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 id="2147483672" r:id="rId3"/>
  </p:sldMasterIdLst>
  <p:notesMasterIdLst>
    <p:notesMasterId r:id="rId54"/>
  </p:notesMasterIdLst>
  <p:sldIdLst>
    <p:sldId id="256" r:id="rId4"/>
    <p:sldId id="258" r:id="rId5"/>
    <p:sldId id="257" r:id="rId6"/>
    <p:sldId id="259" r:id="rId7"/>
    <p:sldId id="309" r:id="rId8"/>
    <p:sldId id="261" r:id="rId9"/>
    <p:sldId id="315" r:id="rId10"/>
    <p:sldId id="316" r:id="rId11"/>
    <p:sldId id="317" r:id="rId12"/>
    <p:sldId id="318" r:id="rId13"/>
    <p:sldId id="319" r:id="rId14"/>
    <p:sldId id="320" r:id="rId15"/>
    <p:sldId id="321" r:id="rId16"/>
    <p:sldId id="322" r:id="rId17"/>
    <p:sldId id="323" r:id="rId18"/>
    <p:sldId id="278" r:id="rId19"/>
    <p:sldId id="273" r:id="rId20"/>
    <p:sldId id="310" r:id="rId21"/>
    <p:sldId id="274" r:id="rId22"/>
    <p:sldId id="311" r:id="rId23"/>
    <p:sldId id="275" r:id="rId24"/>
    <p:sldId id="312" r:id="rId25"/>
    <p:sldId id="276" r:id="rId26"/>
    <p:sldId id="313" r:id="rId27"/>
    <p:sldId id="262" r:id="rId28"/>
    <p:sldId id="314" r:id="rId29"/>
    <p:sldId id="277" r:id="rId30"/>
    <p:sldId id="324" r:id="rId31"/>
    <p:sldId id="325" r:id="rId32"/>
    <p:sldId id="326" r:id="rId33"/>
    <p:sldId id="327" r:id="rId34"/>
    <p:sldId id="328" r:id="rId35"/>
    <p:sldId id="329" r:id="rId36"/>
    <p:sldId id="330" r:id="rId37"/>
    <p:sldId id="331" r:id="rId38"/>
    <p:sldId id="332" r:id="rId39"/>
    <p:sldId id="300" r:id="rId40"/>
    <p:sldId id="270" r:id="rId41"/>
    <p:sldId id="271" r:id="rId42"/>
    <p:sldId id="272" r:id="rId43"/>
    <p:sldId id="333" r:id="rId44"/>
    <p:sldId id="334" r:id="rId45"/>
    <p:sldId id="335" r:id="rId46"/>
    <p:sldId id="336" r:id="rId47"/>
    <p:sldId id="337" r:id="rId48"/>
    <p:sldId id="297" r:id="rId49"/>
    <p:sldId id="298" r:id="rId50"/>
    <p:sldId id="299" r:id="rId51"/>
    <p:sldId id="265" r:id="rId52"/>
    <p:sldId id="266" r:id="rId5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F6F3C9F-D5C0-4CBC-BD73-3B83151F2D1A}" v="3" dt="2021-06-08T05:08:54.946"/>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34" y="33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presProps" Target="pres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tableStyles" Target="tableStyles.xml"/><Relationship Id="rId5" Type="http://schemas.openxmlformats.org/officeDocument/2006/relationships/slide" Target="slides/slide2.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microsoft.com/office/2016/11/relationships/changesInfo" Target="changesInfos/changesInfo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theme" Target="theme/theme1.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e Aiden" userId="99ffb65d065f4cc0" providerId="LiveId" clId="{7F6F3C9F-D5C0-4CBC-BD73-3B83151F2D1A}"/>
    <pc:docChg chg="custSel addSld delSld modSld">
      <pc:chgData name="He Aiden" userId="99ffb65d065f4cc0" providerId="LiveId" clId="{7F6F3C9F-D5C0-4CBC-BD73-3B83151F2D1A}" dt="2021-06-08T05:09:06.634" v="82" actId="47"/>
      <pc:docMkLst>
        <pc:docMk/>
      </pc:docMkLst>
      <pc:sldChg chg="del">
        <pc:chgData name="He Aiden" userId="99ffb65d065f4cc0" providerId="LiveId" clId="{7F6F3C9F-D5C0-4CBC-BD73-3B83151F2D1A}" dt="2021-06-08T01:08:13.434" v="0" actId="47"/>
        <pc:sldMkLst>
          <pc:docMk/>
          <pc:sldMk cId="0" sldId="260"/>
        </pc:sldMkLst>
      </pc:sldChg>
      <pc:sldChg chg="del">
        <pc:chgData name="He Aiden" userId="99ffb65d065f4cc0" providerId="LiveId" clId="{7F6F3C9F-D5C0-4CBC-BD73-3B83151F2D1A}" dt="2021-06-08T01:08:15.366" v="1" actId="47"/>
        <pc:sldMkLst>
          <pc:docMk/>
          <pc:sldMk cId="0" sldId="263"/>
        </pc:sldMkLst>
      </pc:sldChg>
      <pc:sldChg chg="del">
        <pc:chgData name="He Aiden" userId="99ffb65d065f4cc0" providerId="LiveId" clId="{7F6F3C9F-D5C0-4CBC-BD73-3B83151F2D1A}" dt="2021-06-08T01:08:19.692" v="2" actId="47"/>
        <pc:sldMkLst>
          <pc:docMk/>
          <pc:sldMk cId="0" sldId="264"/>
        </pc:sldMkLst>
      </pc:sldChg>
      <pc:sldChg chg="del">
        <pc:chgData name="He Aiden" userId="99ffb65d065f4cc0" providerId="LiveId" clId="{7F6F3C9F-D5C0-4CBC-BD73-3B83151F2D1A}" dt="2021-06-08T01:08:23.071" v="3" actId="47"/>
        <pc:sldMkLst>
          <pc:docMk/>
          <pc:sldMk cId="0" sldId="267"/>
        </pc:sldMkLst>
      </pc:sldChg>
      <pc:sldChg chg="del">
        <pc:chgData name="He Aiden" userId="99ffb65d065f4cc0" providerId="LiveId" clId="{7F6F3C9F-D5C0-4CBC-BD73-3B83151F2D1A}" dt="2021-06-08T01:08:24.011" v="4" actId="47"/>
        <pc:sldMkLst>
          <pc:docMk/>
          <pc:sldMk cId="0" sldId="268"/>
        </pc:sldMkLst>
      </pc:sldChg>
      <pc:sldChg chg="del">
        <pc:chgData name="He Aiden" userId="99ffb65d065f4cc0" providerId="LiveId" clId="{7F6F3C9F-D5C0-4CBC-BD73-3B83151F2D1A}" dt="2021-06-08T01:08:25.325" v="5" actId="47"/>
        <pc:sldMkLst>
          <pc:docMk/>
          <pc:sldMk cId="0" sldId="269"/>
        </pc:sldMkLst>
      </pc:sldChg>
      <pc:sldChg chg="add del">
        <pc:chgData name="He Aiden" userId="99ffb65d065f4cc0" providerId="LiveId" clId="{7F6F3C9F-D5C0-4CBC-BD73-3B83151F2D1A}" dt="2021-06-08T05:08:54.927" v="81"/>
        <pc:sldMkLst>
          <pc:docMk/>
          <pc:sldMk cId="0" sldId="270"/>
        </pc:sldMkLst>
      </pc:sldChg>
      <pc:sldChg chg="add del">
        <pc:chgData name="He Aiden" userId="99ffb65d065f4cc0" providerId="LiveId" clId="{7F6F3C9F-D5C0-4CBC-BD73-3B83151F2D1A}" dt="2021-06-08T05:08:54.927" v="81"/>
        <pc:sldMkLst>
          <pc:docMk/>
          <pc:sldMk cId="0" sldId="271"/>
        </pc:sldMkLst>
      </pc:sldChg>
      <pc:sldChg chg="add del">
        <pc:chgData name="He Aiden" userId="99ffb65d065f4cc0" providerId="LiveId" clId="{7F6F3C9F-D5C0-4CBC-BD73-3B83151F2D1A}" dt="2021-06-08T05:08:54.927" v="81"/>
        <pc:sldMkLst>
          <pc:docMk/>
          <pc:sldMk cId="0" sldId="272"/>
        </pc:sldMkLst>
      </pc:sldChg>
      <pc:sldChg chg="del">
        <pc:chgData name="He Aiden" userId="99ffb65d065f4cc0" providerId="LiveId" clId="{7F6F3C9F-D5C0-4CBC-BD73-3B83151F2D1A}" dt="2021-06-08T04:29:05.620" v="80" actId="47"/>
        <pc:sldMkLst>
          <pc:docMk/>
          <pc:sldMk cId="0" sldId="279"/>
        </pc:sldMkLst>
      </pc:sldChg>
      <pc:sldChg chg="del">
        <pc:chgData name="He Aiden" userId="99ffb65d065f4cc0" providerId="LiveId" clId="{7F6F3C9F-D5C0-4CBC-BD73-3B83151F2D1A}" dt="2021-06-08T04:29:05.620" v="80" actId="47"/>
        <pc:sldMkLst>
          <pc:docMk/>
          <pc:sldMk cId="0" sldId="280"/>
        </pc:sldMkLst>
      </pc:sldChg>
      <pc:sldChg chg="del">
        <pc:chgData name="He Aiden" userId="99ffb65d065f4cc0" providerId="LiveId" clId="{7F6F3C9F-D5C0-4CBC-BD73-3B83151F2D1A}" dt="2021-06-08T04:29:05.620" v="80" actId="47"/>
        <pc:sldMkLst>
          <pc:docMk/>
          <pc:sldMk cId="0" sldId="281"/>
        </pc:sldMkLst>
      </pc:sldChg>
      <pc:sldChg chg="del">
        <pc:chgData name="He Aiden" userId="99ffb65d065f4cc0" providerId="LiveId" clId="{7F6F3C9F-D5C0-4CBC-BD73-3B83151F2D1A}" dt="2021-06-08T04:29:05.620" v="80" actId="47"/>
        <pc:sldMkLst>
          <pc:docMk/>
          <pc:sldMk cId="0" sldId="282"/>
        </pc:sldMkLst>
      </pc:sldChg>
      <pc:sldChg chg="del">
        <pc:chgData name="He Aiden" userId="99ffb65d065f4cc0" providerId="LiveId" clId="{7F6F3C9F-D5C0-4CBC-BD73-3B83151F2D1A}" dt="2021-06-08T04:29:05.620" v="80" actId="47"/>
        <pc:sldMkLst>
          <pc:docMk/>
          <pc:sldMk cId="0" sldId="284"/>
        </pc:sldMkLst>
      </pc:sldChg>
      <pc:sldChg chg="del">
        <pc:chgData name="He Aiden" userId="99ffb65d065f4cc0" providerId="LiveId" clId="{7F6F3C9F-D5C0-4CBC-BD73-3B83151F2D1A}" dt="2021-06-08T04:29:05.620" v="80" actId="47"/>
        <pc:sldMkLst>
          <pc:docMk/>
          <pc:sldMk cId="0" sldId="285"/>
        </pc:sldMkLst>
      </pc:sldChg>
      <pc:sldChg chg="del">
        <pc:chgData name="He Aiden" userId="99ffb65d065f4cc0" providerId="LiveId" clId="{7F6F3C9F-D5C0-4CBC-BD73-3B83151F2D1A}" dt="2021-06-08T04:29:05.620" v="80" actId="47"/>
        <pc:sldMkLst>
          <pc:docMk/>
          <pc:sldMk cId="0" sldId="286"/>
        </pc:sldMkLst>
      </pc:sldChg>
      <pc:sldChg chg="del">
        <pc:chgData name="He Aiden" userId="99ffb65d065f4cc0" providerId="LiveId" clId="{7F6F3C9F-D5C0-4CBC-BD73-3B83151F2D1A}" dt="2021-06-08T04:29:05.620" v="80" actId="47"/>
        <pc:sldMkLst>
          <pc:docMk/>
          <pc:sldMk cId="0" sldId="287"/>
        </pc:sldMkLst>
      </pc:sldChg>
      <pc:sldChg chg="del">
        <pc:chgData name="He Aiden" userId="99ffb65d065f4cc0" providerId="LiveId" clId="{7F6F3C9F-D5C0-4CBC-BD73-3B83151F2D1A}" dt="2021-06-08T04:29:05.620" v="80" actId="47"/>
        <pc:sldMkLst>
          <pc:docMk/>
          <pc:sldMk cId="0" sldId="288"/>
        </pc:sldMkLst>
      </pc:sldChg>
      <pc:sldChg chg="del">
        <pc:chgData name="He Aiden" userId="99ffb65d065f4cc0" providerId="LiveId" clId="{7F6F3C9F-D5C0-4CBC-BD73-3B83151F2D1A}" dt="2021-06-08T05:09:06.634" v="82" actId="47"/>
        <pc:sldMkLst>
          <pc:docMk/>
          <pc:sldMk cId="0" sldId="301"/>
        </pc:sldMkLst>
      </pc:sldChg>
      <pc:sldChg chg="del">
        <pc:chgData name="He Aiden" userId="99ffb65d065f4cc0" providerId="LiveId" clId="{7F6F3C9F-D5C0-4CBC-BD73-3B83151F2D1A}" dt="2021-06-08T05:09:06.634" v="82" actId="47"/>
        <pc:sldMkLst>
          <pc:docMk/>
          <pc:sldMk cId="0" sldId="302"/>
        </pc:sldMkLst>
      </pc:sldChg>
      <pc:sldChg chg="del">
        <pc:chgData name="He Aiden" userId="99ffb65d065f4cc0" providerId="LiveId" clId="{7F6F3C9F-D5C0-4CBC-BD73-3B83151F2D1A}" dt="2021-06-08T05:09:06.634" v="82" actId="47"/>
        <pc:sldMkLst>
          <pc:docMk/>
          <pc:sldMk cId="0" sldId="303"/>
        </pc:sldMkLst>
      </pc:sldChg>
      <pc:sldChg chg="modSp del mod">
        <pc:chgData name="He Aiden" userId="99ffb65d065f4cc0" providerId="LiveId" clId="{7F6F3C9F-D5C0-4CBC-BD73-3B83151F2D1A}" dt="2021-06-08T05:09:06.634" v="82" actId="47"/>
        <pc:sldMkLst>
          <pc:docMk/>
          <pc:sldMk cId="0" sldId="304"/>
        </pc:sldMkLst>
        <pc:picChg chg="mod">
          <ac:chgData name="He Aiden" userId="99ffb65d065f4cc0" providerId="LiveId" clId="{7F6F3C9F-D5C0-4CBC-BD73-3B83151F2D1A}" dt="2021-06-08T01:44:56.413" v="79" actId="1076"/>
          <ac:picMkLst>
            <pc:docMk/>
            <pc:sldMk cId="0" sldId="304"/>
            <ac:picMk id="2" creationId="{00000000-0000-0000-0000-000000000000}"/>
          </ac:picMkLst>
        </pc:picChg>
      </pc:sldChg>
      <pc:sldChg chg="del">
        <pc:chgData name="He Aiden" userId="99ffb65d065f4cc0" providerId="LiveId" clId="{7F6F3C9F-D5C0-4CBC-BD73-3B83151F2D1A}" dt="2021-06-08T05:09:06.634" v="82" actId="47"/>
        <pc:sldMkLst>
          <pc:docMk/>
          <pc:sldMk cId="0" sldId="305"/>
        </pc:sldMkLst>
      </pc:sldChg>
      <pc:sldChg chg="del">
        <pc:chgData name="He Aiden" userId="99ffb65d065f4cc0" providerId="LiveId" clId="{7F6F3C9F-D5C0-4CBC-BD73-3B83151F2D1A}" dt="2021-06-08T05:09:06.634" v="82" actId="47"/>
        <pc:sldMkLst>
          <pc:docMk/>
          <pc:sldMk cId="0" sldId="306"/>
        </pc:sldMkLst>
      </pc:sldChg>
      <pc:sldChg chg="del">
        <pc:chgData name="He Aiden" userId="99ffb65d065f4cc0" providerId="LiveId" clId="{7F6F3C9F-D5C0-4CBC-BD73-3B83151F2D1A}" dt="2021-06-08T05:09:06.634" v="82" actId="47"/>
        <pc:sldMkLst>
          <pc:docMk/>
          <pc:sldMk cId="0" sldId="307"/>
        </pc:sldMkLst>
      </pc:sldChg>
      <pc:sldChg chg="del">
        <pc:chgData name="He Aiden" userId="99ffb65d065f4cc0" providerId="LiveId" clId="{7F6F3C9F-D5C0-4CBC-BD73-3B83151F2D1A}" dt="2021-06-08T05:09:06.634" v="82" actId="47"/>
        <pc:sldMkLst>
          <pc:docMk/>
          <pc:sldMk cId="0" sldId="308"/>
        </pc:sldMkLst>
      </pc:sldChg>
      <pc:sldChg chg="modNotesTx">
        <pc:chgData name="He Aiden" userId="99ffb65d065f4cc0" providerId="LiveId" clId="{7F6F3C9F-D5C0-4CBC-BD73-3B83151F2D1A}" dt="2021-06-08T01:10:58.733" v="48" actId="20577"/>
        <pc:sldMkLst>
          <pc:docMk/>
          <pc:sldMk cId="1169808854" sldId="316"/>
        </pc:sldMkLst>
      </pc:sldChg>
      <pc:sldChg chg="modNotesTx">
        <pc:chgData name="He Aiden" userId="99ffb65d065f4cc0" providerId="LiveId" clId="{7F6F3C9F-D5C0-4CBC-BD73-3B83151F2D1A}" dt="2021-06-08T01:11:21.313" v="78" actId="20577"/>
        <pc:sldMkLst>
          <pc:docMk/>
          <pc:sldMk cId="2335139771" sldId="317"/>
        </pc:sldMkLst>
      </pc:sldChg>
      <pc:sldChg chg="add">
        <pc:chgData name="He Aiden" userId="99ffb65d065f4cc0" providerId="LiveId" clId="{7F6F3C9F-D5C0-4CBC-BD73-3B83151F2D1A}" dt="2021-06-08T05:08:54.927" v="81"/>
        <pc:sldMkLst>
          <pc:docMk/>
          <pc:sldMk cId="0" sldId="333"/>
        </pc:sldMkLst>
      </pc:sldChg>
      <pc:sldChg chg="add">
        <pc:chgData name="He Aiden" userId="99ffb65d065f4cc0" providerId="LiveId" clId="{7F6F3C9F-D5C0-4CBC-BD73-3B83151F2D1A}" dt="2021-06-08T05:08:54.927" v="81"/>
        <pc:sldMkLst>
          <pc:docMk/>
          <pc:sldMk cId="0" sldId="334"/>
        </pc:sldMkLst>
      </pc:sldChg>
      <pc:sldChg chg="add">
        <pc:chgData name="He Aiden" userId="99ffb65d065f4cc0" providerId="LiveId" clId="{7F6F3C9F-D5C0-4CBC-BD73-3B83151F2D1A}" dt="2021-06-08T05:08:54.927" v="81"/>
        <pc:sldMkLst>
          <pc:docMk/>
          <pc:sldMk cId="0" sldId="335"/>
        </pc:sldMkLst>
      </pc:sldChg>
      <pc:sldChg chg="add">
        <pc:chgData name="He Aiden" userId="99ffb65d065f4cc0" providerId="LiveId" clId="{7F6F3C9F-D5C0-4CBC-BD73-3B83151F2D1A}" dt="2021-06-08T05:08:54.927" v="81"/>
        <pc:sldMkLst>
          <pc:docMk/>
          <pc:sldMk cId="0" sldId="336"/>
        </pc:sldMkLst>
      </pc:sldChg>
      <pc:sldChg chg="add">
        <pc:chgData name="He Aiden" userId="99ffb65d065f4cc0" providerId="LiveId" clId="{7F6F3C9F-D5C0-4CBC-BD73-3B83151F2D1A}" dt="2021-06-08T05:08:54.927" v="81"/>
        <pc:sldMkLst>
          <pc:docMk/>
          <pc:sldMk cId="0" sldId="337"/>
        </pc:sldMkLst>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jpeg>
</file>

<file path=ppt/media/image23.jpeg>
</file>

<file path=ppt/media/image24.jpeg>
</file>

<file path=ppt/media/image25.jpeg>
</file>

<file path=ppt/media/image26.jpeg>
</file>

<file path=ppt/media/image27.jpeg>
</file>

<file path=ppt/media/image28.jpeg>
</file>

<file path=ppt/media/image29.png>
</file>

<file path=ppt/media/image3.jpeg>
</file>

<file path=ppt/media/image4.png>
</file>

<file path=ppt/media/image5.gif>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23C1E4-4FBF-4698-BE96-99F3024D4187}" type="datetimeFigureOut">
              <a:rPr lang="zh-CN" altLang="en-US" smtClean="0"/>
              <a:t>2021/6/8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8DE5B3-898A-423A-92D9-4B84CA410853}" type="slidenum">
              <a:rPr lang="zh-CN" altLang="en-US" smtClean="0"/>
              <a:t>‹#›</a:t>
            </a:fld>
            <a:endParaRPr lang="zh-CN" altLang="en-US"/>
          </a:p>
        </p:txBody>
      </p:sp>
    </p:spTree>
    <p:extLst>
      <p:ext uri="{BB962C8B-B14F-4D97-AF65-F5344CB8AC3E}">
        <p14:creationId xmlns:p14="http://schemas.microsoft.com/office/powerpoint/2010/main" val="22332796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Code</a:t>
            </a:r>
            <a:r>
              <a:rPr lang="zh-CN" altLang="en-US" dirty="0"/>
              <a:t>临时令牌</a:t>
            </a:r>
          </a:p>
        </p:txBody>
      </p:sp>
      <p:sp>
        <p:nvSpPr>
          <p:cNvPr id="4" name="灯片编号占位符 3"/>
          <p:cNvSpPr>
            <a:spLocks noGrp="1"/>
          </p:cNvSpPr>
          <p:nvPr>
            <p:ph type="sldNum" sz="quarter" idx="5"/>
          </p:nvPr>
        </p:nvSpPr>
        <p:spPr/>
        <p:txBody>
          <a:bodyPr/>
          <a:lstStyle/>
          <a:p>
            <a:fld id="{3A8DE5B3-898A-423A-92D9-4B84CA410853}" type="slidenum">
              <a:rPr lang="zh-CN" altLang="en-US" smtClean="0"/>
              <a:t>8</a:t>
            </a:fld>
            <a:endParaRPr lang="zh-CN" altLang="en-US"/>
          </a:p>
        </p:txBody>
      </p:sp>
    </p:spTree>
    <p:extLst>
      <p:ext uri="{BB962C8B-B14F-4D97-AF65-F5344CB8AC3E}">
        <p14:creationId xmlns:p14="http://schemas.microsoft.com/office/powerpoint/2010/main" val="19571230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Access Token</a:t>
            </a:r>
            <a:r>
              <a:rPr lang="zh-CN" altLang="en-US" dirty="0"/>
              <a:t>访问令牌</a:t>
            </a:r>
          </a:p>
        </p:txBody>
      </p:sp>
      <p:sp>
        <p:nvSpPr>
          <p:cNvPr id="4" name="灯片编号占位符 3"/>
          <p:cNvSpPr>
            <a:spLocks noGrp="1"/>
          </p:cNvSpPr>
          <p:nvPr>
            <p:ph type="sldNum" sz="quarter" idx="5"/>
          </p:nvPr>
        </p:nvSpPr>
        <p:spPr/>
        <p:txBody>
          <a:bodyPr/>
          <a:lstStyle/>
          <a:p>
            <a:fld id="{3A8DE5B3-898A-423A-92D9-4B84CA410853}" type="slidenum">
              <a:rPr lang="zh-CN" altLang="en-US" smtClean="0"/>
              <a:t>9</a:t>
            </a:fld>
            <a:endParaRPr lang="zh-CN" altLang="en-US"/>
          </a:p>
        </p:txBody>
      </p:sp>
    </p:spTree>
    <p:extLst>
      <p:ext uri="{BB962C8B-B14F-4D97-AF65-F5344CB8AC3E}">
        <p14:creationId xmlns:p14="http://schemas.microsoft.com/office/powerpoint/2010/main" val="39003678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B346A0F6-AE6F-44D0-BD95-244CEED35E48}" type="datetimeFigureOut">
              <a:rPr lang="zh-CN" altLang="en-US" smtClean="0"/>
              <a:t>2021/6/8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7D4684-C9D5-41B1-9D81-2E2BA0F8302C}"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B346A0F6-AE6F-44D0-BD95-244CEED35E48}" type="datetimeFigureOut">
              <a:rPr lang="zh-CN" altLang="en-US" smtClean="0"/>
              <a:t>2021/6/8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7D4684-C9D5-41B1-9D81-2E2BA0F8302C}"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B346A0F6-AE6F-44D0-BD95-244CEED35E48}" type="datetimeFigureOut">
              <a:rPr lang="zh-CN" altLang="en-US" smtClean="0"/>
              <a:t>2021/6/8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7D4684-C9D5-41B1-9D81-2E2BA0F8302C}"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showMasterPhAnim="0" type="title">
  <p:cSld name="标题幻灯片">
    <p:bg>
      <p:bgPr>
        <a:solidFill>
          <a:schemeClr val="bg1"/>
        </a:solidFill>
        <a:effectLst/>
      </p:bgPr>
    </p:bg>
    <p:spTree>
      <p:nvGrpSpPr>
        <p:cNvPr id="1" name=""/>
        <p:cNvGrpSpPr/>
        <p:nvPr/>
      </p:nvGrpSpPr>
      <p:grpSpPr>
        <a:xfrm>
          <a:off x="0" y="0"/>
          <a:ext cx="0" cy="0"/>
          <a:chOff x="0" y="0"/>
          <a:chExt cx="0" cy="0"/>
        </a:xfrm>
      </p:grpSpPr>
      <p:sp>
        <p:nvSpPr>
          <p:cNvPr id="58479" name="直接连接符 58478"/>
          <p:cNvSpPr/>
          <p:nvPr/>
        </p:nvSpPr>
        <p:spPr>
          <a:xfrm flipH="1" flipV="1">
            <a:off x="8686800" y="2060575"/>
            <a:ext cx="3937000" cy="1227138"/>
          </a:xfrm>
          <a:prstGeom prst="line">
            <a:avLst/>
          </a:prstGeom>
          <a:ln w="19050" cap="flat" cmpd="sng">
            <a:solidFill>
              <a:srgbClr val="DD9615"/>
            </a:solidFill>
            <a:prstDash val="solid"/>
            <a:headEnd type="none" w="med" len="med"/>
            <a:tailEnd type="none" w="med" len="med"/>
          </a:ln>
        </p:spPr>
      </p:sp>
      <p:sp>
        <p:nvSpPr>
          <p:cNvPr id="58480" name="直接连接符 58479"/>
          <p:cNvSpPr/>
          <p:nvPr/>
        </p:nvSpPr>
        <p:spPr>
          <a:xfrm flipH="1" flipV="1">
            <a:off x="8693151" y="-171450"/>
            <a:ext cx="0" cy="2232025"/>
          </a:xfrm>
          <a:prstGeom prst="line">
            <a:avLst/>
          </a:prstGeom>
          <a:ln w="19050" cap="flat" cmpd="sng">
            <a:solidFill>
              <a:srgbClr val="DD9615"/>
            </a:solidFill>
            <a:prstDash val="solid"/>
            <a:headEnd type="none" w="med" len="med"/>
            <a:tailEnd type="none" w="med" len="med"/>
          </a:ln>
        </p:spPr>
      </p:sp>
      <p:sp>
        <p:nvSpPr>
          <p:cNvPr id="58481" name="直接连接符 58480"/>
          <p:cNvSpPr/>
          <p:nvPr/>
        </p:nvSpPr>
        <p:spPr>
          <a:xfrm flipV="1">
            <a:off x="-726016" y="2060575"/>
            <a:ext cx="9408583" cy="1284288"/>
          </a:xfrm>
          <a:prstGeom prst="line">
            <a:avLst/>
          </a:prstGeom>
          <a:ln w="19050" cap="flat" cmpd="sng">
            <a:solidFill>
              <a:srgbClr val="DD9615"/>
            </a:solidFill>
            <a:prstDash val="solid"/>
            <a:headEnd type="none" w="med" len="med"/>
            <a:tailEnd type="none" w="med" len="med"/>
          </a:ln>
        </p:spPr>
      </p:sp>
      <p:sp>
        <p:nvSpPr>
          <p:cNvPr id="58381" name="日期占位符 58380"/>
          <p:cNvSpPr>
            <a:spLocks noGrp="1"/>
          </p:cNvSpPr>
          <p:nvPr>
            <p:ph type="dt" sz="half" idx="2"/>
          </p:nvPr>
        </p:nvSpPr>
        <p:spPr>
          <a:xfrm>
            <a:off x="609600" y="6245225"/>
            <a:ext cx="2844800" cy="476250"/>
          </a:xfrm>
          <a:prstGeom prst="rect">
            <a:avLst/>
          </a:prstGeom>
          <a:noFill/>
          <a:ln w="9525">
            <a:noFill/>
          </a:ln>
        </p:spPr>
        <p:txBody>
          <a:bodyPr anchor="t"/>
          <a:lstStyle>
            <a:lvl1pPr>
              <a:defRPr sz="1400"/>
            </a:lvl1pPr>
          </a:lstStyle>
          <a:p>
            <a:endParaRPr lang="en-US"/>
          </a:p>
        </p:txBody>
      </p:sp>
      <p:sp>
        <p:nvSpPr>
          <p:cNvPr id="58378" name="矩形 58377"/>
          <p:cNvSpPr/>
          <p:nvPr/>
        </p:nvSpPr>
        <p:spPr>
          <a:xfrm>
            <a:off x="0" y="3213100"/>
            <a:ext cx="12192000" cy="1511300"/>
          </a:xfrm>
          <a:prstGeom prst="rect">
            <a:avLst/>
          </a:prstGeom>
          <a:gradFill rotWithShape="1">
            <a:gsLst>
              <a:gs pos="0">
                <a:srgbClr val="D7D7D7"/>
              </a:gs>
              <a:gs pos="100000">
                <a:schemeClr val="bg1">
                  <a:alpha val="0"/>
                </a:schemeClr>
              </a:gs>
            </a:gsLst>
            <a:lin ang="5400000" scaled="1"/>
            <a:tileRect/>
          </a:gradFill>
          <a:ln w="9525">
            <a:noFill/>
          </a:ln>
        </p:spPr>
        <p:txBody>
          <a:bodyPr/>
          <a:lstStyle/>
          <a:p>
            <a:endParaRPr lang="zh-CN" altLang="en-US" sz="1800"/>
          </a:p>
        </p:txBody>
      </p:sp>
      <p:sp>
        <p:nvSpPr>
          <p:cNvPr id="58474" name="椭圆 58473"/>
          <p:cNvSpPr/>
          <p:nvPr/>
        </p:nvSpPr>
        <p:spPr>
          <a:xfrm>
            <a:off x="7063317" y="2501900"/>
            <a:ext cx="2224616" cy="769938"/>
          </a:xfrm>
          <a:prstGeom prst="ellipse">
            <a:avLst/>
          </a:prstGeom>
          <a:gradFill rotWithShape="1">
            <a:gsLst>
              <a:gs pos="0">
                <a:srgbClr val="646464">
                  <a:alpha val="60001"/>
                </a:srgbClr>
              </a:gs>
              <a:gs pos="100000">
                <a:srgbClr val="646464">
                  <a:gamma/>
                  <a:tint val="50980"/>
                  <a:invGamma/>
                  <a:alpha val="0"/>
                </a:srgbClr>
              </a:gs>
            </a:gsLst>
            <a:path path="shape">
              <a:fillToRect l="50000" t="50000" r="50000" b="50000"/>
            </a:path>
            <a:tileRect/>
          </a:gradFill>
          <a:ln w="9525">
            <a:noFill/>
          </a:ln>
        </p:spPr>
        <p:txBody>
          <a:bodyPr/>
          <a:lstStyle/>
          <a:p>
            <a:endParaRPr lang="zh-CN" altLang="en-US" sz="1800"/>
          </a:p>
        </p:txBody>
      </p:sp>
      <p:sp>
        <p:nvSpPr>
          <p:cNvPr id="58382" name="页脚占位符 58381"/>
          <p:cNvSpPr>
            <a:spLocks noGrp="1"/>
          </p:cNvSpPr>
          <p:nvPr>
            <p:ph type="ftr" sz="quarter" idx="3"/>
          </p:nvPr>
        </p:nvSpPr>
        <p:spPr>
          <a:xfrm>
            <a:off x="4165600" y="6245225"/>
            <a:ext cx="3860800" cy="476250"/>
          </a:xfrm>
          <a:prstGeom prst="rect">
            <a:avLst/>
          </a:prstGeom>
          <a:noFill/>
          <a:ln w="9525">
            <a:noFill/>
          </a:ln>
        </p:spPr>
        <p:txBody>
          <a:bodyPr anchor="t"/>
          <a:lstStyle>
            <a:lvl1pPr algn="ctr">
              <a:defRPr sz="1400"/>
            </a:lvl1pPr>
          </a:lstStyle>
          <a:p>
            <a:endParaRPr lang="en-US"/>
          </a:p>
        </p:txBody>
      </p:sp>
      <p:sp>
        <p:nvSpPr>
          <p:cNvPr id="58468" name="椭圆 58467"/>
          <p:cNvSpPr/>
          <p:nvPr/>
        </p:nvSpPr>
        <p:spPr>
          <a:xfrm>
            <a:off x="7230534" y="2252663"/>
            <a:ext cx="2637367" cy="563562"/>
          </a:xfrm>
          <a:prstGeom prst="ellipse">
            <a:avLst/>
          </a:prstGeom>
          <a:gradFill rotWithShape="1">
            <a:gsLst>
              <a:gs pos="0">
                <a:srgbClr val="4D4D4D">
                  <a:alpha val="60001"/>
                </a:srgbClr>
              </a:gs>
              <a:gs pos="100000">
                <a:srgbClr val="4D4D4D">
                  <a:gamma/>
                  <a:tint val="50980"/>
                  <a:invGamma/>
                  <a:alpha val="0"/>
                </a:srgbClr>
              </a:gs>
            </a:gsLst>
            <a:path path="shape">
              <a:fillToRect l="50000" t="50000" r="50000" b="50000"/>
            </a:path>
            <a:tileRect/>
          </a:gradFill>
          <a:ln w="9525">
            <a:noFill/>
          </a:ln>
        </p:spPr>
        <p:txBody>
          <a:bodyPr/>
          <a:lstStyle/>
          <a:p>
            <a:endParaRPr lang="zh-CN" altLang="en-US" sz="1800"/>
          </a:p>
        </p:txBody>
      </p:sp>
      <p:sp>
        <p:nvSpPr>
          <p:cNvPr id="58383" name="灯片编号占位符 58382"/>
          <p:cNvSpPr>
            <a:spLocks noGrp="1"/>
          </p:cNvSpPr>
          <p:nvPr>
            <p:ph type="sldNum" sz="quarter" idx="4"/>
          </p:nvPr>
        </p:nvSpPr>
        <p:spPr>
          <a:xfrm>
            <a:off x="8737600" y="6245225"/>
            <a:ext cx="2844800" cy="476250"/>
          </a:xfrm>
          <a:prstGeom prst="rect">
            <a:avLst/>
          </a:prstGeom>
          <a:noFill/>
          <a:ln w="9525">
            <a:noFill/>
          </a:ln>
        </p:spPr>
        <p:txBody>
          <a:bodyPr anchor="t"/>
          <a:lstStyle>
            <a:lvl1pPr algn="r">
              <a:defRPr sz="1400"/>
            </a:lvl1pPr>
          </a:lstStyle>
          <a:p>
            <a:fld id="{9A0DB2DC-4C9A-4742-B13C-FB6460FD3503}" type="slidenum">
              <a:rPr lang="en-US"/>
              <a:t>‹#›</a:t>
            </a:fld>
            <a:endParaRPr lang="en-US"/>
          </a:p>
        </p:txBody>
      </p:sp>
      <p:sp>
        <p:nvSpPr>
          <p:cNvPr id="58475" name="矩形 58474"/>
          <p:cNvSpPr/>
          <p:nvPr/>
        </p:nvSpPr>
        <p:spPr>
          <a:xfrm>
            <a:off x="1748367" y="5030788"/>
            <a:ext cx="11377084" cy="512762"/>
          </a:xfrm>
          <a:prstGeom prst="rect">
            <a:avLst/>
          </a:prstGeom>
          <a:gradFill rotWithShape="1">
            <a:gsLst>
              <a:gs pos="0">
                <a:srgbClr val="9D9D9D">
                  <a:alpha val="80000"/>
                </a:srgbClr>
              </a:gs>
              <a:gs pos="100000">
                <a:srgbClr val="9D9D9D">
                  <a:gamma/>
                  <a:shade val="46275"/>
                  <a:invGamma/>
                  <a:alpha val="0"/>
                </a:srgbClr>
              </a:gs>
            </a:gsLst>
            <a:lin ang="0" scaled="1"/>
            <a:tileRect/>
          </a:gradFill>
          <a:ln w="9525">
            <a:noFill/>
          </a:ln>
        </p:spPr>
        <p:txBody>
          <a:bodyPr/>
          <a:lstStyle/>
          <a:p>
            <a:endParaRPr lang="zh-CN" altLang="en-US" sz="1800"/>
          </a:p>
        </p:txBody>
      </p:sp>
      <p:sp>
        <p:nvSpPr>
          <p:cNvPr id="58476" name="矩形 58475"/>
          <p:cNvSpPr/>
          <p:nvPr/>
        </p:nvSpPr>
        <p:spPr>
          <a:xfrm>
            <a:off x="1748367" y="4473576"/>
            <a:ext cx="11377084" cy="512763"/>
          </a:xfrm>
          <a:prstGeom prst="rect">
            <a:avLst/>
          </a:prstGeom>
          <a:gradFill rotWithShape="1">
            <a:gsLst>
              <a:gs pos="0">
                <a:srgbClr val="9D9D9D">
                  <a:alpha val="80000"/>
                </a:srgbClr>
              </a:gs>
              <a:gs pos="100000">
                <a:srgbClr val="9D9D9D">
                  <a:gamma/>
                  <a:shade val="46275"/>
                  <a:invGamma/>
                  <a:alpha val="0"/>
                </a:srgbClr>
              </a:gs>
            </a:gsLst>
            <a:lin ang="0" scaled="1"/>
            <a:tileRect/>
          </a:gradFill>
          <a:ln w="9525">
            <a:noFill/>
          </a:ln>
        </p:spPr>
        <p:txBody>
          <a:bodyPr/>
          <a:lstStyle/>
          <a:p>
            <a:endParaRPr lang="zh-CN" altLang="en-US" sz="1800"/>
          </a:p>
        </p:txBody>
      </p:sp>
      <p:sp>
        <p:nvSpPr>
          <p:cNvPr id="58379" name="标题 58378"/>
          <p:cNvSpPr>
            <a:spLocks noGrp="1"/>
          </p:cNvSpPr>
          <p:nvPr>
            <p:ph type="ctrTitle"/>
          </p:nvPr>
        </p:nvSpPr>
        <p:spPr>
          <a:xfrm>
            <a:off x="1778000" y="4411663"/>
            <a:ext cx="9874251" cy="584200"/>
          </a:xfrm>
          <a:prstGeom prst="rect">
            <a:avLst/>
          </a:prstGeom>
          <a:noFill/>
          <a:ln w="9525">
            <a:noFill/>
          </a:ln>
        </p:spPr>
        <p:txBody>
          <a:bodyPr anchor="ctr"/>
          <a:lstStyle>
            <a:lvl1pPr lvl="0">
              <a:buClrTx/>
              <a:buSzTx/>
              <a:buFontTx/>
              <a:defRPr sz="3200">
                <a:solidFill>
                  <a:schemeClr val="tx1"/>
                </a:solidFill>
              </a:defRPr>
            </a:lvl1pPr>
          </a:lstStyle>
          <a:p>
            <a:pPr lvl="0"/>
            <a:r>
              <a:rPr lang="en-US" altLang="zh-CN" dirty="0"/>
              <a:t>Click to edit Master title style</a:t>
            </a:r>
          </a:p>
        </p:txBody>
      </p:sp>
      <p:sp>
        <p:nvSpPr>
          <p:cNvPr id="58380" name="副标题 58379"/>
          <p:cNvSpPr>
            <a:spLocks noGrp="1"/>
          </p:cNvSpPr>
          <p:nvPr>
            <p:ph type="subTitle" idx="1"/>
          </p:nvPr>
        </p:nvSpPr>
        <p:spPr>
          <a:xfrm>
            <a:off x="1778001" y="4938713"/>
            <a:ext cx="9884833" cy="696912"/>
          </a:xfrm>
          <a:prstGeom prst="rect">
            <a:avLst/>
          </a:prstGeom>
          <a:noFill/>
          <a:ln w="9525">
            <a:noFill/>
          </a:ln>
        </p:spPr>
        <p:txBody>
          <a:bodyPr anchor="ctr"/>
          <a:lstStyle>
            <a:lvl1pPr marL="0" lvl="0" indent="0">
              <a:buClrTx/>
              <a:buSzTx/>
              <a:buFontTx/>
              <a:defRPr/>
            </a:lvl1pPr>
            <a:lvl2pPr marL="457200" lvl="1" indent="0" algn="ctr">
              <a:buClrTx/>
              <a:buSzTx/>
              <a:buFontTx/>
              <a:defRPr/>
            </a:lvl2pPr>
            <a:lvl3pPr marL="914400" lvl="2" indent="0" algn="ctr">
              <a:buClrTx/>
              <a:buSzTx/>
              <a:buFontTx/>
              <a:buNone/>
              <a:defRPr/>
            </a:lvl3pPr>
            <a:lvl4pPr marL="1371600" lvl="3" indent="0" algn="ctr">
              <a:buClrTx/>
              <a:buSzTx/>
              <a:buFontTx/>
              <a:buNone/>
              <a:defRPr/>
            </a:lvl4pPr>
            <a:lvl5pPr marL="1828800" lvl="4" indent="0" algn="ctr">
              <a:buClrTx/>
              <a:buSzTx/>
              <a:buFontTx/>
              <a:buNone/>
              <a:defRPr/>
            </a:lvl5pPr>
          </a:lstStyle>
          <a:p>
            <a:pPr lvl="0"/>
            <a:r>
              <a:rPr lang="en-US" altLang="zh-CN" dirty="0"/>
              <a:t>Click to edit Master subtitle style</a:t>
            </a:r>
          </a:p>
        </p:txBody>
      </p:sp>
      <p:grpSp>
        <p:nvGrpSpPr>
          <p:cNvPr id="58633" name="组合 58632"/>
          <p:cNvGrpSpPr/>
          <p:nvPr/>
        </p:nvGrpSpPr>
        <p:grpSpPr>
          <a:xfrm>
            <a:off x="8022167" y="-4351337"/>
            <a:ext cx="1348317" cy="1169987"/>
            <a:chOff x="4933" y="3016"/>
            <a:chExt cx="747" cy="864"/>
          </a:xfrm>
        </p:grpSpPr>
        <p:sp>
          <p:nvSpPr>
            <p:cNvPr id="58634" name="任意多边形 58633"/>
            <p:cNvSpPr/>
            <p:nvPr/>
          </p:nvSpPr>
          <p:spPr>
            <a:xfrm>
              <a:off x="4933" y="3016"/>
              <a:ext cx="747" cy="285"/>
            </a:xfrm>
            <a:custGeom>
              <a:avLst/>
              <a:gdLst/>
              <a:ahLst/>
              <a:cxnLst/>
              <a:rect l="0" t="0" r="0" b="0"/>
              <a:pathLst>
                <a:path w="680" h="259">
                  <a:moveTo>
                    <a:pt x="680" y="140"/>
                  </a:moveTo>
                  <a:lnTo>
                    <a:pt x="387" y="0"/>
                  </a:lnTo>
                  <a:lnTo>
                    <a:pt x="0" y="68"/>
                  </a:lnTo>
                  <a:lnTo>
                    <a:pt x="246" y="259"/>
                  </a:lnTo>
                  <a:lnTo>
                    <a:pt x="680" y="140"/>
                  </a:lnTo>
                  <a:close/>
                </a:path>
              </a:pathLst>
            </a:custGeom>
            <a:solidFill>
              <a:srgbClr val="AC9265">
                <a:alpha val="100000"/>
              </a:srgbClr>
            </a:solidFill>
            <a:ln w="8001">
              <a:noFill/>
            </a:ln>
          </p:spPr>
          <p:txBody>
            <a:bodyPr/>
            <a:lstStyle/>
            <a:p>
              <a:endParaRPr lang="zh-CN" altLang="en-US" sz="1800"/>
            </a:p>
          </p:txBody>
        </p:sp>
        <p:sp>
          <p:nvSpPr>
            <p:cNvPr id="58635" name="任意多边形 58634"/>
            <p:cNvSpPr/>
            <p:nvPr/>
          </p:nvSpPr>
          <p:spPr>
            <a:xfrm>
              <a:off x="4933" y="3091"/>
              <a:ext cx="297" cy="789"/>
            </a:xfrm>
            <a:custGeom>
              <a:avLst/>
              <a:gdLst/>
              <a:ahLst/>
              <a:cxnLst/>
              <a:rect l="0" t="0" r="0" b="0"/>
              <a:pathLst>
                <a:path w="270" h="718">
                  <a:moveTo>
                    <a:pt x="47" y="463"/>
                  </a:moveTo>
                  <a:lnTo>
                    <a:pt x="270" y="718"/>
                  </a:lnTo>
                  <a:lnTo>
                    <a:pt x="246" y="191"/>
                  </a:lnTo>
                  <a:lnTo>
                    <a:pt x="0" y="0"/>
                  </a:lnTo>
                  <a:lnTo>
                    <a:pt x="47" y="463"/>
                  </a:lnTo>
                  <a:close/>
                </a:path>
              </a:pathLst>
            </a:custGeom>
            <a:solidFill>
              <a:srgbClr val="B39A6D">
                <a:alpha val="100000"/>
              </a:srgbClr>
            </a:solidFill>
            <a:ln w="8001">
              <a:noFill/>
            </a:ln>
          </p:spPr>
          <p:txBody>
            <a:bodyPr/>
            <a:lstStyle/>
            <a:p>
              <a:endParaRPr lang="zh-CN" altLang="en-US" sz="1800"/>
            </a:p>
          </p:txBody>
        </p:sp>
        <p:sp>
          <p:nvSpPr>
            <p:cNvPr id="58636" name="任意多边形 58635"/>
            <p:cNvSpPr/>
            <p:nvPr/>
          </p:nvSpPr>
          <p:spPr>
            <a:xfrm>
              <a:off x="5203" y="3171"/>
              <a:ext cx="477" cy="709"/>
            </a:xfrm>
            <a:custGeom>
              <a:avLst/>
              <a:gdLst/>
              <a:ahLst/>
              <a:cxnLst/>
              <a:rect l="0" t="0" r="0" b="0"/>
              <a:pathLst>
                <a:path w="434" h="646">
                  <a:moveTo>
                    <a:pt x="400" y="478"/>
                  </a:moveTo>
                  <a:lnTo>
                    <a:pt x="434" y="0"/>
                  </a:lnTo>
                  <a:lnTo>
                    <a:pt x="0" y="119"/>
                  </a:lnTo>
                  <a:lnTo>
                    <a:pt x="24" y="646"/>
                  </a:lnTo>
                  <a:lnTo>
                    <a:pt x="400" y="478"/>
                  </a:lnTo>
                  <a:close/>
                </a:path>
              </a:pathLst>
            </a:custGeom>
            <a:solidFill>
              <a:srgbClr val="A88B58">
                <a:alpha val="100000"/>
              </a:srgbClr>
            </a:solidFill>
            <a:ln w="8001" cap="flat" cmpd="sng">
              <a:solidFill>
                <a:srgbClr val="B09668"/>
              </a:solidFill>
              <a:prstDash val="solid"/>
              <a:miter/>
              <a:headEnd type="none" w="med" len="med"/>
              <a:tailEnd type="none" w="med" len="med"/>
            </a:ln>
          </p:spPr>
          <p:txBody>
            <a:bodyPr/>
            <a:lstStyle/>
            <a:p>
              <a:endParaRPr lang="zh-CN" altLang="en-US" sz="1800"/>
            </a:p>
          </p:txBody>
        </p:sp>
        <p:sp>
          <p:nvSpPr>
            <p:cNvPr id="58637" name="任意多边形 58636"/>
            <p:cNvSpPr/>
            <p:nvPr/>
          </p:nvSpPr>
          <p:spPr>
            <a:xfrm>
              <a:off x="5055" y="3080"/>
              <a:ext cx="483" cy="221"/>
            </a:xfrm>
            <a:custGeom>
              <a:avLst/>
              <a:gdLst/>
              <a:ahLst/>
              <a:cxnLst/>
              <a:rect l="0" t="0" r="0" b="0"/>
              <a:pathLst>
                <a:path w="440" h="201">
                  <a:moveTo>
                    <a:pt x="32" y="199"/>
                  </a:moveTo>
                  <a:lnTo>
                    <a:pt x="32" y="201"/>
                  </a:lnTo>
                  <a:lnTo>
                    <a:pt x="32" y="195"/>
                  </a:lnTo>
                  <a:lnTo>
                    <a:pt x="28" y="197"/>
                  </a:lnTo>
                  <a:lnTo>
                    <a:pt x="28" y="191"/>
                  </a:lnTo>
                  <a:lnTo>
                    <a:pt x="26" y="193"/>
                  </a:lnTo>
                  <a:lnTo>
                    <a:pt x="26" y="189"/>
                  </a:lnTo>
                  <a:lnTo>
                    <a:pt x="22" y="191"/>
                  </a:lnTo>
                  <a:lnTo>
                    <a:pt x="22" y="185"/>
                  </a:lnTo>
                  <a:lnTo>
                    <a:pt x="20" y="189"/>
                  </a:lnTo>
                  <a:lnTo>
                    <a:pt x="20" y="184"/>
                  </a:lnTo>
                  <a:lnTo>
                    <a:pt x="18" y="187"/>
                  </a:lnTo>
                  <a:lnTo>
                    <a:pt x="18" y="182"/>
                  </a:lnTo>
                  <a:lnTo>
                    <a:pt x="17" y="184"/>
                  </a:lnTo>
                  <a:lnTo>
                    <a:pt x="17" y="180"/>
                  </a:lnTo>
                  <a:lnTo>
                    <a:pt x="13" y="184"/>
                  </a:lnTo>
                  <a:lnTo>
                    <a:pt x="11" y="182"/>
                  </a:lnTo>
                  <a:lnTo>
                    <a:pt x="11" y="176"/>
                  </a:lnTo>
                  <a:lnTo>
                    <a:pt x="9" y="180"/>
                  </a:lnTo>
                  <a:lnTo>
                    <a:pt x="9" y="174"/>
                  </a:lnTo>
                  <a:lnTo>
                    <a:pt x="7" y="176"/>
                  </a:lnTo>
                  <a:lnTo>
                    <a:pt x="7" y="170"/>
                  </a:lnTo>
                  <a:lnTo>
                    <a:pt x="5" y="172"/>
                  </a:lnTo>
                  <a:lnTo>
                    <a:pt x="5" y="167"/>
                  </a:lnTo>
                  <a:lnTo>
                    <a:pt x="1" y="170"/>
                  </a:lnTo>
                  <a:lnTo>
                    <a:pt x="1" y="165"/>
                  </a:lnTo>
                  <a:lnTo>
                    <a:pt x="0" y="167"/>
                  </a:lnTo>
                  <a:lnTo>
                    <a:pt x="0" y="95"/>
                  </a:lnTo>
                  <a:lnTo>
                    <a:pt x="400" y="0"/>
                  </a:lnTo>
                  <a:lnTo>
                    <a:pt x="440" y="19"/>
                  </a:lnTo>
                  <a:lnTo>
                    <a:pt x="32" y="119"/>
                  </a:lnTo>
                  <a:lnTo>
                    <a:pt x="32" y="199"/>
                  </a:lnTo>
                  <a:close/>
                </a:path>
              </a:pathLst>
            </a:custGeom>
            <a:solidFill>
              <a:srgbClr val="D8C9B3">
                <a:alpha val="100000"/>
              </a:srgbClr>
            </a:solidFill>
            <a:ln w="8001">
              <a:noFill/>
            </a:ln>
          </p:spPr>
          <p:txBody>
            <a:bodyPr/>
            <a:lstStyle/>
            <a:p>
              <a:endParaRPr lang="zh-CN" altLang="en-US" sz="1800"/>
            </a:p>
          </p:txBody>
        </p:sp>
        <p:sp>
          <p:nvSpPr>
            <p:cNvPr id="58638" name="任意多边形 58637"/>
            <p:cNvSpPr/>
            <p:nvPr/>
          </p:nvSpPr>
          <p:spPr>
            <a:xfrm>
              <a:off x="5073" y="3091"/>
              <a:ext cx="445" cy="108"/>
            </a:xfrm>
            <a:custGeom>
              <a:avLst/>
              <a:gdLst/>
              <a:ahLst/>
              <a:cxnLst/>
              <a:rect l="0" t="0" r="0" b="0"/>
              <a:pathLst>
                <a:path w="406" h="98">
                  <a:moveTo>
                    <a:pt x="406" y="2"/>
                  </a:moveTo>
                  <a:lnTo>
                    <a:pt x="1" y="98"/>
                  </a:lnTo>
                  <a:lnTo>
                    <a:pt x="0" y="96"/>
                  </a:lnTo>
                  <a:lnTo>
                    <a:pt x="404" y="0"/>
                  </a:lnTo>
                  <a:lnTo>
                    <a:pt x="406" y="2"/>
                  </a:lnTo>
                  <a:close/>
                </a:path>
              </a:pathLst>
            </a:custGeom>
            <a:solidFill>
              <a:srgbClr val="D0C0A8">
                <a:alpha val="100000"/>
              </a:srgbClr>
            </a:solidFill>
            <a:ln w="8001">
              <a:noFill/>
            </a:ln>
          </p:spPr>
          <p:txBody>
            <a:bodyPr/>
            <a:lstStyle/>
            <a:p>
              <a:endParaRPr lang="zh-CN" altLang="en-US" sz="1800"/>
            </a:p>
          </p:txBody>
        </p:sp>
        <p:sp>
          <p:nvSpPr>
            <p:cNvPr id="58639" name="任意多边形 58638"/>
            <p:cNvSpPr/>
            <p:nvPr/>
          </p:nvSpPr>
          <p:spPr>
            <a:xfrm>
              <a:off x="5577" y="3637"/>
              <a:ext cx="17" cy="14"/>
            </a:xfrm>
            <a:custGeom>
              <a:avLst/>
              <a:gdLst/>
              <a:ahLst/>
              <a:cxnLst/>
              <a:rect l="0" t="0" r="0" b="0"/>
              <a:pathLst>
                <a:path w="8" h="7">
                  <a:moveTo>
                    <a:pt x="5" y="6"/>
                  </a:moveTo>
                  <a:cubicBezTo>
                    <a:pt x="3" y="7"/>
                    <a:pt x="2" y="7"/>
                    <a:pt x="1" y="6"/>
                  </a:cubicBezTo>
                  <a:cubicBezTo>
                    <a:pt x="0" y="4"/>
                    <a:pt x="2" y="2"/>
                    <a:pt x="4" y="1"/>
                  </a:cubicBezTo>
                  <a:cubicBezTo>
                    <a:pt x="5" y="0"/>
                    <a:pt x="7" y="0"/>
                    <a:pt x="7" y="1"/>
                  </a:cubicBezTo>
                  <a:cubicBezTo>
                    <a:pt x="8" y="3"/>
                    <a:pt x="6" y="5"/>
                    <a:pt x="5" y="6"/>
                  </a:cubicBezTo>
                  <a:close/>
                </a:path>
              </a:pathLst>
            </a:custGeom>
            <a:solidFill>
              <a:srgbClr val="FFFFFF">
                <a:alpha val="100000"/>
              </a:srgbClr>
            </a:solidFill>
            <a:ln w="8001">
              <a:noFill/>
            </a:ln>
          </p:spPr>
          <p:txBody>
            <a:bodyPr/>
            <a:lstStyle/>
            <a:p>
              <a:endParaRPr lang="zh-CN" altLang="en-US" sz="1800"/>
            </a:p>
          </p:txBody>
        </p:sp>
        <p:sp>
          <p:nvSpPr>
            <p:cNvPr id="58640" name="任意多边形 58639"/>
            <p:cNvSpPr/>
            <p:nvPr/>
          </p:nvSpPr>
          <p:spPr>
            <a:xfrm>
              <a:off x="5579" y="3650"/>
              <a:ext cx="12" cy="18"/>
            </a:xfrm>
            <a:custGeom>
              <a:avLst/>
              <a:gdLst/>
              <a:ahLst/>
              <a:cxnLst/>
              <a:rect l="0" t="0" r="0" b="0"/>
              <a:pathLst>
                <a:path w="6" h="9">
                  <a:moveTo>
                    <a:pt x="6" y="2"/>
                  </a:moveTo>
                  <a:cubicBezTo>
                    <a:pt x="6" y="3"/>
                    <a:pt x="6" y="5"/>
                    <a:pt x="5" y="7"/>
                  </a:cubicBezTo>
                  <a:cubicBezTo>
                    <a:pt x="3" y="8"/>
                    <a:pt x="1" y="9"/>
                    <a:pt x="0" y="8"/>
                  </a:cubicBezTo>
                  <a:cubicBezTo>
                    <a:pt x="0" y="7"/>
                    <a:pt x="0" y="6"/>
                    <a:pt x="0" y="5"/>
                  </a:cubicBezTo>
                  <a:cubicBezTo>
                    <a:pt x="1" y="2"/>
                    <a:pt x="4" y="0"/>
                    <a:pt x="6" y="2"/>
                  </a:cubicBezTo>
                  <a:close/>
                </a:path>
              </a:pathLst>
            </a:custGeom>
            <a:solidFill>
              <a:srgbClr val="FFFFFF">
                <a:alpha val="100000"/>
              </a:srgbClr>
            </a:solidFill>
            <a:ln w="8001">
              <a:noFill/>
            </a:ln>
          </p:spPr>
          <p:txBody>
            <a:bodyPr/>
            <a:lstStyle/>
            <a:p>
              <a:endParaRPr lang="zh-CN" altLang="en-US" sz="1800"/>
            </a:p>
          </p:txBody>
        </p:sp>
        <p:sp>
          <p:nvSpPr>
            <p:cNvPr id="58641" name="任意多边形 58640"/>
            <p:cNvSpPr>
              <a:spLocks noEditPoints="1"/>
            </p:cNvSpPr>
            <p:nvPr/>
          </p:nvSpPr>
          <p:spPr>
            <a:xfrm>
              <a:off x="5451" y="3647"/>
              <a:ext cx="78" cy="107"/>
            </a:xfrm>
            <a:custGeom>
              <a:avLst/>
              <a:gdLst/>
              <a:ahLst/>
              <a:cxnLst/>
              <a:rect l="0" t="0" r="0" b="0"/>
              <a:pathLst>
                <a:path w="37" h="52">
                  <a:moveTo>
                    <a:pt x="1" y="28"/>
                  </a:moveTo>
                  <a:cubicBezTo>
                    <a:pt x="1" y="28"/>
                    <a:pt x="1" y="29"/>
                    <a:pt x="1" y="29"/>
                  </a:cubicBezTo>
                  <a:cubicBezTo>
                    <a:pt x="1" y="30"/>
                    <a:pt x="1" y="30"/>
                    <a:pt x="1" y="31"/>
                  </a:cubicBezTo>
                  <a:cubicBezTo>
                    <a:pt x="0" y="34"/>
                    <a:pt x="1" y="37"/>
                    <a:pt x="1" y="40"/>
                  </a:cubicBezTo>
                  <a:cubicBezTo>
                    <a:pt x="1" y="41"/>
                    <a:pt x="1" y="41"/>
                    <a:pt x="1" y="41"/>
                  </a:cubicBezTo>
                  <a:cubicBezTo>
                    <a:pt x="0" y="43"/>
                    <a:pt x="1" y="45"/>
                    <a:pt x="1" y="47"/>
                  </a:cubicBezTo>
                  <a:cubicBezTo>
                    <a:pt x="1" y="48"/>
                    <a:pt x="1" y="50"/>
                    <a:pt x="1" y="52"/>
                  </a:cubicBezTo>
                  <a:cubicBezTo>
                    <a:pt x="2" y="51"/>
                    <a:pt x="3" y="52"/>
                    <a:pt x="4" y="51"/>
                  </a:cubicBezTo>
                  <a:cubicBezTo>
                    <a:pt x="4" y="50"/>
                    <a:pt x="3" y="51"/>
                    <a:pt x="3" y="51"/>
                  </a:cubicBezTo>
                  <a:cubicBezTo>
                    <a:pt x="3" y="50"/>
                    <a:pt x="4" y="50"/>
                    <a:pt x="4" y="50"/>
                  </a:cubicBezTo>
                  <a:cubicBezTo>
                    <a:pt x="4" y="50"/>
                    <a:pt x="4" y="50"/>
                    <a:pt x="4" y="51"/>
                  </a:cubicBezTo>
                  <a:cubicBezTo>
                    <a:pt x="6" y="51"/>
                    <a:pt x="7" y="49"/>
                    <a:pt x="9" y="49"/>
                  </a:cubicBezTo>
                  <a:cubicBezTo>
                    <a:pt x="9" y="48"/>
                    <a:pt x="9" y="48"/>
                    <a:pt x="9" y="48"/>
                  </a:cubicBezTo>
                  <a:cubicBezTo>
                    <a:pt x="9" y="48"/>
                    <a:pt x="9" y="48"/>
                    <a:pt x="9" y="48"/>
                  </a:cubicBezTo>
                  <a:cubicBezTo>
                    <a:pt x="11" y="48"/>
                    <a:pt x="12" y="47"/>
                    <a:pt x="13" y="47"/>
                  </a:cubicBezTo>
                  <a:cubicBezTo>
                    <a:pt x="12" y="47"/>
                    <a:pt x="12" y="47"/>
                    <a:pt x="11" y="47"/>
                  </a:cubicBezTo>
                  <a:cubicBezTo>
                    <a:pt x="12" y="47"/>
                    <a:pt x="12" y="47"/>
                    <a:pt x="12" y="46"/>
                  </a:cubicBezTo>
                  <a:cubicBezTo>
                    <a:pt x="12" y="46"/>
                    <a:pt x="12" y="45"/>
                    <a:pt x="11" y="44"/>
                  </a:cubicBezTo>
                  <a:cubicBezTo>
                    <a:pt x="12" y="44"/>
                    <a:pt x="13" y="44"/>
                    <a:pt x="13" y="43"/>
                  </a:cubicBezTo>
                  <a:cubicBezTo>
                    <a:pt x="13" y="43"/>
                    <a:pt x="12" y="43"/>
                    <a:pt x="12" y="42"/>
                  </a:cubicBezTo>
                  <a:cubicBezTo>
                    <a:pt x="12" y="42"/>
                    <a:pt x="13" y="42"/>
                    <a:pt x="12" y="41"/>
                  </a:cubicBezTo>
                  <a:cubicBezTo>
                    <a:pt x="12" y="41"/>
                    <a:pt x="12" y="41"/>
                    <a:pt x="12" y="42"/>
                  </a:cubicBezTo>
                  <a:cubicBezTo>
                    <a:pt x="11" y="41"/>
                    <a:pt x="11" y="41"/>
                    <a:pt x="11" y="41"/>
                  </a:cubicBezTo>
                  <a:cubicBezTo>
                    <a:pt x="11" y="40"/>
                    <a:pt x="12" y="41"/>
                    <a:pt x="12" y="41"/>
                  </a:cubicBezTo>
                  <a:cubicBezTo>
                    <a:pt x="12" y="41"/>
                    <a:pt x="12" y="41"/>
                    <a:pt x="12" y="41"/>
                  </a:cubicBezTo>
                  <a:cubicBezTo>
                    <a:pt x="13" y="40"/>
                    <a:pt x="12" y="40"/>
                    <a:pt x="12" y="40"/>
                  </a:cubicBezTo>
                  <a:cubicBezTo>
                    <a:pt x="12" y="39"/>
                    <a:pt x="13" y="40"/>
                    <a:pt x="13" y="39"/>
                  </a:cubicBezTo>
                  <a:cubicBezTo>
                    <a:pt x="13" y="39"/>
                    <a:pt x="13" y="39"/>
                    <a:pt x="13" y="38"/>
                  </a:cubicBezTo>
                  <a:cubicBezTo>
                    <a:pt x="13" y="38"/>
                    <a:pt x="13" y="38"/>
                    <a:pt x="13" y="38"/>
                  </a:cubicBezTo>
                  <a:cubicBezTo>
                    <a:pt x="13" y="38"/>
                    <a:pt x="13" y="38"/>
                    <a:pt x="13" y="39"/>
                  </a:cubicBezTo>
                  <a:cubicBezTo>
                    <a:pt x="14" y="39"/>
                    <a:pt x="13" y="41"/>
                    <a:pt x="14" y="42"/>
                  </a:cubicBezTo>
                  <a:cubicBezTo>
                    <a:pt x="14" y="42"/>
                    <a:pt x="13" y="43"/>
                    <a:pt x="13" y="43"/>
                  </a:cubicBezTo>
                  <a:cubicBezTo>
                    <a:pt x="13" y="43"/>
                    <a:pt x="13" y="44"/>
                    <a:pt x="13" y="44"/>
                  </a:cubicBezTo>
                  <a:cubicBezTo>
                    <a:pt x="13" y="44"/>
                    <a:pt x="13" y="44"/>
                    <a:pt x="12" y="44"/>
                  </a:cubicBezTo>
                  <a:cubicBezTo>
                    <a:pt x="12" y="45"/>
                    <a:pt x="13" y="45"/>
                    <a:pt x="13" y="45"/>
                  </a:cubicBezTo>
                  <a:cubicBezTo>
                    <a:pt x="14" y="45"/>
                    <a:pt x="14" y="46"/>
                    <a:pt x="14" y="46"/>
                  </a:cubicBezTo>
                  <a:cubicBezTo>
                    <a:pt x="14" y="46"/>
                    <a:pt x="14" y="46"/>
                    <a:pt x="14" y="46"/>
                  </a:cubicBezTo>
                  <a:cubicBezTo>
                    <a:pt x="14" y="47"/>
                    <a:pt x="16" y="46"/>
                    <a:pt x="16" y="45"/>
                  </a:cubicBezTo>
                  <a:cubicBezTo>
                    <a:pt x="16" y="45"/>
                    <a:pt x="16" y="45"/>
                    <a:pt x="16" y="45"/>
                  </a:cubicBezTo>
                  <a:cubicBezTo>
                    <a:pt x="16" y="45"/>
                    <a:pt x="17" y="45"/>
                    <a:pt x="17" y="44"/>
                  </a:cubicBezTo>
                  <a:cubicBezTo>
                    <a:pt x="17" y="44"/>
                    <a:pt x="17" y="44"/>
                    <a:pt x="18" y="43"/>
                  </a:cubicBezTo>
                  <a:cubicBezTo>
                    <a:pt x="19" y="43"/>
                    <a:pt x="20" y="43"/>
                    <a:pt x="21" y="42"/>
                  </a:cubicBezTo>
                  <a:cubicBezTo>
                    <a:pt x="21" y="43"/>
                    <a:pt x="21" y="43"/>
                    <a:pt x="21" y="43"/>
                  </a:cubicBezTo>
                  <a:cubicBezTo>
                    <a:pt x="20" y="43"/>
                    <a:pt x="21" y="43"/>
                    <a:pt x="20" y="43"/>
                  </a:cubicBezTo>
                  <a:cubicBezTo>
                    <a:pt x="20" y="43"/>
                    <a:pt x="20" y="43"/>
                    <a:pt x="20" y="44"/>
                  </a:cubicBezTo>
                  <a:cubicBezTo>
                    <a:pt x="20" y="44"/>
                    <a:pt x="21" y="43"/>
                    <a:pt x="22" y="43"/>
                  </a:cubicBezTo>
                  <a:cubicBezTo>
                    <a:pt x="22" y="43"/>
                    <a:pt x="21" y="43"/>
                    <a:pt x="22" y="42"/>
                  </a:cubicBezTo>
                  <a:cubicBezTo>
                    <a:pt x="22" y="43"/>
                    <a:pt x="22" y="43"/>
                    <a:pt x="22" y="43"/>
                  </a:cubicBezTo>
                  <a:cubicBezTo>
                    <a:pt x="24" y="42"/>
                    <a:pt x="26" y="41"/>
                    <a:pt x="28" y="40"/>
                  </a:cubicBezTo>
                  <a:cubicBezTo>
                    <a:pt x="28" y="40"/>
                    <a:pt x="28" y="40"/>
                    <a:pt x="28" y="40"/>
                  </a:cubicBezTo>
                  <a:cubicBezTo>
                    <a:pt x="28" y="39"/>
                    <a:pt x="29" y="39"/>
                    <a:pt x="29" y="39"/>
                  </a:cubicBezTo>
                  <a:cubicBezTo>
                    <a:pt x="30" y="39"/>
                    <a:pt x="30" y="39"/>
                    <a:pt x="30" y="39"/>
                  </a:cubicBezTo>
                  <a:cubicBezTo>
                    <a:pt x="30" y="39"/>
                    <a:pt x="31" y="39"/>
                    <a:pt x="31" y="38"/>
                  </a:cubicBezTo>
                  <a:cubicBezTo>
                    <a:pt x="32" y="38"/>
                    <a:pt x="32" y="39"/>
                    <a:pt x="32" y="38"/>
                  </a:cubicBezTo>
                  <a:cubicBezTo>
                    <a:pt x="33" y="38"/>
                    <a:pt x="32" y="38"/>
                    <a:pt x="33" y="38"/>
                  </a:cubicBezTo>
                  <a:cubicBezTo>
                    <a:pt x="33" y="38"/>
                    <a:pt x="33" y="38"/>
                    <a:pt x="33" y="38"/>
                  </a:cubicBezTo>
                  <a:cubicBezTo>
                    <a:pt x="34" y="38"/>
                    <a:pt x="33" y="37"/>
                    <a:pt x="33" y="37"/>
                  </a:cubicBezTo>
                  <a:cubicBezTo>
                    <a:pt x="34" y="36"/>
                    <a:pt x="35" y="36"/>
                    <a:pt x="35" y="36"/>
                  </a:cubicBezTo>
                  <a:cubicBezTo>
                    <a:pt x="35" y="36"/>
                    <a:pt x="35" y="36"/>
                    <a:pt x="35" y="36"/>
                  </a:cubicBezTo>
                  <a:cubicBezTo>
                    <a:pt x="36" y="36"/>
                    <a:pt x="35" y="36"/>
                    <a:pt x="36" y="36"/>
                  </a:cubicBezTo>
                  <a:cubicBezTo>
                    <a:pt x="35" y="36"/>
                    <a:pt x="35" y="36"/>
                    <a:pt x="35" y="36"/>
                  </a:cubicBezTo>
                  <a:cubicBezTo>
                    <a:pt x="35" y="37"/>
                    <a:pt x="35" y="37"/>
                    <a:pt x="35" y="37"/>
                  </a:cubicBezTo>
                  <a:cubicBezTo>
                    <a:pt x="35" y="37"/>
                    <a:pt x="36" y="36"/>
                    <a:pt x="36" y="36"/>
                  </a:cubicBezTo>
                  <a:cubicBezTo>
                    <a:pt x="35" y="34"/>
                    <a:pt x="37" y="31"/>
                    <a:pt x="36" y="30"/>
                  </a:cubicBezTo>
                  <a:cubicBezTo>
                    <a:pt x="36" y="28"/>
                    <a:pt x="36" y="26"/>
                    <a:pt x="36" y="24"/>
                  </a:cubicBezTo>
                  <a:cubicBezTo>
                    <a:pt x="36" y="21"/>
                    <a:pt x="37" y="17"/>
                    <a:pt x="36" y="15"/>
                  </a:cubicBezTo>
                  <a:cubicBezTo>
                    <a:pt x="37" y="12"/>
                    <a:pt x="37" y="10"/>
                    <a:pt x="36" y="8"/>
                  </a:cubicBezTo>
                  <a:cubicBezTo>
                    <a:pt x="36" y="8"/>
                    <a:pt x="36" y="9"/>
                    <a:pt x="36" y="9"/>
                  </a:cubicBezTo>
                  <a:cubicBezTo>
                    <a:pt x="36" y="10"/>
                    <a:pt x="36" y="9"/>
                    <a:pt x="36" y="10"/>
                  </a:cubicBezTo>
                  <a:cubicBezTo>
                    <a:pt x="36" y="10"/>
                    <a:pt x="36" y="10"/>
                    <a:pt x="36" y="10"/>
                  </a:cubicBezTo>
                  <a:cubicBezTo>
                    <a:pt x="35" y="10"/>
                    <a:pt x="35" y="10"/>
                    <a:pt x="35" y="10"/>
                  </a:cubicBezTo>
                  <a:cubicBezTo>
                    <a:pt x="35" y="10"/>
                    <a:pt x="36" y="10"/>
                    <a:pt x="36" y="11"/>
                  </a:cubicBezTo>
                  <a:cubicBezTo>
                    <a:pt x="36" y="11"/>
                    <a:pt x="36" y="11"/>
                    <a:pt x="35" y="11"/>
                  </a:cubicBezTo>
                  <a:cubicBezTo>
                    <a:pt x="35" y="11"/>
                    <a:pt x="34" y="12"/>
                    <a:pt x="34" y="13"/>
                  </a:cubicBezTo>
                  <a:cubicBezTo>
                    <a:pt x="34" y="13"/>
                    <a:pt x="34" y="13"/>
                    <a:pt x="34" y="13"/>
                  </a:cubicBezTo>
                  <a:cubicBezTo>
                    <a:pt x="34" y="12"/>
                    <a:pt x="34" y="12"/>
                    <a:pt x="35" y="11"/>
                  </a:cubicBezTo>
                  <a:cubicBezTo>
                    <a:pt x="34" y="11"/>
                    <a:pt x="34" y="10"/>
                    <a:pt x="35" y="9"/>
                  </a:cubicBezTo>
                  <a:cubicBezTo>
                    <a:pt x="34" y="10"/>
                    <a:pt x="34" y="10"/>
                    <a:pt x="33" y="10"/>
                  </a:cubicBezTo>
                  <a:cubicBezTo>
                    <a:pt x="33" y="11"/>
                    <a:pt x="32" y="11"/>
                    <a:pt x="32" y="12"/>
                  </a:cubicBezTo>
                  <a:cubicBezTo>
                    <a:pt x="32" y="11"/>
                    <a:pt x="31" y="11"/>
                    <a:pt x="31" y="10"/>
                  </a:cubicBezTo>
                  <a:cubicBezTo>
                    <a:pt x="31" y="10"/>
                    <a:pt x="32" y="11"/>
                    <a:pt x="32" y="11"/>
                  </a:cubicBezTo>
                  <a:cubicBezTo>
                    <a:pt x="33" y="10"/>
                    <a:pt x="32" y="9"/>
                    <a:pt x="33" y="9"/>
                  </a:cubicBezTo>
                  <a:cubicBezTo>
                    <a:pt x="32" y="8"/>
                    <a:pt x="32" y="8"/>
                    <a:pt x="32" y="8"/>
                  </a:cubicBezTo>
                  <a:cubicBezTo>
                    <a:pt x="33" y="7"/>
                    <a:pt x="31" y="7"/>
                    <a:pt x="32" y="6"/>
                  </a:cubicBezTo>
                  <a:cubicBezTo>
                    <a:pt x="32" y="6"/>
                    <a:pt x="32" y="6"/>
                    <a:pt x="33" y="6"/>
                  </a:cubicBezTo>
                  <a:cubicBezTo>
                    <a:pt x="33" y="6"/>
                    <a:pt x="33" y="6"/>
                    <a:pt x="34" y="6"/>
                  </a:cubicBezTo>
                  <a:cubicBezTo>
                    <a:pt x="33" y="5"/>
                    <a:pt x="34" y="4"/>
                    <a:pt x="34" y="3"/>
                  </a:cubicBezTo>
                  <a:cubicBezTo>
                    <a:pt x="34" y="3"/>
                    <a:pt x="34" y="4"/>
                    <a:pt x="35" y="4"/>
                  </a:cubicBezTo>
                  <a:cubicBezTo>
                    <a:pt x="35" y="4"/>
                    <a:pt x="35" y="4"/>
                    <a:pt x="35" y="4"/>
                  </a:cubicBezTo>
                  <a:cubicBezTo>
                    <a:pt x="35" y="4"/>
                    <a:pt x="36" y="4"/>
                    <a:pt x="35" y="5"/>
                  </a:cubicBezTo>
                  <a:cubicBezTo>
                    <a:pt x="36" y="5"/>
                    <a:pt x="36" y="5"/>
                    <a:pt x="36" y="5"/>
                  </a:cubicBezTo>
                  <a:cubicBezTo>
                    <a:pt x="36" y="5"/>
                    <a:pt x="36" y="5"/>
                    <a:pt x="36" y="5"/>
                  </a:cubicBezTo>
                  <a:cubicBezTo>
                    <a:pt x="36" y="6"/>
                    <a:pt x="34" y="6"/>
                    <a:pt x="34" y="6"/>
                  </a:cubicBezTo>
                  <a:cubicBezTo>
                    <a:pt x="34" y="7"/>
                    <a:pt x="34" y="7"/>
                    <a:pt x="34" y="7"/>
                  </a:cubicBezTo>
                  <a:cubicBezTo>
                    <a:pt x="34" y="7"/>
                    <a:pt x="34" y="6"/>
                    <a:pt x="35" y="6"/>
                  </a:cubicBezTo>
                  <a:cubicBezTo>
                    <a:pt x="36" y="5"/>
                    <a:pt x="35" y="7"/>
                    <a:pt x="36" y="6"/>
                  </a:cubicBezTo>
                  <a:cubicBezTo>
                    <a:pt x="36" y="7"/>
                    <a:pt x="36" y="7"/>
                    <a:pt x="36" y="7"/>
                  </a:cubicBezTo>
                  <a:cubicBezTo>
                    <a:pt x="35" y="7"/>
                    <a:pt x="35" y="7"/>
                    <a:pt x="35" y="7"/>
                  </a:cubicBezTo>
                  <a:cubicBezTo>
                    <a:pt x="35" y="8"/>
                    <a:pt x="35" y="8"/>
                    <a:pt x="35" y="9"/>
                  </a:cubicBezTo>
                  <a:cubicBezTo>
                    <a:pt x="35" y="9"/>
                    <a:pt x="35" y="9"/>
                    <a:pt x="35" y="9"/>
                  </a:cubicBezTo>
                  <a:cubicBezTo>
                    <a:pt x="35" y="8"/>
                    <a:pt x="35" y="8"/>
                    <a:pt x="35" y="8"/>
                  </a:cubicBezTo>
                  <a:cubicBezTo>
                    <a:pt x="35" y="7"/>
                    <a:pt x="36" y="8"/>
                    <a:pt x="36" y="7"/>
                  </a:cubicBezTo>
                  <a:cubicBezTo>
                    <a:pt x="37" y="6"/>
                    <a:pt x="36" y="6"/>
                    <a:pt x="36" y="6"/>
                  </a:cubicBezTo>
                  <a:cubicBezTo>
                    <a:pt x="36" y="5"/>
                    <a:pt x="37" y="5"/>
                    <a:pt x="37" y="5"/>
                  </a:cubicBezTo>
                  <a:cubicBezTo>
                    <a:pt x="36" y="4"/>
                    <a:pt x="36" y="1"/>
                    <a:pt x="36" y="0"/>
                  </a:cubicBezTo>
                  <a:cubicBezTo>
                    <a:pt x="36" y="0"/>
                    <a:pt x="36" y="0"/>
                    <a:pt x="36" y="0"/>
                  </a:cubicBezTo>
                  <a:cubicBezTo>
                    <a:pt x="34" y="1"/>
                    <a:pt x="31" y="2"/>
                    <a:pt x="28" y="3"/>
                  </a:cubicBezTo>
                  <a:cubicBezTo>
                    <a:pt x="28" y="3"/>
                    <a:pt x="28" y="3"/>
                    <a:pt x="28" y="3"/>
                  </a:cubicBezTo>
                  <a:cubicBezTo>
                    <a:pt x="27" y="3"/>
                    <a:pt x="27" y="4"/>
                    <a:pt x="26" y="3"/>
                  </a:cubicBezTo>
                  <a:cubicBezTo>
                    <a:pt x="23" y="5"/>
                    <a:pt x="19" y="6"/>
                    <a:pt x="16" y="8"/>
                  </a:cubicBezTo>
                  <a:cubicBezTo>
                    <a:pt x="15" y="7"/>
                    <a:pt x="13" y="9"/>
                    <a:pt x="11" y="9"/>
                  </a:cubicBezTo>
                  <a:cubicBezTo>
                    <a:pt x="8" y="11"/>
                    <a:pt x="4" y="12"/>
                    <a:pt x="1" y="14"/>
                  </a:cubicBezTo>
                  <a:cubicBezTo>
                    <a:pt x="0" y="18"/>
                    <a:pt x="1" y="22"/>
                    <a:pt x="1" y="25"/>
                  </a:cubicBezTo>
                  <a:cubicBezTo>
                    <a:pt x="1" y="26"/>
                    <a:pt x="1" y="27"/>
                    <a:pt x="1" y="28"/>
                  </a:cubicBezTo>
                  <a:close/>
                  <a:moveTo>
                    <a:pt x="35" y="2"/>
                  </a:moveTo>
                  <a:cubicBezTo>
                    <a:pt x="35" y="2"/>
                    <a:pt x="35" y="2"/>
                    <a:pt x="35" y="2"/>
                  </a:cubicBezTo>
                  <a:cubicBezTo>
                    <a:pt x="35" y="2"/>
                    <a:pt x="35" y="2"/>
                    <a:pt x="35" y="2"/>
                  </a:cubicBezTo>
                  <a:close/>
                  <a:moveTo>
                    <a:pt x="32" y="5"/>
                  </a:moveTo>
                  <a:cubicBezTo>
                    <a:pt x="33" y="5"/>
                    <a:pt x="33" y="5"/>
                    <a:pt x="33" y="4"/>
                  </a:cubicBezTo>
                  <a:cubicBezTo>
                    <a:pt x="33" y="5"/>
                    <a:pt x="33" y="6"/>
                    <a:pt x="33" y="6"/>
                  </a:cubicBezTo>
                  <a:cubicBezTo>
                    <a:pt x="32" y="6"/>
                    <a:pt x="32" y="5"/>
                    <a:pt x="32" y="5"/>
                  </a:cubicBezTo>
                  <a:close/>
                  <a:moveTo>
                    <a:pt x="32" y="4"/>
                  </a:moveTo>
                  <a:cubicBezTo>
                    <a:pt x="32" y="4"/>
                    <a:pt x="32" y="4"/>
                    <a:pt x="32" y="3"/>
                  </a:cubicBezTo>
                  <a:cubicBezTo>
                    <a:pt x="32" y="3"/>
                    <a:pt x="32" y="3"/>
                    <a:pt x="32" y="3"/>
                  </a:cubicBezTo>
                  <a:cubicBezTo>
                    <a:pt x="32" y="3"/>
                    <a:pt x="32" y="3"/>
                    <a:pt x="32" y="3"/>
                  </a:cubicBezTo>
                  <a:cubicBezTo>
                    <a:pt x="32" y="3"/>
                    <a:pt x="32" y="3"/>
                    <a:pt x="32" y="3"/>
                  </a:cubicBezTo>
                  <a:cubicBezTo>
                    <a:pt x="32" y="3"/>
                    <a:pt x="32" y="3"/>
                    <a:pt x="32" y="4"/>
                  </a:cubicBezTo>
                  <a:cubicBezTo>
                    <a:pt x="32" y="4"/>
                    <a:pt x="32" y="4"/>
                    <a:pt x="32" y="4"/>
                  </a:cubicBezTo>
                  <a:cubicBezTo>
                    <a:pt x="32" y="4"/>
                    <a:pt x="32" y="4"/>
                    <a:pt x="32" y="4"/>
                  </a:cubicBezTo>
                  <a:cubicBezTo>
                    <a:pt x="32" y="4"/>
                    <a:pt x="32" y="4"/>
                    <a:pt x="32" y="4"/>
                  </a:cubicBezTo>
                  <a:close/>
                  <a:moveTo>
                    <a:pt x="31" y="4"/>
                  </a:moveTo>
                  <a:cubicBezTo>
                    <a:pt x="31" y="4"/>
                    <a:pt x="32" y="3"/>
                    <a:pt x="32" y="4"/>
                  </a:cubicBezTo>
                  <a:cubicBezTo>
                    <a:pt x="32" y="4"/>
                    <a:pt x="32" y="4"/>
                    <a:pt x="31" y="4"/>
                  </a:cubicBezTo>
                  <a:close/>
                  <a:moveTo>
                    <a:pt x="31" y="9"/>
                  </a:moveTo>
                  <a:cubicBezTo>
                    <a:pt x="32" y="9"/>
                    <a:pt x="32" y="9"/>
                    <a:pt x="32" y="9"/>
                  </a:cubicBezTo>
                  <a:cubicBezTo>
                    <a:pt x="32" y="9"/>
                    <a:pt x="32" y="10"/>
                    <a:pt x="32" y="10"/>
                  </a:cubicBezTo>
                  <a:cubicBezTo>
                    <a:pt x="31" y="10"/>
                    <a:pt x="31" y="9"/>
                    <a:pt x="31" y="9"/>
                  </a:cubicBezTo>
                  <a:close/>
                  <a:moveTo>
                    <a:pt x="11" y="44"/>
                  </a:moveTo>
                  <a:cubicBezTo>
                    <a:pt x="11" y="43"/>
                    <a:pt x="11" y="43"/>
                    <a:pt x="12" y="42"/>
                  </a:cubicBezTo>
                  <a:cubicBezTo>
                    <a:pt x="12" y="43"/>
                    <a:pt x="12" y="43"/>
                    <a:pt x="12" y="44"/>
                  </a:cubicBezTo>
                  <a:cubicBezTo>
                    <a:pt x="12" y="44"/>
                    <a:pt x="11" y="44"/>
                    <a:pt x="11" y="44"/>
                  </a:cubicBezTo>
                  <a:close/>
                  <a:moveTo>
                    <a:pt x="2" y="18"/>
                  </a:moveTo>
                  <a:cubicBezTo>
                    <a:pt x="2" y="18"/>
                    <a:pt x="2" y="17"/>
                    <a:pt x="2" y="17"/>
                  </a:cubicBezTo>
                  <a:cubicBezTo>
                    <a:pt x="2" y="17"/>
                    <a:pt x="2" y="18"/>
                    <a:pt x="2" y="18"/>
                  </a:cubicBezTo>
                  <a:close/>
                  <a:moveTo>
                    <a:pt x="2" y="20"/>
                  </a:moveTo>
                  <a:cubicBezTo>
                    <a:pt x="2" y="20"/>
                    <a:pt x="2" y="19"/>
                    <a:pt x="2" y="19"/>
                  </a:cubicBezTo>
                  <a:cubicBezTo>
                    <a:pt x="3" y="19"/>
                    <a:pt x="3" y="20"/>
                    <a:pt x="2" y="20"/>
                  </a:cubicBezTo>
                  <a:close/>
                  <a:moveTo>
                    <a:pt x="4" y="20"/>
                  </a:moveTo>
                  <a:cubicBezTo>
                    <a:pt x="4" y="20"/>
                    <a:pt x="4" y="21"/>
                    <a:pt x="4" y="21"/>
                  </a:cubicBezTo>
                  <a:cubicBezTo>
                    <a:pt x="4" y="21"/>
                    <a:pt x="3" y="21"/>
                    <a:pt x="3" y="21"/>
                  </a:cubicBezTo>
                  <a:cubicBezTo>
                    <a:pt x="3" y="21"/>
                    <a:pt x="4" y="21"/>
                    <a:pt x="4" y="20"/>
                  </a:cubicBezTo>
                  <a:close/>
                  <a:moveTo>
                    <a:pt x="1" y="35"/>
                  </a:moveTo>
                  <a:cubicBezTo>
                    <a:pt x="2" y="34"/>
                    <a:pt x="2" y="34"/>
                    <a:pt x="2" y="34"/>
                  </a:cubicBezTo>
                  <a:cubicBezTo>
                    <a:pt x="2" y="34"/>
                    <a:pt x="2" y="35"/>
                    <a:pt x="2" y="34"/>
                  </a:cubicBezTo>
                  <a:cubicBezTo>
                    <a:pt x="3" y="35"/>
                    <a:pt x="2" y="35"/>
                    <a:pt x="1" y="35"/>
                  </a:cubicBezTo>
                  <a:close/>
                  <a:moveTo>
                    <a:pt x="2" y="42"/>
                  </a:moveTo>
                  <a:cubicBezTo>
                    <a:pt x="2" y="42"/>
                    <a:pt x="2" y="41"/>
                    <a:pt x="2" y="41"/>
                  </a:cubicBezTo>
                  <a:cubicBezTo>
                    <a:pt x="2" y="42"/>
                    <a:pt x="2" y="42"/>
                    <a:pt x="2" y="43"/>
                  </a:cubicBezTo>
                  <a:cubicBezTo>
                    <a:pt x="2" y="43"/>
                    <a:pt x="2" y="42"/>
                    <a:pt x="2" y="42"/>
                  </a:cubicBezTo>
                  <a:close/>
                  <a:moveTo>
                    <a:pt x="5" y="26"/>
                  </a:moveTo>
                  <a:cubicBezTo>
                    <a:pt x="4" y="26"/>
                    <a:pt x="5" y="27"/>
                    <a:pt x="4" y="27"/>
                  </a:cubicBezTo>
                  <a:cubicBezTo>
                    <a:pt x="4" y="27"/>
                    <a:pt x="4" y="27"/>
                    <a:pt x="4" y="27"/>
                  </a:cubicBezTo>
                  <a:cubicBezTo>
                    <a:pt x="4" y="26"/>
                    <a:pt x="4" y="26"/>
                    <a:pt x="5" y="25"/>
                  </a:cubicBezTo>
                  <a:cubicBezTo>
                    <a:pt x="5" y="26"/>
                    <a:pt x="5" y="26"/>
                    <a:pt x="5" y="26"/>
                  </a:cubicBezTo>
                  <a:close/>
                  <a:moveTo>
                    <a:pt x="4" y="24"/>
                  </a:moveTo>
                  <a:cubicBezTo>
                    <a:pt x="4" y="24"/>
                    <a:pt x="5" y="24"/>
                    <a:pt x="5" y="24"/>
                  </a:cubicBezTo>
                  <a:cubicBezTo>
                    <a:pt x="4" y="25"/>
                    <a:pt x="4" y="24"/>
                    <a:pt x="4" y="24"/>
                  </a:cubicBezTo>
                  <a:close/>
                  <a:moveTo>
                    <a:pt x="3" y="37"/>
                  </a:moveTo>
                  <a:cubicBezTo>
                    <a:pt x="3" y="38"/>
                    <a:pt x="3" y="38"/>
                    <a:pt x="2" y="38"/>
                  </a:cubicBezTo>
                  <a:cubicBezTo>
                    <a:pt x="2" y="38"/>
                    <a:pt x="2" y="38"/>
                    <a:pt x="2" y="37"/>
                  </a:cubicBezTo>
                  <a:cubicBezTo>
                    <a:pt x="3" y="37"/>
                    <a:pt x="3" y="37"/>
                    <a:pt x="3" y="37"/>
                  </a:cubicBezTo>
                  <a:close/>
                  <a:moveTo>
                    <a:pt x="3" y="36"/>
                  </a:moveTo>
                  <a:cubicBezTo>
                    <a:pt x="3" y="35"/>
                    <a:pt x="3" y="35"/>
                    <a:pt x="3" y="35"/>
                  </a:cubicBezTo>
                  <a:cubicBezTo>
                    <a:pt x="3" y="35"/>
                    <a:pt x="3" y="35"/>
                    <a:pt x="3" y="36"/>
                  </a:cubicBezTo>
                  <a:cubicBezTo>
                    <a:pt x="3" y="36"/>
                    <a:pt x="3" y="36"/>
                    <a:pt x="3" y="36"/>
                  </a:cubicBezTo>
                  <a:close/>
                  <a:moveTo>
                    <a:pt x="2" y="34"/>
                  </a:moveTo>
                  <a:cubicBezTo>
                    <a:pt x="2" y="34"/>
                    <a:pt x="2" y="34"/>
                    <a:pt x="2" y="33"/>
                  </a:cubicBezTo>
                  <a:cubicBezTo>
                    <a:pt x="3" y="33"/>
                    <a:pt x="3" y="33"/>
                    <a:pt x="3" y="33"/>
                  </a:cubicBezTo>
                  <a:cubicBezTo>
                    <a:pt x="3" y="33"/>
                    <a:pt x="3" y="32"/>
                    <a:pt x="3" y="32"/>
                  </a:cubicBezTo>
                  <a:cubicBezTo>
                    <a:pt x="3" y="32"/>
                    <a:pt x="3" y="32"/>
                    <a:pt x="3" y="32"/>
                  </a:cubicBezTo>
                  <a:cubicBezTo>
                    <a:pt x="4" y="32"/>
                    <a:pt x="4" y="32"/>
                    <a:pt x="3" y="32"/>
                  </a:cubicBezTo>
                  <a:cubicBezTo>
                    <a:pt x="4" y="33"/>
                    <a:pt x="5" y="33"/>
                    <a:pt x="4" y="34"/>
                  </a:cubicBezTo>
                  <a:cubicBezTo>
                    <a:pt x="4" y="34"/>
                    <a:pt x="4" y="33"/>
                    <a:pt x="3" y="33"/>
                  </a:cubicBezTo>
                  <a:cubicBezTo>
                    <a:pt x="3" y="33"/>
                    <a:pt x="3" y="34"/>
                    <a:pt x="2" y="34"/>
                  </a:cubicBezTo>
                  <a:close/>
                  <a:moveTo>
                    <a:pt x="4" y="38"/>
                  </a:moveTo>
                  <a:cubicBezTo>
                    <a:pt x="4" y="38"/>
                    <a:pt x="4" y="38"/>
                    <a:pt x="4" y="38"/>
                  </a:cubicBezTo>
                  <a:cubicBezTo>
                    <a:pt x="5" y="38"/>
                    <a:pt x="4" y="38"/>
                    <a:pt x="4" y="38"/>
                  </a:cubicBezTo>
                  <a:close/>
                  <a:moveTo>
                    <a:pt x="4" y="37"/>
                  </a:moveTo>
                  <a:cubicBezTo>
                    <a:pt x="4" y="37"/>
                    <a:pt x="4" y="37"/>
                    <a:pt x="5" y="36"/>
                  </a:cubicBezTo>
                  <a:cubicBezTo>
                    <a:pt x="5" y="37"/>
                    <a:pt x="5" y="37"/>
                    <a:pt x="5" y="37"/>
                  </a:cubicBezTo>
                  <a:cubicBezTo>
                    <a:pt x="4" y="37"/>
                    <a:pt x="4" y="37"/>
                    <a:pt x="4" y="37"/>
                  </a:cubicBezTo>
                  <a:close/>
                  <a:moveTo>
                    <a:pt x="3" y="37"/>
                  </a:moveTo>
                  <a:cubicBezTo>
                    <a:pt x="4" y="37"/>
                    <a:pt x="4" y="37"/>
                    <a:pt x="4" y="37"/>
                  </a:cubicBezTo>
                  <a:cubicBezTo>
                    <a:pt x="4" y="37"/>
                    <a:pt x="3" y="38"/>
                    <a:pt x="3" y="37"/>
                  </a:cubicBezTo>
                  <a:close/>
                  <a:moveTo>
                    <a:pt x="2" y="33"/>
                  </a:moveTo>
                  <a:cubicBezTo>
                    <a:pt x="2" y="33"/>
                    <a:pt x="2" y="32"/>
                    <a:pt x="3" y="32"/>
                  </a:cubicBezTo>
                  <a:cubicBezTo>
                    <a:pt x="3" y="33"/>
                    <a:pt x="2" y="33"/>
                    <a:pt x="2" y="33"/>
                  </a:cubicBezTo>
                  <a:close/>
                  <a:moveTo>
                    <a:pt x="2" y="24"/>
                  </a:moveTo>
                  <a:cubicBezTo>
                    <a:pt x="2" y="24"/>
                    <a:pt x="2" y="23"/>
                    <a:pt x="2" y="23"/>
                  </a:cubicBezTo>
                  <a:cubicBezTo>
                    <a:pt x="2" y="23"/>
                    <a:pt x="2" y="23"/>
                    <a:pt x="2" y="24"/>
                  </a:cubicBezTo>
                  <a:cubicBezTo>
                    <a:pt x="2" y="24"/>
                    <a:pt x="2" y="24"/>
                    <a:pt x="2" y="24"/>
                  </a:cubicBezTo>
                  <a:close/>
                  <a:moveTo>
                    <a:pt x="2" y="32"/>
                  </a:moveTo>
                  <a:cubicBezTo>
                    <a:pt x="2" y="31"/>
                    <a:pt x="3" y="31"/>
                    <a:pt x="3" y="30"/>
                  </a:cubicBezTo>
                  <a:cubicBezTo>
                    <a:pt x="3" y="30"/>
                    <a:pt x="3" y="30"/>
                    <a:pt x="4" y="30"/>
                  </a:cubicBezTo>
                  <a:cubicBezTo>
                    <a:pt x="4" y="31"/>
                    <a:pt x="3" y="31"/>
                    <a:pt x="2" y="32"/>
                  </a:cubicBezTo>
                  <a:cubicBezTo>
                    <a:pt x="2" y="32"/>
                    <a:pt x="2" y="32"/>
                    <a:pt x="2" y="32"/>
                  </a:cubicBezTo>
                  <a:close/>
                  <a:moveTo>
                    <a:pt x="3" y="26"/>
                  </a:moveTo>
                  <a:cubicBezTo>
                    <a:pt x="3" y="26"/>
                    <a:pt x="4" y="25"/>
                    <a:pt x="4" y="25"/>
                  </a:cubicBezTo>
                  <a:cubicBezTo>
                    <a:pt x="4" y="26"/>
                    <a:pt x="4" y="26"/>
                    <a:pt x="3" y="26"/>
                  </a:cubicBezTo>
                  <a:cubicBezTo>
                    <a:pt x="3" y="26"/>
                    <a:pt x="3" y="26"/>
                    <a:pt x="3" y="26"/>
                  </a:cubicBezTo>
                  <a:close/>
                  <a:moveTo>
                    <a:pt x="5" y="30"/>
                  </a:moveTo>
                  <a:cubicBezTo>
                    <a:pt x="5" y="31"/>
                    <a:pt x="5" y="31"/>
                    <a:pt x="5" y="31"/>
                  </a:cubicBezTo>
                  <a:cubicBezTo>
                    <a:pt x="5" y="30"/>
                    <a:pt x="5" y="30"/>
                    <a:pt x="5" y="30"/>
                  </a:cubicBezTo>
                  <a:close/>
                  <a:moveTo>
                    <a:pt x="5" y="39"/>
                  </a:moveTo>
                  <a:cubicBezTo>
                    <a:pt x="5" y="40"/>
                    <a:pt x="4" y="40"/>
                    <a:pt x="4" y="40"/>
                  </a:cubicBezTo>
                  <a:cubicBezTo>
                    <a:pt x="4" y="39"/>
                    <a:pt x="5" y="39"/>
                    <a:pt x="5" y="39"/>
                  </a:cubicBezTo>
                  <a:close/>
                  <a:moveTo>
                    <a:pt x="4" y="40"/>
                  </a:moveTo>
                  <a:cubicBezTo>
                    <a:pt x="4" y="41"/>
                    <a:pt x="4" y="41"/>
                    <a:pt x="3" y="41"/>
                  </a:cubicBezTo>
                  <a:cubicBezTo>
                    <a:pt x="3" y="41"/>
                    <a:pt x="3" y="40"/>
                    <a:pt x="3" y="40"/>
                  </a:cubicBezTo>
                  <a:cubicBezTo>
                    <a:pt x="3" y="40"/>
                    <a:pt x="3" y="40"/>
                    <a:pt x="3" y="40"/>
                  </a:cubicBezTo>
                  <a:cubicBezTo>
                    <a:pt x="4" y="40"/>
                    <a:pt x="3" y="41"/>
                    <a:pt x="4" y="40"/>
                  </a:cubicBezTo>
                  <a:cubicBezTo>
                    <a:pt x="4" y="40"/>
                    <a:pt x="4" y="40"/>
                    <a:pt x="4" y="40"/>
                  </a:cubicBezTo>
                  <a:cubicBezTo>
                    <a:pt x="4" y="40"/>
                    <a:pt x="4" y="40"/>
                    <a:pt x="4" y="40"/>
                  </a:cubicBezTo>
                  <a:close/>
                  <a:moveTo>
                    <a:pt x="3" y="41"/>
                  </a:moveTo>
                  <a:cubicBezTo>
                    <a:pt x="3" y="41"/>
                    <a:pt x="2" y="41"/>
                    <a:pt x="2" y="41"/>
                  </a:cubicBezTo>
                  <a:cubicBezTo>
                    <a:pt x="2" y="41"/>
                    <a:pt x="3" y="41"/>
                    <a:pt x="3" y="41"/>
                  </a:cubicBezTo>
                  <a:cubicBezTo>
                    <a:pt x="3" y="41"/>
                    <a:pt x="3" y="41"/>
                    <a:pt x="3" y="41"/>
                  </a:cubicBezTo>
                  <a:close/>
                  <a:moveTo>
                    <a:pt x="2" y="22"/>
                  </a:moveTo>
                  <a:cubicBezTo>
                    <a:pt x="2" y="22"/>
                    <a:pt x="2" y="22"/>
                    <a:pt x="2" y="22"/>
                  </a:cubicBezTo>
                  <a:cubicBezTo>
                    <a:pt x="2" y="22"/>
                    <a:pt x="2" y="22"/>
                    <a:pt x="3" y="22"/>
                  </a:cubicBezTo>
                  <a:cubicBezTo>
                    <a:pt x="3" y="22"/>
                    <a:pt x="3" y="22"/>
                    <a:pt x="2" y="23"/>
                  </a:cubicBezTo>
                  <a:cubicBezTo>
                    <a:pt x="2" y="22"/>
                    <a:pt x="2" y="23"/>
                    <a:pt x="2" y="22"/>
                  </a:cubicBezTo>
                  <a:close/>
                  <a:moveTo>
                    <a:pt x="4" y="23"/>
                  </a:moveTo>
                  <a:cubicBezTo>
                    <a:pt x="4" y="23"/>
                    <a:pt x="3" y="23"/>
                    <a:pt x="3" y="23"/>
                  </a:cubicBezTo>
                  <a:cubicBezTo>
                    <a:pt x="3" y="22"/>
                    <a:pt x="4" y="23"/>
                    <a:pt x="5" y="22"/>
                  </a:cubicBezTo>
                  <a:cubicBezTo>
                    <a:pt x="5" y="22"/>
                    <a:pt x="5" y="22"/>
                    <a:pt x="5" y="23"/>
                  </a:cubicBezTo>
                  <a:cubicBezTo>
                    <a:pt x="5" y="23"/>
                    <a:pt x="5" y="23"/>
                    <a:pt x="5" y="24"/>
                  </a:cubicBezTo>
                  <a:cubicBezTo>
                    <a:pt x="4" y="24"/>
                    <a:pt x="5" y="23"/>
                    <a:pt x="4" y="23"/>
                  </a:cubicBezTo>
                  <a:cubicBezTo>
                    <a:pt x="4" y="23"/>
                    <a:pt x="3" y="24"/>
                    <a:pt x="2" y="25"/>
                  </a:cubicBezTo>
                  <a:cubicBezTo>
                    <a:pt x="2" y="24"/>
                    <a:pt x="2" y="24"/>
                    <a:pt x="3" y="24"/>
                  </a:cubicBezTo>
                  <a:cubicBezTo>
                    <a:pt x="3" y="23"/>
                    <a:pt x="3" y="24"/>
                    <a:pt x="4" y="23"/>
                  </a:cubicBezTo>
                  <a:close/>
                  <a:moveTo>
                    <a:pt x="3" y="22"/>
                  </a:moveTo>
                  <a:cubicBezTo>
                    <a:pt x="3" y="22"/>
                    <a:pt x="3" y="22"/>
                    <a:pt x="3" y="22"/>
                  </a:cubicBezTo>
                  <a:cubicBezTo>
                    <a:pt x="3" y="22"/>
                    <a:pt x="4" y="22"/>
                    <a:pt x="4" y="22"/>
                  </a:cubicBezTo>
                  <a:cubicBezTo>
                    <a:pt x="4" y="22"/>
                    <a:pt x="3" y="22"/>
                    <a:pt x="3" y="22"/>
                  </a:cubicBezTo>
                  <a:close/>
                  <a:moveTo>
                    <a:pt x="3" y="19"/>
                  </a:moveTo>
                  <a:cubicBezTo>
                    <a:pt x="3" y="19"/>
                    <a:pt x="3" y="19"/>
                    <a:pt x="3" y="19"/>
                  </a:cubicBezTo>
                  <a:cubicBezTo>
                    <a:pt x="3" y="19"/>
                    <a:pt x="3" y="19"/>
                    <a:pt x="3" y="20"/>
                  </a:cubicBezTo>
                  <a:cubicBezTo>
                    <a:pt x="3" y="20"/>
                    <a:pt x="3" y="20"/>
                    <a:pt x="3" y="19"/>
                  </a:cubicBezTo>
                  <a:close/>
                  <a:moveTo>
                    <a:pt x="4" y="16"/>
                  </a:moveTo>
                  <a:cubicBezTo>
                    <a:pt x="4" y="17"/>
                    <a:pt x="4" y="17"/>
                    <a:pt x="3" y="17"/>
                  </a:cubicBezTo>
                  <a:cubicBezTo>
                    <a:pt x="3" y="17"/>
                    <a:pt x="3" y="17"/>
                    <a:pt x="3" y="17"/>
                  </a:cubicBezTo>
                  <a:cubicBezTo>
                    <a:pt x="3" y="16"/>
                    <a:pt x="4" y="16"/>
                    <a:pt x="4" y="16"/>
                  </a:cubicBezTo>
                  <a:close/>
                  <a:moveTo>
                    <a:pt x="5" y="16"/>
                  </a:moveTo>
                  <a:cubicBezTo>
                    <a:pt x="4" y="16"/>
                    <a:pt x="4" y="17"/>
                    <a:pt x="4" y="17"/>
                  </a:cubicBezTo>
                  <a:cubicBezTo>
                    <a:pt x="4" y="18"/>
                    <a:pt x="4" y="18"/>
                    <a:pt x="4" y="18"/>
                  </a:cubicBezTo>
                  <a:cubicBezTo>
                    <a:pt x="4" y="18"/>
                    <a:pt x="4" y="18"/>
                    <a:pt x="4" y="18"/>
                  </a:cubicBezTo>
                  <a:cubicBezTo>
                    <a:pt x="4" y="17"/>
                    <a:pt x="4" y="15"/>
                    <a:pt x="5" y="16"/>
                  </a:cubicBezTo>
                  <a:close/>
                  <a:moveTo>
                    <a:pt x="5" y="20"/>
                  </a:moveTo>
                  <a:cubicBezTo>
                    <a:pt x="5" y="20"/>
                    <a:pt x="5" y="20"/>
                    <a:pt x="5" y="20"/>
                  </a:cubicBezTo>
                  <a:cubicBezTo>
                    <a:pt x="5" y="20"/>
                    <a:pt x="5" y="20"/>
                    <a:pt x="5" y="20"/>
                  </a:cubicBezTo>
                  <a:cubicBezTo>
                    <a:pt x="5" y="20"/>
                    <a:pt x="5" y="20"/>
                    <a:pt x="5" y="20"/>
                  </a:cubicBezTo>
                  <a:close/>
                  <a:moveTo>
                    <a:pt x="6" y="15"/>
                  </a:moveTo>
                  <a:cubicBezTo>
                    <a:pt x="6" y="15"/>
                    <a:pt x="6" y="15"/>
                    <a:pt x="6" y="15"/>
                  </a:cubicBezTo>
                  <a:cubicBezTo>
                    <a:pt x="6" y="16"/>
                    <a:pt x="6" y="15"/>
                    <a:pt x="6" y="15"/>
                  </a:cubicBezTo>
                  <a:cubicBezTo>
                    <a:pt x="6" y="15"/>
                    <a:pt x="6" y="15"/>
                    <a:pt x="6" y="15"/>
                  </a:cubicBezTo>
                  <a:close/>
                  <a:moveTo>
                    <a:pt x="6" y="45"/>
                  </a:moveTo>
                  <a:cubicBezTo>
                    <a:pt x="6" y="45"/>
                    <a:pt x="7" y="45"/>
                    <a:pt x="7" y="45"/>
                  </a:cubicBezTo>
                  <a:cubicBezTo>
                    <a:pt x="6" y="45"/>
                    <a:pt x="6" y="45"/>
                    <a:pt x="6" y="45"/>
                  </a:cubicBezTo>
                  <a:cubicBezTo>
                    <a:pt x="6" y="45"/>
                    <a:pt x="6" y="45"/>
                    <a:pt x="6" y="45"/>
                  </a:cubicBezTo>
                  <a:close/>
                  <a:moveTo>
                    <a:pt x="7" y="17"/>
                  </a:moveTo>
                  <a:cubicBezTo>
                    <a:pt x="7" y="18"/>
                    <a:pt x="7" y="18"/>
                    <a:pt x="6" y="18"/>
                  </a:cubicBezTo>
                  <a:cubicBezTo>
                    <a:pt x="6" y="18"/>
                    <a:pt x="6" y="18"/>
                    <a:pt x="6" y="18"/>
                  </a:cubicBezTo>
                  <a:cubicBezTo>
                    <a:pt x="6" y="18"/>
                    <a:pt x="6" y="17"/>
                    <a:pt x="7" y="17"/>
                  </a:cubicBezTo>
                  <a:close/>
                  <a:moveTo>
                    <a:pt x="7" y="39"/>
                  </a:moveTo>
                  <a:cubicBezTo>
                    <a:pt x="7" y="39"/>
                    <a:pt x="7" y="39"/>
                    <a:pt x="7" y="39"/>
                  </a:cubicBezTo>
                  <a:cubicBezTo>
                    <a:pt x="7" y="39"/>
                    <a:pt x="7" y="39"/>
                    <a:pt x="7" y="40"/>
                  </a:cubicBezTo>
                  <a:cubicBezTo>
                    <a:pt x="7" y="40"/>
                    <a:pt x="7" y="40"/>
                    <a:pt x="6" y="40"/>
                  </a:cubicBezTo>
                  <a:cubicBezTo>
                    <a:pt x="6" y="40"/>
                    <a:pt x="7" y="40"/>
                    <a:pt x="7" y="39"/>
                  </a:cubicBezTo>
                  <a:close/>
                  <a:moveTo>
                    <a:pt x="10" y="41"/>
                  </a:moveTo>
                  <a:cubicBezTo>
                    <a:pt x="10" y="41"/>
                    <a:pt x="10" y="42"/>
                    <a:pt x="9" y="41"/>
                  </a:cubicBezTo>
                  <a:cubicBezTo>
                    <a:pt x="9" y="41"/>
                    <a:pt x="10" y="41"/>
                    <a:pt x="10" y="41"/>
                  </a:cubicBezTo>
                  <a:close/>
                  <a:moveTo>
                    <a:pt x="9" y="23"/>
                  </a:moveTo>
                  <a:cubicBezTo>
                    <a:pt x="9" y="23"/>
                    <a:pt x="9" y="23"/>
                    <a:pt x="10" y="23"/>
                  </a:cubicBezTo>
                  <a:cubicBezTo>
                    <a:pt x="10" y="23"/>
                    <a:pt x="10" y="23"/>
                    <a:pt x="9" y="23"/>
                  </a:cubicBezTo>
                  <a:close/>
                  <a:moveTo>
                    <a:pt x="9" y="34"/>
                  </a:moveTo>
                  <a:cubicBezTo>
                    <a:pt x="9" y="34"/>
                    <a:pt x="9" y="34"/>
                    <a:pt x="9" y="34"/>
                  </a:cubicBezTo>
                  <a:cubicBezTo>
                    <a:pt x="9" y="33"/>
                    <a:pt x="10" y="33"/>
                    <a:pt x="9" y="34"/>
                  </a:cubicBezTo>
                  <a:close/>
                  <a:moveTo>
                    <a:pt x="9" y="43"/>
                  </a:moveTo>
                  <a:cubicBezTo>
                    <a:pt x="8" y="43"/>
                    <a:pt x="8" y="44"/>
                    <a:pt x="8" y="43"/>
                  </a:cubicBezTo>
                  <a:cubicBezTo>
                    <a:pt x="8" y="43"/>
                    <a:pt x="9" y="43"/>
                    <a:pt x="9" y="43"/>
                  </a:cubicBezTo>
                  <a:cubicBezTo>
                    <a:pt x="9" y="43"/>
                    <a:pt x="9" y="43"/>
                    <a:pt x="9" y="43"/>
                  </a:cubicBezTo>
                  <a:close/>
                  <a:moveTo>
                    <a:pt x="8" y="20"/>
                  </a:moveTo>
                  <a:cubicBezTo>
                    <a:pt x="9" y="20"/>
                    <a:pt x="9" y="20"/>
                    <a:pt x="9" y="20"/>
                  </a:cubicBezTo>
                  <a:cubicBezTo>
                    <a:pt x="9" y="21"/>
                    <a:pt x="9" y="21"/>
                    <a:pt x="9" y="21"/>
                  </a:cubicBezTo>
                  <a:cubicBezTo>
                    <a:pt x="8" y="21"/>
                    <a:pt x="8" y="21"/>
                    <a:pt x="8" y="20"/>
                  </a:cubicBezTo>
                  <a:close/>
                  <a:moveTo>
                    <a:pt x="8" y="21"/>
                  </a:moveTo>
                  <a:cubicBezTo>
                    <a:pt x="8" y="21"/>
                    <a:pt x="8" y="21"/>
                    <a:pt x="8" y="21"/>
                  </a:cubicBezTo>
                  <a:cubicBezTo>
                    <a:pt x="8" y="21"/>
                    <a:pt x="8" y="21"/>
                    <a:pt x="8" y="21"/>
                  </a:cubicBezTo>
                  <a:cubicBezTo>
                    <a:pt x="8" y="22"/>
                    <a:pt x="8" y="21"/>
                    <a:pt x="8" y="21"/>
                  </a:cubicBezTo>
                  <a:close/>
                  <a:moveTo>
                    <a:pt x="8" y="22"/>
                  </a:moveTo>
                  <a:cubicBezTo>
                    <a:pt x="7" y="23"/>
                    <a:pt x="7" y="24"/>
                    <a:pt x="7" y="24"/>
                  </a:cubicBezTo>
                  <a:cubicBezTo>
                    <a:pt x="7" y="23"/>
                    <a:pt x="7" y="23"/>
                    <a:pt x="7" y="22"/>
                  </a:cubicBezTo>
                  <a:cubicBezTo>
                    <a:pt x="8" y="22"/>
                    <a:pt x="8" y="22"/>
                    <a:pt x="8" y="22"/>
                  </a:cubicBezTo>
                  <a:close/>
                  <a:moveTo>
                    <a:pt x="7" y="18"/>
                  </a:moveTo>
                  <a:cubicBezTo>
                    <a:pt x="7" y="18"/>
                    <a:pt x="7" y="19"/>
                    <a:pt x="7" y="19"/>
                  </a:cubicBezTo>
                  <a:cubicBezTo>
                    <a:pt x="7" y="18"/>
                    <a:pt x="7" y="18"/>
                    <a:pt x="7" y="18"/>
                  </a:cubicBezTo>
                  <a:close/>
                  <a:moveTo>
                    <a:pt x="8" y="13"/>
                  </a:moveTo>
                  <a:cubicBezTo>
                    <a:pt x="7" y="14"/>
                    <a:pt x="7" y="13"/>
                    <a:pt x="7" y="13"/>
                  </a:cubicBezTo>
                  <a:cubicBezTo>
                    <a:pt x="8" y="13"/>
                    <a:pt x="8" y="13"/>
                    <a:pt x="8" y="13"/>
                  </a:cubicBezTo>
                  <a:close/>
                  <a:moveTo>
                    <a:pt x="8" y="16"/>
                  </a:moveTo>
                  <a:cubicBezTo>
                    <a:pt x="8" y="17"/>
                    <a:pt x="8" y="17"/>
                    <a:pt x="8" y="17"/>
                  </a:cubicBezTo>
                  <a:cubicBezTo>
                    <a:pt x="7" y="17"/>
                    <a:pt x="7" y="16"/>
                    <a:pt x="8" y="16"/>
                  </a:cubicBezTo>
                  <a:close/>
                  <a:moveTo>
                    <a:pt x="10" y="11"/>
                  </a:moveTo>
                  <a:cubicBezTo>
                    <a:pt x="10" y="12"/>
                    <a:pt x="9" y="12"/>
                    <a:pt x="9" y="12"/>
                  </a:cubicBezTo>
                  <a:cubicBezTo>
                    <a:pt x="9" y="12"/>
                    <a:pt x="9" y="12"/>
                    <a:pt x="9" y="11"/>
                  </a:cubicBezTo>
                  <a:cubicBezTo>
                    <a:pt x="9" y="11"/>
                    <a:pt x="9" y="12"/>
                    <a:pt x="10" y="11"/>
                  </a:cubicBezTo>
                  <a:close/>
                  <a:moveTo>
                    <a:pt x="10" y="13"/>
                  </a:moveTo>
                  <a:cubicBezTo>
                    <a:pt x="10" y="14"/>
                    <a:pt x="10" y="13"/>
                    <a:pt x="9" y="14"/>
                  </a:cubicBezTo>
                  <a:cubicBezTo>
                    <a:pt x="9" y="13"/>
                    <a:pt x="9" y="13"/>
                    <a:pt x="10" y="12"/>
                  </a:cubicBezTo>
                  <a:cubicBezTo>
                    <a:pt x="10" y="13"/>
                    <a:pt x="10" y="13"/>
                    <a:pt x="10" y="13"/>
                  </a:cubicBezTo>
                  <a:close/>
                  <a:moveTo>
                    <a:pt x="13" y="18"/>
                  </a:moveTo>
                  <a:cubicBezTo>
                    <a:pt x="14" y="18"/>
                    <a:pt x="14" y="18"/>
                    <a:pt x="14" y="18"/>
                  </a:cubicBezTo>
                  <a:cubicBezTo>
                    <a:pt x="13" y="19"/>
                    <a:pt x="13" y="20"/>
                    <a:pt x="13" y="20"/>
                  </a:cubicBezTo>
                  <a:cubicBezTo>
                    <a:pt x="12" y="21"/>
                    <a:pt x="13" y="20"/>
                    <a:pt x="12" y="20"/>
                  </a:cubicBezTo>
                  <a:cubicBezTo>
                    <a:pt x="12" y="20"/>
                    <a:pt x="12" y="20"/>
                    <a:pt x="12" y="20"/>
                  </a:cubicBezTo>
                  <a:cubicBezTo>
                    <a:pt x="13" y="18"/>
                    <a:pt x="12" y="16"/>
                    <a:pt x="11" y="15"/>
                  </a:cubicBezTo>
                  <a:cubicBezTo>
                    <a:pt x="11" y="16"/>
                    <a:pt x="10" y="17"/>
                    <a:pt x="11" y="18"/>
                  </a:cubicBezTo>
                  <a:cubicBezTo>
                    <a:pt x="11" y="17"/>
                    <a:pt x="11" y="17"/>
                    <a:pt x="11" y="17"/>
                  </a:cubicBezTo>
                  <a:cubicBezTo>
                    <a:pt x="11" y="18"/>
                    <a:pt x="12" y="17"/>
                    <a:pt x="12" y="18"/>
                  </a:cubicBezTo>
                  <a:cubicBezTo>
                    <a:pt x="12" y="18"/>
                    <a:pt x="11" y="18"/>
                    <a:pt x="11" y="18"/>
                  </a:cubicBezTo>
                  <a:cubicBezTo>
                    <a:pt x="11" y="18"/>
                    <a:pt x="11" y="18"/>
                    <a:pt x="11" y="18"/>
                  </a:cubicBezTo>
                  <a:cubicBezTo>
                    <a:pt x="11" y="18"/>
                    <a:pt x="10" y="18"/>
                    <a:pt x="10" y="19"/>
                  </a:cubicBezTo>
                  <a:cubicBezTo>
                    <a:pt x="10" y="19"/>
                    <a:pt x="10" y="18"/>
                    <a:pt x="10" y="18"/>
                  </a:cubicBezTo>
                  <a:cubicBezTo>
                    <a:pt x="9" y="19"/>
                    <a:pt x="9" y="19"/>
                    <a:pt x="9" y="20"/>
                  </a:cubicBezTo>
                  <a:cubicBezTo>
                    <a:pt x="10" y="19"/>
                    <a:pt x="10" y="20"/>
                    <a:pt x="10" y="20"/>
                  </a:cubicBezTo>
                  <a:cubicBezTo>
                    <a:pt x="10" y="20"/>
                    <a:pt x="9" y="20"/>
                    <a:pt x="9" y="20"/>
                  </a:cubicBezTo>
                  <a:cubicBezTo>
                    <a:pt x="9" y="19"/>
                    <a:pt x="8" y="19"/>
                    <a:pt x="8" y="19"/>
                  </a:cubicBezTo>
                  <a:cubicBezTo>
                    <a:pt x="8" y="20"/>
                    <a:pt x="8" y="21"/>
                    <a:pt x="7" y="20"/>
                  </a:cubicBezTo>
                  <a:cubicBezTo>
                    <a:pt x="7" y="20"/>
                    <a:pt x="8" y="20"/>
                    <a:pt x="8" y="19"/>
                  </a:cubicBezTo>
                  <a:cubicBezTo>
                    <a:pt x="8" y="19"/>
                    <a:pt x="7" y="20"/>
                    <a:pt x="7" y="19"/>
                  </a:cubicBezTo>
                  <a:cubicBezTo>
                    <a:pt x="7" y="19"/>
                    <a:pt x="7" y="19"/>
                    <a:pt x="8" y="19"/>
                  </a:cubicBezTo>
                  <a:cubicBezTo>
                    <a:pt x="8" y="19"/>
                    <a:pt x="8" y="19"/>
                    <a:pt x="8" y="19"/>
                  </a:cubicBezTo>
                  <a:cubicBezTo>
                    <a:pt x="8" y="19"/>
                    <a:pt x="8" y="19"/>
                    <a:pt x="8" y="19"/>
                  </a:cubicBezTo>
                  <a:cubicBezTo>
                    <a:pt x="8" y="18"/>
                    <a:pt x="7" y="17"/>
                    <a:pt x="8" y="17"/>
                  </a:cubicBezTo>
                  <a:cubicBezTo>
                    <a:pt x="8" y="17"/>
                    <a:pt x="9" y="17"/>
                    <a:pt x="9" y="17"/>
                  </a:cubicBezTo>
                  <a:cubicBezTo>
                    <a:pt x="9" y="16"/>
                    <a:pt x="10" y="16"/>
                    <a:pt x="10" y="16"/>
                  </a:cubicBezTo>
                  <a:cubicBezTo>
                    <a:pt x="9" y="15"/>
                    <a:pt x="9" y="15"/>
                    <a:pt x="9" y="16"/>
                  </a:cubicBezTo>
                  <a:cubicBezTo>
                    <a:pt x="9" y="15"/>
                    <a:pt x="9" y="15"/>
                    <a:pt x="9" y="14"/>
                  </a:cubicBezTo>
                  <a:cubicBezTo>
                    <a:pt x="9" y="14"/>
                    <a:pt x="10" y="14"/>
                    <a:pt x="10" y="14"/>
                  </a:cubicBezTo>
                  <a:cubicBezTo>
                    <a:pt x="10" y="13"/>
                    <a:pt x="10" y="13"/>
                    <a:pt x="11" y="12"/>
                  </a:cubicBezTo>
                  <a:cubicBezTo>
                    <a:pt x="11" y="12"/>
                    <a:pt x="11" y="13"/>
                    <a:pt x="11" y="14"/>
                  </a:cubicBezTo>
                  <a:cubicBezTo>
                    <a:pt x="11" y="13"/>
                    <a:pt x="12" y="13"/>
                    <a:pt x="12" y="12"/>
                  </a:cubicBezTo>
                  <a:cubicBezTo>
                    <a:pt x="12" y="12"/>
                    <a:pt x="12" y="13"/>
                    <a:pt x="11" y="13"/>
                  </a:cubicBezTo>
                  <a:cubicBezTo>
                    <a:pt x="11" y="12"/>
                    <a:pt x="12" y="12"/>
                    <a:pt x="12" y="11"/>
                  </a:cubicBezTo>
                  <a:cubicBezTo>
                    <a:pt x="12" y="11"/>
                    <a:pt x="11" y="12"/>
                    <a:pt x="11" y="11"/>
                  </a:cubicBezTo>
                  <a:cubicBezTo>
                    <a:pt x="12" y="11"/>
                    <a:pt x="12" y="11"/>
                    <a:pt x="12" y="10"/>
                  </a:cubicBezTo>
                  <a:cubicBezTo>
                    <a:pt x="12" y="11"/>
                    <a:pt x="13" y="12"/>
                    <a:pt x="13" y="13"/>
                  </a:cubicBezTo>
                  <a:cubicBezTo>
                    <a:pt x="13" y="13"/>
                    <a:pt x="13" y="13"/>
                    <a:pt x="13" y="13"/>
                  </a:cubicBezTo>
                  <a:cubicBezTo>
                    <a:pt x="13" y="14"/>
                    <a:pt x="13" y="15"/>
                    <a:pt x="13" y="16"/>
                  </a:cubicBezTo>
                  <a:cubicBezTo>
                    <a:pt x="14" y="16"/>
                    <a:pt x="13" y="18"/>
                    <a:pt x="13" y="18"/>
                  </a:cubicBezTo>
                  <a:close/>
                  <a:moveTo>
                    <a:pt x="11" y="20"/>
                  </a:moveTo>
                  <a:cubicBezTo>
                    <a:pt x="11" y="20"/>
                    <a:pt x="11" y="20"/>
                    <a:pt x="11" y="20"/>
                  </a:cubicBezTo>
                  <a:cubicBezTo>
                    <a:pt x="11" y="20"/>
                    <a:pt x="11" y="20"/>
                    <a:pt x="12" y="20"/>
                  </a:cubicBezTo>
                  <a:cubicBezTo>
                    <a:pt x="12" y="20"/>
                    <a:pt x="11" y="20"/>
                    <a:pt x="11" y="20"/>
                  </a:cubicBezTo>
                  <a:close/>
                  <a:moveTo>
                    <a:pt x="12" y="21"/>
                  </a:moveTo>
                  <a:cubicBezTo>
                    <a:pt x="12" y="21"/>
                    <a:pt x="12" y="21"/>
                    <a:pt x="12" y="21"/>
                  </a:cubicBezTo>
                  <a:cubicBezTo>
                    <a:pt x="12" y="21"/>
                    <a:pt x="11" y="22"/>
                    <a:pt x="11" y="21"/>
                  </a:cubicBezTo>
                  <a:cubicBezTo>
                    <a:pt x="12" y="21"/>
                    <a:pt x="12" y="21"/>
                    <a:pt x="12" y="21"/>
                  </a:cubicBezTo>
                  <a:close/>
                  <a:moveTo>
                    <a:pt x="11" y="22"/>
                  </a:moveTo>
                  <a:cubicBezTo>
                    <a:pt x="11" y="23"/>
                    <a:pt x="10" y="23"/>
                    <a:pt x="10" y="23"/>
                  </a:cubicBezTo>
                  <a:cubicBezTo>
                    <a:pt x="10" y="23"/>
                    <a:pt x="11" y="23"/>
                    <a:pt x="11" y="22"/>
                  </a:cubicBezTo>
                  <a:close/>
                  <a:moveTo>
                    <a:pt x="15" y="17"/>
                  </a:moveTo>
                  <a:cubicBezTo>
                    <a:pt x="14" y="17"/>
                    <a:pt x="14" y="17"/>
                    <a:pt x="14" y="17"/>
                  </a:cubicBezTo>
                  <a:cubicBezTo>
                    <a:pt x="14" y="16"/>
                    <a:pt x="15" y="17"/>
                    <a:pt x="15" y="17"/>
                  </a:cubicBezTo>
                  <a:close/>
                  <a:moveTo>
                    <a:pt x="14" y="15"/>
                  </a:moveTo>
                  <a:cubicBezTo>
                    <a:pt x="15" y="14"/>
                    <a:pt x="15" y="14"/>
                    <a:pt x="15" y="14"/>
                  </a:cubicBezTo>
                  <a:cubicBezTo>
                    <a:pt x="15" y="14"/>
                    <a:pt x="15" y="15"/>
                    <a:pt x="15" y="15"/>
                  </a:cubicBezTo>
                  <a:cubicBezTo>
                    <a:pt x="15" y="15"/>
                    <a:pt x="14" y="15"/>
                    <a:pt x="14" y="15"/>
                  </a:cubicBezTo>
                  <a:close/>
                  <a:moveTo>
                    <a:pt x="17" y="10"/>
                  </a:moveTo>
                  <a:cubicBezTo>
                    <a:pt x="17" y="11"/>
                    <a:pt x="17" y="11"/>
                    <a:pt x="17" y="12"/>
                  </a:cubicBezTo>
                  <a:cubicBezTo>
                    <a:pt x="17" y="13"/>
                    <a:pt x="17" y="12"/>
                    <a:pt x="16" y="12"/>
                  </a:cubicBezTo>
                  <a:cubicBezTo>
                    <a:pt x="16" y="12"/>
                    <a:pt x="16" y="12"/>
                    <a:pt x="15" y="12"/>
                  </a:cubicBezTo>
                  <a:cubicBezTo>
                    <a:pt x="15" y="13"/>
                    <a:pt x="15" y="13"/>
                    <a:pt x="15" y="13"/>
                  </a:cubicBezTo>
                  <a:cubicBezTo>
                    <a:pt x="15" y="14"/>
                    <a:pt x="15" y="14"/>
                    <a:pt x="14" y="14"/>
                  </a:cubicBezTo>
                  <a:cubicBezTo>
                    <a:pt x="14" y="13"/>
                    <a:pt x="14" y="13"/>
                    <a:pt x="14" y="12"/>
                  </a:cubicBezTo>
                  <a:cubicBezTo>
                    <a:pt x="14" y="11"/>
                    <a:pt x="15" y="12"/>
                    <a:pt x="15" y="12"/>
                  </a:cubicBezTo>
                  <a:cubicBezTo>
                    <a:pt x="16" y="11"/>
                    <a:pt x="17" y="12"/>
                    <a:pt x="17" y="11"/>
                  </a:cubicBezTo>
                  <a:cubicBezTo>
                    <a:pt x="16" y="11"/>
                    <a:pt x="16" y="10"/>
                    <a:pt x="16" y="9"/>
                  </a:cubicBezTo>
                  <a:cubicBezTo>
                    <a:pt x="17" y="9"/>
                    <a:pt x="17" y="10"/>
                    <a:pt x="17" y="10"/>
                  </a:cubicBezTo>
                  <a:close/>
                  <a:moveTo>
                    <a:pt x="17" y="17"/>
                  </a:moveTo>
                  <a:cubicBezTo>
                    <a:pt x="16" y="17"/>
                    <a:pt x="16" y="17"/>
                    <a:pt x="16" y="17"/>
                  </a:cubicBezTo>
                  <a:cubicBezTo>
                    <a:pt x="16" y="17"/>
                    <a:pt x="16" y="17"/>
                    <a:pt x="16" y="17"/>
                  </a:cubicBezTo>
                  <a:cubicBezTo>
                    <a:pt x="16" y="17"/>
                    <a:pt x="16" y="17"/>
                    <a:pt x="16" y="17"/>
                  </a:cubicBezTo>
                  <a:cubicBezTo>
                    <a:pt x="16" y="17"/>
                    <a:pt x="16" y="17"/>
                    <a:pt x="16" y="17"/>
                  </a:cubicBezTo>
                  <a:cubicBezTo>
                    <a:pt x="16" y="17"/>
                    <a:pt x="17" y="17"/>
                    <a:pt x="17" y="17"/>
                  </a:cubicBezTo>
                  <a:close/>
                  <a:moveTo>
                    <a:pt x="15" y="15"/>
                  </a:moveTo>
                  <a:cubicBezTo>
                    <a:pt x="16" y="14"/>
                    <a:pt x="17" y="14"/>
                    <a:pt x="17" y="16"/>
                  </a:cubicBezTo>
                  <a:cubicBezTo>
                    <a:pt x="17" y="16"/>
                    <a:pt x="17" y="16"/>
                    <a:pt x="16" y="16"/>
                  </a:cubicBezTo>
                  <a:cubicBezTo>
                    <a:pt x="16" y="16"/>
                    <a:pt x="16" y="16"/>
                    <a:pt x="15" y="15"/>
                  </a:cubicBezTo>
                  <a:close/>
                  <a:moveTo>
                    <a:pt x="16" y="12"/>
                  </a:moveTo>
                  <a:cubicBezTo>
                    <a:pt x="17" y="12"/>
                    <a:pt x="16" y="14"/>
                    <a:pt x="17" y="14"/>
                  </a:cubicBezTo>
                  <a:cubicBezTo>
                    <a:pt x="16" y="14"/>
                    <a:pt x="16" y="13"/>
                    <a:pt x="16" y="12"/>
                  </a:cubicBezTo>
                  <a:close/>
                  <a:moveTo>
                    <a:pt x="18" y="14"/>
                  </a:moveTo>
                  <a:cubicBezTo>
                    <a:pt x="18" y="14"/>
                    <a:pt x="18" y="14"/>
                    <a:pt x="18" y="15"/>
                  </a:cubicBezTo>
                  <a:cubicBezTo>
                    <a:pt x="17" y="15"/>
                    <a:pt x="17" y="14"/>
                    <a:pt x="18" y="14"/>
                  </a:cubicBezTo>
                  <a:close/>
                  <a:moveTo>
                    <a:pt x="18" y="9"/>
                  </a:moveTo>
                  <a:cubicBezTo>
                    <a:pt x="17" y="9"/>
                    <a:pt x="17" y="9"/>
                    <a:pt x="17" y="9"/>
                  </a:cubicBezTo>
                  <a:cubicBezTo>
                    <a:pt x="17" y="9"/>
                    <a:pt x="18" y="8"/>
                    <a:pt x="18" y="8"/>
                  </a:cubicBezTo>
                  <a:cubicBezTo>
                    <a:pt x="18" y="8"/>
                    <a:pt x="18" y="9"/>
                    <a:pt x="18" y="9"/>
                  </a:cubicBezTo>
                  <a:close/>
                  <a:moveTo>
                    <a:pt x="19" y="8"/>
                  </a:moveTo>
                  <a:cubicBezTo>
                    <a:pt x="19" y="8"/>
                    <a:pt x="19" y="8"/>
                    <a:pt x="19" y="9"/>
                  </a:cubicBezTo>
                  <a:cubicBezTo>
                    <a:pt x="19" y="9"/>
                    <a:pt x="19" y="9"/>
                    <a:pt x="19" y="9"/>
                  </a:cubicBezTo>
                  <a:cubicBezTo>
                    <a:pt x="19" y="8"/>
                    <a:pt x="19" y="8"/>
                    <a:pt x="19" y="8"/>
                  </a:cubicBezTo>
                  <a:close/>
                  <a:moveTo>
                    <a:pt x="20" y="13"/>
                  </a:moveTo>
                  <a:cubicBezTo>
                    <a:pt x="19" y="14"/>
                    <a:pt x="19" y="14"/>
                    <a:pt x="19" y="15"/>
                  </a:cubicBezTo>
                  <a:cubicBezTo>
                    <a:pt x="18" y="15"/>
                    <a:pt x="18" y="15"/>
                    <a:pt x="18" y="15"/>
                  </a:cubicBezTo>
                  <a:cubicBezTo>
                    <a:pt x="19" y="14"/>
                    <a:pt x="18" y="12"/>
                    <a:pt x="17" y="13"/>
                  </a:cubicBezTo>
                  <a:cubicBezTo>
                    <a:pt x="18" y="12"/>
                    <a:pt x="19" y="12"/>
                    <a:pt x="19" y="12"/>
                  </a:cubicBezTo>
                  <a:cubicBezTo>
                    <a:pt x="19" y="12"/>
                    <a:pt x="19" y="12"/>
                    <a:pt x="19" y="12"/>
                  </a:cubicBezTo>
                  <a:cubicBezTo>
                    <a:pt x="19" y="13"/>
                    <a:pt x="19" y="13"/>
                    <a:pt x="20" y="13"/>
                  </a:cubicBezTo>
                  <a:close/>
                  <a:moveTo>
                    <a:pt x="20" y="14"/>
                  </a:moveTo>
                  <a:cubicBezTo>
                    <a:pt x="20" y="14"/>
                    <a:pt x="20" y="14"/>
                    <a:pt x="19" y="14"/>
                  </a:cubicBezTo>
                  <a:cubicBezTo>
                    <a:pt x="20" y="14"/>
                    <a:pt x="20" y="13"/>
                    <a:pt x="20" y="13"/>
                  </a:cubicBezTo>
                  <a:cubicBezTo>
                    <a:pt x="20" y="13"/>
                    <a:pt x="20" y="14"/>
                    <a:pt x="20" y="14"/>
                  </a:cubicBezTo>
                  <a:close/>
                  <a:moveTo>
                    <a:pt x="22" y="12"/>
                  </a:moveTo>
                  <a:cubicBezTo>
                    <a:pt x="22" y="12"/>
                    <a:pt x="22" y="12"/>
                    <a:pt x="22" y="13"/>
                  </a:cubicBezTo>
                  <a:cubicBezTo>
                    <a:pt x="22" y="12"/>
                    <a:pt x="22" y="12"/>
                    <a:pt x="22" y="11"/>
                  </a:cubicBezTo>
                  <a:cubicBezTo>
                    <a:pt x="22" y="12"/>
                    <a:pt x="22" y="12"/>
                    <a:pt x="22" y="12"/>
                  </a:cubicBezTo>
                  <a:close/>
                  <a:moveTo>
                    <a:pt x="23" y="14"/>
                  </a:moveTo>
                  <a:cubicBezTo>
                    <a:pt x="23" y="14"/>
                    <a:pt x="23" y="15"/>
                    <a:pt x="23" y="15"/>
                  </a:cubicBezTo>
                  <a:cubicBezTo>
                    <a:pt x="23" y="15"/>
                    <a:pt x="23" y="15"/>
                    <a:pt x="22" y="15"/>
                  </a:cubicBezTo>
                  <a:cubicBezTo>
                    <a:pt x="22" y="14"/>
                    <a:pt x="23" y="14"/>
                    <a:pt x="23" y="14"/>
                  </a:cubicBezTo>
                  <a:close/>
                  <a:moveTo>
                    <a:pt x="23" y="11"/>
                  </a:moveTo>
                  <a:cubicBezTo>
                    <a:pt x="23" y="11"/>
                    <a:pt x="23" y="11"/>
                    <a:pt x="23" y="11"/>
                  </a:cubicBezTo>
                  <a:cubicBezTo>
                    <a:pt x="23" y="10"/>
                    <a:pt x="24" y="11"/>
                    <a:pt x="23" y="11"/>
                  </a:cubicBezTo>
                  <a:close/>
                  <a:moveTo>
                    <a:pt x="24" y="13"/>
                  </a:moveTo>
                  <a:cubicBezTo>
                    <a:pt x="24" y="13"/>
                    <a:pt x="24" y="13"/>
                    <a:pt x="24" y="14"/>
                  </a:cubicBezTo>
                  <a:cubicBezTo>
                    <a:pt x="23" y="14"/>
                    <a:pt x="23" y="13"/>
                    <a:pt x="23" y="13"/>
                  </a:cubicBezTo>
                  <a:cubicBezTo>
                    <a:pt x="24" y="12"/>
                    <a:pt x="24" y="13"/>
                    <a:pt x="24" y="13"/>
                  </a:cubicBezTo>
                  <a:close/>
                  <a:moveTo>
                    <a:pt x="24" y="16"/>
                  </a:moveTo>
                  <a:cubicBezTo>
                    <a:pt x="24" y="16"/>
                    <a:pt x="25" y="16"/>
                    <a:pt x="25" y="16"/>
                  </a:cubicBezTo>
                  <a:cubicBezTo>
                    <a:pt x="24" y="16"/>
                    <a:pt x="24" y="16"/>
                    <a:pt x="24" y="16"/>
                  </a:cubicBezTo>
                  <a:close/>
                  <a:moveTo>
                    <a:pt x="25" y="9"/>
                  </a:moveTo>
                  <a:cubicBezTo>
                    <a:pt x="25" y="9"/>
                    <a:pt x="24" y="9"/>
                    <a:pt x="24" y="8"/>
                  </a:cubicBezTo>
                  <a:cubicBezTo>
                    <a:pt x="25" y="8"/>
                    <a:pt x="26" y="9"/>
                    <a:pt x="25" y="9"/>
                  </a:cubicBezTo>
                  <a:close/>
                  <a:moveTo>
                    <a:pt x="26" y="12"/>
                  </a:moveTo>
                  <a:cubicBezTo>
                    <a:pt x="25" y="12"/>
                    <a:pt x="25" y="12"/>
                    <a:pt x="25" y="13"/>
                  </a:cubicBezTo>
                  <a:cubicBezTo>
                    <a:pt x="25" y="12"/>
                    <a:pt x="25" y="12"/>
                    <a:pt x="25" y="11"/>
                  </a:cubicBezTo>
                  <a:cubicBezTo>
                    <a:pt x="25" y="12"/>
                    <a:pt x="25" y="12"/>
                    <a:pt x="26" y="12"/>
                  </a:cubicBezTo>
                  <a:close/>
                  <a:moveTo>
                    <a:pt x="25" y="16"/>
                  </a:moveTo>
                  <a:cubicBezTo>
                    <a:pt x="25" y="16"/>
                    <a:pt x="25" y="16"/>
                    <a:pt x="25" y="16"/>
                  </a:cubicBezTo>
                  <a:cubicBezTo>
                    <a:pt x="25" y="15"/>
                    <a:pt x="25" y="15"/>
                    <a:pt x="25" y="16"/>
                  </a:cubicBezTo>
                  <a:close/>
                  <a:moveTo>
                    <a:pt x="28" y="5"/>
                  </a:moveTo>
                  <a:cubicBezTo>
                    <a:pt x="29" y="4"/>
                    <a:pt x="29" y="4"/>
                    <a:pt x="29" y="4"/>
                  </a:cubicBezTo>
                  <a:cubicBezTo>
                    <a:pt x="29" y="4"/>
                    <a:pt x="29" y="5"/>
                    <a:pt x="28" y="5"/>
                  </a:cubicBezTo>
                  <a:close/>
                  <a:moveTo>
                    <a:pt x="30" y="6"/>
                  </a:moveTo>
                  <a:cubicBezTo>
                    <a:pt x="30" y="7"/>
                    <a:pt x="29" y="7"/>
                    <a:pt x="29" y="8"/>
                  </a:cubicBezTo>
                  <a:cubicBezTo>
                    <a:pt x="29" y="8"/>
                    <a:pt x="29" y="8"/>
                    <a:pt x="29" y="8"/>
                  </a:cubicBezTo>
                  <a:cubicBezTo>
                    <a:pt x="29" y="8"/>
                    <a:pt x="29" y="9"/>
                    <a:pt x="29" y="9"/>
                  </a:cubicBezTo>
                  <a:cubicBezTo>
                    <a:pt x="28" y="10"/>
                    <a:pt x="29" y="10"/>
                    <a:pt x="29" y="11"/>
                  </a:cubicBezTo>
                  <a:cubicBezTo>
                    <a:pt x="28" y="11"/>
                    <a:pt x="28" y="10"/>
                    <a:pt x="28" y="11"/>
                  </a:cubicBezTo>
                  <a:cubicBezTo>
                    <a:pt x="27" y="11"/>
                    <a:pt x="27" y="9"/>
                    <a:pt x="27" y="10"/>
                  </a:cubicBezTo>
                  <a:cubicBezTo>
                    <a:pt x="26" y="10"/>
                    <a:pt x="27" y="11"/>
                    <a:pt x="27" y="11"/>
                  </a:cubicBezTo>
                  <a:cubicBezTo>
                    <a:pt x="27" y="12"/>
                    <a:pt x="27" y="12"/>
                    <a:pt x="27" y="12"/>
                  </a:cubicBezTo>
                  <a:cubicBezTo>
                    <a:pt x="27" y="12"/>
                    <a:pt x="27" y="12"/>
                    <a:pt x="27" y="13"/>
                  </a:cubicBezTo>
                  <a:cubicBezTo>
                    <a:pt x="26" y="13"/>
                    <a:pt x="27" y="14"/>
                    <a:pt x="26" y="14"/>
                  </a:cubicBezTo>
                  <a:cubicBezTo>
                    <a:pt x="26" y="13"/>
                    <a:pt x="26" y="12"/>
                    <a:pt x="26" y="11"/>
                  </a:cubicBezTo>
                  <a:cubicBezTo>
                    <a:pt x="26" y="11"/>
                    <a:pt x="26" y="11"/>
                    <a:pt x="26" y="11"/>
                  </a:cubicBezTo>
                  <a:cubicBezTo>
                    <a:pt x="27" y="9"/>
                    <a:pt x="26" y="9"/>
                    <a:pt x="26" y="8"/>
                  </a:cubicBezTo>
                  <a:cubicBezTo>
                    <a:pt x="26" y="8"/>
                    <a:pt x="26" y="7"/>
                    <a:pt x="27" y="7"/>
                  </a:cubicBezTo>
                  <a:cubicBezTo>
                    <a:pt x="27" y="7"/>
                    <a:pt x="27" y="7"/>
                    <a:pt x="28" y="7"/>
                  </a:cubicBezTo>
                  <a:cubicBezTo>
                    <a:pt x="28" y="7"/>
                    <a:pt x="28" y="6"/>
                    <a:pt x="28" y="6"/>
                  </a:cubicBezTo>
                  <a:cubicBezTo>
                    <a:pt x="27" y="7"/>
                    <a:pt x="26" y="6"/>
                    <a:pt x="26" y="7"/>
                  </a:cubicBezTo>
                  <a:cubicBezTo>
                    <a:pt x="26" y="6"/>
                    <a:pt x="26" y="5"/>
                    <a:pt x="26" y="5"/>
                  </a:cubicBezTo>
                  <a:cubicBezTo>
                    <a:pt x="26" y="5"/>
                    <a:pt x="26" y="4"/>
                    <a:pt x="27" y="4"/>
                  </a:cubicBezTo>
                  <a:cubicBezTo>
                    <a:pt x="27" y="5"/>
                    <a:pt x="26" y="5"/>
                    <a:pt x="26" y="5"/>
                  </a:cubicBezTo>
                  <a:cubicBezTo>
                    <a:pt x="27" y="5"/>
                    <a:pt x="27" y="6"/>
                    <a:pt x="28" y="6"/>
                  </a:cubicBezTo>
                  <a:cubicBezTo>
                    <a:pt x="28" y="5"/>
                    <a:pt x="28" y="6"/>
                    <a:pt x="28" y="5"/>
                  </a:cubicBezTo>
                  <a:cubicBezTo>
                    <a:pt x="28" y="5"/>
                    <a:pt x="28" y="4"/>
                    <a:pt x="28" y="4"/>
                  </a:cubicBezTo>
                  <a:cubicBezTo>
                    <a:pt x="28" y="4"/>
                    <a:pt x="28" y="4"/>
                    <a:pt x="28" y="5"/>
                  </a:cubicBezTo>
                  <a:cubicBezTo>
                    <a:pt x="28" y="5"/>
                    <a:pt x="28" y="5"/>
                    <a:pt x="29" y="5"/>
                  </a:cubicBezTo>
                  <a:cubicBezTo>
                    <a:pt x="29" y="5"/>
                    <a:pt x="28" y="5"/>
                    <a:pt x="28" y="6"/>
                  </a:cubicBezTo>
                  <a:cubicBezTo>
                    <a:pt x="29" y="6"/>
                    <a:pt x="29" y="5"/>
                    <a:pt x="29" y="5"/>
                  </a:cubicBezTo>
                  <a:cubicBezTo>
                    <a:pt x="29" y="6"/>
                    <a:pt x="29" y="7"/>
                    <a:pt x="30" y="6"/>
                  </a:cubicBezTo>
                  <a:close/>
                  <a:moveTo>
                    <a:pt x="28" y="34"/>
                  </a:moveTo>
                  <a:cubicBezTo>
                    <a:pt x="29" y="34"/>
                    <a:pt x="28" y="35"/>
                    <a:pt x="28" y="34"/>
                  </a:cubicBezTo>
                  <a:cubicBezTo>
                    <a:pt x="28" y="34"/>
                    <a:pt x="28" y="34"/>
                    <a:pt x="28" y="34"/>
                  </a:cubicBezTo>
                  <a:close/>
                  <a:moveTo>
                    <a:pt x="28" y="32"/>
                  </a:moveTo>
                  <a:cubicBezTo>
                    <a:pt x="28" y="32"/>
                    <a:pt x="29" y="31"/>
                    <a:pt x="29" y="31"/>
                  </a:cubicBezTo>
                  <a:cubicBezTo>
                    <a:pt x="29" y="32"/>
                    <a:pt x="28" y="32"/>
                    <a:pt x="28" y="32"/>
                  </a:cubicBezTo>
                  <a:close/>
                  <a:moveTo>
                    <a:pt x="27" y="15"/>
                  </a:moveTo>
                  <a:cubicBezTo>
                    <a:pt x="27" y="14"/>
                    <a:pt x="27" y="14"/>
                    <a:pt x="27" y="14"/>
                  </a:cubicBezTo>
                  <a:cubicBezTo>
                    <a:pt x="28" y="13"/>
                    <a:pt x="28" y="13"/>
                    <a:pt x="28" y="13"/>
                  </a:cubicBezTo>
                  <a:cubicBezTo>
                    <a:pt x="28" y="13"/>
                    <a:pt x="28" y="12"/>
                    <a:pt x="29" y="12"/>
                  </a:cubicBezTo>
                  <a:cubicBezTo>
                    <a:pt x="29" y="12"/>
                    <a:pt x="29" y="13"/>
                    <a:pt x="29" y="13"/>
                  </a:cubicBezTo>
                  <a:cubicBezTo>
                    <a:pt x="29" y="13"/>
                    <a:pt x="29" y="12"/>
                    <a:pt x="30" y="12"/>
                  </a:cubicBezTo>
                  <a:cubicBezTo>
                    <a:pt x="30" y="13"/>
                    <a:pt x="29" y="13"/>
                    <a:pt x="29" y="14"/>
                  </a:cubicBezTo>
                  <a:cubicBezTo>
                    <a:pt x="28" y="14"/>
                    <a:pt x="28" y="14"/>
                    <a:pt x="27" y="15"/>
                  </a:cubicBezTo>
                  <a:close/>
                  <a:moveTo>
                    <a:pt x="29" y="10"/>
                  </a:moveTo>
                  <a:cubicBezTo>
                    <a:pt x="30" y="9"/>
                    <a:pt x="30" y="10"/>
                    <a:pt x="30" y="10"/>
                  </a:cubicBezTo>
                  <a:cubicBezTo>
                    <a:pt x="29" y="10"/>
                    <a:pt x="29" y="10"/>
                    <a:pt x="29" y="10"/>
                  </a:cubicBezTo>
                  <a:close/>
                  <a:moveTo>
                    <a:pt x="28" y="13"/>
                  </a:moveTo>
                  <a:cubicBezTo>
                    <a:pt x="28" y="13"/>
                    <a:pt x="28" y="13"/>
                    <a:pt x="27" y="12"/>
                  </a:cubicBezTo>
                  <a:cubicBezTo>
                    <a:pt x="28" y="12"/>
                    <a:pt x="28" y="12"/>
                    <a:pt x="28" y="12"/>
                  </a:cubicBezTo>
                  <a:cubicBezTo>
                    <a:pt x="29" y="12"/>
                    <a:pt x="28" y="13"/>
                    <a:pt x="28" y="13"/>
                  </a:cubicBezTo>
                  <a:close/>
                  <a:moveTo>
                    <a:pt x="27" y="16"/>
                  </a:moveTo>
                  <a:cubicBezTo>
                    <a:pt x="27" y="16"/>
                    <a:pt x="27" y="15"/>
                    <a:pt x="27" y="15"/>
                  </a:cubicBezTo>
                  <a:cubicBezTo>
                    <a:pt x="27" y="15"/>
                    <a:pt x="27" y="15"/>
                    <a:pt x="27" y="15"/>
                  </a:cubicBezTo>
                  <a:cubicBezTo>
                    <a:pt x="27" y="15"/>
                    <a:pt x="27" y="16"/>
                    <a:pt x="27" y="16"/>
                  </a:cubicBezTo>
                  <a:close/>
                  <a:moveTo>
                    <a:pt x="27" y="34"/>
                  </a:moveTo>
                  <a:cubicBezTo>
                    <a:pt x="27" y="33"/>
                    <a:pt x="28" y="33"/>
                    <a:pt x="27" y="34"/>
                  </a:cubicBezTo>
                  <a:cubicBezTo>
                    <a:pt x="27" y="34"/>
                    <a:pt x="27" y="34"/>
                    <a:pt x="27" y="34"/>
                  </a:cubicBezTo>
                  <a:cubicBezTo>
                    <a:pt x="27" y="34"/>
                    <a:pt x="27" y="34"/>
                    <a:pt x="27" y="34"/>
                  </a:cubicBezTo>
                  <a:close/>
                  <a:moveTo>
                    <a:pt x="27" y="15"/>
                  </a:moveTo>
                  <a:cubicBezTo>
                    <a:pt x="27" y="15"/>
                    <a:pt x="26" y="15"/>
                    <a:pt x="26" y="15"/>
                  </a:cubicBezTo>
                  <a:cubicBezTo>
                    <a:pt x="26" y="14"/>
                    <a:pt x="27" y="14"/>
                    <a:pt x="27" y="15"/>
                  </a:cubicBezTo>
                  <a:close/>
                  <a:moveTo>
                    <a:pt x="27" y="37"/>
                  </a:moveTo>
                  <a:cubicBezTo>
                    <a:pt x="27" y="38"/>
                    <a:pt x="27" y="38"/>
                    <a:pt x="27" y="38"/>
                  </a:cubicBezTo>
                  <a:cubicBezTo>
                    <a:pt x="27" y="38"/>
                    <a:pt x="27" y="38"/>
                    <a:pt x="27" y="38"/>
                  </a:cubicBezTo>
                  <a:cubicBezTo>
                    <a:pt x="27" y="38"/>
                    <a:pt x="27" y="38"/>
                    <a:pt x="27" y="37"/>
                  </a:cubicBezTo>
                  <a:close/>
                  <a:moveTo>
                    <a:pt x="30" y="10"/>
                  </a:moveTo>
                  <a:cubicBezTo>
                    <a:pt x="30" y="9"/>
                    <a:pt x="30" y="9"/>
                    <a:pt x="30" y="9"/>
                  </a:cubicBezTo>
                  <a:cubicBezTo>
                    <a:pt x="30" y="9"/>
                    <a:pt x="29" y="9"/>
                    <a:pt x="29" y="9"/>
                  </a:cubicBezTo>
                  <a:cubicBezTo>
                    <a:pt x="29" y="9"/>
                    <a:pt x="29" y="9"/>
                    <a:pt x="29" y="9"/>
                  </a:cubicBezTo>
                  <a:cubicBezTo>
                    <a:pt x="30" y="9"/>
                    <a:pt x="30" y="9"/>
                    <a:pt x="30" y="10"/>
                  </a:cubicBezTo>
                  <a:close/>
                  <a:moveTo>
                    <a:pt x="30" y="11"/>
                  </a:moveTo>
                  <a:cubicBezTo>
                    <a:pt x="30" y="11"/>
                    <a:pt x="30" y="11"/>
                    <a:pt x="30" y="11"/>
                  </a:cubicBezTo>
                  <a:cubicBezTo>
                    <a:pt x="30" y="10"/>
                    <a:pt x="31" y="10"/>
                    <a:pt x="30" y="11"/>
                  </a:cubicBezTo>
                  <a:close/>
                  <a:moveTo>
                    <a:pt x="32" y="12"/>
                  </a:moveTo>
                  <a:cubicBezTo>
                    <a:pt x="31" y="12"/>
                    <a:pt x="31" y="12"/>
                    <a:pt x="31" y="12"/>
                  </a:cubicBezTo>
                  <a:cubicBezTo>
                    <a:pt x="31" y="12"/>
                    <a:pt x="32" y="12"/>
                    <a:pt x="32" y="12"/>
                  </a:cubicBezTo>
                  <a:close/>
                  <a:moveTo>
                    <a:pt x="32" y="13"/>
                  </a:moveTo>
                  <a:cubicBezTo>
                    <a:pt x="32" y="13"/>
                    <a:pt x="32" y="13"/>
                    <a:pt x="32" y="13"/>
                  </a:cubicBezTo>
                  <a:cubicBezTo>
                    <a:pt x="32" y="13"/>
                    <a:pt x="32" y="13"/>
                    <a:pt x="32" y="13"/>
                  </a:cubicBezTo>
                  <a:cubicBezTo>
                    <a:pt x="32" y="13"/>
                    <a:pt x="32" y="13"/>
                    <a:pt x="32" y="13"/>
                  </a:cubicBezTo>
                  <a:close/>
                  <a:moveTo>
                    <a:pt x="32" y="23"/>
                  </a:moveTo>
                  <a:cubicBezTo>
                    <a:pt x="32" y="23"/>
                    <a:pt x="32" y="22"/>
                    <a:pt x="32" y="22"/>
                  </a:cubicBezTo>
                  <a:cubicBezTo>
                    <a:pt x="32" y="23"/>
                    <a:pt x="32" y="23"/>
                    <a:pt x="32" y="23"/>
                  </a:cubicBezTo>
                  <a:close/>
                  <a:moveTo>
                    <a:pt x="32" y="23"/>
                  </a:moveTo>
                  <a:cubicBezTo>
                    <a:pt x="32" y="24"/>
                    <a:pt x="32" y="24"/>
                    <a:pt x="32" y="24"/>
                  </a:cubicBezTo>
                  <a:cubicBezTo>
                    <a:pt x="32" y="23"/>
                    <a:pt x="32" y="23"/>
                    <a:pt x="32" y="23"/>
                  </a:cubicBezTo>
                  <a:close/>
                  <a:moveTo>
                    <a:pt x="33" y="31"/>
                  </a:moveTo>
                  <a:cubicBezTo>
                    <a:pt x="33" y="31"/>
                    <a:pt x="33" y="32"/>
                    <a:pt x="34" y="31"/>
                  </a:cubicBezTo>
                  <a:cubicBezTo>
                    <a:pt x="34" y="31"/>
                    <a:pt x="34" y="31"/>
                    <a:pt x="34" y="31"/>
                  </a:cubicBezTo>
                  <a:cubicBezTo>
                    <a:pt x="34" y="30"/>
                    <a:pt x="33" y="31"/>
                    <a:pt x="33" y="30"/>
                  </a:cubicBezTo>
                  <a:cubicBezTo>
                    <a:pt x="34" y="30"/>
                    <a:pt x="34" y="30"/>
                    <a:pt x="34" y="29"/>
                  </a:cubicBezTo>
                  <a:cubicBezTo>
                    <a:pt x="35" y="30"/>
                    <a:pt x="34" y="31"/>
                    <a:pt x="34" y="31"/>
                  </a:cubicBezTo>
                  <a:cubicBezTo>
                    <a:pt x="34" y="31"/>
                    <a:pt x="34" y="32"/>
                    <a:pt x="33" y="32"/>
                  </a:cubicBezTo>
                  <a:cubicBezTo>
                    <a:pt x="33" y="32"/>
                    <a:pt x="33" y="33"/>
                    <a:pt x="33" y="33"/>
                  </a:cubicBezTo>
                  <a:cubicBezTo>
                    <a:pt x="33" y="33"/>
                    <a:pt x="33" y="33"/>
                    <a:pt x="33" y="33"/>
                  </a:cubicBezTo>
                  <a:cubicBezTo>
                    <a:pt x="33" y="32"/>
                    <a:pt x="33" y="32"/>
                    <a:pt x="33" y="31"/>
                  </a:cubicBezTo>
                  <a:close/>
                  <a:moveTo>
                    <a:pt x="33" y="30"/>
                  </a:moveTo>
                  <a:cubicBezTo>
                    <a:pt x="33" y="29"/>
                    <a:pt x="33" y="29"/>
                    <a:pt x="33" y="28"/>
                  </a:cubicBezTo>
                  <a:cubicBezTo>
                    <a:pt x="33" y="28"/>
                    <a:pt x="34" y="28"/>
                    <a:pt x="34" y="28"/>
                  </a:cubicBezTo>
                  <a:cubicBezTo>
                    <a:pt x="34" y="29"/>
                    <a:pt x="34" y="29"/>
                    <a:pt x="33" y="30"/>
                  </a:cubicBezTo>
                  <a:close/>
                  <a:moveTo>
                    <a:pt x="33" y="33"/>
                  </a:moveTo>
                  <a:cubicBezTo>
                    <a:pt x="33" y="33"/>
                    <a:pt x="33" y="33"/>
                    <a:pt x="32" y="33"/>
                  </a:cubicBezTo>
                  <a:cubicBezTo>
                    <a:pt x="32" y="33"/>
                    <a:pt x="32" y="33"/>
                    <a:pt x="33" y="32"/>
                  </a:cubicBezTo>
                  <a:cubicBezTo>
                    <a:pt x="33" y="33"/>
                    <a:pt x="33" y="33"/>
                    <a:pt x="33" y="33"/>
                  </a:cubicBezTo>
                  <a:close/>
                  <a:moveTo>
                    <a:pt x="32" y="31"/>
                  </a:moveTo>
                  <a:cubicBezTo>
                    <a:pt x="32" y="31"/>
                    <a:pt x="32" y="30"/>
                    <a:pt x="33" y="30"/>
                  </a:cubicBezTo>
                  <a:cubicBezTo>
                    <a:pt x="33" y="31"/>
                    <a:pt x="33" y="31"/>
                    <a:pt x="32" y="31"/>
                  </a:cubicBezTo>
                  <a:close/>
                  <a:moveTo>
                    <a:pt x="32" y="32"/>
                  </a:moveTo>
                  <a:cubicBezTo>
                    <a:pt x="32" y="32"/>
                    <a:pt x="32" y="32"/>
                    <a:pt x="32" y="32"/>
                  </a:cubicBezTo>
                  <a:cubicBezTo>
                    <a:pt x="32" y="31"/>
                    <a:pt x="33" y="31"/>
                    <a:pt x="32" y="32"/>
                  </a:cubicBezTo>
                  <a:close/>
                  <a:moveTo>
                    <a:pt x="33" y="19"/>
                  </a:moveTo>
                  <a:cubicBezTo>
                    <a:pt x="33" y="19"/>
                    <a:pt x="33" y="20"/>
                    <a:pt x="33" y="20"/>
                  </a:cubicBezTo>
                  <a:cubicBezTo>
                    <a:pt x="32" y="20"/>
                    <a:pt x="32" y="19"/>
                    <a:pt x="33" y="19"/>
                  </a:cubicBezTo>
                  <a:close/>
                  <a:moveTo>
                    <a:pt x="33" y="23"/>
                  </a:moveTo>
                  <a:cubicBezTo>
                    <a:pt x="33" y="24"/>
                    <a:pt x="33" y="24"/>
                    <a:pt x="33" y="25"/>
                  </a:cubicBezTo>
                  <a:cubicBezTo>
                    <a:pt x="33" y="25"/>
                    <a:pt x="33" y="25"/>
                    <a:pt x="32" y="25"/>
                  </a:cubicBezTo>
                  <a:cubicBezTo>
                    <a:pt x="32" y="24"/>
                    <a:pt x="32" y="24"/>
                    <a:pt x="33" y="23"/>
                  </a:cubicBezTo>
                  <a:close/>
                  <a:moveTo>
                    <a:pt x="33" y="22"/>
                  </a:moveTo>
                  <a:cubicBezTo>
                    <a:pt x="33" y="22"/>
                    <a:pt x="33" y="22"/>
                    <a:pt x="33" y="22"/>
                  </a:cubicBezTo>
                  <a:cubicBezTo>
                    <a:pt x="33" y="22"/>
                    <a:pt x="33" y="22"/>
                    <a:pt x="33" y="22"/>
                  </a:cubicBezTo>
                  <a:close/>
                  <a:moveTo>
                    <a:pt x="33" y="25"/>
                  </a:moveTo>
                  <a:cubicBezTo>
                    <a:pt x="34" y="24"/>
                    <a:pt x="34" y="24"/>
                    <a:pt x="34" y="24"/>
                  </a:cubicBezTo>
                  <a:cubicBezTo>
                    <a:pt x="34" y="25"/>
                    <a:pt x="34" y="25"/>
                    <a:pt x="34" y="25"/>
                  </a:cubicBezTo>
                  <a:cubicBezTo>
                    <a:pt x="34" y="25"/>
                    <a:pt x="34" y="25"/>
                    <a:pt x="35" y="25"/>
                  </a:cubicBezTo>
                  <a:cubicBezTo>
                    <a:pt x="35" y="26"/>
                    <a:pt x="35" y="26"/>
                    <a:pt x="34" y="26"/>
                  </a:cubicBezTo>
                  <a:cubicBezTo>
                    <a:pt x="34" y="26"/>
                    <a:pt x="34" y="25"/>
                    <a:pt x="33" y="25"/>
                  </a:cubicBezTo>
                  <a:close/>
                  <a:moveTo>
                    <a:pt x="34" y="20"/>
                  </a:moveTo>
                  <a:cubicBezTo>
                    <a:pt x="34" y="20"/>
                    <a:pt x="34" y="20"/>
                    <a:pt x="34" y="20"/>
                  </a:cubicBezTo>
                  <a:cubicBezTo>
                    <a:pt x="34" y="21"/>
                    <a:pt x="34" y="21"/>
                    <a:pt x="34" y="21"/>
                  </a:cubicBezTo>
                  <a:cubicBezTo>
                    <a:pt x="34" y="21"/>
                    <a:pt x="33" y="21"/>
                    <a:pt x="34" y="20"/>
                  </a:cubicBezTo>
                  <a:close/>
                  <a:moveTo>
                    <a:pt x="34" y="17"/>
                  </a:moveTo>
                  <a:cubicBezTo>
                    <a:pt x="34" y="17"/>
                    <a:pt x="34" y="17"/>
                    <a:pt x="34" y="17"/>
                  </a:cubicBezTo>
                  <a:cubicBezTo>
                    <a:pt x="34" y="17"/>
                    <a:pt x="34" y="17"/>
                    <a:pt x="34" y="18"/>
                  </a:cubicBezTo>
                  <a:cubicBezTo>
                    <a:pt x="34" y="18"/>
                    <a:pt x="34" y="17"/>
                    <a:pt x="34" y="17"/>
                  </a:cubicBezTo>
                  <a:close/>
                  <a:moveTo>
                    <a:pt x="34" y="14"/>
                  </a:moveTo>
                  <a:cubicBezTo>
                    <a:pt x="34" y="14"/>
                    <a:pt x="33" y="14"/>
                    <a:pt x="34" y="14"/>
                  </a:cubicBezTo>
                  <a:cubicBezTo>
                    <a:pt x="34" y="13"/>
                    <a:pt x="34" y="14"/>
                    <a:pt x="34" y="14"/>
                  </a:cubicBezTo>
                  <a:close/>
                  <a:moveTo>
                    <a:pt x="35" y="16"/>
                  </a:moveTo>
                  <a:cubicBezTo>
                    <a:pt x="34" y="16"/>
                    <a:pt x="33" y="17"/>
                    <a:pt x="33" y="16"/>
                  </a:cubicBezTo>
                  <a:cubicBezTo>
                    <a:pt x="34" y="16"/>
                    <a:pt x="35" y="15"/>
                    <a:pt x="35" y="16"/>
                  </a:cubicBezTo>
                  <a:close/>
                  <a:moveTo>
                    <a:pt x="35" y="13"/>
                  </a:moveTo>
                  <a:cubicBezTo>
                    <a:pt x="34" y="14"/>
                    <a:pt x="34" y="13"/>
                    <a:pt x="35" y="13"/>
                  </a:cubicBezTo>
                  <a:cubicBezTo>
                    <a:pt x="35" y="13"/>
                    <a:pt x="35" y="13"/>
                    <a:pt x="35" y="13"/>
                  </a:cubicBezTo>
                  <a:close/>
                  <a:moveTo>
                    <a:pt x="36" y="12"/>
                  </a:moveTo>
                  <a:cubicBezTo>
                    <a:pt x="36" y="12"/>
                    <a:pt x="35" y="13"/>
                    <a:pt x="35" y="13"/>
                  </a:cubicBezTo>
                  <a:cubicBezTo>
                    <a:pt x="35" y="13"/>
                    <a:pt x="35" y="13"/>
                    <a:pt x="35" y="12"/>
                  </a:cubicBezTo>
                  <a:cubicBezTo>
                    <a:pt x="36" y="12"/>
                    <a:pt x="36" y="12"/>
                    <a:pt x="36" y="12"/>
                  </a:cubicBezTo>
                  <a:close/>
                  <a:moveTo>
                    <a:pt x="36" y="14"/>
                  </a:moveTo>
                  <a:cubicBezTo>
                    <a:pt x="35" y="14"/>
                    <a:pt x="35" y="15"/>
                    <a:pt x="35" y="14"/>
                  </a:cubicBezTo>
                  <a:cubicBezTo>
                    <a:pt x="35" y="14"/>
                    <a:pt x="35" y="14"/>
                    <a:pt x="36" y="14"/>
                  </a:cubicBezTo>
                  <a:cubicBezTo>
                    <a:pt x="36" y="14"/>
                    <a:pt x="36" y="14"/>
                    <a:pt x="36" y="14"/>
                  </a:cubicBezTo>
                  <a:close/>
                  <a:moveTo>
                    <a:pt x="35" y="18"/>
                  </a:moveTo>
                  <a:cubicBezTo>
                    <a:pt x="35" y="18"/>
                    <a:pt x="35" y="18"/>
                    <a:pt x="36" y="17"/>
                  </a:cubicBezTo>
                  <a:cubicBezTo>
                    <a:pt x="36" y="18"/>
                    <a:pt x="36" y="18"/>
                    <a:pt x="35" y="18"/>
                  </a:cubicBezTo>
                  <a:close/>
                  <a:moveTo>
                    <a:pt x="35" y="19"/>
                  </a:moveTo>
                  <a:cubicBezTo>
                    <a:pt x="35" y="19"/>
                    <a:pt x="35" y="19"/>
                    <a:pt x="35" y="19"/>
                  </a:cubicBezTo>
                  <a:cubicBezTo>
                    <a:pt x="35" y="19"/>
                    <a:pt x="35" y="19"/>
                    <a:pt x="35" y="19"/>
                  </a:cubicBezTo>
                  <a:cubicBezTo>
                    <a:pt x="35" y="19"/>
                    <a:pt x="35" y="19"/>
                    <a:pt x="35" y="19"/>
                  </a:cubicBezTo>
                  <a:close/>
                  <a:moveTo>
                    <a:pt x="34" y="29"/>
                  </a:moveTo>
                  <a:cubicBezTo>
                    <a:pt x="34" y="29"/>
                    <a:pt x="34" y="29"/>
                    <a:pt x="34" y="28"/>
                  </a:cubicBezTo>
                  <a:cubicBezTo>
                    <a:pt x="35" y="28"/>
                    <a:pt x="36" y="28"/>
                    <a:pt x="35" y="29"/>
                  </a:cubicBezTo>
                  <a:cubicBezTo>
                    <a:pt x="35" y="29"/>
                    <a:pt x="35" y="29"/>
                    <a:pt x="34" y="29"/>
                  </a:cubicBezTo>
                  <a:close/>
                  <a:moveTo>
                    <a:pt x="33" y="35"/>
                  </a:moveTo>
                  <a:cubicBezTo>
                    <a:pt x="33" y="34"/>
                    <a:pt x="34" y="33"/>
                    <a:pt x="34" y="33"/>
                  </a:cubicBezTo>
                  <a:cubicBezTo>
                    <a:pt x="34" y="32"/>
                    <a:pt x="34" y="32"/>
                    <a:pt x="34" y="32"/>
                  </a:cubicBezTo>
                  <a:cubicBezTo>
                    <a:pt x="35" y="32"/>
                    <a:pt x="34" y="33"/>
                    <a:pt x="34" y="34"/>
                  </a:cubicBezTo>
                  <a:cubicBezTo>
                    <a:pt x="34" y="34"/>
                    <a:pt x="34" y="34"/>
                    <a:pt x="34" y="34"/>
                  </a:cubicBezTo>
                  <a:cubicBezTo>
                    <a:pt x="34" y="34"/>
                    <a:pt x="34" y="34"/>
                    <a:pt x="34" y="34"/>
                  </a:cubicBezTo>
                  <a:cubicBezTo>
                    <a:pt x="34" y="35"/>
                    <a:pt x="34" y="34"/>
                    <a:pt x="34" y="35"/>
                  </a:cubicBezTo>
                  <a:cubicBezTo>
                    <a:pt x="34" y="35"/>
                    <a:pt x="34" y="36"/>
                    <a:pt x="33" y="36"/>
                  </a:cubicBezTo>
                  <a:cubicBezTo>
                    <a:pt x="33" y="35"/>
                    <a:pt x="33" y="35"/>
                    <a:pt x="33" y="35"/>
                  </a:cubicBezTo>
                  <a:close/>
                  <a:moveTo>
                    <a:pt x="31" y="36"/>
                  </a:moveTo>
                  <a:cubicBezTo>
                    <a:pt x="31" y="36"/>
                    <a:pt x="32" y="35"/>
                    <a:pt x="32" y="35"/>
                  </a:cubicBezTo>
                  <a:cubicBezTo>
                    <a:pt x="32" y="35"/>
                    <a:pt x="32" y="35"/>
                    <a:pt x="32" y="34"/>
                  </a:cubicBezTo>
                  <a:cubicBezTo>
                    <a:pt x="32" y="34"/>
                    <a:pt x="31" y="34"/>
                    <a:pt x="31" y="34"/>
                  </a:cubicBezTo>
                  <a:cubicBezTo>
                    <a:pt x="31" y="33"/>
                    <a:pt x="32" y="33"/>
                    <a:pt x="32" y="33"/>
                  </a:cubicBezTo>
                  <a:cubicBezTo>
                    <a:pt x="32" y="32"/>
                    <a:pt x="32" y="33"/>
                    <a:pt x="32" y="34"/>
                  </a:cubicBezTo>
                  <a:cubicBezTo>
                    <a:pt x="32" y="34"/>
                    <a:pt x="32" y="33"/>
                    <a:pt x="33" y="33"/>
                  </a:cubicBezTo>
                  <a:cubicBezTo>
                    <a:pt x="33" y="34"/>
                    <a:pt x="32" y="35"/>
                    <a:pt x="32" y="36"/>
                  </a:cubicBezTo>
                  <a:cubicBezTo>
                    <a:pt x="32" y="37"/>
                    <a:pt x="31" y="36"/>
                    <a:pt x="31" y="36"/>
                  </a:cubicBezTo>
                  <a:close/>
                  <a:moveTo>
                    <a:pt x="31" y="18"/>
                  </a:moveTo>
                  <a:cubicBezTo>
                    <a:pt x="31" y="18"/>
                    <a:pt x="31" y="18"/>
                    <a:pt x="32" y="18"/>
                  </a:cubicBezTo>
                  <a:cubicBezTo>
                    <a:pt x="31" y="17"/>
                    <a:pt x="32" y="17"/>
                    <a:pt x="32" y="17"/>
                  </a:cubicBezTo>
                  <a:cubicBezTo>
                    <a:pt x="32" y="17"/>
                    <a:pt x="32" y="16"/>
                    <a:pt x="32" y="16"/>
                  </a:cubicBezTo>
                  <a:cubicBezTo>
                    <a:pt x="31" y="17"/>
                    <a:pt x="31" y="17"/>
                    <a:pt x="31" y="17"/>
                  </a:cubicBezTo>
                  <a:cubicBezTo>
                    <a:pt x="32" y="15"/>
                    <a:pt x="31" y="15"/>
                    <a:pt x="31" y="14"/>
                  </a:cubicBezTo>
                  <a:cubicBezTo>
                    <a:pt x="31" y="15"/>
                    <a:pt x="32" y="16"/>
                    <a:pt x="33" y="15"/>
                  </a:cubicBezTo>
                  <a:cubicBezTo>
                    <a:pt x="33" y="16"/>
                    <a:pt x="32" y="17"/>
                    <a:pt x="32" y="18"/>
                  </a:cubicBezTo>
                  <a:cubicBezTo>
                    <a:pt x="32" y="18"/>
                    <a:pt x="32" y="18"/>
                    <a:pt x="32" y="18"/>
                  </a:cubicBezTo>
                  <a:cubicBezTo>
                    <a:pt x="32" y="18"/>
                    <a:pt x="32" y="18"/>
                    <a:pt x="32" y="18"/>
                  </a:cubicBezTo>
                  <a:cubicBezTo>
                    <a:pt x="31" y="18"/>
                    <a:pt x="31" y="18"/>
                    <a:pt x="31" y="19"/>
                  </a:cubicBezTo>
                  <a:cubicBezTo>
                    <a:pt x="31" y="18"/>
                    <a:pt x="31" y="18"/>
                    <a:pt x="31" y="18"/>
                  </a:cubicBezTo>
                  <a:close/>
                  <a:moveTo>
                    <a:pt x="31" y="26"/>
                  </a:moveTo>
                  <a:cubicBezTo>
                    <a:pt x="31" y="26"/>
                    <a:pt x="31" y="26"/>
                    <a:pt x="31" y="26"/>
                  </a:cubicBezTo>
                  <a:cubicBezTo>
                    <a:pt x="31" y="26"/>
                    <a:pt x="31" y="26"/>
                    <a:pt x="31" y="26"/>
                  </a:cubicBezTo>
                  <a:close/>
                  <a:moveTo>
                    <a:pt x="31" y="6"/>
                  </a:moveTo>
                  <a:cubicBezTo>
                    <a:pt x="31" y="6"/>
                    <a:pt x="31" y="5"/>
                    <a:pt x="31" y="5"/>
                  </a:cubicBezTo>
                  <a:cubicBezTo>
                    <a:pt x="31" y="6"/>
                    <a:pt x="31" y="6"/>
                    <a:pt x="31" y="6"/>
                  </a:cubicBezTo>
                  <a:close/>
                  <a:moveTo>
                    <a:pt x="30" y="35"/>
                  </a:moveTo>
                  <a:cubicBezTo>
                    <a:pt x="30" y="35"/>
                    <a:pt x="29" y="36"/>
                    <a:pt x="29" y="36"/>
                  </a:cubicBezTo>
                  <a:cubicBezTo>
                    <a:pt x="29" y="36"/>
                    <a:pt x="29" y="35"/>
                    <a:pt x="29" y="36"/>
                  </a:cubicBezTo>
                  <a:cubicBezTo>
                    <a:pt x="29" y="35"/>
                    <a:pt x="29" y="35"/>
                    <a:pt x="29" y="35"/>
                  </a:cubicBezTo>
                  <a:cubicBezTo>
                    <a:pt x="28" y="35"/>
                    <a:pt x="28" y="35"/>
                    <a:pt x="28" y="36"/>
                  </a:cubicBezTo>
                  <a:cubicBezTo>
                    <a:pt x="28" y="35"/>
                    <a:pt x="28" y="35"/>
                    <a:pt x="28" y="35"/>
                  </a:cubicBezTo>
                  <a:cubicBezTo>
                    <a:pt x="28" y="35"/>
                    <a:pt x="29" y="35"/>
                    <a:pt x="29" y="34"/>
                  </a:cubicBezTo>
                  <a:cubicBezTo>
                    <a:pt x="29" y="34"/>
                    <a:pt x="29" y="34"/>
                    <a:pt x="29" y="34"/>
                  </a:cubicBezTo>
                  <a:cubicBezTo>
                    <a:pt x="29" y="34"/>
                    <a:pt x="29" y="33"/>
                    <a:pt x="29" y="33"/>
                  </a:cubicBezTo>
                  <a:cubicBezTo>
                    <a:pt x="29" y="34"/>
                    <a:pt x="29" y="34"/>
                    <a:pt x="29" y="34"/>
                  </a:cubicBezTo>
                  <a:cubicBezTo>
                    <a:pt x="30" y="34"/>
                    <a:pt x="30" y="34"/>
                    <a:pt x="31" y="34"/>
                  </a:cubicBezTo>
                  <a:cubicBezTo>
                    <a:pt x="31" y="34"/>
                    <a:pt x="30" y="35"/>
                    <a:pt x="30" y="35"/>
                  </a:cubicBezTo>
                  <a:cubicBezTo>
                    <a:pt x="30" y="35"/>
                    <a:pt x="30" y="35"/>
                    <a:pt x="30" y="35"/>
                  </a:cubicBezTo>
                  <a:close/>
                  <a:moveTo>
                    <a:pt x="28" y="37"/>
                  </a:moveTo>
                  <a:cubicBezTo>
                    <a:pt x="28" y="36"/>
                    <a:pt x="29" y="37"/>
                    <a:pt x="29" y="37"/>
                  </a:cubicBezTo>
                  <a:cubicBezTo>
                    <a:pt x="30" y="36"/>
                    <a:pt x="30" y="38"/>
                    <a:pt x="29" y="38"/>
                  </a:cubicBezTo>
                  <a:cubicBezTo>
                    <a:pt x="29" y="38"/>
                    <a:pt x="29" y="38"/>
                    <a:pt x="29" y="38"/>
                  </a:cubicBezTo>
                  <a:cubicBezTo>
                    <a:pt x="29" y="38"/>
                    <a:pt x="28" y="38"/>
                    <a:pt x="28" y="38"/>
                  </a:cubicBezTo>
                  <a:cubicBezTo>
                    <a:pt x="28" y="38"/>
                    <a:pt x="28" y="37"/>
                    <a:pt x="28" y="37"/>
                  </a:cubicBezTo>
                  <a:close/>
                  <a:moveTo>
                    <a:pt x="28" y="35"/>
                  </a:moveTo>
                  <a:cubicBezTo>
                    <a:pt x="28" y="35"/>
                    <a:pt x="27" y="36"/>
                    <a:pt x="27" y="36"/>
                  </a:cubicBezTo>
                  <a:cubicBezTo>
                    <a:pt x="27" y="35"/>
                    <a:pt x="27" y="35"/>
                    <a:pt x="28" y="35"/>
                  </a:cubicBezTo>
                  <a:close/>
                  <a:moveTo>
                    <a:pt x="26" y="41"/>
                  </a:moveTo>
                  <a:cubicBezTo>
                    <a:pt x="27" y="40"/>
                    <a:pt x="27" y="40"/>
                    <a:pt x="28" y="40"/>
                  </a:cubicBezTo>
                  <a:cubicBezTo>
                    <a:pt x="27" y="40"/>
                    <a:pt x="27" y="40"/>
                    <a:pt x="26" y="41"/>
                  </a:cubicBezTo>
                  <a:close/>
                  <a:moveTo>
                    <a:pt x="26" y="37"/>
                  </a:moveTo>
                  <a:cubicBezTo>
                    <a:pt x="26" y="37"/>
                    <a:pt x="25" y="37"/>
                    <a:pt x="26" y="36"/>
                  </a:cubicBezTo>
                  <a:cubicBezTo>
                    <a:pt x="26" y="36"/>
                    <a:pt x="26" y="36"/>
                    <a:pt x="27" y="36"/>
                  </a:cubicBezTo>
                  <a:cubicBezTo>
                    <a:pt x="27" y="36"/>
                    <a:pt x="27" y="37"/>
                    <a:pt x="26" y="37"/>
                  </a:cubicBezTo>
                  <a:close/>
                  <a:moveTo>
                    <a:pt x="25" y="41"/>
                  </a:moveTo>
                  <a:cubicBezTo>
                    <a:pt x="25" y="40"/>
                    <a:pt x="26" y="40"/>
                    <a:pt x="26" y="41"/>
                  </a:cubicBezTo>
                  <a:cubicBezTo>
                    <a:pt x="26" y="41"/>
                    <a:pt x="25" y="41"/>
                    <a:pt x="25" y="41"/>
                  </a:cubicBezTo>
                  <a:close/>
                  <a:moveTo>
                    <a:pt x="25" y="35"/>
                  </a:moveTo>
                  <a:cubicBezTo>
                    <a:pt x="25" y="34"/>
                    <a:pt x="26" y="34"/>
                    <a:pt x="26" y="34"/>
                  </a:cubicBezTo>
                  <a:cubicBezTo>
                    <a:pt x="25" y="35"/>
                    <a:pt x="25" y="35"/>
                    <a:pt x="25" y="35"/>
                  </a:cubicBezTo>
                  <a:close/>
                  <a:moveTo>
                    <a:pt x="25" y="38"/>
                  </a:moveTo>
                  <a:cubicBezTo>
                    <a:pt x="25" y="38"/>
                    <a:pt x="25" y="38"/>
                    <a:pt x="25" y="39"/>
                  </a:cubicBezTo>
                  <a:cubicBezTo>
                    <a:pt x="25" y="39"/>
                    <a:pt x="25" y="38"/>
                    <a:pt x="25" y="38"/>
                  </a:cubicBezTo>
                  <a:close/>
                  <a:moveTo>
                    <a:pt x="25" y="37"/>
                  </a:moveTo>
                  <a:cubicBezTo>
                    <a:pt x="25" y="36"/>
                    <a:pt x="25" y="37"/>
                    <a:pt x="25" y="37"/>
                  </a:cubicBezTo>
                  <a:cubicBezTo>
                    <a:pt x="25" y="37"/>
                    <a:pt x="25" y="37"/>
                    <a:pt x="25" y="37"/>
                  </a:cubicBezTo>
                  <a:close/>
                  <a:moveTo>
                    <a:pt x="23" y="42"/>
                  </a:moveTo>
                  <a:cubicBezTo>
                    <a:pt x="24" y="41"/>
                    <a:pt x="24" y="41"/>
                    <a:pt x="24" y="42"/>
                  </a:cubicBezTo>
                  <a:cubicBezTo>
                    <a:pt x="24" y="42"/>
                    <a:pt x="23" y="42"/>
                    <a:pt x="23" y="42"/>
                  </a:cubicBezTo>
                  <a:close/>
                  <a:moveTo>
                    <a:pt x="23" y="42"/>
                  </a:moveTo>
                  <a:cubicBezTo>
                    <a:pt x="23" y="42"/>
                    <a:pt x="23" y="42"/>
                    <a:pt x="23" y="42"/>
                  </a:cubicBezTo>
                  <a:cubicBezTo>
                    <a:pt x="23" y="42"/>
                    <a:pt x="23" y="42"/>
                    <a:pt x="23" y="42"/>
                  </a:cubicBezTo>
                  <a:cubicBezTo>
                    <a:pt x="23" y="42"/>
                    <a:pt x="23" y="42"/>
                    <a:pt x="23" y="42"/>
                  </a:cubicBezTo>
                  <a:close/>
                  <a:moveTo>
                    <a:pt x="18" y="43"/>
                  </a:moveTo>
                  <a:cubicBezTo>
                    <a:pt x="18" y="43"/>
                    <a:pt x="18" y="42"/>
                    <a:pt x="18" y="42"/>
                  </a:cubicBezTo>
                  <a:cubicBezTo>
                    <a:pt x="18" y="42"/>
                    <a:pt x="18" y="42"/>
                    <a:pt x="18" y="42"/>
                  </a:cubicBezTo>
                  <a:cubicBezTo>
                    <a:pt x="18" y="42"/>
                    <a:pt x="18" y="43"/>
                    <a:pt x="18" y="43"/>
                  </a:cubicBezTo>
                  <a:close/>
                  <a:moveTo>
                    <a:pt x="16" y="25"/>
                  </a:moveTo>
                  <a:cubicBezTo>
                    <a:pt x="17" y="25"/>
                    <a:pt x="17" y="25"/>
                    <a:pt x="17" y="25"/>
                  </a:cubicBezTo>
                  <a:cubicBezTo>
                    <a:pt x="17" y="25"/>
                    <a:pt x="17" y="25"/>
                    <a:pt x="17" y="25"/>
                  </a:cubicBezTo>
                  <a:cubicBezTo>
                    <a:pt x="17" y="26"/>
                    <a:pt x="16" y="26"/>
                    <a:pt x="16" y="25"/>
                  </a:cubicBezTo>
                  <a:close/>
                  <a:moveTo>
                    <a:pt x="16" y="42"/>
                  </a:moveTo>
                  <a:cubicBezTo>
                    <a:pt x="16" y="42"/>
                    <a:pt x="16" y="42"/>
                    <a:pt x="16" y="42"/>
                  </a:cubicBezTo>
                  <a:cubicBezTo>
                    <a:pt x="16" y="42"/>
                    <a:pt x="16" y="42"/>
                    <a:pt x="16" y="42"/>
                  </a:cubicBezTo>
                  <a:close/>
                  <a:moveTo>
                    <a:pt x="16" y="39"/>
                  </a:moveTo>
                  <a:cubicBezTo>
                    <a:pt x="16" y="38"/>
                    <a:pt x="16" y="38"/>
                    <a:pt x="16" y="38"/>
                  </a:cubicBezTo>
                  <a:cubicBezTo>
                    <a:pt x="16" y="38"/>
                    <a:pt x="16" y="38"/>
                    <a:pt x="16" y="38"/>
                  </a:cubicBezTo>
                  <a:cubicBezTo>
                    <a:pt x="16" y="38"/>
                    <a:pt x="16" y="38"/>
                    <a:pt x="16" y="39"/>
                  </a:cubicBezTo>
                  <a:close/>
                  <a:moveTo>
                    <a:pt x="15" y="44"/>
                  </a:moveTo>
                  <a:cubicBezTo>
                    <a:pt x="16" y="44"/>
                    <a:pt x="16" y="43"/>
                    <a:pt x="16" y="43"/>
                  </a:cubicBezTo>
                  <a:cubicBezTo>
                    <a:pt x="16" y="44"/>
                    <a:pt x="15" y="44"/>
                    <a:pt x="15" y="44"/>
                  </a:cubicBezTo>
                  <a:close/>
                  <a:moveTo>
                    <a:pt x="15" y="45"/>
                  </a:moveTo>
                  <a:cubicBezTo>
                    <a:pt x="15" y="45"/>
                    <a:pt x="16" y="45"/>
                    <a:pt x="16" y="45"/>
                  </a:cubicBezTo>
                  <a:cubicBezTo>
                    <a:pt x="16" y="45"/>
                    <a:pt x="15" y="46"/>
                    <a:pt x="15" y="45"/>
                  </a:cubicBezTo>
                  <a:close/>
                  <a:moveTo>
                    <a:pt x="15" y="39"/>
                  </a:moveTo>
                  <a:cubicBezTo>
                    <a:pt x="15" y="39"/>
                    <a:pt x="15" y="39"/>
                    <a:pt x="15" y="39"/>
                  </a:cubicBezTo>
                  <a:cubicBezTo>
                    <a:pt x="15" y="39"/>
                    <a:pt x="15" y="39"/>
                    <a:pt x="15" y="39"/>
                  </a:cubicBezTo>
                  <a:close/>
                  <a:moveTo>
                    <a:pt x="12" y="36"/>
                  </a:moveTo>
                  <a:cubicBezTo>
                    <a:pt x="13" y="35"/>
                    <a:pt x="14" y="35"/>
                    <a:pt x="13" y="36"/>
                  </a:cubicBezTo>
                  <a:cubicBezTo>
                    <a:pt x="13" y="36"/>
                    <a:pt x="13" y="37"/>
                    <a:pt x="12" y="36"/>
                  </a:cubicBezTo>
                  <a:close/>
                  <a:moveTo>
                    <a:pt x="13" y="34"/>
                  </a:moveTo>
                  <a:cubicBezTo>
                    <a:pt x="13" y="34"/>
                    <a:pt x="13" y="34"/>
                    <a:pt x="13" y="34"/>
                  </a:cubicBezTo>
                  <a:cubicBezTo>
                    <a:pt x="13" y="34"/>
                    <a:pt x="13" y="34"/>
                    <a:pt x="13" y="34"/>
                  </a:cubicBezTo>
                  <a:close/>
                  <a:moveTo>
                    <a:pt x="13" y="35"/>
                  </a:moveTo>
                  <a:cubicBezTo>
                    <a:pt x="13" y="35"/>
                    <a:pt x="13" y="35"/>
                    <a:pt x="12" y="36"/>
                  </a:cubicBezTo>
                  <a:cubicBezTo>
                    <a:pt x="13" y="35"/>
                    <a:pt x="12" y="35"/>
                    <a:pt x="12" y="35"/>
                  </a:cubicBezTo>
                  <a:cubicBezTo>
                    <a:pt x="13" y="35"/>
                    <a:pt x="13" y="35"/>
                    <a:pt x="13" y="35"/>
                  </a:cubicBezTo>
                  <a:close/>
                  <a:moveTo>
                    <a:pt x="12" y="38"/>
                  </a:moveTo>
                  <a:cubicBezTo>
                    <a:pt x="12" y="38"/>
                    <a:pt x="12" y="38"/>
                    <a:pt x="12" y="37"/>
                  </a:cubicBezTo>
                  <a:cubicBezTo>
                    <a:pt x="12" y="37"/>
                    <a:pt x="12" y="37"/>
                    <a:pt x="12" y="37"/>
                  </a:cubicBezTo>
                  <a:cubicBezTo>
                    <a:pt x="12" y="38"/>
                    <a:pt x="12" y="38"/>
                    <a:pt x="12" y="38"/>
                  </a:cubicBezTo>
                  <a:close/>
                  <a:moveTo>
                    <a:pt x="10" y="26"/>
                  </a:moveTo>
                  <a:cubicBezTo>
                    <a:pt x="11" y="25"/>
                    <a:pt x="10" y="26"/>
                    <a:pt x="10" y="25"/>
                  </a:cubicBezTo>
                  <a:cubicBezTo>
                    <a:pt x="10" y="24"/>
                    <a:pt x="11" y="25"/>
                    <a:pt x="11" y="25"/>
                  </a:cubicBezTo>
                  <a:cubicBezTo>
                    <a:pt x="11" y="23"/>
                    <a:pt x="13" y="23"/>
                    <a:pt x="13" y="21"/>
                  </a:cubicBezTo>
                  <a:cubicBezTo>
                    <a:pt x="13" y="21"/>
                    <a:pt x="13" y="22"/>
                    <a:pt x="14" y="21"/>
                  </a:cubicBezTo>
                  <a:cubicBezTo>
                    <a:pt x="15" y="20"/>
                    <a:pt x="17" y="19"/>
                    <a:pt x="18" y="18"/>
                  </a:cubicBezTo>
                  <a:cubicBezTo>
                    <a:pt x="18" y="17"/>
                    <a:pt x="18" y="18"/>
                    <a:pt x="18" y="17"/>
                  </a:cubicBezTo>
                  <a:cubicBezTo>
                    <a:pt x="18" y="17"/>
                    <a:pt x="19" y="17"/>
                    <a:pt x="19" y="17"/>
                  </a:cubicBezTo>
                  <a:cubicBezTo>
                    <a:pt x="19" y="17"/>
                    <a:pt x="19" y="17"/>
                    <a:pt x="19" y="18"/>
                  </a:cubicBezTo>
                  <a:cubicBezTo>
                    <a:pt x="20" y="18"/>
                    <a:pt x="21" y="17"/>
                    <a:pt x="21" y="17"/>
                  </a:cubicBezTo>
                  <a:cubicBezTo>
                    <a:pt x="23" y="18"/>
                    <a:pt x="26" y="17"/>
                    <a:pt x="27" y="19"/>
                  </a:cubicBezTo>
                  <a:cubicBezTo>
                    <a:pt x="26" y="19"/>
                    <a:pt x="24" y="20"/>
                    <a:pt x="24" y="21"/>
                  </a:cubicBezTo>
                  <a:cubicBezTo>
                    <a:pt x="23" y="20"/>
                    <a:pt x="21" y="21"/>
                    <a:pt x="20" y="23"/>
                  </a:cubicBezTo>
                  <a:cubicBezTo>
                    <a:pt x="20" y="22"/>
                    <a:pt x="20" y="22"/>
                    <a:pt x="19" y="22"/>
                  </a:cubicBezTo>
                  <a:cubicBezTo>
                    <a:pt x="19" y="25"/>
                    <a:pt x="19" y="27"/>
                    <a:pt x="19" y="30"/>
                  </a:cubicBezTo>
                  <a:cubicBezTo>
                    <a:pt x="19" y="32"/>
                    <a:pt x="19" y="35"/>
                    <a:pt x="19" y="38"/>
                  </a:cubicBezTo>
                  <a:cubicBezTo>
                    <a:pt x="19" y="38"/>
                    <a:pt x="20" y="38"/>
                    <a:pt x="20" y="38"/>
                  </a:cubicBezTo>
                  <a:cubicBezTo>
                    <a:pt x="18" y="40"/>
                    <a:pt x="21" y="41"/>
                    <a:pt x="22" y="39"/>
                  </a:cubicBezTo>
                  <a:cubicBezTo>
                    <a:pt x="23" y="38"/>
                    <a:pt x="23" y="37"/>
                    <a:pt x="24" y="37"/>
                  </a:cubicBezTo>
                  <a:cubicBezTo>
                    <a:pt x="24" y="39"/>
                    <a:pt x="22" y="41"/>
                    <a:pt x="20" y="42"/>
                  </a:cubicBezTo>
                  <a:cubicBezTo>
                    <a:pt x="20" y="42"/>
                    <a:pt x="18" y="42"/>
                    <a:pt x="18" y="41"/>
                  </a:cubicBezTo>
                  <a:cubicBezTo>
                    <a:pt x="17" y="39"/>
                    <a:pt x="18" y="36"/>
                    <a:pt x="18" y="34"/>
                  </a:cubicBezTo>
                  <a:cubicBezTo>
                    <a:pt x="18" y="33"/>
                    <a:pt x="18" y="33"/>
                    <a:pt x="18" y="32"/>
                  </a:cubicBezTo>
                  <a:cubicBezTo>
                    <a:pt x="18" y="32"/>
                    <a:pt x="18" y="31"/>
                    <a:pt x="18" y="30"/>
                  </a:cubicBezTo>
                  <a:cubicBezTo>
                    <a:pt x="18" y="28"/>
                    <a:pt x="18" y="26"/>
                    <a:pt x="18" y="24"/>
                  </a:cubicBezTo>
                  <a:cubicBezTo>
                    <a:pt x="18" y="24"/>
                    <a:pt x="18" y="23"/>
                    <a:pt x="18" y="23"/>
                  </a:cubicBezTo>
                  <a:cubicBezTo>
                    <a:pt x="17" y="23"/>
                    <a:pt x="17" y="24"/>
                    <a:pt x="17" y="24"/>
                  </a:cubicBezTo>
                  <a:cubicBezTo>
                    <a:pt x="16" y="24"/>
                    <a:pt x="15" y="23"/>
                    <a:pt x="14" y="24"/>
                  </a:cubicBezTo>
                  <a:cubicBezTo>
                    <a:pt x="14" y="25"/>
                    <a:pt x="14" y="25"/>
                    <a:pt x="13" y="26"/>
                  </a:cubicBezTo>
                  <a:cubicBezTo>
                    <a:pt x="13" y="25"/>
                    <a:pt x="11" y="25"/>
                    <a:pt x="10" y="26"/>
                  </a:cubicBezTo>
                  <a:close/>
                  <a:moveTo>
                    <a:pt x="23" y="34"/>
                  </a:moveTo>
                  <a:cubicBezTo>
                    <a:pt x="23" y="34"/>
                    <a:pt x="23" y="34"/>
                    <a:pt x="23" y="34"/>
                  </a:cubicBezTo>
                  <a:cubicBezTo>
                    <a:pt x="23" y="34"/>
                    <a:pt x="23" y="34"/>
                    <a:pt x="23" y="34"/>
                  </a:cubicBezTo>
                  <a:cubicBezTo>
                    <a:pt x="23" y="34"/>
                    <a:pt x="23" y="34"/>
                    <a:pt x="23" y="34"/>
                  </a:cubicBezTo>
                  <a:close/>
                  <a:moveTo>
                    <a:pt x="20" y="35"/>
                  </a:moveTo>
                  <a:cubicBezTo>
                    <a:pt x="20" y="35"/>
                    <a:pt x="20" y="35"/>
                    <a:pt x="20" y="35"/>
                  </a:cubicBezTo>
                  <a:cubicBezTo>
                    <a:pt x="20" y="35"/>
                    <a:pt x="20" y="35"/>
                    <a:pt x="20" y="35"/>
                  </a:cubicBezTo>
                  <a:close/>
                  <a:moveTo>
                    <a:pt x="10" y="42"/>
                  </a:moveTo>
                  <a:cubicBezTo>
                    <a:pt x="10" y="42"/>
                    <a:pt x="10" y="42"/>
                    <a:pt x="10" y="42"/>
                  </a:cubicBezTo>
                  <a:cubicBezTo>
                    <a:pt x="11" y="42"/>
                    <a:pt x="11" y="42"/>
                    <a:pt x="11" y="42"/>
                  </a:cubicBezTo>
                  <a:cubicBezTo>
                    <a:pt x="11" y="42"/>
                    <a:pt x="11" y="42"/>
                    <a:pt x="11" y="42"/>
                  </a:cubicBezTo>
                  <a:cubicBezTo>
                    <a:pt x="11" y="43"/>
                    <a:pt x="10" y="42"/>
                    <a:pt x="10" y="42"/>
                  </a:cubicBezTo>
                  <a:close/>
                  <a:moveTo>
                    <a:pt x="9" y="47"/>
                  </a:moveTo>
                  <a:cubicBezTo>
                    <a:pt x="9" y="47"/>
                    <a:pt x="9" y="47"/>
                    <a:pt x="9" y="47"/>
                  </a:cubicBezTo>
                  <a:cubicBezTo>
                    <a:pt x="9" y="47"/>
                    <a:pt x="9" y="47"/>
                    <a:pt x="9" y="47"/>
                  </a:cubicBezTo>
                  <a:cubicBezTo>
                    <a:pt x="9" y="47"/>
                    <a:pt x="9" y="47"/>
                    <a:pt x="9" y="47"/>
                  </a:cubicBezTo>
                  <a:close/>
                  <a:moveTo>
                    <a:pt x="8" y="46"/>
                  </a:moveTo>
                  <a:cubicBezTo>
                    <a:pt x="8" y="46"/>
                    <a:pt x="8" y="45"/>
                    <a:pt x="8" y="45"/>
                  </a:cubicBezTo>
                  <a:cubicBezTo>
                    <a:pt x="8" y="45"/>
                    <a:pt x="8" y="46"/>
                    <a:pt x="8" y="46"/>
                  </a:cubicBezTo>
                  <a:close/>
                  <a:moveTo>
                    <a:pt x="8" y="45"/>
                  </a:moveTo>
                  <a:cubicBezTo>
                    <a:pt x="8" y="45"/>
                    <a:pt x="8" y="44"/>
                    <a:pt x="9" y="44"/>
                  </a:cubicBezTo>
                  <a:cubicBezTo>
                    <a:pt x="9" y="44"/>
                    <a:pt x="9" y="44"/>
                    <a:pt x="9" y="44"/>
                  </a:cubicBezTo>
                  <a:cubicBezTo>
                    <a:pt x="9" y="44"/>
                    <a:pt x="9" y="44"/>
                    <a:pt x="9" y="44"/>
                  </a:cubicBezTo>
                  <a:cubicBezTo>
                    <a:pt x="9" y="44"/>
                    <a:pt x="10" y="44"/>
                    <a:pt x="10" y="43"/>
                  </a:cubicBezTo>
                  <a:cubicBezTo>
                    <a:pt x="10" y="43"/>
                    <a:pt x="10" y="43"/>
                    <a:pt x="11" y="44"/>
                  </a:cubicBezTo>
                  <a:cubicBezTo>
                    <a:pt x="10" y="44"/>
                    <a:pt x="10" y="45"/>
                    <a:pt x="10" y="45"/>
                  </a:cubicBezTo>
                  <a:cubicBezTo>
                    <a:pt x="10" y="46"/>
                    <a:pt x="10" y="45"/>
                    <a:pt x="10" y="45"/>
                  </a:cubicBezTo>
                  <a:cubicBezTo>
                    <a:pt x="9" y="45"/>
                    <a:pt x="9" y="44"/>
                    <a:pt x="9" y="44"/>
                  </a:cubicBezTo>
                  <a:cubicBezTo>
                    <a:pt x="9" y="45"/>
                    <a:pt x="9" y="45"/>
                    <a:pt x="9" y="45"/>
                  </a:cubicBezTo>
                  <a:cubicBezTo>
                    <a:pt x="8" y="45"/>
                    <a:pt x="8" y="45"/>
                    <a:pt x="8" y="45"/>
                  </a:cubicBezTo>
                  <a:close/>
                  <a:moveTo>
                    <a:pt x="7" y="45"/>
                  </a:moveTo>
                  <a:cubicBezTo>
                    <a:pt x="7" y="44"/>
                    <a:pt x="7" y="44"/>
                    <a:pt x="8" y="43"/>
                  </a:cubicBezTo>
                  <a:cubicBezTo>
                    <a:pt x="7" y="44"/>
                    <a:pt x="7" y="44"/>
                    <a:pt x="7" y="45"/>
                  </a:cubicBezTo>
                  <a:cubicBezTo>
                    <a:pt x="7" y="45"/>
                    <a:pt x="7" y="45"/>
                    <a:pt x="7" y="45"/>
                  </a:cubicBezTo>
                  <a:close/>
                  <a:moveTo>
                    <a:pt x="6" y="48"/>
                  </a:moveTo>
                  <a:cubicBezTo>
                    <a:pt x="6" y="47"/>
                    <a:pt x="6" y="46"/>
                    <a:pt x="6" y="46"/>
                  </a:cubicBezTo>
                  <a:cubicBezTo>
                    <a:pt x="7" y="45"/>
                    <a:pt x="6" y="47"/>
                    <a:pt x="6" y="48"/>
                  </a:cubicBezTo>
                  <a:close/>
                  <a:moveTo>
                    <a:pt x="5" y="38"/>
                  </a:moveTo>
                  <a:cubicBezTo>
                    <a:pt x="5" y="38"/>
                    <a:pt x="5" y="38"/>
                    <a:pt x="5" y="38"/>
                  </a:cubicBezTo>
                  <a:cubicBezTo>
                    <a:pt x="5" y="37"/>
                    <a:pt x="5" y="37"/>
                    <a:pt x="5" y="37"/>
                  </a:cubicBezTo>
                  <a:cubicBezTo>
                    <a:pt x="5" y="37"/>
                    <a:pt x="5" y="37"/>
                    <a:pt x="5" y="38"/>
                  </a:cubicBezTo>
                  <a:close/>
                  <a:moveTo>
                    <a:pt x="2" y="49"/>
                  </a:moveTo>
                  <a:cubicBezTo>
                    <a:pt x="2" y="48"/>
                    <a:pt x="2" y="48"/>
                    <a:pt x="2" y="48"/>
                  </a:cubicBezTo>
                  <a:cubicBezTo>
                    <a:pt x="3" y="48"/>
                    <a:pt x="3" y="49"/>
                    <a:pt x="2" y="49"/>
                  </a:cubicBezTo>
                  <a:close/>
                  <a:moveTo>
                    <a:pt x="2" y="49"/>
                  </a:moveTo>
                  <a:cubicBezTo>
                    <a:pt x="2" y="49"/>
                    <a:pt x="2" y="50"/>
                    <a:pt x="2" y="50"/>
                  </a:cubicBezTo>
                  <a:cubicBezTo>
                    <a:pt x="2" y="50"/>
                    <a:pt x="2" y="49"/>
                    <a:pt x="2" y="49"/>
                  </a:cubicBezTo>
                  <a:close/>
                  <a:moveTo>
                    <a:pt x="2" y="45"/>
                  </a:moveTo>
                  <a:cubicBezTo>
                    <a:pt x="2" y="45"/>
                    <a:pt x="1" y="45"/>
                    <a:pt x="1" y="45"/>
                  </a:cubicBezTo>
                  <a:cubicBezTo>
                    <a:pt x="2" y="44"/>
                    <a:pt x="2" y="44"/>
                    <a:pt x="2" y="43"/>
                  </a:cubicBezTo>
                  <a:cubicBezTo>
                    <a:pt x="2" y="44"/>
                    <a:pt x="2" y="44"/>
                    <a:pt x="3" y="44"/>
                  </a:cubicBezTo>
                  <a:cubicBezTo>
                    <a:pt x="3" y="44"/>
                    <a:pt x="3" y="44"/>
                    <a:pt x="3" y="43"/>
                  </a:cubicBezTo>
                  <a:cubicBezTo>
                    <a:pt x="3" y="43"/>
                    <a:pt x="2" y="43"/>
                    <a:pt x="3" y="43"/>
                  </a:cubicBezTo>
                  <a:cubicBezTo>
                    <a:pt x="3" y="42"/>
                    <a:pt x="3" y="43"/>
                    <a:pt x="3" y="43"/>
                  </a:cubicBezTo>
                  <a:cubicBezTo>
                    <a:pt x="3" y="43"/>
                    <a:pt x="3" y="43"/>
                    <a:pt x="4" y="43"/>
                  </a:cubicBezTo>
                  <a:cubicBezTo>
                    <a:pt x="3" y="43"/>
                    <a:pt x="3" y="43"/>
                    <a:pt x="3" y="42"/>
                  </a:cubicBezTo>
                  <a:cubicBezTo>
                    <a:pt x="3" y="42"/>
                    <a:pt x="4" y="42"/>
                    <a:pt x="4" y="42"/>
                  </a:cubicBezTo>
                  <a:cubicBezTo>
                    <a:pt x="4" y="43"/>
                    <a:pt x="4" y="42"/>
                    <a:pt x="4" y="43"/>
                  </a:cubicBezTo>
                  <a:cubicBezTo>
                    <a:pt x="4" y="43"/>
                    <a:pt x="4" y="44"/>
                    <a:pt x="4" y="44"/>
                  </a:cubicBezTo>
                  <a:cubicBezTo>
                    <a:pt x="4" y="44"/>
                    <a:pt x="4" y="43"/>
                    <a:pt x="5" y="43"/>
                  </a:cubicBezTo>
                  <a:cubicBezTo>
                    <a:pt x="5" y="44"/>
                    <a:pt x="5" y="44"/>
                    <a:pt x="5" y="44"/>
                  </a:cubicBezTo>
                  <a:cubicBezTo>
                    <a:pt x="5" y="44"/>
                    <a:pt x="5" y="45"/>
                    <a:pt x="5" y="44"/>
                  </a:cubicBezTo>
                  <a:cubicBezTo>
                    <a:pt x="5" y="45"/>
                    <a:pt x="5" y="46"/>
                    <a:pt x="5" y="46"/>
                  </a:cubicBezTo>
                  <a:cubicBezTo>
                    <a:pt x="5" y="46"/>
                    <a:pt x="5" y="46"/>
                    <a:pt x="5" y="46"/>
                  </a:cubicBezTo>
                  <a:cubicBezTo>
                    <a:pt x="5" y="46"/>
                    <a:pt x="4" y="47"/>
                    <a:pt x="4" y="47"/>
                  </a:cubicBezTo>
                  <a:cubicBezTo>
                    <a:pt x="5" y="47"/>
                    <a:pt x="5" y="47"/>
                    <a:pt x="5" y="47"/>
                  </a:cubicBezTo>
                  <a:cubicBezTo>
                    <a:pt x="5" y="47"/>
                    <a:pt x="5" y="47"/>
                    <a:pt x="4" y="48"/>
                  </a:cubicBezTo>
                  <a:cubicBezTo>
                    <a:pt x="5" y="48"/>
                    <a:pt x="5" y="47"/>
                    <a:pt x="5" y="47"/>
                  </a:cubicBezTo>
                  <a:cubicBezTo>
                    <a:pt x="5" y="48"/>
                    <a:pt x="5" y="48"/>
                    <a:pt x="5" y="48"/>
                  </a:cubicBezTo>
                  <a:cubicBezTo>
                    <a:pt x="5" y="48"/>
                    <a:pt x="4" y="49"/>
                    <a:pt x="4" y="49"/>
                  </a:cubicBezTo>
                  <a:cubicBezTo>
                    <a:pt x="4" y="49"/>
                    <a:pt x="4" y="48"/>
                    <a:pt x="4" y="49"/>
                  </a:cubicBezTo>
                  <a:cubicBezTo>
                    <a:pt x="4" y="49"/>
                    <a:pt x="4" y="49"/>
                    <a:pt x="4" y="49"/>
                  </a:cubicBezTo>
                  <a:cubicBezTo>
                    <a:pt x="3" y="49"/>
                    <a:pt x="3" y="49"/>
                    <a:pt x="3" y="49"/>
                  </a:cubicBezTo>
                  <a:cubicBezTo>
                    <a:pt x="4" y="48"/>
                    <a:pt x="3" y="48"/>
                    <a:pt x="3" y="48"/>
                  </a:cubicBezTo>
                  <a:cubicBezTo>
                    <a:pt x="3" y="48"/>
                    <a:pt x="4" y="48"/>
                    <a:pt x="4" y="47"/>
                  </a:cubicBezTo>
                  <a:cubicBezTo>
                    <a:pt x="4" y="47"/>
                    <a:pt x="4" y="47"/>
                    <a:pt x="4" y="47"/>
                  </a:cubicBezTo>
                  <a:cubicBezTo>
                    <a:pt x="4" y="47"/>
                    <a:pt x="4" y="47"/>
                    <a:pt x="3" y="47"/>
                  </a:cubicBezTo>
                  <a:cubicBezTo>
                    <a:pt x="3" y="47"/>
                    <a:pt x="3" y="47"/>
                    <a:pt x="2" y="47"/>
                  </a:cubicBezTo>
                  <a:cubicBezTo>
                    <a:pt x="2" y="48"/>
                    <a:pt x="2" y="48"/>
                    <a:pt x="2" y="48"/>
                  </a:cubicBezTo>
                  <a:cubicBezTo>
                    <a:pt x="2" y="47"/>
                    <a:pt x="1" y="46"/>
                    <a:pt x="2" y="45"/>
                  </a:cubicBezTo>
                  <a:close/>
                  <a:moveTo>
                    <a:pt x="1" y="22"/>
                  </a:moveTo>
                  <a:cubicBezTo>
                    <a:pt x="1" y="21"/>
                    <a:pt x="2" y="20"/>
                    <a:pt x="3" y="20"/>
                  </a:cubicBezTo>
                  <a:cubicBezTo>
                    <a:pt x="3" y="21"/>
                    <a:pt x="2" y="20"/>
                    <a:pt x="2" y="21"/>
                  </a:cubicBezTo>
                  <a:cubicBezTo>
                    <a:pt x="2" y="21"/>
                    <a:pt x="2" y="21"/>
                    <a:pt x="2" y="22"/>
                  </a:cubicBezTo>
                  <a:cubicBezTo>
                    <a:pt x="1" y="22"/>
                    <a:pt x="1" y="22"/>
                    <a:pt x="1" y="22"/>
                  </a:cubicBezTo>
                  <a:close/>
                </a:path>
              </a:pathLst>
            </a:custGeom>
            <a:solidFill>
              <a:srgbClr val="FFFFFF">
                <a:alpha val="100000"/>
              </a:srgbClr>
            </a:solidFill>
            <a:ln w="7938">
              <a:noFill/>
            </a:ln>
          </p:spPr>
          <p:txBody>
            <a:bodyPr/>
            <a:lstStyle/>
            <a:p>
              <a:endParaRPr lang="zh-CN" altLang="en-US" sz="1800"/>
            </a:p>
          </p:txBody>
        </p:sp>
        <p:sp>
          <p:nvSpPr>
            <p:cNvPr id="58642" name="任意多边形 58641"/>
            <p:cNvSpPr>
              <a:spLocks noEditPoints="1"/>
            </p:cNvSpPr>
            <p:nvPr/>
          </p:nvSpPr>
          <p:spPr>
            <a:xfrm>
              <a:off x="5355" y="3686"/>
              <a:ext cx="77" cy="113"/>
            </a:xfrm>
            <a:custGeom>
              <a:avLst/>
              <a:gdLst/>
              <a:ahLst/>
              <a:cxnLst/>
              <a:rect l="0" t="0" r="0" b="0"/>
              <a:pathLst>
                <a:path w="37" h="54">
                  <a:moveTo>
                    <a:pt x="0" y="15"/>
                  </a:moveTo>
                  <a:cubicBezTo>
                    <a:pt x="1" y="16"/>
                    <a:pt x="0" y="19"/>
                    <a:pt x="0" y="21"/>
                  </a:cubicBezTo>
                  <a:cubicBezTo>
                    <a:pt x="0" y="21"/>
                    <a:pt x="0" y="22"/>
                    <a:pt x="1" y="22"/>
                  </a:cubicBezTo>
                  <a:cubicBezTo>
                    <a:pt x="1" y="23"/>
                    <a:pt x="0" y="24"/>
                    <a:pt x="1" y="25"/>
                  </a:cubicBezTo>
                  <a:cubicBezTo>
                    <a:pt x="1" y="27"/>
                    <a:pt x="0" y="30"/>
                    <a:pt x="1" y="32"/>
                  </a:cubicBezTo>
                  <a:cubicBezTo>
                    <a:pt x="1" y="33"/>
                    <a:pt x="1" y="33"/>
                    <a:pt x="1" y="34"/>
                  </a:cubicBezTo>
                  <a:cubicBezTo>
                    <a:pt x="1" y="35"/>
                    <a:pt x="1" y="37"/>
                    <a:pt x="1" y="39"/>
                  </a:cubicBezTo>
                  <a:cubicBezTo>
                    <a:pt x="1" y="41"/>
                    <a:pt x="1" y="42"/>
                    <a:pt x="1" y="43"/>
                  </a:cubicBezTo>
                  <a:cubicBezTo>
                    <a:pt x="1" y="46"/>
                    <a:pt x="1" y="48"/>
                    <a:pt x="1" y="50"/>
                  </a:cubicBezTo>
                  <a:cubicBezTo>
                    <a:pt x="1" y="51"/>
                    <a:pt x="2" y="52"/>
                    <a:pt x="1" y="53"/>
                  </a:cubicBezTo>
                  <a:cubicBezTo>
                    <a:pt x="2" y="54"/>
                    <a:pt x="4" y="52"/>
                    <a:pt x="5" y="52"/>
                  </a:cubicBezTo>
                  <a:cubicBezTo>
                    <a:pt x="6" y="52"/>
                    <a:pt x="6" y="52"/>
                    <a:pt x="6" y="52"/>
                  </a:cubicBezTo>
                  <a:cubicBezTo>
                    <a:pt x="7" y="51"/>
                    <a:pt x="9" y="50"/>
                    <a:pt x="11" y="50"/>
                  </a:cubicBezTo>
                  <a:cubicBezTo>
                    <a:pt x="11" y="49"/>
                    <a:pt x="10" y="49"/>
                    <a:pt x="10" y="49"/>
                  </a:cubicBezTo>
                  <a:cubicBezTo>
                    <a:pt x="10" y="49"/>
                    <a:pt x="11" y="49"/>
                    <a:pt x="11" y="49"/>
                  </a:cubicBezTo>
                  <a:cubicBezTo>
                    <a:pt x="12" y="49"/>
                    <a:pt x="11" y="49"/>
                    <a:pt x="11" y="49"/>
                  </a:cubicBezTo>
                  <a:cubicBezTo>
                    <a:pt x="12" y="50"/>
                    <a:pt x="13" y="49"/>
                    <a:pt x="13" y="49"/>
                  </a:cubicBezTo>
                  <a:cubicBezTo>
                    <a:pt x="13" y="48"/>
                    <a:pt x="13" y="48"/>
                    <a:pt x="13" y="48"/>
                  </a:cubicBezTo>
                  <a:cubicBezTo>
                    <a:pt x="13" y="48"/>
                    <a:pt x="14" y="48"/>
                    <a:pt x="14" y="48"/>
                  </a:cubicBezTo>
                  <a:cubicBezTo>
                    <a:pt x="14" y="48"/>
                    <a:pt x="14" y="47"/>
                    <a:pt x="15" y="47"/>
                  </a:cubicBezTo>
                  <a:cubicBezTo>
                    <a:pt x="14" y="46"/>
                    <a:pt x="13" y="46"/>
                    <a:pt x="13" y="45"/>
                  </a:cubicBezTo>
                  <a:cubicBezTo>
                    <a:pt x="13" y="45"/>
                    <a:pt x="14" y="44"/>
                    <a:pt x="14" y="44"/>
                  </a:cubicBezTo>
                  <a:cubicBezTo>
                    <a:pt x="14" y="44"/>
                    <a:pt x="14" y="43"/>
                    <a:pt x="14" y="43"/>
                  </a:cubicBezTo>
                  <a:cubicBezTo>
                    <a:pt x="14" y="43"/>
                    <a:pt x="13" y="43"/>
                    <a:pt x="13" y="43"/>
                  </a:cubicBezTo>
                  <a:cubicBezTo>
                    <a:pt x="13" y="43"/>
                    <a:pt x="13" y="44"/>
                    <a:pt x="13" y="44"/>
                  </a:cubicBezTo>
                  <a:cubicBezTo>
                    <a:pt x="13" y="44"/>
                    <a:pt x="13" y="43"/>
                    <a:pt x="13" y="42"/>
                  </a:cubicBezTo>
                  <a:cubicBezTo>
                    <a:pt x="13" y="42"/>
                    <a:pt x="14" y="42"/>
                    <a:pt x="14" y="41"/>
                  </a:cubicBezTo>
                  <a:cubicBezTo>
                    <a:pt x="15" y="42"/>
                    <a:pt x="15" y="42"/>
                    <a:pt x="16" y="42"/>
                  </a:cubicBezTo>
                  <a:cubicBezTo>
                    <a:pt x="16" y="42"/>
                    <a:pt x="15" y="43"/>
                    <a:pt x="15" y="44"/>
                  </a:cubicBezTo>
                  <a:cubicBezTo>
                    <a:pt x="16" y="43"/>
                    <a:pt x="17" y="42"/>
                    <a:pt x="18" y="42"/>
                  </a:cubicBezTo>
                  <a:cubicBezTo>
                    <a:pt x="18" y="38"/>
                    <a:pt x="18" y="33"/>
                    <a:pt x="18" y="28"/>
                  </a:cubicBezTo>
                  <a:cubicBezTo>
                    <a:pt x="15" y="29"/>
                    <a:pt x="14" y="28"/>
                    <a:pt x="13" y="26"/>
                  </a:cubicBezTo>
                  <a:cubicBezTo>
                    <a:pt x="13" y="22"/>
                    <a:pt x="13" y="19"/>
                    <a:pt x="13" y="16"/>
                  </a:cubicBezTo>
                  <a:cubicBezTo>
                    <a:pt x="13" y="16"/>
                    <a:pt x="12" y="16"/>
                    <a:pt x="12" y="16"/>
                  </a:cubicBezTo>
                  <a:cubicBezTo>
                    <a:pt x="13" y="14"/>
                    <a:pt x="13" y="13"/>
                    <a:pt x="12" y="12"/>
                  </a:cubicBezTo>
                  <a:cubicBezTo>
                    <a:pt x="13" y="12"/>
                    <a:pt x="13" y="12"/>
                    <a:pt x="13" y="11"/>
                  </a:cubicBezTo>
                  <a:cubicBezTo>
                    <a:pt x="15" y="11"/>
                    <a:pt x="16" y="10"/>
                    <a:pt x="17" y="10"/>
                  </a:cubicBezTo>
                  <a:cubicBezTo>
                    <a:pt x="17" y="10"/>
                    <a:pt x="17" y="9"/>
                    <a:pt x="18" y="9"/>
                  </a:cubicBezTo>
                  <a:cubicBezTo>
                    <a:pt x="18" y="9"/>
                    <a:pt x="18" y="9"/>
                    <a:pt x="18" y="10"/>
                  </a:cubicBezTo>
                  <a:cubicBezTo>
                    <a:pt x="19" y="9"/>
                    <a:pt x="19" y="8"/>
                    <a:pt x="20" y="9"/>
                  </a:cubicBezTo>
                  <a:cubicBezTo>
                    <a:pt x="21" y="8"/>
                    <a:pt x="22" y="8"/>
                    <a:pt x="23" y="7"/>
                  </a:cubicBezTo>
                  <a:cubicBezTo>
                    <a:pt x="24" y="8"/>
                    <a:pt x="24" y="8"/>
                    <a:pt x="24" y="9"/>
                  </a:cubicBezTo>
                  <a:cubicBezTo>
                    <a:pt x="23" y="12"/>
                    <a:pt x="24" y="14"/>
                    <a:pt x="24" y="17"/>
                  </a:cubicBezTo>
                  <a:cubicBezTo>
                    <a:pt x="24" y="17"/>
                    <a:pt x="24" y="17"/>
                    <a:pt x="24" y="18"/>
                  </a:cubicBezTo>
                  <a:cubicBezTo>
                    <a:pt x="24" y="18"/>
                    <a:pt x="24" y="19"/>
                    <a:pt x="24" y="20"/>
                  </a:cubicBezTo>
                  <a:cubicBezTo>
                    <a:pt x="24" y="21"/>
                    <a:pt x="23" y="23"/>
                    <a:pt x="23" y="24"/>
                  </a:cubicBezTo>
                  <a:cubicBezTo>
                    <a:pt x="21" y="26"/>
                    <a:pt x="21" y="27"/>
                    <a:pt x="19" y="28"/>
                  </a:cubicBezTo>
                  <a:cubicBezTo>
                    <a:pt x="19" y="32"/>
                    <a:pt x="19" y="37"/>
                    <a:pt x="20" y="41"/>
                  </a:cubicBezTo>
                  <a:cubicBezTo>
                    <a:pt x="22" y="40"/>
                    <a:pt x="24" y="40"/>
                    <a:pt x="25" y="41"/>
                  </a:cubicBezTo>
                  <a:cubicBezTo>
                    <a:pt x="25" y="41"/>
                    <a:pt x="24" y="42"/>
                    <a:pt x="24" y="43"/>
                  </a:cubicBezTo>
                  <a:cubicBezTo>
                    <a:pt x="23" y="43"/>
                    <a:pt x="24" y="41"/>
                    <a:pt x="25" y="41"/>
                  </a:cubicBezTo>
                  <a:cubicBezTo>
                    <a:pt x="24" y="41"/>
                    <a:pt x="23" y="42"/>
                    <a:pt x="22" y="42"/>
                  </a:cubicBezTo>
                  <a:cubicBezTo>
                    <a:pt x="21" y="42"/>
                    <a:pt x="20" y="43"/>
                    <a:pt x="19" y="44"/>
                  </a:cubicBezTo>
                  <a:cubicBezTo>
                    <a:pt x="18" y="43"/>
                    <a:pt x="17" y="44"/>
                    <a:pt x="16" y="44"/>
                  </a:cubicBezTo>
                  <a:cubicBezTo>
                    <a:pt x="16" y="45"/>
                    <a:pt x="16" y="45"/>
                    <a:pt x="17" y="45"/>
                  </a:cubicBezTo>
                  <a:cubicBezTo>
                    <a:pt x="17" y="45"/>
                    <a:pt x="16" y="46"/>
                    <a:pt x="16" y="46"/>
                  </a:cubicBezTo>
                  <a:cubicBezTo>
                    <a:pt x="16" y="46"/>
                    <a:pt x="16" y="46"/>
                    <a:pt x="16" y="46"/>
                  </a:cubicBezTo>
                  <a:cubicBezTo>
                    <a:pt x="17" y="46"/>
                    <a:pt x="18" y="46"/>
                    <a:pt x="19" y="46"/>
                  </a:cubicBezTo>
                  <a:cubicBezTo>
                    <a:pt x="19" y="45"/>
                    <a:pt x="20" y="45"/>
                    <a:pt x="20" y="45"/>
                  </a:cubicBezTo>
                  <a:cubicBezTo>
                    <a:pt x="20" y="46"/>
                    <a:pt x="19" y="45"/>
                    <a:pt x="19" y="46"/>
                  </a:cubicBezTo>
                  <a:cubicBezTo>
                    <a:pt x="19" y="47"/>
                    <a:pt x="19" y="46"/>
                    <a:pt x="20" y="46"/>
                  </a:cubicBezTo>
                  <a:cubicBezTo>
                    <a:pt x="20" y="46"/>
                    <a:pt x="22" y="45"/>
                    <a:pt x="22" y="44"/>
                  </a:cubicBezTo>
                  <a:cubicBezTo>
                    <a:pt x="21" y="45"/>
                    <a:pt x="21" y="45"/>
                    <a:pt x="20" y="45"/>
                  </a:cubicBezTo>
                  <a:cubicBezTo>
                    <a:pt x="21" y="44"/>
                    <a:pt x="22" y="43"/>
                    <a:pt x="22" y="44"/>
                  </a:cubicBezTo>
                  <a:cubicBezTo>
                    <a:pt x="23" y="44"/>
                    <a:pt x="23" y="43"/>
                    <a:pt x="23" y="43"/>
                  </a:cubicBezTo>
                  <a:cubicBezTo>
                    <a:pt x="23" y="43"/>
                    <a:pt x="24" y="43"/>
                    <a:pt x="24" y="43"/>
                  </a:cubicBezTo>
                  <a:cubicBezTo>
                    <a:pt x="23" y="44"/>
                    <a:pt x="23" y="44"/>
                    <a:pt x="22" y="44"/>
                  </a:cubicBezTo>
                  <a:cubicBezTo>
                    <a:pt x="22" y="45"/>
                    <a:pt x="24" y="44"/>
                    <a:pt x="24" y="44"/>
                  </a:cubicBezTo>
                  <a:cubicBezTo>
                    <a:pt x="25" y="44"/>
                    <a:pt x="26" y="43"/>
                    <a:pt x="26" y="43"/>
                  </a:cubicBezTo>
                  <a:cubicBezTo>
                    <a:pt x="26" y="43"/>
                    <a:pt x="25" y="43"/>
                    <a:pt x="25" y="43"/>
                  </a:cubicBezTo>
                  <a:cubicBezTo>
                    <a:pt x="25" y="43"/>
                    <a:pt x="25" y="43"/>
                    <a:pt x="25" y="43"/>
                  </a:cubicBezTo>
                  <a:cubicBezTo>
                    <a:pt x="25" y="42"/>
                    <a:pt x="25" y="42"/>
                    <a:pt x="25" y="42"/>
                  </a:cubicBezTo>
                  <a:cubicBezTo>
                    <a:pt x="25" y="41"/>
                    <a:pt x="25" y="41"/>
                    <a:pt x="26" y="40"/>
                  </a:cubicBezTo>
                  <a:cubicBezTo>
                    <a:pt x="26" y="39"/>
                    <a:pt x="25" y="40"/>
                    <a:pt x="25" y="39"/>
                  </a:cubicBezTo>
                  <a:cubicBezTo>
                    <a:pt x="25" y="39"/>
                    <a:pt x="25" y="39"/>
                    <a:pt x="26" y="39"/>
                  </a:cubicBezTo>
                  <a:cubicBezTo>
                    <a:pt x="26" y="39"/>
                    <a:pt x="26" y="38"/>
                    <a:pt x="27" y="38"/>
                  </a:cubicBezTo>
                  <a:cubicBezTo>
                    <a:pt x="27" y="38"/>
                    <a:pt x="27" y="39"/>
                    <a:pt x="27" y="39"/>
                  </a:cubicBezTo>
                  <a:cubicBezTo>
                    <a:pt x="27" y="39"/>
                    <a:pt x="27" y="38"/>
                    <a:pt x="28" y="38"/>
                  </a:cubicBezTo>
                  <a:cubicBezTo>
                    <a:pt x="28" y="39"/>
                    <a:pt x="27" y="40"/>
                    <a:pt x="28" y="41"/>
                  </a:cubicBezTo>
                  <a:cubicBezTo>
                    <a:pt x="28" y="41"/>
                    <a:pt x="29" y="41"/>
                    <a:pt x="29" y="41"/>
                  </a:cubicBezTo>
                  <a:cubicBezTo>
                    <a:pt x="29" y="42"/>
                    <a:pt x="28" y="41"/>
                    <a:pt x="28" y="42"/>
                  </a:cubicBezTo>
                  <a:cubicBezTo>
                    <a:pt x="29" y="42"/>
                    <a:pt x="30" y="42"/>
                    <a:pt x="30" y="41"/>
                  </a:cubicBezTo>
                  <a:cubicBezTo>
                    <a:pt x="30" y="41"/>
                    <a:pt x="30" y="41"/>
                    <a:pt x="30" y="40"/>
                  </a:cubicBezTo>
                  <a:cubicBezTo>
                    <a:pt x="29" y="40"/>
                    <a:pt x="29" y="39"/>
                    <a:pt x="29" y="38"/>
                  </a:cubicBezTo>
                  <a:cubicBezTo>
                    <a:pt x="29" y="38"/>
                    <a:pt x="29" y="39"/>
                    <a:pt x="29" y="38"/>
                  </a:cubicBezTo>
                  <a:cubicBezTo>
                    <a:pt x="29" y="38"/>
                    <a:pt x="29" y="36"/>
                    <a:pt x="29" y="35"/>
                  </a:cubicBezTo>
                  <a:cubicBezTo>
                    <a:pt x="30" y="35"/>
                    <a:pt x="30" y="36"/>
                    <a:pt x="30" y="36"/>
                  </a:cubicBezTo>
                  <a:cubicBezTo>
                    <a:pt x="30" y="35"/>
                    <a:pt x="29" y="34"/>
                    <a:pt x="29" y="34"/>
                  </a:cubicBezTo>
                  <a:cubicBezTo>
                    <a:pt x="29" y="35"/>
                    <a:pt x="29" y="35"/>
                    <a:pt x="29" y="35"/>
                  </a:cubicBezTo>
                  <a:cubicBezTo>
                    <a:pt x="28" y="35"/>
                    <a:pt x="28" y="35"/>
                    <a:pt x="28" y="35"/>
                  </a:cubicBezTo>
                  <a:cubicBezTo>
                    <a:pt x="28" y="34"/>
                    <a:pt x="29" y="33"/>
                    <a:pt x="30" y="32"/>
                  </a:cubicBezTo>
                  <a:cubicBezTo>
                    <a:pt x="30" y="32"/>
                    <a:pt x="30" y="33"/>
                    <a:pt x="30" y="32"/>
                  </a:cubicBezTo>
                  <a:cubicBezTo>
                    <a:pt x="31" y="31"/>
                    <a:pt x="31" y="32"/>
                    <a:pt x="32" y="32"/>
                  </a:cubicBezTo>
                  <a:cubicBezTo>
                    <a:pt x="32" y="32"/>
                    <a:pt x="32" y="32"/>
                    <a:pt x="32" y="32"/>
                  </a:cubicBezTo>
                  <a:cubicBezTo>
                    <a:pt x="33" y="32"/>
                    <a:pt x="33" y="32"/>
                    <a:pt x="33" y="33"/>
                  </a:cubicBezTo>
                  <a:cubicBezTo>
                    <a:pt x="33" y="33"/>
                    <a:pt x="33" y="33"/>
                    <a:pt x="34" y="33"/>
                  </a:cubicBezTo>
                  <a:cubicBezTo>
                    <a:pt x="34" y="33"/>
                    <a:pt x="34" y="32"/>
                    <a:pt x="34" y="32"/>
                  </a:cubicBezTo>
                  <a:cubicBezTo>
                    <a:pt x="34" y="32"/>
                    <a:pt x="35" y="32"/>
                    <a:pt x="35" y="32"/>
                  </a:cubicBezTo>
                  <a:cubicBezTo>
                    <a:pt x="35" y="33"/>
                    <a:pt x="35" y="33"/>
                    <a:pt x="35" y="34"/>
                  </a:cubicBezTo>
                  <a:cubicBezTo>
                    <a:pt x="35" y="34"/>
                    <a:pt x="35" y="33"/>
                    <a:pt x="35" y="33"/>
                  </a:cubicBezTo>
                  <a:cubicBezTo>
                    <a:pt x="36" y="34"/>
                    <a:pt x="35" y="35"/>
                    <a:pt x="35" y="36"/>
                  </a:cubicBezTo>
                  <a:cubicBezTo>
                    <a:pt x="35" y="36"/>
                    <a:pt x="35" y="35"/>
                    <a:pt x="34" y="36"/>
                  </a:cubicBezTo>
                  <a:cubicBezTo>
                    <a:pt x="34" y="36"/>
                    <a:pt x="34" y="36"/>
                    <a:pt x="34" y="37"/>
                  </a:cubicBezTo>
                  <a:cubicBezTo>
                    <a:pt x="34" y="37"/>
                    <a:pt x="33" y="37"/>
                    <a:pt x="33" y="38"/>
                  </a:cubicBezTo>
                  <a:cubicBezTo>
                    <a:pt x="32" y="38"/>
                    <a:pt x="32" y="39"/>
                    <a:pt x="32" y="38"/>
                  </a:cubicBezTo>
                  <a:cubicBezTo>
                    <a:pt x="32" y="38"/>
                    <a:pt x="32" y="38"/>
                    <a:pt x="32" y="37"/>
                  </a:cubicBezTo>
                  <a:cubicBezTo>
                    <a:pt x="33" y="37"/>
                    <a:pt x="33" y="37"/>
                    <a:pt x="33" y="37"/>
                  </a:cubicBezTo>
                  <a:cubicBezTo>
                    <a:pt x="33" y="36"/>
                    <a:pt x="33" y="36"/>
                    <a:pt x="33" y="36"/>
                  </a:cubicBezTo>
                  <a:cubicBezTo>
                    <a:pt x="32" y="36"/>
                    <a:pt x="32" y="37"/>
                    <a:pt x="32" y="37"/>
                  </a:cubicBezTo>
                  <a:cubicBezTo>
                    <a:pt x="32" y="37"/>
                    <a:pt x="31" y="37"/>
                    <a:pt x="31" y="37"/>
                  </a:cubicBezTo>
                  <a:cubicBezTo>
                    <a:pt x="31" y="37"/>
                    <a:pt x="31" y="38"/>
                    <a:pt x="31" y="38"/>
                  </a:cubicBezTo>
                  <a:cubicBezTo>
                    <a:pt x="31" y="38"/>
                    <a:pt x="31" y="38"/>
                    <a:pt x="31" y="38"/>
                  </a:cubicBezTo>
                  <a:cubicBezTo>
                    <a:pt x="32" y="39"/>
                    <a:pt x="31" y="39"/>
                    <a:pt x="31" y="39"/>
                  </a:cubicBezTo>
                  <a:cubicBezTo>
                    <a:pt x="31" y="39"/>
                    <a:pt x="31" y="40"/>
                    <a:pt x="31" y="40"/>
                  </a:cubicBezTo>
                  <a:cubicBezTo>
                    <a:pt x="31" y="40"/>
                    <a:pt x="31" y="39"/>
                    <a:pt x="32" y="40"/>
                  </a:cubicBezTo>
                  <a:cubicBezTo>
                    <a:pt x="32" y="40"/>
                    <a:pt x="31" y="40"/>
                    <a:pt x="32" y="41"/>
                  </a:cubicBezTo>
                  <a:cubicBezTo>
                    <a:pt x="32" y="40"/>
                    <a:pt x="33" y="40"/>
                    <a:pt x="33" y="40"/>
                  </a:cubicBezTo>
                  <a:cubicBezTo>
                    <a:pt x="34" y="40"/>
                    <a:pt x="34" y="39"/>
                    <a:pt x="34" y="39"/>
                  </a:cubicBezTo>
                  <a:cubicBezTo>
                    <a:pt x="34" y="39"/>
                    <a:pt x="34" y="39"/>
                    <a:pt x="35" y="39"/>
                  </a:cubicBezTo>
                  <a:cubicBezTo>
                    <a:pt x="35" y="39"/>
                    <a:pt x="36" y="38"/>
                    <a:pt x="36" y="38"/>
                  </a:cubicBezTo>
                  <a:cubicBezTo>
                    <a:pt x="36" y="36"/>
                    <a:pt x="37" y="33"/>
                    <a:pt x="36" y="31"/>
                  </a:cubicBezTo>
                  <a:cubicBezTo>
                    <a:pt x="36" y="27"/>
                    <a:pt x="37" y="24"/>
                    <a:pt x="36" y="21"/>
                  </a:cubicBezTo>
                  <a:cubicBezTo>
                    <a:pt x="36" y="21"/>
                    <a:pt x="36" y="21"/>
                    <a:pt x="36" y="21"/>
                  </a:cubicBezTo>
                  <a:cubicBezTo>
                    <a:pt x="36" y="17"/>
                    <a:pt x="37" y="12"/>
                    <a:pt x="36" y="9"/>
                  </a:cubicBezTo>
                  <a:cubicBezTo>
                    <a:pt x="36" y="9"/>
                    <a:pt x="36" y="10"/>
                    <a:pt x="35" y="10"/>
                  </a:cubicBezTo>
                  <a:cubicBezTo>
                    <a:pt x="35" y="10"/>
                    <a:pt x="36" y="10"/>
                    <a:pt x="36" y="11"/>
                  </a:cubicBezTo>
                  <a:cubicBezTo>
                    <a:pt x="35" y="11"/>
                    <a:pt x="35" y="10"/>
                    <a:pt x="35" y="11"/>
                  </a:cubicBezTo>
                  <a:cubicBezTo>
                    <a:pt x="34" y="10"/>
                    <a:pt x="35" y="8"/>
                    <a:pt x="35" y="9"/>
                  </a:cubicBezTo>
                  <a:cubicBezTo>
                    <a:pt x="36" y="9"/>
                    <a:pt x="35" y="8"/>
                    <a:pt x="35" y="8"/>
                  </a:cubicBezTo>
                  <a:cubicBezTo>
                    <a:pt x="35" y="9"/>
                    <a:pt x="34" y="9"/>
                    <a:pt x="33" y="10"/>
                  </a:cubicBezTo>
                  <a:cubicBezTo>
                    <a:pt x="33" y="10"/>
                    <a:pt x="32" y="9"/>
                    <a:pt x="33" y="8"/>
                  </a:cubicBezTo>
                  <a:cubicBezTo>
                    <a:pt x="33" y="8"/>
                    <a:pt x="33" y="8"/>
                    <a:pt x="33" y="8"/>
                  </a:cubicBezTo>
                  <a:cubicBezTo>
                    <a:pt x="33" y="8"/>
                    <a:pt x="32" y="8"/>
                    <a:pt x="33" y="7"/>
                  </a:cubicBezTo>
                  <a:cubicBezTo>
                    <a:pt x="33" y="7"/>
                    <a:pt x="33" y="7"/>
                    <a:pt x="33" y="7"/>
                  </a:cubicBezTo>
                  <a:cubicBezTo>
                    <a:pt x="34" y="7"/>
                    <a:pt x="34" y="6"/>
                    <a:pt x="34" y="5"/>
                  </a:cubicBezTo>
                  <a:cubicBezTo>
                    <a:pt x="34" y="5"/>
                    <a:pt x="34" y="5"/>
                    <a:pt x="34" y="5"/>
                  </a:cubicBezTo>
                  <a:cubicBezTo>
                    <a:pt x="35" y="5"/>
                    <a:pt x="34" y="6"/>
                    <a:pt x="35" y="6"/>
                  </a:cubicBezTo>
                  <a:cubicBezTo>
                    <a:pt x="34" y="6"/>
                    <a:pt x="34" y="8"/>
                    <a:pt x="35" y="8"/>
                  </a:cubicBezTo>
                  <a:cubicBezTo>
                    <a:pt x="35" y="8"/>
                    <a:pt x="35" y="7"/>
                    <a:pt x="35" y="7"/>
                  </a:cubicBezTo>
                  <a:cubicBezTo>
                    <a:pt x="35" y="6"/>
                    <a:pt x="35" y="7"/>
                    <a:pt x="35" y="7"/>
                  </a:cubicBezTo>
                  <a:cubicBezTo>
                    <a:pt x="36" y="6"/>
                    <a:pt x="36" y="4"/>
                    <a:pt x="36" y="3"/>
                  </a:cubicBezTo>
                  <a:cubicBezTo>
                    <a:pt x="36" y="2"/>
                    <a:pt x="35" y="1"/>
                    <a:pt x="36" y="0"/>
                  </a:cubicBezTo>
                  <a:cubicBezTo>
                    <a:pt x="33" y="1"/>
                    <a:pt x="31" y="2"/>
                    <a:pt x="28" y="2"/>
                  </a:cubicBezTo>
                  <a:cubicBezTo>
                    <a:pt x="28" y="3"/>
                    <a:pt x="28" y="3"/>
                    <a:pt x="28" y="3"/>
                  </a:cubicBezTo>
                  <a:cubicBezTo>
                    <a:pt x="27" y="3"/>
                    <a:pt x="27" y="3"/>
                    <a:pt x="26" y="3"/>
                  </a:cubicBezTo>
                  <a:cubicBezTo>
                    <a:pt x="26" y="3"/>
                    <a:pt x="26" y="4"/>
                    <a:pt x="26" y="4"/>
                  </a:cubicBezTo>
                  <a:cubicBezTo>
                    <a:pt x="24" y="4"/>
                    <a:pt x="23" y="4"/>
                    <a:pt x="22" y="5"/>
                  </a:cubicBezTo>
                  <a:cubicBezTo>
                    <a:pt x="22" y="5"/>
                    <a:pt x="22" y="5"/>
                    <a:pt x="22" y="5"/>
                  </a:cubicBezTo>
                  <a:cubicBezTo>
                    <a:pt x="21" y="6"/>
                    <a:pt x="20" y="6"/>
                    <a:pt x="19" y="6"/>
                  </a:cubicBezTo>
                  <a:cubicBezTo>
                    <a:pt x="19" y="6"/>
                    <a:pt x="19" y="7"/>
                    <a:pt x="18" y="7"/>
                  </a:cubicBezTo>
                  <a:cubicBezTo>
                    <a:pt x="18" y="7"/>
                    <a:pt x="17" y="7"/>
                    <a:pt x="16" y="7"/>
                  </a:cubicBezTo>
                  <a:cubicBezTo>
                    <a:pt x="15" y="8"/>
                    <a:pt x="13" y="9"/>
                    <a:pt x="12" y="9"/>
                  </a:cubicBezTo>
                  <a:cubicBezTo>
                    <a:pt x="11" y="9"/>
                    <a:pt x="11" y="9"/>
                    <a:pt x="10" y="9"/>
                  </a:cubicBezTo>
                  <a:cubicBezTo>
                    <a:pt x="10" y="10"/>
                    <a:pt x="10" y="10"/>
                    <a:pt x="10" y="10"/>
                  </a:cubicBezTo>
                  <a:cubicBezTo>
                    <a:pt x="9" y="10"/>
                    <a:pt x="9" y="10"/>
                    <a:pt x="8" y="10"/>
                  </a:cubicBezTo>
                  <a:cubicBezTo>
                    <a:pt x="8" y="11"/>
                    <a:pt x="7" y="11"/>
                    <a:pt x="7" y="11"/>
                  </a:cubicBezTo>
                  <a:cubicBezTo>
                    <a:pt x="7" y="11"/>
                    <a:pt x="7" y="12"/>
                    <a:pt x="6" y="12"/>
                  </a:cubicBezTo>
                  <a:cubicBezTo>
                    <a:pt x="6" y="11"/>
                    <a:pt x="4" y="12"/>
                    <a:pt x="4" y="13"/>
                  </a:cubicBezTo>
                  <a:cubicBezTo>
                    <a:pt x="3" y="12"/>
                    <a:pt x="2" y="14"/>
                    <a:pt x="1" y="14"/>
                  </a:cubicBezTo>
                  <a:cubicBezTo>
                    <a:pt x="0" y="14"/>
                    <a:pt x="0" y="14"/>
                    <a:pt x="0" y="15"/>
                  </a:cubicBezTo>
                  <a:close/>
                  <a:moveTo>
                    <a:pt x="30" y="6"/>
                  </a:moveTo>
                  <a:cubicBezTo>
                    <a:pt x="30" y="7"/>
                    <a:pt x="30" y="7"/>
                    <a:pt x="30" y="7"/>
                  </a:cubicBezTo>
                  <a:cubicBezTo>
                    <a:pt x="30" y="7"/>
                    <a:pt x="30" y="6"/>
                    <a:pt x="29" y="6"/>
                  </a:cubicBezTo>
                  <a:cubicBezTo>
                    <a:pt x="29" y="6"/>
                    <a:pt x="29" y="6"/>
                    <a:pt x="29" y="6"/>
                  </a:cubicBezTo>
                  <a:cubicBezTo>
                    <a:pt x="30" y="6"/>
                    <a:pt x="30" y="6"/>
                    <a:pt x="30" y="6"/>
                  </a:cubicBezTo>
                  <a:close/>
                  <a:moveTo>
                    <a:pt x="29" y="15"/>
                  </a:moveTo>
                  <a:cubicBezTo>
                    <a:pt x="29" y="15"/>
                    <a:pt x="30" y="15"/>
                    <a:pt x="30" y="15"/>
                  </a:cubicBezTo>
                  <a:cubicBezTo>
                    <a:pt x="30" y="15"/>
                    <a:pt x="29" y="15"/>
                    <a:pt x="29" y="15"/>
                  </a:cubicBezTo>
                  <a:close/>
                  <a:moveTo>
                    <a:pt x="30" y="24"/>
                  </a:moveTo>
                  <a:cubicBezTo>
                    <a:pt x="30" y="24"/>
                    <a:pt x="30" y="25"/>
                    <a:pt x="29" y="24"/>
                  </a:cubicBezTo>
                  <a:cubicBezTo>
                    <a:pt x="29" y="24"/>
                    <a:pt x="30" y="24"/>
                    <a:pt x="30" y="24"/>
                  </a:cubicBezTo>
                  <a:close/>
                  <a:moveTo>
                    <a:pt x="30" y="12"/>
                  </a:moveTo>
                  <a:cubicBezTo>
                    <a:pt x="30" y="11"/>
                    <a:pt x="30" y="11"/>
                    <a:pt x="30" y="11"/>
                  </a:cubicBezTo>
                  <a:cubicBezTo>
                    <a:pt x="30" y="12"/>
                    <a:pt x="30" y="12"/>
                    <a:pt x="30" y="12"/>
                  </a:cubicBezTo>
                  <a:close/>
                  <a:moveTo>
                    <a:pt x="30" y="9"/>
                  </a:moveTo>
                  <a:cubicBezTo>
                    <a:pt x="30" y="9"/>
                    <a:pt x="30" y="10"/>
                    <a:pt x="31" y="10"/>
                  </a:cubicBezTo>
                  <a:cubicBezTo>
                    <a:pt x="31" y="9"/>
                    <a:pt x="31" y="9"/>
                    <a:pt x="31" y="9"/>
                  </a:cubicBezTo>
                  <a:cubicBezTo>
                    <a:pt x="31" y="9"/>
                    <a:pt x="32" y="9"/>
                    <a:pt x="32" y="10"/>
                  </a:cubicBezTo>
                  <a:cubicBezTo>
                    <a:pt x="31" y="10"/>
                    <a:pt x="31" y="10"/>
                    <a:pt x="30" y="10"/>
                  </a:cubicBezTo>
                  <a:cubicBezTo>
                    <a:pt x="30" y="10"/>
                    <a:pt x="30" y="10"/>
                    <a:pt x="29" y="9"/>
                  </a:cubicBezTo>
                  <a:cubicBezTo>
                    <a:pt x="30" y="9"/>
                    <a:pt x="30" y="8"/>
                    <a:pt x="30" y="8"/>
                  </a:cubicBezTo>
                  <a:cubicBezTo>
                    <a:pt x="30" y="9"/>
                    <a:pt x="30" y="9"/>
                    <a:pt x="30" y="10"/>
                  </a:cubicBezTo>
                  <a:cubicBezTo>
                    <a:pt x="30" y="10"/>
                    <a:pt x="30" y="9"/>
                    <a:pt x="30" y="9"/>
                  </a:cubicBezTo>
                  <a:close/>
                  <a:moveTo>
                    <a:pt x="31" y="11"/>
                  </a:moveTo>
                  <a:cubicBezTo>
                    <a:pt x="31" y="11"/>
                    <a:pt x="32" y="11"/>
                    <a:pt x="32" y="11"/>
                  </a:cubicBezTo>
                  <a:cubicBezTo>
                    <a:pt x="32" y="11"/>
                    <a:pt x="32" y="12"/>
                    <a:pt x="32" y="12"/>
                  </a:cubicBezTo>
                  <a:cubicBezTo>
                    <a:pt x="32" y="12"/>
                    <a:pt x="32" y="13"/>
                    <a:pt x="31" y="12"/>
                  </a:cubicBezTo>
                  <a:cubicBezTo>
                    <a:pt x="32" y="12"/>
                    <a:pt x="31" y="12"/>
                    <a:pt x="31" y="11"/>
                  </a:cubicBezTo>
                  <a:close/>
                  <a:moveTo>
                    <a:pt x="31" y="6"/>
                  </a:moveTo>
                  <a:cubicBezTo>
                    <a:pt x="31" y="6"/>
                    <a:pt x="31" y="6"/>
                    <a:pt x="31" y="7"/>
                  </a:cubicBezTo>
                  <a:cubicBezTo>
                    <a:pt x="31" y="6"/>
                    <a:pt x="30" y="6"/>
                    <a:pt x="30" y="6"/>
                  </a:cubicBezTo>
                  <a:cubicBezTo>
                    <a:pt x="31" y="5"/>
                    <a:pt x="31" y="6"/>
                    <a:pt x="31" y="6"/>
                  </a:cubicBezTo>
                  <a:close/>
                  <a:moveTo>
                    <a:pt x="34" y="3"/>
                  </a:moveTo>
                  <a:cubicBezTo>
                    <a:pt x="34" y="3"/>
                    <a:pt x="33" y="3"/>
                    <a:pt x="33" y="2"/>
                  </a:cubicBezTo>
                  <a:cubicBezTo>
                    <a:pt x="33" y="2"/>
                    <a:pt x="34" y="2"/>
                    <a:pt x="34" y="3"/>
                  </a:cubicBezTo>
                  <a:close/>
                  <a:moveTo>
                    <a:pt x="33" y="5"/>
                  </a:moveTo>
                  <a:cubicBezTo>
                    <a:pt x="33" y="4"/>
                    <a:pt x="33" y="4"/>
                    <a:pt x="34" y="4"/>
                  </a:cubicBezTo>
                  <a:cubicBezTo>
                    <a:pt x="34" y="4"/>
                    <a:pt x="34" y="5"/>
                    <a:pt x="34" y="6"/>
                  </a:cubicBezTo>
                  <a:cubicBezTo>
                    <a:pt x="33" y="6"/>
                    <a:pt x="33" y="6"/>
                    <a:pt x="33" y="6"/>
                  </a:cubicBezTo>
                  <a:cubicBezTo>
                    <a:pt x="33" y="5"/>
                    <a:pt x="33" y="5"/>
                    <a:pt x="33" y="4"/>
                  </a:cubicBezTo>
                  <a:cubicBezTo>
                    <a:pt x="33" y="4"/>
                    <a:pt x="33" y="5"/>
                    <a:pt x="33" y="5"/>
                  </a:cubicBezTo>
                  <a:close/>
                  <a:moveTo>
                    <a:pt x="32" y="7"/>
                  </a:moveTo>
                  <a:cubicBezTo>
                    <a:pt x="31" y="7"/>
                    <a:pt x="32" y="9"/>
                    <a:pt x="31" y="9"/>
                  </a:cubicBezTo>
                  <a:cubicBezTo>
                    <a:pt x="31" y="9"/>
                    <a:pt x="31" y="9"/>
                    <a:pt x="31" y="9"/>
                  </a:cubicBezTo>
                  <a:cubicBezTo>
                    <a:pt x="31" y="8"/>
                    <a:pt x="31" y="8"/>
                    <a:pt x="31" y="8"/>
                  </a:cubicBezTo>
                  <a:cubicBezTo>
                    <a:pt x="31" y="8"/>
                    <a:pt x="31" y="7"/>
                    <a:pt x="31" y="7"/>
                  </a:cubicBezTo>
                  <a:cubicBezTo>
                    <a:pt x="32" y="7"/>
                    <a:pt x="32" y="6"/>
                    <a:pt x="33" y="5"/>
                  </a:cubicBezTo>
                  <a:cubicBezTo>
                    <a:pt x="33" y="6"/>
                    <a:pt x="33" y="6"/>
                    <a:pt x="33" y="6"/>
                  </a:cubicBezTo>
                  <a:cubicBezTo>
                    <a:pt x="32" y="6"/>
                    <a:pt x="32" y="7"/>
                    <a:pt x="32" y="7"/>
                  </a:cubicBezTo>
                  <a:close/>
                  <a:moveTo>
                    <a:pt x="32" y="13"/>
                  </a:moveTo>
                  <a:cubicBezTo>
                    <a:pt x="32" y="13"/>
                    <a:pt x="32" y="12"/>
                    <a:pt x="32" y="12"/>
                  </a:cubicBezTo>
                  <a:cubicBezTo>
                    <a:pt x="33" y="12"/>
                    <a:pt x="33" y="13"/>
                    <a:pt x="32" y="13"/>
                  </a:cubicBezTo>
                  <a:close/>
                  <a:moveTo>
                    <a:pt x="32" y="18"/>
                  </a:moveTo>
                  <a:cubicBezTo>
                    <a:pt x="32" y="18"/>
                    <a:pt x="32" y="17"/>
                    <a:pt x="32" y="17"/>
                  </a:cubicBezTo>
                  <a:cubicBezTo>
                    <a:pt x="32" y="18"/>
                    <a:pt x="31" y="18"/>
                    <a:pt x="31" y="18"/>
                  </a:cubicBezTo>
                  <a:cubicBezTo>
                    <a:pt x="31" y="18"/>
                    <a:pt x="31" y="18"/>
                    <a:pt x="31" y="19"/>
                  </a:cubicBezTo>
                  <a:cubicBezTo>
                    <a:pt x="31" y="18"/>
                    <a:pt x="31" y="18"/>
                    <a:pt x="31" y="18"/>
                  </a:cubicBezTo>
                  <a:cubicBezTo>
                    <a:pt x="32" y="16"/>
                    <a:pt x="30" y="15"/>
                    <a:pt x="31" y="14"/>
                  </a:cubicBezTo>
                  <a:cubicBezTo>
                    <a:pt x="31" y="14"/>
                    <a:pt x="32" y="14"/>
                    <a:pt x="32" y="15"/>
                  </a:cubicBezTo>
                  <a:cubicBezTo>
                    <a:pt x="32" y="15"/>
                    <a:pt x="32" y="15"/>
                    <a:pt x="32" y="16"/>
                  </a:cubicBezTo>
                  <a:cubicBezTo>
                    <a:pt x="32" y="16"/>
                    <a:pt x="32" y="16"/>
                    <a:pt x="32" y="17"/>
                  </a:cubicBezTo>
                  <a:cubicBezTo>
                    <a:pt x="32" y="16"/>
                    <a:pt x="33" y="16"/>
                    <a:pt x="33" y="16"/>
                  </a:cubicBezTo>
                  <a:cubicBezTo>
                    <a:pt x="33" y="16"/>
                    <a:pt x="33" y="17"/>
                    <a:pt x="32" y="18"/>
                  </a:cubicBezTo>
                  <a:close/>
                  <a:moveTo>
                    <a:pt x="34" y="17"/>
                  </a:moveTo>
                  <a:cubicBezTo>
                    <a:pt x="33" y="17"/>
                    <a:pt x="34" y="16"/>
                    <a:pt x="34" y="16"/>
                  </a:cubicBezTo>
                  <a:cubicBezTo>
                    <a:pt x="33" y="15"/>
                    <a:pt x="34" y="14"/>
                    <a:pt x="33" y="14"/>
                  </a:cubicBezTo>
                  <a:cubicBezTo>
                    <a:pt x="33" y="13"/>
                    <a:pt x="33" y="12"/>
                    <a:pt x="33" y="12"/>
                  </a:cubicBezTo>
                  <a:cubicBezTo>
                    <a:pt x="33" y="12"/>
                    <a:pt x="34" y="12"/>
                    <a:pt x="34" y="12"/>
                  </a:cubicBezTo>
                  <a:cubicBezTo>
                    <a:pt x="34" y="12"/>
                    <a:pt x="34" y="13"/>
                    <a:pt x="34" y="13"/>
                  </a:cubicBezTo>
                  <a:cubicBezTo>
                    <a:pt x="35" y="14"/>
                    <a:pt x="33" y="17"/>
                    <a:pt x="34" y="17"/>
                  </a:cubicBezTo>
                  <a:close/>
                  <a:moveTo>
                    <a:pt x="35" y="11"/>
                  </a:moveTo>
                  <a:cubicBezTo>
                    <a:pt x="35" y="11"/>
                    <a:pt x="34" y="11"/>
                    <a:pt x="34" y="12"/>
                  </a:cubicBezTo>
                  <a:cubicBezTo>
                    <a:pt x="34" y="11"/>
                    <a:pt x="34" y="11"/>
                    <a:pt x="34" y="11"/>
                  </a:cubicBezTo>
                  <a:cubicBezTo>
                    <a:pt x="34" y="11"/>
                    <a:pt x="34" y="11"/>
                    <a:pt x="34" y="11"/>
                  </a:cubicBezTo>
                  <a:cubicBezTo>
                    <a:pt x="34" y="11"/>
                    <a:pt x="34" y="11"/>
                    <a:pt x="35" y="11"/>
                  </a:cubicBezTo>
                  <a:close/>
                  <a:moveTo>
                    <a:pt x="35" y="16"/>
                  </a:moveTo>
                  <a:cubicBezTo>
                    <a:pt x="34" y="16"/>
                    <a:pt x="34" y="16"/>
                    <a:pt x="34" y="15"/>
                  </a:cubicBezTo>
                  <a:cubicBezTo>
                    <a:pt x="34" y="15"/>
                    <a:pt x="35" y="15"/>
                    <a:pt x="35" y="15"/>
                  </a:cubicBezTo>
                  <a:cubicBezTo>
                    <a:pt x="35" y="15"/>
                    <a:pt x="35" y="16"/>
                    <a:pt x="35" y="16"/>
                  </a:cubicBezTo>
                  <a:cubicBezTo>
                    <a:pt x="35" y="16"/>
                    <a:pt x="35" y="16"/>
                    <a:pt x="35" y="16"/>
                  </a:cubicBezTo>
                  <a:cubicBezTo>
                    <a:pt x="36" y="16"/>
                    <a:pt x="35" y="16"/>
                    <a:pt x="35" y="16"/>
                  </a:cubicBezTo>
                  <a:cubicBezTo>
                    <a:pt x="35" y="17"/>
                    <a:pt x="35" y="17"/>
                    <a:pt x="35" y="17"/>
                  </a:cubicBezTo>
                  <a:cubicBezTo>
                    <a:pt x="35" y="17"/>
                    <a:pt x="35" y="16"/>
                    <a:pt x="35" y="16"/>
                  </a:cubicBezTo>
                  <a:close/>
                  <a:moveTo>
                    <a:pt x="35" y="13"/>
                  </a:moveTo>
                  <a:cubicBezTo>
                    <a:pt x="35" y="14"/>
                    <a:pt x="35" y="14"/>
                    <a:pt x="35" y="14"/>
                  </a:cubicBezTo>
                  <a:cubicBezTo>
                    <a:pt x="34" y="14"/>
                    <a:pt x="34" y="14"/>
                    <a:pt x="34" y="14"/>
                  </a:cubicBezTo>
                  <a:cubicBezTo>
                    <a:pt x="34" y="13"/>
                    <a:pt x="35" y="13"/>
                    <a:pt x="35" y="13"/>
                  </a:cubicBezTo>
                  <a:close/>
                  <a:moveTo>
                    <a:pt x="35" y="13"/>
                  </a:moveTo>
                  <a:cubicBezTo>
                    <a:pt x="35" y="13"/>
                    <a:pt x="35" y="12"/>
                    <a:pt x="35" y="12"/>
                  </a:cubicBezTo>
                  <a:cubicBezTo>
                    <a:pt x="35" y="12"/>
                    <a:pt x="35" y="11"/>
                    <a:pt x="36" y="11"/>
                  </a:cubicBezTo>
                  <a:cubicBezTo>
                    <a:pt x="36" y="12"/>
                    <a:pt x="35" y="12"/>
                    <a:pt x="35" y="13"/>
                  </a:cubicBezTo>
                  <a:close/>
                  <a:moveTo>
                    <a:pt x="35" y="21"/>
                  </a:moveTo>
                  <a:cubicBezTo>
                    <a:pt x="35" y="20"/>
                    <a:pt x="35" y="20"/>
                    <a:pt x="35" y="19"/>
                  </a:cubicBezTo>
                  <a:cubicBezTo>
                    <a:pt x="35" y="20"/>
                    <a:pt x="34" y="20"/>
                    <a:pt x="34" y="20"/>
                  </a:cubicBezTo>
                  <a:cubicBezTo>
                    <a:pt x="34" y="20"/>
                    <a:pt x="34" y="20"/>
                    <a:pt x="34" y="19"/>
                  </a:cubicBezTo>
                  <a:cubicBezTo>
                    <a:pt x="34" y="19"/>
                    <a:pt x="34" y="18"/>
                    <a:pt x="34" y="18"/>
                  </a:cubicBezTo>
                  <a:cubicBezTo>
                    <a:pt x="35" y="18"/>
                    <a:pt x="35" y="19"/>
                    <a:pt x="35" y="19"/>
                  </a:cubicBezTo>
                  <a:cubicBezTo>
                    <a:pt x="35" y="19"/>
                    <a:pt x="35" y="18"/>
                    <a:pt x="35" y="18"/>
                  </a:cubicBezTo>
                  <a:cubicBezTo>
                    <a:pt x="35" y="19"/>
                    <a:pt x="37" y="21"/>
                    <a:pt x="35" y="21"/>
                  </a:cubicBezTo>
                  <a:close/>
                  <a:moveTo>
                    <a:pt x="35" y="24"/>
                  </a:moveTo>
                  <a:cubicBezTo>
                    <a:pt x="35" y="24"/>
                    <a:pt x="35" y="24"/>
                    <a:pt x="34" y="24"/>
                  </a:cubicBezTo>
                  <a:cubicBezTo>
                    <a:pt x="34" y="24"/>
                    <a:pt x="35" y="23"/>
                    <a:pt x="35" y="24"/>
                  </a:cubicBezTo>
                  <a:close/>
                  <a:moveTo>
                    <a:pt x="36" y="32"/>
                  </a:moveTo>
                  <a:cubicBezTo>
                    <a:pt x="36" y="32"/>
                    <a:pt x="36" y="33"/>
                    <a:pt x="35" y="33"/>
                  </a:cubicBezTo>
                  <a:cubicBezTo>
                    <a:pt x="35" y="32"/>
                    <a:pt x="35" y="32"/>
                    <a:pt x="36" y="32"/>
                  </a:cubicBezTo>
                  <a:close/>
                  <a:moveTo>
                    <a:pt x="35" y="26"/>
                  </a:moveTo>
                  <a:cubicBezTo>
                    <a:pt x="35" y="26"/>
                    <a:pt x="35" y="26"/>
                    <a:pt x="35" y="26"/>
                  </a:cubicBezTo>
                  <a:cubicBezTo>
                    <a:pt x="35" y="26"/>
                    <a:pt x="35" y="27"/>
                    <a:pt x="35" y="27"/>
                  </a:cubicBezTo>
                  <a:cubicBezTo>
                    <a:pt x="35" y="27"/>
                    <a:pt x="35" y="27"/>
                    <a:pt x="35" y="26"/>
                  </a:cubicBezTo>
                  <a:close/>
                  <a:moveTo>
                    <a:pt x="33" y="30"/>
                  </a:moveTo>
                  <a:cubicBezTo>
                    <a:pt x="33" y="30"/>
                    <a:pt x="33" y="30"/>
                    <a:pt x="33" y="30"/>
                  </a:cubicBezTo>
                  <a:cubicBezTo>
                    <a:pt x="33" y="30"/>
                    <a:pt x="33" y="30"/>
                    <a:pt x="33" y="30"/>
                  </a:cubicBezTo>
                  <a:cubicBezTo>
                    <a:pt x="34" y="28"/>
                    <a:pt x="35" y="30"/>
                    <a:pt x="34" y="31"/>
                  </a:cubicBezTo>
                  <a:cubicBezTo>
                    <a:pt x="34" y="31"/>
                    <a:pt x="34" y="31"/>
                    <a:pt x="34" y="31"/>
                  </a:cubicBezTo>
                  <a:cubicBezTo>
                    <a:pt x="34" y="31"/>
                    <a:pt x="34" y="31"/>
                    <a:pt x="33" y="31"/>
                  </a:cubicBezTo>
                  <a:cubicBezTo>
                    <a:pt x="34" y="31"/>
                    <a:pt x="34" y="30"/>
                    <a:pt x="34" y="30"/>
                  </a:cubicBezTo>
                  <a:cubicBezTo>
                    <a:pt x="34" y="30"/>
                    <a:pt x="34" y="30"/>
                    <a:pt x="33" y="30"/>
                  </a:cubicBezTo>
                  <a:cubicBezTo>
                    <a:pt x="33" y="30"/>
                    <a:pt x="33" y="30"/>
                    <a:pt x="33" y="30"/>
                  </a:cubicBezTo>
                  <a:close/>
                  <a:moveTo>
                    <a:pt x="34" y="23"/>
                  </a:moveTo>
                  <a:cubicBezTo>
                    <a:pt x="34" y="23"/>
                    <a:pt x="34" y="24"/>
                    <a:pt x="34" y="24"/>
                  </a:cubicBezTo>
                  <a:cubicBezTo>
                    <a:pt x="33" y="24"/>
                    <a:pt x="34" y="23"/>
                    <a:pt x="34" y="23"/>
                  </a:cubicBezTo>
                  <a:close/>
                  <a:moveTo>
                    <a:pt x="34" y="24"/>
                  </a:moveTo>
                  <a:cubicBezTo>
                    <a:pt x="34" y="24"/>
                    <a:pt x="34" y="24"/>
                    <a:pt x="34" y="25"/>
                  </a:cubicBezTo>
                  <a:cubicBezTo>
                    <a:pt x="34" y="25"/>
                    <a:pt x="34" y="25"/>
                    <a:pt x="33" y="25"/>
                  </a:cubicBezTo>
                  <a:cubicBezTo>
                    <a:pt x="33" y="24"/>
                    <a:pt x="34" y="24"/>
                    <a:pt x="34" y="24"/>
                  </a:cubicBezTo>
                  <a:close/>
                  <a:moveTo>
                    <a:pt x="32" y="24"/>
                  </a:moveTo>
                  <a:cubicBezTo>
                    <a:pt x="33" y="24"/>
                    <a:pt x="33" y="24"/>
                    <a:pt x="33" y="24"/>
                  </a:cubicBezTo>
                  <a:cubicBezTo>
                    <a:pt x="33" y="24"/>
                    <a:pt x="32" y="25"/>
                    <a:pt x="32" y="24"/>
                  </a:cubicBezTo>
                  <a:close/>
                  <a:moveTo>
                    <a:pt x="33" y="31"/>
                  </a:moveTo>
                  <a:cubicBezTo>
                    <a:pt x="33" y="31"/>
                    <a:pt x="33" y="31"/>
                    <a:pt x="33" y="32"/>
                  </a:cubicBezTo>
                  <a:cubicBezTo>
                    <a:pt x="32" y="32"/>
                    <a:pt x="32" y="31"/>
                    <a:pt x="33" y="31"/>
                  </a:cubicBezTo>
                  <a:close/>
                  <a:moveTo>
                    <a:pt x="32" y="29"/>
                  </a:moveTo>
                  <a:cubicBezTo>
                    <a:pt x="32" y="29"/>
                    <a:pt x="32" y="29"/>
                    <a:pt x="32" y="29"/>
                  </a:cubicBezTo>
                  <a:cubicBezTo>
                    <a:pt x="32" y="29"/>
                    <a:pt x="31" y="29"/>
                    <a:pt x="32" y="29"/>
                  </a:cubicBezTo>
                  <a:close/>
                  <a:moveTo>
                    <a:pt x="31" y="24"/>
                  </a:moveTo>
                  <a:cubicBezTo>
                    <a:pt x="31" y="23"/>
                    <a:pt x="31" y="23"/>
                    <a:pt x="31" y="23"/>
                  </a:cubicBezTo>
                  <a:cubicBezTo>
                    <a:pt x="31" y="23"/>
                    <a:pt x="32" y="23"/>
                    <a:pt x="32" y="23"/>
                  </a:cubicBezTo>
                  <a:cubicBezTo>
                    <a:pt x="32" y="23"/>
                    <a:pt x="32" y="23"/>
                    <a:pt x="32" y="22"/>
                  </a:cubicBezTo>
                  <a:cubicBezTo>
                    <a:pt x="32" y="21"/>
                    <a:pt x="32" y="20"/>
                    <a:pt x="33" y="19"/>
                  </a:cubicBezTo>
                  <a:cubicBezTo>
                    <a:pt x="33" y="19"/>
                    <a:pt x="34" y="19"/>
                    <a:pt x="33" y="20"/>
                  </a:cubicBezTo>
                  <a:cubicBezTo>
                    <a:pt x="33" y="20"/>
                    <a:pt x="33" y="19"/>
                    <a:pt x="33" y="20"/>
                  </a:cubicBezTo>
                  <a:cubicBezTo>
                    <a:pt x="33" y="20"/>
                    <a:pt x="33" y="21"/>
                    <a:pt x="32" y="22"/>
                  </a:cubicBezTo>
                  <a:cubicBezTo>
                    <a:pt x="33" y="22"/>
                    <a:pt x="33" y="22"/>
                    <a:pt x="33" y="22"/>
                  </a:cubicBezTo>
                  <a:cubicBezTo>
                    <a:pt x="33" y="22"/>
                    <a:pt x="33" y="22"/>
                    <a:pt x="33" y="22"/>
                  </a:cubicBezTo>
                  <a:cubicBezTo>
                    <a:pt x="33" y="21"/>
                    <a:pt x="33" y="22"/>
                    <a:pt x="33" y="21"/>
                  </a:cubicBezTo>
                  <a:cubicBezTo>
                    <a:pt x="33" y="21"/>
                    <a:pt x="33" y="21"/>
                    <a:pt x="33" y="21"/>
                  </a:cubicBezTo>
                  <a:cubicBezTo>
                    <a:pt x="33" y="21"/>
                    <a:pt x="34" y="21"/>
                    <a:pt x="34" y="21"/>
                  </a:cubicBezTo>
                  <a:cubicBezTo>
                    <a:pt x="34" y="21"/>
                    <a:pt x="34" y="21"/>
                    <a:pt x="34" y="22"/>
                  </a:cubicBezTo>
                  <a:cubicBezTo>
                    <a:pt x="35" y="22"/>
                    <a:pt x="35" y="21"/>
                    <a:pt x="35" y="22"/>
                  </a:cubicBezTo>
                  <a:cubicBezTo>
                    <a:pt x="35" y="22"/>
                    <a:pt x="34" y="22"/>
                    <a:pt x="34" y="23"/>
                  </a:cubicBezTo>
                  <a:cubicBezTo>
                    <a:pt x="34" y="22"/>
                    <a:pt x="34" y="22"/>
                    <a:pt x="34" y="22"/>
                  </a:cubicBezTo>
                  <a:cubicBezTo>
                    <a:pt x="33" y="23"/>
                    <a:pt x="32" y="23"/>
                    <a:pt x="32" y="24"/>
                  </a:cubicBezTo>
                  <a:cubicBezTo>
                    <a:pt x="32" y="24"/>
                    <a:pt x="32" y="23"/>
                    <a:pt x="31" y="24"/>
                  </a:cubicBezTo>
                  <a:close/>
                  <a:moveTo>
                    <a:pt x="31" y="27"/>
                  </a:moveTo>
                  <a:cubicBezTo>
                    <a:pt x="31" y="28"/>
                    <a:pt x="31" y="28"/>
                    <a:pt x="31" y="28"/>
                  </a:cubicBezTo>
                  <a:cubicBezTo>
                    <a:pt x="31" y="28"/>
                    <a:pt x="31" y="27"/>
                    <a:pt x="31" y="27"/>
                  </a:cubicBezTo>
                  <a:close/>
                  <a:moveTo>
                    <a:pt x="31" y="26"/>
                  </a:moveTo>
                  <a:cubicBezTo>
                    <a:pt x="31" y="26"/>
                    <a:pt x="31" y="26"/>
                    <a:pt x="31" y="25"/>
                  </a:cubicBezTo>
                  <a:cubicBezTo>
                    <a:pt x="31" y="25"/>
                    <a:pt x="31" y="25"/>
                    <a:pt x="31" y="25"/>
                  </a:cubicBezTo>
                  <a:cubicBezTo>
                    <a:pt x="31" y="25"/>
                    <a:pt x="31" y="25"/>
                    <a:pt x="31" y="26"/>
                  </a:cubicBezTo>
                  <a:close/>
                  <a:moveTo>
                    <a:pt x="30" y="21"/>
                  </a:moveTo>
                  <a:cubicBezTo>
                    <a:pt x="31" y="21"/>
                    <a:pt x="31" y="21"/>
                    <a:pt x="31" y="20"/>
                  </a:cubicBezTo>
                  <a:cubicBezTo>
                    <a:pt x="31" y="21"/>
                    <a:pt x="31" y="21"/>
                    <a:pt x="31" y="21"/>
                  </a:cubicBezTo>
                  <a:cubicBezTo>
                    <a:pt x="31" y="22"/>
                    <a:pt x="32" y="22"/>
                    <a:pt x="32" y="22"/>
                  </a:cubicBezTo>
                  <a:cubicBezTo>
                    <a:pt x="31" y="22"/>
                    <a:pt x="31" y="22"/>
                    <a:pt x="31" y="22"/>
                  </a:cubicBezTo>
                  <a:cubicBezTo>
                    <a:pt x="31" y="22"/>
                    <a:pt x="31" y="21"/>
                    <a:pt x="30" y="21"/>
                  </a:cubicBezTo>
                  <a:close/>
                  <a:moveTo>
                    <a:pt x="30" y="17"/>
                  </a:moveTo>
                  <a:cubicBezTo>
                    <a:pt x="30" y="16"/>
                    <a:pt x="30" y="16"/>
                    <a:pt x="30" y="16"/>
                  </a:cubicBezTo>
                  <a:cubicBezTo>
                    <a:pt x="30" y="16"/>
                    <a:pt x="30" y="15"/>
                    <a:pt x="31" y="15"/>
                  </a:cubicBezTo>
                  <a:cubicBezTo>
                    <a:pt x="31" y="16"/>
                    <a:pt x="31" y="16"/>
                    <a:pt x="31" y="17"/>
                  </a:cubicBezTo>
                  <a:cubicBezTo>
                    <a:pt x="30" y="17"/>
                    <a:pt x="30" y="17"/>
                    <a:pt x="30" y="17"/>
                  </a:cubicBezTo>
                  <a:close/>
                  <a:moveTo>
                    <a:pt x="30" y="26"/>
                  </a:moveTo>
                  <a:cubicBezTo>
                    <a:pt x="29" y="26"/>
                    <a:pt x="29" y="26"/>
                    <a:pt x="29" y="25"/>
                  </a:cubicBezTo>
                  <a:cubicBezTo>
                    <a:pt x="29" y="25"/>
                    <a:pt x="30" y="25"/>
                    <a:pt x="30" y="26"/>
                  </a:cubicBezTo>
                  <a:close/>
                  <a:moveTo>
                    <a:pt x="30" y="27"/>
                  </a:moveTo>
                  <a:cubicBezTo>
                    <a:pt x="30" y="28"/>
                    <a:pt x="30" y="28"/>
                    <a:pt x="29" y="28"/>
                  </a:cubicBezTo>
                  <a:cubicBezTo>
                    <a:pt x="29" y="28"/>
                    <a:pt x="29" y="27"/>
                    <a:pt x="30" y="27"/>
                  </a:cubicBezTo>
                  <a:close/>
                  <a:moveTo>
                    <a:pt x="29" y="30"/>
                  </a:moveTo>
                  <a:cubicBezTo>
                    <a:pt x="29" y="30"/>
                    <a:pt x="29" y="30"/>
                    <a:pt x="30" y="30"/>
                  </a:cubicBezTo>
                  <a:cubicBezTo>
                    <a:pt x="30" y="31"/>
                    <a:pt x="30" y="31"/>
                    <a:pt x="30" y="31"/>
                  </a:cubicBezTo>
                  <a:cubicBezTo>
                    <a:pt x="29" y="31"/>
                    <a:pt x="29" y="31"/>
                    <a:pt x="29" y="30"/>
                  </a:cubicBezTo>
                  <a:close/>
                  <a:moveTo>
                    <a:pt x="29" y="6"/>
                  </a:moveTo>
                  <a:cubicBezTo>
                    <a:pt x="29" y="5"/>
                    <a:pt x="29" y="5"/>
                    <a:pt x="30" y="5"/>
                  </a:cubicBezTo>
                  <a:cubicBezTo>
                    <a:pt x="30" y="6"/>
                    <a:pt x="29" y="6"/>
                    <a:pt x="29" y="6"/>
                  </a:cubicBezTo>
                  <a:close/>
                  <a:moveTo>
                    <a:pt x="29" y="9"/>
                  </a:moveTo>
                  <a:cubicBezTo>
                    <a:pt x="29" y="9"/>
                    <a:pt x="29" y="10"/>
                    <a:pt x="29" y="10"/>
                  </a:cubicBezTo>
                  <a:cubicBezTo>
                    <a:pt x="29" y="10"/>
                    <a:pt x="29" y="10"/>
                    <a:pt x="29" y="9"/>
                  </a:cubicBezTo>
                  <a:close/>
                  <a:moveTo>
                    <a:pt x="29" y="39"/>
                  </a:moveTo>
                  <a:cubicBezTo>
                    <a:pt x="29" y="39"/>
                    <a:pt x="29" y="39"/>
                    <a:pt x="29" y="39"/>
                  </a:cubicBezTo>
                  <a:cubicBezTo>
                    <a:pt x="29" y="40"/>
                    <a:pt x="29" y="40"/>
                    <a:pt x="29" y="39"/>
                  </a:cubicBezTo>
                  <a:close/>
                  <a:moveTo>
                    <a:pt x="18" y="45"/>
                  </a:moveTo>
                  <a:cubicBezTo>
                    <a:pt x="18" y="45"/>
                    <a:pt x="18" y="45"/>
                    <a:pt x="18" y="44"/>
                  </a:cubicBezTo>
                  <a:cubicBezTo>
                    <a:pt x="18" y="44"/>
                    <a:pt x="18" y="44"/>
                    <a:pt x="18" y="44"/>
                  </a:cubicBezTo>
                  <a:cubicBezTo>
                    <a:pt x="18" y="44"/>
                    <a:pt x="18" y="44"/>
                    <a:pt x="18" y="44"/>
                  </a:cubicBezTo>
                  <a:cubicBezTo>
                    <a:pt x="18" y="45"/>
                    <a:pt x="18" y="45"/>
                    <a:pt x="18" y="45"/>
                  </a:cubicBezTo>
                  <a:close/>
                  <a:moveTo>
                    <a:pt x="23" y="42"/>
                  </a:moveTo>
                  <a:cubicBezTo>
                    <a:pt x="23" y="42"/>
                    <a:pt x="23" y="43"/>
                    <a:pt x="23" y="43"/>
                  </a:cubicBezTo>
                  <a:cubicBezTo>
                    <a:pt x="22" y="43"/>
                    <a:pt x="22" y="43"/>
                    <a:pt x="22" y="43"/>
                  </a:cubicBezTo>
                  <a:cubicBezTo>
                    <a:pt x="22" y="43"/>
                    <a:pt x="22" y="42"/>
                    <a:pt x="23" y="42"/>
                  </a:cubicBezTo>
                  <a:close/>
                  <a:moveTo>
                    <a:pt x="21" y="39"/>
                  </a:moveTo>
                  <a:cubicBezTo>
                    <a:pt x="20" y="39"/>
                    <a:pt x="20" y="39"/>
                    <a:pt x="20" y="39"/>
                  </a:cubicBezTo>
                  <a:cubicBezTo>
                    <a:pt x="21" y="38"/>
                    <a:pt x="20" y="38"/>
                    <a:pt x="21" y="37"/>
                  </a:cubicBezTo>
                  <a:cubicBezTo>
                    <a:pt x="21" y="38"/>
                    <a:pt x="21" y="38"/>
                    <a:pt x="21" y="39"/>
                  </a:cubicBezTo>
                  <a:close/>
                  <a:moveTo>
                    <a:pt x="21" y="36"/>
                  </a:moveTo>
                  <a:cubicBezTo>
                    <a:pt x="22" y="36"/>
                    <a:pt x="22" y="36"/>
                    <a:pt x="21" y="36"/>
                  </a:cubicBezTo>
                  <a:cubicBezTo>
                    <a:pt x="21" y="36"/>
                    <a:pt x="21" y="36"/>
                    <a:pt x="21" y="36"/>
                  </a:cubicBezTo>
                  <a:close/>
                  <a:moveTo>
                    <a:pt x="22" y="29"/>
                  </a:moveTo>
                  <a:cubicBezTo>
                    <a:pt x="22" y="29"/>
                    <a:pt x="21" y="29"/>
                    <a:pt x="21" y="30"/>
                  </a:cubicBezTo>
                  <a:cubicBezTo>
                    <a:pt x="21" y="29"/>
                    <a:pt x="21" y="29"/>
                    <a:pt x="21" y="29"/>
                  </a:cubicBezTo>
                  <a:cubicBezTo>
                    <a:pt x="21" y="29"/>
                    <a:pt x="21" y="29"/>
                    <a:pt x="22" y="29"/>
                  </a:cubicBezTo>
                  <a:close/>
                  <a:moveTo>
                    <a:pt x="22" y="34"/>
                  </a:moveTo>
                  <a:cubicBezTo>
                    <a:pt x="22" y="34"/>
                    <a:pt x="21" y="34"/>
                    <a:pt x="21" y="33"/>
                  </a:cubicBezTo>
                  <a:cubicBezTo>
                    <a:pt x="22" y="33"/>
                    <a:pt x="22" y="33"/>
                    <a:pt x="22" y="33"/>
                  </a:cubicBezTo>
                  <a:cubicBezTo>
                    <a:pt x="22" y="33"/>
                    <a:pt x="22" y="34"/>
                    <a:pt x="22" y="34"/>
                  </a:cubicBezTo>
                  <a:close/>
                  <a:moveTo>
                    <a:pt x="23" y="31"/>
                  </a:moveTo>
                  <a:cubicBezTo>
                    <a:pt x="22" y="30"/>
                    <a:pt x="22" y="31"/>
                    <a:pt x="22" y="30"/>
                  </a:cubicBezTo>
                  <a:cubicBezTo>
                    <a:pt x="22" y="30"/>
                    <a:pt x="22" y="30"/>
                    <a:pt x="23" y="30"/>
                  </a:cubicBezTo>
                  <a:cubicBezTo>
                    <a:pt x="23" y="30"/>
                    <a:pt x="23" y="30"/>
                    <a:pt x="23" y="31"/>
                  </a:cubicBezTo>
                  <a:close/>
                  <a:moveTo>
                    <a:pt x="23" y="33"/>
                  </a:moveTo>
                  <a:cubicBezTo>
                    <a:pt x="23" y="33"/>
                    <a:pt x="23" y="34"/>
                    <a:pt x="22" y="34"/>
                  </a:cubicBezTo>
                  <a:cubicBezTo>
                    <a:pt x="22" y="33"/>
                    <a:pt x="23" y="33"/>
                    <a:pt x="23" y="33"/>
                  </a:cubicBezTo>
                  <a:close/>
                  <a:moveTo>
                    <a:pt x="23" y="36"/>
                  </a:moveTo>
                  <a:cubicBezTo>
                    <a:pt x="23" y="36"/>
                    <a:pt x="23" y="36"/>
                    <a:pt x="23" y="36"/>
                  </a:cubicBezTo>
                  <a:cubicBezTo>
                    <a:pt x="23" y="36"/>
                    <a:pt x="23" y="35"/>
                    <a:pt x="23" y="36"/>
                  </a:cubicBezTo>
                  <a:close/>
                  <a:moveTo>
                    <a:pt x="24" y="38"/>
                  </a:moveTo>
                  <a:cubicBezTo>
                    <a:pt x="23" y="38"/>
                    <a:pt x="23" y="39"/>
                    <a:pt x="23" y="39"/>
                  </a:cubicBezTo>
                  <a:cubicBezTo>
                    <a:pt x="23" y="38"/>
                    <a:pt x="23" y="38"/>
                    <a:pt x="23" y="38"/>
                  </a:cubicBezTo>
                  <a:cubicBezTo>
                    <a:pt x="22" y="38"/>
                    <a:pt x="22" y="38"/>
                    <a:pt x="22" y="38"/>
                  </a:cubicBezTo>
                  <a:cubicBezTo>
                    <a:pt x="22" y="38"/>
                    <a:pt x="22" y="38"/>
                    <a:pt x="22" y="38"/>
                  </a:cubicBezTo>
                  <a:cubicBezTo>
                    <a:pt x="23" y="38"/>
                    <a:pt x="23" y="37"/>
                    <a:pt x="23" y="37"/>
                  </a:cubicBezTo>
                  <a:cubicBezTo>
                    <a:pt x="23" y="37"/>
                    <a:pt x="23" y="37"/>
                    <a:pt x="24" y="38"/>
                  </a:cubicBezTo>
                  <a:close/>
                  <a:moveTo>
                    <a:pt x="25" y="11"/>
                  </a:moveTo>
                  <a:cubicBezTo>
                    <a:pt x="25" y="11"/>
                    <a:pt x="25" y="11"/>
                    <a:pt x="24" y="11"/>
                  </a:cubicBezTo>
                  <a:cubicBezTo>
                    <a:pt x="24" y="11"/>
                    <a:pt x="24" y="11"/>
                    <a:pt x="24" y="11"/>
                  </a:cubicBezTo>
                  <a:cubicBezTo>
                    <a:pt x="25" y="10"/>
                    <a:pt x="25" y="11"/>
                    <a:pt x="25" y="11"/>
                  </a:cubicBezTo>
                  <a:close/>
                  <a:moveTo>
                    <a:pt x="26" y="13"/>
                  </a:moveTo>
                  <a:cubicBezTo>
                    <a:pt x="26" y="13"/>
                    <a:pt x="26" y="13"/>
                    <a:pt x="26" y="14"/>
                  </a:cubicBezTo>
                  <a:cubicBezTo>
                    <a:pt x="25" y="13"/>
                    <a:pt x="25" y="14"/>
                    <a:pt x="25" y="13"/>
                  </a:cubicBezTo>
                  <a:cubicBezTo>
                    <a:pt x="25" y="13"/>
                    <a:pt x="25" y="12"/>
                    <a:pt x="25" y="12"/>
                  </a:cubicBezTo>
                  <a:cubicBezTo>
                    <a:pt x="25" y="13"/>
                    <a:pt x="26" y="12"/>
                    <a:pt x="26" y="13"/>
                  </a:cubicBezTo>
                  <a:close/>
                  <a:moveTo>
                    <a:pt x="25" y="11"/>
                  </a:moveTo>
                  <a:cubicBezTo>
                    <a:pt x="25" y="11"/>
                    <a:pt x="26" y="11"/>
                    <a:pt x="26" y="11"/>
                  </a:cubicBezTo>
                  <a:cubicBezTo>
                    <a:pt x="26" y="11"/>
                    <a:pt x="26" y="11"/>
                    <a:pt x="26" y="12"/>
                  </a:cubicBezTo>
                  <a:cubicBezTo>
                    <a:pt x="26" y="11"/>
                    <a:pt x="26" y="11"/>
                    <a:pt x="25" y="11"/>
                  </a:cubicBezTo>
                  <a:close/>
                  <a:moveTo>
                    <a:pt x="25" y="17"/>
                  </a:moveTo>
                  <a:cubicBezTo>
                    <a:pt x="25" y="17"/>
                    <a:pt x="25" y="17"/>
                    <a:pt x="25" y="17"/>
                  </a:cubicBezTo>
                  <a:cubicBezTo>
                    <a:pt x="25" y="17"/>
                    <a:pt x="25" y="16"/>
                    <a:pt x="26" y="16"/>
                  </a:cubicBezTo>
                  <a:cubicBezTo>
                    <a:pt x="26" y="16"/>
                    <a:pt x="26" y="16"/>
                    <a:pt x="26" y="16"/>
                  </a:cubicBezTo>
                  <a:cubicBezTo>
                    <a:pt x="25" y="16"/>
                    <a:pt x="25" y="16"/>
                    <a:pt x="25" y="17"/>
                  </a:cubicBezTo>
                  <a:close/>
                  <a:moveTo>
                    <a:pt x="25" y="27"/>
                  </a:moveTo>
                  <a:cubicBezTo>
                    <a:pt x="25" y="26"/>
                    <a:pt x="26" y="27"/>
                    <a:pt x="25" y="27"/>
                  </a:cubicBezTo>
                  <a:close/>
                  <a:moveTo>
                    <a:pt x="26" y="32"/>
                  </a:moveTo>
                  <a:cubicBezTo>
                    <a:pt x="26" y="32"/>
                    <a:pt x="26" y="32"/>
                    <a:pt x="25" y="32"/>
                  </a:cubicBezTo>
                  <a:cubicBezTo>
                    <a:pt x="25" y="31"/>
                    <a:pt x="26" y="31"/>
                    <a:pt x="26" y="31"/>
                  </a:cubicBezTo>
                  <a:cubicBezTo>
                    <a:pt x="26" y="30"/>
                    <a:pt x="26" y="31"/>
                    <a:pt x="26" y="30"/>
                  </a:cubicBezTo>
                  <a:cubicBezTo>
                    <a:pt x="26" y="30"/>
                    <a:pt x="26" y="31"/>
                    <a:pt x="26" y="32"/>
                  </a:cubicBezTo>
                  <a:close/>
                  <a:moveTo>
                    <a:pt x="26" y="35"/>
                  </a:moveTo>
                  <a:cubicBezTo>
                    <a:pt x="25" y="35"/>
                    <a:pt x="25" y="35"/>
                    <a:pt x="25" y="35"/>
                  </a:cubicBezTo>
                  <a:cubicBezTo>
                    <a:pt x="25" y="34"/>
                    <a:pt x="26" y="34"/>
                    <a:pt x="26" y="35"/>
                  </a:cubicBezTo>
                  <a:close/>
                  <a:moveTo>
                    <a:pt x="24" y="32"/>
                  </a:moveTo>
                  <a:cubicBezTo>
                    <a:pt x="24" y="32"/>
                    <a:pt x="24" y="32"/>
                    <a:pt x="24" y="32"/>
                  </a:cubicBezTo>
                  <a:cubicBezTo>
                    <a:pt x="24" y="32"/>
                    <a:pt x="24" y="31"/>
                    <a:pt x="25" y="31"/>
                  </a:cubicBezTo>
                  <a:cubicBezTo>
                    <a:pt x="24" y="32"/>
                    <a:pt x="25" y="32"/>
                    <a:pt x="25" y="32"/>
                  </a:cubicBezTo>
                  <a:cubicBezTo>
                    <a:pt x="25" y="32"/>
                    <a:pt x="25" y="32"/>
                    <a:pt x="24" y="32"/>
                  </a:cubicBezTo>
                  <a:close/>
                  <a:moveTo>
                    <a:pt x="24" y="12"/>
                  </a:moveTo>
                  <a:cubicBezTo>
                    <a:pt x="24" y="12"/>
                    <a:pt x="24" y="12"/>
                    <a:pt x="25" y="12"/>
                  </a:cubicBezTo>
                  <a:cubicBezTo>
                    <a:pt x="25" y="12"/>
                    <a:pt x="24" y="13"/>
                    <a:pt x="24" y="12"/>
                  </a:cubicBezTo>
                  <a:close/>
                  <a:moveTo>
                    <a:pt x="25" y="7"/>
                  </a:moveTo>
                  <a:cubicBezTo>
                    <a:pt x="26" y="7"/>
                    <a:pt x="25" y="8"/>
                    <a:pt x="26" y="9"/>
                  </a:cubicBezTo>
                  <a:cubicBezTo>
                    <a:pt x="25" y="9"/>
                    <a:pt x="25" y="9"/>
                    <a:pt x="25" y="9"/>
                  </a:cubicBezTo>
                  <a:cubicBezTo>
                    <a:pt x="25" y="9"/>
                    <a:pt x="25" y="7"/>
                    <a:pt x="25" y="7"/>
                  </a:cubicBezTo>
                  <a:close/>
                  <a:moveTo>
                    <a:pt x="26" y="5"/>
                  </a:moveTo>
                  <a:cubicBezTo>
                    <a:pt x="26" y="6"/>
                    <a:pt x="26" y="6"/>
                    <a:pt x="25" y="6"/>
                  </a:cubicBezTo>
                  <a:cubicBezTo>
                    <a:pt x="25" y="6"/>
                    <a:pt x="25" y="5"/>
                    <a:pt x="25" y="4"/>
                  </a:cubicBezTo>
                  <a:cubicBezTo>
                    <a:pt x="26" y="4"/>
                    <a:pt x="26" y="5"/>
                    <a:pt x="26" y="5"/>
                  </a:cubicBezTo>
                  <a:close/>
                  <a:moveTo>
                    <a:pt x="26" y="10"/>
                  </a:moveTo>
                  <a:cubicBezTo>
                    <a:pt x="26" y="10"/>
                    <a:pt x="26" y="10"/>
                    <a:pt x="25" y="10"/>
                  </a:cubicBezTo>
                  <a:cubicBezTo>
                    <a:pt x="25" y="10"/>
                    <a:pt x="25" y="9"/>
                    <a:pt x="26" y="9"/>
                  </a:cubicBezTo>
                  <a:cubicBezTo>
                    <a:pt x="26" y="9"/>
                    <a:pt x="26" y="9"/>
                    <a:pt x="26" y="10"/>
                  </a:cubicBezTo>
                  <a:close/>
                  <a:moveTo>
                    <a:pt x="27" y="5"/>
                  </a:moveTo>
                  <a:cubicBezTo>
                    <a:pt x="27" y="6"/>
                    <a:pt x="28" y="6"/>
                    <a:pt x="27" y="7"/>
                  </a:cubicBezTo>
                  <a:cubicBezTo>
                    <a:pt x="27" y="7"/>
                    <a:pt x="27" y="7"/>
                    <a:pt x="27" y="7"/>
                  </a:cubicBezTo>
                  <a:cubicBezTo>
                    <a:pt x="27" y="7"/>
                    <a:pt x="27" y="7"/>
                    <a:pt x="27" y="7"/>
                  </a:cubicBezTo>
                  <a:cubicBezTo>
                    <a:pt x="27" y="7"/>
                    <a:pt x="26" y="8"/>
                    <a:pt x="26" y="8"/>
                  </a:cubicBezTo>
                  <a:cubicBezTo>
                    <a:pt x="26" y="7"/>
                    <a:pt x="26" y="5"/>
                    <a:pt x="27" y="5"/>
                  </a:cubicBezTo>
                  <a:close/>
                  <a:moveTo>
                    <a:pt x="27" y="30"/>
                  </a:moveTo>
                  <a:cubicBezTo>
                    <a:pt x="27" y="30"/>
                    <a:pt x="27" y="30"/>
                    <a:pt x="27" y="30"/>
                  </a:cubicBezTo>
                  <a:cubicBezTo>
                    <a:pt x="27" y="30"/>
                    <a:pt x="26" y="30"/>
                    <a:pt x="26" y="30"/>
                  </a:cubicBezTo>
                  <a:cubicBezTo>
                    <a:pt x="27" y="30"/>
                    <a:pt x="27" y="30"/>
                    <a:pt x="27" y="30"/>
                  </a:cubicBezTo>
                  <a:close/>
                  <a:moveTo>
                    <a:pt x="27" y="29"/>
                  </a:moveTo>
                  <a:cubicBezTo>
                    <a:pt x="27" y="29"/>
                    <a:pt x="27" y="28"/>
                    <a:pt x="27" y="28"/>
                  </a:cubicBezTo>
                  <a:cubicBezTo>
                    <a:pt x="27" y="28"/>
                    <a:pt x="27" y="29"/>
                    <a:pt x="27" y="29"/>
                  </a:cubicBezTo>
                  <a:cubicBezTo>
                    <a:pt x="27" y="29"/>
                    <a:pt x="27" y="29"/>
                    <a:pt x="27" y="29"/>
                  </a:cubicBezTo>
                  <a:close/>
                  <a:moveTo>
                    <a:pt x="27" y="5"/>
                  </a:moveTo>
                  <a:cubicBezTo>
                    <a:pt x="27" y="4"/>
                    <a:pt x="28" y="5"/>
                    <a:pt x="28" y="5"/>
                  </a:cubicBezTo>
                  <a:cubicBezTo>
                    <a:pt x="28" y="5"/>
                    <a:pt x="27" y="5"/>
                    <a:pt x="27" y="5"/>
                  </a:cubicBezTo>
                  <a:close/>
                  <a:moveTo>
                    <a:pt x="27" y="36"/>
                  </a:moveTo>
                  <a:cubicBezTo>
                    <a:pt x="28" y="35"/>
                    <a:pt x="28" y="35"/>
                    <a:pt x="28" y="35"/>
                  </a:cubicBezTo>
                  <a:cubicBezTo>
                    <a:pt x="28" y="35"/>
                    <a:pt x="28" y="36"/>
                    <a:pt x="27" y="36"/>
                  </a:cubicBezTo>
                  <a:cubicBezTo>
                    <a:pt x="27" y="36"/>
                    <a:pt x="28" y="36"/>
                    <a:pt x="27" y="36"/>
                  </a:cubicBezTo>
                  <a:close/>
                  <a:moveTo>
                    <a:pt x="26" y="36"/>
                  </a:moveTo>
                  <a:cubicBezTo>
                    <a:pt x="26" y="37"/>
                    <a:pt x="26" y="35"/>
                    <a:pt x="26" y="34"/>
                  </a:cubicBezTo>
                  <a:cubicBezTo>
                    <a:pt x="26" y="34"/>
                    <a:pt x="27" y="34"/>
                    <a:pt x="27" y="34"/>
                  </a:cubicBezTo>
                  <a:cubicBezTo>
                    <a:pt x="27" y="34"/>
                    <a:pt x="27" y="34"/>
                    <a:pt x="28" y="34"/>
                  </a:cubicBezTo>
                  <a:cubicBezTo>
                    <a:pt x="28" y="34"/>
                    <a:pt x="27" y="34"/>
                    <a:pt x="27" y="35"/>
                  </a:cubicBezTo>
                  <a:cubicBezTo>
                    <a:pt x="27" y="35"/>
                    <a:pt x="27" y="36"/>
                    <a:pt x="26" y="36"/>
                  </a:cubicBezTo>
                  <a:cubicBezTo>
                    <a:pt x="26" y="36"/>
                    <a:pt x="27" y="36"/>
                    <a:pt x="26" y="36"/>
                  </a:cubicBezTo>
                  <a:close/>
                  <a:moveTo>
                    <a:pt x="25" y="37"/>
                  </a:moveTo>
                  <a:cubicBezTo>
                    <a:pt x="25" y="38"/>
                    <a:pt x="26" y="37"/>
                    <a:pt x="26" y="37"/>
                  </a:cubicBezTo>
                  <a:cubicBezTo>
                    <a:pt x="27" y="38"/>
                    <a:pt x="26" y="38"/>
                    <a:pt x="26" y="38"/>
                  </a:cubicBezTo>
                  <a:cubicBezTo>
                    <a:pt x="26" y="38"/>
                    <a:pt x="25" y="38"/>
                    <a:pt x="25" y="37"/>
                  </a:cubicBezTo>
                  <a:close/>
                  <a:moveTo>
                    <a:pt x="24" y="36"/>
                  </a:moveTo>
                  <a:cubicBezTo>
                    <a:pt x="24" y="36"/>
                    <a:pt x="24" y="36"/>
                    <a:pt x="24" y="36"/>
                  </a:cubicBezTo>
                  <a:cubicBezTo>
                    <a:pt x="25" y="36"/>
                    <a:pt x="25" y="36"/>
                    <a:pt x="25" y="36"/>
                  </a:cubicBezTo>
                  <a:cubicBezTo>
                    <a:pt x="25" y="37"/>
                    <a:pt x="24" y="36"/>
                    <a:pt x="24" y="36"/>
                  </a:cubicBezTo>
                  <a:close/>
                  <a:moveTo>
                    <a:pt x="24" y="10"/>
                  </a:moveTo>
                  <a:cubicBezTo>
                    <a:pt x="24" y="9"/>
                    <a:pt x="24" y="9"/>
                    <a:pt x="24" y="9"/>
                  </a:cubicBezTo>
                  <a:cubicBezTo>
                    <a:pt x="24" y="9"/>
                    <a:pt x="24" y="9"/>
                    <a:pt x="24" y="10"/>
                  </a:cubicBezTo>
                  <a:cubicBezTo>
                    <a:pt x="24" y="10"/>
                    <a:pt x="24" y="10"/>
                    <a:pt x="24" y="10"/>
                  </a:cubicBezTo>
                  <a:close/>
                  <a:moveTo>
                    <a:pt x="24" y="6"/>
                  </a:moveTo>
                  <a:cubicBezTo>
                    <a:pt x="24" y="6"/>
                    <a:pt x="25" y="6"/>
                    <a:pt x="24" y="7"/>
                  </a:cubicBezTo>
                  <a:cubicBezTo>
                    <a:pt x="24" y="7"/>
                    <a:pt x="24" y="6"/>
                    <a:pt x="24" y="6"/>
                  </a:cubicBezTo>
                  <a:close/>
                  <a:moveTo>
                    <a:pt x="18" y="7"/>
                  </a:moveTo>
                  <a:cubicBezTo>
                    <a:pt x="18" y="8"/>
                    <a:pt x="18" y="8"/>
                    <a:pt x="18" y="8"/>
                  </a:cubicBezTo>
                  <a:cubicBezTo>
                    <a:pt x="17" y="8"/>
                    <a:pt x="17" y="8"/>
                    <a:pt x="18" y="7"/>
                  </a:cubicBezTo>
                  <a:close/>
                  <a:moveTo>
                    <a:pt x="17" y="8"/>
                  </a:moveTo>
                  <a:cubicBezTo>
                    <a:pt x="17" y="8"/>
                    <a:pt x="17" y="8"/>
                    <a:pt x="17" y="9"/>
                  </a:cubicBezTo>
                  <a:cubicBezTo>
                    <a:pt x="16" y="9"/>
                    <a:pt x="17" y="8"/>
                    <a:pt x="17" y="8"/>
                  </a:cubicBezTo>
                  <a:close/>
                  <a:moveTo>
                    <a:pt x="17" y="37"/>
                  </a:moveTo>
                  <a:cubicBezTo>
                    <a:pt x="17" y="37"/>
                    <a:pt x="17" y="37"/>
                    <a:pt x="17" y="37"/>
                  </a:cubicBezTo>
                  <a:cubicBezTo>
                    <a:pt x="17" y="37"/>
                    <a:pt x="17" y="37"/>
                    <a:pt x="17" y="37"/>
                  </a:cubicBezTo>
                  <a:cubicBezTo>
                    <a:pt x="17" y="37"/>
                    <a:pt x="17" y="37"/>
                    <a:pt x="17" y="37"/>
                  </a:cubicBezTo>
                  <a:close/>
                  <a:moveTo>
                    <a:pt x="2" y="15"/>
                  </a:moveTo>
                  <a:cubicBezTo>
                    <a:pt x="2" y="15"/>
                    <a:pt x="2" y="15"/>
                    <a:pt x="2" y="15"/>
                  </a:cubicBezTo>
                  <a:cubicBezTo>
                    <a:pt x="1" y="15"/>
                    <a:pt x="1" y="15"/>
                    <a:pt x="2" y="15"/>
                  </a:cubicBezTo>
                  <a:cubicBezTo>
                    <a:pt x="2" y="15"/>
                    <a:pt x="2" y="15"/>
                    <a:pt x="2" y="15"/>
                  </a:cubicBezTo>
                  <a:close/>
                  <a:moveTo>
                    <a:pt x="3" y="19"/>
                  </a:moveTo>
                  <a:cubicBezTo>
                    <a:pt x="3" y="20"/>
                    <a:pt x="4" y="20"/>
                    <a:pt x="4" y="20"/>
                  </a:cubicBezTo>
                  <a:cubicBezTo>
                    <a:pt x="4" y="20"/>
                    <a:pt x="4" y="20"/>
                    <a:pt x="4" y="21"/>
                  </a:cubicBezTo>
                  <a:cubicBezTo>
                    <a:pt x="4" y="21"/>
                    <a:pt x="4" y="20"/>
                    <a:pt x="3" y="21"/>
                  </a:cubicBezTo>
                  <a:cubicBezTo>
                    <a:pt x="3" y="21"/>
                    <a:pt x="3" y="21"/>
                    <a:pt x="3" y="21"/>
                  </a:cubicBezTo>
                  <a:cubicBezTo>
                    <a:pt x="2" y="21"/>
                    <a:pt x="3" y="21"/>
                    <a:pt x="3" y="20"/>
                  </a:cubicBezTo>
                  <a:cubicBezTo>
                    <a:pt x="2" y="20"/>
                    <a:pt x="2" y="20"/>
                    <a:pt x="2" y="20"/>
                  </a:cubicBezTo>
                  <a:cubicBezTo>
                    <a:pt x="2" y="20"/>
                    <a:pt x="3" y="19"/>
                    <a:pt x="3" y="19"/>
                  </a:cubicBezTo>
                  <a:close/>
                  <a:moveTo>
                    <a:pt x="3" y="37"/>
                  </a:moveTo>
                  <a:cubicBezTo>
                    <a:pt x="3" y="37"/>
                    <a:pt x="3" y="36"/>
                    <a:pt x="3" y="36"/>
                  </a:cubicBezTo>
                  <a:cubicBezTo>
                    <a:pt x="3" y="37"/>
                    <a:pt x="4" y="36"/>
                    <a:pt x="4" y="36"/>
                  </a:cubicBezTo>
                  <a:cubicBezTo>
                    <a:pt x="4" y="37"/>
                    <a:pt x="4" y="37"/>
                    <a:pt x="4" y="37"/>
                  </a:cubicBezTo>
                  <a:cubicBezTo>
                    <a:pt x="4" y="37"/>
                    <a:pt x="5" y="37"/>
                    <a:pt x="5" y="37"/>
                  </a:cubicBezTo>
                  <a:cubicBezTo>
                    <a:pt x="5" y="36"/>
                    <a:pt x="4" y="36"/>
                    <a:pt x="5" y="36"/>
                  </a:cubicBezTo>
                  <a:cubicBezTo>
                    <a:pt x="5" y="37"/>
                    <a:pt x="5" y="36"/>
                    <a:pt x="6" y="37"/>
                  </a:cubicBezTo>
                  <a:cubicBezTo>
                    <a:pt x="5" y="37"/>
                    <a:pt x="5" y="37"/>
                    <a:pt x="5" y="38"/>
                  </a:cubicBezTo>
                  <a:cubicBezTo>
                    <a:pt x="4" y="37"/>
                    <a:pt x="3" y="38"/>
                    <a:pt x="3" y="37"/>
                  </a:cubicBezTo>
                  <a:close/>
                  <a:moveTo>
                    <a:pt x="3" y="41"/>
                  </a:moveTo>
                  <a:cubicBezTo>
                    <a:pt x="3" y="41"/>
                    <a:pt x="3" y="42"/>
                    <a:pt x="3" y="42"/>
                  </a:cubicBezTo>
                  <a:cubicBezTo>
                    <a:pt x="3" y="42"/>
                    <a:pt x="3" y="41"/>
                    <a:pt x="3" y="41"/>
                  </a:cubicBezTo>
                  <a:close/>
                  <a:moveTo>
                    <a:pt x="6" y="20"/>
                  </a:moveTo>
                  <a:cubicBezTo>
                    <a:pt x="6" y="20"/>
                    <a:pt x="6" y="20"/>
                    <a:pt x="6" y="20"/>
                  </a:cubicBezTo>
                  <a:cubicBezTo>
                    <a:pt x="6" y="20"/>
                    <a:pt x="5" y="20"/>
                    <a:pt x="6" y="19"/>
                  </a:cubicBezTo>
                  <a:cubicBezTo>
                    <a:pt x="6" y="19"/>
                    <a:pt x="6" y="19"/>
                    <a:pt x="6" y="19"/>
                  </a:cubicBezTo>
                  <a:cubicBezTo>
                    <a:pt x="6" y="18"/>
                    <a:pt x="5" y="19"/>
                    <a:pt x="5" y="18"/>
                  </a:cubicBezTo>
                  <a:cubicBezTo>
                    <a:pt x="6" y="18"/>
                    <a:pt x="6" y="18"/>
                    <a:pt x="6" y="18"/>
                  </a:cubicBezTo>
                  <a:cubicBezTo>
                    <a:pt x="6" y="18"/>
                    <a:pt x="6" y="18"/>
                    <a:pt x="6" y="18"/>
                  </a:cubicBezTo>
                  <a:cubicBezTo>
                    <a:pt x="7" y="18"/>
                    <a:pt x="7" y="20"/>
                    <a:pt x="7" y="20"/>
                  </a:cubicBezTo>
                  <a:cubicBezTo>
                    <a:pt x="7" y="21"/>
                    <a:pt x="6" y="21"/>
                    <a:pt x="6" y="22"/>
                  </a:cubicBezTo>
                  <a:cubicBezTo>
                    <a:pt x="6" y="21"/>
                    <a:pt x="6" y="21"/>
                    <a:pt x="6" y="20"/>
                  </a:cubicBezTo>
                  <a:close/>
                  <a:moveTo>
                    <a:pt x="7" y="47"/>
                  </a:moveTo>
                  <a:cubicBezTo>
                    <a:pt x="7" y="47"/>
                    <a:pt x="7" y="47"/>
                    <a:pt x="7" y="47"/>
                  </a:cubicBezTo>
                  <a:cubicBezTo>
                    <a:pt x="7" y="47"/>
                    <a:pt x="7" y="47"/>
                    <a:pt x="7" y="48"/>
                  </a:cubicBezTo>
                  <a:cubicBezTo>
                    <a:pt x="7" y="48"/>
                    <a:pt x="7" y="48"/>
                    <a:pt x="7" y="48"/>
                  </a:cubicBezTo>
                  <a:cubicBezTo>
                    <a:pt x="7" y="48"/>
                    <a:pt x="6" y="47"/>
                    <a:pt x="7" y="47"/>
                  </a:cubicBezTo>
                  <a:close/>
                  <a:moveTo>
                    <a:pt x="7" y="33"/>
                  </a:moveTo>
                  <a:cubicBezTo>
                    <a:pt x="7" y="33"/>
                    <a:pt x="7" y="33"/>
                    <a:pt x="7" y="33"/>
                  </a:cubicBezTo>
                  <a:cubicBezTo>
                    <a:pt x="7" y="33"/>
                    <a:pt x="7" y="34"/>
                    <a:pt x="7" y="33"/>
                  </a:cubicBezTo>
                  <a:close/>
                  <a:moveTo>
                    <a:pt x="7" y="41"/>
                  </a:moveTo>
                  <a:cubicBezTo>
                    <a:pt x="7" y="41"/>
                    <a:pt x="7" y="41"/>
                    <a:pt x="7" y="41"/>
                  </a:cubicBezTo>
                  <a:cubicBezTo>
                    <a:pt x="7" y="42"/>
                    <a:pt x="7" y="42"/>
                    <a:pt x="6" y="42"/>
                  </a:cubicBezTo>
                  <a:cubicBezTo>
                    <a:pt x="6" y="41"/>
                    <a:pt x="7" y="41"/>
                    <a:pt x="7" y="41"/>
                  </a:cubicBezTo>
                  <a:close/>
                  <a:moveTo>
                    <a:pt x="7" y="32"/>
                  </a:moveTo>
                  <a:cubicBezTo>
                    <a:pt x="7" y="31"/>
                    <a:pt x="7" y="31"/>
                    <a:pt x="8" y="32"/>
                  </a:cubicBezTo>
                  <a:cubicBezTo>
                    <a:pt x="7" y="32"/>
                    <a:pt x="7" y="32"/>
                    <a:pt x="7" y="32"/>
                  </a:cubicBezTo>
                  <a:close/>
                  <a:moveTo>
                    <a:pt x="8" y="45"/>
                  </a:moveTo>
                  <a:cubicBezTo>
                    <a:pt x="8" y="45"/>
                    <a:pt x="7" y="45"/>
                    <a:pt x="7" y="45"/>
                  </a:cubicBezTo>
                  <a:cubicBezTo>
                    <a:pt x="7" y="45"/>
                    <a:pt x="7" y="45"/>
                    <a:pt x="7" y="45"/>
                  </a:cubicBezTo>
                  <a:cubicBezTo>
                    <a:pt x="7" y="45"/>
                    <a:pt x="7" y="45"/>
                    <a:pt x="8" y="45"/>
                  </a:cubicBezTo>
                  <a:close/>
                  <a:moveTo>
                    <a:pt x="8" y="21"/>
                  </a:moveTo>
                  <a:cubicBezTo>
                    <a:pt x="8" y="22"/>
                    <a:pt x="8" y="22"/>
                    <a:pt x="8" y="22"/>
                  </a:cubicBezTo>
                  <a:cubicBezTo>
                    <a:pt x="7" y="22"/>
                    <a:pt x="7" y="22"/>
                    <a:pt x="8" y="21"/>
                  </a:cubicBezTo>
                  <a:close/>
                  <a:moveTo>
                    <a:pt x="7" y="47"/>
                  </a:moveTo>
                  <a:cubicBezTo>
                    <a:pt x="7" y="47"/>
                    <a:pt x="7" y="46"/>
                    <a:pt x="7" y="46"/>
                  </a:cubicBezTo>
                  <a:cubicBezTo>
                    <a:pt x="7" y="46"/>
                    <a:pt x="7" y="46"/>
                    <a:pt x="8" y="46"/>
                  </a:cubicBezTo>
                  <a:cubicBezTo>
                    <a:pt x="8" y="46"/>
                    <a:pt x="7" y="46"/>
                    <a:pt x="7" y="47"/>
                  </a:cubicBezTo>
                  <a:close/>
                  <a:moveTo>
                    <a:pt x="6" y="44"/>
                  </a:moveTo>
                  <a:cubicBezTo>
                    <a:pt x="6" y="43"/>
                    <a:pt x="7" y="43"/>
                    <a:pt x="7" y="43"/>
                  </a:cubicBezTo>
                  <a:cubicBezTo>
                    <a:pt x="7" y="44"/>
                    <a:pt x="7" y="44"/>
                    <a:pt x="6" y="44"/>
                  </a:cubicBezTo>
                  <a:close/>
                  <a:moveTo>
                    <a:pt x="5" y="30"/>
                  </a:moveTo>
                  <a:cubicBezTo>
                    <a:pt x="5" y="30"/>
                    <a:pt x="5" y="30"/>
                    <a:pt x="5" y="30"/>
                  </a:cubicBezTo>
                  <a:cubicBezTo>
                    <a:pt x="5" y="30"/>
                    <a:pt x="4" y="30"/>
                    <a:pt x="4" y="30"/>
                  </a:cubicBezTo>
                  <a:cubicBezTo>
                    <a:pt x="5" y="29"/>
                    <a:pt x="5" y="30"/>
                    <a:pt x="5" y="30"/>
                  </a:cubicBezTo>
                  <a:close/>
                  <a:moveTo>
                    <a:pt x="5" y="26"/>
                  </a:moveTo>
                  <a:cubicBezTo>
                    <a:pt x="5" y="26"/>
                    <a:pt x="5" y="26"/>
                    <a:pt x="5" y="26"/>
                  </a:cubicBezTo>
                  <a:cubicBezTo>
                    <a:pt x="5" y="26"/>
                    <a:pt x="5" y="26"/>
                    <a:pt x="5" y="26"/>
                  </a:cubicBezTo>
                  <a:close/>
                  <a:moveTo>
                    <a:pt x="5" y="18"/>
                  </a:moveTo>
                  <a:cubicBezTo>
                    <a:pt x="5" y="18"/>
                    <a:pt x="5" y="19"/>
                    <a:pt x="4" y="20"/>
                  </a:cubicBezTo>
                  <a:cubicBezTo>
                    <a:pt x="5" y="19"/>
                    <a:pt x="4" y="19"/>
                    <a:pt x="5" y="18"/>
                  </a:cubicBezTo>
                  <a:close/>
                  <a:moveTo>
                    <a:pt x="5" y="23"/>
                  </a:moveTo>
                  <a:cubicBezTo>
                    <a:pt x="5" y="23"/>
                    <a:pt x="5" y="23"/>
                    <a:pt x="5" y="23"/>
                  </a:cubicBezTo>
                  <a:cubicBezTo>
                    <a:pt x="5" y="24"/>
                    <a:pt x="5" y="24"/>
                    <a:pt x="5" y="23"/>
                  </a:cubicBezTo>
                  <a:cubicBezTo>
                    <a:pt x="5" y="23"/>
                    <a:pt x="5" y="23"/>
                    <a:pt x="5" y="23"/>
                  </a:cubicBezTo>
                  <a:close/>
                  <a:moveTo>
                    <a:pt x="6" y="26"/>
                  </a:moveTo>
                  <a:cubicBezTo>
                    <a:pt x="6" y="26"/>
                    <a:pt x="6" y="26"/>
                    <a:pt x="5" y="25"/>
                  </a:cubicBezTo>
                  <a:cubicBezTo>
                    <a:pt x="6" y="25"/>
                    <a:pt x="6" y="25"/>
                    <a:pt x="6" y="25"/>
                  </a:cubicBezTo>
                  <a:cubicBezTo>
                    <a:pt x="6" y="25"/>
                    <a:pt x="6" y="26"/>
                    <a:pt x="6" y="26"/>
                  </a:cubicBezTo>
                  <a:close/>
                  <a:moveTo>
                    <a:pt x="5" y="45"/>
                  </a:moveTo>
                  <a:cubicBezTo>
                    <a:pt x="5" y="45"/>
                    <a:pt x="5" y="45"/>
                    <a:pt x="5" y="44"/>
                  </a:cubicBezTo>
                  <a:cubicBezTo>
                    <a:pt x="5" y="44"/>
                    <a:pt x="5" y="44"/>
                    <a:pt x="5" y="44"/>
                  </a:cubicBezTo>
                  <a:cubicBezTo>
                    <a:pt x="6" y="44"/>
                    <a:pt x="5" y="45"/>
                    <a:pt x="5" y="45"/>
                  </a:cubicBezTo>
                  <a:close/>
                  <a:moveTo>
                    <a:pt x="5" y="38"/>
                  </a:moveTo>
                  <a:cubicBezTo>
                    <a:pt x="5" y="37"/>
                    <a:pt x="5" y="37"/>
                    <a:pt x="6" y="38"/>
                  </a:cubicBezTo>
                  <a:cubicBezTo>
                    <a:pt x="6" y="38"/>
                    <a:pt x="5" y="38"/>
                    <a:pt x="5" y="38"/>
                  </a:cubicBezTo>
                  <a:close/>
                  <a:moveTo>
                    <a:pt x="4" y="21"/>
                  </a:moveTo>
                  <a:cubicBezTo>
                    <a:pt x="4" y="22"/>
                    <a:pt x="4" y="22"/>
                    <a:pt x="4" y="23"/>
                  </a:cubicBezTo>
                  <a:cubicBezTo>
                    <a:pt x="3" y="22"/>
                    <a:pt x="4" y="22"/>
                    <a:pt x="4" y="21"/>
                  </a:cubicBezTo>
                  <a:close/>
                  <a:moveTo>
                    <a:pt x="4" y="30"/>
                  </a:moveTo>
                  <a:cubicBezTo>
                    <a:pt x="4" y="30"/>
                    <a:pt x="4" y="31"/>
                    <a:pt x="4" y="31"/>
                  </a:cubicBezTo>
                  <a:cubicBezTo>
                    <a:pt x="3" y="31"/>
                    <a:pt x="4" y="30"/>
                    <a:pt x="4" y="30"/>
                  </a:cubicBezTo>
                  <a:close/>
                  <a:moveTo>
                    <a:pt x="3" y="35"/>
                  </a:moveTo>
                  <a:cubicBezTo>
                    <a:pt x="3" y="35"/>
                    <a:pt x="3" y="35"/>
                    <a:pt x="3" y="35"/>
                  </a:cubicBezTo>
                  <a:cubicBezTo>
                    <a:pt x="3" y="35"/>
                    <a:pt x="3" y="35"/>
                    <a:pt x="3" y="35"/>
                  </a:cubicBezTo>
                  <a:cubicBezTo>
                    <a:pt x="3" y="35"/>
                    <a:pt x="3" y="35"/>
                    <a:pt x="3" y="35"/>
                  </a:cubicBezTo>
                  <a:close/>
                  <a:moveTo>
                    <a:pt x="4" y="18"/>
                  </a:moveTo>
                  <a:cubicBezTo>
                    <a:pt x="4" y="19"/>
                    <a:pt x="3" y="18"/>
                    <a:pt x="4" y="18"/>
                  </a:cubicBezTo>
                  <a:cubicBezTo>
                    <a:pt x="4" y="18"/>
                    <a:pt x="4" y="18"/>
                    <a:pt x="4" y="18"/>
                  </a:cubicBezTo>
                  <a:close/>
                  <a:moveTo>
                    <a:pt x="3" y="18"/>
                  </a:moveTo>
                  <a:cubicBezTo>
                    <a:pt x="3" y="18"/>
                    <a:pt x="3" y="17"/>
                    <a:pt x="3" y="17"/>
                  </a:cubicBezTo>
                  <a:cubicBezTo>
                    <a:pt x="3" y="17"/>
                    <a:pt x="3" y="18"/>
                    <a:pt x="3" y="18"/>
                  </a:cubicBezTo>
                  <a:close/>
                  <a:moveTo>
                    <a:pt x="3" y="16"/>
                  </a:moveTo>
                  <a:cubicBezTo>
                    <a:pt x="3" y="16"/>
                    <a:pt x="3" y="16"/>
                    <a:pt x="2" y="16"/>
                  </a:cubicBezTo>
                  <a:cubicBezTo>
                    <a:pt x="3" y="15"/>
                    <a:pt x="3" y="15"/>
                    <a:pt x="3" y="15"/>
                  </a:cubicBezTo>
                  <a:cubicBezTo>
                    <a:pt x="3" y="15"/>
                    <a:pt x="3" y="15"/>
                    <a:pt x="3" y="16"/>
                  </a:cubicBezTo>
                  <a:close/>
                  <a:moveTo>
                    <a:pt x="4" y="16"/>
                  </a:moveTo>
                  <a:cubicBezTo>
                    <a:pt x="4" y="16"/>
                    <a:pt x="4" y="16"/>
                    <a:pt x="4" y="16"/>
                  </a:cubicBezTo>
                  <a:cubicBezTo>
                    <a:pt x="4" y="16"/>
                    <a:pt x="4" y="17"/>
                    <a:pt x="3" y="17"/>
                  </a:cubicBezTo>
                  <a:cubicBezTo>
                    <a:pt x="3" y="17"/>
                    <a:pt x="3" y="16"/>
                    <a:pt x="4" y="16"/>
                  </a:cubicBezTo>
                  <a:cubicBezTo>
                    <a:pt x="4" y="16"/>
                    <a:pt x="4" y="16"/>
                    <a:pt x="4" y="16"/>
                  </a:cubicBezTo>
                  <a:close/>
                  <a:moveTo>
                    <a:pt x="5" y="14"/>
                  </a:moveTo>
                  <a:cubicBezTo>
                    <a:pt x="5" y="15"/>
                    <a:pt x="4" y="14"/>
                    <a:pt x="4" y="15"/>
                  </a:cubicBezTo>
                  <a:cubicBezTo>
                    <a:pt x="4" y="15"/>
                    <a:pt x="4" y="15"/>
                    <a:pt x="4" y="14"/>
                  </a:cubicBezTo>
                  <a:cubicBezTo>
                    <a:pt x="4" y="14"/>
                    <a:pt x="4" y="14"/>
                    <a:pt x="5" y="14"/>
                  </a:cubicBezTo>
                  <a:cubicBezTo>
                    <a:pt x="5" y="14"/>
                    <a:pt x="5" y="14"/>
                    <a:pt x="5" y="14"/>
                  </a:cubicBezTo>
                  <a:close/>
                  <a:moveTo>
                    <a:pt x="5" y="17"/>
                  </a:moveTo>
                  <a:cubicBezTo>
                    <a:pt x="5" y="18"/>
                    <a:pt x="5" y="18"/>
                    <a:pt x="4" y="18"/>
                  </a:cubicBezTo>
                  <a:cubicBezTo>
                    <a:pt x="4" y="18"/>
                    <a:pt x="4" y="17"/>
                    <a:pt x="4" y="17"/>
                  </a:cubicBezTo>
                  <a:cubicBezTo>
                    <a:pt x="4" y="17"/>
                    <a:pt x="5" y="17"/>
                    <a:pt x="5" y="17"/>
                  </a:cubicBezTo>
                  <a:close/>
                  <a:moveTo>
                    <a:pt x="5" y="15"/>
                  </a:moveTo>
                  <a:cubicBezTo>
                    <a:pt x="5" y="15"/>
                    <a:pt x="5" y="15"/>
                    <a:pt x="5" y="15"/>
                  </a:cubicBezTo>
                  <a:cubicBezTo>
                    <a:pt x="5" y="15"/>
                    <a:pt x="5" y="15"/>
                    <a:pt x="5" y="15"/>
                  </a:cubicBezTo>
                  <a:close/>
                  <a:moveTo>
                    <a:pt x="6" y="16"/>
                  </a:moveTo>
                  <a:cubicBezTo>
                    <a:pt x="6" y="14"/>
                    <a:pt x="7" y="16"/>
                    <a:pt x="6" y="16"/>
                  </a:cubicBezTo>
                  <a:close/>
                  <a:moveTo>
                    <a:pt x="7" y="16"/>
                  </a:moveTo>
                  <a:cubicBezTo>
                    <a:pt x="7" y="17"/>
                    <a:pt x="7" y="17"/>
                    <a:pt x="7" y="17"/>
                  </a:cubicBezTo>
                  <a:cubicBezTo>
                    <a:pt x="7" y="17"/>
                    <a:pt x="6" y="17"/>
                    <a:pt x="6" y="17"/>
                  </a:cubicBezTo>
                  <a:cubicBezTo>
                    <a:pt x="6" y="17"/>
                    <a:pt x="6" y="17"/>
                    <a:pt x="5" y="17"/>
                  </a:cubicBezTo>
                  <a:cubicBezTo>
                    <a:pt x="6" y="16"/>
                    <a:pt x="6" y="16"/>
                    <a:pt x="7" y="16"/>
                  </a:cubicBezTo>
                  <a:cubicBezTo>
                    <a:pt x="7" y="16"/>
                    <a:pt x="6" y="17"/>
                    <a:pt x="7" y="17"/>
                  </a:cubicBezTo>
                  <a:cubicBezTo>
                    <a:pt x="7" y="16"/>
                    <a:pt x="7" y="16"/>
                    <a:pt x="7" y="16"/>
                  </a:cubicBezTo>
                  <a:close/>
                  <a:moveTo>
                    <a:pt x="7" y="20"/>
                  </a:moveTo>
                  <a:cubicBezTo>
                    <a:pt x="7" y="21"/>
                    <a:pt x="7" y="20"/>
                    <a:pt x="7" y="20"/>
                  </a:cubicBezTo>
                  <a:cubicBezTo>
                    <a:pt x="7" y="20"/>
                    <a:pt x="8" y="20"/>
                    <a:pt x="7" y="20"/>
                  </a:cubicBezTo>
                  <a:close/>
                  <a:moveTo>
                    <a:pt x="8" y="17"/>
                  </a:moveTo>
                  <a:cubicBezTo>
                    <a:pt x="8" y="17"/>
                    <a:pt x="8" y="18"/>
                    <a:pt x="8" y="18"/>
                  </a:cubicBezTo>
                  <a:cubicBezTo>
                    <a:pt x="8" y="18"/>
                    <a:pt x="8" y="18"/>
                    <a:pt x="8" y="17"/>
                  </a:cubicBezTo>
                  <a:cubicBezTo>
                    <a:pt x="8" y="17"/>
                    <a:pt x="8" y="17"/>
                    <a:pt x="8" y="17"/>
                  </a:cubicBezTo>
                  <a:close/>
                  <a:moveTo>
                    <a:pt x="9" y="19"/>
                  </a:moveTo>
                  <a:cubicBezTo>
                    <a:pt x="9" y="20"/>
                    <a:pt x="9" y="21"/>
                    <a:pt x="9" y="21"/>
                  </a:cubicBezTo>
                  <a:cubicBezTo>
                    <a:pt x="8" y="21"/>
                    <a:pt x="9" y="20"/>
                    <a:pt x="8" y="20"/>
                  </a:cubicBezTo>
                  <a:cubicBezTo>
                    <a:pt x="8" y="20"/>
                    <a:pt x="8" y="21"/>
                    <a:pt x="7" y="21"/>
                  </a:cubicBezTo>
                  <a:cubicBezTo>
                    <a:pt x="8" y="20"/>
                    <a:pt x="8" y="20"/>
                    <a:pt x="8" y="19"/>
                  </a:cubicBezTo>
                  <a:cubicBezTo>
                    <a:pt x="8" y="20"/>
                    <a:pt x="9" y="19"/>
                    <a:pt x="9" y="19"/>
                  </a:cubicBezTo>
                  <a:close/>
                  <a:moveTo>
                    <a:pt x="10" y="32"/>
                  </a:moveTo>
                  <a:cubicBezTo>
                    <a:pt x="10" y="32"/>
                    <a:pt x="10" y="32"/>
                    <a:pt x="10" y="32"/>
                  </a:cubicBezTo>
                  <a:cubicBezTo>
                    <a:pt x="9" y="33"/>
                    <a:pt x="8" y="32"/>
                    <a:pt x="9" y="31"/>
                  </a:cubicBezTo>
                  <a:cubicBezTo>
                    <a:pt x="9" y="32"/>
                    <a:pt x="9" y="32"/>
                    <a:pt x="10" y="32"/>
                  </a:cubicBezTo>
                  <a:close/>
                  <a:moveTo>
                    <a:pt x="9" y="46"/>
                  </a:moveTo>
                  <a:cubicBezTo>
                    <a:pt x="9" y="46"/>
                    <a:pt x="9" y="46"/>
                    <a:pt x="9" y="46"/>
                  </a:cubicBezTo>
                  <a:cubicBezTo>
                    <a:pt x="9" y="46"/>
                    <a:pt x="9" y="46"/>
                    <a:pt x="9" y="46"/>
                  </a:cubicBezTo>
                  <a:cubicBezTo>
                    <a:pt x="9" y="46"/>
                    <a:pt x="9" y="46"/>
                    <a:pt x="9" y="46"/>
                  </a:cubicBezTo>
                  <a:close/>
                  <a:moveTo>
                    <a:pt x="10" y="17"/>
                  </a:moveTo>
                  <a:cubicBezTo>
                    <a:pt x="10" y="18"/>
                    <a:pt x="10" y="18"/>
                    <a:pt x="11" y="18"/>
                  </a:cubicBezTo>
                  <a:cubicBezTo>
                    <a:pt x="10" y="18"/>
                    <a:pt x="10" y="19"/>
                    <a:pt x="10" y="18"/>
                  </a:cubicBezTo>
                  <a:cubicBezTo>
                    <a:pt x="10" y="18"/>
                    <a:pt x="10" y="18"/>
                    <a:pt x="10" y="17"/>
                  </a:cubicBezTo>
                  <a:close/>
                  <a:moveTo>
                    <a:pt x="10" y="45"/>
                  </a:moveTo>
                  <a:cubicBezTo>
                    <a:pt x="10" y="45"/>
                    <a:pt x="10" y="45"/>
                    <a:pt x="10" y="45"/>
                  </a:cubicBezTo>
                  <a:cubicBezTo>
                    <a:pt x="10" y="45"/>
                    <a:pt x="10" y="44"/>
                    <a:pt x="10" y="44"/>
                  </a:cubicBezTo>
                  <a:cubicBezTo>
                    <a:pt x="10" y="44"/>
                    <a:pt x="10" y="44"/>
                    <a:pt x="10" y="45"/>
                  </a:cubicBezTo>
                  <a:close/>
                  <a:moveTo>
                    <a:pt x="10" y="21"/>
                  </a:moveTo>
                  <a:cubicBezTo>
                    <a:pt x="10" y="21"/>
                    <a:pt x="10" y="20"/>
                    <a:pt x="10" y="20"/>
                  </a:cubicBezTo>
                  <a:cubicBezTo>
                    <a:pt x="10" y="21"/>
                    <a:pt x="10" y="21"/>
                    <a:pt x="10" y="21"/>
                  </a:cubicBezTo>
                  <a:close/>
                  <a:moveTo>
                    <a:pt x="11" y="33"/>
                  </a:moveTo>
                  <a:cubicBezTo>
                    <a:pt x="11" y="33"/>
                    <a:pt x="11" y="33"/>
                    <a:pt x="11" y="33"/>
                  </a:cubicBezTo>
                  <a:cubicBezTo>
                    <a:pt x="11" y="33"/>
                    <a:pt x="11" y="32"/>
                    <a:pt x="11" y="32"/>
                  </a:cubicBezTo>
                  <a:cubicBezTo>
                    <a:pt x="11" y="33"/>
                    <a:pt x="11" y="33"/>
                    <a:pt x="11" y="33"/>
                  </a:cubicBezTo>
                  <a:close/>
                  <a:moveTo>
                    <a:pt x="12" y="34"/>
                  </a:moveTo>
                  <a:cubicBezTo>
                    <a:pt x="12" y="35"/>
                    <a:pt x="12" y="35"/>
                    <a:pt x="11" y="35"/>
                  </a:cubicBezTo>
                  <a:cubicBezTo>
                    <a:pt x="11" y="35"/>
                    <a:pt x="11" y="34"/>
                    <a:pt x="12" y="34"/>
                  </a:cubicBezTo>
                  <a:close/>
                  <a:moveTo>
                    <a:pt x="11" y="31"/>
                  </a:moveTo>
                  <a:cubicBezTo>
                    <a:pt x="11" y="30"/>
                    <a:pt x="11" y="30"/>
                    <a:pt x="11" y="30"/>
                  </a:cubicBezTo>
                  <a:cubicBezTo>
                    <a:pt x="11" y="30"/>
                    <a:pt x="11" y="31"/>
                    <a:pt x="11" y="31"/>
                  </a:cubicBezTo>
                  <a:close/>
                  <a:moveTo>
                    <a:pt x="11" y="19"/>
                  </a:moveTo>
                  <a:cubicBezTo>
                    <a:pt x="11" y="19"/>
                    <a:pt x="11" y="19"/>
                    <a:pt x="11" y="19"/>
                  </a:cubicBezTo>
                  <a:cubicBezTo>
                    <a:pt x="11" y="19"/>
                    <a:pt x="11" y="19"/>
                    <a:pt x="11" y="18"/>
                  </a:cubicBezTo>
                  <a:cubicBezTo>
                    <a:pt x="11" y="18"/>
                    <a:pt x="11" y="18"/>
                    <a:pt x="11" y="18"/>
                  </a:cubicBezTo>
                  <a:cubicBezTo>
                    <a:pt x="11" y="19"/>
                    <a:pt x="11" y="19"/>
                    <a:pt x="11" y="20"/>
                  </a:cubicBezTo>
                  <a:cubicBezTo>
                    <a:pt x="11" y="20"/>
                    <a:pt x="11" y="20"/>
                    <a:pt x="11" y="19"/>
                  </a:cubicBezTo>
                  <a:close/>
                  <a:moveTo>
                    <a:pt x="12" y="17"/>
                  </a:moveTo>
                  <a:cubicBezTo>
                    <a:pt x="11" y="17"/>
                    <a:pt x="11" y="17"/>
                    <a:pt x="10" y="17"/>
                  </a:cubicBezTo>
                  <a:cubicBezTo>
                    <a:pt x="10" y="17"/>
                    <a:pt x="10" y="16"/>
                    <a:pt x="10" y="16"/>
                  </a:cubicBezTo>
                  <a:cubicBezTo>
                    <a:pt x="10" y="16"/>
                    <a:pt x="10" y="16"/>
                    <a:pt x="10" y="16"/>
                  </a:cubicBezTo>
                  <a:cubicBezTo>
                    <a:pt x="11" y="16"/>
                    <a:pt x="11" y="15"/>
                    <a:pt x="11" y="15"/>
                  </a:cubicBezTo>
                  <a:cubicBezTo>
                    <a:pt x="11" y="16"/>
                    <a:pt x="12" y="16"/>
                    <a:pt x="12" y="17"/>
                  </a:cubicBezTo>
                  <a:close/>
                  <a:moveTo>
                    <a:pt x="13" y="32"/>
                  </a:moveTo>
                  <a:cubicBezTo>
                    <a:pt x="12" y="32"/>
                    <a:pt x="12" y="32"/>
                    <a:pt x="12" y="32"/>
                  </a:cubicBezTo>
                  <a:cubicBezTo>
                    <a:pt x="12" y="32"/>
                    <a:pt x="12" y="32"/>
                    <a:pt x="12" y="32"/>
                  </a:cubicBezTo>
                  <a:cubicBezTo>
                    <a:pt x="12" y="32"/>
                    <a:pt x="12" y="31"/>
                    <a:pt x="13" y="32"/>
                  </a:cubicBezTo>
                  <a:close/>
                  <a:moveTo>
                    <a:pt x="12" y="25"/>
                  </a:moveTo>
                  <a:cubicBezTo>
                    <a:pt x="12" y="25"/>
                    <a:pt x="12" y="25"/>
                    <a:pt x="12" y="24"/>
                  </a:cubicBezTo>
                  <a:cubicBezTo>
                    <a:pt x="12" y="25"/>
                    <a:pt x="12" y="25"/>
                    <a:pt x="12" y="25"/>
                  </a:cubicBezTo>
                  <a:close/>
                  <a:moveTo>
                    <a:pt x="13" y="30"/>
                  </a:moveTo>
                  <a:cubicBezTo>
                    <a:pt x="13" y="31"/>
                    <a:pt x="13" y="30"/>
                    <a:pt x="12" y="30"/>
                  </a:cubicBezTo>
                  <a:cubicBezTo>
                    <a:pt x="12" y="30"/>
                    <a:pt x="13" y="30"/>
                    <a:pt x="13" y="30"/>
                  </a:cubicBezTo>
                  <a:close/>
                  <a:moveTo>
                    <a:pt x="15" y="30"/>
                  </a:moveTo>
                  <a:cubicBezTo>
                    <a:pt x="15" y="30"/>
                    <a:pt x="15" y="30"/>
                    <a:pt x="15" y="29"/>
                  </a:cubicBezTo>
                  <a:cubicBezTo>
                    <a:pt x="15" y="29"/>
                    <a:pt x="15" y="29"/>
                    <a:pt x="15" y="29"/>
                  </a:cubicBezTo>
                  <a:cubicBezTo>
                    <a:pt x="15" y="30"/>
                    <a:pt x="15" y="30"/>
                    <a:pt x="15" y="30"/>
                  </a:cubicBezTo>
                  <a:close/>
                  <a:moveTo>
                    <a:pt x="15" y="41"/>
                  </a:moveTo>
                  <a:cubicBezTo>
                    <a:pt x="15" y="41"/>
                    <a:pt x="15" y="41"/>
                    <a:pt x="16" y="41"/>
                  </a:cubicBezTo>
                  <a:cubicBezTo>
                    <a:pt x="16" y="41"/>
                    <a:pt x="16" y="41"/>
                    <a:pt x="16" y="41"/>
                  </a:cubicBezTo>
                  <a:cubicBezTo>
                    <a:pt x="15" y="41"/>
                    <a:pt x="15" y="41"/>
                    <a:pt x="15" y="41"/>
                  </a:cubicBezTo>
                  <a:close/>
                  <a:moveTo>
                    <a:pt x="14" y="39"/>
                  </a:moveTo>
                  <a:cubicBezTo>
                    <a:pt x="15" y="38"/>
                    <a:pt x="15" y="40"/>
                    <a:pt x="14" y="40"/>
                  </a:cubicBezTo>
                  <a:cubicBezTo>
                    <a:pt x="14" y="40"/>
                    <a:pt x="14" y="40"/>
                    <a:pt x="14" y="39"/>
                  </a:cubicBezTo>
                  <a:close/>
                  <a:moveTo>
                    <a:pt x="14" y="31"/>
                  </a:moveTo>
                  <a:cubicBezTo>
                    <a:pt x="14" y="31"/>
                    <a:pt x="14" y="30"/>
                    <a:pt x="14" y="30"/>
                  </a:cubicBezTo>
                  <a:cubicBezTo>
                    <a:pt x="15" y="30"/>
                    <a:pt x="15" y="31"/>
                    <a:pt x="14" y="31"/>
                  </a:cubicBezTo>
                  <a:close/>
                  <a:moveTo>
                    <a:pt x="13" y="40"/>
                  </a:moveTo>
                  <a:cubicBezTo>
                    <a:pt x="14" y="40"/>
                    <a:pt x="14" y="40"/>
                    <a:pt x="14" y="40"/>
                  </a:cubicBezTo>
                  <a:cubicBezTo>
                    <a:pt x="14" y="40"/>
                    <a:pt x="14" y="40"/>
                    <a:pt x="13" y="41"/>
                  </a:cubicBezTo>
                  <a:cubicBezTo>
                    <a:pt x="14" y="40"/>
                    <a:pt x="13" y="40"/>
                    <a:pt x="13" y="40"/>
                  </a:cubicBezTo>
                  <a:close/>
                  <a:moveTo>
                    <a:pt x="13" y="41"/>
                  </a:moveTo>
                  <a:cubicBezTo>
                    <a:pt x="13" y="41"/>
                    <a:pt x="13" y="41"/>
                    <a:pt x="13" y="41"/>
                  </a:cubicBezTo>
                  <a:cubicBezTo>
                    <a:pt x="13" y="41"/>
                    <a:pt x="13" y="41"/>
                    <a:pt x="13" y="41"/>
                  </a:cubicBezTo>
                  <a:cubicBezTo>
                    <a:pt x="13" y="41"/>
                    <a:pt x="13" y="41"/>
                    <a:pt x="13" y="41"/>
                  </a:cubicBezTo>
                  <a:cubicBezTo>
                    <a:pt x="13" y="41"/>
                    <a:pt x="13" y="41"/>
                    <a:pt x="13" y="41"/>
                  </a:cubicBezTo>
                  <a:close/>
                  <a:moveTo>
                    <a:pt x="13" y="46"/>
                  </a:moveTo>
                  <a:cubicBezTo>
                    <a:pt x="13" y="46"/>
                    <a:pt x="13" y="46"/>
                    <a:pt x="13" y="47"/>
                  </a:cubicBezTo>
                  <a:cubicBezTo>
                    <a:pt x="12" y="47"/>
                    <a:pt x="12" y="46"/>
                    <a:pt x="13" y="46"/>
                  </a:cubicBezTo>
                  <a:close/>
                  <a:moveTo>
                    <a:pt x="11" y="48"/>
                  </a:moveTo>
                  <a:cubicBezTo>
                    <a:pt x="12" y="47"/>
                    <a:pt x="12" y="47"/>
                    <a:pt x="12" y="47"/>
                  </a:cubicBezTo>
                  <a:cubicBezTo>
                    <a:pt x="12" y="47"/>
                    <a:pt x="12" y="47"/>
                    <a:pt x="11" y="48"/>
                  </a:cubicBezTo>
                  <a:close/>
                  <a:moveTo>
                    <a:pt x="10" y="45"/>
                  </a:moveTo>
                  <a:cubicBezTo>
                    <a:pt x="11" y="45"/>
                    <a:pt x="11" y="45"/>
                    <a:pt x="11" y="45"/>
                  </a:cubicBezTo>
                  <a:cubicBezTo>
                    <a:pt x="12" y="45"/>
                    <a:pt x="12" y="44"/>
                    <a:pt x="13" y="44"/>
                  </a:cubicBezTo>
                  <a:cubicBezTo>
                    <a:pt x="13" y="45"/>
                    <a:pt x="13" y="45"/>
                    <a:pt x="13" y="45"/>
                  </a:cubicBezTo>
                  <a:cubicBezTo>
                    <a:pt x="12" y="45"/>
                    <a:pt x="12" y="45"/>
                    <a:pt x="12" y="45"/>
                  </a:cubicBezTo>
                  <a:cubicBezTo>
                    <a:pt x="12" y="46"/>
                    <a:pt x="12" y="47"/>
                    <a:pt x="12" y="47"/>
                  </a:cubicBezTo>
                  <a:cubicBezTo>
                    <a:pt x="11" y="47"/>
                    <a:pt x="11" y="47"/>
                    <a:pt x="11" y="47"/>
                  </a:cubicBezTo>
                  <a:cubicBezTo>
                    <a:pt x="11" y="46"/>
                    <a:pt x="12" y="46"/>
                    <a:pt x="12" y="46"/>
                  </a:cubicBezTo>
                  <a:cubicBezTo>
                    <a:pt x="12" y="46"/>
                    <a:pt x="11" y="46"/>
                    <a:pt x="11" y="46"/>
                  </a:cubicBezTo>
                  <a:cubicBezTo>
                    <a:pt x="11" y="46"/>
                    <a:pt x="10" y="46"/>
                    <a:pt x="10" y="45"/>
                  </a:cubicBezTo>
                  <a:close/>
                  <a:moveTo>
                    <a:pt x="9" y="47"/>
                  </a:moveTo>
                  <a:cubicBezTo>
                    <a:pt x="9" y="46"/>
                    <a:pt x="9" y="47"/>
                    <a:pt x="9" y="47"/>
                  </a:cubicBezTo>
                  <a:cubicBezTo>
                    <a:pt x="9" y="46"/>
                    <a:pt x="9" y="46"/>
                    <a:pt x="10" y="46"/>
                  </a:cubicBezTo>
                  <a:cubicBezTo>
                    <a:pt x="10" y="46"/>
                    <a:pt x="9" y="47"/>
                    <a:pt x="10" y="47"/>
                  </a:cubicBezTo>
                  <a:cubicBezTo>
                    <a:pt x="10" y="47"/>
                    <a:pt x="10" y="46"/>
                    <a:pt x="10" y="46"/>
                  </a:cubicBezTo>
                  <a:cubicBezTo>
                    <a:pt x="10" y="46"/>
                    <a:pt x="10" y="47"/>
                    <a:pt x="11" y="47"/>
                  </a:cubicBezTo>
                  <a:cubicBezTo>
                    <a:pt x="11" y="47"/>
                    <a:pt x="11" y="47"/>
                    <a:pt x="11" y="48"/>
                  </a:cubicBezTo>
                  <a:cubicBezTo>
                    <a:pt x="10" y="47"/>
                    <a:pt x="10" y="47"/>
                    <a:pt x="10" y="47"/>
                  </a:cubicBezTo>
                  <a:cubicBezTo>
                    <a:pt x="10" y="47"/>
                    <a:pt x="10" y="47"/>
                    <a:pt x="10" y="47"/>
                  </a:cubicBezTo>
                  <a:cubicBezTo>
                    <a:pt x="10" y="48"/>
                    <a:pt x="10" y="48"/>
                    <a:pt x="10" y="48"/>
                  </a:cubicBezTo>
                  <a:cubicBezTo>
                    <a:pt x="9" y="49"/>
                    <a:pt x="8" y="48"/>
                    <a:pt x="9" y="47"/>
                  </a:cubicBezTo>
                  <a:close/>
                  <a:moveTo>
                    <a:pt x="8" y="45"/>
                  </a:moveTo>
                  <a:cubicBezTo>
                    <a:pt x="8" y="44"/>
                    <a:pt x="9" y="45"/>
                    <a:pt x="9" y="44"/>
                  </a:cubicBezTo>
                  <a:cubicBezTo>
                    <a:pt x="9" y="45"/>
                    <a:pt x="8" y="45"/>
                    <a:pt x="8" y="45"/>
                  </a:cubicBezTo>
                  <a:close/>
                  <a:moveTo>
                    <a:pt x="7" y="49"/>
                  </a:moveTo>
                  <a:cubicBezTo>
                    <a:pt x="8" y="48"/>
                    <a:pt x="8" y="47"/>
                    <a:pt x="8" y="47"/>
                  </a:cubicBezTo>
                  <a:cubicBezTo>
                    <a:pt x="8" y="48"/>
                    <a:pt x="8" y="48"/>
                    <a:pt x="8" y="49"/>
                  </a:cubicBezTo>
                  <a:cubicBezTo>
                    <a:pt x="7" y="49"/>
                    <a:pt x="7" y="49"/>
                    <a:pt x="7" y="49"/>
                  </a:cubicBezTo>
                  <a:close/>
                  <a:moveTo>
                    <a:pt x="7" y="49"/>
                  </a:moveTo>
                  <a:cubicBezTo>
                    <a:pt x="7" y="49"/>
                    <a:pt x="7" y="50"/>
                    <a:pt x="6" y="50"/>
                  </a:cubicBezTo>
                  <a:cubicBezTo>
                    <a:pt x="6" y="50"/>
                    <a:pt x="7" y="49"/>
                    <a:pt x="7" y="49"/>
                  </a:cubicBezTo>
                  <a:close/>
                  <a:moveTo>
                    <a:pt x="6" y="49"/>
                  </a:moveTo>
                  <a:cubicBezTo>
                    <a:pt x="6" y="49"/>
                    <a:pt x="6" y="49"/>
                    <a:pt x="6" y="48"/>
                  </a:cubicBezTo>
                  <a:cubicBezTo>
                    <a:pt x="7" y="49"/>
                    <a:pt x="7" y="48"/>
                    <a:pt x="7" y="49"/>
                  </a:cubicBezTo>
                  <a:cubicBezTo>
                    <a:pt x="7" y="49"/>
                    <a:pt x="6" y="49"/>
                    <a:pt x="6" y="49"/>
                  </a:cubicBezTo>
                  <a:cubicBezTo>
                    <a:pt x="6" y="50"/>
                    <a:pt x="6" y="50"/>
                    <a:pt x="6" y="50"/>
                  </a:cubicBezTo>
                  <a:cubicBezTo>
                    <a:pt x="6" y="50"/>
                    <a:pt x="6" y="50"/>
                    <a:pt x="6" y="49"/>
                  </a:cubicBezTo>
                  <a:close/>
                  <a:moveTo>
                    <a:pt x="5" y="48"/>
                  </a:moveTo>
                  <a:cubicBezTo>
                    <a:pt x="5" y="48"/>
                    <a:pt x="5" y="48"/>
                    <a:pt x="5" y="47"/>
                  </a:cubicBezTo>
                  <a:cubicBezTo>
                    <a:pt x="5" y="48"/>
                    <a:pt x="6" y="48"/>
                    <a:pt x="6" y="48"/>
                  </a:cubicBezTo>
                  <a:cubicBezTo>
                    <a:pt x="6" y="49"/>
                    <a:pt x="5" y="48"/>
                    <a:pt x="5" y="48"/>
                  </a:cubicBezTo>
                  <a:close/>
                  <a:moveTo>
                    <a:pt x="5" y="39"/>
                  </a:moveTo>
                  <a:cubicBezTo>
                    <a:pt x="4" y="39"/>
                    <a:pt x="4" y="39"/>
                    <a:pt x="4" y="39"/>
                  </a:cubicBezTo>
                  <a:cubicBezTo>
                    <a:pt x="4" y="39"/>
                    <a:pt x="5" y="38"/>
                    <a:pt x="5" y="39"/>
                  </a:cubicBezTo>
                  <a:cubicBezTo>
                    <a:pt x="5" y="39"/>
                    <a:pt x="5" y="39"/>
                    <a:pt x="5" y="39"/>
                  </a:cubicBezTo>
                  <a:close/>
                  <a:moveTo>
                    <a:pt x="4" y="43"/>
                  </a:moveTo>
                  <a:cubicBezTo>
                    <a:pt x="4" y="44"/>
                    <a:pt x="4" y="43"/>
                    <a:pt x="4" y="43"/>
                  </a:cubicBezTo>
                  <a:cubicBezTo>
                    <a:pt x="4" y="43"/>
                    <a:pt x="5" y="43"/>
                    <a:pt x="4" y="43"/>
                  </a:cubicBezTo>
                  <a:close/>
                  <a:moveTo>
                    <a:pt x="5" y="44"/>
                  </a:moveTo>
                  <a:cubicBezTo>
                    <a:pt x="5" y="45"/>
                    <a:pt x="5" y="45"/>
                    <a:pt x="4" y="45"/>
                  </a:cubicBezTo>
                  <a:cubicBezTo>
                    <a:pt x="4" y="45"/>
                    <a:pt x="4" y="46"/>
                    <a:pt x="4" y="46"/>
                  </a:cubicBezTo>
                  <a:cubicBezTo>
                    <a:pt x="4" y="46"/>
                    <a:pt x="4" y="45"/>
                    <a:pt x="4" y="45"/>
                  </a:cubicBezTo>
                  <a:cubicBezTo>
                    <a:pt x="4" y="45"/>
                    <a:pt x="4" y="44"/>
                    <a:pt x="5" y="44"/>
                  </a:cubicBezTo>
                  <a:close/>
                  <a:moveTo>
                    <a:pt x="4" y="49"/>
                  </a:moveTo>
                  <a:cubicBezTo>
                    <a:pt x="4" y="49"/>
                    <a:pt x="4" y="48"/>
                    <a:pt x="5" y="48"/>
                  </a:cubicBezTo>
                  <a:cubicBezTo>
                    <a:pt x="4" y="48"/>
                    <a:pt x="5" y="49"/>
                    <a:pt x="4" y="49"/>
                  </a:cubicBezTo>
                  <a:cubicBezTo>
                    <a:pt x="4" y="49"/>
                    <a:pt x="4" y="49"/>
                    <a:pt x="4" y="49"/>
                  </a:cubicBezTo>
                  <a:close/>
                  <a:moveTo>
                    <a:pt x="3" y="48"/>
                  </a:moveTo>
                  <a:cubicBezTo>
                    <a:pt x="4" y="48"/>
                    <a:pt x="4" y="48"/>
                    <a:pt x="4" y="47"/>
                  </a:cubicBezTo>
                  <a:cubicBezTo>
                    <a:pt x="4" y="48"/>
                    <a:pt x="3" y="49"/>
                    <a:pt x="3" y="48"/>
                  </a:cubicBezTo>
                  <a:close/>
                  <a:moveTo>
                    <a:pt x="3" y="47"/>
                  </a:moveTo>
                  <a:cubicBezTo>
                    <a:pt x="4" y="47"/>
                    <a:pt x="4" y="47"/>
                    <a:pt x="4" y="47"/>
                  </a:cubicBezTo>
                  <a:cubicBezTo>
                    <a:pt x="4" y="47"/>
                    <a:pt x="3" y="47"/>
                    <a:pt x="3" y="47"/>
                  </a:cubicBezTo>
                  <a:close/>
                  <a:moveTo>
                    <a:pt x="3" y="48"/>
                  </a:moveTo>
                  <a:cubicBezTo>
                    <a:pt x="3" y="48"/>
                    <a:pt x="3" y="48"/>
                    <a:pt x="3" y="47"/>
                  </a:cubicBezTo>
                  <a:cubicBezTo>
                    <a:pt x="3" y="48"/>
                    <a:pt x="3" y="48"/>
                    <a:pt x="3" y="48"/>
                  </a:cubicBezTo>
                  <a:cubicBezTo>
                    <a:pt x="3" y="48"/>
                    <a:pt x="3" y="48"/>
                    <a:pt x="3" y="48"/>
                  </a:cubicBezTo>
                  <a:close/>
                  <a:moveTo>
                    <a:pt x="2" y="46"/>
                  </a:moveTo>
                  <a:cubicBezTo>
                    <a:pt x="2" y="45"/>
                    <a:pt x="3" y="45"/>
                    <a:pt x="3" y="45"/>
                  </a:cubicBezTo>
                  <a:cubicBezTo>
                    <a:pt x="3" y="46"/>
                    <a:pt x="3" y="46"/>
                    <a:pt x="3" y="47"/>
                  </a:cubicBezTo>
                  <a:cubicBezTo>
                    <a:pt x="2" y="47"/>
                    <a:pt x="2" y="46"/>
                    <a:pt x="2" y="46"/>
                  </a:cubicBezTo>
                  <a:close/>
                  <a:moveTo>
                    <a:pt x="2" y="44"/>
                  </a:moveTo>
                  <a:cubicBezTo>
                    <a:pt x="2" y="44"/>
                    <a:pt x="2" y="44"/>
                    <a:pt x="2" y="44"/>
                  </a:cubicBezTo>
                  <a:cubicBezTo>
                    <a:pt x="2" y="44"/>
                    <a:pt x="2" y="44"/>
                    <a:pt x="2" y="44"/>
                  </a:cubicBezTo>
                  <a:cubicBezTo>
                    <a:pt x="2" y="44"/>
                    <a:pt x="2" y="44"/>
                    <a:pt x="2" y="44"/>
                  </a:cubicBezTo>
                  <a:close/>
                  <a:moveTo>
                    <a:pt x="2" y="40"/>
                  </a:moveTo>
                  <a:cubicBezTo>
                    <a:pt x="2" y="40"/>
                    <a:pt x="2" y="39"/>
                    <a:pt x="2" y="39"/>
                  </a:cubicBezTo>
                  <a:cubicBezTo>
                    <a:pt x="2" y="39"/>
                    <a:pt x="2" y="40"/>
                    <a:pt x="2" y="40"/>
                  </a:cubicBezTo>
                  <a:cubicBezTo>
                    <a:pt x="2" y="40"/>
                    <a:pt x="2" y="40"/>
                    <a:pt x="2" y="40"/>
                  </a:cubicBezTo>
                  <a:close/>
                  <a:moveTo>
                    <a:pt x="2" y="21"/>
                  </a:moveTo>
                  <a:cubicBezTo>
                    <a:pt x="2" y="21"/>
                    <a:pt x="2" y="22"/>
                    <a:pt x="2" y="22"/>
                  </a:cubicBezTo>
                  <a:cubicBezTo>
                    <a:pt x="2" y="22"/>
                    <a:pt x="2" y="22"/>
                    <a:pt x="1" y="23"/>
                  </a:cubicBezTo>
                  <a:cubicBezTo>
                    <a:pt x="1" y="22"/>
                    <a:pt x="1" y="21"/>
                    <a:pt x="2" y="21"/>
                  </a:cubicBezTo>
                  <a:close/>
                  <a:moveTo>
                    <a:pt x="1" y="18"/>
                  </a:moveTo>
                  <a:cubicBezTo>
                    <a:pt x="1" y="18"/>
                    <a:pt x="2" y="18"/>
                    <a:pt x="1" y="18"/>
                  </a:cubicBezTo>
                  <a:cubicBezTo>
                    <a:pt x="1" y="18"/>
                    <a:pt x="1" y="18"/>
                    <a:pt x="1" y="18"/>
                  </a:cubicBezTo>
                  <a:close/>
                </a:path>
              </a:pathLst>
            </a:custGeom>
            <a:solidFill>
              <a:srgbClr val="FFFFFF">
                <a:alpha val="100000"/>
              </a:srgbClr>
            </a:solidFill>
            <a:ln w="7938">
              <a:noFill/>
            </a:ln>
          </p:spPr>
          <p:txBody>
            <a:bodyPr/>
            <a:lstStyle/>
            <a:p>
              <a:endParaRPr lang="zh-CN" altLang="en-US" sz="1800"/>
            </a:p>
          </p:txBody>
        </p:sp>
        <p:sp>
          <p:nvSpPr>
            <p:cNvPr id="58643" name="任意多边形 58642"/>
            <p:cNvSpPr>
              <a:spLocks noEditPoints="1"/>
            </p:cNvSpPr>
            <p:nvPr/>
          </p:nvSpPr>
          <p:spPr>
            <a:xfrm>
              <a:off x="5547" y="3608"/>
              <a:ext cx="77" cy="106"/>
            </a:xfrm>
            <a:custGeom>
              <a:avLst/>
              <a:gdLst/>
              <a:ahLst/>
              <a:cxnLst/>
              <a:rect l="0" t="0" r="0" b="0"/>
              <a:pathLst>
                <a:path w="37" h="51">
                  <a:moveTo>
                    <a:pt x="1" y="49"/>
                  </a:moveTo>
                  <a:cubicBezTo>
                    <a:pt x="1" y="49"/>
                    <a:pt x="1" y="50"/>
                    <a:pt x="1" y="51"/>
                  </a:cubicBezTo>
                  <a:cubicBezTo>
                    <a:pt x="2" y="50"/>
                    <a:pt x="3" y="50"/>
                    <a:pt x="5" y="49"/>
                  </a:cubicBezTo>
                  <a:cubicBezTo>
                    <a:pt x="5" y="49"/>
                    <a:pt x="5" y="48"/>
                    <a:pt x="5" y="48"/>
                  </a:cubicBezTo>
                  <a:cubicBezTo>
                    <a:pt x="6" y="48"/>
                    <a:pt x="6" y="48"/>
                    <a:pt x="6" y="47"/>
                  </a:cubicBezTo>
                  <a:cubicBezTo>
                    <a:pt x="6" y="47"/>
                    <a:pt x="6" y="47"/>
                    <a:pt x="6" y="47"/>
                  </a:cubicBezTo>
                  <a:cubicBezTo>
                    <a:pt x="6" y="47"/>
                    <a:pt x="5" y="47"/>
                    <a:pt x="5" y="47"/>
                  </a:cubicBezTo>
                  <a:cubicBezTo>
                    <a:pt x="5" y="47"/>
                    <a:pt x="5" y="47"/>
                    <a:pt x="5" y="46"/>
                  </a:cubicBezTo>
                  <a:cubicBezTo>
                    <a:pt x="5" y="45"/>
                    <a:pt x="5" y="46"/>
                    <a:pt x="6" y="45"/>
                  </a:cubicBezTo>
                  <a:cubicBezTo>
                    <a:pt x="6" y="45"/>
                    <a:pt x="5" y="46"/>
                    <a:pt x="5" y="45"/>
                  </a:cubicBezTo>
                  <a:cubicBezTo>
                    <a:pt x="5" y="44"/>
                    <a:pt x="6" y="45"/>
                    <a:pt x="6" y="45"/>
                  </a:cubicBezTo>
                  <a:cubicBezTo>
                    <a:pt x="5" y="44"/>
                    <a:pt x="6" y="44"/>
                    <a:pt x="6" y="43"/>
                  </a:cubicBezTo>
                  <a:cubicBezTo>
                    <a:pt x="7" y="43"/>
                    <a:pt x="7" y="43"/>
                    <a:pt x="8" y="42"/>
                  </a:cubicBezTo>
                  <a:cubicBezTo>
                    <a:pt x="8" y="43"/>
                    <a:pt x="7" y="43"/>
                    <a:pt x="7" y="43"/>
                  </a:cubicBezTo>
                  <a:cubicBezTo>
                    <a:pt x="7" y="43"/>
                    <a:pt x="7" y="44"/>
                    <a:pt x="7" y="45"/>
                  </a:cubicBezTo>
                  <a:cubicBezTo>
                    <a:pt x="7" y="45"/>
                    <a:pt x="7" y="46"/>
                    <a:pt x="8" y="46"/>
                  </a:cubicBezTo>
                  <a:cubicBezTo>
                    <a:pt x="7" y="46"/>
                    <a:pt x="7" y="47"/>
                    <a:pt x="7" y="48"/>
                  </a:cubicBezTo>
                  <a:cubicBezTo>
                    <a:pt x="9" y="48"/>
                    <a:pt x="12" y="46"/>
                    <a:pt x="14" y="45"/>
                  </a:cubicBezTo>
                  <a:cubicBezTo>
                    <a:pt x="17" y="44"/>
                    <a:pt x="20" y="43"/>
                    <a:pt x="22" y="41"/>
                  </a:cubicBezTo>
                  <a:cubicBezTo>
                    <a:pt x="23" y="41"/>
                    <a:pt x="23" y="41"/>
                    <a:pt x="23" y="41"/>
                  </a:cubicBezTo>
                  <a:cubicBezTo>
                    <a:pt x="23" y="40"/>
                    <a:pt x="23" y="41"/>
                    <a:pt x="23" y="41"/>
                  </a:cubicBezTo>
                  <a:cubicBezTo>
                    <a:pt x="23" y="40"/>
                    <a:pt x="23" y="40"/>
                    <a:pt x="23" y="40"/>
                  </a:cubicBezTo>
                  <a:cubicBezTo>
                    <a:pt x="23" y="40"/>
                    <a:pt x="23" y="40"/>
                    <a:pt x="24" y="40"/>
                  </a:cubicBezTo>
                  <a:cubicBezTo>
                    <a:pt x="24" y="40"/>
                    <a:pt x="23" y="40"/>
                    <a:pt x="24" y="41"/>
                  </a:cubicBezTo>
                  <a:cubicBezTo>
                    <a:pt x="25" y="40"/>
                    <a:pt x="26" y="40"/>
                    <a:pt x="27" y="39"/>
                  </a:cubicBezTo>
                  <a:cubicBezTo>
                    <a:pt x="28" y="39"/>
                    <a:pt x="28" y="39"/>
                    <a:pt x="28" y="39"/>
                  </a:cubicBezTo>
                  <a:cubicBezTo>
                    <a:pt x="31" y="37"/>
                    <a:pt x="33" y="37"/>
                    <a:pt x="36" y="35"/>
                  </a:cubicBezTo>
                  <a:cubicBezTo>
                    <a:pt x="36" y="35"/>
                    <a:pt x="36" y="35"/>
                    <a:pt x="36" y="35"/>
                  </a:cubicBezTo>
                  <a:cubicBezTo>
                    <a:pt x="36" y="32"/>
                    <a:pt x="36" y="29"/>
                    <a:pt x="36" y="26"/>
                  </a:cubicBezTo>
                  <a:cubicBezTo>
                    <a:pt x="36" y="26"/>
                    <a:pt x="36" y="26"/>
                    <a:pt x="36" y="26"/>
                  </a:cubicBezTo>
                  <a:cubicBezTo>
                    <a:pt x="36" y="23"/>
                    <a:pt x="36" y="19"/>
                    <a:pt x="37" y="16"/>
                  </a:cubicBezTo>
                  <a:cubicBezTo>
                    <a:pt x="37" y="12"/>
                    <a:pt x="37" y="7"/>
                    <a:pt x="37" y="3"/>
                  </a:cubicBezTo>
                  <a:cubicBezTo>
                    <a:pt x="37" y="2"/>
                    <a:pt x="37" y="0"/>
                    <a:pt x="36" y="0"/>
                  </a:cubicBezTo>
                  <a:cubicBezTo>
                    <a:pt x="35" y="0"/>
                    <a:pt x="34" y="1"/>
                    <a:pt x="33" y="2"/>
                  </a:cubicBezTo>
                  <a:cubicBezTo>
                    <a:pt x="33" y="2"/>
                    <a:pt x="33" y="1"/>
                    <a:pt x="32" y="2"/>
                  </a:cubicBezTo>
                  <a:cubicBezTo>
                    <a:pt x="30" y="3"/>
                    <a:pt x="27" y="3"/>
                    <a:pt x="24" y="5"/>
                  </a:cubicBezTo>
                  <a:cubicBezTo>
                    <a:pt x="21" y="6"/>
                    <a:pt x="19" y="7"/>
                    <a:pt x="16" y="8"/>
                  </a:cubicBezTo>
                  <a:cubicBezTo>
                    <a:pt x="16" y="8"/>
                    <a:pt x="15" y="9"/>
                    <a:pt x="14" y="9"/>
                  </a:cubicBezTo>
                  <a:cubicBezTo>
                    <a:pt x="13" y="9"/>
                    <a:pt x="11" y="10"/>
                    <a:pt x="9" y="11"/>
                  </a:cubicBezTo>
                  <a:cubicBezTo>
                    <a:pt x="9" y="11"/>
                    <a:pt x="8" y="11"/>
                    <a:pt x="7" y="12"/>
                  </a:cubicBezTo>
                  <a:cubicBezTo>
                    <a:pt x="7" y="12"/>
                    <a:pt x="7" y="12"/>
                    <a:pt x="7" y="12"/>
                  </a:cubicBezTo>
                  <a:cubicBezTo>
                    <a:pt x="5" y="13"/>
                    <a:pt x="3" y="13"/>
                    <a:pt x="2" y="14"/>
                  </a:cubicBezTo>
                  <a:cubicBezTo>
                    <a:pt x="2" y="15"/>
                    <a:pt x="1" y="16"/>
                    <a:pt x="1" y="16"/>
                  </a:cubicBezTo>
                  <a:cubicBezTo>
                    <a:pt x="1" y="19"/>
                    <a:pt x="1" y="21"/>
                    <a:pt x="1" y="23"/>
                  </a:cubicBezTo>
                  <a:cubicBezTo>
                    <a:pt x="1" y="25"/>
                    <a:pt x="0" y="27"/>
                    <a:pt x="1" y="28"/>
                  </a:cubicBezTo>
                  <a:cubicBezTo>
                    <a:pt x="1" y="30"/>
                    <a:pt x="0" y="33"/>
                    <a:pt x="1" y="34"/>
                  </a:cubicBezTo>
                  <a:cubicBezTo>
                    <a:pt x="1" y="36"/>
                    <a:pt x="1" y="38"/>
                    <a:pt x="1" y="40"/>
                  </a:cubicBezTo>
                  <a:cubicBezTo>
                    <a:pt x="1" y="41"/>
                    <a:pt x="1" y="42"/>
                    <a:pt x="1" y="43"/>
                  </a:cubicBezTo>
                  <a:cubicBezTo>
                    <a:pt x="1" y="44"/>
                    <a:pt x="1" y="47"/>
                    <a:pt x="1" y="49"/>
                  </a:cubicBezTo>
                  <a:close/>
                  <a:moveTo>
                    <a:pt x="32" y="8"/>
                  </a:moveTo>
                  <a:cubicBezTo>
                    <a:pt x="31" y="8"/>
                    <a:pt x="31" y="8"/>
                    <a:pt x="31" y="8"/>
                  </a:cubicBezTo>
                  <a:cubicBezTo>
                    <a:pt x="31" y="8"/>
                    <a:pt x="31" y="8"/>
                    <a:pt x="32" y="7"/>
                  </a:cubicBezTo>
                  <a:cubicBezTo>
                    <a:pt x="31" y="8"/>
                    <a:pt x="32" y="8"/>
                    <a:pt x="32" y="8"/>
                  </a:cubicBezTo>
                  <a:close/>
                  <a:moveTo>
                    <a:pt x="32" y="9"/>
                  </a:moveTo>
                  <a:cubicBezTo>
                    <a:pt x="32" y="9"/>
                    <a:pt x="32" y="8"/>
                    <a:pt x="32" y="8"/>
                  </a:cubicBezTo>
                  <a:cubicBezTo>
                    <a:pt x="32" y="8"/>
                    <a:pt x="33" y="9"/>
                    <a:pt x="32" y="9"/>
                  </a:cubicBezTo>
                  <a:close/>
                  <a:moveTo>
                    <a:pt x="32" y="12"/>
                  </a:moveTo>
                  <a:cubicBezTo>
                    <a:pt x="32" y="12"/>
                    <a:pt x="32" y="11"/>
                    <a:pt x="32" y="11"/>
                  </a:cubicBezTo>
                  <a:cubicBezTo>
                    <a:pt x="32" y="11"/>
                    <a:pt x="32" y="12"/>
                    <a:pt x="32" y="12"/>
                  </a:cubicBezTo>
                  <a:cubicBezTo>
                    <a:pt x="32" y="12"/>
                    <a:pt x="32" y="12"/>
                    <a:pt x="32" y="12"/>
                  </a:cubicBezTo>
                  <a:close/>
                  <a:moveTo>
                    <a:pt x="30" y="11"/>
                  </a:moveTo>
                  <a:cubicBezTo>
                    <a:pt x="30" y="11"/>
                    <a:pt x="31" y="11"/>
                    <a:pt x="31" y="11"/>
                  </a:cubicBezTo>
                  <a:cubicBezTo>
                    <a:pt x="31" y="10"/>
                    <a:pt x="30" y="10"/>
                    <a:pt x="31" y="10"/>
                  </a:cubicBezTo>
                  <a:cubicBezTo>
                    <a:pt x="31" y="10"/>
                    <a:pt x="31" y="9"/>
                    <a:pt x="31" y="10"/>
                  </a:cubicBezTo>
                  <a:cubicBezTo>
                    <a:pt x="31" y="10"/>
                    <a:pt x="31" y="10"/>
                    <a:pt x="31" y="11"/>
                  </a:cubicBezTo>
                  <a:cubicBezTo>
                    <a:pt x="31" y="11"/>
                    <a:pt x="30" y="12"/>
                    <a:pt x="30" y="11"/>
                  </a:cubicBezTo>
                  <a:close/>
                  <a:moveTo>
                    <a:pt x="30" y="5"/>
                  </a:moveTo>
                  <a:cubicBezTo>
                    <a:pt x="30" y="5"/>
                    <a:pt x="30" y="6"/>
                    <a:pt x="30" y="6"/>
                  </a:cubicBezTo>
                  <a:cubicBezTo>
                    <a:pt x="30" y="6"/>
                    <a:pt x="30" y="6"/>
                    <a:pt x="30" y="5"/>
                  </a:cubicBezTo>
                  <a:close/>
                  <a:moveTo>
                    <a:pt x="13" y="29"/>
                  </a:moveTo>
                  <a:cubicBezTo>
                    <a:pt x="13" y="29"/>
                    <a:pt x="12" y="30"/>
                    <a:pt x="12" y="29"/>
                  </a:cubicBezTo>
                  <a:cubicBezTo>
                    <a:pt x="12" y="29"/>
                    <a:pt x="13" y="29"/>
                    <a:pt x="13" y="29"/>
                  </a:cubicBezTo>
                  <a:close/>
                  <a:moveTo>
                    <a:pt x="20" y="13"/>
                  </a:moveTo>
                  <a:cubicBezTo>
                    <a:pt x="21" y="13"/>
                    <a:pt x="22" y="13"/>
                    <a:pt x="22" y="14"/>
                  </a:cubicBezTo>
                  <a:cubicBezTo>
                    <a:pt x="23" y="15"/>
                    <a:pt x="22" y="17"/>
                    <a:pt x="22" y="18"/>
                  </a:cubicBezTo>
                  <a:cubicBezTo>
                    <a:pt x="21" y="19"/>
                    <a:pt x="20" y="20"/>
                    <a:pt x="20" y="20"/>
                  </a:cubicBezTo>
                  <a:cubicBezTo>
                    <a:pt x="20" y="21"/>
                    <a:pt x="21" y="20"/>
                    <a:pt x="22" y="21"/>
                  </a:cubicBezTo>
                  <a:cubicBezTo>
                    <a:pt x="23" y="22"/>
                    <a:pt x="23" y="24"/>
                    <a:pt x="21" y="26"/>
                  </a:cubicBezTo>
                  <a:cubicBezTo>
                    <a:pt x="20" y="27"/>
                    <a:pt x="20" y="28"/>
                    <a:pt x="19" y="28"/>
                  </a:cubicBezTo>
                  <a:cubicBezTo>
                    <a:pt x="17" y="30"/>
                    <a:pt x="15" y="30"/>
                    <a:pt x="14" y="29"/>
                  </a:cubicBezTo>
                  <a:cubicBezTo>
                    <a:pt x="14" y="29"/>
                    <a:pt x="13" y="27"/>
                    <a:pt x="14" y="25"/>
                  </a:cubicBezTo>
                  <a:cubicBezTo>
                    <a:pt x="14" y="25"/>
                    <a:pt x="14" y="25"/>
                    <a:pt x="14" y="25"/>
                  </a:cubicBezTo>
                  <a:cubicBezTo>
                    <a:pt x="15" y="23"/>
                    <a:pt x="15" y="23"/>
                    <a:pt x="16" y="22"/>
                  </a:cubicBezTo>
                  <a:cubicBezTo>
                    <a:pt x="15" y="21"/>
                    <a:pt x="14" y="21"/>
                    <a:pt x="14" y="19"/>
                  </a:cubicBezTo>
                  <a:cubicBezTo>
                    <a:pt x="14" y="17"/>
                    <a:pt x="15" y="16"/>
                    <a:pt x="16" y="15"/>
                  </a:cubicBezTo>
                  <a:cubicBezTo>
                    <a:pt x="17" y="14"/>
                    <a:pt x="19" y="13"/>
                    <a:pt x="20" y="13"/>
                  </a:cubicBezTo>
                  <a:close/>
                  <a:moveTo>
                    <a:pt x="13" y="34"/>
                  </a:moveTo>
                  <a:cubicBezTo>
                    <a:pt x="14" y="34"/>
                    <a:pt x="14" y="34"/>
                    <a:pt x="14" y="34"/>
                  </a:cubicBezTo>
                  <a:cubicBezTo>
                    <a:pt x="14" y="35"/>
                    <a:pt x="13" y="35"/>
                    <a:pt x="13" y="34"/>
                  </a:cubicBezTo>
                  <a:close/>
                  <a:moveTo>
                    <a:pt x="22" y="11"/>
                  </a:moveTo>
                  <a:cubicBezTo>
                    <a:pt x="22" y="12"/>
                    <a:pt x="22" y="11"/>
                    <a:pt x="22" y="11"/>
                  </a:cubicBezTo>
                  <a:cubicBezTo>
                    <a:pt x="22" y="11"/>
                    <a:pt x="22" y="11"/>
                    <a:pt x="22" y="11"/>
                  </a:cubicBezTo>
                  <a:close/>
                  <a:moveTo>
                    <a:pt x="24" y="10"/>
                  </a:moveTo>
                  <a:cubicBezTo>
                    <a:pt x="24" y="10"/>
                    <a:pt x="24" y="10"/>
                    <a:pt x="23" y="11"/>
                  </a:cubicBezTo>
                  <a:cubicBezTo>
                    <a:pt x="23" y="10"/>
                    <a:pt x="23" y="10"/>
                    <a:pt x="23" y="10"/>
                  </a:cubicBezTo>
                  <a:cubicBezTo>
                    <a:pt x="24" y="10"/>
                    <a:pt x="24" y="10"/>
                    <a:pt x="24" y="10"/>
                  </a:cubicBezTo>
                  <a:close/>
                  <a:moveTo>
                    <a:pt x="24" y="8"/>
                  </a:moveTo>
                  <a:cubicBezTo>
                    <a:pt x="24" y="8"/>
                    <a:pt x="24" y="8"/>
                    <a:pt x="24" y="7"/>
                  </a:cubicBezTo>
                  <a:cubicBezTo>
                    <a:pt x="25" y="7"/>
                    <a:pt x="24" y="8"/>
                    <a:pt x="24" y="8"/>
                  </a:cubicBezTo>
                  <a:close/>
                  <a:moveTo>
                    <a:pt x="26" y="31"/>
                  </a:moveTo>
                  <a:cubicBezTo>
                    <a:pt x="25" y="32"/>
                    <a:pt x="23" y="34"/>
                    <a:pt x="21" y="34"/>
                  </a:cubicBezTo>
                  <a:cubicBezTo>
                    <a:pt x="18" y="36"/>
                    <a:pt x="14" y="37"/>
                    <a:pt x="11" y="39"/>
                  </a:cubicBezTo>
                  <a:cubicBezTo>
                    <a:pt x="11" y="38"/>
                    <a:pt x="10" y="39"/>
                    <a:pt x="9" y="39"/>
                  </a:cubicBezTo>
                  <a:cubicBezTo>
                    <a:pt x="9" y="38"/>
                    <a:pt x="9" y="37"/>
                    <a:pt x="10" y="37"/>
                  </a:cubicBezTo>
                  <a:cubicBezTo>
                    <a:pt x="15" y="35"/>
                    <a:pt x="20" y="32"/>
                    <a:pt x="26" y="30"/>
                  </a:cubicBezTo>
                  <a:cubicBezTo>
                    <a:pt x="27" y="30"/>
                    <a:pt x="27" y="31"/>
                    <a:pt x="26" y="31"/>
                  </a:cubicBezTo>
                  <a:close/>
                  <a:moveTo>
                    <a:pt x="10" y="44"/>
                  </a:moveTo>
                  <a:cubicBezTo>
                    <a:pt x="10" y="44"/>
                    <a:pt x="10" y="45"/>
                    <a:pt x="10" y="45"/>
                  </a:cubicBezTo>
                  <a:cubicBezTo>
                    <a:pt x="10" y="45"/>
                    <a:pt x="9" y="45"/>
                    <a:pt x="10" y="44"/>
                  </a:cubicBezTo>
                  <a:close/>
                  <a:moveTo>
                    <a:pt x="10" y="41"/>
                  </a:moveTo>
                  <a:cubicBezTo>
                    <a:pt x="10" y="41"/>
                    <a:pt x="11" y="41"/>
                    <a:pt x="11" y="41"/>
                  </a:cubicBezTo>
                  <a:cubicBezTo>
                    <a:pt x="12" y="40"/>
                    <a:pt x="14" y="39"/>
                    <a:pt x="15" y="39"/>
                  </a:cubicBezTo>
                  <a:cubicBezTo>
                    <a:pt x="16" y="39"/>
                    <a:pt x="16" y="39"/>
                    <a:pt x="16" y="39"/>
                  </a:cubicBezTo>
                  <a:cubicBezTo>
                    <a:pt x="17" y="39"/>
                    <a:pt x="17" y="38"/>
                    <a:pt x="18" y="38"/>
                  </a:cubicBezTo>
                  <a:cubicBezTo>
                    <a:pt x="21" y="37"/>
                    <a:pt x="24" y="35"/>
                    <a:pt x="26" y="35"/>
                  </a:cubicBezTo>
                  <a:cubicBezTo>
                    <a:pt x="26" y="35"/>
                    <a:pt x="26" y="36"/>
                    <a:pt x="26" y="36"/>
                  </a:cubicBezTo>
                  <a:cubicBezTo>
                    <a:pt x="22" y="39"/>
                    <a:pt x="16" y="41"/>
                    <a:pt x="11" y="43"/>
                  </a:cubicBezTo>
                  <a:cubicBezTo>
                    <a:pt x="11" y="43"/>
                    <a:pt x="11" y="44"/>
                    <a:pt x="11" y="44"/>
                  </a:cubicBezTo>
                  <a:cubicBezTo>
                    <a:pt x="10" y="44"/>
                    <a:pt x="10" y="44"/>
                    <a:pt x="9" y="44"/>
                  </a:cubicBezTo>
                  <a:cubicBezTo>
                    <a:pt x="9" y="43"/>
                    <a:pt x="9" y="42"/>
                    <a:pt x="10" y="41"/>
                  </a:cubicBezTo>
                  <a:close/>
                  <a:moveTo>
                    <a:pt x="5" y="47"/>
                  </a:moveTo>
                  <a:cubicBezTo>
                    <a:pt x="5" y="47"/>
                    <a:pt x="5" y="47"/>
                    <a:pt x="5" y="47"/>
                  </a:cubicBezTo>
                  <a:cubicBezTo>
                    <a:pt x="5" y="47"/>
                    <a:pt x="5" y="48"/>
                    <a:pt x="5" y="48"/>
                  </a:cubicBezTo>
                  <a:cubicBezTo>
                    <a:pt x="5" y="48"/>
                    <a:pt x="5" y="48"/>
                    <a:pt x="5" y="47"/>
                  </a:cubicBezTo>
                  <a:close/>
                  <a:moveTo>
                    <a:pt x="5" y="35"/>
                  </a:moveTo>
                  <a:cubicBezTo>
                    <a:pt x="5" y="36"/>
                    <a:pt x="5" y="36"/>
                    <a:pt x="5" y="36"/>
                  </a:cubicBezTo>
                  <a:cubicBezTo>
                    <a:pt x="5" y="36"/>
                    <a:pt x="5" y="37"/>
                    <a:pt x="4" y="37"/>
                  </a:cubicBezTo>
                  <a:cubicBezTo>
                    <a:pt x="5" y="36"/>
                    <a:pt x="5" y="35"/>
                    <a:pt x="5" y="35"/>
                  </a:cubicBezTo>
                  <a:cubicBezTo>
                    <a:pt x="5" y="35"/>
                    <a:pt x="6" y="35"/>
                    <a:pt x="5" y="35"/>
                  </a:cubicBezTo>
                  <a:cubicBezTo>
                    <a:pt x="5" y="35"/>
                    <a:pt x="5" y="35"/>
                    <a:pt x="5" y="35"/>
                  </a:cubicBezTo>
                  <a:cubicBezTo>
                    <a:pt x="5" y="35"/>
                    <a:pt x="5" y="35"/>
                    <a:pt x="5" y="35"/>
                  </a:cubicBezTo>
                  <a:close/>
                  <a:moveTo>
                    <a:pt x="6" y="37"/>
                  </a:moveTo>
                  <a:cubicBezTo>
                    <a:pt x="6" y="38"/>
                    <a:pt x="6" y="37"/>
                    <a:pt x="6" y="38"/>
                  </a:cubicBezTo>
                  <a:cubicBezTo>
                    <a:pt x="6" y="38"/>
                    <a:pt x="5" y="38"/>
                    <a:pt x="6" y="37"/>
                  </a:cubicBezTo>
                  <a:close/>
                  <a:moveTo>
                    <a:pt x="4" y="18"/>
                  </a:moveTo>
                  <a:cubicBezTo>
                    <a:pt x="4" y="18"/>
                    <a:pt x="5" y="17"/>
                    <a:pt x="5" y="17"/>
                  </a:cubicBezTo>
                  <a:cubicBezTo>
                    <a:pt x="5" y="17"/>
                    <a:pt x="5" y="17"/>
                    <a:pt x="6" y="17"/>
                  </a:cubicBezTo>
                  <a:cubicBezTo>
                    <a:pt x="5" y="17"/>
                    <a:pt x="5" y="18"/>
                    <a:pt x="4" y="18"/>
                  </a:cubicBezTo>
                  <a:close/>
                  <a:moveTo>
                    <a:pt x="5" y="19"/>
                  </a:moveTo>
                  <a:cubicBezTo>
                    <a:pt x="5" y="19"/>
                    <a:pt x="6" y="19"/>
                    <a:pt x="5" y="19"/>
                  </a:cubicBezTo>
                  <a:cubicBezTo>
                    <a:pt x="5" y="19"/>
                    <a:pt x="5" y="19"/>
                    <a:pt x="5" y="19"/>
                  </a:cubicBezTo>
                  <a:cubicBezTo>
                    <a:pt x="5" y="19"/>
                    <a:pt x="5" y="19"/>
                    <a:pt x="5" y="19"/>
                  </a:cubicBezTo>
                  <a:cubicBezTo>
                    <a:pt x="5" y="19"/>
                    <a:pt x="5" y="19"/>
                    <a:pt x="5" y="19"/>
                  </a:cubicBezTo>
                  <a:close/>
                  <a:moveTo>
                    <a:pt x="4" y="29"/>
                  </a:moveTo>
                  <a:cubicBezTo>
                    <a:pt x="4" y="29"/>
                    <a:pt x="4" y="29"/>
                    <a:pt x="4" y="29"/>
                  </a:cubicBezTo>
                  <a:cubicBezTo>
                    <a:pt x="4" y="29"/>
                    <a:pt x="4" y="29"/>
                    <a:pt x="4" y="29"/>
                  </a:cubicBezTo>
                  <a:cubicBezTo>
                    <a:pt x="4" y="29"/>
                    <a:pt x="4" y="29"/>
                    <a:pt x="5" y="29"/>
                  </a:cubicBezTo>
                  <a:cubicBezTo>
                    <a:pt x="4" y="29"/>
                    <a:pt x="4" y="29"/>
                    <a:pt x="4" y="29"/>
                  </a:cubicBezTo>
                  <a:close/>
                  <a:moveTo>
                    <a:pt x="4" y="27"/>
                  </a:moveTo>
                  <a:cubicBezTo>
                    <a:pt x="4" y="26"/>
                    <a:pt x="4" y="26"/>
                    <a:pt x="4" y="25"/>
                  </a:cubicBezTo>
                  <a:cubicBezTo>
                    <a:pt x="5" y="25"/>
                    <a:pt x="5" y="25"/>
                    <a:pt x="5" y="25"/>
                  </a:cubicBezTo>
                  <a:cubicBezTo>
                    <a:pt x="5" y="26"/>
                    <a:pt x="4" y="26"/>
                    <a:pt x="5" y="26"/>
                  </a:cubicBezTo>
                  <a:cubicBezTo>
                    <a:pt x="4" y="27"/>
                    <a:pt x="4" y="27"/>
                    <a:pt x="4" y="27"/>
                  </a:cubicBezTo>
                  <a:close/>
                  <a:moveTo>
                    <a:pt x="5" y="14"/>
                  </a:moveTo>
                  <a:cubicBezTo>
                    <a:pt x="5" y="14"/>
                    <a:pt x="4" y="14"/>
                    <a:pt x="4" y="14"/>
                  </a:cubicBezTo>
                  <a:cubicBezTo>
                    <a:pt x="5" y="13"/>
                    <a:pt x="5" y="13"/>
                    <a:pt x="5" y="14"/>
                  </a:cubicBezTo>
                  <a:close/>
                  <a:moveTo>
                    <a:pt x="6" y="16"/>
                  </a:moveTo>
                  <a:cubicBezTo>
                    <a:pt x="5" y="16"/>
                    <a:pt x="5" y="17"/>
                    <a:pt x="5" y="16"/>
                  </a:cubicBezTo>
                  <a:cubicBezTo>
                    <a:pt x="5" y="16"/>
                    <a:pt x="5" y="16"/>
                    <a:pt x="6" y="16"/>
                  </a:cubicBezTo>
                  <a:cubicBezTo>
                    <a:pt x="6" y="16"/>
                    <a:pt x="6" y="16"/>
                    <a:pt x="6" y="16"/>
                  </a:cubicBezTo>
                  <a:close/>
                  <a:moveTo>
                    <a:pt x="7" y="17"/>
                  </a:moveTo>
                  <a:cubicBezTo>
                    <a:pt x="7" y="17"/>
                    <a:pt x="7" y="18"/>
                    <a:pt x="6" y="18"/>
                  </a:cubicBezTo>
                  <a:cubicBezTo>
                    <a:pt x="6" y="18"/>
                    <a:pt x="6" y="17"/>
                    <a:pt x="7" y="17"/>
                  </a:cubicBezTo>
                  <a:close/>
                  <a:moveTo>
                    <a:pt x="8" y="19"/>
                  </a:moveTo>
                  <a:cubicBezTo>
                    <a:pt x="7" y="19"/>
                    <a:pt x="7" y="19"/>
                    <a:pt x="7" y="19"/>
                  </a:cubicBezTo>
                  <a:cubicBezTo>
                    <a:pt x="7" y="19"/>
                    <a:pt x="7" y="18"/>
                    <a:pt x="7" y="18"/>
                  </a:cubicBezTo>
                  <a:cubicBezTo>
                    <a:pt x="7" y="18"/>
                    <a:pt x="8" y="18"/>
                    <a:pt x="8" y="19"/>
                  </a:cubicBezTo>
                  <a:close/>
                  <a:moveTo>
                    <a:pt x="7" y="14"/>
                  </a:moveTo>
                  <a:cubicBezTo>
                    <a:pt x="8" y="14"/>
                    <a:pt x="7" y="14"/>
                    <a:pt x="7" y="13"/>
                  </a:cubicBezTo>
                  <a:cubicBezTo>
                    <a:pt x="8" y="13"/>
                    <a:pt x="8" y="14"/>
                    <a:pt x="7" y="14"/>
                  </a:cubicBezTo>
                  <a:close/>
                  <a:moveTo>
                    <a:pt x="8" y="21"/>
                  </a:moveTo>
                  <a:cubicBezTo>
                    <a:pt x="7" y="21"/>
                    <a:pt x="7" y="21"/>
                    <a:pt x="8" y="21"/>
                  </a:cubicBezTo>
                  <a:cubicBezTo>
                    <a:pt x="8" y="21"/>
                    <a:pt x="8" y="21"/>
                    <a:pt x="8" y="21"/>
                  </a:cubicBezTo>
                  <a:close/>
                  <a:moveTo>
                    <a:pt x="8" y="18"/>
                  </a:moveTo>
                  <a:cubicBezTo>
                    <a:pt x="8" y="17"/>
                    <a:pt x="8" y="17"/>
                    <a:pt x="8" y="17"/>
                  </a:cubicBezTo>
                  <a:cubicBezTo>
                    <a:pt x="8" y="17"/>
                    <a:pt x="8" y="18"/>
                    <a:pt x="8" y="18"/>
                  </a:cubicBezTo>
                  <a:close/>
                  <a:moveTo>
                    <a:pt x="8" y="46"/>
                  </a:moveTo>
                  <a:cubicBezTo>
                    <a:pt x="8" y="45"/>
                    <a:pt x="8" y="45"/>
                    <a:pt x="8" y="45"/>
                  </a:cubicBezTo>
                  <a:cubicBezTo>
                    <a:pt x="9" y="45"/>
                    <a:pt x="8" y="46"/>
                    <a:pt x="8" y="46"/>
                  </a:cubicBezTo>
                  <a:close/>
                  <a:moveTo>
                    <a:pt x="8" y="45"/>
                  </a:moveTo>
                  <a:cubicBezTo>
                    <a:pt x="8" y="44"/>
                    <a:pt x="8" y="44"/>
                    <a:pt x="8" y="44"/>
                  </a:cubicBezTo>
                  <a:cubicBezTo>
                    <a:pt x="8" y="44"/>
                    <a:pt x="8" y="44"/>
                    <a:pt x="8" y="45"/>
                  </a:cubicBezTo>
                  <a:cubicBezTo>
                    <a:pt x="8" y="45"/>
                    <a:pt x="8" y="45"/>
                    <a:pt x="8" y="45"/>
                  </a:cubicBezTo>
                  <a:close/>
                  <a:moveTo>
                    <a:pt x="8" y="43"/>
                  </a:moveTo>
                  <a:cubicBezTo>
                    <a:pt x="8" y="43"/>
                    <a:pt x="8" y="43"/>
                    <a:pt x="8" y="42"/>
                  </a:cubicBezTo>
                  <a:cubicBezTo>
                    <a:pt x="8" y="42"/>
                    <a:pt x="8" y="42"/>
                    <a:pt x="8" y="43"/>
                  </a:cubicBezTo>
                  <a:cubicBezTo>
                    <a:pt x="8" y="43"/>
                    <a:pt x="8" y="43"/>
                    <a:pt x="8" y="43"/>
                  </a:cubicBezTo>
                  <a:close/>
                  <a:moveTo>
                    <a:pt x="7" y="33"/>
                  </a:moveTo>
                  <a:cubicBezTo>
                    <a:pt x="7" y="32"/>
                    <a:pt x="7" y="32"/>
                    <a:pt x="8" y="32"/>
                  </a:cubicBezTo>
                  <a:cubicBezTo>
                    <a:pt x="8" y="33"/>
                    <a:pt x="7" y="33"/>
                    <a:pt x="7" y="33"/>
                  </a:cubicBezTo>
                  <a:close/>
                  <a:moveTo>
                    <a:pt x="7" y="20"/>
                  </a:moveTo>
                  <a:cubicBezTo>
                    <a:pt x="7" y="20"/>
                    <a:pt x="7" y="19"/>
                    <a:pt x="7" y="19"/>
                  </a:cubicBezTo>
                  <a:cubicBezTo>
                    <a:pt x="7" y="19"/>
                    <a:pt x="7" y="19"/>
                    <a:pt x="7" y="20"/>
                  </a:cubicBezTo>
                  <a:close/>
                  <a:moveTo>
                    <a:pt x="6" y="41"/>
                  </a:moveTo>
                  <a:cubicBezTo>
                    <a:pt x="5" y="41"/>
                    <a:pt x="6" y="40"/>
                    <a:pt x="5" y="40"/>
                  </a:cubicBezTo>
                  <a:cubicBezTo>
                    <a:pt x="5" y="41"/>
                    <a:pt x="5" y="41"/>
                    <a:pt x="5" y="42"/>
                  </a:cubicBezTo>
                  <a:cubicBezTo>
                    <a:pt x="4" y="41"/>
                    <a:pt x="5" y="40"/>
                    <a:pt x="5" y="40"/>
                  </a:cubicBezTo>
                  <a:cubicBezTo>
                    <a:pt x="5" y="40"/>
                    <a:pt x="5" y="40"/>
                    <a:pt x="6" y="40"/>
                  </a:cubicBezTo>
                  <a:cubicBezTo>
                    <a:pt x="6" y="40"/>
                    <a:pt x="6" y="41"/>
                    <a:pt x="6" y="41"/>
                  </a:cubicBezTo>
                  <a:cubicBezTo>
                    <a:pt x="6" y="41"/>
                    <a:pt x="6" y="40"/>
                    <a:pt x="6" y="40"/>
                  </a:cubicBezTo>
                  <a:cubicBezTo>
                    <a:pt x="6" y="40"/>
                    <a:pt x="6" y="40"/>
                    <a:pt x="6" y="39"/>
                  </a:cubicBezTo>
                  <a:cubicBezTo>
                    <a:pt x="6" y="39"/>
                    <a:pt x="6" y="39"/>
                    <a:pt x="6" y="38"/>
                  </a:cubicBezTo>
                  <a:cubicBezTo>
                    <a:pt x="6" y="39"/>
                    <a:pt x="7" y="40"/>
                    <a:pt x="7" y="40"/>
                  </a:cubicBezTo>
                  <a:cubicBezTo>
                    <a:pt x="7" y="40"/>
                    <a:pt x="6" y="41"/>
                    <a:pt x="6" y="41"/>
                  </a:cubicBezTo>
                  <a:cubicBezTo>
                    <a:pt x="7" y="41"/>
                    <a:pt x="7" y="42"/>
                    <a:pt x="6" y="42"/>
                  </a:cubicBezTo>
                  <a:cubicBezTo>
                    <a:pt x="6" y="42"/>
                    <a:pt x="6" y="42"/>
                    <a:pt x="6" y="41"/>
                  </a:cubicBezTo>
                  <a:cubicBezTo>
                    <a:pt x="6" y="41"/>
                    <a:pt x="6" y="41"/>
                    <a:pt x="6" y="41"/>
                  </a:cubicBezTo>
                  <a:close/>
                  <a:moveTo>
                    <a:pt x="4" y="44"/>
                  </a:moveTo>
                  <a:cubicBezTo>
                    <a:pt x="4" y="44"/>
                    <a:pt x="4" y="44"/>
                    <a:pt x="4" y="44"/>
                  </a:cubicBezTo>
                  <a:cubicBezTo>
                    <a:pt x="4" y="44"/>
                    <a:pt x="4" y="44"/>
                    <a:pt x="4" y="43"/>
                  </a:cubicBezTo>
                  <a:cubicBezTo>
                    <a:pt x="5" y="44"/>
                    <a:pt x="5" y="43"/>
                    <a:pt x="6" y="43"/>
                  </a:cubicBezTo>
                  <a:cubicBezTo>
                    <a:pt x="6" y="43"/>
                    <a:pt x="6" y="43"/>
                    <a:pt x="6" y="44"/>
                  </a:cubicBezTo>
                  <a:cubicBezTo>
                    <a:pt x="5" y="44"/>
                    <a:pt x="5" y="44"/>
                    <a:pt x="5" y="44"/>
                  </a:cubicBezTo>
                  <a:cubicBezTo>
                    <a:pt x="5" y="44"/>
                    <a:pt x="5" y="45"/>
                    <a:pt x="5" y="45"/>
                  </a:cubicBezTo>
                  <a:cubicBezTo>
                    <a:pt x="4" y="45"/>
                    <a:pt x="4" y="45"/>
                    <a:pt x="4" y="44"/>
                  </a:cubicBezTo>
                  <a:close/>
                  <a:moveTo>
                    <a:pt x="3" y="40"/>
                  </a:moveTo>
                  <a:cubicBezTo>
                    <a:pt x="4" y="40"/>
                    <a:pt x="3" y="40"/>
                    <a:pt x="4" y="40"/>
                  </a:cubicBezTo>
                  <a:cubicBezTo>
                    <a:pt x="5" y="39"/>
                    <a:pt x="4" y="39"/>
                    <a:pt x="4" y="38"/>
                  </a:cubicBezTo>
                  <a:cubicBezTo>
                    <a:pt x="5" y="38"/>
                    <a:pt x="5" y="39"/>
                    <a:pt x="5" y="39"/>
                  </a:cubicBezTo>
                  <a:cubicBezTo>
                    <a:pt x="5" y="39"/>
                    <a:pt x="6" y="38"/>
                    <a:pt x="6" y="38"/>
                  </a:cubicBezTo>
                  <a:cubicBezTo>
                    <a:pt x="5" y="39"/>
                    <a:pt x="5" y="39"/>
                    <a:pt x="5" y="40"/>
                  </a:cubicBezTo>
                  <a:cubicBezTo>
                    <a:pt x="4" y="40"/>
                    <a:pt x="3" y="41"/>
                    <a:pt x="3" y="40"/>
                  </a:cubicBezTo>
                  <a:close/>
                  <a:moveTo>
                    <a:pt x="2" y="44"/>
                  </a:moveTo>
                  <a:cubicBezTo>
                    <a:pt x="2" y="44"/>
                    <a:pt x="2" y="43"/>
                    <a:pt x="3" y="43"/>
                  </a:cubicBezTo>
                  <a:cubicBezTo>
                    <a:pt x="3" y="43"/>
                    <a:pt x="3" y="44"/>
                    <a:pt x="3" y="44"/>
                  </a:cubicBezTo>
                  <a:cubicBezTo>
                    <a:pt x="3" y="44"/>
                    <a:pt x="2" y="44"/>
                    <a:pt x="2" y="44"/>
                  </a:cubicBezTo>
                  <a:close/>
                  <a:moveTo>
                    <a:pt x="2" y="48"/>
                  </a:moveTo>
                  <a:cubicBezTo>
                    <a:pt x="2" y="47"/>
                    <a:pt x="2" y="47"/>
                    <a:pt x="2" y="46"/>
                  </a:cubicBezTo>
                  <a:cubicBezTo>
                    <a:pt x="2" y="47"/>
                    <a:pt x="2" y="47"/>
                    <a:pt x="2" y="47"/>
                  </a:cubicBezTo>
                  <a:cubicBezTo>
                    <a:pt x="2" y="48"/>
                    <a:pt x="2" y="47"/>
                    <a:pt x="2" y="48"/>
                  </a:cubicBezTo>
                  <a:close/>
                </a:path>
              </a:pathLst>
            </a:custGeom>
            <a:solidFill>
              <a:srgbClr val="FFFFFF">
                <a:alpha val="100000"/>
              </a:srgbClr>
            </a:solidFill>
            <a:ln w="8001">
              <a:noFill/>
            </a:ln>
          </p:spPr>
          <p:txBody>
            <a:bodyPr/>
            <a:lstStyle/>
            <a:p>
              <a:endParaRPr lang="zh-CN" altLang="en-US" sz="1800"/>
            </a:p>
          </p:txBody>
        </p:sp>
        <p:sp>
          <p:nvSpPr>
            <p:cNvPr id="58644" name="任意多边形 58643"/>
            <p:cNvSpPr>
              <a:spLocks noEditPoints="1"/>
            </p:cNvSpPr>
            <p:nvPr/>
          </p:nvSpPr>
          <p:spPr>
            <a:xfrm>
              <a:off x="5256" y="3726"/>
              <a:ext cx="78" cy="117"/>
            </a:xfrm>
            <a:custGeom>
              <a:avLst/>
              <a:gdLst/>
              <a:ahLst/>
              <a:cxnLst/>
              <a:rect l="0" t="0" r="0" b="0"/>
              <a:pathLst>
                <a:path w="38" h="56">
                  <a:moveTo>
                    <a:pt x="1" y="18"/>
                  </a:moveTo>
                  <a:cubicBezTo>
                    <a:pt x="1" y="20"/>
                    <a:pt x="0" y="21"/>
                    <a:pt x="1" y="22"/>
                  </a:cubicBezTo>
                  <a:cubicBezTo>
                    <a:pt x="1" y="23"/>
                    <a:pt x="1" y="23"/>
                    <a:pt x="1" y="24"/>
                  </a:cubicBezTo>
                  <a:cubicBezTo>
                    <a:pt x="1" y="25"/>
                    <a:pt x="1" y="26"/>
                    <a:pt x="1" y="26"/>
                  </a:cubicBezTo>
                  <a:cubicBezTo>
                    <a:pt x="1" y="30"/>
                    <a:pt x="2" y="34"/>
                    <a:pt x="2" y="37"/>
                  </a:cubicBezTo>
                  <a:cubicBezTo>
                    <a:pt x="2" y="38"/>
                    <a:pt x="2" y="39"/>
                    <a:pt x="2" y="40"/>
                  </a:cubicBezTo>
                  <a:cubicBezTo>
                    <a:pt x="2" y="40"/>
                    <a:pt x="2" y="41"/>
                    <a:pt x="2" y="41"/>
                  </a:cubicBezTo>
                  <a:cubicBezTo>
                    <a:pt x="2" y="46"/>
                    <a:pt x="2" y="51"/>
                    <a:pt x="3" y="56"/>
                  </a:cubicBezTo>
                  <a:cubicBezTo>
                    <a:pt x="4" y="55"/>
                    <a:pt x="5" y="55"/>
                    <a:pt x="6" y="54"/>
                  </a:cubicBezTo>
                  <a:cubicBezTo>
                    <a:pt x="6" y="54"/>
                    <a:pt x="6" y="54"/>
                    <a:pt x="7" y="54"/>
                  </a:cubicBezTo>
                  <a:cubicBezTo>
                    <a:pt x="8" y="54"/>
                    <a:pt x="9" y="53"/>
                    <a:pt x="10" y="53"/>
                  </a:cubicBezTo>
                  <a:cubicBezTo>
                    <a:pt x="10" y="53"/>
                    <a:pt x="10" y="52"/>
                    <a:pt x="10" y="52"/>
                  </a:cubicBezTo>
                  <a:cubicBezTo>
                    <a:pt x="11" y="52"/>
                    <a:pt x="11" y="52"/>
                    <a:pt x="11" y="52"/>
                  </a:cubicBezTo>
                  <a:cubicBezTo>
                    <a:pt x="11" y="52"/>
                    <a:pt x="12" y="52"/>
                    <a:pt x="12" y="52"/>
                  </a:cubicBezTo>
                  <a:cubicBezTo>
                    <a:pt x="12" y="52"/>
                    <a:pt x="12" y="52"/>
                    <a:pt x="13" y="52"/>
                  </a:cubicBezTo>
                  <a:cubicBezTo>
                    <a:pt x="15" y="51"/>
                    <a:pt x="16" y="50"/>
                    <a:pt x="18" y="49"/>
                  </a:cubicBezTo>
                  <a:cubicBezTo>
                    <a:pt x="18" y="48"/>
                    <a:pt x="18" y="48"/>
                    <a:pt x="18" y="47"/>
                  </a:cubicBezTo>
                  <a:cubicBezTo>
                    <a:pt x="18" y="47"/>
                    <a:pt x="18" y="47"/>
                    <a:pt x="18" y="48"/>
                  </a:cubicBezTo>
                  <a:cubicBezTo>
                    <a:pt x="19" y="47"/>
                    <a:pt x="18" y="47"/>
                    <a:pt x="19" y="47"/>
                  </a:cubicBezTo>
                  <a:cubicBezTo>
                    <a:pt x="19" y="47"/>
                    <a:pt x="19" y="47"/>
                    <a:pt x="19" y="48"/>
                  </a:cubicBezTo>
                  <a:cubicBezTo>
                    <a:pt x="20" y="48"/>
                    <a:pt x="19" y="47"/>
                    <a:pt x="20" y="47"/>
                  </a:cubicBezTo>
                  <a:cubicBezTo>
                    <a:pt x="20" y="48"/>
                    <a:pt x="19" y="48"/>
                    <a:pt x="19" y="48"/>
                  </a:cubicBezTo>
                  <a:cubicBezTo>
                    <a:pt x="20" y="49"/>
                    <a:pt x="20" y="48"/>
                    <a:pt x="20" y="48"/>
                  </a:cubicBezTo>
                  <a:cubicBezTo>
                    <a:pt x="20" y="48"/>
                    <a:pt x="21" y="48"/>
                    <a:pt x="21" y="48"/>
                  </a:cubicBezTo>
                  <a:cubicBezTo>
                    <a:pt x="22" y="47"/>
                    <a:pt x="24" y="47"/>
                    <a:pt x="25" y="46"/>
                  </a:cubicBezTo>
                  <a:cubicBezTo>
                    <a:pt x="26" y="46"/>
                    <a:pt x="26" y="46"/>
                    <a:pt x="26" y="46"/>
                  </a:cubicBezTo>
                  <a:cubicBezTo>
                    <a:pt x="30" y="44"/>
                    <a:pt x="33" y="42"/>
                    <a:pt x="37" y="40"/>
                  </a:cubicBezTo>
                  <a:cubicBezTo>
                    <a:pt x="38" y="36"/>
                    <a:pt x="37" y="32"/>
                    <a:pt x="37" y="28"/>
                  </a:cubicBezTo>
                  <a:cubicBezTo>
                    <a:pt x="37" y="27"/>
                    <a:pt x="37" y="27"/>
                    <a:pt x="37" y="27"/>
                  </a:cubicBezTo>
                  <a:cubicBezTo>
                    <a:pt x="36" y="23"/>
                    <a:pt x="37" y="19"/>
                    <a:pt x="37" y="15"/>
                  </a:cubicBezTo>
                  <a:cubicBezTo>
                    <a:pt x="36" y="14"/>
                    <a:pt x="37" y="12"/>
                    <a:pt x="37" y="11"/>
                  </a:cubicBezTo>
                  <a:cubicBezTo>
                    <a:pt x="36" y="11"/>
                    <a:pt x="36" y="9"/>
                    <a:pt x="36" y="8"/>
                  </a:cubicBezTo>
                  <a:cubicBezTo>
                    <a:pt x="36" y="8"/>
                    <a:pt x="36" y="8"/>
                    <a:pt x="36" y="7"/>
                  </a:cubicBezTo>
                  <a:cubicBezTo>
                    <a:pt x="36" y="5"/>
                    <a:pt x="36" y="2"/>
                    <a:pt x="36" y="0"/>
                  </a:cubicBezTo>
                  <a:cubicBezTo>
                    <a:pt x="27" y="3"/>
                    <a:pt x="18" y="7"/>
                    <a:pt x="9" y="10"/>
                  </a:cubicBezTo>
                  <a:cubicBezTo>
                    <a:pt x="9" y="10"/>
                    <a:pt x="9" y="11"/>
                    <a:pt x="8" y="11"/>
                  </a:cubicBezTo>
                  <a:cubicBezTo>
                    <a:pt x="6" y="11"/>
                    <a:pt x="3" y="14"/>
                    <a:pt x="1" y="14"/>
                  </a:cubicBezTo>
                  <a:cubicBezTo>
                    <a:pt x="0" y="15"/>
                    <a:pt x="0" y="16"/>
                    <a:pt x="1" y="16"/>
                  </a:cubicBezTo>
                  <a:cubicBezTo>
                    <a:pt x="0" y="17"/>
                    <a:pt x="1" y="18"/>
                    <a:pt x="1" y="18"/>
                  </a:cubicBezTo>
                  <a:close/>
                  <a:moveTo>
                    <a:pt x="12" y="13"/>
                  </a:moveTo>
                  <a:cubicBezTo>
                    <a:pt x="11" y="14"/>
                    <a:pt x="11" y="14"/>
                    <a:pt x="11" y="14"/>
                  </a:cubicBezTo>
                  <a:cubicBezTo>
                    <a:pt x="11" y="14"/>
                    <a:pt x="11" y="14"/>
                    <a:pt x="11" y="13"/>
                  </a:cubicBezTo>
                  <a:cubicBezTo>
                    <a:pt x="11" y="13"/>
                    <a:pt x="11" y="13"/>
                    <a:pt x="12" y="13"/>
                  </a:cubicBezTo>
                  <a:close/>
                  <a:moveTo>
                    <a:pt x="16" y="26"/>
                  </a:moveTo>
                  <a:cubicBezTo>
                    <a:pt x="16" y="31"/>
                    <a:pt x="17" y="36"/>
                    <a:pt x="16" y="41"/>
                  </a:cubicBezTo>
                  <a:cubicBezTo>
                    <a:pt x="16" y="41"/>
                    <a:pt x="15" y="42"/>
                    <a:pt x="14" y="41"/>
                  </a:cubicBezTo>
                  <a:cubicBezTo>
                    <a:pt x="14" y="35"/>
                    <a:pt x="14" y="27"/>
                    <a:pt x="13" y="19"/>
                  </a:cubicBezTo>
                  <a:cubicBezTo>
                    <a:pt x="13" y="19"/>
                    <a:pt x="12" y="19"/>
                    <a:pt x="12" y="19"/>
                  </a:cubicBezTo>
                  <a:cubicBezTo>
                    <a:pt x="12" y="17"/>
                    <a:pt x="13" y="15"/>
                    <a:pt x="13" y="13"/>
                  </a:cubicBezTo>
                  <a:cubicBezTo>
                    <a:pt x="13" y="13"/>
                    <a:pt x="13" y="12"/>
                    <a:pt x="14" y="11"/>
                  </a:cubicBezTo>
                  <a:cubicBezTo>
                    <a:pt x="14" y="11"/>
                    <a:pt x="14" y="11"/>
                    <a:pt x="14" y="11"/>
                  </a:cubicBezTo>
                  <a:cubicBezTo>
                    <a:pt x="15" y="13"/>
                    <a:pt x="16" y="15"/>
                    <a:pt x="17" y="17"/>
                  </a:cubicBezTo>
                  <a:cubicBezTo>
                    <a:pt x="16" y="18"/>
                    <a:pt x="16" y="18"/>
                    <a:pt x="16" y="18"/>
                  </a:cubicBezTo>
                  <a:cubicBezTo>
                    <a:pt x="16" y="20"/>
                    <a:pt x="16" y="22"/>
                    <a:pt x="16" y="23"/>
                  </a:cubicBezTo>
                  <a:cubicBezTo>
                    <a:pt x="16" y="24"/>
                    <a:pt x="16" y="24"/>
                    <a:pt x="16" y="25"/>
                  </a:cubicBezTo>
                  <a:cubicBezTo>
                    <a:pt x="16" y="25"/>
                    <a:pt x="16" y="26"/>
                    <a:pt x="16" y="26"/>
                  </a:cubicBezTo>
                  <a:close/>
                  <a:moveTo>
                    <a:pt x="19" y="18"/>
                  </a:moveTo>
                  <a:cubicBezTo>
                    <a:pt x="19" y="18"/>
                    <a:pt x="19" y="18"/>
                    <a:pt x="18" y="18"/>
                  </a:cubicBezTo>
                  <a:cubicBezTo>
                    <a:pt x="18" y="18"/>
                    <a:pt x="18" y="18"/>
                    <a:pt x="19" y="18"/>
                  </a:cubicBezTo>
                  <a:cubicBezTo>
                    <a:pt x="19" y="18"/>
                    <a:pt x="19" y="18"/>
                    <a:pt x="19" y="18"/>
                  </a:cubicBezTo>
                  <a:close/>
                  <a:moveTo>
                    <a:pt x="19" y="13"/>
                  </a:moveTo>
                  <a:cubicBezTo>
                    <a:pt x="19" y="14"/>
                    <a:pt x="20" y="14"/>
                    <a:pt x="20" y="14"/>
                  </a:cubicBezTo>
                  <a:cubicBezTo>
                    <a:pt x="19" y="14"/>
                    <a:pt x="19" y="14"/>
                    <a:pt x="19" y="13"/>
                  </a:cubicBezTo>
                  <a:close/>
                  <a:moveTo>
                    <a:pt x="20" y="11"/>
                  </a:moveTo>
                  <a:cubicBezTo>
                    <a:pt x="20" y="11"/>
                    <a:pt x="19" y="12"/>
                    <a:pt x="19" y="11"/>
                  </a:cubicBezTo>
                  <a:cubicBezTo>
                    <a:pt x="20" y="10"/>
                    <a:pt x="21" y="10"/>
                    <a:pt x="20" y="11"/>
                  </a:cubicBezTo>
                  <a:close/>
                  <a:moveTo>
                    <a:pt x="25" y="14"/>
                  </a:moveTo>
                  <a:cubicBezTo>
                    <a:pt x="25" y="14"/>
                    <a:pt x="24" y="14"/>
                    <a:pt x="24" y="15"/>
                  </a:cubicBezTo>
                  <a:cubicBezTo>
                    <a:pt x="24" y="18"/>
                    <a:pt x="24" y="22"/>
                    <a:pt x="25" y="25"/>
                  </a:cubicBezTo>
                  <a:cubicBezTo>
                    <a:pt x="25" y="26"/>
                    <a:pt x="25" y="28"/>
                    <a:pt x="25" y="29"/>
                  </a:cubicBezTo>
                  <a:cubicBezTo>
                    <a:pt x="25" y="29"/>
                    <a:pt x="25" y="30"/>
                    <a:pt x="25" y="30"/>
                  </a:cubicBezTo>
                  <a:cubicBezTo>
                    <a:pt x="25" y="32"/>
                    <a:pt x="25" y="34"/>
                    <a:pt x="25" y="37"/>
                  </a:cubicBezTo>
                  <a:cubicBezTo>
                    <a:pt x="25" y="37"/>
                    <a:pt x="24" y="38"/>
                    <a:pt x="23" y="38"/>
                  </a:cubicBezTo>
                  <a:cubicBezTo>
                    <a:pt x="22" y="31"/>
                    <a:pt x="23" y="23"/>
                    <a:pt x="22" y="16"/>
                  </a:cubicBezTo>
                  <a:cubicBezTo>
                    <a:pt x="21" y="16"/>
                    <a:pt x="21" y="16"/>
                    <a:pt x="21" y="16"/>
                  </a:cubicBezTo>
                  <a:cubicBezTo>
                    <a:pt x="21" y="15"/>
                    <a:pt x="21" y="14"/>
                    <a:pt x="21" y="13"/>
                  </a:cubicBezTo>
                  <a:cubicBezTo>
                    <a:pt x="21" y="11"/>
                    <a:pt x="22" y="9"/>
                    <a:pt x="23" y="8"/>
                  </a:cubicBezTo>
                  <a:cubicBezTo>
                    <a:pt x="23" y="7"/>
                    <a:pt x="23" y="7"/>
                    <a:pt x="23" y="7"/>
                  </a:cubicBezTo>
                  <a:cubicBezTo>
                    <a:pt x="23" y="10"/>
                    <a:pt x="25" y="11"/>
                    <a:pt x="25" y="14"/>
                  </a:cubicBezTo>
                  <a:close/>
                  <a:moveTo>
                    <a:pt x="28" y="36"/>
                  </a:moveTo>
                  <a:cubicBezTo>
                    <a:pt x="28" y="36"/>
                    <a:pt x="28" y="36"/>
                    <a:pt x="28" y="36"/>
                  </a:cubicBezTo>
                  <a:cubicBezTo>
                    <a:pt x="28" y="35"/>
                    <a:pt x="28" y="35"/>
                    <a:pt x="28" y="35"/>
                  </a:cubicBezTo>
                  <a:cubicBezTo>
                    <a:pt x="28" y="35"/>
                    <a:pt x="28" y="36"/>
                    <a:pt x="28" y="36"/>
                  </a:cubicBezTo>
                  <a:close/>
                  <a:moveTo>
                    <a:pt x="29" y="5"/>
                  </a:moveTo>
                  <a:cubicBezTo>
                    <a:pt x="29" y="5"/>
                    <a:pt x="29" y="4"/>
                    <a:pt x="29" y="3"/>
                  </a:cubicBezTo>
                  <a:cubicBezTo>
                    <a:pt x="29" y="3"/>
                    <a:pt x="30" y="5"/>
                    <a:pt x="29" y="5"/>
                  </a:cubicBezTo>
                  <a:close/>
                  <a:moveTo>
                    <a:pt x="31" y="12"/>
                  </a:moveTo>
                  <a:cubicBezTo>
                    <a:pt x="31" y="12"/>
                    <a:pt x="30" y="13"/>
                    <a:pt x="30" y="12"/>
                  </a:cubicBezTo>
                  <a:cubicBezTo>
                    <a:pt x="30" y="12"/>
                    <a:pt x="31" y="12"/>
                    <a:pt x="31" y="12"/>
                  </a:cubicBezTo>
                  <a:close/>
                  <a:moveTo>
                    <a:pt x="33" y="24"/>
                  </a:moveTo>
                  <a:cubicBezTo>
                    <a:pt x="32" y="24"/>
                    <a:pt x="32" y="24"/>
                    <a:pt x="32" y="24"/>
                  </a:cubicBezTo>
                  <a:cubicBezTo>
                    <a:pt x="32" y="23"/>
                    <a:pt x="33" y="24"/>
                    <a:pt x="33" y="24"/>
                  </a:cubicBezTo>
                  <a:close/>
                  <a:moveTo>
                    <a:pt x="33" y="29"/>
                  </a:moveTo>
                  <a:cubicBezTo>
                    <a:pt x="33" y="30"/>
                    <a:pt x="33" y="30"/>
                    <a:pt x="32" y="30"/>
                  </a:cubicBezTo>
                  <a:cubicBezTo>
                    <a:pt x="32" y="30"/>
                    <a:pt x="33" y="29"/>
                    <a:pt x="33" y="29"/>
                  </a:cubicBezTo>
                  <a:close/>
                  <a:moveTo>
                    <a:pt x="33" y="10"/>
                  </a:moveTo>
                  <a:cubicBezTo>
                    <a:pt x="33" y="10"/>
                    <a:pt x="33" y="10"/>
                    <a:pt x="33" y="11"/>
                  </a:cubicBezTo>
                  <a:cubicBezTo>
                    <a:pt x="33" y="11"/>
                    <a:pt x="33" y="11"/>
                    <a:pt x="33" y="10"/>
                  </a:cubicBezTo>
                  <a:cubicBezTo>
                    <a:pt x="33" y="10"/>
                    <a:pt x="33" y="10"/>
                    <a:pt x="33" y="10"/>
                  </a:cubicBezTo>
                  <a:close/>
                  <a:moveTo>
                    <a:pt x="33" y="9"/>
                  </a:moveTo>
                  <a:cubicBezTo>
                    <a:pt x="33" y="9"/>
                    <a:pt x="33" y="9"/>
                    <a:pt x="33" y="8"/>
                  </a:cubicBezTo>
                  <a:cubicBezTo>
                    <a:pt x="34" y="9"/>
                    <a:pt x="34" y="9"/>
                    <a:pt x="33" y="9"/>
                  </a:cubicBezTo>
                  <a:close/>
                  <a:moveTo>
                    <a:pt x="34" y="12"/>
                  </a:moveTo>
                  <a:cubicBezTo>
                    <a:pt x="34" y="13"/>
                    <a:pt x="34" y="13"/>
                    <a:pt x="34" y="13"/>
                  </a:cubicBezTo>
                  <a:cubicBezTo>
                    <a:pt x="34" y="13"/>
                    <a:pt x="34" y="13"/>
                    <a:pt x="34" y="12"/>
                  </a:cubicBezTo>
                  <a:close/>
                  <a:moveTo>
                    <a:pt x="34" y="40"/>
                  </a:moveTo>
                  <a:cubicBezTo>
                    <a:pt x="34" y="40"/>
                    <a:pt x="34" y="40"/>
                    <a:pt x="34" y="40"/>
                  </a:cubicBezTo>
                  <a:cubicBezTo>
                    <a:pt x="34" y="40"/>
                    <a:pt x="34" y="40"/>
                    <a:pt x="34" y="40"/>
                  </a:cubicBezTo>
                  <a:cubicBezTo>
                    <a:pt x="34" y="40"/>
                    <a:pt x="34" y="39"/>
                    <a:pt x="34" y="40"/>
                  </a:cubicBezTo>
                  <a:close/>
                  <a:moveTo>
                    <a:pt x="34" y="12"/>
                  </a:moveTo>
                  <a:cubicBezTo>
                    <a:pt x="34" y="12"/>
                    <a:pt x="34" y="12"/>
                    <a:pt x="34" y="11"/>
                  </a:cubicBezTo>
                  <a:cubicBezTo>
                    <a:pt x="34" y="12"/>
                    <a:pt x="35" y="12"/>
                    <a:pt x="34" y="12"/>
                  </a:cubicBezTo>
                  <a:cubicBezTo>
                    <a:pt x="34" y="12"/>
                    <a:pt x="34" y="12"/>
                    <a:pt x="34" y="12"/>
                  </a:cubicBezTo>
                  <a:close/>
                  <a:moveTo>
                    <a:pt x="35" y="21"/>
                  </a:moveTo>
                  <a:cubicBezTo>
                    <a:pt x="35" y="21"/>
                    <a:pt x="35" y="21"/>
                    <a:pt x="35" y="22"/>
                  </a:cubicBezTo>
                  <a:cubicBezTo>
                    <a:pt x="35" y="22"/>
                    <a:pt x="35" y="22"/>
                    <a:pt x="35" y="22"/>
                  </a:cubicBezTo>
                  <a:cubicBezTo>
                    <a:pt x="35" y="22"/>
                    <a:pt x="35" y="22"/>
                    <a:pt x="35" y="21"/>
                  </a:cubicBezTo>
                  <a:close/>
                  <a:moveTo>
                    <a:pt x="35" y="23"/>
                  </a:moveTo>
                  <a:cubicBezTo>
                    <a:pt x="35" y="23"/>
                    <a:pt x="35" y="23"/>
                    <a:pt x="35" y="23"/>
                  </a:cubicBezTo>
                  <a:cubicBezTo>
                    <a:pt x="35" y="23"/>
                    <a:pt x="35" y="23"/>
                    <a:pt x="35" y="23"/>
                  </a:cubicBezTo>
                  <a:cubicBezTo>
                    <a:pt x="35" y="23"/>
                    <a:pt x="35" y="23"/>
                    <a:pt x="35" y="23"/>
                  </a:cubicBezTo>
                  <a:close/>
                  <a:moveTo>
                    <a:pt x="34" y="8"/>
                  </a:moveTo>
                  <a:cubicBezTo>
                    <a:pt x="35" y="8"/>
                    <a:pt x="35" y="8"/>
                    <a:pt x="35" y="8"/>
                  </a:cubicBezTo>
                  <a:cubicBezTo>
                    <a:pt x="35" y="8"/>
                    <a:pt x="35" y="8"/>
                    <a:pt x="35" y="8"/>
                  </a:cubicBezTo>
                  <a:cubicBezTo>
                    <a:pt x="35" y="8"/>
                    <a:pt x="35" y="8"/>
                    <a:pt x="34" y="8"/>
                  </a:cubicBezTo>
                  <a:close/>
                  <a:moveTo>
                    <a:pt x="35" y="6"/>
                  </a:moveTo>
                  <a:cubicBezTo>
                    <a:pt x="35" y="5"/>
                    <a:pt x="35" y="5"/>
                    <a:pt x="34" y="5"/>
                  </a:cubicBezTo>
                  <a:cubicBezTo>
                    <a:pt x="34" y="4"/>
                    <a:pt x="36" y="5"/>
                    <a:pt x="35" y="6"/>
                  </a:cubicBezTo>
                  <a:close/>
                  <a:moveTo>
                    <a:pt x="36" y="7"/>
                  </a:moveTo>
                  <a:cubicBezTo>
                    <a:pt x="36" y="8"/>
                    <a:pt x="36" y="8"/>
                    <a:pt x="36" y="9"/>
                  </a:cubicBezTo>
                  <a:cubicBezTo>
                    <a:pt x="35" y="9"/>
                    <a:pt x="35" y="8"/>
                    <a:pt x="35" y="8"/>
                  </a:cubicBezTo>
                  <a:cubicBezTo>
                    <a:pt x="35" y="8"/>
                    <a:pt x="35" y="7"/>
                    <a:pt x="36" y="7"/>
                  </a:cubicBezTo>
                  <a:close/>
                  <a:moveTo>
                    <a:pt x="36" y="29"/>
                  </a:moveTo>
                  <a:cubicBezTo>
                    <a:pt x="36" y="29"/>
                    <a:pt x="36" y="29"/>
                    <a:pt x="36" y="28"/>
                  </a:cubicBezTo>
                  <a:cubicBezTo>
                    <a:pt x="36" y="28"/>
                    <a:pt x="36" y="28"/>
                    <a:pt x="36" y="28"/>
                  </a:cubicBezTo>
                  <a:cubicBezTo>
                    <a:pt x="36" y="28"/>
                    <a:pt x="36" y="29"/>
                    <a:pt x="36" y="29"/>
                  </a:cubicBezTo>
                  <a:close/>
                  <a:moveTo>
                    <a:pt x="36" y="30"/>
                  </a:moveTo>
                  <a:cubicBezTo>
                    <a:pt x="36" y="30"/>
                    <a:pt x="36" y="31"/>
                    <a:pt x="35" y="31"/>
                  </a:cubicBezTo>
                  <a:cubicBezTo>
                    <a:pt x="35" y="31"/>
                    <a:pt x="35" y="30"/>
                    <a:pt x="35" y="30"/>
                  </a:cubicBezTo>
                  <a:cubicBezTo>
                    <a:pt x="36" y="30"/>
                    <a:pt x="36" y="30"/>
                    <a:pt x="36" y="30"/>
                  </a:cubicBezTo>
                  <a:close/>
                  <a:moveTo>
                    <a:pt x="36" y="37"/>
                  </a:moveTo>
                  <a:cubicBezTo>
                    <a:pt x="35" y="37"/>
                    <a:pt x="35" y="37"/>
                    <a:pt x="35" y="37"/>
                  </a:cubicBezTo>
                  <a:cubicBezTo>
                    <a:pt x="35" y="37"/>
                    <a:pt x="34" y="37"/>
                    <a:pt x="34" y="37"/>
                  </a:cubicBezTo>
                  <a:cubicBezTo>
                    <a:pt x="35" y="36"/>
                    <a:pt x="36" y="36"/>
                    <a:pt x="36" y="35"/>
                  </a:cubicBezTo>
                  <a:cubicBezTo>
                    <a:pt x="35" y="36"/>
                    <a:pt x="35" y="36"/>
                    <a:pt x="34" y="36"/>
                  </a:cubicBezTo>
                  <a:cubicBezTo>
                    <a:pt x="34" y="35"/>
                    <a:pt x="36" y="35"/>
                    <a:pt x="36" y="35"/>
                  </a:cubicBezTo>
                  <a:cubicBezTo>
                    <a:pt x="36" y="35"/>
                    <a:pt x="36" y="36"/>
                    <a:pt x="36" y="37"/>
                  </a:cubicBezTo>
                  <a:close/>
                  <a:moveTo>
                    <a:pt x="34" y="39"/>
                  </a:moveTo>
                  <a:cubicBezTo>
                    <a:pt x="34" y="38"/>
                    <a:pt x="34" y="38"/>
                    <a:pt x="35" y="37"/>
                  </a:cubicBezTo>
                  <a:cubicBezTo>
                    <a:pt x="35" y="38"/>
                    <a:pt x="35" y="38"/>
                    <a:pt x="34" y="39"/>
                  </a:cubicBezTo>
                  <a:close/>
                  <a:moveTo>
                    <a:pt x="34" y="41"/>
                  </a:moveTo>
                  <a:cubicBezTo>
                    <a:pt x="34" y="41"/>
                    <a:pt x="34" y="41"/>
                    <a:pt x="34" y="41"/>
                  </a:cubicBezTo>
                  <a:cubicBezTo>
                    <a:pt x="34" y="41"/>
                    <a:pt x="34" y="41"/>
                    <a:pt x="34" y="41"/>
                  </a:cubicBezTo>
                  <a:cubicBezTo>
                    <a:pt x="34" y="41"/>
                    <a:pt x="34" y="41"/>
                    <a:pt x="34" y="41"/>
                  </a:cubicBezTo>
                  <a:close/>
                  <a:moveTo>
                    <a:pt x="33" y="38"/>
                  </a:moveTo>
                  <a:cubicBezTo>
                    <a:pt x="34" y="38"/>
                    <a:pt x="34" y="40"/>
                    <a:pt x="33" y="40"/>
                  </a:cubicBezTo>
                  <a:cubicBezTo>
                    <a:pt x="33" y="39"/>
                    <a:pt x="33" y="38"/>
                    <a:pt x="33" y="38"/>
                  </a:cubicBezTo>
                  <a:close/>
                  <a:moveTo>
                    <a:pt x="33" y="35"/>
                  </a:moveTo>
                  <a:cubicBezTo>
                    <a:pt x="33" y="35"/>
                    <a:pt x="33" y="35"/>
                    <a:pt x="33" y="35"/>
                  </a:cubicBezTo>
                  <a:cubicBezTo>
                    <a:pt x="33" y="35"/>
                    <a:pt x="33" y="35"/>
                    <a:pt x="33" y="35"/>
                  </a:cubicBezTo>
                  <a:close/>
                  <a:moveTo>
                    <a:pt x="31" y="43"/>
                  </a:moveTo>
                  <a:cubicBezTo>
                    <a:pt x="31" y="42"/>
                    <a:pt x="31" y="42"/>
                    <a:pt x="32" y="42"/>
                  </a:cubicBezTo>
                  <a:cubicBezTo>
                    <a:pt x="32" y="43"/>
                    <a:pt x="31" y="43"/>
                    <a:pt x="31" y="43"/>
                  </a:cubicBezTo>
                  <a:close/>
                  <a:moveTo>
                    <a:pt x="31" y="41"/>
                  </a:moveTo>
                  <a:cubicBezTo>
                    <a:pt x="31" y="41"/>
                    <a:pt x="31" y="41"/>
                    <a:pt x="31" y="41"/>
                  </a:cubicBezTo>
                  <a:cubicBezTo>
                    <a:pt x="32" y="41"/>
                    <a:pt x="32" y="41"/>
                    <a:pt x="32" y="41"/>
                  </a:cubicBezTo>
                  <a:cubicBezTo>
                    <a:pt x="31" y="41"/>
                    <a:pt x="31" y="41"/>
                    <a:pt x="31" y="41"/>
                  </a:cubicBezTo>
                  <a:close/>
                  <a:moveTo>
                    <a:pt x="31" y="39"/>
                  </a:moveTo>
                  <a:cubicBezTo>
                    <a:pt x="31" y="38"/>
                    <a:pt x="31" y="38"/>
                    <a:pt x="32" y="38"/>
                  </a:cubicBezTo>
                  <a:cubicBezTo>
                    <a:pt x="32" y="38"/>
                    <a:pt x="32" y="38"/>
                    <a:pt x="32" y="39"/>
                  </a:cubicBezTo>
                  <a:cubicBezTo>
                    <a:pt x="32" y="38"/>
                    <a:pt x="33" y="38"/>
                    <a:pt x="33" y="39"/>
                  </a:cubicBezTo>
                  <a:cubicBezTo>
                    <a:pt x="32" y="39"/>
                    <a:pt x="31" y="39"/>
                    <a:pt x="31" y="39"/>
                  </a:cubicBezTo>
                  <a:close/>
                  <a:moveTo>
                    <a:pt x="30" y="39"/>
                  </a:moveTo>
                  <a:cubicBezTo>
                    <a:pt x="30" y="39"/>
                    <a:pt x="30" y="38"/>
                    <a:pt x="30" y="38"/>
                  </a:cubicBezTo>
                  <a:cubicBezTo>
                    <a:pt x="31" y="38"/>
                    <a:pt x="31" y="38"/>
                    <a:pt x="31" y="38"/>
                  </a:cubicBezTo>
                  <a:cubicBezTo>
                    <a:pt x="31" y="38"/>
                    <a:pt x="31" y="38"/>
                    <a:pt x="31" y="38"/>
                  </a:cubicBezTo>
                  <a:cubicBezTo>
                    <a:pt x="31" y="39"/>
                    <a:pt x="31" y="38"/>
                    <a:pt x="30" y="39"/>
                  </a:cubicBezTo>
                  <a:close/>
                  <a:moveTo>
                    <a:pt x="30" y="42"/>
                  </a:moveTo>
                  <a:cubicBezTo>
                    <a:pt x="30" y="42"/>
                    <a:pt x="31" y="41"/>
                    <a:pt x="31" y="42"/>
                  </a:cubicBezTo>
                  <a:cubicBezTo>
                    <a:pt x="30" y="42"/>
                    <a:pt x="30" y="42"/>
                    <a:pt x="30" y="42"/>
                  </a:cubicBezTo>
                  <a:close/>
                  <a:moveTo>
                    <a:pt x="29" y="40"/>
                  </a:moveTo>
                  <a:cubicBezTo>
                    <a:pt x="29" y="40"/>
                    <a:pt x="29" y="40"/>
                    <a:pt x="30" y="40"/>
                  </a:cubicBezTo>
                  <a:cubicBezTo>
                    <a:pt x="30" y="40"/>
                    <a:pt x="30" y="40"/>
                    <a:pt x="29" y="40"/>
                  </a:cubicBezTo>
                  <a:cubicBezTo>
                    <a:pt x="29" y="40"/>
                    <a:pt x="29" y="40"/>
                    <a:pt x="29" y="40"/>
                  </a:cubicBezTo>
                  <a:close/>
                  <a:moveTo>
                    <a:pt x="29" y="6"/>
                  </a:moveTo>
                  <a:cubicBezTo>
                    <a:pt x="29" y="6"/>
                    <a:pt x="29" y="6"/>
                    <a:pt x="29" y="6"/>
                  </a:cubicBezTo>
                  <a:cubicBezTo>
                    <a:pt x="29" y="7"/>
                    <a:pt x="29" y="7"/>
                    <a:pt x="29" y="6"/>
                  </a:cubicBezTo>
                  <a:close/>
                  <a:moveTo>
                    <a:pt x="28" y="44"/>
                  </a:moveTo>
                  <a:cubicBezTo>
                    <a:pt x="28" y="43"/>
                    <a:pt x="29" y="43"/>
                    <a:pt x="29" y="44"/>
                  </a:cubicBezTo>
                  <a:cubicBezTo>
                    <a:pt x="29" y="44"/>
                    <a:pt x="28" y="44"/>
                    <a:pt x="28" y="44"/>
                  </a:cubicBezTo>
                  <a:close/>
                  <a:moveTo>
                    <a:pt x="21" y="45"/>
                  </a:moveTo>
                  <a:cubicBezTo>
                    <a:pt x="21" y="45"/>
                    <a:pt x="21" y="45"/>
                    <a:pt x="21" y="46"/>
                  </a:cubicBezTo>
                  <a:cubicBezTo>
                    <a:pt x="21" y="46"/>
                    <a:pt x="21" y="45"/>
                    <a:pt x="21" y="45"/>
                  </a:cubicBezTo>
                  <a:close/>
                  <a:moveTo>
                    <a:pt x="20" y="46"/>
                  </a:moveTo>
                  <a:cubicBezTo>
                    <a:pt x="20" y="46"/>
                    <a:pt x="20" y="46"/>
                    <a:pt x="20" y="46"/>
                  </a:cubicBezTo>
                  <a:cubicBezTo>
                    <a:pt x="20" y="46"/>
                    <a:pt x="20" y="46"/>
                    <a:pt x="20" y="46"/>
                  </a:cubicBezTo>
                  <a:cubicBezTo>
                    <a:pt x="20" y="46"/>
                    <a:pt x="20" y="46"/>
                    <a:pt x="20" y="46"/>
                  </a:cubicBezTo>
                  <a:close/>
                  <a:moveTo>
                    <a:pt x="13" y="49"/>
                  </a:moveTo>
                  <a:cubicBezTo>
                    <a:pt x="13" y="48"/>
                    <a:pt x="13" y="49"/>
                    <a:pt x="13" y="49"/>
                  </a:cubicBezTo>
                  <a:cubicBezTo>
                    <a:pt x="13" y="49"/>
                    <a:pt x="13" y="49"/>
                    <a:pt x="13" y="49"/>
                  </a:cubicBezTo>
                  <a:close/>
                  <a:moveTo>
                    <a:pt x="11" y="45"/>
                  </a:moveTo>
                  <a:cubicBezTo>
                    <a:pt x="11" y="44"/>
                    <a:pt x="12" y="45"/>
                    <a:pt x="13" y="44"/>
                  </a:cubicBezTo>
                  <a:cubicBezTo>
                    <a:pt x="13" y="44"/>
                    <a:pt x="13" y="43"/>
                    <a:pt x="13" y="43"/>
                  </a:cubicBezTo>
                  <a:cubicBezTo>
                    <a:pt x="14" y="43"/>
                    <a:pt x="14" y="44"/>
                    <a:pt x="14" y="44"/>
                  </a:cubicBezTo>
                  <a:cubicBezTo>
                    <a:pt x="16" y="43"/>
                    <a:pt x="17" y="42"/>
                    <a:pt x="18" y="41"/>
                  </a:cubicBezTo>
                  <a:cubicBezTo>
                    <a:pt x="18" y="41"/>
                    <a:pt x="18" y="42"/>
                    <a:pt x="18" y="42"/>
                  </a:cubicBezTo>
                  <a:cubicBezTo>
                    <a:pt x="21" y="40"/>
                    <a:pt x="25" y="39"/>
                    <a:pt x="28" y="37"/>
                  </a:cubicBezTo>
                  <a:cubicBezTo>
                    <a:pt x="28" y="37"/>
                    <a:pt x="28" y="37"/>
                    <a:pt x="29" y="37"/>
                  </a:cubicBezTo>
                  <a:cubicBezTo>
                    <a:pt x="29" y="38"/>
                    <a:pt x="29" y="39"/>
                    <a:pt x="28" y="40"/>
                  </a:cubicBezTo>
                  <a:cubicBezTo>
                    <a:pt x="25" y="41"/>
                    <a:pt x="22" y="43"/>
                    <a:pt x="19" y="44"/>
                  </a:cubicBezTo>
                  <a:cubicBezTo>
                    <a:pt x="18" y="44"/>
                    <a:pt x="17" y="45"/>
                    <a:pt x="16" y="46"/>
                  </a:cubicBezTo>
                  <a:cubicBezTo>
                    <a:pt x="15" y="46"/>
                    <a:pt x="13" y="47"/>
                    <a:pt x="13" y="47"/>
                  </a:cubicBezTo>
                  <a:cubicBezTo>
                    <a:pt x="12" y="47"/>
                    <a:pt x="11" y="48"/>
                    <a:pt x="11" y="48"/>
                  </a:cubicBezTo>
                  <a:cubicBezTo>
                    <a:pt x="11" y="47"/>
                    <a:pt x="11" y="46"/>
                    <a:pt x="11" y="45"/>
                  </a:cubicBezTo>
                  <a:close/>
                  <a:moveTo>
                    <a:pt x="9" y="12"/>
                  </a:moveTo>
                  <a:cubicBezTo>
                    <a:pt x="9" y="12"/>
                    <a:pt x="9" y="12"/>
                    <a:pt x="9" y="12"/>
                  </a:cubicBezTo>
                  <a:cubicBezTo>
                    <a:pt x="9" y="12"/>
                    <a:pt x="9" y="12"/>
                    <a:pt x="9" y="12"/>
                  </a:cubicBezTo>
                  <a:cubicBezTo>
                    <a:pt x="9" y="12"/>
                    <a:pt x="10" y="12"/>
                    <a:pt x="9" y="12"/>
                  </a:cubicBezTo>
                  <a:cubicBezTo>
                    <a:pt x="9" y="13"/>
                    <a:pt x="9" y="12"/>
                    <a:pt x="9" y="12"/>
                  </a:cubicBezTo>
                  <a:close/>
                  <a:moveTo>
                    <a:pt x="8" y="51"/>
                  </a:moveTo>
                  <a:cubicBezTo>
                    <a:pt x="8" y="51"/>
                    <a:pt x="9" y="51"/>
                    <a:pt x="9" y="50"/>
                  </a:cubicBezTo>
                  <a:cubicBezTo>
                    <a:pt x="9" y="51"/>
                    <a:pt x="9" y="51"/>
                    <a:pt x="9" y="51"/>
                  </a:cubicBezTo>
                  <a:cubicBezTo>
                    <a:pt x="8" y="51"/>
                    <a:pt x="8" y="51"/>
                    <a:pt x="8" y="51"/>
                  </a:cubicBezTo>
                  <a:close/>
                  <a:moveTo>
                    <a:pt x="6" y="47"/>
                  </a:moveTo>
                  <a:cubicBezTo>
                    <a:pt x="6" y="47"/>
                    <a:pt x="6" y="46"/>
                    <a:pt x="6" y="46"/>
                  </a:cubicBezTo>
                  <a:cubicBezTo>
                    <a:pt x="6" y="47"/>
                    <a:pt x="6" y="47"/>
                    <a:pt x="6" y="47"/>
                  </a:cubicBezTo>
                  <a:cubicBezTo>
                    <a:pt x="6" y="47"/>
                    <a:pt x="6" y="47"/>
                    <a:pt x="6" y="47"/>
                  </a:cubicBezTo>
                  <a:close/>
                  <a:moveTo>
                    <a:pt x="4" y="17"/>
                  </a:moveTo>
                  <a:cubicBezTo>
                    <a:pt x="3" y="17"/>
                    <a:pt x="3" y="17"/>
                    <a:pt x="3" y="17"/>
                  </a:cubicBezTo>
                  <a:cubicBezTo>
                    <a:pt x="3" y="17"/>
                    <a:pt x="3" y="17"/>
                    <a:pt x="3" y="17"/>
                  </a:cubicBezTo>
                  <a:cubicBezTo>
                    <a:pt x="3" y="17"/>
                    <a:pt x="4" y="17"/>
                    <a:pt x="4" y="17"/>
                  </a:cubicBezTo>
                  <a:close/>
                  <a:moveTo>
                    <a:pt x="5" y="14"/>
                  </a:moveTo>
                  <a:cubicBezTo>
                    <a:pt x="5" y="14"/>
                    <a:pt x="5" y="14"/>
                    <a:pt x="4" y="15"/>
                  </a:cubicBezTo>
                  <a:cubicBezTo>
                    <a:pt x="4" y="14"/>
                    <a:pt x="4" y="14"/>
                    <a:pt x="5" y="14"/>
                  </a:cubicBezTo>
                  <a:close/>
                  <a:moveTo>
                    <a:pt x="5" y="16"/>
                  </a:moveTo>
                  <a:cubicBezTo>
                    <a:pt x="5" y="16"/>
                    <a:pt x="5" y="16"/>
                    <a:pt x="5" y="17"/>
                  </a:cubicBezTo>
                  <a:cubicBezTo>
                    <a:pt x="4" y="17"/>
                    <a:pt x="4" y="16"/>
                    <a:pt x="4" y="15"/>
                  </a:cubicBezTo>
                  <a:cubicBezTo>
                    <a:pt x="4" y="15"/>
                    <a:pt x="4" y="16"/>
                    <a:pt x="5" y="16"/>
                  </a:cubicBezTo>
                  <a:close/>
                  <a:moveTo>
                    <a:pt x="4" y="53"/>
                  </a:moveTo>
                  <a:cubicBezTo>
                    <a:pt x="4" y="52"/>
                    <a:pt x="4" y="52"/>
                    <a:pt x="5" y="52"/>
                  </a:cubicBezTo>
                  <a:cubicBezTo>
                    <a:pt x="5" y="52"/>
                    <a:pt x="5" y="53"/>
                    <a:pt x="4" y="53"/>
                  </a:cubicBezTo>
                  <a:close/>
                  <a:moveTo>
                    <a:pt x="4" y="50"/>
                  </a:moveTo>
                  <a:cubicBezTo>
                    <a:pt x="4" y="50"/>
                    <a:pt x="4" y="50"/>
                    <a:pt x="4" y="50"/>
                  </a:cubicBezTo>
                  <a:cubicBezTo>
                    <a:pt x="4" y="51"/>
                    <a:pt x="4" y="51"/>
                    <a:pt x="4" y="51"/>
                  </a:cubicBezTo>
                  <a:cubicBezTo>
                    <a:pt x="4" y="51"/>
                    <a:pt x="4" y="51"/>
                    <a:pt x="4" y="50"/>
                  </a:cubicBezTo>
                  <a:close/>
                  <a:moveTo>
                    <a:pt x="4" y="48"/>
                  </a:moveTo>
                  <a:cubicBezTo>
                    <a:pt x="4" y="48"/>
                    <a:pt x="4" y="48"/>
                    <a:pt x="4" y="48"/>
                  </a:cubicBezTo>
                  <a:cubicBezTo>
                    <a:pt x="4" y="48"/>
                    <a:pt x="4" y="48"/>
                    <a:pt x="4" y="48"/>
                  </a:cubicBezTo>
                  <a:cubicBezTo>
                    <a:pt x="4" y="48"/>
                    <a:pt x="4" y="48"/>
                    <a:pt x="4" y="48"/>
                  </a:cubicBezTo>
                  <a:close/>
                  <a:moveTo>
                    <a:pt x="3" y="26"/>
                  </a:moveTo>
                  <a:cubicBezTo>
                    <a:pt x="3" y="26"/>
                    <a:pt x="3" y="26"/>
                    <a:pt x="3" y="26"/>
                  </a:cubicBezTo>
                  <a:cubicBezTo>
                    <a:pt x="3" y="26"/>
                    <a:pt x="3" y="27"/>
                    <a:pt x="3" y="27"/>
                  </a:cubicBezTo>
                  <a:cubicBezTo>
                    <a:pt x="3" y="28"/>
                    <a:pt x="3" y="27"/>
                    <a:pt x="3" y="26"/>
                  </a:cubicBezTo>
                  <a:close/>
                  <a:moveTo>
                    <a:pt x="2" y="22"/>
                  </a:moveTo>
                  <a:cubicBezTo>
                    <a:pt x="3" y="22"/>
                    <a:pt x="3" y="22"/>
                    <a:pt x="3" y="23"/>
                  </a:cubicBezTo>
                  <a:cubicBezTo>
                    <a:pt x="3" y="23"/>
                    <a:pt x="2" y="23"/>
                    <a:pt x="2" y="22"/>
                  </a:cubicBezTo>
                  <a:close/>
                </a:path>
              </a:pathLst>
            </a:custGeom>
            <a:solidFill>
              <a:srgbClr val="FFFFFF">
                <a:alpha val="100000"/>
              </a:srgbClr>
            </a:solidFill>
            <a:ln w="7938">
              <a:noFill/>
            </a:ln>
          </p:spPr>
          <p:txBody>
            <a:bodyPr/>
            <a:lstStyle/>
            <a:p>
              <a:endParaRPr lang="zh-CN" altLang="en-US" sz="1800"/>
            </a:p>
          </p:txBody>
        </p:sp>
      </p:grpSp>
      <p:grpSp>
        <p:nvGrpSpPr>
          <p:cNvPr id="58645" name="组合 58644"/>
          <p:cNvGrpSpPr/>
          <p:nvPr/>
        </p:nvGrpSpPr>
        <p:grpSpPr>
          <a:xfrm>
            <a:off x="8066618" y="-5110162"/>
            <a:ext cx="1363133" cy="1179512"/>
            <a:chOff x="4824" y="2614"/>
            <a:chExt cx="755" cy="871"/>
          </a:xfrm>
        </p:grpSpPr>
        <p:grpSp>
          <p:nvGrpSpPr>
            <p:cNvPr id="58646" name="组合 58645"/>
            <p:cNvGrpSpPr/>
            <p:nvPr/>
          </p:nvGrpSpPr>
          <p:grpSpPr>
            <a:xfrm>
              <a:off x="4830" y="2624"/>
              <a:ext cx="749" cy="861"/>
              <a:chOff x="4830" y="2524"/>
              <a:chExt cx="749" cy="861"/>
            </a:xfrm>
          </p:grpSpPr>
          <p:sp>
            <p:nvSpPr>
              <p:cNvPr id="58647" name="任意多边形 58646"/>
              <p:cNvSpPr/>
              <p:nvPr/>
            </p:nvSpPr>
            <p:spPr>
              <a:xfrm>
                <a:off x="4834" y="2525"/>
                <a:ext cx="318" cy="738"/>
              </a:xfrm>
              <a:custGeom>
                <a:avLst/>
                <a:gdLst/>
                <a:ahLst/>
                <a:cxnLst/>
                <a:rect l="0" t="0" r="0" b="0"/>
                <a:pathLst>
                  <a:path w="318" h="738">
                    <a:moveTo>
                      <a:pt x="0" y="148"/>
                    </a:moveTo>
                    <a:lnTo>
                      <a:pt x="315" y="0"/>
                    </a:lnTo>
                    <a:lnTo>
                      <a:pt x="318" y="738"/>
                    </a:lnTo>
                    <a:lnTo>
                      <a:pt x="33" y="194"/>
                    </a:lnTo>
                    <a:lnTo>
                      <a:pt x="0" y="148"/>
                    </a:lnTo>
                    <a:close/>
                  </a:path>
                </a:pathLst>
              </a:custGeom>
              <a:solidFill>
                <a:srgbClr val="866F46">
                  <a:alpha val="100000"/>
                </a:srgbClr>
              </a:solidFill>
              <a:ln w="8001" cap="flat" cmpd="sng">
                <a:solidFill>
                  <a:srgbClr val="B09668">
                    <a:alpha val="100000"/>
                  </a:srgbClr>
                </a:solidFill>
                <a:prstDash val="solid"/>
                <a:headEnd type="none" w="med" len="med"/>
                <a:tailEnd type="none" w="med" len="med"/>
              </a:ln>
            </p:spPr>
            <p:txBody>
              <a:bodyPr/>
              <a:lstStyle/>
              <a:p>
                <a:endParaRPr lang="zh-CN" altLang="en-US" sz="1800"/>
              </a:p>
            </p:txBody>
          </p:sp>
          <p:sp>
            <p:nvSpPr>
              <p:cNvPr id="58648" name="任意多边形 58647"/>
              <p:cNvSpPr/>
              <p:nvPr/>
            </p:nvSpPr>
            <p:spPr>
              <a:xfrm>
                <a:off x="5148" y="2524"/>
                <a:ext cx="431" cy="613"/>
              </a:xfrm>
              <a:custGeom>
                <a:avLst/>
                <a:gdLst/>
                <a:ahLst/>
                <a:cxnLst/>
                <a:rect l="0" t="0" r="0" b="0"/>
                <a:pathLst>
                  <a:path w="431" h="613">
                    <a:moveTo>
                      <a:pt x="4" y="0"/>
                    </a:moveTo>
                    <a:lnTo>
                      <a:pt x="431" y="73"/>
                    </a:lnTo>
                    <a:lnTo>
                      <a:pt x="363" y="613"/>
                    </a:lnTo>
                    <a:lnTo>
                      <a:pt x="0" y="476"/>
                    </a:lnTo>
                    <a:lnTo>
                      <a:pt x="4" y="0"/>
                    </a:lnTo>
                    <a:close/>
                  </a:path>
                </a:pathLst>
              </a:custGeom>
              <a:solidFill>
                <a:srgbClr val="866F46">
                  <a:alpha val="100000"/>
                </a:srgbClr>
              </a:solidFill>
              <a:ln w="8001" cap="flat" cmpd="sng">
                <a:solidFill>
                  <a:srgbClr val="B09668">
                    <a:alpha val="100000"/>
                  </a:srgbClr>
                </a:solidFill>
                <a:prstDash val="solid"/>
                <a:headEnd type="none" w="med" len="med"/>
                <a:tailEnd type="none" w="med" len="med"/>
              </a:ln>
            </p:spPr>
            <p:txBody>
              <a:bodyPr/>
              <a:lstStyle/>
              <a:p>
                <a:endParaRPr lang="zh-CN" altLang="en-US" sz="1800"/>
              </a:p>
            </p:txBody>
          </p:sp>
          <p:grpSp>
            <p:nvGrpSpPr>
              <p:cNvPr id="58649" name="组合 58648"/>
              <p:cNvGrpSpPr/>
              <p:nvPr/>
            </p:nvGrpSpPr>
            <p:grpSpPr>
              <a:xfrm>
                <a:off x="4830" y="2596"/>
                <a:ext cx="749" cy="789"/>
                <a:chOff x="4830" y="2596"/>
                <a:chExt cx="749" cy="789"/>
              </a:xfrm>
            </p:grpSpPr>
            <p:sp>
              <p:nvSpPr>
                <p:cNvPr id="58650" name="任意多边形 58649"/>
                <p:cNvSpPr/>
                <p:nvPr/>
              </p:nvSpPr>
              <p:spPr>
                <a:xfrm>
                  <a:off x="5282" y="2596"/>
                  <a:ext cx="297" cy="789"/>
                </a:xfrm>
                <a:custGeom>
                  <a:avLst/>
                  <a:gdLst/>
                  <a:ahLst/>
                  <a:cxnLst/>
                  <a:rect l="0" t="0" r="0" b="0"/>
                  <a:pathLst>
                    <a:path w="269" h="718">
                      <a:moveTo>
                        <a:pt x="223" y="463"/>
                      </a:moveTo>
                      <a:lnTo>
                        <a:pt x="0" y="718"/>
                      </a:lnTo>
                      <a:lnTo>
                        <a:pt x="25" y="191"/>
                      </a:lnTo>
                      <a:lnTo>
                        <a:pt x="269" y="0"/>
                      </a:lnTo>
                      <a:lnTo>
                        <a:pt x="223" y="463"/>
                      </a:lnTo>
                      <a:close/>
                    </a:path>
                  </a:pathLst>
                </a:custGeom>
                <a:solidFill>
                  <a:srgbClr val="B9A279">
                    <a:alpha val="100000"/>
                  </a:srgbClr>
                </a:solidFill>
                <a:ln w="8001" cap="flat" cmpd="sng">
                  <a:solidFill>
                    <a:srgbClr val="A88B58"/>
                  </a:solidFill>
                  <a:prstDash val="solid"/>
                  <a:miter/>
                  <a:headEnd type="none" w="med" len="med"/>
                  <a:tailEnd type="none" w="med" len="med"/>
                </a:ln>
              </p:spPr>
              <p:txBody>
                <a:bodyPr/>
                <a:lstStyle/>
                <a:p>
                  <a:endParaRPr lang="zh-CN" altLang="en-US" sz="1800"/>
                </a:p>
              </p:txBody>
            </p:sp>
            <p:sp>
              <p:nvSpPr>
                <p:cNvPr id="58651" name="任意多边形 58650"/>
                <p:cNvSpPr/>
                <p:nvPr/>
              </p:nvSpPr>
              <p:spPr>
                <a:xfrm>
                  <a:off x="4830" y="2676"/>
                  <a:ext cx="480" cy="709"/>
                </a:xfrm>
                <a:custGeom>
                  <a:avLst/>
                  <a:gdLst/>
                  <a:ahLst/>
                  <a:cxnLst/>
                  <a:rect l="0" t="0" r="0" b="0"/>
                  <a:pathLst>
                    <a:path w="437" h="646">
                      <a:moveTo>
                        <a:pt x="36" y="476"/>
                      </a:moveTo>
                      <a:lnTo>
                        <a:pt x="0" y="0"/>
                      </a:lnTo>
                      <a:lnTo>
                        <a:pt x="437" y="119"/>
                      </a:lnTo>
                      <a:lnTo>
                        <a:pt x="412" y="646"/>
                      </a:lnTo>
                      <a:lnTo>
                        <a:pt x="36" y="476"/>
                      </a:lnTo>
                      <a:close/>
                    </a:path>
                  </a:pathLst>
                </a:custGeom>
                <a:solidFill>
                  <a:srgbClr val="C3AD88">
                    <a:alpha val="100000"/>
                  </a:srgbClr>
                </a:solidFill>
                <a:ln w="8001" cap="flat" cmpd="sng">
                  <a:solidFill>
                    <a:srgbClr val="B09668"/>
                  </a:solidFill>
                  <a:prstDash val="solid"/>
                  <a:miter/>
                  <a:headEnd type="none" w="med" len="med"/>
                  <a:tailEnd type="none" w="med" len="med"/>
                </a:ln>
              </p:spPr>
              <p:txBody>
                <a:bodyPr/>
                <a:lstStyle/>
                <a:p>
                  <a:endParaRPr lang="zh-CN" altLang="en-US" sz="1800"/>
                </a:p>
              </p:txBody>
            </p:sp>
            <p:sp>
              <p:nvSpPr>
                <p:cNvPr id="58652" name="任意多边形 58651"/>
                <p:cNvSpPr>
                  <a:spLocks noEditPoints="1"/>
                </p:cNvSpPr>
                <p:nvPr/>
              </p:nvSpPr>
              <p:spPr>
                <a:xfrm>
                  <a:off x="5179" y="3229"/>
                  <a:ext cx="77" cy="117"/>
                </a:xfrm>
                <a:custGeom>
                  <a:avLst/>
                  <a:gdLst/>
                  <a:ahLst/>
                  <a:cxnLst/>
                  <a:rect l="0" t="0" r="0" b="0"/>
                  <a:pathLst>
                    <a:path w="37" h="56">
                      <a:moveTo>
                        <a:pt x="37" y="17"/>
                      </a:moveTo>
                      <a:cubicBezTo>
                        <a:pt x="37" y="16"/>
                        <a:pt x="37" y="15"/>
                        <a:pt x="37" y="14"/>
                      </a:cubicBezTo>
                      <a:cubicBezTo>
                        <a:pt x="34" y="14"/>
                        <a:pt x="32" y="12"/>
                        <a:pt x="29" y="11"/>
                      </a:cubicBezTo>
                      <a:cubicBezTo>
                        <a:pt x="29" y="11"/>
                        <a:pt x="29" y="11"/>
                        <a:pt x="28" y="11"/>
                      </a:cubicBezTo>
                      <a:cubicBezTo>
                        <a:pt x="20" y="8"/>
                        <a:pt x="11" y="3"/>
                        <a:pt x="2" y="0"/>
                      </a:cubicBezTo>
                      <a:cubicBezTo>
                        <a:pt x="1" y="3"/>
                        <a:pt x="2" y="5"/>
                        <a:pt x="2" y="8"/>
                      </a:cubicBezTo>
                      <a:cubicBezTo>
                        <a:pt x="1" y="8"/>
                        <a:pt x="1" y="8"/>
                        <a:pt x="1" y="9"/>
                      </a:cubicBezTo>
                      <a:cubicBezTo>
                        <a:pt x="1" y="10"/>
                        <a:pt x="1" y="11"/>
                        <a:pt x="1" y="12"/>
                      </a:cubicBezTo>
                      <a:cubicBezTo>
                        <a:pt x="1" y="13"/>
                        <a:pt x="1" y="14"/>
                        <a:pt x="1" y="15"/>
                      </a:cubicBezTo>
                      <a:cubicBezTo>
                        <a:pt x="1" y="19"/>
                        <a:pt x="1" y="23"/>
                        <a:pt x="0" y="27"/>
                      </a:cubicBezTo>
                      <a:cubicBezTo>
                        <a:pt x="0" y="28"/>
                        <a:pt x="1" y="28"/>
                        <a:pt x="1" y="28"/>
                      </a:cubicBezTo>
                      <a:cubicBezTo>
                        <a:pt x="0" y="33"/>
                        <a:pt x="0" y="37"/>
                        <a:pt x="0" y="41"/>
                      </a:cubicBezTo>
                      <a:cubicBezTo>
                        <a:pt x="4" y="43"/>
                        <a:pt x="8" y="44"/>
                        <a:pt x="11" y="46"/>
                      </a:cubicBezTo>
                      <a:cubicBezTo>
                        <a:pt x="12" y="46"/>
                        <a:pt x="12" y="46"/>
                        <a:pt x="12" y="46"/>
                      </a:cubicBezTo>
                      <a:cubicBezTo>
                        <a:pt x="14" y="47"/>
                        <a:pt x="15" y="48"/>
                        <a:pt x="17" y="49"/>
                      </a:cubicBezTo>
                      <a:cubicBezTo>
                        <a:pt x="17" y="49"/>
                        <a:pt x="17" y="48"/>
                        <a:pt x="17" y="48"/>
                      </a:cubicBezTo>
                      <a:cubicBezTo>
                        <a:pt x="17" y="49"/>
                        <a:pt x="18" y="49"/>
                        <a:pt x="18" y="49"/>
                      </a:cubicBezTo>
                      <a:cubicBezTo>
                        <a:pt x="18" y="49"/>
                        <a:pt x="17" y="48"/>
                        <a:pt x="18" y="48"/>
                      </a:cubicBezTo>
                      <a:cubicBezTo>
                        <a:pt x="18" y="48"/>
                        <a:pt x="18" y="48"/>
                        <a:pt x="18" y="48"/>
                      </a:cubicBezTo>
                      <a:cubicBezTo>
                        <a:pt x="18" y="48"/>
                        <a:pt x="18" y="47"/>
                        <a:pt x="19" y="47"/>
                      </a:cubicBezTo>
                      <a:cubicBezTo>
                        <a:pt x="19" y="48"/>
                        <a:pt x="19" y="48"/>
                        <a:pt x="19" y="48"/>
                      </a:cubicBezTo>
                      <a:cubicBezTo>
                        <a:pt x="19" y="48"/>
                        <a:pt x="19" y="47"/>
                        <a:pt x="20" y="48"/>
                      </a:cubicBezTo>
                      <a:cubicBezTo>
                        <a:pt x="19" y="48"/>
                        <a:pt x="19" y="48"/>
                        <a:pt x="19" y="49"/>
                      </a:cubicBezTo>
                      <a:cubicBezTo>
                        <a:pt x="21" y="50"/>
                        <a:pt x="23" y="52"/>
                        <a:pt x="25" y="52"/>
                      </a:cubicBezTo>
                      <a:cubicBezTo>
                        <a:pt x="25" y="52"/>
                        <a:pt x="25" y="52"/>
                        <a:pt x="26" y="52"/>
                      </a:cubicBezTo>
                      <a:cubicBezTo>
                        <a:pt x="26" y="52"/>
                        <a:pt x="26" y="53"/>
                        <a:pt x="26" y="53"/>
                      </a:cubicBezTo>
                      <a:cubicBezTo>
                        <a:pt x="27" y="53"/>
                        <a:pt x="27" y="53"/>
                        <a:pt x="27" y="53"/>
                      </a:cubicBezTo>
                      <a:cubicBezTo>
                        <a:pt x="27" y="53"/>
                        <a:pt x="27" y="53"/>
                        <a:pt x="28" y="53"/>
                      </a:cubicBezTo>
                      <a:cubicBezTo>
                        <a:pt x="29" y="54"/>
                        <a:pt x="30" y="54"/>
                        <a:pt x="31" y="55"/>
                      </a:cubicBezTo>
                      <a:cubicBezTo>
                        <a:pt x="31" y="55"/>
                        <a:pt x="31" y="54"/>
                        <a:pt x="31" y="54"/>
                      </a:cubicBezTo>
                      <a:cubicBezTo>
                        <a:pt x="32" y="56"/>
                        <a:pt x="34" y="56"/>
                        <a:pt x="35" y="56"/>
                      </a:cubicBezTo>
                      <a:cubicBezTo>
                        <a:pt x="35" y="51"/>
                        <a:pt x="35" y="47"/>
                        <a:pt x="36" y="42"/>
                      </a:cubicBezTo>
                      <a:cubicBezTo>
                        <a:pt x="36" y="41"/>
                        <a:pt x="36" y="41"/>
                        <a:pt x="36" y="40"/>
                      </a:cubicBezTo>
                      <a:cubicBezTo>
                        <a:pt x="36" y="40"/>
                        <a:pt x="36" y="39"/>
                        <a:pt x="36" y="38"/>
                      </a:cubicBezTo>
                      <a:cubicBezTo>
                        <a:pt x="36" y="34"/>
                        <a:pt x="37" y="31"/>
                        <a:pt x="37" y="27"/>
                      </a:cubicBezTo>
                      <a:cubicBezTo>
                        <a:pt x="37" y="26"/>
                        <a:pt x="36" y="25"/>
                        <a:pt x="36" y="24"/>
                      </a:cubicBezTo>
                      <a:cubicBezTo>
                        <a:pt x="37" y="24"/>
                        <a:pt x="37" y="23"/>
                        <a:pt x="37" y="23"/>
                      </a:cubicBezTo>
                      <a:cubicBezTo>
                        <a:pt x="37" y="22"/>
                        <a:pt x="37" y="20"/>
                        <a:pt x="37" y="19"/>
                      </a:cubicBezTo>
                      <a:cubicBezTo>
                        <a:pt x="37" y="18"/>
                        <a:pt x="37" y="18"/>
                        <a:pt x="37" y="17"/>
                      </a:cubicBezTo>
                      <a:close/>
                      <a:moveTo>
                        <a:pt x="26" y="14"/>
                      </a:moveTo>
                      <a:cubicBezTo>
                        <a:pt x="26" y="14"/>
                        <a:pt x="26" y="14"/>
                        <a:pt x="26" y="15"/>
                      </a:cubicBezTo>
                      <a:cubicBezTo>
                        <a:pt x="26" y="14"/>
                        <a:pt x="26" y="14"/>
                        <a:pt x="26" y="14"/>
                      </a:cubicBezTo>
                      <a:cubicBezTo>
                        <a:pt x="26" y="14"/>
                        <a:pt x="26" y="14"/>
                        <a:pt x="26" y="14"/>
                      </a:cubicBezTo>
                      <a:close/>
                      <a:moveTo>
                        <a:pt x="21" y="25"/>
                      </a:moveTo>
                      <a:cubicBezTo>
                        <a:pt x="21" y="25"/>
                        <a:pt x="22" y="24"/>
                        <a:pt x="22" y="24"/>
                      </a:cubicBezTo>
                      <a:cubicBezTo>
                        <a:pt x="22" y="22"/>
                        <a:pt x="22" y="20"/>
                        <a:pt x="22" y="19"/>
                      </a:cubicBezTo>
                      <a:cubicBezTo>
                        <a:pt x="22" y="18"/>
                        <a:pt x="21" y="18"/>
                        <a:pt x="21" y="18"/>
                      </a:cubicBezTo>
                      <a:cubicBezTo>
                        <a:pt x="22" y="16"/>
                        <a:pt x="22" y="14"/>
                        <a:pt x="23" y="12"/>
                      </a:cubicBezTo>
                      <a:cubicBezTo>
                        <a:pt x="23" y="12"/>
                        <a:pt x="23" y="12"/>
                        <a:pt x="23" y="12"/>
                      </a:cubicBezTo>
                      <a:cubicBezTo>
                        <a:pt x="24" y="12"/>
                        <a:pt x="24" y="13"/>
                        <a:pt x="24" y="14"/>
                      </a:cubicBezTo>
                      <a:cubicBezTo>
                        <a:pt x="25" y="16"/>
                        <a:pt x="25" y="18"/>
                        <a:pt x="25" y="20"/>
                      </a:cubicBezTo>
                      <a:cubicBezTo>
                        <a:pt x="25" y="20"/>
                        <a:pt x="24" y="19"/>
                        <a:pt x="24" y="20"/>
                      </a:cubicBezTo>
                      <a:cubicBezTo>
                        <a:pt x="24" y="27"/>
                        <a:pt x="24" y="35"/>
                        <a:pt x="23" y="42"/>
                      </a:cubicBezTo>
                      <a:cubicBezTo>
                        <a:pt x="23" y="42"/>
                        <a:pt x="22" y="41"/>
                        <a:pt x="21" y="41"/>
                      </a:cubicBezTo>
                      <a:cubicBezTo>
                        <a:pt x="20" y="36"/>
                        <a:pt x="22" y="32"/>
                        <a:pt x="22" y="27"/>
                      </a:cubicBezTo>
                      <a:cubicBezTo>
                        <a:pt x="22" y="26"/>
                        <a:pt x="21" y="26"/>
                        <a:pt x="21" y="25"/>
                      </a:cubicBezTo>
                      <a:close/>
                      <a:moveTo>
                        <a:pt x="19" y="18"/>
                      </a:moveTo>
                      <a:cubicBezTo>
                        <a:pt x="19" y="18"/>
                        <a:pt x="19" y="18"/>
                        <a:pt x="19" y="19"/>
                      </a:cubicBezTo>
                      <a:cubicBezTo>
                        <a:pt x="19" y="19"/>
                        <a:pt x="19" y="19"/>
                        <a:pt x="19" y="19"/>
                      </a:cubicBezTo>
                      <a:cubicBezTo>
                        <a:pt x="19" y="18"/>
                        <a:pt x="19" y="18"/>
                        <a:pt x="19" y="18"/>
                      </a:cubicBezTo>
                      <a:close/>
                      <a:moveTo>
                        <a:pt x="17" y="15"/>
                      </a:moveTo>
                      <a:cubicBezTo>
                        <a:pt x="18" y="14"/>
                        <a:pt x="18" y="14"/>
                        <a:pt x="18" y="14"/>
                      </a:cubicBezTo>
                      <a:cubicBezTo>
                        <a:pt x="19" y="14"/>
                        <a:pt x="18" y="15"/>
                        <a:pt x="17" y="15"/>
                      </a:cubicBezTo>
                      <a:close/>
                      <a:moveTo>
                        <a:pt x="18" y="11"/>
                      </a:moveTo>
                      <a:cubicBezTo>
                        <a:pt x="18" y="12"/>
                        <a:pt x="17" y="12"/>
                        <a:pt x="17" y="11"/>
                      </a:cubicBezTo>
                      <a:cubicBezTo>
                        <a:pt x="17" y="10"/>
                        <a:pt x="18" y="10"/>
                        <a:pt x="18" y="11"/>
                      </a:cubicBezTo>
                      <a:close/>
                      <a:moveTo>
                        <a:pt x="15" y="8"/>
                      </a:moveTo>
                      <a:cubicBezTo>
                        <a:pt x="15" y="8"/>
                        <a:pt x="15" y="8"/>
                        <a:pt x="15" y="8"/>
                      </a:cubicBezTo>
                      <a:cubicBezTo>
                        <a:pt x="15" y="10"/>
                        <a:pt x="16" y="11"/>
                        <a:pt x="16" y="13"/>
                      </a:cubicBezTo>
                      <a:cubicBezTo>
                        <a:pt x="17" y="14"/>
                        <a:pt x="17" y="15"/>
                        <a:pt x="17" y="17"/>
                      </a:cubicBezTo>
                      <a:cubicBezTo>
                        <a:pt x="17" y="17"/>
                        <a:pt x="16" y="16"/>
                        <a:pt x="16" y="16"/>
                      </a:cubicBezTo>
                      <a:cubicBezTo>
                        <a:pt x="15" y="23"/>
                        <a:pt x="15" y="31"/>
                        <a:pt x="15" y="38"/>
                      </a:cubicBezTo>
                      <a:cubicBezTo>
                        <a:pt x="14" y="38"/>
                        <a:pt x="13" y="37"/>
                        <a:pt x="12" y="37"/>
                      </a:cubicBezTo>
                      <a:cubicBezTo>
                        <a:pt x="12" y="35"/>
                        <a:pt x="13" y="33"/>
                        <a:pt x="12" y="31"/>
                      </a:cubicBezTo>
                      <a:cubicBezTo>
                        <a:pt x="12" y="30"/>
                        <a:pt x="12" y="30"/>
                        <a:pt x="12" y="29"/>
                      </a:cubicBezTo>
                      <a:cubicBezTo>
                        <a:pt x="12" y="28"/>
                        <a:pt x="13" y="27"/>
                        <a:pt x="13" y="26"/>
                      </a:cubicBezTo>
                      <a:cubicBezTo>
                        <a:pt x="13" y="22"/>
                        <a:pt x="13" y="19"/>
                        <a:pt x="13" y="15"/>
                      </a:cubicBezTo>
                      <a:cubicBezTo>
                        <a:pt x="13" y="15"/>
                        <a:pt x="12" y="15"/>
                        <a:pt x="12" y="14"/>
                      </a:cubicBezTo>
                      <a:cubicBezTo>
                        <a:pt x="13" y="12"/>
                        <a:pt x="14" y="10"/>
                        <a:pt x="15" y="8"/>
                      </a:cubicBezTo>
                      <a:close/>
                      <a:moveTo>
                        <a:pt x="9" y="35"/>
                      </a:moveTo>
                      <a:cubicBezTo>
                        <a:pt x="10" y="36"/>
                        <a:pt x="10" y="36"/>
                        <a:pt x="10" y="36"/>
                      </a:cubicBezTo>
                      <a:cubicBezTo>
                        <a:pt x="10" y="36"/>
                        <a:pt x="10" y="36"/>
                        <a:pt x="10" y="36"/>
                      </a:cubicBezTo>
                      <a:cubicBezTo>
                        <a:pt x="9" y="36"/>
                        <a:pt x="9" y="36"/>
                        <a:pt x="9" y="35"/>
                      </a:cubicBezTo>
                      <a:close/>
                      <a:moveTo>
                        <a:pt x="8" y="4"/>
                      </a:moveTo>
                      <a:cubicBezTo>
                        <a:pt x="9" y="4"/>
                        <a:pt x="9" y="5"/>
                        <a:pt x="9" y="6"/>
                      </a:cubicBezTo>
                      <a:cubicBezTo>
                        <a:pt x="8" y="5"/>
                        <a:pt x="8" y="4"/>
                        <a:pt x="8" y="4"/>
                      </a:cubicBezTo>
                      <a:close/>
                      <a:moveTo>
                        <a:pt x="7" y="13"/>
                      </a:moveTo>
                      <a:cubicBezTo>
                        <a:pt x="7" y="13"/>
                        <a:pt x="7" y="13"/>
                        <a:pt x="6" y="13"/>
                      </a:cubicBezTo>
                      <a:cubicBezTo>
                        <a:pt x="7" y="12"/>
                        <a:pt x="7" y="13"/>
                        <a:pt x="7" y="13"/>
                      </a:cubicBezTo>
                      <a:close/>
                      <a:moveTo>
                        <a:pt x="5" y="24"/>
                      </a:moveTo>
                      <a:cubicBezTo>
                        <a:pt x="5" y="24"/>
                        <a:pt x="5" y="25"/>
                        <a:pt x="5" y="24"/>
                      </a:cubicBezTo>
                      <a:cubicBezTo>
                        <a:pt x="5" y="24"/>
                        <a:pt x="5" y="24"/>
                        <a:pt x="5" y="24"/>
                      </a:cubicBezTo>
                      <a:close/>
                      <a:moveTo>
                        <a:pt x="5" y="30"/>
                      </a:moveTo>
                      <a:cubicBezTo>
                        <a:pt x="5" y="30"/>
                        <a:pt x="4" y="30"/>
                        <a:pt x="4" y="30"/>
                      </a:cubicBezTo>
                      <a:cubicBezTo>
                        <a:pt x="5" y="30"/>
                        <a:pt x="5" y="30"/>
                        <a:pt x="5" y="30"/>
                      </a:cubicBezTo>
                      <a:close/>
                      <a:moveTo>
                        <a:pt x="5" y="11"/>
                      </a:moveTo>
                      <a:cubicBezTo>
                        <a:pt x="5" y="11"/>
                        <a:pt x="5" y="11"/>
                        <a:pt x="4" y="11"/>
                      </a:cubicBezTo>
                      <a:cubicBezTo>
                        <a:pt x="4" y="11"/>
                        <a:pt x="4" y="11"/>
                        <a:pt x="4" y="10"/>
                      </a:cubicBezTo>
                      <a:cubicBezTo>
                        <a:pt x="5" y="11"/>
                        <a:pt x="5" y="10"/>
                        <a:pt x="5" y="11"/>
                      </a:cubicBezTo>
                      <a:close/>
                      <a:moveTo>
                        <a:pt x="4" y="9"/>
                      </a:moveTo>
                      <a:cubicBezTo>
                        <a:pt x="5" y="9"/>
                        <a:pt x="5" y="10"/>
                        <a:pt x="4" y="10"/>
                      </a:cubicBezTo>
                      <a:cubicBezTo>
                        <a:pt x="4" y="10"/>
                        <a:pt x="4" y="9"/>
                        <a:pt x="4" y="9"/>
                      </a:cubicBezTo>
                      <a:close/>
                      <a:moveTo>
                        <a:pt x="4" y="14"/>
                      </a:moveTo>
                      <a:cubicBezTo>
                        <a:pt x="3" y="14"/>
                        <a:pt x="3" y="13"/>
                        <a:pt x="3" y="13"/>
                      </a:cubicBezTo>
                      <a:cubicBezTo>
                        <a:pt x="3" y="13"/>
                        <a:pt x="4" y="13"/>
                        <a:pt x="4" y="14"/>
                      </a:cubicBezTo>
                      <a:close/>
                      <a:moveTo>
                        <a:pt x="4" y="40"/>
                      </a:moveTo>
                      <a:cubicBezTo>
                        <a:pt x="4" y="40"/>
                        <a:pt x="4" y="40"/>
                        <a:pt x="4" y="40"/>
                      </a:cubicBezTo>
                      <a:cubicBezTo>
                        <a:pt x="3" y="40"/>
                        <a:pt x="3" y="40"/>
                        <a:pt x="3" y="40"/>
                      </a:cubicBezTo>
                      <a:cubicBezTo>
                        <a:pt x="3" y="40"/>
                        <a:pt x="3" y="40"/>
                        <a:pt x="4" y="40"/>
                      </a:cubicBezTo>
                      <a:close/>
                      <a:moveTo>
                        <a:pt x="3" y="13"/>
                      </a:moveTo>
                      <a:cubicBezTo>
                        <a:pt x="3" y="13"/>
                        <a:pt x="3" y="12"/>
                        <a:pt x="3" y="12"/>
                      </a:cubicBezTo>
                      <a:cubicBezTo>
                        <a:pt x="3" y="12"/>
                        <a:pt x="3" y="12"/>
                        <a:pt x="3" y="12"/>
                      </a:cubicBezTo>
                      <a:cubicBezTo>
                        <a:pt x="4" y="12"/>
                        <a:pt x="4" y="13"/>
                        <a:pt x="3" y="13"/>
                      </a:cubicBezTo>
                      <a:close/>
                      <a:moveTo>
                        <a:pt x="3" y="22"/>
                      </a:moveTo>
                      <a:cubicBezTo>
                        <a:pt x="3" y="22"/>
                        <a:pt x="2" y="22"/>
                        <a:pt x="2" y="22"/>
                      </a:cubicBezTo>
                      <a:cubicBezTo>
                        <a:pt x="2" y="22"/>
                        <a:pt x="3" y="22"/>
                        <a:pt x="3" y="22"/>
                      </a:cubicBezTo>
                      <a:cubicBezTo>
                        <a:pt x="3" y="22"/>
                        <a:pt x="3" y="22"/>
                        <a:pt x="3" y="22"/>
                      </a:cubicBezTo>
                      <a:close/>
                      <a:moveTo>
                        <a:pt x="3" y="24"/>
                      </a:moveTo>
                      <a:cubicBezTo>
                        <a:pt x="3" y="24"/>
                        <a:pt x="3" y="23"/>
                        <a:pt x="3" y="23"/>
                      </a:cubicBezTo>
                      <a:cubicBezTo>
                        <a:pt x="3" y="23"/>
                        <a:pt x="3" y="23"/>
                        <a:pt x="3" y="23"/>
                      </a:cubicBezTo>
                      <a:cubicBezTo>
                        <a:pt x="3" y="24"/>
                        <a:pt x="3" y="24"/>
                        <a:pt x="3" y="24"/>
                      </a:cubicBezTo>
                      <a:close/>
                      <a:moveTo>
                        <a:pt x="3" y="9"/>
                      </a:moveTo>
                      <a:cubicBezTo>
                        <a:pt x="3" y="9"/>
                        <a:pt x="3" y="9"/>
                        <a:pt x="2" y="8"/>
                      </a:cubicBezTo>
                      <a:cubicBezTo>
                        <a:pt x="2" y="8"/>
                        <a:pt x="3" y="8"/>
                        <a:pt x="3" y="8"/>
                      </a:cubicBezTo>
                      <a:cubicBezTo>
                        <a:pt x="3" y="9"/>
                        <a:pt x="3" y="9"/>
                        <a:pt x="3" y="9"/>
                      </a:cubicBezTo>
                      <a:close/>
                      <a:moveTo>
                        <a:pt x="3" y="6"/>
                      </a:moveTo>
                      <a:cubicBezTo>
                        <a:pt x="3" y="5"/>
                        <a:pt x="2" y="6"/>
                        <a:pt x="2" y="6"/>
                      </a:cubicBezTo>
                      <a:cubicBezTo>
                        <a:pt x="1" y="5"/>
                        <a:pt x="3" y="4"/>
                        <a:pt x="3" y="6"/>
                      </a:cubicBezTo>
                      <a:close/>
                      <a:moveTo>
                        <a:pt x="2" y="8"/>
                      </a:moveTo>
                      <a:cubicBezTo>
                        <a:pt x="2" y="9"/>
                        <a:pt x="3" y="10"/>
                        <a:pt x="2" y="9"/>
                      </a:cubicBezTo>
                      <a:cubicBezTo>
                        <a:pt x="2" y="9"/>
                        <a:pt x="2" y="8"/>
                        <a:pt x="2" y="8"/>
                      </a:cubicBezTo>
                      <a:cubicBezTo>
                        <a:pt x="2" y="8"/>
                        <a:pt x="2" y="8"/>
                        <a:pt x="2" y="8"/>
                      </a:cubicBezTo>
                      <a:close/>
                      <a:moveTo>
                        <a:pt x="2" y="28"/>
                      </a:moveTo>
                      <a:cubicBezTo>
                        <a:pt x="2" y="28"/>
                        <a:pt x="2" y="29"/>
                        <a:pt x="2" y="29"/>
                      </a:cubicBezTo>
                      <a:cubicBezTo>
                        <a:pt x="2" y="29"/>
                        <a:pt x="2" y="29"/>
                        <a:pt x="2" y="29"/>
                      </a:cubicBezTo>
                      <a:cubicBezTo>
                        <a:pt x="1" y="29"/>
                        <a:pt x="1" y="29"/>
                        <a:pt x="2" y="28"/>
                      </a:cubicBezTo>
                      <a:close/>
                      <a:moveTo>
                        <a:pt x="2" y="31"/>
                      </a:moveTo>
                      <a:cubicBezTo>
                        <a:pt x="2" y="31"/>
                        <a:pt x="2" y="31"/>
                        <a:pt x="2" y="31"/>
                      </a:cubicBezTo>
                      <a:cubicBezTo>
                        <a:pt x="2" y="31"/>
                        <a:pt x="2" y="31"/>
                        <a:pt x="2" y="31"/>
                      </a:cubicBezTo>
                      <a:cubicBezTo>
                        <a:pt x="2" y="31"/>
                        <a:pt x="2" y="31"/>
                        <a:pt x="2" y="31"/>
                      </a:cubicBezTo>
                      <a:close/>
                      <a:moveTo>
                        <a:pt x="1" y="35"/>
                      </a:moveTo>
                      <a:cubicBezTo>
                        <a:pt x="2" y="35"/>
                        <a:pt x="3" y="36"/>
                        <a:pt x="3" y="36"/>
                      </a:cubicBezTo>
                      <a:cubicBezTo>
                        <a:pt x="3" y="36"/>
                        <a:pt x="3" y="36"/>
                        <a:pt x="2" y="36"/>
                      </a:cubicBezTo>
                      <a:cubicBezTo>
                        <a:pt x="2" y="37"/>
                        <a:pt x="3" y="37"/>
                        <a:pt x="3" y="37"/>
                      </a:cubicBezTo>
                      <a:cubicBezTo>
                        <a:pt x="3" y="37"/>
                        <a:pt x="3" y="38"/>
                        <a:pt x="3" y="38"/>
                      </a:cubicBezTo>
                      <a:cubicBezTo>
                        <a:pt x="3" y="38"/>
                        <a:pt x="2" y="37"/>
                        <a:pt x="2" y="37"/>
                      </a:cubicBezTo>
                      <a:cubicBezTo>
                        <a:pt x="2" y="37"/>
                        <a:pt x="2" y="36"/>
                        <a:pt x="1" y="35"/>
                      </a:cubicBezTo>
                      <a:close/>
                      <a:moveTo>
                        <a:pt x="3" y="38"/>
                      </a:moveTo>
                      <a:cubicBezTo>
                        <a:pt x="3" y="38"/>
                        <a:pt x="3" y="38"/>
                        <a:pt x="3" y="39"/>
                      </a:cubicBezTo>
                      <a:cubicBezTo>
                        <a:pt x="3" y="39"/>
                        <a:pt x="3" y="38"/>
                        <a:pt x="3" y="38"/>
                      </a:cubicBezTo>
                      <a:close/>
                      <a:moveTo>
                        <a:pt x="3" y="42"/>
                      </a:moveTo>
                      <a:cubicBezTo>
                        <a:pt x="3" y="42"/>
                        <a:pt x="3" y="41"/>
                        <a:pt x="3" y="41"/>
                      </a:cubicBezTo>
                      <a:cubicBezTo>
                        <a:pt x="4" y="41"/>
                        <a:pt x="4" y="42"/>
                        <a:pt x="4" y="42"/>
                      </a:cubicBezTo>
                      <a:cubicBezTo>
                        <a:pt x="4" y="42"/>
                        <a:pt x="4" y="42"/>
                        <a:pt x="3" y="42"/>
                      </a:cubicBezTo>
                      <a:close/>
                      <a:moveTo>
                        <a:pt x="4" y="40"/>
                      </a:moveTo>
                      <a:cubicBezTo>
                        <a:pt x="4" y="40"/>
                        <a:pt x="4" y="39"/>
                        <a:pt x="4" y="38"/>
                      </a:cubicBezTo>
                      <a:cubicBezTo>
                        <a:pt x="5" y="39"/>
                        <a:pt x="5" y="40"/>
                        <a:pt x="4" y="40"/>
                      </a:cubicBezTo>
                      <a:close/>
                      <a:moveTo>
                        <a:pt x="4" y="35"/>
                      </a:moveTo>
                      <a:cubicBezTo>
                        <a:pt x="4" y="35"/>
                        <a:pt x="5" y="35"/>
                        <a:pt x="5" y="36"/>
                      </a:cubicBezTo>
                      <a:cubicBezTo>
                        <a:pt x="5" y="36"/>
                        <a:pt x="4" y="36"/>
                        <a:pt x="4" y="35"/>
                      </a:cubicBezTo>
                      <a:close/>
                      <a:moveTo>
                        <a:pt x="6" y="43"/>
                      </a:moveTo>
                      <a:cubicBezTo>
                        <a:pt x="6" y="43"/>
                        <a:pt x="6" y="43"/>
                        <a:pt x="6" y="43"/>
                      </a:cubicBezTo>
                      <a:cubicBezTo>
                        <a:pt x="6" y="44"/>
                        <a:pt x="6" y="43"/>
                        <a:pt x="6" y="43"/>
                      </a:cubicBezTo>
                      <a:close/>
                      <a:moveTo>
                        <a:pt x="6" y="42"/>
                      </a:moveTo>
                      <a:cubicBezTo>
                        <a:pt x="6" y="41"/>
                        <a:pt x="6" y="41"/>
                        <a:pt x="6" y="41"/>
                      </a:cubicBezTo>
                      <a:cubicBezTo>
                        <a:pt x="6" y="41"/>
                        <a:pt x="6" y="41"/>
                        <a:pt x="6" y="42"/>
                      </a:cubicBezTo>
                      <a:cubicBezTo>
                        <a:pt x="6" y="42"/>
                        <a:pt x="6" y="42"/>
                        <a:pt x="6" y="42"/>
                      </a:cubicBezTo>
                      <a:close/>
                      <a:moveTo>
                        <a:pt x="5" y="39"/>
                      </a:moveTo>
                      <a:cubicBezTo>
                        <a:pt x="5" y="39"/>
                        <a:pt x="5" y="39"/>
                        <a:pt x="6" y="39"/>
                      </a:cubicBezTo>
                      <a:cubicBezTo>
                        <a:pt x="6" y="39"/>
                        <a:pt x="6" y="38"/>
                        <a:pt x="6" y="38"/>
                      </a:cubicBezTo>
                      <a:cubicBezTo>
                        <a:pt x="6" y="39"/>
                        <a:pt x="6" y="39"/>
                        <a:pt x="6" y="39"/>
                      </a:cubicBezTo>
                      <a:cubicBezTo>
                        <a:pt x="6" y="39"/>
                        <a:pt x="5" y="40"/>
                        <a:pt x="5" y="39"/>
                      </a:cubicBezTo>
                      <a:close/>
                      <a:moveTo>
                        <a:pt x="6" y="39"/>
                      </a:moveTo>
                      <a:cubicBezTo>
                        <a:pt x="6" y="38"/>
                        <a:pt x="6" y="38"/>
                        <a:pt x="7" y="38"/>
                      </a:cubicBezTo>
                      <a:cubicBezTo>
                        <a:pt x="7" y="38"/>
                        <a:pt x="7" y="38"/>
                        <a:pt x="7" y="39"/>
                      </a:cubicBezTo>
                      <a:cubicBezTo>
                        <a:pt x="7" y="39"/>
                        <a:pt x="7" y="39"/>
                        <a:pt x="7" y="39"/>
                      </a:cubicBezTo>
                      <a:cubicBezTo>
                        <a:pt x="7" y="38"/>
                        <a:pt x="7" y="39"/>
                        <a:pt x="6" y="39"/>
                      </a:cubicBezTo>
                      <a:close/>
                      <a:moveTo>
                        <a:pt x="7" y="42"/>
                      </a:moveTo>
                      <a:cubicBezTo>
                        <a:pt x="7" y="42"/>
                        <a:pt x="8" y="42"/>
                        <a:pt x="8" y="42"/>
                      </a:cubicBezTo>
                      <a:cubicBezTo>
                        <a:pt x="8" y="43"/>
                        <a:pt x="7" y="43"/>
                        <a:pt x="7" y="42"/>
                      </a:cubicBezTo>
                      <a:close/>
                      <a:moveTo>
                        <a:pt x="8" y="41"/>
                      </a:moveTo>
                      <a:cubicBezTo>
                        <a:pt x="8" y="41"/>
                        <a:pt x="8" y="40"/>
                        <a:pt x="8" y="40"/>
                      </a:cubicBezTo>
                      <a:cubicBezTo>
                        <a:pt x="8" y="40"/>
                        <a:pt x="8" y="40"/>
                        <a:pt x="8" y="40"/>
                      </a:cubicBezTo>
                      <a:cubicBezTo>
                        <a:pt x="8" y="41"/>
                        <a:pt x="8" y="40"/>
                        <a:pt x="8" y="41"/>
                      </a:cubicBezTo>
                      <a:close/>
                      <a:moveTo>
                        <a:pt x="8" y="7"/>
                      </a:moveTo>
                      <a:cubicBezTo>
                        <a:pt x="8" y="7"/>
                        <a:pt x="9" y="7"/>
                        <a:pt x="9" y="7"/>
                      </a:cubicBezTo>
                      <a:cubicBezTo>
                        <a:pt x="9" y="7"/>
                        <a:pt x="8" y="7"/>
                        <a:pt x="8" y="7"/>
                      </a:cubicBezTo>
                      <a:close/>
                      <a:moveTo>
                        <a:pt x="9" y="44"/>
                      </a:moveTo>
                      <a:cubicBezTo>
                        <a:pt x="9" y="44"/>
                        <a:pt x="9" y="44"/>
                        <a:pt x="9" y="44"/>
                      </a:cubicBezTo>
                      <a:cubicBezTo>
                        <a:pt x="9" y="44"/>
                        <a:pt x="9" y="44"/>
                        <a:pt x="9" y="44"/>
                      </a:cubicBezTo>
                      <a:close/>
                      <a:moveTo>
                        <a:pt x="16" y="46"/>
                      </a:moveTo>
                      <a:cubicBezTo>
                        <a:pt x="16" y="46"/>
                        <a:pt x="16" y="46"/>
                        <a:pt x="16" y="46"/>
                      </a:cubicBezTo>
                      <a:cubicBezTo>
                        <a:pt x="17" y="46"/>
                        <a:pt x="17" y="47"/>
                        <a:pt x="16" y="46"/>
                      </a:cubicBezTo>
                      <a:close/>
                      <a:moveTo>
                        <a:pt x="17" y="46"/>
                      </a:moveTo>
                      <a:cubicBezTo>
                        <a:pt x="17" y="46"/>
                        <a:pt x="17" y="46"/>
                        <a:pt x="17" y="46"/>
                      </a:cubicBezTo>
                      <a:cubicBezTo>
                        <a:pt x="17" y="46"/>
                        <a:pt x="17" y="46"/>
                        <a:pt x="18" y="46"/>
                      </a:cubicBezTo>
                      <a:cubicBezTo>
                        <a:pt x="18" y="47"/>
                        <a:pt x="17" y="47"/>
                        <a:pt x="17" y="46"/>
                      </a:cubicBezTo>
                      <a:close/>
                      <a:moveTo>
                        <a:pt x="24" y="50"/>
                      </a:moveTo>
                      <a:cubicBezTo>
                        <a:pt x="24" y="49"/>
                        <a:pt x="25" y="49"/>
                        <a:pt x="25" y="49"/>
                      </a:cubicBezTo>
                      <a:cubicBezTo>
                        <a:pt x="25" y="50"/>
                        <a:pt x="25" y="50"/>
                        <a:pt x="24" y="50"/>
                      </a:cubicBezTo>
                      <a:close/>
                      <a:moveTo>
                        <a:pt x="27" y="48"/>
                      </a:moveTo>
                      <a:cubicBezTo>
                        <a:pt x="26" y="48"/>
                        <a:pt x="25" y="48"/>
                        <a:pt x="25" y="48"/>
                      </a:cubicBezTo>
                      <a:cubicBezTo>
                        <a:pt x="24" y="47"/>
                        <a:pt x="23" y="47"/>
                        <a:pt x="21" y="46"/>
                      </a:cubicBezTo>
                      <a:cubicBezTo>
                        <a:pt x="20" y="46"/>
                        <a:pt x="19" y="45"/>
                        <a:pt x="18" y="45"/>
                      </a:cubicBezTo>
                      <a:cubicBezTo>
                        <a:pt x="15" y="43"/>
                        <a:pt x="12" y="42"/>
                        <a:pt x="9" y="41"/>
                      </a:cubicBezTo>
                      <a:cubicBezTo>
                        <a:pt x="9" y="40"/>
                        <a:pt x="9" y="39"/>
                        <a:pt x="9" y="38"/>
                      </a:cubicBezTo>
                      <a:cubicBezTo>
                        <a:pt x="9" y="38"/>
                        <a:pt x="9" y="38"/>
                        <a:pt x="9" y="37"/>
                      </a:cubicBezTo>
                      <a:cubicBezTo>
                        <a:pt x="13" y="40"/>
                        <a:pt x="16" y="41"/>
                        <a:pt x="19" y="42"/>
                      </a:cubicBezTo>
                      <a:cubicBezTo>
                        <a:pt x="20" y="42"/>
                        <a:pt x="19" y="42"/>
                        <a:pt x="20" y="42"/>
                      </a:cubicBezTo>
                      <a:cubicBezTo>
                        <a:pt x="21" y="43"/>
                        <a:pt x="22" y="44"/>
                        <a:pt x="23" y="44"/>
                      </a:cubicBezTo>
                      <a:cubicBezTo>
                        <a:pt x="23" y="44"/>
                        <a:pt x="24" y="44"/>
                        <a:pt x="24" y="44"/>
                      </a:cubicBezTo>
                      <a:cubicBezTo>
                        <a:pt x="24" y="44"/>
                        <a:pt x="24" y="44"/>
                        <a:pt x="24" y="45"/>
                      </a:cubicBezTo>
                      <a:cubicBezTo>
                        <a:pt x="25" y="45"/>
                        <a:pt x="26" y="45"/>
                        <a:pt x="27" y="46"/>
                      </a:cubicBezTo>
                      <a:cubicBezTo>
                        <a:pt x="27" y="46"/>
                        <a:pt x="27" y="47"/>
                        <a:pt x="27" y="48"/>
                      </a:cubicBezTo>
                      <a:close/>
                      <a:moveTo>
                        <a:pt x="28" y="13"/>
                      </a:moveTo>
                      <a:cubicBezTo>
                        <a:pt x="28" y="13"/>
                        <a:pt x="28" y="12"/>
                        <a:pt x="28" y="12"/>
                      </a:cubicBezTo>
                      <a:cubicBezTo>
                        <a:pt x="28" y="12"/>
                        <a:pt x="28" y="12"/>
                        <a:pt x="29" y="12"/>
                      </a:cubicBezTo>
                      <a:cubicBezTo>
                        <a:pt x="28" y="13"/>
                        <a:pt x="29" y="13"/>
                        <a:pt x="29" y="13"/>
                      </a:cubicBezTo>
                      <a:cubicBezTo>
                        <a:pt x="29" y="13"/>
                        <a:pt x="28" y="13"/>
                        <a:pt x="28" y="13"/>
                      </a:cubicBezTo>
                      <a:close/>
                      <a:moveTo>
                        <a:pt x="29" y="52"/>
                      </a:moveTo>
                      <a:cubicBezTo>
                        <a:pt x="29" y="51"/>
                        <a:pt x="29" y="51"/>
                        <a:pt x="29" y="51"/>
                      </a:cubicBezTo>
                      <a:cubicBezTo>
                        <a:pt x="29" y="51"/>
                        <a:pt x="29" y="51"/>
                        <a:pt x="29" y="51"/>
                      </a:cubicBezTo>
                      <a:cubicBezTo>
                        <a:pt x="29" y="52"/>
                        <a:pt x="29" y="52"/>
                        <a:pt x="29" y="52"/>
                      </a:cubicBezTo>
                      <a:close/>
                      <a:moveTo>
                        <a:pt x="31" y="47"/>
                      </a:moveTo>
                      <a:cubicBezTo>
                        <a:pt x="31" y="47"/>
                        <a:pt x="31" y="47"/>
                        <a:pt x="31" y="47"/>
                      </a:cubicBezTo>
                      <a:cubicBezTo>
                        <a:pt x="31" y="47"/>
                        <a:pt x="31" y="47"/>
                        <a:pt x="31" y="47"/>
                      </a:cubicBezTo>
                      <a:cubicBezTo>
                        <a:pt x="32" y="48"/>
                        <a:pt x="31" y="48"/>
                        <a:pt x="31" y="47"/>
                      </a:cubicBezTo>
                      <a:close/>
                      <a:moveTo>
                        <a:pt x="34" y="17"/>
                      </a:moveTo>
                      <a:cubicBezTo>
                        <a:pt x="34" y="17"/>
                        <a:pt x="34" y="17"/>
                        <a:pt x="34" y="18"/>
                      </a:cubicBezTo>
                      <a:cubicBezTo>
                        <a:pt x="34" y="18"/>
                        <a:pt x="34" y="18"/>
                        <a:pt x="34" y="18"/>
                      </a:cubicBezTo>
                      <a:cubicBezTo>
                        <a:pt x="34" y="17"/>
                        <a:pt x="34" y="17"/>
                        <a:pt x="34" y="17"/>
                      </a:cubicBezTo>
                      <a:close/>
                      <a:moveTo>
                        <a:pt x="33" y="15"/>
                      </a:moveTo>
                      <a:cubicBezTo>
                        <a:pt x="33" y="15"/>
                        <a:pt x="33" y="15"/>
                        <a:pt x="33" y="14"/>
                      </a:cubicBezTo>
                      <a:cubicBezTo>
                        <a:pt x="33" y="14"/>
                        <a:pt x="33" y="15"/>
                        <a:pt x="33" y="15"/>
                      </a:cubicBezTo>
                      <a:close/>
                      <a:moveTo>
                        <a:pt x="33" y="16"/>
                      </a:moveTo>
                      <a:cubicBezTo>
                        <a:pt x="34" y="16"/>
                        <a:pt x="33" y="17"/>
                        <a:pt x="33" y="17"/>
                      </a:cubicBezTo>
                      <a:cubicBezTo>
                        <a:pt x="33" y="17"/>
                        <a:pt x="33" y="16"/>
                        <a:pt x="33" y="16"/>
                      </a:cubicBezTo>
                      <a:cubicBezTo>
                        <a:pt x="33" y="16"/>
                        <a:pt x="33" y="16"/>
                        <a:pt x="33" y="16"/>
                      </a:cubicBezTo>
                      <a:close/>
                      <a:moveTo>
                        <a:pt x="33" y="52"/>
                      </a:moveTo>
                      <a:cubicBezTo>
                        <a:pt x="33" y="53"/>
                        <a:pt x="33" y="53"/>
                        <a:pt x="33" y="53"/>
                      </a:cubicBezTo>
                      <a:cubicBezTo>
                        <a:pt x="33" y="53"/>
                        <a:pt x="33" y="53"/>
                        <a:pt x="33" y="52"/>
                      </a:cubicBezTo>
                      <a:close/>
                      <a:moveTo>
                        <a:pt x="33" y="52"/>
                      </a:moveTo>
                      <a:cubicBezTo>
                        <a:pt x="33" y="51"/>
                        <a:pt x="33" y="51"/>
                        <a:pt x="33" y="51"/>
                      </a:cubicBezTo>
                      <a:cubicBezTo>
                        <a:pt x="33" y="51"/>
                        <a:pt x="33" y="51"/>
                        <a:pt x="33" y="51"/>
                      </a:cubicBezTo>
                      <a:cubicBezTo>
                        <a:pt x="33" y="51"/>
                        <a:pt x="34" y="52"/>
                        <a:pt x="33" y="52"/>
                      </a:cubicBezTo>
                      <a:close/>
                      <a:moveTo>
                        <a:pt x="34" y="49"/>
                      </a:moveTo>
                      <a:cubicBezTo>
                        <a:pt x="34" y="49"/>
                        <a:pt x="33" y="48"/>
                        <a:pt x="34" y="48"/>
                      </a:cubicBezTo>
                      <a:cubicBezTo>
                        <a:pt x="34" y="48"/>
                        <a:pt x="34" y="48"/>
                        <a:pt x="34" y="49"/>
                      </a:cubicBezTo>
                      <a:cubicBezTo>
                        <a:pt x="34" y="49"/>
                        <a:pt x="34" y="49"/>
                        <a:pt x="34" y="49"/>
                      </a:cubicBezTo>
                      <a:close/>
                      <a:moveTo>
                        <a:pt x="34" y="28"/>
                      </a:moveTo>
                      <a:cubicBezTo>
                        <a:pt x="34" y="27"/>
                        <a:pt x="34" y="27"/>
                        <a:pt x="34" y="27"/>
                      </a:cubicBezTo>
                      <a:cubicBezTo>
                        <a:pt x="34" y="27"/>
                        <a:pt x="34" y="27"/>
                        <a:pt x="35" y="27"/>
                      </a:cubicBezTo>
                      <a:cubicBezTo>
                        <a:pt x="35" y="27"/>
                        <a:pt x="35" y="28"/>
                        <a:pt x="34" y="28"/>
                      </a:cubicBezTo>
                      <a:close/>
                      <a:moveTo>
                        <a:pt x="34" y="23"/>
                      </a:moveTo>
                      <a:cubicBezTo>
                        <a:pt x="34" y="23"/>
                        <a:pt x="35" y="22"/>
                        <a:pt x="35" y="23"/>
                      </a:cubicBezTo>
                      <a:cubicBezTo>
                        <a:pt x="35" y="23"/>
                        <a:pt x="35" y="23"/>
                        <a:pt x="34" y="23"/>
                      </a:cubicBezTo>
                      <a:close/>
                    </a:path>
                  </a:pathLst>
                </a:custGeom>
                <a:solidFill>
                  <a:srgbClr val="FFFFFF">
                    <a:alpha val="100000"/>
                  </a:srgbClr>
                </a:solidFill>
                <a:ln w="8001">
                  <a:noFill/>
                </a:ln>
              </p:spPr>
              <p:txBody>
                <a:bodyPr/>
                <a:lstStyle/>
                <a:p>
                  <a:endParaRPr lang="zh-CN" altLang="en-US" sz="1800"/>
                </a:p>
              </p:txBody>
            </p:sp>
          </p:grpSp>
        </p:grpSp>
        <p:grpSp>
          <p:nvGrpSpPr>
            <p:cNvPr id="58653" name="组合 58652"/>
            <p:cNvGrpSpPr/>
            <p:nvPr/>
          </p:nvGrpSpPr>
          <p:grpSpPr>
            <a:xfrm>
              <a:off x="4824" y="2614"/>
              <a:ext cx="749" cy="285"/>
              <a:chOff x="4830" y="2522"/>
              <a:chExt cx="749" cy="285"/>
            </a:xfrm>
          </p:grpSpPr>
          <p:grpSp>
            <p:nvGrpSpPr>
              <p:cNvPr id="58654" name="组合 58653"/>
              <p:cNvGrpSpPr/>
              <p:nvPr/>
            </p:nvGrpSpPr>
            <p:grpSpPr>
              <a:xfrm>
                <a:off x="4830" y="2522"/>
                <a:ext cx="749" cy="285"/>
                <a:chOff x="4830" y="2522"/>
                <a:chExt cx="749" cy="285"/>
              </a:xfrm>
            </p:grpSpPr>
            <p:sp>
              <p:nvSpPr>
                <p:cNvPr id="58655" name="任意多边形 58654"/>
                <p:cNvSpPr/>
                <p:nvPr/>
              </p:nvSpPr>
              <p:spPr>
                <a:xfrm>
                  <a:off x="4830" y="2522"/>
                  <a:ext cx="749" cy="285"/>
                </a:xfrm>
                <a:custGeom>
                  <a:avLst/>
                  <a:gdLst/>
                  <a:ahLst/>
                  <a:cxnLst/>
                  <a:rect l="0" t="0" r="0" b="0"/>
                  <a:pathLst>
                    <a:path w="681" h="259">
                      <a:moveTo>
                        <a:pt x="0" y="140"/>
                      </a:moveTo>
                      <a:lnTo>
                        <a:pt x="295" y="0"/>
                      </a:lnTo>
                      <a:lnTo>
                        <a:pt x="681" y="68"/>
                      </a:lnTo>
                      <a:lnTo>
                        <a:pt x="437" y="259"/>
                      </a:lnTo>
                      <a:lnTo>
                        <a:pt x="0" y="140"/>
                      </a:lnTo>
                      <a:close/>
                    </a:path>
                  </a:pathLst>
                </a:custGeom>
                <a:solidFill>
                  <a:srgbClr val="C5B293">
                    <a:alpha val="100000"/>
                  </a:srgbClr>
                </a:solidFill>
                <a:ln w="8001" cap="flat" cmpd="sng">
                  <a:solidFill>
                    <a:srgbClr val="B9A279"/>
                  </a:solidFill>
                  <a:prstDash val="solid"/>
                  <a:miter/>
                  <a:headEnd type="none" w="med" len="med"/>
                  <a:tailEnd type="none" w="med" len="med"/>
                </a:ln>
              </p:spPr>
              <p:txBody>
                <a:bodyPr/>
                <a:lstStyle/>
                <a:p>
                  <a:endParaRPr lang="zh-CN" altLang="en-US" sz="1800"/>
                </a:p>
              </p:txBody>
            </p:sp>
            <p:sp>
              <p:nvSpPr>
                <p:cNvPr id="58656" name="任意多边形 58655"/>
                <p:cNvSpPr/>
                <p:nvPr/>
              </p:nvSpPr>
              <p:spPr>
                <a:xfrm>
                  <a:off x="4977" y="2586"/>
                  <a:ext cx="483" cy="218"/>
                </a:xfrm>
                <a:custGeom>
                  <a:avLst/>
                  <a:gdLst/>
                  <a:ahLst/>
                  <a:cxnLst/>
                  <a:rect l="0" t="0" r="0" b="0"/>
                  <a:pathLst>
                    <a:path w="440" h="199">
                      <a:moveTo>
                        <a:pt x="408" y="199"/>
                      </a:moveTo>
                      <a:lnTo>
                        <a:pt x="408" y="199"/>
                      </a:lnTo>
                      <a:lnTo>
                        <a:pt x="408" y="193"/>
                      </a:lnTo>
                      <a:lnTo>
                        <a:pt x="410" y="195"/>
                      </a:lnTo>
                      <a:lnTo>
                        <a:pt x="410" y="191"/>
                      </a:lnTo>
                      <a:lnTo>
                        <a:pt x="414" y="193"/>
                      </a:lnTo>
                      <a:lnTo>
                        <a:pt x="414" y="187"/>
                      </a:lnTo>
                      <a:lnTo>
                        <a:pt x="415" y="191"/>
                      </a:lnTo>
                      <a:lnTo>
                        <a:pt x="415" y="185"/>
                      </a:lnTo>
                      <a:lnTo>
                        <a:pt x="417" y="187"/>
                      </a:lnTo>
                      <a:lnTo>
                        <a:pt x="417" y="184"/>
                      </a:lnTo>
                      <a:lnTo>
                        <a:pt x="421" y="185"/>
                      </a:lnTo>
                      <a:lnTo>
                        <a:pt x="421" y="180"/>
                      </a:lnTo>
                      <a:lnTo>
                        <a:pt x="423" y="184"/>
                      </a:lnTo>
                      <a:lnTo>
                        <a:pt x="423" y="178"/>
                      </a:lnTo>
                      <a:lnTo>
                        <a:pt x="427" y="182"/>
                      </a:lnTo>
                      <a:lnTo>
                        <a:pt x="427" y="180"/>
                      </a:lnTo>
                      <a:lnTo>
                        <a:pt x="427" y="176"/>
                      </a:lnTo>
                      <a:lnTo>
                        <a:pt x="431" y="178"/>
                      </a:lnTo>
                      <a:lnTo>
                        <a:pt x="431" y="172"/>
                      </a:lnTo>
                      <a:lnTo>
                        <a:pt x="432" y="174"/>
                      </a:lnTo>
                      <a:lnTo>
                        <a:pt x="432" y="170"/>
                      </a:lnTo>
                      <a:lnTo>
                        <a:pt x="434" y="172"/>
                      </a:lnTo>
                      <a:lnTo>
                        <a:pt x="434" y="167"/>
                      </a:lnTo>
                      <a:lnTo>
                        <a:pt x="436" y="170"/>
                      </a:lnTo>
                      <a:lnTo>
                        <a:pt x="436" y="165"/>
                      </a:lnTo>
                      <a:lnTo>
                        <a:pt x="438" y="165"/>
                      </a:lnTo>
                      <a:lnTo>
                        <a:pt x="440" y="95"/>
                      </a:lnTo>
                      <a:lnTo>
                        <a:pt x="37" y="0"/>
                      </a:lnTo>
                      <a:lnTo>
                        <a:pt x="0" y="19"/>
                      </a:lnTo>
                      <a:lnTo>
                        <a:pt x="408" y="119"/>
                      </a:lnTo>
                      <a:lnTo>
                        <a:pt x="408" y="199"/>
                      </a:lnTo>
                      <a:close/>
                    </a:path>
                  </a:pathLst>
                </a:custGeom>
                <a:solidFill>
                  <a:srgbClr val="D8C9B3">
                    <a:alpha val="100000"/>
                  </a:srgbClr>
                </a:solidFill>
                <a:ln w="8001">
                  <a:noFill/>
                </a:ln>
              </p:spPr>
              <p:txBody>
                <a:bodyPr/>
                <a:lstStyle/>
                <a:p>
                  <a:endParaRPr lang="zh-CN" altLang="en-US" sz="1800"/>
                </a:p>
              </p:txBody>
            </p:sp>
          </p:grpSp>
          <p:sp>
            <p:nvSpPr>
              <p:cNvPr id="58657" name="任意多边形 58656"/>
              <p:cNvSpPr/>
              <p:nvPr/>
            </p:nvSpPr>
            <p:spPr>
              <a:xfrm>
                <a:off x="4992" y="2596"/>
                <a:ext cx="448" cy="109"/>
              </a:xfrm>
              <a:custGeom>
                <a:avLst/>
                <a:gdLst/>
                <a:ahLst/>
                <a:cxnLst/>
                <a:rect l="0" t="0" r="0" b="0"/>
                <a:pathLst>
                  <a:path w="408" h="98">
                    <a:moveTo>
                      <a:pt x="0" y="0"/>
                    </a:moveTo>
                    <a:lnTo>
                      <a:pt x="406" y="98"/>
                    </a:lnTo>
                    <a:lnTo>
                      <a:pt x="408" y="96"/>
                    </a:lnTo>
                    <a:lnTo>
                      <a:pt x="4" y="0"/>
                    </a:lnTo>
                    <a:lnTo>
                      <a:pt x="0" y="0"/>
                    </a:lnTo>
                    <a:close/>
                  </a:path>
                </a:pathLst>
              </a:custGeom>
              <a:solidFill>
                <a:srgbClr val="D0C0A8">
                  <a:alpha val="100000"/>
                </a:srgbClr>
              </a:solidFill>
              <a:ln w="8001">
                <a:noFill/>
              </a:ln>
            </p:spPr>
            <p:txBody>
              <a:bodyPr/>
              <a:lstStyle/>
              <a:p>
                <a:endParaRPr lang="zh-CN" altLang="en-US" sz="1800"/>
              </a:p>
            </p:txBody>
          </p:sp>
        </p:grpSp>
      </p:grpSp>
      <p:grpSp>
        <p:nvGrpSpPr>
          <p:cNvPr id="58658" name="组合 58657"/>
          <p:cNvGrpSpPr/>
          <p:nvPr/>
        </p:nvGrpSpPr>
        <p:grpSpPr>
          <a:xfrm>
            <a:off x="7452785" y="-3746500"/>
            <a:ext cx="941916" cy="676275"/>
            <a:chOff x="4432" y="3361"/>
            <a:chExt cx="400" cy="383"/>
          </a:xfrm>
        </p:grpSpPr>
        <p:sp>
          <p:nvSpPr>
            <p:cNvPr id="58659" name="任意多边形 58658"/>
            <p:cNvSpPr/>
            <p:nvPr/>
          </p:nvSpPr>
          <p:spPr>
            <a:xfrm>
              <a:off x="4635" y="3372"/>
              <a:ext cx="93" cy="72"/>
            </a:xfrm>
            <a:custGeom>
              <a:avLst/>
              <a:gdLst/>
              <a:ahLst/>
              <a:cxnLst/>
              <a:rect l="0" t="0" r="0" b="0"/>
              <a:pathLst>
                <a:path w="111" h="85">
                  <a:moveTo>
                    <a:pt x="0" y="0"/>
                  </a:moveTo>
                  <a:lnTo>
                    <a:pt x="110" y="85"/>
                  </a:lnTo>
                  <a:lnTo>
                    <a:pt x="111" y="85"/>
                  </a:lnTo>
                  <a:lnTo>
                    <a:pt x="0" y="0"/>
                  </a:ln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sz="1800"/>
            </a:p>
          </p:txBody>
        </p:sp>
        <p:sp>
          <p:nvSpPr>
            <p:cNvPr id="58660" name="任意多边形 58659"/>
            <p:cNvSpPr/>
            <p:nvPr/>
          </p:nvSpPr>
          <p:spPr>
            <a:xfrm>
              <a:off x="4669" y="3388"/>
              <a:ext cx="11" cy="13"/>
            </a:xfrm>
            <a:custGeom>
              <a:avLst/>
              <a:gdLst/>
              <a:ahLst/>
              <a:cxnLst/>
              <a:rect l="0" t="0" r="0" b="0"/>
              <a:pathLst>
                <a:path w="7" h="8">
                  <a:moveTo>
                    <a:pt x="3" y="7"/>
                  </a:moveTo>
                  <a:cubicBezTo>
                    <a:pt x="5" y="8"/>
                    <a:pt x="6" y="7"/>
                    <a:pt x="6" y="7"/>
                  </a:cubicBezTo>
                  <a:cubicBezTo>
                    <a:pt x="7" y="5"/>
                    <a:pt x="6" y="2"/>
                    <a:pt x="4" y="1"/>
                  </a:cubicBezTo>
                  <a:cubicBezTo>
                    <a:pt x="2" y="0"/>
                    <a:pt x="1" y="0"/>
                    <a:pt x="0" y="2"/>
                  </a:cubicBezTo>
                  <a:cubicBezTo>
                    <a:pt x="0" y="3"/>
                    <a:pt x="1" y="6"/>
                    <a:pt x="3" y="7"/>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sz="1800"/>
            </a:p>
          </p:txBody>
        </p:sp>
        <p:sp>
          <p:nvSpPr>
            <p:cNvPr id="58661" name="任意多边形 58660"/>
            <p:cNvSpPr/>
            <p:nvPr/>
          </p:nvSpPr>
          <p:spPr>
            <a:xfrm>
              <a:off x="4669" y="3399"/>
              <a:ext cx="11" cy="13"/>
            </a:xfrm>
            <a:custGeom>
              <a:avLst/>
              <a:gdLst/>
              <a:ahLst/>
              <a:cxnLst/>
              <a:rect l="0" t="0" r="0" b="0"/>
              <a:pathLst>
                <a:path w="7" h="8">
                  <a:moveTo>
                    <a:pt x="1" y="1"/>
                  </a:moveTo>
                  <a:cubicBezTo>
                    <a:pt x="0" y="2"/>
                    <a:pt x="0" y="5"/>
                    <a:pt x="1" y="6"/>
                  </a:cubicBezTo>
                  <a:cubicBezTo>
                    <a:pt x="3" y="8"/>
                    <a:pt x="6" y="8"/>
                    <a:pt x="7" y="7"/>
                  </a:cubicBezTo>
                  <a:cubicBezTo>
                    <a:pt x="7" y="6"/>
                    <a:pt x="7" y="6"/>
                    <a:pt x="7" y="4"/>
                  </a:cubicBezTo>
                  <a:cubicBezTo>
                    <a:pt x="6" y="2"/>
                    <a:pt x="2" y="0"/>
                    <a:pt x="1" y="1"/>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sz="1800"/>
            </a:p>
          </p:txBody>
        </p:sp>
        <p:sp>
          <p:nvSpPr>
            <p:cNvPr id="58662" name="任意多边形 58661"/>
            <p:cNvSpPr>
              <a:spLocks noEditPoints="1"/>
            </p:cNvSpPr>
            <p:nvPr/>
          </p:nvSpPr>
          <p:spPr>
            <a:xfrm>
              <a:off x="4718" y="3396"/>
              <a:ext cx="57" cy="82"/>
            </a:xfrm>
            <a:custGeom>
              <a:avLst/>
              <a:gdLst/>
              <a:ahLst/>
              <a:cxnLst/>
              <a:rect l="0" t="0" r="0" b="0"/>
              <a:pathLst>
                <a:path w="36" h="52">
                  <a:moveTo>
                    <a:pt x="36" y="26"/>
                  </a:moveTo>
                  <a:cubicBezTo>
                    <a:pt x="36" y="22"/>
                    <a:pt x="36" y="18"/>
                    <a:pt x="36" y="15"/>
                  </a:cubicBezTo>
                  <a:cubicBezTo>
                    <a:pt x="33" y="13"/>
                    <a:pt x="29" y="11"/>
                    <a:pt x="25" y="10"/>
                  </a:cubicBezTo>
                  <a:cubicBezTo>
                    <a:pt x="24" y="10"/>
                    <a:pt x="22" y="8"/>
                    <a:pt x="20" y="8"/>
                  </a:cubicBezTo>
                  <a:cubicBezTo>
                    <a:pt x="17" y="7"/>
                    <a:pt x="14" y="5"/>
                    <a:pt x="10" y="4"/>
                  </a:cubicBezTo>
                  <a:cubicBezTo>
                    <a:pt x="10" y="4"/>
                    <a:pt x="9" y="3"/>
                    <a:pt x="9" y="4"/>
                  </a:cubicBezTo>
                  <a:cubicBezTo>
                    <a:pt x="8" y="4"/>
                    <a:pt x="8" y="3"/>
                    <a:pt x="8" y="3"/>
                  </a:cubicBezTo>
                  <a:cubicBezTo>
                    <a:pt x="5" y="2"/>
                    <a:pt x="3" y="1"/>
                    <a:pt x="0" y="0"/>
                  </a:cubicBezTo>
                  <a:cubicBezTo>
                    <a:pt x="0" y="0"/>
                    <a:pt x="0" y="0"/>
                    <a:pt x="0" y="0"/>
                  </a:cubicBezTo>
                  <a:cubicBezTo>
                    <a:pt x="0" y="2"/>
                    <a:pt x="0" y="4"/>
                    <a:pt x="0" y="6"/>
                  </a:cubicBezTo>
                  <a:cubicBezTo>
                    <a:pt x="0" y="6"/>
                    <a:pt x="0" y="6"/>
                    <a:pt x="0" y="6"/>
                  </a:cubicBezTo>
                  <a:cubicBezTo>
                    <a:pt x="0" y="6"/>
                    <a:pt x="0" y="7"/>
                    <a:pt x="0" y="8"/>
                  </a:cubicBezTo>
                  <a:cubicBezTo>
                    <a:pt x="1" y="8"/>
                    <a:pt x="1" y="8"/>
                    <a:pt x="1" y="9"/>
                  </a:cubicBezTo>
                  <a:cubicBezTo>
                    <a:pt x="2" y="9"/>
                    <a:pt x="1" y="9"/>
                    <a:pt x="1" y="9"/>
                  </a:cubicBezTo>
                  <a:cubicBezTo>
                    <a:pt x="2" y="9"/>
                    <a:pt x="2" y="9"/>
                    <a:pt x="2" y="9"/>
                  </a:cubicBezTo>
                  <a:cubicBezTo>
                    <a:pt x="2" y="9"/>
                    <a:pt x="2" y="8"/>
                    <a:pt x="2" y="8"/>
                  </a:cubicBezTo>
                  <a:cubicBezTo>
                    <a:pt x="1" y="7"/>
                    <a:pt x="1" y="8"/>
                    <a:pt x="1" y="8"/>
                  </a:cubicBezTo>
                  <a:cubicBezTo>
                    <a:pt x="1" y="7"/>
                    <a:pt x="1" y="7"/>
                    <a:pt x="1" y="7"/>
                  </a:cubicBezTo>
                  <a:cubicBezTo>
                    <a:pt x="1" y="7"/>
                    <a:pt x="1" y="6"/>
                    <a:pt x="2" y="7"/>
                  </a:cubicBezTo>
                  <a:cubicBezTo>
                    <a:pt x="2" y="7"/>
                    <a:pt x="2" y="7"/>
                    <a:pt x="2" y="7"/>
                  </a:cubicBezTo>
                  <a:cubicBezTo>
                    <a:pt x="2" y="7"/>
                    <a:pt x="3" y="7"/>
                    <a:pt x="3" y="7"/>
                  </a:cubicBezTo>
                  <a:cubicBezTo>
                    <a:pt x="2" y="6"/>
                    <a:pt x="1" y="6"/>
                    <a:pt x="0" y="6"/>
                  </a:cubicBezTo>
                  <a:cubicBezTo>
                    <a:pt x="0" y="6"/>
                    <a:pt x="0" y="5"/>
                    <a:pt x="0" y="5"/>
                  </a:cubicBezTo>
                  <a:cubicBezTo>
                    <a:pt x="1" y="5"/>
                    <a:pt x="1" y="6"/>
                    <a:pt x="1" y="6"/>
                  </a:cubicBezTo>
                  <a:cubicBezTo>
                    <a:pt x="1" y="5"/>
                    <a:pt x="1" y="4"/>
                    <a:pt x="1" y="4"/>
                  </a:cubicBezTo>
                  <a:cubicBezTo>
                    <a:pt x="2" y="4"/>
                    <a:pt x="2" y="4"/>
                    <a:pt x="2" y="4"/>
                  </a:cubicBezTo>
                  <a:cubicBezTo>
                    <a:pt x="2" y="4"/>
                    <a:pt x="2" y="4"/>
                    <a:pt x="3" y="4"/>
                  </a:cubicBezTo>
                  <a:cubicBezTo>
                    <a:pt x="3" y="5"/>
                    <a:pt x="3" y="5"/>
                    <a:pt x="3" y="6"/>
                  </a:cubicBezTo>
                  <a:cubicBezTo>
                    <a:pt x="3" y="6"/>
                    <a:pt x="3" y="7"/>
                    <a:pt x="4" y="7"/>
                  </a:cubicBezTo>
                  <a:cubicBezTo>
                    <a:pt x="4" y="7"/>
                    <a:pt x="4" y="7"/>
                    <a:pt x="5" y="7"/>
                  </a:cubicBezTo>
                  <a:cubicBezTo>
                    <a:pt x="5" y="8"/>
                    <a:pt x="4" y="8"/>
                    <a:pt x="5" y="9"/>
                  </a:cubicBezTo>
                  <a:cubicBezTo>
                    <a:pt x="4" y="9"/>
                    <a:pt x="4" y="9"/>
                    <a:pt x="4" y="9"/>
                  </a:cubicBezTo>
                  <a:cubicBezTo>
                    <a:pt x="5" y="10"/>
                    <a:pt x="4" y="11"/>
                    <a:pt x="5" y="11"/>
                  </a:cubicBezTo>
                  <a:cubicBezTo>
                    <a:pt x="5" y="11"/>
                    <a:pt x="5" y="11"/>
                    <a:pt x="6" y="10"/>
                  </a:cubicBezTo>
                  <a:cubicBezTo>
                    <a:pt x="6" y="11"/>
                    <a:pt x="5" y="11"/>
                    <a:pt x="5" y="12"/>
                  </a:cubicBezTo>
                  <a:cubicBezTo>
                    <a:pt x="4" y="12"/>
                    <a:pt x="3" y="12"/>
                    <a:pt x="3" y="10"/>
                  </a:cubicBezTo>
                  <a:cubicBezTo>
                    <a:pt x="2" y="10"/>
                    <a:pt x="3" y="10"/>
                    <a:pt x="2" y="10"/>
                  </a:cubicBezTo>
                  <a:cubicBezTo>
                    <a:pt x="2" y="11"/>
                    <a:pt x="2" y="11"/>
                    <a:pt x="2" y="12"/>
                  </a:cubicBezTo>
                  <a:cubicBezTo>
                    <a:pt x="2" y="12"/>
                    <a:pt x="2" y="13"/>
                    <a:pt x="3" y="13"/>
                  </a:cubicBezTo>
                  <a:cubicBezTo>
                    <a:pt x="3" y="13"/>
                    <a:pt x="3" y="14"/>
                    <a:pt x="3" y="14"/>
                  </a:cubicBezTo>
                  <a:cubicBezTo>
                    <a:pt x="2" y="13"/>
                    <a:pt x="2" y="12"/>
                    <a:pt x="1" y="12"/>
                  </a:cubicBezTo>
                  <a:cubicBezTo>
                    <a:pt x="1" y="12"/>
                    <a:pt x="1" y="11"/>
                    <a:pt x="1" y="11"/>
                  </a:cubicBezTo>
                  <a:cubicBezTo>
                    <a:pt x="1" y="11"/>
                    <a:pt x="1" y="11"/>
                    <a:pt x="1" y="11"/>
                  </a:cubicBezTo>
                  <a:cubicBezTo>
                    <a:pt x="1" y="10"/>
                    <a:pt x="1" y="10"/>
                    <a:pt x="1" y="10"/>
                  </a:cubicBezTo>
                  <a:cubicBezTo>
                    <a:pt x="1" y="10"/>
                    <a:pt x="1" y="11"/>
                    <a:pt x="0" y="10"/>
                  </a:cubicBezTo>
                  <a:cubicBezTo>
                    <a:pt x="0" y="10"/>
                    <a:pt x="1" y="10"/>
                    <a:pt x="1" y="10"/>
                  </a:cubicBezTo>
                  <a:cubicBezTo>
                    <a:pt x="1" y="9"/>
                    <a:pt x="0" y="9"/>
                    <a:pt x="0" y="9"/>
                  </a:cubicBezTo>
                  <a:cubicBezTo>
                    <a:pt x="0" y="10"/>
                    <a:pt x="0" y="13"/>
                    <a:pt x="0" y="15"/>
                  </a:cubicBezTo>
                  <a:cubicBezTo>
                    <a:pt x="0" y="18"/>
                    <a:pt x="1" y="22"/>
                    <a:pt x="0" y="24"/>
                  </a:cubicBezTo>
                  <a:cubicBezTo>
                    <a:pt x="0" y="26"/>
                    <a:pt x="0" y="28"/>
                    <a:pt x="0" y="30"/>
                  </a:cubicBezTo>
                  <a:cubicBezTo>
                    <a:pt x="0" y="32"/>
                    <a:pt x="1" y="35"/>
                    <a:pt x="1" y="36"/>
                  </a:cubicBezTo>
                  <a:cubicBezTo>
                    <a:pt x="1" y="37"/>
                    <a:pt x="1" y="37"/>
                    <a:pt x="2" y="37"/>
                  </a:cubicBezTo>
                  <a:cubicBezTo>
                    <a:pt x="2" y="37"/>
                    <a:pt x="2" y="37"/>
                    <a:pt x="2" y="37"/>
                  </a:cubicBezTo>
                  <a:cubicBezTo>
                    <a:pt x="1" y="37"/>
                    <a:pt x="1" y="37"/>
                    <a:pt x="1" y="36"/>
                  </a:cubicBezTo>
                  <a:cubicBezTo>
                    <a:pt x="1" y="36"/>
                    <a:pt x="1" y="36"/>
                    <a:pt x="1" y="36"/>
                  </a:cubicBezTo>
                  <a:cubicBezTo>
                    <a:pt x="1" y="36"/>
                    <a:pt x="1" y="36"/>
                    <a:pt x="1" y="36"/>
                  </a:cubicBezTo>
                  <a:cubicBezTo>
                    <a:pt x="2" y="37"/>
                    <a:pt x="2" y="37"/>
                    <a:pt x="3" y="37"/>
                  </a:cubicBezTo>
                  <a:cubicBezTo>
                    <a:pt x="3" y="38"/>
                    <a:pt x="3" y="38"/>
                    <a:pt x="3" y="38"/>
                  </a:cubicBezTo>
                  <a:cubicBezTo>
                    <a:pt x="4" y="39"/>
                    <a:pt x="4" y="38"/>
                    <a:pt x="4" y="38"/>
                  </a:cubicBezTo>
                  <a:cubicBezTo>
                    <a:pt x="4" y="38"/>
                    <a:pt x="4" y="39"/>
                    <a:pt x="4" y="39"/>
                  </a:cubicBezTo>
                  <a:cubicBezTo>
                    <a:pt x="5" y="39"/>
                    <a:pt x="5" y="39"/>
                    <a:pt x="5" y="39"/>
                  </a:cubicBezTo>
                  <a:cubicBezTo>
                    <a:pt x="5" y="40"/>
                    <a:pt x="6" y="39"/>
                    <a:pt x="7" y="40"/>
                  </a:cubicBezTo>
                  <a:cubicBezTo>
                    <a:pt x="7" y="39"/>
                    <a:pt x="7" y="39"/>
                    <a:pt x="7" y="39"/>
                  </a:cubicBezTo>
                  <a:cubicBezTo>
                    <a:pt x="7" y="40"/>
                    <a:pt x="9" y="39"/>
                    <a:pt x="9" y="40"/>
                  </a:cubicBezTo>
                  <a:cubicBezTo>
                    <a:pt x="9" y="40"/>
                    <a:pt x="8" y="40"/>
                    <a:pt x="9" y="41"/>
                  </a:cubicBezTo>
                  <a:cubicBezTo>
                    <a:pt x="10" y="42"/>
                    <a:pt x="13" y="43"/>
                    <a:pt x="14" y="43"/>
                  </a:cubicBezTo>
                  <a:cubicBezTo>
                    <a:pt x="14" y="43"/>
                    <a:pt x="14" y="43"/>
                    <a:pt x="15" y="43"/>
                  </a:cubicBezTo>
                  <a:cubicBezTo>
                    <a:pt x="15" y="43"/>
                    <a:pt x="14" y="43"/>
                    <a:pt x="15" y="43"/>
                  </a:cubicBezTo>
                  <a:cubicBezTo>
                    <a:pt x="15" y="44"/>
                    <a:pt x="16" y="44"/>
                    <a:pt x="17" y="44"/>
                  </a:cubicBezTo>
                  <a:cubicBezTo>
                    <a:pt x="17" y="44"/>
                    <a:pt x="16" y="44"/>
                    <a:pt x="16" y="44"/>
                  </a:cubicBezTo>
                  <a:cubicBezTo>
                    <a:pt x="16" y="43"/>
                    <a:pt x="16" y="44"/>
                    <a:pt x="16" y="44"/>
                  </a:cubicBezTo>
                  <a:cubicBezTo>
                    <a:pt x="16" y="43"/>
                    <a:pt x="15" y="43"/>
                    <a:pt x="15" y="43"/>
                  </a:cubicBezTo>
                  <a:cubicBezTo>
                    <a:pt x="16" y="43"/>
                    <a:pt x="18" y="44"/>
                    <a:pt x="19" y="44"/>
                  </a:cubicBezTo>
                  <a:cubicBezTo>
                    <a:pt x="19" y="44"/>
                    <a:pt x="19" y="45"/>
                    <a:pt x="20" y="45"/>
                  </a:cubicBezTo>
                  <a:cubicBezTo>
                    <a:pt x="20" y="45"/>
                    <a:pt x="20" y="45"/>
                    <a:pt x="20" y="45"/>
                  </a:cubicBezTo>
                  <a:cubicBezTo>
                    <a:pt x="20" y="46"/>
                    <a:pt x="20" y="45"/>
                    <a:pt x="20" y="46"/>
                  </a:cubicBezTo>
                  <a:cubicBezTo>
                    <a:pt x="21" y="46"/>
                    <a:pt x="22" y="47"/>
                    <a:pt x="23" y="47"/>
                  </a:cubicBezTo>
                  <a:cubicBezTo>
                    <a:pt x="23" y="46"/>
                    <a:pt x="23" y="47"/>
                    <a:pt x="22" y="46"/>
                  </a:cubicBezTo>
                  <a:cubicBezTo>
                    <a:pt x="23" y="46"/>
                    <a:pt x="23" y="45"/>
                    <a:pt x="23" y="45"/>
                  </a:cubicBezTo>
                  <a:cubicBezTo>
                    <a:pt x="24" y="46"/>
                    <a:pt x="24" y="46"/>
                    <a:pt x="24" y="45"/>
                  </a:cubicBezTo>
                  <a:cubicBezTo>
                    <a:pt x="24" y="45"/>
                    <a:pt x="24" y="45"/>
                    <a:pt x="23" y="45"/>
                  </a:cubicBezTo>
                  <a:cubicBezTo>
                    <a:pt x="23" y="44"/>
                    <a:pt x="23" y="44"/>
                    <a:pt x="23" y="43"/>
                  </a:cubicBezTo>
                  <a:cubicBezTo>
                    <a:pt x="23" y="43"/>
                    <a:pt x="23" y="43"/>
                    <a:pt x="23" y="43"/>
                  </a:cubicBezTo>
                  <a:cubicBezTo>
                    <a:pt x="24" y="42"/>
                    <a:pt x="22" y="39"/>
                    <a:pt x="23" y="39"/>
                  </a:cubicBezTo>
                  <a:cubicBezTo>
                    <a:pt x="23" y="39"/>
                    <a:pt x="23" y="38"/>
                    <a:pt x="23" y="38"/>
                  </a:cubicBezTo>
                  <a:cubicBezTo>
                    <a:pt x="23" y="39"/>
                    <a:pt x="24" y="38"/>
                    <a:pt x="24" y="39"/>
                  </a:cubicBezTo>
                  <a:cubicBezTo>
                    <a:pt x="24" y="39"/>
                    <a:pt x="24" y="39"/>
                    <a:pt x="24" y="40"/>
                  </a:cubicBezTo>
                  <a:cubicBezTo>
                    <a:pt x="24" y="40"/>
                    <a:pt x="24" y="40"/>
                    <a:pt x="24" y="40"/>
                  </a:cubicBezTo>
                  <a:cubicBezTo>
                    <a:pt x="24" y="40"/>
                    <a:pt x="24" y="41"/>
                    <a:pt x="24" y="41"/>
                  </a:cubicBezTo>
                  <a:cubicBezTo>
                    <a:pt x="24" y="41"/>
                    <a:pt x="24" y="42"/>
                    <a:pt x="25" y="42"/>
                  </a:cubicBezTo>
                  <a:cubicBezTo>
                    <a:pt x="25" y="42"/>
                    <a:pt x="25" y="41"/>
                    <a:pt x="26" y="42"/>
                  </a:cubicBezTo>
                  <a:cubicBezTo>
                    <a:pt x="25" y="42"/>
                    <a:pt x="25" y="42"/>
                    <a:pt x="25" y="42"/>
                  </a:cubicBezTo>
                  <a:cubicBezTo>
                    <a:pt x="25" y="42"/>
                    <a:pt x="24" y="42"/>
                    <a:pt x="24" y="42"/>
                  </a:cubicBezTo>
                  <a:cubicBezTo>
                    <a:pt x="24" y="42"/>
                    <a:pt x="24" y="42"/>
                    <a:pt x="24" y="43"/>
                  </a:cubicBezTo>
                  <a:cubicBezTo>
                    <a:pt x="24" y="43"/>
                    <a:pt x="24" y="43"/>
                    <a:pt x="24" y="44"/>
                  </a:cubicBezTo>
                  <a:cubicBezTo>
                    <a:pt x="24" y="44"/>
                    <a:pt x="25" y="44"/>
                    <a:pt x="25" y="45"/>
                  </a:cubicBezTo>
                  <a:cubicBezTo>
                    <a:pt x="25" y="46"/>
                    <a:pt x="25" y="46"/>
                    <a:pt x="25" y="47"/>
                  </a:cubicBezTo>
                  <a:cubicBezTo>
                    <a:pt x="25" y="47"/>
                    <a:pt x="25" y="47"/>
                    <a:pt x="25" y="47"/>
                  </a:cubicBezTo>
                  <a:cubicBezTo>
                    <a:pt x="25" y="48"/>
                    <a:pt x="24" y="47"/>
                    <a:pt x="24" y="47"/>
                  </a:cubicBezTo>
                  <a:cubicBezTo>
                    <a:pt x="25" y="48"/>
                    <a:pt x="26" y="48"/>
                    <a:pt x="27" y="49"/>
                  </a:cubicBezTo>
                  <a:cubicBezTo>
                    <a:pt x="27" y="49"/>
                    <a:pt x="27" y="48"/>
                    <a:pt x="27" y="48"/>
                  </a:cubicBezTo>
                  <a:cubicBezTo>
                    <a:pt x="28" y="49"/>
                    <a:pt x="27" y="49"/>
                    <a:pt x="28" y="49"/>
                  </a:cubicBezTo>
                  <a:cubicBezTo>
                    <a:pt x="29" y="50"/>
                    <a:pt x="31" y="51"/>
                    <a:pt x="32" y="51"/>
                  </a:cubicBezTo>
                  <a:cubicBezTo>
                    <a:pt x="32" y="51"/>
                    <a:pt x="32" y="50"/>
                    <a:pt x="32" y="50"/>
                  </a:cubicBezTo>
                  <a:cubicBezTo>
                    <a:pt x="33" y="50"/>
                    <a:pt x="34" y="51"/>
                    <a:pt x="33" y="51"/>
                  </a:cubicBezTo>
                  <a:cubicBezTo>
                    <a:pt x="33" y="51"/>
                    <a:pt x="33" y="51"/>
                    <a:pt x="33" y="51"/>
                  </a:cubicBezTo>
                  <a:cubicBezTo>
                    <a:pt x="33" y="52"/>
                    <a:pt x="34" y="52"/>
                    <a:pt x="35" y="52"/>
                  </a:cubicBezTo>
                  <a:cubicBezTo>
                    <a:pt x="36" y="51"/>
                    <a:pt x="36" y="49"/>
                    <a:pt x="35" y="47"/>
                  </a:cubicBezTo>
                  <a:cubicBezTo>
                    <a:pt x="35" y="45"/>
                    <a:pt x="36" y="44"/>
                    <a:pt x="36" y="41"/>
                  </a:cubicBezTo>
                  <a:cubicBezTo>
                    <a:pt x="36" y="41"/>
                    <a:pt x="36" y="41"/>
                    <a:pt x="36" y="41"/>
                  </a:cubicBezTo>
                  <a:cubicBezTo>
                    <a:pt x="36" y="38"/>
                    <a:pt x="36" y="34"/>
                    <a:pt x="36" y="31"/>
                  </a:cubicBezTo>
                  <a:cubicBezTo>
                    <a:pt x="36" y="31"/>
                    <a:pt x="35" y="30"/>
                    <a:pt x="36" y="30"/>
                  </a:cubicBezTo>
                  <a:cubicBezTo>
                    <a:pt x="36" y="29"/>
                    <a:pt x="36" y="29"/>
                    <a:pt x="36" y="28"/>
                  </a:cubicBezTo>
                  <a:cubicBezTo>
                    <a:pt x="36" y="28"/>
                    <a:pt x="36" y="26"/>
                    <a:pt x="36" y="26"/>
                  </a:cubicBezTo>
                  <a:close/>
                  <a:moveTo>
                    <a:pt x="1" y="3"/>
                  </a:moveTo>
                  <a:cubicBezTo>
                    <a:pt x="1" y="2"/>
                    <a:pt x="1" y="2"/>
                    <a:pt x="1" y="2"/>
                  </a:cubicBezTo>
                  <a:cubicBezTo>
                    <a:pt x="1" y="2"/>
                    <a:pt x="1" y="3"/>
                    <a:pt x="1" y="3"/>
                  </a:cubicBezTo>
                  <a:close/>
                  <a:moveTo>
                    <a:pt x="4" y="6"/>
                  </a:moveTo>
                  <a:cubicBezTo>
                    <a:pt x="3" y="6"/>
                    <a:pt x="3" y="5"/>
                    <a:pt x="4" y="5"/>
                  </a:cubicBezTo>
                  <a:cubicBezTo>
                    <a:pt x="4" y="5"/>
                    <a:pt x="4" y="5"/>
                    <a:pt x="4" y="6"/>
                  </a:cubicBezTo>
                  <a:cubicBezTo>
                    <a:pt x="4" y="6"/>
                    <a:pt x="4" y="6"/>
                    <a:pt x="4" y="6"/>
                  </a:cubicBezTo>
                  <a:close/>
                  <a:moveTo>
                    <a:pt x="4" y="4"/>
                  </a:move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lose/>
                  <a:moveTo>
                    <a:pt x="5" y="4"/>
                  </a:moveTo>
                  <a:cubicBezTo>
                    <a:pt x="5" y="3"/>
                    <a:pt x="6" y="4"/>
                    <a:pt x="5" y="4"/>
                  </a:cubicBezTo>
                  <a:cubicBezTo>
                    <a:pt x="5" y="4"/>
                    <a:pt x="5" y="4"/>
                    <a:pt x="5" y="4"/>
                  </a:cubicBezTo>
                  <a:close/>
                  <a:moveTo>
                    <a:pt x="5" y="10"/>
                  </a:moveTo>
                  <a:cubicBezTo>
                    <a:pt x="5" y="10"/>
                    <a:pt x="5" y="10"/>
                    <a:pt x="5" y="10"/>
                  </a:cubicBezTo>
                  <a:cubicBezTo>
                    <a:pt x="5" y="10"/>
                    <a:pt x="5" y="9"/>
                    <a:pt x="5" y="9"/>
                  </a:cubicBezTo>
                  <a:cubicBezTo>
                    <a:pt x="5" y="10"/>
                    <a:pt x="5" y="10"/>
                    <a:pt x="5" y="10"/>
                  </a:cubicBezTo>
                  <a:close/>
                  <a:moveTo>
                    <a:pt x="25" y="44"/>
                  </a:moveTo>
                  <a:cubicBezTo>
                    <a:pt x="25" y="44"/>
                    <a:pt x="25" y="43"/>
                    <a:pt x="25" y="43"/>
                  </a:cubicBezTo>
                  <a:cubicBezTo>
                    <a:pt x="25" y="43"/>
                    <a:pt x="25" y="44"/>
                    <a:pt x="25" y="44"/>
                  </a:cubicBezTo>
                  <a:cubicBezTo>
                    <a:pt x="25" y="44"/>
                    <a:pt x="25" y="44"/>
                    <a:pt x="25" y="44"/>
                  </a:cubicBezTo>
                  <a:close/>
                  <a:moveTo>
                    <a:pt x="35" y="18"/>
                  </a:moveTo>
                  <a:cubicBezTo>
                    <a:pt x="35" y="18"/>
                    <a:pt x="35" y="18"/>
                    <a:pt x="35" y="18"/>
                  </a:cubicBezTo>
                  <a:cubicBezTo>
                    <a:pt x="34" y="18"/>
                    <a:pt x="34" y="18"/>
                    <a:pt x="35" y="18"/>
                  </a:cubicBezTo>
                  <a:close/>
                  <a:moveTo>
                    <a:pt x="34" y="20"/>
                  </a:moveTo>
                  <a:cubicBezTo>
                    <a:pt x="35" y="20"/>
                    <a:pt x="34" y="20"/>
                    <a:pt x="34" y="21"/>
                  </a:cubicBezTo>
                  <a:cubicBezTo>
                    <a:pt x="34" y="20"/>
                    <a:pt x="34" y="20"/>
                    <a:pt x="34" y="20"/>
                  </a:cubicBezTo>
                  <a:close/>
                  <a:moveTo>
                    <a:pt x="34" y="22"/>
                  </a:moveTo>
                  <a:cubicBezTo>
                    <a:pt x="33" y="22"/>
                    <a:pt x="33" y="22"/>
                    <a:pt x="33" y="22"/>
                  </a:cubicBezTo>
                  <a:cubicBezTo>
                    <a:pt x="33" y="21"/>
                    <a:pt x="33" y="21"/>
                    <a:pt x="33" y="21"/>
                  </a:cubicBezTo>
                  <a:cubicBezTo>
                    <a:pt x="33" y="21"/>
                    <a:pt x="34" y="21"/>
                    <a:pt x="34" y="22"/>
                  </a:cubicBezTo>
                  <a:close/>
                  <a:moveTo>
                    <a:pt x="34" y="35"/>
                  </a:moveTo>
                  <a:cubicBezTo>
                    <a:pt x="34" y="35"/>
                    <a:pt x="34" y="35"/>
                    <a:pt x="35" y="34"/>
                  </a:cubicBezTo>
                  <a:cubicBezTo>
                    <a:pt x="35" y="35"/>
                    <a:pt x="35" y="35"/>
                    <a:pt x="35" y="35"/>
                  </a:cubicBezTo>
                  <a:cubicBezTo>
                    <a:pt x="35" y="36"/>
                    <a:pt x="34" y="35"/>
                    <a:pt x="34" y="35"/>
                  </a:cubicBezTo>
                  <a:close/>
                  <a:moveTo>
                    <a:pt x="35" y="43"/>
                  </a:moveTo>
                  <a:cubicBezTo>
                    <a:pt x="35" y="43"/>
                    <a:pt x="34" y="43"/>
                    <a:pt x="34" y="42"/>
                  </a:cubicBezTo>
                  <a:cubicBezTo>
                    <a:pt x="34" y="42"/>
                    <a:pt x="35" y="42"/>
                    <a:pt x="35" y="42"/>
                  </a:cubicBezTo>
                  <a:cubicBezTo>
                    <a:pt x="35" y="42"/>
                    <a:pt x="35" y="43"/>
                    <a:pt x="35" y="43"/>
                  </a:cubicBezTo>
                  <a:close/>
                  <a:moveTo>
                    <a:pt x="32" y="26"/>
                  </a:moveTo>
                  <a:cubicBezTo>
                    <a:pt x="32" y="26"/>
                    <a:pt x="32" y="27"/>
                    <a:pt x="33" y="27"/>
                  </a:cubicBezTo>
                  <a:cubicBezTo>
                    <a:pt x="33" y="28"/>
                    <a:pt x="32" y="28"/>
                    <a:pt x="32" y="28"/>
                  </a:cubicBezTo>
                  <a:cubicBezTo>
                    <a:pt x="32" y="27"/>
                    <a:pt x="32" y="27"/>
                    <a:pt x="31" y="27"/>
                  </a:cubicBezTo>
                  <a:cubicBezTo>
                    <a:pt x="32" y="27"/>
                    <a:pt x="32" y="26"/>
                    <a:pt x="32" y="26"/>
                  </a:cubicBezTo>
                  <a:close/>
                  <a:moveTo>
                    <a:pt x="32" y="25"/>
                  </a:moveTo>
                  <a:cubicBezTo>
                    <a:pt x="32" y="24"/>
                    <a:pt x="32" y="24"/>
                    <a:pt x="32" y="24"/>
                  </a:cubicBezTo>
                  <a:cubicBezTo>
                    <a:pt x="33" y="25"/>
                    <a:pt x="32" y="25"/>
                    <a:pt x="32" y="25"/>
                  </a:cubicBezTo>
                  <a:close/>
                  <a:moveTo>
                    <a:pt x="34" y="38"/>
                  </a:moveTo>
                  <a:cubicBezTo>
                    <a:pt x="34" y="38"/>
                    <a:pt x="34" y="38"/>
                    <a:pt x="34" y="38"/>
                  </a:cubicBezTo>
                  <a:cubicBezTo>
                    <a:pt x="34" y="38"/>
                    <a:pt x="33" y="38"/>
                    <a:pt x="34" y="38"/>
                  </a:cubicBezTo>
                  <a:cubicBezTo>
                    <a:pt x="34" y="38"/>
                    <a:pt x="34" y="38"/>
                    <a:pt x="34" y="38"/>
                  </a:cubicBezTo>
                  <a:close/>
                  <a:moveTo>
                    <a:pt x="33" y="36"/>
                  </a:moveTo>
                  <a:cubicBezTo>
                    <a:pt x="33" y="36"/>
                    <a:pt x="33" y="35"/>
                    <a:pt x="33" y="35"/>
                  </a:cubicBezTo>
                  <a:cubicBezTo>
                    <a:pt x="34" y="35"/>
                    <a:pt x="34" y="36"/>
                    <a:pt x="34" y="36"/>
                  </a:cubicBezTo>
                  <a:cubicBezTo>
                    <a:pt x="33" y="36"/>
                    <a:pt x="33" y="36"/>
                    <a:pt x="33" y="36"/>
                  </a:cubicBezTo>
                  <a:close/>
                  <a:moveTo>
                    <a:pt x="33" y="34"/>
                  </a:moveTo>
                  <a:cubicBezTo>
                    <a:pt x="33" y="34"/>
                    <a:pt x="33" y="34"/>
                    <a:pt x="32" y="34"/>
                  </a:cubicBezTo>
                  <a:cubicBezTo>
                    <a:pt x="32" y="33"/>
                    <a:pt x="33" y="33"/>
                    <a:pt x="33" y="33"/>
                  </a:cubicBezTo>
                  <a:cubicBezTo>
                    <a:pt x="33" y="33"/>
                    <a:pt x="33" y="32"/>
                    <a:pt x="33" y="32"/>
                  </a:cubicBezTo>
                  <a:cubicBezTo>
                    <a:pt x="33" y="32"/>
                    <a:pt x="33" y="32"/>
                    <a:pt x="33" y="32"/>
                  </a:cubicBezTo>
                  <a:cubicBezTo>
                    <a:pt x="33" y="33"/>
                    <a:pt x="34" y="33"/>
                    <a:pt x="34" y="33"/>
                  </a:cubicBezTo>
                  <a:cubicBezTo>
                    <a:pt x="34" y="34"/>
                    <a:pt x="34" y="33"/>
                    <a:pt x="34" y="34"/>
                  </a:cubicBezTo>
                  <a:cubicBezTo>
                    <a:pt x="34" y="34"/>
                    <a:pt x="34" y="34"/>
                    <a:pt x="34" y="34"/>
                  </a:cubicBezTo>
                  <a:cubicBezTo>
                    <a:pt x="34" y="34"/>
                    <a:pt x="34" y="34"/>
                    <a:pt x="33" y="34"/>
                  </a:cubicBezTo>
                  <a:close/>
                  <a:moveTo>
                    <a:pt x="32" y="38"/>
                  </a:moveTo>
                  <a:cubicBezTo>
                    <a:pt x="32" y="38"/>
                    <a:pt x="33" y="39"/>
                    <a:pt x="33" y="38"/>
                  </a:cubicBezTo>
                  <a:cubicBezTo>
                    <a:pt x="33" y="39"/>
                    <a:pt x="32" y="39"/>
                    <a:pt x="32" y="38"/>
                  </a:cubicBezTo>
                  <a:close/>
                  <a:moveTo>
                    <a:pt x="32" y="38"/>
                  </a:moveTo>
                  <a:cubicBezTo>
                    <a:pt x="32" y="37"/>
                    <a:pt x="32" y="37"/>
                    <a:pt x="32" y="37"/>
                  </a:cubicBezTo>
                  <a:cubicBezTo>
                    <a:pt x="32" y="37"/>
                    <a:pt x="32" y="37"/>
                    <a:pt x="32" y="38"/>
                  </a:cubicBezTo>
                  <a:cubicBezTo>
                    <a:pt x="32" y="37"/>
                    <a:pt x="32" y="38"/>
                    <a:pt x="32" y="38"/>
                  </a:cubicBezTo>
                  <a:close/>
                  <a:moveTo>
                    <a:pt x="33" y="37"/>
                  </a:moveTo>
                  <a:cubicBezTo>
                    <a:pt x="33" y="38"/>
                    <a:pt x="33" y="38"/>
                    <a:pt x="33" y="38"/>
                  </a:cubicBezTo>
                  <a:cubicBezTo>
                    <a:pt x="33" y="38"/>
                    <a:pt x="32" y="38"/>
                    <a:pt x="33" y="37"/>
                  </a:cubicBezTo>
                  <a:close/>
                  <a:moveTo>
                    <a:pt x="34" y="32"/>
                  </a:moveTo>
                  <a:cubicBezTo>
                    <a:pt x="34" y="32"/>
                    <a:pt x="35" y="33"/>
                    <a:pt x="35" y="34"/>
                  </a:cubicBezTo>
                  <a:cubicBezTo>
                    <a:pt x="34" y="33"/>
                    <a:pt x="34" y="33"/>
                    <a:pt x="34" y="32"/>
                  </a:cubicBezTo>
                  <a:close/>
                  <a:moveTo>
                    <a:pt x="34" y="24"/>
                  </a:moveTo>
                  <a:cubicBezTo>
                    <a:pt x="34" y="24"/>
                    <a:pt x="34" y="23"/>
                    <a:pt x="35" y="24"/>
                  </a:cubicBezTo>
                  <a:cubicBezTo>
                    <a:pt x="35" y="24"/>
                    <a:pt x="35" y="24"/>
                    <a:pt x="35" y="24"/>
                  </a:cubicBezTo>
                  <a:cubicBezTo>
                    <a:pt x="35" y="24"/>
                    <a:pt x="34" y="24"/>
                    <a:pt x="34" y="24"/>
                  </a:cubicBezTo>
                  <a:close/>
                  <a:moveTo>
                    <a:pt x="34" y="32"/>
                  </a:moveTo>
                  <a:cubicBezTo>
                    <a:pt x="34" y="32"/>
                    <a:pt x="32" y="32"/>
                    <a:pt x="33" y="31"/>
                  </a:cubicBezTo>
                  <a:cubicBezTo>
                    <a:pt x="33" y="31"/>
                    <a:pt x="33" y="31"/>
                    <a:pt x="33" y="31"/>
                  </a:cubicBezTo>
                  <a:cubicBezTo>
                    <a:pt x="33" y="32"/>
                    <a:pt x="34" y="31"/>
                    <a:pt x="35" y="32"/>
                  </a:cubicBezTo>
                  <a:cubicBezTo>
                    <a:pt x="34" y="32"/>
                    <a:pt x="34" y="32"/>
                    <a:pt x="34" y="32"/>
                  </a:cubicBezTo>
                  <a:close/>
                  <a:moveTo>
                    <a:pt x="33" y="27"/>
                  </a:moveTo>
                  <a:cubicBezTo>
                    <a:pt x="33" y="26"/>
                    <a:pt x="33" y="26"/>
                    <a:pt x="33" y="26"/>
                  </a:cubicBezTo>
                  <a:cubicBezTo>
                    <a:pt x="33" y="26"/>
                    <a:pt x="33" y="26"/>
                    <a:pt x="33" y="26"/>
                  </a:cubicBezTo>
                  <a:cubicBezTo>
                    <a:pt x="33" y="26"/>
                    <a:pt x="33" y="26"/>
                    <a:pt x="33" y="27"/>
                  </a:cubicBezTo>
                  <a:close/>
                  <a:moveTo>
                    <a:pt x="32" y="31"/>
                  </a:moveTo>
                  <a:cubicBezTo>
                    <a:pt x="32" y="31"/>
                    <a:pt x="31" y="31"/>
                    <a:pt x="31" y="31"/>
                  </a:cubicBezTo>
                  <a:cubicBezTo>
                    <a:pt x="32" y="31"/>
                    <a:pt x="32" y="31"/>
                    <a:pt x="32" y="31"/>
                  </a:cubicBezTo>
                  <a:close/>
                  <a:moveTo>
                    <a:pt x="33" y="40"/>
                  </a:moveTo>
                  <a:cubicBezTo>
                    <a:pt x="33" y="40"/>
                    <a:pt x="32" y="40"/>
                    <a:pt x="32" y="40"/>
                  </a:cubicBezTo>
                  <a:cubicBezTo>
                    <a:pt x="32" y="39"/>
                    <a:pt x="33" y="40"/>
                    <a:pt x="33" y="40"/>
                  </a:cubicBezTo>
                  <a:close/>
                  <a:moveTo>
                    <a:pt x="32" y="40"/>
                  </a:moveTo>
                  <a:cubicBezTo>
                    <a:pt x="33" y="40"/>
                    <a:pt x="32" y="41"/>
                    <a:pt x="33" y="41"/>
                  </a:cubicBezTo>
                  <a:cubicBezTo>
                    <a:pt x="33" y="41"/>
                    <a:pt x="33" y="40"/>
                    <a:pt x="33" y="40"/>
                  </a:cubicBezTo>
                  <a:cubicBezTo>
                    <a:pt x="33" y="40"/>
                    <a:pt x="34" y="40"/>
                    <a:pt x="34" y="41"/>
                  </a:cubicBezTo>
                  <a:cubicBezTo>
                    <a:pt x="33" y="41"/>
                    <a:pt x="33" y="41"/>
                    <a:pt x="33" y="42"/>
                  </a:cubicBezTo>
                  <a:cubicBezTo>
                    <a:pt x="33" y="42"/>
                    <a:pt x="33" y="41"/>
                    <a:pt x="32" y="41"/>
                  </a:cubicBezTo>
                  <a:cubicBezTo>
                    <a:pt x="32" y="41"/>
                    <a:pt x="32" y="41"/>
                    <a:pt x="32" y="40"/>
                  </a:cubicBezTo>
                  <a:close/>
                  <a:moveTo>
                    <a:pt x="34" y="41"/>
                  </a:moveTo>
                  <a:cubicBezTo>
                    <a:pt x="34" y="41"/>
                    <a:pt x="34" y="41"/>
                    <a:pt x="34" y="41"/>
                  </a:cubicBezTo>
                  <a:cubicBezTo>
                    <a:pt x="34" y="42"/>
                    <a:pt x="34" y="42"/>
                    <a:pt x="34" y="42"/>
                  </a:cubicBezTo>
                  <a:cubicBezTo>
                    <a:pt x="33" y="41"/>
                    <a:pt x="34" y="41"/>
                    <a:pt x="34" y="41"/>
                  </a:cubicBezTo>
                  <a:close/>
                  <a:moveTo>
                    <a:pt x="34" y="23"/>
                  </a:moveTo>
                  <a:cubicBezTo>
                    <a:pt x="34" y="23"/>
                    <a:pt x="34" y="22"/>
                    <a:pt x="34" y="22"/>
                  </a:cubicBezTo>
                  <a:cubicBezTo>
                    <a:pt x="34" y="23"/>
                    <a:pt x="34" y="22"/>
                    <a:pt x="35" y="23"/>
                  </a:cubicBezTo>
                  <a:cubicBezTo>
                    <a:pt x="35" y="23"/>
                    <a:pt x="35" y="23"/>
                    <a:pt x="35" y="23"/>
                  </a:cubicBezTo>
                  <a:cubicBezTo>
                    <a:pt x="35" y="23"/>
                    <a:pt x="34" y="23"/>
                    <a:pt x="34" y="23"/>
                  </a:cubicBezTo>
                  <a:close/>
                  <a:moveTo>
                    <a:pt x="34" y="24"/>
                  </a:moveTo>
                  <a:cubicBezTo>
                    <a:pt x="34" y="24"/>
                    <a:pt x="35" y="25"/>
                    <a:pt x="34" y="25"/>
                  </a:cubicBezTo>
                  <a:cubicBezTo>
                    <a:pt x="33" y="25"/>
                    <a:pt x="33" y="24"/>
                    <a:pt x="32" y="23"/>
                  </a:cubicBezTo>
                  <a:cubicBezTo>
                    <a:pt x="32" y="23"/>
                    <a:pt x="32" y="24"/>
                    <a:pt x="32" y="24"/>
                  </a:cubicBezTo>
                  <a:cubicBezTo>
                    <a:pt x="32" y="24"/>
                    <a:pt x="32" y="24"/>
                    <a:pt x="31" y="23"/>
                  </a:cubicBezTo>
                  <a:cubicBezTo>
                    <a:pt x="31" y="23"/>
                    <a:pt x="32" y="23"/>
                    <a:pt x="32" y="23"/>
                  </a:cubicBezTo>
                  <a:cubicBezTo>
                    <a:pt x="33" y="23"/>
                    <a:pt x="33" y="23"/>
                    <a:pt x="34" y="23"/>
                  </a:cubicBezTo>
                  <a:cubicBezTo>
                    <a:pt x="33" y="24"/>
                    <a:pt x="33" y="23"/>
                    <a:pt x="33" y="24"/>
                  </a:cubicBezTo>
                  <a:cubicBezTo>
                    <a:pt x="33" y="24"/>
                    <a:pt x="34" y="24"/>
                    <a:pt x="34" y="24"/>
                  </a:cubicBezTo>
                  <a:close/>
                  <a:moveTo>
                    <a:pt x="33" y="23"/>
                  </a:moveTo>
                  <a:cubicBezTo>
                    <a:pt x="33" y="22"/>
                    <a:pt x="33" y="22"/>
                    <a:pt x="34" y="22"/>
                  </a:cubicBezTo>
                  <a:cubicBezTo>
                    <a:pt x="33" y="23"/>
                    <a:pt x="33" y="23"/>
                    <a:pt x="33" y="23"/>
                  </a:cubicBezTo>
                  <a:cubicBezTo>
                    <a:pt x="33" y="23"/>
                    <a:pt x="33" y="23"/>
                    <a:pt x="33" y="23"/>
                  </a:cubicBezTo>
                  <a:close/>
                  <a:moveTo>
                    <a:pt x="33" y="20"/>
                  </a:moveTo>
                  <a:cubicBezTo>
                    <a:pt x="33" y="20"/>
                    <a:pt x="33" y="20"/>
                    <a:pt x="33" y="20"/>
                  </a:cubicBezTo>
                  <a:cubicBezTo>
                    <a:pt x="33" y="20"/>
                    <a:pt x="33" y="20"/>
                    <a:pt x="33" y="20"/>
                  </a:cubicBezTo>
                  <a:cubicBezTo>
                    <a:pt x="33" y="20"/>
                    <a:pt x="33" y="20"/>
                    <a:pt x="33" y="20"/>
                  </a:cubicBezTo>
                  <a:close/>
                  <a:moveTo>
                    <a:pt x="33" y="17"/>
                  </a:moveTo>
                  <a:cubicBezTo>
                    <a:pt x="33" y="17"/>
                    <a:pt x="33" y="17"/>
                    <a:pt x="33" y="17"/>
                  </a:cubicBezTo>
                  <a:cubicBezTo>
                    <a:pt x="33" y="17"/>
                    <a:pt x="33" y="17"/>
                    <a:pt x="33" y="17"/>
                  </a:cubicBezTo>
                  <a:cubicBezTo>
                    <a:pt x="33" y="17"/>
                    <a:pt x="33" y="17"/>
                    <a:pt x="33" y="17"/>
                  </a:cubicBezTo>
                  <a:close/>
                  <a:moveTo>
                    <a:pt x="33" y="19"/>
                  </a:moveTo>
                  <a:cubicBezTo>
                    <a:pt x="33" y="19"/>
                    <a:pt x="33" y="19"/>
                    <a:pt x="32" y="19"/>
                  </a:cubicBezTo>
                  <a:cubicBezTo>
                    <a:pt x="33" y="18"/>
                    <a:pt x="32" y="18"/>
                    <a:pt x="32" y="18"/>
                  </a:cubicBezTo>
                  <a:cubicBezTo>
                    <a:pt x="32" y="17"/>
                    <a:pt x="32" y="17"/>
                    <a:pt x="32" y="16"/>
                  </a:cubicBezTo>
                  <a:cubicBezTo>
                    <a:pt x="33" y="16"/>
                    <a:pt x="32" y="18"/>
                    <a:pt x="33" y="19"/>
                  </a:cubicBezTo>
                  <a:close/>
                  <a:moveTo>
                    <a:pt x="31" y="20"/>
                  </a:moveTo>
                  <a:cubicBezTo>
                    <a:pt x="32" y="20"/>
                    <a:pt x="32" y="20"/>
                    <a:pt x="32" y="20"/>
                  </a:cubicBezTo>
                  <a:cubicBezTo>
                    <a:pt x="32" y="20"/>
                    <a:pt x="32" y="21"/>
                    <a:pt x="32" y="21"/>
                  </a:cubicBezTo>
                  <a:cubicBezTo>
                    <a:pt x="31" y="21"/>
                    <a:pt x="31" y="20"/>
                    <a:pt x="31" y="20"/>
                  </a:cubicBezTo>
                  <a:close/>
                  <a:moveTo>
                    <a:pt x="31" y="16"/>
                  </a:moveTo>
                  <a:cubicBezTo>
                    <a:pt x="31" y="16"/>
                    <a:pt x="31" y="16"/>
                    <a:pt x="30" y="16"/>
                  </a:cubicBezTo>
                  <a:cubicBezTo>
                    <a:pt x="30" y="16"/>
                    <a:pt x="30" y="16"/>
                    <a:pt x="30" y="15"/>
                  </a:cubicBezTo>
                  <a:cubicBezTo>
                    <a:pt x="30" y="15"/>
                    <a:pt x="30" y="16"/>
                    <a:pt x="31" y="16"/>
                  </a:cubicBezTo>
                  <a:close/>
                  <a:moveTo>
                    <a:pt x="30" y="45"/>
                  </a:moveTo>
                  <a:cubicBezTo>
                    <a:pt x="30" y="45"/>
                    <a:pt x="30" y="46"/>
                    <a:pt x="30" y="45"/>
                  </a:cubicBezTo>
                  <a:cubicBezTo>
                    <a:pt x="30" y="45"/>
                    <a:pt x="30" y="45"/>
                    <a:pt x="30" y="45"/>
                  </a:cubicBezTo>
                  <a:cubicBezTo>
                    <a:pt x="30" y="45"/>
                    <a:pt x="30" y="45"/>
                    <a:pt x="30" y="45"/>
                  </a:cubicBezTo>
                  <a:close/>
                  <a:moveTo>
                    <a:pt x="30" y="18"/>
                  </a:moveTo>
                  <a:cubicBezTo>
                    <a:pt x="30" y="19"/>
                    <a:pt x="30" y="18"/>
                    <a:pt x="30" y="19"/>
                  </a:cubicBezTo>
                  <a:cubicBezTo>
                    <a:pt x="30" y="19"/>
                    <a:pt x="30" y="18"/>
                    <a:pt x="30" y="18"/>
                  </a:cubicBezTo>
                  <a:cubicBezTo>
                    <a:pt x="30" y="18"/>
                    <a:pt x="30" y="18"/>
                    <a:pt x="30" y="18"/>
                  </a:cubicBezTo>
                  <a:close/>
                  <a:moveTo>
                    <a:pt x="30" y="41"/>
                  </a:moveTo>
                  <a:cubicBezTo>
                    <a:pt x="30" y="41"/>
                    <a:pt x="30" y="40"/>
                    <a:pt x="29" y="40"/>
                  </a:cubicBezTo>
                  <a:cubicBezTo>
                    <a:pt x="29" y="40"/>
                    <a:pt x="30" y="40"/>
                    <a:pt x="30" y="40"/>
                  </a:cubicBezTo>
                  <a:cubicBezTo>
                    <a:pt x="30" y="40"/>
                    <a:pt x="30" y="40"/>
                    <a:pt x="30" y="40"/>
                  </a:cubicBezTo>
                  <a:cubicBezTo>
                    <a:pt x="30" y="40"/>
                    <a:pt x="30" y="40"/>
                    <a:pt x="30" y="41"/>
                  </a:cubicBezTo>
                  <a:close/>
                  <a:moveTo>
                    <a:pt x="27" y="42"/>
                  </a:moveTo>
                  <a:cubicBezTo>
                    <a:pt x="27" y="42"/>
                    <a:pt x="26" y="42"/>
                    <a:pt x="27" y="41"/>
                  </a:cubicBezTo>
                  <a:cubicBezTo>
                    <a:pt x="27" y="41"/>
                    <a:pt x="27" y="42"/>
                    <a:pt x="27" y="42"/>
                  </a:cubicBezTo>
                  <a:close/>
                  <a:moveTo>
                    <a:pt x="27" y="23"/>
                  </a:moveTo>
                  <a:cubicBezTo>
                    <a:pt x="27" y="23"/>
                    <a:pt x="27" y="23"/>
                    <a:pt x="27" y="24"/>
                  </a:cubicBezTo>
                  <a:cubicBezTo>
                    <a:pt x="27" y="24"/>
                    <a:pt x="27" y="23"/>
                    <a:pt x="27" y="23"/>
                  </a:cubicBezTo>
                  <a:close/>
                  <a:moveTo>
                    <a:pt x="28" y="34"/>
                  </a:moveTo>
                  <a:cubicBezTo>
                    <a:pt x="27" y="34"/>
                    <a:pt x="27" y="34"/>
                    <a:pt x="27" y="34"/>
                  </a:cubicBezTo>
                  <a:cubicBezTo>
                    <a:pt x="27" y="34"/>
                    <a:pt x="28" y="34"/>
                    <a:pt x="28" y="34"/>
                  </a:cubicBezTo>
                  <a:close/>
                  <a:moveTo>
                    <a:pt x="28" y="43"/>
                  </a:moveTo>
                  <a:cubicBezTo>
                    <a:pt x="28" y="43"/>
                    <a:pt x="28" y="43"/>
                    <a:pt x="28" y="44"/>
                  </a:cubicBezTo>
                  <a:cubicBezTo>
                    <a:pt x="28" y="44"/>
                    <a:pt x="28" y="44"/>
                    <a:pt x="28" y="44"/>
                  </a:cubicBezTo>
                  <a:cubicBezTo>
                    <a:pt x="27" y="43"/>
                    <a:pt x="27" y="43"/>
                    <a:pt x="28" y="43"/>
                  </a:cubicBezTo>
                  <a:close/>
                  <a:moveTo>
                    <a:pt x="28" y="22"/>
                  </a:moveTo>
                  <a:cubicBezTo>
                    <a:pt x="28" y="21"/>
                    <a:pt x="28" y="21"/>
                    <a:pt x="28" y="21"/>
                  </a:cubicBezTo>
                  <a:cubicBezTo>
                    <a:pt x="28" y="21"/>
                    <a:pt x="28" y="21"/>
                    <a:pt x="28" y="21"/>
                  </a:cubicBezTo>
                  <a:cubicBezTo>
                    <a:pt x="28" y="21"/>
                    <a:pt x="28" y="22"/>
                    <a:pt x="28" y="22"/>
                  </a:cubicBezTo>
                  <a:close/>
                  <a:moveTo>
                    <a:pt x="28" y="22"/>
                  </a:moveTo>
                  <a:cubicBezTo>
                    <a:pt x="28" y="22"/>
                    <a:pt x="29" y="22"/>
                    <a:pt x="29" y="21"/>
                  </a:cubicBezTo>
                  <a:cubicBezTo>
                    <a:pt x="29" y="21"/>
                    <a:pt x="29" y="22"/>
                    <a:pt x="29" y="22"/>
                  </a:cubicBezTo>
                  <a:cubicBezTo>
                    <a:pt x="29" y="22"/>
                    <a:pt x="29" y="22"/>
                    <a:pt x="28" y="22"/>
                  </a:cubicBezTo>
                  <a:close/>
                  <a:moveTo>
                    <a:pt x="29" y="23"/>
                  </a:moveTo>
                  <a:cubicBezTo>
                    <a:pt x="29" y="23"/>
                    <a:pt x="30" y="23"/>
                    <a:pt x="30" y="24"/>
                  </a:cubicBezTo>
                  <a:cubicBezTo>
                    <a:pt x="29" y="24"/>
                    <a:pt x="29" y="23"/>
                    <a:pt x="29" y="23"/>
                  </a:cubicBezTo>
                  <a:cubicBezTo>
                    <a:pt x="29" y="23"/>
                    <a:pt x="29" y="22"/>
                    <a:pt x="29" y="23"/>
                  </a:cubicBezTo>
                  <a:close/>
                  <a:moveTo>
                    <a:pt x="30" y="19"/>
                  </a:moveTo>
                  <a:cubicBezTo>
                    <a:pt x="29" y="19"/>
                    <a:pt x="29" y="19"/>
                    <a:pt x="29" y="18"/>
                  </a:cubicBezTo>
                  <a:cubicBezTo>
                    <a:pt x="30" y="18"/>
                    <a:pt x="30" y="19"/>
                    <a:pt x="30" y="19"/>
                  </a:cubicBezTo>
                  <a:close/>
                  <a:moveTo>
                    <a:pt x="29" y="13"/>
                  </a:moveTo>
                  <a:cubicBezTo>
                    <a:pt x="29" y="13"/>
                    <a:pt x="29" y="14"/>
                    <a:pt x="29" y="14"/>
                  </a:cubicBezTo>
                  <a:cubicBezTo>
                    <a:pt x="29" y="14"/>
                    <a:pt x="29" y="13"/>
                    <a:pt x="29" y="13"/>
                  </a:cubicBezTo>
                  <a:close/>
                  <a:moveTo>
                    <a:pt x="29" y="18"/>
                  </a:moveTo>
                  <a:cubicBezTo>
                    <a:pt x="29" y="17"/>
                    <a:pt x="29" y="17"/>
                    <a:pt x="29" y="17"/>
                  </a:cubicBezTo>
                  <a:cubicBezTo>
                    <a:pt x="29" y="17"/>
                    <a:pt x="29" y="18"/>
                    <a:pt x="29" y="18"/>
                  </a:cubicBezTo>
                  <a:close/>
                  <a:moveTo>
                    <a:pt x="27" y="12"/>
                  </a:moveTo>
                  <a:cubicBezTo>
                    <a:pt x="27" y="12"/>
                    <a:pt x="27" y="12"/>
                    <a:pt x="27" y="13"/>
                  </a:cubicBezTo>
                  <a:cubicBezTo>
                    <a:pt x="27" y="13"/>
                    <a:pt x="27" y="12"/>
                    <a:pt x="27" y="12"/>
                  </a:cubicBezTo>
                  <a:cubicBezTo>
                    <a:pt x="27" y="12"/>
                    <a:pt x="27" y="12"/>
                    <a:pt x="27" y="12"/>
                  </a:cubicBezTo>
                  <a:close/>
                  <a:moveTo>
                    <a:pt x="27" y="13"/>
                  </a:moveTo>
                  <a:cubicBezTo>
                    <a:pt x="27" y="13"/>
                    <a:pt x="27" y="14"/>
                    <a:pt x="27" y="14"/>
                  </a:cubicBezTo>
                  <a:cubicBezTo>
                    <a:pt x="27" y="14"/>
                    <a:pt x="27" y="14"/>
                    <a:pt x="27" y="14"/>
                  </a:cubicBezTo>
                  <a:cubicBezTo>
                    <a:pt x="27" y="13"/>
                    <a:pt x="27" y="13"/>
                    <a:pt x="27" y="13"/>
                  </a:cubicBezTo>
                  <a:close/>
                  <a:moveTo>
                    <a:pt x="24" y="16"/>
                  </a:moveTo>
                  <a:cubicBezTo>
                    <a:pt x="24" y="15"/>
                    <a:pt x="24" y="15"/>
                    <a:pt x="24" y="14"/>
                  </a:cubicBezTo>
                  <a:cubicBezTo>
                    <a:pt x="24" y="14"/>
                    <a:pt x="23" y="13"/>
                    <a:pt x="23" y="13"/>
                  </a:cubicBezTo>
                  <a:cubicBezTo>
                    <a:pt x="24" y="13"/>
                    <a:pt x="24" y="12"/>
                    <a:pt x="24" y="11"/>
                  </a:cubicBezTo>
                  <a:cubicBezTo>
                    <a:pt x="24" y="11"/>
                    <a:pt x="25" y="11"/>
                    <a:pt x="25" y="11"/>
                  </a:cubicBezTo>
                  <a:cubicBezTo>
                    <a:pt x="25" y="12"/>
                    <a:pt x="25" y="12"/>
                    <a:pt x="24" y="12"/>
                  </a:cubicBezTo>
                  <a:cubicBezTo>
                    <a:pt x="25" y="12"/>
                    <a:pt x="25" y="13"/>
                    <a:pt x="25" y="13"/>
                  </a:cubicBezTo>
                  <a:cubicBezTo>
                    <a:pt x="25" y="13"/>
                    <a:pt x="25" y="13"/>
                    <a:pt x="25" y="13"/>
                  </a:cubicBezTo>
                  <a:cubicBezTo>
                    <a:pt x="25" y="14"/>
                    <a:pt x="25" y="14"/>
                    <a:pt x="26" y="14"/>
                  </a:cubicBezTo>
                  <a:cubicBezTo>
                    <a:pt x="26" y="14"/>
                    <a:pt x="26" y="13"/>
                    <a:pt x="26" y="13"/>
                  </a:cubicBezTo>
                  <a:cubicBezTo>
                    <a:pt x="26" y="13"/>
                    <a:pt x="27" y="14"/>
                    <a:pt x="26" y="14"/>
                  </a:cubicBezTo>
                  <a:cubicBezTo>
                    <a:pt x="27" y="14"/>
                    <a:pt x="27" y="14"/>
                    <a:pt x="28" y="15"/>
                  </a:cubicBezTo>
                  <a:cubicBezTo>
                    <a:pt x="28" y="16"/>
                    <a:pt x="27" y="15"/>
                    <a:pt x="28" y="16"/>
                  </a:cubicBezTo>
                  <a:cubicBezTo>
                    <a:pt x="27" y="16"/>
                    <a:pt x="27" y="16"/>
                    <a:pt x="27" y="16"/>
                  </a:cubicBezTo>
                  <a:cubicBezTo>
                    <a:pt x="27" y="17"/>
                    <a:pt x="27" y="17"/>
                    <a:pt x="27" y="17"/>
                  </a:cubicBezTo>
                  <a:cubicBezTo>
                    <a:pt x="28" y="17"/>
                    <a:pt x="28" y="18"/>
                    <a:pt x="28" y="17"/>
                  </a:cubicBezTo>
                  <a:cubicBezTo>
                    <a:pt x="29" y="18"/>
                    <a:pt x="28" y="18"/>
                    <a:pt x="28" y="19"/>
                  </a:cubicBezTo>
                  <a:cubicBezTo>
                    <a:pt x="28" y="19"/>
                    <a:pt x="28" y="19"/>
                    <a:pt x="28" y="20"/>
                  </a:cubicBezTo>
                  <a:cubicBezTo>
                    <a:pt x="29" y="20"/>
                    <a:pt x="29" y="19"/>
                    <a:pt x="29" y="19"/>
                  </a:cubicBezTo>
                  <a:cubicBezTo>
                    <a:pt x="29" y="19"/>
                    <a:pt x="29" y="19"/>
                    <a:pt x="29" y="19"/>
                  </a:cubicBezTo>
                  <a:cubicBezTo>
                    <a:pt x="29" y="20"/>
                    <a:pt x="29" y="19"/>
                    <a:pt x="29" y="20"/>
                  </a:cubicBezTo>
                  <a:cubicBezTo>
                    <a:pt x="29" y="20"/>
                    <a:pt x="29" y="20"/>
                    <a:pt x="29" y="21"/>
                  </a:cubicBezTo>
                  <a:cubicBezTo>
                    <a:pt x="29" y="21"/>
                    <a:pt x="29" y="20"/>
                    <a:pt x="29" y="20"/>
                  </a:cubicBezTo>
                  <a:cubicBezTo>
                    <a:pt x="28" y="20"/>
                    <a:pt x="27" y="20"/>
                    <a:pt x="27" y="21"/>
                  </a:cubicBezTo>
                  <a:cubicBezTo>
                    <a:pt x="27" y="21"/>
                    <a:pt x="27" y="21"/>
                    <a:pt x="27" y="21"/>
                  </a:cubicBezTo>
                  <a:cubicBezTo>
                    <a:pt x="27" y="20"/>
                    <a:pt x="27" y="20"/>
                    <a:pt x="27" y="20"/>
                  </a:cubicBezTo>
                  <a:cubicBezTo>
                    <a:pt x="27" y="20"/>
                    <a:pt x="27" y="19"/>
                    <a:pt x="27" y="19"/>
                  </a:cubicBezTo>
                  <a:cubicBezTo>
                    <a:pt x="27" y="19"/>
                    <a:pt x="27" y="19"/>
                    <a:pt x="26" y="19"/>
                  </a:cubicBezTo>
                  <a:cubicBezTo>
                    <a:pt x="26" y="19"/>
                    <a:pt x="26" y="19"/>
                    <a:pt x="26" y="18"/>
                  </a:cubicBezTo>
                  <a:cubicBezTo>
                    <a:pt x="26" y="18"/>
                    <a:pt x="26" y="19"/>
                    <a:pt x="25" y="19"/>
                  </a:cubicBezTo>
                  <a:cubicBezTo>
                    <a:pt x="25" y="18"/>
                    <a:pt x="25" y="19"/>
                    <a:pt x="25" y="19"/>
                  </a:cubicBezTo>
                  <a:cubicBezTo>
                    <a:pt x="24" y="18"/>
                    <a:pt x="25" y="18"/>
                    <a:pt x="25" y="17"/>
                  </a:cubicBezTo>
                  <a:cubicBezTo>
                    <a:pt x="25" y="17"/>
                    <a:pt x="25" y="18"/>
                    <a:pt x="26" y="18"/>
                  </a:cubicBezTo>
                  <a:cubicBezTo>
                    <a:pt x="26" y="18"/>
                    <a:pt x="25" y="16"/>
                    <a:pt x="25" y="16"/>
                  </a:cubicBezTo>
                  <a:cubicBezTo>
                    <a:pt x="24" y="16"/>
                    <a:pt x="23" y="19"/>
                    <a:pt x="25" y="21"/>
                  </a:cubicBezTo>
                  <a:cubicBezTo>
                    <a:pt x="24" y="21"/>
                    <a:pt x="24" y="20"/>
                    <a:pt x="24" y="20"/>
                  </a:cubicBezTo>
                  <a:cubicBezTo>
                    <a:pt x="24" y="20"/>
                    <a:pt x="24" y="21"/>
                    <a:pt x="23" y="21"/>
                  </a:cubicBezTo>
                  <a:cubicBezTo>
                    <a:pt x="23" y="20"/>
                    <a:pt x="23" y="19"/>
                    <a:pt x="23" y="19"/>
                  </a:cubicBezTo>
                  <a:cubicBezTo>
                    <a:pt x="23" y="19"/>
                    <a:pt x="23" y="19"/>
                    <a:pt x="23" y="19"/>
                  </a:cubicBezTo>
                  <a:cubicBezTo>
                    <a:pt x="24" y="19"/>
                    <a:pt x="23" y="16"/>
                    <a:pt x="24" y="16"/>
                  </a:cubicBezTo>
                  <a:close/>
                  <a:moveTo>
                    <a:pt x="25" y="20"/>
                  </a:moveTo>
                  <a:cubicBezTo>
                    <a:pt x="25" y="20"/>
                    <a:pt x="25" y="20"/>
                    <a:pt x="25" y="20"/>
                  </a:cubicBezTo>
                  <a:cubicBezTo>
                    <a:pt x="25" y="20"/>
                    <a:pt x="25" y="21"/>
                    <a:pt x="25" y="21"/>
                  </a:cubicBezTo>
                  <a:cubicBezTo>
                    <a:pt x="25" y="21"/>
                    <a:pt x="25" y="20"/>
                    <a:pt x="25" y="20"/>
                  </a:cubicBezTo>
                  <a:close/>
                  <a:moveTo>
                    <a:pt x="25" y="22"/>
                  </a:moveTo>
                  <a:cubicBezTo>
                    <a:pt x="25" y="22"/>
                    <a:pt x="25" y="22"/>
                    <a:pt x="25" y="22"/>
                  </a:cubicBezTo>
                  <a:cubicBezTo>
                    <a:pt x="24" y="22"/>
                    <a:pt x="24" y="21"/>
                    <a:pt x="24" y="21"/>
                  </a:cubicBezTo>
                  <a:cubicBezTo>
                    <a:pt x="25" y="21"/>
                    <a:pt x="25" y="22"/>
                    <a:pt x="25" y="22"/>
                  </a:cubicBezTo>
                  <a:close/>
                  <a:moveTo>
                    <a:pt x="26" y="24"/>
                  </a:moveTo>
                  <a:cubicBezTo>
                    <a:pt x="26" y="24"/>
                    <a:pt x="25" y="23"/>
                    <a:pt x="25" y="23"/>
                  </a:cubicBezTo>
                  <a:cubicBezTo>
                    <a:pt x="26" y="23"/>
                    <a:pt x="26" y="23"/>
                    <a:pt x="26" y="24"/>
                  </a:cubicBezTo>
                  <a:close/>
                  <a:moveTo>
                    <a:pt x="23" y="17"/>
                  </a:moveTo>
                  <a:cubicBezTo>
                    <a:pt x="23" y="18"/>
                    <a:pt x="22" y="18"/>
                    <a:pt x="22" y="18"/>
                  </a:cubicBezTo>
                  <a:cubicBezTo>
                    <a:pt x="22" y="17"/>
                    <a:pt x="22" y="17"/>
                    <a:pt x="23" y="17"/>
                  </a:cubicBezTo>
                  <a:close/>
                  <a:moveTo>
                    <a:pt x="22" y="15"/>
                  </a:moveTo>
                  <a:cubicBezTo>
                    <a:pt x="22" y="15"/>
                    <a:pt x="22" y="15"/>
                    <a:pt x="22" y="15"/>
                  </a:cubicBezTo>
                  <a:cubicBezTo>
                    <a:pt x="22" y="15"/>
                    <a:pt x="22" y="15"/>
                    <a:pt x="22" y="15"/>
                  </a:cubicBezTo>
                  <a:cubicBezTo>
                    <a:pt x="22" y="15"/>
                    <a:pt x="22" y="15"/>
                    <a:pt x="22" y="15"/>
                  </a:cubicBezTo>
                  <a:close/>
                  <a:moveTo>
                    <a:pt x="20" y="10"/>
                  </a:moveTo>
                  <a:cubicBezTo>
                    <a:pt x="20" y="11"/>
                    <a:pt x="20" y="11"/>
                    <a:pt x="20" y="11"/>
                  </a:cubicBezTo>
                  <a:cubicBezTo>
                    <a:pt x="20" y="12"/>
                    <a:pt x="21" y="12"/>
                    <a:pt x="21" y="12"/>
                  </a:cubicBezTo>
                  <a:cubicBezTo>
                    <a:pt x="22" y="12"/>
                    <a:pt x="22" y="12"/>
                    <a:pt x="23" y="13"/>
                  </a:cubicBezTo>
                  <a:cubicBezTo>
                    <a:pt x="23" y="14"/>
                    <a:pt x="22" y="13"/>
                    <a:pt x="22" y="14"/>
                  </a:cubicBezTo>
                  <a:cubicBezTo>
                    <a:pt x="22" y="14"/>
                    <a:pt x="22" y="14"/>
                    <a:pt x="22" y="14"/>
                  </a:cubicBezTo>
                  <a:cubicBezTo>
                    <a:pt x="22" y="14"/>
                    <a:pt x="21" y="13"/>
                    <a:pt x="21" y="13"/>
                  </a:cubicBezTo>
                  <a:cubicBezTo>
                    <a:pt x="21" y="12"/>
                    <a:pt x="20" y="13"/>
                    <a:pt x="20" y="12"/>
                  </a:cubicBezTo>
                  <a:cubicBezTo>
                    <a:pt x="20" y="12"/>
                    <a:pt x="20" y="13"/>
                    <a:pt x="19" y="13"/>
                  </a:cubicBezTo>
                  <a:cubicBezTo>
                    <a:pt x="19" y="12"/>
                    <a:pt x="20" y="11"/>
                    <a:pt x="19" y="10"/>
                  </a:cubicBezTo>
                  <a:cubicBezTo>
                    <a:pt x="20" y="10"/>
                    <a:pt x="20" y="10"/>
                    <a:pt x="20" y="10"/>
                  </a:cubicBezTo>
                  <a:close/>
                  <a:moveTo>
                    <a:pt x="20" y="17"/>
                  </a:moveTo>
                  <a:cubicBezTo>
                    <a:pt x="20" y="17"/>
                    <a:pt x="20" y="17"/>
                    <a:pt x="20" y="17"/>
                  </a:cubicBezTo>
                  <a:cubicBezTo>
                    <a:pt x="20" y="18"/>
                    <a:pt x="21" y="18"/>
                    <a:pt x="21" y="18"/>
                  </a:cubicBezTo>
                  <a:cubicBezTo>
                    <a:pt x="21" y="18"/>
                    <a:pt x="21" y="18"/>
                    <a:pt x="21" y="18"/>
                  </a:cubicBezTo>
                  <a:cubicBezTo>
                    <a:pt x="20" y="18"/>
                    <a:pt x="20" y="18"/>
                    <a:pt x="20" y="18"/>
                  </a:cubicBezTo>
                  <a:cubicBezTo>
                    <a:pt x="20" y="17"/>
                    <a:pt x="20" y="18"/>
                    <a:pt x="20" y="17"/>
                  </a:cubicBezTo>
                  <a:close/>
                  <a:moveTo>
                    <a:pt x="20" y="17"/>
                  </a:moveTo>
                  <a:cubicBezTo>
                    <a:pt x="20" y="16"/>
                    <a:pt x="20" y="16"/>
                    <a:pt x="20" y="16"/>
                  </a:cubicBezTo>
                  <a:cubicBezTo>
                    <a:pt x="19" y="15"/>
                    <a:pt x="20" y="15"/>
                    <a:pt x="21" y="16"/>
                  </a:cubicBezTo>
                  <a:cubicBezTo>
                    <a:pt x="21" y="16"/>
                    <a:pt x="20" y="16"/>
                    <a:pt x="20" y="17"/>
                  </a:cubicBezTo>
                  <a:close/>
                  <a:moveTo>
                    <a:pt x="20" y="14"/>
                  </a:moveTo>
                  <a:cubicBezTo>
                    <a:pt x="20" y="14"/>
                    <a:pt x="20" y="13"/>
                    <a:pt x="20" y="13"/>
                  </a:cubicBezTo>
                  <a:cubicBezTo>
                    <a:pt x="20" y="13"/>
                    <a:pt x="21" y="15"/>
                    <a:pt x="20" y="14"/>
                  </a:cubicBezTo>
                  <a:close/>
                  <a:moveTo>
                    <a:pt x="19" y="15"/>
                  </a:moveTo>
                  <a:cubicBezTo>
                    <a:pt x="19" y="15"/>
                    <a:pt x="19" y="15"/>
                    <a:pt x="19" y="15"/>
                  </a:cubicBezTo>
                  <a:cubicBezTo>
                    <a:pt x="19" y="15"/>
                    <a:pt x="19" y="15"/>
                    <a:pt x="19" y="15"/>
                  </a:cubicBezTo>
                  <a:close/>
                  <a:moveTo>
                    <a:pt x="18" y="9"/>
                  </a:moveTo>
                  <a:cubicBezTo>
                    <a:pt x="19" y="9"/>
                    <a:pt x="19" y="9"/>
                    <a:pt x="20" y="9"/>
                  </a:cubicBezTo>
                  <a:cubicBezTo>
                    <a:pt x="19" y="10"/>
                    <a:pt x="19" y="10"/>
                    <a:pt x="19" y="10"/>
                  </a:cubicBezTo>
                  <a:cubicBezTo>
                    <a:pt x="19" y="9"/>
                    <a:pt x="18" y="9"/>
                    <a:pt x="18" y="9"/>
                  </a:cubicBezTo>
                  <a:close/>
                  <a:moveTo>
                    <a:pt x="18" y="9"/>
                  </a:moveTo>
                  <a:cubicBezTo>
                    <a:pt x="18" y="9"/>
                    <a:pt x="18" y="9"/>
                    <a:pt x="18" y="9"/>
                  </a:cubicBezTo>
                  <a:cubicBezTo>
                    <a:pt x="17" y="9"/>
                    <a:pt x="17" y="9"/>
                    <a:pt x="17" y="8"/>
                  </a:cubicBezTo>
                  <a:cubicBezTo>
                    <a:pt x="18" y="8"/>
                    <a:pt x="18" y="9"/>
                    <a:pt x="18" y="9"/>
                  </a:cubicBezTo>
                  <a:close/>
                  <a:moveTo>
                    <a:pt x="17" y="13"/>
                  </a:moveTo>
                  <a:cubicBezTo>
                    <a:pt x="17" y="13"/>
                    <a:pt x="17" y="13"/>
                    <a:pt x="17" y="13"/>
                  </a:cubicBezTo>
                  <a:cubicBezTo>
                    <a:pt x="18" y="12"/>
                    <a:pt x="19" y="12"/>
                    <a:pt x="19" y="13"/>
                  </a:cubicBezTo>
                  <a:cubicBezTo>
                    <a:pt x="18" y="13"/>
                    <a:pt x="18" y="14"/>
                    <a:pt x="18" y="15"/>
                  </a:cubicBezTo>
                  <a:cubicBezTo>
                    <a:pt x="18" y="15"/>
                    <a:pt x="18" y="15"/>
                    <a:pt x="18" y="15"/>
                  </a:cubicBezTo>
                  <a:cubicBezTo>
                    <a:pt x="17" y="14"/>
                    <a:pt x="17" y="14"/>
                    <a:pt x="17" y="14"/>
                  </a:cubicBezTo>
                  <a:cubicBezTo>
                    <a:pt x="17" y="13"/>
                    <a:pt x="17" y="13"/>
                    <a:pt x="17" y="13"/>
                  </a:cubicBezTo>
                  <a:close/>
                  <a:moveTo>
                    <a:pt x="17" y="13"/>
                  </a:moveTo>
                  <a:cubicBezTo>
                    <a:pt x="17" y="14"/>
                    <a:pt x="17" y="14"/>
                    <a:pt x="17" y="14"/>
                  </a:cubicBezTo>
                  <a:cubicBezTo>
                    <a:pt x="17" y="14"/>
                    <a:pt x="17" y="14"/>
                    <a:pt x="17" y="15"/>
                  </a:cubicBezTo>
                  <a:cubicBezTo>
                    <a:pt x="16" y="14"/>
                    <a:pt x="16" y="14"/>
                    <a:pt x="17" y="13"/>
                  </a:cubicBezTo>
                  <a:close/>
                  <a:moveTo>
                    <a:pt x="14" y="12"/>
                  </a:moveTo>
                  <a:cubicBezTo>
                    <a:pt x="15" y="12"/>
                    <a:pt x="15" y="13"/>
                    <a:pt x="15" y="13"/>
                  </a:cubicBezTo>
                  <a:cubicBezTo>
                    <a:pt x="15" y="13"/>
                    <a:pt x="15" y="13"/>
                    <a:pt x="14" y="12"/>
                  </a:cubicBezTo>
                  <a:cubicBezTo>
                    <a:pt x="14" y="12"/>
                    <a:pt x="14" y="12"/>
                    <a:pt x="14" y="12"/>
                  </a:cubicBezTo>
                  <a:close/>
                  <a:moveTo>
                    <a:pt x="14" y="15"/>
                  </a:moveTo>
                  <a:cubicBezTo>
                    <a:pt x="14" y="15"/>
                    <a:pt x="14" y="15"/>
                    <a:pt x="14" y="15"/>
                  </a:cubicBezTo>
                  <a:cubicBezTo>
                    <a:pt x="14" y="15"/>
                    <a:pt x="13" y="15"/>
                    <a:pt x="14" y="15"/>
                  </a:cubicBezTo>
                  <a:cubicBezTo>
                    <a:pt x="14" y="15"/>
                    <a:pt x="14" y="15"/>
                    <a:pt x="14" y="15"/>
                  </a:cubicBezTo>
                  <a:close/>
                  <a:moveTo>
                    <a:pt x="14" y="12"/>
                  </a:moveTo>
                  <a:cubicBezTo>
                    <a:pt x="14" y="12"/>
                    <a:pt x="14" y="12"/>
                    <a:pt x="14" y="12"/>
                  </a:cubicBezTo>
                  <a:cubicBezTo>
                    <a:pt x="13" y="11"/>
                    <a:pt x="14" y="10"/>
                    <a:pt x="14" y="12"/>
                  </a:cubicBezTo>
                  <a:close/>
                  <a:moveTo>
                    <a:pt x="13" y="13"/>
                  </a:moveTo>
                  <a:cubicBezTo>
                    <a:pt x="14" y="14"/>
                    <a:pt x="13" y="14"/>
                    <a:pt x="13" y="14"/>
                  </a:cubicBezTo>
                  <a:cubicBezTo>
                    <a:pt x="12" y="14"/>
                    <a:pt x="12" y="14"/>
                    <a:pt x="12" y="14"/>
                  </a:cubicBezTo>
                  <a:cubicBezTo>
                    <a:pt x="13" y="13"/>
                    <a:pt x="13" y="13"/>
                    <a:pt x="13" y="13"/>
                  </a:cubicBezTo>
                  <a:close/>
                  <a:moveTo>
                    <a:pt x="12" y="16"/>
                  </a:moveTo>
                  <a:cubicBezTo>
                    <a:pt x="12" y="16"/>
                    <a:pt x="12" y="16"/>
                    <a:pt x="12" y="16"/>
                  </a:cubicBezTo>
                  <a:cubicBezTo>
                    <a:pt x="12" y="16"/>
                    <a:pt x="12" y="17"/>
                    <a:pt x="12" y="16"/>
                  </a:cubicBezTo>
                  <a:close/>
                  <a:moveTo>
                    <a:pt x="12" y="9"/>
                  </a:moveTo>
                  <a:cubicBezTo>
                    <a:pt x="12" y="10"/>
                    <a:pt x="12" y="9"/>
                    <a:pt x="12" y="10"/>
                  </a:cubicBezTo>
                  <a:cubicBezTo>
                    <a:pt x="10" y="9"/>
                    <a:pt x="11" y="8"/>
                    <a:pt x="12" y="9"/>
                  </a:cubicBezTo>
                  <a:close/>
                  <a:moveTo>
                    <a:pt x="11" y="12"/>
                  </a:moveTo>
                  <a:cubicBezTo>
                    <a:pt x="12" y="12"/>
                    <a:pt x="12" y="13"/>
                    <a:pt x="12" y="13"/>
                  </a:cubicBezTo>
                  <a:cubicBezTo>
                    <a:pt x="11" y="13"/>
                    <a:pt x="11" y="13"/>
                    <a:pt x="11" y="13"/>
                  </a:cubicBezTo>
                  <a:cubicBezTo>
                    <a:pt x="11" y="12"/>
                    <a:pt x="11" y="12"/>
                    <a:pt x="11" y="12"/>
                  </a:cubicBezTo>
                  <a:close/>
                  <a:moveTo>
                    <a:pt x="11" y="16"/>
                  </a:moveTo>
                  <a:cubicBezTo>
                    <a:pt x="11" y="16"/>
                    <a:pt x="11" y="16"/>
                    <a:pt x="11" y="16"/>
                  </a:cubicBezTo>
                  <a:cubicBezTo>
                    <a:pt x="11" y="16"/>
                    <a:pt x="12" y="16"/>
                    <a:pt x="11" y="16"/>
                  </a:cubicBezTo>
                  <a:close/>
                  <a:moveTo>
                    <a:pt x="8" y="4"/>
                  </a:moveTo>
                  <a:cubicBezTo>
                    <a:pt x="8" y="4"/>
                    <a:pt x="8" y="5"/>
                    <a:pt x="8" y="5"/>
                  </a:cubicBezTo>
                  <a:cubicBezTo>
                    <a:pt x="8" y="5"/>
                    <a:pt x="7" y="5"/>
                    <a:pt x="8" y="4"/>
                  </a:cubicBezTo>
                  <a:close/>
                  <a:moveTo>
                    <a:pt x="8" y="6"/>
                  </a:moveTo>
                  <a:cubicBezTo>
                    <a:pt x="8" y="6"/>
                    <a:pt x="8" y="6"/>
                    <a:pt x="8" y="6"/>
                  </a:cubicBezTo>
                  <a:cubicBezTo>
                    <a:pt x="8" y="6"/>
                    <a:pt x="8" y="6"/>
                    <a:pt x="8" y="5"/>
                  </a:cubicBezTo>
                  <a:cubicBezTo>
                    <a:pt x="8" y="5"/>
                    <a:pt x="8" y="6"/>
                    <a:pt x="8" y="5"/>
                  </a:cubicBezTo>
                  <a:cubicBezTo>
                    <a:pt x="8" y="5"/>
                    <a:pt x="8" y="5"/>
                    <a:pt x="9" y="4"/>
                  </a:cubicBezTo>
                  <a:cubicBezTo>
                    <a:pt x="9" y="5"/>
                    <a:pt x="9" y="5"/>
                    <a:pt x="9" y="6"/>
                  </a:cubicBezTo>
                  <a:cubicBezTo>
                    <a:pt x="9" y="6"/>
                    <a:pt x="8" y="6"/>
                    <a:pt x="9" y="6"/>
                  </a:cubicBezTo>
                  <a:cubicBezTo>
                    <a:pt x="9" y="6"/>
                    <a:pt x="9" y="6"/>
                    <a:pt x="10" y="6"/>
                  </a:cubicBezTo>
                  <a:cubicBezTo>
                    <a:pt x="10" y="5"/>
                    <a:pt x="10" y="5"/>
                    <a:pt x="10" y="5"/>
                  </a:cubicBezTo>
                  <a:cubicBezTo>
                    <a:pt x="10" y="5"/>
                    <a:pt x="10" y="5"/>
                    <a:pt x="11" y="5"/>
                  </a:cubicBezTo>
                  <a:cubicBezTo>
                    <a:pt x="11" y="6"/>
                    <a:pt x="11" y="7"/>
                    <a:pt x="11" y="7"/>
                  </a:cubicBezTo>
                  <a:cubicBezTo>
                    <a:pt x="10" y="7"/>
                    <a:pt x="9" y="7"/>
                    <a:pt x="9" y="7"/>
                  </a:cubicBezTo>
                  <a:cubicBezTo>
                    <a:pt x="9" y="7"/>
                    <a:pt x="9" y="7"/>
                    <a:pt x="9" y="7"/>
                  </a:cubicBezTo>
                  <a:cubicBezTo>
                    <a:pt x="9" y="8"/>
                    <a:pt x="9" y="7"/>
                    <a:pt x="10" y="7"/>
                  </a:cubicBezTo>
                  <a:cubicBezTo>
                    <a:pt x="10" y="8"/>
                    <a:pt x="10" y="8"/>
                    <a:pt x="11" y="9"/>
                  </a:cubicBezTo>
                  <a:cubicBezTo>
                    <a:pt x="11" y="10"/>
                    <a:pt x="10" y="10"/>
                    <a:pt x="10" y="11"/>
                  </a:cubicBezTo>
                  <a:cubicBezTo>
                    <a:pt x="10" y="11"/>
                    <a:pt x="10" y="11"/>
                    <a:pt x="10" y="11"/>
                  </a:cubicBezTo>
                  <a:cubicBezTo>
                    <a:pt x="11" y="13"/>
                    <a:pt x="10" y="13"/>
                    <a:pt x="10" y="14"/>
                  </a:cubicBezTo>
                  <a:cubicBezTo>
                    <a:pt x="10" y="14"/>
                    <a:pt x="10" y="14"/>
                    <a:pt x="10" y="13"/>
                  </a:cubicBezTo>
                  <a:cubicBezTo>
                    <a:pt x="10" y="13"/>
                    <a:pt x="10" y="13"/>
                    <a:pt x="10" y="12"/>
                  </a:cubicBezTo>
                  <a:cubicBezTo>
                    <a:pt x="10" y="12"/>
                    <a:pt x="9" y="12"/>
                    <a:pt x="9" y="12"/>
                  </a:cubicBezTo>
                  <a:cubicBezTo>
                    <a:pt x="10" y="12"/>
                    <a:pt x="10" y="11"/>
                    <a:pt x="10" y="10"/>
                  </a:cubicBezTo>
                  <a:cubicBezTo>
                    <a:pt x="9" y="10"/>
                    <a:pt x="9" y="11"/>
                    <a:pt x="9" y="11"/>
                  </a:cubicBezTo>
                  <a:cubicBezTo>
                    <a:pt x="8" y="11"/>
                    <a:pt x="8" y="11"/>
                    <a:pt x="8" y="11"/>
                  </a:cubicBezTo>
                  <a:cubicBezTo>
                    <a:pt x="7" y="10"/>
                    <a:pt x="8" y="10"/>
                    <a:pt x="8" y="9"/>
                  </a:cubicBezTo>
                  <a:cubicBezTo>
                    <a:pt x="8" y="9"/>
                    <a:pt x="8" y="9"/>
                    <a:pt x="8" y="9"/>
                  </a:cubicBezTo>
                  <a:cubicBezTo>
                    <a:pt x="8" y="8"/>
                    <a:pt x="7" y="8"/>
                    <a:pt x="7" y="8"/>
                  </a:cubicBezTo>
                  <a:cubicBezTo>
                    <a:pt x="7" y="7"/>
                    <a:pt x="7" y="7"/>
                    <a:pt x="7" y="7"/>
                  </a:cubicBezTo>
                  <a:cubicBezTo>
                    <a:pt x="8" y="7"/>
                    <a:pt x="7" y="6"/>
                    <a:pt x="8" y="6"/>
                  </a:cubicBezTo>
                  <a:close/>
                  <a:moveTo>
                    <a:pt x="8" y="35"/>
                  </a:moveTo>
                  <a:cubicBezTo>
                    <a:pt x="9" y="35"/>
                    <a:pt x="8" y="35"/>
                    <a:pt x="8" y="34"/>
                  </a:cubicBezTo>
                  <a:cubicBezTo>
                    <a:pt x="8" y="34"/>
                    <a:pt x="8" y="34"/>
                    <a:pt x="8" y="35"/>
                  </a:cubicBezTo>
                  <a:close/>
                  <a:moveTo>
                    <a:pt x="8" y="32"/>
                  </a:moveTo>
                  <a:cubicBezTo>
                    <a:pt x="8" y="32"/>
                    <a:pt x="8" y="32"/>
                    <a:pt x="8" y="32"/>
                  </a:cubicBezTo>
                  <a:cubicBezTo>
                    <a:pt x="8" y="33"/>
                    <a:pt x="8" y="32"/>
                    <a:pt x="8" y="32"/>
                  </a:cubicBezTo>
                  <a:close/>
                  <a:moveTo>
                    <a:pt x="7" y="14"/>
                  </a:moveTo>
                  <a:cubicBezTo>
                    <a:pt x="7" y="14"/>
                    <a:pt x="7" y="13"/>
                    <a:pt x="7" y="13"/>
                  </a:cubicBezTo>
                  <a:cubicBezTo>
                    <a:pt x="7" y="13"/>
                    <a:pt x="7" y="13"/>
                    <a:pt x="7" y="13"/>
                  </a:cubicBezTo>
                  <a:cubicBezTo>
                    <a:pt x="8" y="13"/>
                    <a:pt x="8" y="13"/>
                    <a:pt x="8" y="13"/>
                  </a:cubicBezTo>
                  <a:cubicBezTo>
                    <a:pt x="8" y="13"/>
                    <a:pt x="8" y="13"/>
                    <a:pt x="8" y="14"/>
                  </a:cubicBezTo>
                  <a:cubicBezTo>
                    <a:pt x="9" y="14"/>
                    <a:pt x="9" y="14"/>
                    <a:pt x="9" y="14"/>
                  </a:cubicBezTo>
                  <a:cubicBezTo>
                    <a:pt x="9" y="14"/>
                    <a:pt x="10" y="15"/>
                    <a:pt x="9" y="15"/>
                  </a:cubicBezTo>
                  <a:cubicBezTo>
                    <a:pt x="9" y="15"/>
                    <a:pt x="8" y="14"/>
                    <a:pt x="7" y="14"/>
                  </a:cubicBezTo>
                  <a:close/>
                  <a:moveTo>
                    <a:pt x="7" y="11"/>
                  </a:moveTo>
                  <a:cubicBezTo>
                    <a:pt x="6" y="10"/>
                    <a:pt x="7" y="10"/>
                    <a:pt x="7" y="10"/>
                  </a:cubicBezTo>
                  <a:cubicBezTo>
                    <a:pt x="7" y="11"/>
                    <a:pt x="7" y="11"/>
                    <a:pt x="7" y="11"/>
                  </a:cubicBezTo>
                  <a:close/>
                  <a:moveTo>
                    <a:pt x="8" y="12"/>
                  </a:moveTo>
                  <a:cubicBezTo>
                    <a:pt x="9" y="12"/>
                    <a:pt x="9" y="13"/>
                    <a:pt x="9" y="13"/>
                  </a:cubicBezTo>
                  <a:cubicBezTo>
                    <a:pt x="9" y="13"/>
                    <a:pt x="9" y="13"/>
                    <a:pt x="9" y="13"/>
                  </a:cubicBezTo>
                  <a:cubicBezTo>
                    <a:pt x="8" y="13"/>
                    <a:pt x="8" y="12"/>
                    <a:pt x="8" y="12"/>
                  </a:cubicBezTo>
                  <a:close/>
                  <a:moveTo>
                    <a:pt x="9" y="15"/>
                  </a:moveTo>
                  <a:cubicBezTo>
                    <a:pt x="9" y="15"/>
                    <a:pt x="9" y="16"/>
                    <a:pt x="10" y="16"/>
                  </a:cubicBezTo>
                  <a:cubicBezTo>
                    <a:pt x="10" y="16"/>
                    <a:pt x="10" y="16"/>
                    <a:pt x="10" y="16"/>
                  </a:cubicBezTo>
                  <a:cubicBezTo>
                    <a:pt x="9" y="16"/>
                    <a:pt x="9" y="16"/>
                    <a:pt x="9" y="15"/>
                  </a:cubicBezTo>
                  <a:close/>
                  <a:moveTo>
                    <a:pt x="9" y="34"/>
                  </a:moveTo>
                  <a:cubicBezTo>
                    <a:pt x="9" y="34"/>
                    <a:pt x="9" y="34"/>
                    <a:pt x="9" y="34"/>
                  </a:cubicBezTo>
                  <a:cubicBezTo>
                    <a:pt x="9" y="34"/>
                    <a:pt x="9" y="34"/>
                    <a:pt x="9" y="34"/>
                  </a:cubicBezTo>
                  <a:cubicBezTo>
                    <a:pt x="9" y="34"/>
                    <a:pt x="9" y="34"/>
                    <a:pt x="9" y="34"/>
                  </a:cubicBezTo>
                  <a:close/>
                  <a:moveTo>
                    <a:pt x="10" y="15"/>
                  </a:moveTo>
                  <a:cubicBezTo>
                    <a:pt x="10" y="16"/>
                    <a:pt x="10" y="16"/>
                    <a:pt x="10" y="15"/>
                  </a:cubicBezTo>
                  <a:cubicBezTo>
                    <a:pt x="10" y="15"/>
                    <a:pt x="10" y="15"/>
                    <a:pt x="10" y="15"/>
                  </a:cubicBezTo>
                  <a:close/>
                  <a:moveTo>
                    <a:pt x="10" y="38"/>
                  </a:moveTo>
                  <a:cubicBezTo>
                    <a:pt x="10" y="39"/>
                    <a:pt x="9" y="38"/>
                    <a:pt x="9" y="39"/>
                  </a:cubicBezTo>
                  <a:cubicBezTo>
                    <a:pt x="9" y="39"/>
                    <a:pt x="9" y="38"/>
                    <a:pt x="9" y="38"/>
                  </a:cubicBezTo>
                  <a:cubicBezTo>
                    <a:pt x="9" y="38"/>
                    <a:pt x="10" y="38"/>
                    <a:pt x="10" y="38"/>
                  </a:cubicBezTo>
                  <a:close/>
                  <a:moveTo>
                    <a:pt x="7" y="9"/>
                  </a:moveTo>
                  <a:cubicBezTo>
                    <a:pt x="7" y="9"/>
                    <a:pt x="7" y="10"/>
                    <a:pt x="7" y="10"/>
                  </a:cubicBezTo>
                  <a:cubicBezTo>
                    <a:pt x="7" y="10"/>
                    <a:pt x="7" y="10"/>
                    <a:pt x="7" y="10"/>
                  </a:cubicBezTo>
                  <a:cubicBezTo>
                    <a:pt x="7" y="10"/>
                    <a:pt x="6" y="10"/>
                    <a:pt x="7" y="10"/>
                  </a:cubicBezTo>
                  <a:cubicBezTo>
                    <a:pt x="6" y="9"/>
                    <a:pt x="7" y="9"/>
                    <a:pt x="7" y="9"/>
                  </a:cubicBezTo>
                  <a:close/>
                  <a:moveTo>
                    <a:pt x="7" y="12"/>
                  </a:moveTo>
                  <a:cubicBezTo>
                    <a:pt x="7" y="12"/>
                    <a:pt x="6" y="12"/>
                    <a:pt x="6" y="11"/>
                  </a:cubicBezTo>
                  <a:cubicBezTo>
                    <a:pt x="6" y="10"/>
                    <a:pt x="7" y="11"/>
                    <a:pt x="7" y="12"/>
                  </a:cubicBezTo>
                  <a:close/>
                  <a:moveTo>
                    <a:pt x="6" y="12"/>
                  </a:moveTo>
                  <a:cubicBezTo>
                    <a:pt x="6" y="13"/>
                    <a:pt x="5" y="13"/>
                    <a:pt x="4" y="13"/>
                  </a:cubicBezTo>
                  <a:cubicBezTo>
                    <a:pt x="5" y="12"/>
                    <a:pt x="5" y="12"/>
                    <a:pt x="6" y="12"/>
                  </a:cubicBezTo>
                  <a:close/>
                  <a:moveTo>
                    <a:pt x="5" y="14"/>
                  </a:moveTo>
                  <a:cubicBezTo>
                    <a:pt x="5" y="14"/>
                    <a:pt x="5" y="14"/>
                    <a:pt x="5" y="14"/>
                  </a:cubicBezTo>
                  <a:cubicBezTo>
                    <a:pt x="5" y="14"/>
                    <a:pt x="4" y="14"/>
                    <a:pt x="4" y="13"/>
                  </a:cubicBezTo>
                  <a:cubicBezTo>
                    <a:pt x="5" y="13"/>
                    <a:pt x="5" y="13"/>
                    <a:pt x="5" y="14"/>
                  </a:cubicBezTo>
                  <a:close/>
                  <a:moveTo>
                    <a:pt x="4" y="23"/>
                  </a:moveTo>
                  <a:cubicBezTo>
                    <a:pt x="5" y="23"/>
                    <a:pt x="5" y="23"/>
                    <a:pt x="4" y="23"/>
                  </a:cubicBezTo>
                  <a:cubicBezTo>
                    <a:pt x="4" y="23"/>
                    <a:pt x="4" y="23"/>
                    <a:pt x="4" y="23"/>
                  </a:cubicBezTo>
                  <a:close/>
                  <a:moveTo>
                    <a:pt x="5" y="24"/>
                  </a:moveTo>
                  <a:cubicBezTo>
                    <a:pt x="4" y="24"/>
                    <a:pt x="4" y="24"/>
                    <a:pt x="4" y="24"/>
                  </a:cubicBezTo>
                  <a:cubicBezTo>
                    <a:pt x="4" y="24"/>
                    <a:pt x="5" y="24"/>
                    <a:pt x="5" y="24"/>
                  </a:cubicBezTo>
                  <a:close/>
                  <a:moveTo>
                    <a:pt x="3" y="33"/>
                  </a:moveTo>
                  <a:cubicBezTo>
                    <a:pt x="3" y="33"/>
                    <a:pt x="3" y="33"/>
                    <a:pt x="3" y="33"/>
                  </a:cubicBezTo>
                  <a:cubicBezTo>
                    <a:pt x="3" y="33"/>
                    <a:pt x="3" y="33"/>
                    <a:pt x="3" y="33"/>
                  </a:cubicBezTo>
                  <a:cubicBezTo>
                    <a:pt x="3" y="32"/>
                    <a:pt x="2" y="32"/>
                    <a:pt x="2" y="32"/>
                  </a:cubicBezTo>
                  <a:cubicBezTo>
                    <a:pt x="3" y="31"/>
                    <a:pt x="2" y="30"/>
                    <a:pt x="2" y="30"/>
                  </a:cubicBezTo>
                  <a:cubicBezTo>
                    <a:pt x="3" y="30"/>
                    <a:pt x="3" y="30"/>
                    <a:pt x="3" y="31"/>
                  </a:cubicBezTo>
                  <a:cubicBezTo>
                    <a:pt x="3" y="31"/>
                    <a:pt x="3" y="31"/>
                    <a:pt x="3" y="31"/>
                  </a:cubicBezTo>
                  <a:cubicBezTo>
                    <a:pt x="3" y="31"/>
                    <a:pt x="3" y="32"/>
                    <a:pt x="3" y="32"/>
                  </a:cubicBezTo>
                  <a:cubicBezTo>
                    <a:pt x="3" y="32"/>
                    <a:pt x="3" y="31"/>
                    <a:pt x="4" y="32"/>
                  </a:cubicBezTo>
                  <a:cubicBezTo>
                    <a:pt x="4" y="32"/>
                    <a:pt x="3" y="33"/>
                    <a:pt x="3" y="33"/>
                  </a:cubicBezTo>
                  <a:close/>
                  <a:moveTo>
                    <a:pt x="3" y="29"/>
                  </a:moveTo>
                  <a:cubicBezTo>
                    <a:pt x="3" y="29"/>
                    <a:pt x="3" y="29"/>
                    <a:pt x="3" y="29"/>
                  </a:cubicBezTo>
                  <a:cubicBezTo>
                    <a:pt x="3" y="29"/>
                    <a:pt x="3" y="30"/>
                    <a:pt x="3" y="30"/>
                  </a:cubicBezTo>
                  <a:cubicBezTo>
                    <a:pt x="3" y="30"/>
                    <a:pt x="3" y="29"/>
                    <a:pt x="3" y="29"/>
                  </a:cubicBezTo>
                  <a:close/>
                  <a:moveTo>
                    <a:pt x="4" y="33"/>
                  </a:moveTo>
                  <a:cubicBezTo>
                    <a:pt x="4" y="33"/>
                    <a:pt x="4" y="33"/>
                    <a:pt x="4" y="34"/>
                  </a:cubicBezTo>
                  <a:cubicBezTo>
                    <a:pt x="4" y="33"/>
                    <a:pt x="4" y="33"/>
                    <a:pt x="4" y="33"/>
                  </a:cubicBezTo>
                  <a:cubicBezTo>
                    <a:pt x="4" y="33"/>
                    <a:pt x="4" y="33"/>
                    <a:pt x="4" y="33"/>
                  </a:cubicBezTo>
                  <a:close/>
                  <a:moveTo>
                    <a:pt x="4" y="31"/>
                  </a:moveTo>
                  <a:cubicBezTo>
                    <a:pt x="4" y="31"/>
                    <a:pt x="4" y="31"/>
                    <a:pt x="4" y="31"/>
                  </a:cubicBezTo>
                  <a:cubicBezTo>
                    <a:pt x="4" y="31"/>
                    <a:pt x="4" y="31"/>
                    <a:pt x="4" y="31"/>
                  </a:cubicBezTo>
                  <a:close/>
                  <a:moveTo>
                    <a:pt x="5" y="32"/>
                  </a:moveTo>
                  <a:cubicBezTo>
                    <a:pt x="5" y="32"/>
                    <a:pt x="4" y="32"/>
                    <a:pt x="4" y="32"/>
                  </a:cubicBezTo>
                  <a:cubicBezTo>
                    <a:pt x="4" y="32"/>
                    <a:pt x="4" y="32"/>
                    <a:pt x="5" y="32"/>
                  </a:cubicBezTo>
                  <a:close/>
                  <a:moveTo>
                    <a:pt x="4" y="20"/>
                  </a:moveTo>
                  <a:cubicBezTo>
                    <a:pt x="4" y="20"/>
                    <a:pt x="4" y="19"/>
                    <a:pt x="4" y="19"/>
                  </a:cubicBezTo>
                  <a:cubicBezTo>
                    <a:pt x="4" y="20"/>
                    <a:pt x="4" y="21"/>
                    <a:pt x="4" y="20"/>
                  </a:cubicBezTo>
                  <a:close/>
                  <a:moveTo>
                    <a:pt x="4" y="25"/>
                  </a:moveTo>
                  <a:cubicBezTo>
                    <a:pt x="4" y="25"/>
                    <a:pt x="4" y="25"/>
                    <a:pt x="4" y="25"/>
                  </a:cubicBezTo>
                  <a:cubicBezTo>
                    <a:pt x="4" y="25"/>
                    <a:pt x="4" y="25"/>
                    <a:pt x="4" y="24"/>
                  </a:cubicBezTo>
                  <a:cubicBezTo>
                    <a:pt x="4" y="24"/>
                    <a:pt x="4" y="25"/>
                    <a:pt x="4" y="25"/>
                  </a:cubicBezTo>
                  <a:close/>
                  <a:moveTo>
                    <a:pt x="4" y="23"/>
                  </a:moveTo>
                  <a:cubicBezTo>
                    <a:pt x="3" y="23"/>
                    <a:pt x="3" y="22"/>
                    <a:pt x="3" y="22"/>
                  </a:cubicBezTo>
                  <a:cubicBezTo>
                    <a:pt x="3" y="22"/>
                    <a:pt x="4" y="23"/>
                    <a:pt x="4" y="23"/>
                  </a:cubicBezTo>
                  <a:close/>
                  <a:moveTo>
                    <a:pt x="2" y="27"/>
                  </a:moveTo>
                  <a:cubicBezTo>
                    <a:pt x="2" y="27"/>
                    <a:pt x="2" y="26"/>
                    <a:pt x="2" y="26"/>
                  </a:cubicBezTo>
                  <a:cubicBezTo>
                    <a:pt x="2" y="25"/>
                    <a:pt x="2" y="26"/>
                    <a:pt x="2" y="26"/>
                  </a:cubicBezTo>
                  <a:cubicBezTo>
                    <a:pt x="2" y="25"/>
                    <a:pt x="2" y="25"/>
                    <a:pt x="2" y="25"/>
                  </a:cubicBezTo>
                  <a:cubicBezTo>
                    <a:pt x="3" y="25"/>
                    <a:pt x="3" y="25"/>
                    <a:pt x="3" y="25"/>
                  </a:cubicBezTo>
                  <a:cubicBezTo>
                    <a:pt x="3" y="26"/>
                    <a:pt x="3" y="26"/>
                    <a:pt x="2" y="27"/>
                  </a:cubicBezTo>
                  <a:close/>
                  <a:moveTo>
                    <a:pt x="3" y="21"/>
                  </a:moveTo>
                  <a:cubicBezTo>
                    <a:pt x="3" y="21"/>
                    <a:pt x="2" y="21"/>
                    <a:pt x="2" y="21"/>
                  </a:cubicBezTo>
                  <a:cubicBezTo>
                    <a:pt x="3" y="21"/>
                    <a:pt x="3" y="21"/>
                    <a:pt x="3" y="21"/>
                  </a:cubicBezTo>
                  <a:cubicBezTo>
                    <a:pt x="3" y="21"/>
                    <a:pt x="3" y="21"/>
                    <a:pt x="3" y="21"/>
                  </a:cubicBezTo>
                  <a:close/>
                  <a:moveTo>
                    <a:pt x="3" y="18"/>
                  </a:moveTo>
                  <a:cubicBezTo>
                    <a:pt x="2" y="18"/>
                    <a:pt x="2" y="17"/>
                    <a:pt x="3" y="17"/>
                  </a:cubicBezTo>
                  <a:cubicBezTo>
                    <a:pt x="3" y="18"/>
                    <a:pt x="3" y="18"/>
                    <a:pt x="3" y="18"/>
                  </a:cubicBezTo>
                  <a:cubicBezTo>
                    <a:pt x="3" y="18"/>
                    <a:pt x="3" y="18"/>
                    <a:pt x="3" y="18"/>
                  </a:cubicBezTo>
                  <a:close/>
                  <a:moveTo>
                    <a:pt x="3" y="14"/>
                  </a:moveTo>
                  <a:cubicBezTo>
                    <a:pt x="3" y="15"/>
                    <a:pt x="3" y="15"/>
                    <a:pt x="3" y="15"/>
                  </a:cubicBezTo>
                  <a:cubicBezTo>
                    <a:pt x="2" y="15"/>
                    <a:pt x="2" y="14"/>
                    <a:pt x="3" y="14"/>
                  </a:cubicBezTo>
                  <a:close/>
                  <a:moveTo>
                    <a:pt x="3" y="16"/>
                  </a:moveTo>
                  <a:cubicBezTo>
                    <a:pt x="3" y="17"/>
                    <a:pt x="2" y="16"/>
                    <a:pt x="2" y="16"/>
                  </a:cubicBezTo>
                  <a:cubicBezTo>
                    <a:pt x="2" y="16"/>
                    <a:pt x="3" y="16"/>
                    <a:pt x="3" y="16"/>
                  </a:cubicBezTo>
                  <a:close/>
                  <a:moveTo>
                    <a:pt x="2" y="13"/>
                  </a:moveTo>
                  <a:cubicBezTo>
                    <a:pt x="2" y="13"/>
                    <a:pt x="2" y="14"/>
                    <a:pt x="2" y="14"/>
                  </a:cubicBezTo>
                  <a:cubicBezTo>
                    <a:pt x="2" y="14"/>
                    <a:pt x="2" y="13"/>
                    <a:pt x="2" y="13"/>
                  </a:cubicBezTo>
                  <a:close/>
                  <a:moveTo>
                    <a:pt x="1" y="12"/>
                  </a:moveTo>
                  <a:cubicBezTo>
                    <a:pt x="1" y="13"/>
                    <a:pt x="2" y="14"/>
                    <a:pt x="1" y="14"/>
                  </a:cubicBezTo>
                  <a:cubicBezTo>
                    <a:pt x="1" y="13"/>
                    <a:pt x="1" y="13"/>
                    <a:pt x="1" y="13"/>
                  </a:cubicBezTo>
                  <a:cubicBezTo>
                    <a:pt x="1" y="13"/>
                    <a:pt x="1" y="12"/>
                    <a:pt x="1" y="12"/>
                  </a:cubicBezTo>
                  <a:close/>
                  <a:moveTo>
                    <a:pt x="1" y="14"/>
                  </a:moveTo>
                  <a:cubicBezTo>
                    <a:pt x="1" y="14"/>
                    <a:pt x="2" y="15"/>
                    <a:pt x="2" y="14"/>
                  </a:cubicBezTo>
                  <a:cubicBezTo>
                    <a:pt x="2" y="15"/>
                    <a:pt x="1" y="14"/>
                    <a:pt x="1" y="14"/>
                  </a:cubicBezTo>
                  <a:cubicBezTo>
                    <a:pt x="1" y="14"/>
                    <a:pt x="1" y="14"/>
                    <a:pt x="1" y="14"/>
                  </a:cubicBezTo>
                  <a:close/>
                  <a:moveTo>
                    <a:pt x="1" y="18"/>
                  </a:moveTo>
                  <a:cubicBezTo>
                    <a:pt x="1" y="18"/>
                    <a:pt x="1" y="18"/>
                    <a:pt x="1" y="19"/>
                  </a:cubicBezTo>
                  <a:cubicBezTo>
                    <a:pt x="1" y="19"/>
                    <a:pt x="1" y="18"/>
                    <a:pt x="1" y="18"/>
                  </a:cubicBezTo>
                  <a:close/>
                  <a:moveTo>
                    <a:pt x="1" y="19"/>
                  </a:moveTo>
                  <a:cubicBezTo>
                    <a:pt x="1" y="19"/>
                    <a:pt x="2" y="19"/>
                    <a:pt x="2" y="20"/>
                  </a:cubicBezTo>
                  <a:cubicBezTo>
                    <a:pt x="2" y="20"/>
                    <a:pt x="1" y="20"/>
                    <a:pt x="1" y="20"/>
                  </a:cubicBezTo>
                  <a:cubicBezTo>
                    <a:pt x="1" y="19"/>
                    <a:pt x="1" y="19"/>
                    <a:pt x="1" y="19"/>
                  </a:cubicBezTo>
                  <a:close/>
                  <a:moveTo>
                    <a:pt x="1" y="29"/>
                  </a:moveTo>
                  <a:cubicBezTo>
                    <a:pt x="1" y="29"/>
                    <a:pt x="1" y="28"/>
                    <a:pt x="2" y="29"/>
                  </a:cubicBezTo>
                  <a:cubicBezTo>
                    <a:pt x="2" y="29"/>
                    <a:pt x="2" y="29"/>
                    <a:pt x="2" y="30"/>
                  </a:cubicBezTo>
                  <a:cubicBezTo>
                    <a:pt x="2" y="29"/>
                    <a:pt x="2" y="30"/>
                    <a:pt x="1" y="29"/>
                  </a:cubicBezTo>
                  <a:close/>
                  <a:moveTo>
                    <a:pt x="4" y="36"/>
                  </a:moveTo>
                  <a:cubicBezTo>
                    <a:pt x="3" y="36"/>
                    <a:pt x="3" y="36"/>
                    <a:pt x="2" y="35"/>
                  </a:cubicBezTo>
                  <a:cubicBezTo>
                    <a:pt x="2" y="35"/>
                    <a:pt x="3" y="35"/>
                    <a:pt x="2" y="35"/>
                  </a:cubicBezTo>
                  <a:cubicBezTo>
                    <a:pt x="2" y="35"/>
                    <a:pt x="2" y="35"/>
                    <a:pt x="2" y="35"/>
                  </a:cubicBezTo>
                  <a:cubicBezTo>
                    <a:pt x="2" y="34"/>
                    <a:pt x="2" y="34"/>
                    <a:pt x="2" y="35"/>
                  </a:cubicBezTo>
                  <a:cubicBezTo>
                    <a:pt x="2" y="34"/>
                    <a:pt x="2" y="33"/>
                    <a:pt x="2" y="32"/>
                  </a:cubicBezTo>
                  <a:cubicBezTo>
                    <a:pt x="3" y="32"/>
                    <a:pt x="2" y="33"/>
                    <a:pt x="2" y="33"/>
                  </a:cubicBezTo>
                  <a:cubicBezTo>
                    <a:pt x="3" y="34"/>
                    <a:pt x="3" y="34"/>
                    <a:pt x="4" y="35"/>
                  </a:cubicBezTo>
                  <a:cubicBezTo>
                    <a:pt x="3" y="35"/>
                    <a:pt x="3" y="35"/>
                    <a:pt x="4" y="36"/>
                  </a:cubicBezTo>
                  <a:close/>
                  <a:moveTo>
                    <a:pt x="4" y="37"/>
                  </a:moveTo>
                  <a:cubicBezTo>
                    <a:pt x="4" y="36"/>
                    <a:pt x="4" y="35"/>
                    <a:pt x="4" y="34"/>
                  </a:cubicBezTo>
                  <a:cubicBezTo>
                    <a:pt x="4" y="34"/>
                    <a:pt x="4" y="34"/>
                    <a:pt x="4" y="34"/>
                  </a:cubicBezTo>
                  <a:cubicBezTo>
                    <a:pt x="4" y="33"/>
                    <a:pt x="4" y="33"/>
                    <a:pt x="5" y="33"/>
                  </a:cubicBezTo>
                  <a:cubicBezTo>
                    <a:pt x="5" y="34"/>
                    <a:pt x="5" y="34"/>
                    <a:pt x="5" y="34"/>
                  </a:cubicBezTo>
                  <a:cubicBezTo>
                    <a:pt x="5" y="35"/>
                    <a:pt x="5" y="35"/>
                    <a:pt x="5" y="35"/>
                  </a:cubicBezTo>
                  <a:cubicBezTo>
                    <a:pt x="5" y="35"/>
                    <a:pt x="5" y="35"/>
                    <a:pt x="5" y="36"/>
                  </a:cubicBezTo>
                  <a:cubicBezTo>
                    <a:pt x="5" y="36"/>
                    <a:pt x="5" y="36"/>
                    <a:pt x="5" y="36"/>
                  </a:cubicBezTo>
                  <a:cubicBezTo>
                    <a:pt x="5" y="37"/>
                    <a:pt x="5" y="37"/>
                    <a:pt x="4" y="37"/>
                  </a:cubicBezTo>
                  <a:close/>
                  <a:moveTo>
                    <a:pt x="5" y="19"/>
                  </a:moveTo>
                  <a:cubicBezTo>
                    <a:pt x="5" y="19"/>
                    <a:pt x="5" y="19"/>
                    <a:pt x="5" y="19"/>
                  </a:cubicBezTo>
                  <a:cubicBezTo>
                    <a:pt x="5" y="19"/>
                    <a:pt x="5" y="19"/>
                    <a:pt x="5" y="18"/>
                  </a:cubicBezTo>
                  <a:cubicBezTo>
                    <a:pt x="5" y="18"/>
                    <a:pt x="4" y="18"/>
                    <a:pt x="4" y="18"/>
                  </a:cubicBezTo>
                  <a:cubicBezTo>
                    <a:pt x="4" y="17"/>
                    <a:pt x="4" y="16"/>
                    <a:pt x="4" y="15"/>
                  </a:cubicBezTo>
                  <a:cubicBezTo>
                    <a:pt x="5" y="16"/>
                    <a:pt x="5" y="15"/>
                    <a:pt x="6" y="15"/>
                  </a:cubicBezTo>
                  <a:cubicBezTo>
                    <a:pt x="6" y="16"/>
                    <a:pt x="5" y="16"/>
                    <a:pt x="6" y="17"/>
                  </a:cubicBezTo>
                  <a:cubicBezTo>
                    <a:pt x="5" y="17"/>
                    <a:pt x="5" y="17"/>
                    <a:pt x="5" y="17"/>
                  </a:cubicBezTo>
                  <a:cubicBezTo>
                    <a:pt x="5" y="17"/>
                    <a:pt x="5" y="17"/>
                    <a:pt x="4" y="17"/>
                  </a:cubicBezTo>
                  <a:cubicBezTo>
                    <a:pt x="5" y="18"/>
                    <a:pt x="5" y="18"/>
                    <a:pt x="5" y="18"/>
                  </a:cubicBezTo>
                  <a:cubicBezTo>
                    <a:pt x="5" y="18"/>
                    <a:pt x="5" y="18"/>
                    <a:pt x="6" y="18"/>
                  </a:cubicBezTo>
                  <a:cubicBezTo>
                    <a:pt x="6" y="19"/>
                    <a:pt x="5" y="19"/>
                    <a:pt x="5" y="19"/>
                  </a:cubicBezTo>
                  <a:close/>
                  <a:moveTo>
                    <a:pt x="5" y="26"/>
                  </a:moveTo>
                  <a:cubicBezTo>
                    <a:pt x="6" y="26"/>
                    <a:pt x="6" y="26"/>
                    <a:pt x="6" y="27"/>
                  </a:cubicBezTo>
                  <a:cubicBezTo>
                    <a:pt x="6" y="27"/>
                    <a:pt x="5" y="27"/>
                    <a:pt x="5" y="26"/>
                  </a:cubicBezTo>
                  <a:close/>
                  <a:moveTo>
                    <a:pt x="5" y="6"/>
                  </a:moveTo>
                  <a:cubicBezTo>
                    <a:pt x="6" y="6"/>
                    <a:pt x="6" y="6"/>
                    <a:pt x="6" y="7"/>
                  </a:cubicBezTo>
                  <a:cubicBezTo>
                    <a:pt x="5" y="6"/>
                    <a:pt x="6" y="6"/>
                    <a:pt x="5" y="6"/>
                  </a:cubicBezTo>
                  <a:close/>
                  <a:moveTo>
                    <a:pt x="6" y="36"/>
                  </a:moveTo>
                  <a:cubicBezTo>
                    <a:pt x="6" y="35"/>
                    <a:pt x="6" y="35"/>
                    <a:pt x="6" y="34"/>
                  </a:cubicBezTo>
                  <a:cubicBezTo>
                    <a:pt x="6" y="35"/>
                    <a:pt x="7" y="35"/>
                    <a:pt x="7" y="35"/>
                  </a:cubicBezTo>
                  <a:cubicBezTo>
                    <a:pt x="7" y="34"/>
                    <a:pt x="7" y="34"/>
                    <a:pt x="7" y="34"/>
                  </a:cubicBezTo>
                  <a:cubicBezTo>
                    <a:pt x="7" y="34"/>
                    <a:pt x="7" y="34"/>
                    <a:pt x="7" y="34"/>
                  </a:cubicBezTo>
                  <a:cubicBezTo>
                    <a:pt x="8" y="34"/>
                    <a:pt x="7" y="34"/>
                    <a:pt x="7" y="35"/>
                  </a:cubicBezTo>
                  <a:cubicBezTo>
                    <a:pt x="8" y="35"/>
                    <a:pt x="8" y="35"/>
                    <a:pt x="9" y="35"/>
                  </a:cubicBezTo>
                  <a:cubicBezTo>
                    <a:pt x="9" y="36"/>
                    <a:pt x="9" y="36"/>
                    <a:pt x="9" y="36"/>
                  </a:cubicBezTo>
                  <a:cubicBezTo>
                    <a:pt x="8" y="36"/>
                    <a:pt x="8" y="36"/>
                    <a:pt x="8" y="35"/>
                  </a:cubicBezTo>
                  <a:cubicBezTo>
                    <a:pt x="8" y="36"/>
                    <a:pt x="8" y="36"/>
                    <a:pt x="8" y="36"/>
                  </a:cubicBezTo>
                  <a:cubicBezTo>
                    <a:pt x="7" y="36"/>
                    <a:pt x="8" y="37"/>
                    <a:pt x="7" y="37"/>
                  </a:cubicBezTo>
                  <a:cubicBezTo>
                    <a:pt x="7" y="36"/>
                    <a:pt x="7" y="36"/>
                    <a:pt x="7" y="36"/>
                  </a:cubicBezTo>
                  <a:cubicBezTo>
                    <a:pt x="7" y="35"/>
                    <a:pt x="6" y="35"/>
                    <a:pt x="6" y="36"/>
                  </a:cubicBezTo>
                  <a:close/>
                  <a:moveTo>
                    <a:pt x="8" y="39"/>
                  </a:moveTo>
                  <a:cubicBezTo>
                    <a:pt x="8" y="39"/>
                    <a:pt x="8" y="39"/>
                    <a:pt x="8" y="38"/>
                  </a:cubicBezTo>
                  <a:cubicBezTo>
                    <a:pt x="8" y="38"/>
                    <a:pt x="8" y="39"/>
                    <a:pt x="7" y="39"/>
                  </a:cubicBezTo>
                  <a:cubicBezTo>
                    <a:pt x="7" y="38"/>
                    <a:pt x="7" y="37"/>
                    <a:pt x="8" y="38"/>
                  </a:cubicBezTo>
                  <a:cubicBezTo>
                    <a:pt x="8" y="37"/>
                    <a:pt x="8" y="37"/>
                    <a:pt x="9" y="37"/>
                  </a:cubicBezTo>
                  <a:cubicBezTo>
                    <a:pt x="8" y="38"/>
                    <a:pt x="9" y="39"/>
                    <a:pt x="8" y="39"/>
                  </a:cubicBezTo>
                  <a:close/>
                  <a:moveTo>
                    <a:pt x="10" y="36"/>
                  </a:moveTo>
                  <a:cubicBezTo>
                    <a:pt x="9" y="36"/>
                    <a:pt x="9" y="36"/>
                    <a:pt x="9" y="36"/>
                  </a:cubicBezTo>
                  <a:cubicBezTo>
                    <a:pt x="9" y="35"/>
                    <a:pt x="10" y="36"/>
                    <a:pt x="10" y="36"/>
                  </a:cubicBezTo>
                  <a:close/>
                  <a:moveTo>
                    <a:pt x="9" y="40"/>
                  </a:moveTo>
                  <a:cubicBezTo>
                    <a:pt x="9" y="40"/>
                    <a:pt x="10" y="41"/>
                    <a:pt x="10" y="41"/>
                  </a:cubicBezTo>
                  <a:cubicBezTo>
                    <a:pt x="10" y="41"/>
                    <a:pt x="9" y="41"/>
                    <a:pt x="9" y="40"/>
                  </a:cubicBezTo>
                  <a:close/>
                  <a:moveTo>
                    <a:pt x="10" y="36"/>
                  </a:moveTo>
                  <a:cubicBezTo>
                    <a:pt x="10" y="36"/>
                    <a:pt x="11" y="37"/>
                    <a:pt x="11" y="37"/>
                  </a:cubicBezTo>
                  <a:cubicBezTo>
                    <a:pt x="11" y="37"/>
                    <a:pt x="11" y="37"/>
                    <a:pt x="10" y="37"/>
                  </a:cubicBezTo>
                  <a:cubicBezTo>
                    <a:pt x="10" y="37"/>
                    <a:pt x="10" y="37"/>
                    <a:pt x="10" y="36"/>
                  </a:cubicBezTo>
                  <a:close/>
                  <a:moveTo>
                    <a:pt x="11" y="41"/>
                  </a:moveTo>
                  <a:cubicBezTo>
                    <a:pt x="11" y="41"/>
                    <a:pt x="11" y="41"/>
                    <a:pt x="11" y="41"/>
                  </a:cubicBezTo>
                  <a:cubicBezTo>
                    <a:pt x="11" y="42"/>
                    <a:pt x="11" y="41"/>
                    <a:pt x="11" y="41"/>
                  </a:cubicBezTo>
                  <a:close/>
                  <a:moveTo>
                    <a:pt x="11" y="35"/>
                  </a:moveTo>
                  <a:cubicBezTo>
                    <a:pt x="11" y="35"/>
                    <a:pt x="12" y="35"/>
                    <a:pt x="12" y="35"/>
                  </a:cubicBezTo>
                  <a:cubicBezTo>
                    <a:pt x="11" y="35"/>
                    <a:pt x="11" y="35"/>
                    <a:pt x="11" y="35"/>
                  </a:cubicBezTo>
                  <a:close/>
                  <a:moveTo>
                    <a:pt x="11" y="39"/>
                  </a:moveTo>
                  <a:cubicBezTo>
                    <a:pt x="11" y="39"/>
                    <a:pt x="11" y="39"/>
                    <a:pt x="11" y="39"/>
                  </a:cubicBezTo>
                  <a:cubicBezTo>
                    <a:pt x="12" y="39"/>
                    <a:pt x="12" y="39"/>
                    <a:pt x="11" y="39"/>
                  </a:cubicBezTo>
                  <a:close/>
                  <a:moveTo>
                    <a:pt x="12" y="38"/>
                  </a:moveTo>
                  <a:cubicBezTo>
                    <a:pt x="11" y="38"/>
                    <a:pt x="11" y="37"/>
                    <a:pt x="12" y="37"/>
                  </a:cubicBezTo>
                  <a:cubicBezTo>
                    <a:pt x="12" y="37"/>
                    <a:pt x="12" y="38"/>
                    <a:pt x="12" y="38"/>
                  </a:cubicBezTo>
                  <a:close/>
                  <a:moveTo>
                    <a:pt x="12" y="42"/>
                  </a:moveTo>
                  <a:cubicBezTo>
                    <a:pt x="12" y="42"/>
                    <a:pt x="13" y="42"/>
                    <a:pt x="13" y="42"/>
                  </a:cubicBezTo>
                  <a:cubicBezTo>
                    <a:pt x="13" y="42"/>
                    <a:pt x="13" y="42"/>
                    <a:pt x="12" y="42"/>
                  </a:cubicBezTo>
                  <a:close/>
                  <a:moveTo>
                    <a:pt x="14" y="43"/>
                  </a:moveTo>
                  <a:cubicBezTo>
                    <a:pt x="14" y="43"/>
                    <a:pt x="14" y="42"/>
                    <a:pt x="13" y="42"/>
                  </a:cubicBezTo>
                  <a:cubicBezTo>
                    <a:pt x="13" y="42"/>
                    <a:pt x="14" y="42"/>
                    <a:pt x="14" y="42"/>
                  </a:cubicBezTo>
                  <a:cubicBezTo>
                    <a:pt x="14" y="43"/>
                    <a:pt x="14" y="43"/>
                    <a:pt x="14" y="43"/>
                  </a:cubicBezTo>
                  <a:close/>
                  <a:moveTo>
                    <a:pt x="19" y="43"/>
                  </a:moveTo>
                  <a:cubicBezTo>
                    <a:pt x="19" y="43"/>
                    <a:pt x="19" y="43"/>
                    <a:pt x="19" y="43"/>
                  </a:cubicBezTo>
                  <a:cubicBezTo>
                    <a:pt x="19" y="43"/>
                    <a:pt x="19" y="43"/>
                    <a:pt x="19" y="43"/>
                  </a:cubicBezTo>
                  <a:cubicBezTo>
                    <a:pt x="18" y="43"/>
                    <a:pt x="18" y="43"/>
                    <a:pt x="19" y="43"/>
                  </a:cubicBezTo>
                  <a:close/>
                  <a:moveTo>
                    <a:pt x="20" y="26"/>
                  </a:moveTo>
                  <a:cubicBezTo>
                    <a:pt x="20" y="26"/>
                    <a:pt x="20" y="26"/>
                    <a:pt x="20" y="25"/>
                  </a:cubicBezTo>
                  <a:cubicBezTo>
                    <a:pt x="20" y="26"/>
                    <a:pt x="20" y="26"/>
                    <a:pt x="20" y="26"/>
                  </a:cubicBezTo>
                  <a:cubicBezTo>
                    <a:pt x="20" y="26"/>
                    <a:pt x="20" y="26"/>
                    <a:pt x="20" y="26"/>
                  </a:cubicBezTo>
                  <a:close/>
                  <a:moveTo>
                    <a:pt x="20" y="42"/>
                  </a:moveTo>
                  <a:cubicBezTo>
                    <a:pt x="21" y="42"/>
                    <a:pt x="21" y="43"/>
                    <a:pt x="21" y="43"/>
                  </a:cubicBezTo>
                  <a:cubicBezTo>
                    <a:pt x="20" y="43"/>
                    <a:pt x="20" y="42"/>
                    <a:pt x="20" y="42"/>
                  </a:cubicBezTo>
                  <a:close/>
                  <a:moveTo>
                    <a:pt x="20" y="38"/>
                  </a:moveTo>
                  <a:cubicBezTo>
                    <a:pt x="21" y="38"/>
                    <a:pt x="21" y="39"/>
                    <a:pt x="21" y="39"/>
                  </a:cubicBezTo>
                  <a:cubicBezTo>
                    <a:pt x="21" y="39"/>
                    <a:pt x="21" y="39"/>
                    <a:pt x="21" y="39"/>
                  </a:cubicBezTo>
                  <a:cubicBezTo>
                    <a:pt x="20" y="39"/>
                    <a:pt x="20" y="39"/>
                    <a:pt x="20" y="38"/>
                  </a:cubicBezTo>
                  <a:close/>
                  <a:moveTo>
                    <a:pt x="20" y="44"/>
                  </a:moveTo>
                  <a:cubicBezTo>
                    <a:pt x="21" y="44"/>
                    <a:pt x="21" y="44"/>
                    <a:pt x="21" y="44"/>
                  </a:cubicBezTo>
                  <a:cubicBezTo>
                    <a:pt x="21" y="45"/>
                    <a:pt x="20" y="44"/>
                    <a:pt x="20" y="44"/>
                  </a:cubicBezTo>
                  <a:close/>
                  <a:moveTo>
                    <a:pt x="21" y="46"/>
                  </a:moveTo>
                  <a:cubicBezTo>
                    <a:pt x="21" y="46"/>
                    <a:pt x="21" y="46"/>
                    <a:pt x="21" y="46"/>
                  </a:cubicBezTo>
                  <a:cubicBezTo>
                    <a:pt x="21" y="46"/>
                    <a:pt x="21" y="46"/>
                    <a:pt x="21" y="46"/>
                  </a:cubicBezTo>
                  <a:close/>
                  <a:moveTo>
                    <a:pt x="22" y="40"/>
                  </a:moveTo>
                  <a:cubicBezTo>
                    <a:pt x="21" y="40"/>
                    <a:pt x="21" y="39"/>
                    <a:pt x="21" y="39"/>
                  </a:cubicBezTo>
                  <a:cubicBezTo>
                    <a:pt x="22" y="39"/>
                    <a:pt x="22" y="40"/>
                    <a:pt x="22" y="40"/>
                  </a:cubicBezTo>
                  <a:close/>
                  <a:moveTo>
                    <a:pt x="23" y="37"/>
                  </a:moveTo>
                  <a:cubicBezTo>
                    <a:pt x="23" y="36"/>
                    <a:pt x="24" y="36"/>
                    <a:pt x="24" y="37"/>
                  </a:cubicBezTo>
                  <a:cubicBezTo>
                    <a:pt x="24" y="37"/>
                    <a:pt x="24" y="37"/>
                    <a:pt x="23" y="37"/>
                  </a:cubicBezTo>
                  <a:close/>
                  <a:moveTo>
                    <a:pt x="24" y="35"/>
                  </a:moveTo>
                  <a:cubicBezTo>
                    <a:pt x="23" y="34"/>
                    <a:pt x="23" y="34"/>
                    <a:pt x="23" y="34"/>
                  </a:cubicBezTo>
                  <a:cubicBezTo>
                    <a:pt x="24" y="34"/>
                    <a:pt x="24" y="35"/>
                    <a:pt x="24" y="35"/>
                  </a:cubicBezTo>
                  <a:close/>
                  <a:moveTo>
                    <a:pt x="24" y="36"/>
                  </a:moveTo>
                  <a:cubicBezTo>
                    <a:pt x="24" y="36"/>
                    <a:pt x="24" y="36"/>
                    <a:pt x="24" y="36"/>
                  </a:cubicBezTo>
                  <a:cubicBezTo>
                    <a:pt x="24" y="36"/>
                    <a:pt x="23" y="36"/>
                    <a:pt x="23" y="35"/>
                  </a:cubicBezTo>
                  <a:cubicBezTo>
                    <a:pt x="24" y="35"/>
                    <a:pt x="24" y="35"/>
                    <a:pt x="24" y="36"/>
                  </a:cubicBezTo>
                  <a:close/>
                  <a:moveTo>
                    <a:pt x="25" y="38"/>
                  </a:moveTo>
                  <a:cubicBezTo>
                    <a:pt x="25" y="38"/>
                    <a:pt x="25" y="38"/>
                    <a:pt x="25" y="38"/>
                  </a:cubicBezTo>
                  <a:cubicBezTo>
                    <a:pt x="25" y="38"/>
                    <a:pt x="25" y="38"/>
                    <a:pt x="25" y="38"/>
                  </a:cubicBezTo>
                  <a:cubicBezTo>
                    <a:pt x="25" y="38"/>
                    <a:pt x="25" y="38"/>
                    <a:pt x="25" y="38"/>
                  </a:cubicBezTo>
                  <a:close/>
                  <a:moveTo>
                    <a:pt x="23" y="26"/>
                  </a:moveTo>
                  <a:cubicBezTo>
                    <a:pt x="23" y="26"/>
                    <a:pt x="23" y="25"/>
                    <a:pt x="22" y="25"/>
                  </a:cubicBezTo>
                  <a:cubicBezTo>
                    <a:pt x="21" y="24"/>
                    <a:pt x="20" y="24"/>
                    <a:pt x="19" y="24"/>
                  </a:cubicBezTo>
                  <a:cubicBezTo>
                    <a:pt x="19" y="24"/>
                    <a:pt x="19" y="24"/>
                    <a:pt x="19" y="23"/>
                  </a:cubicBezTo>
                  <a:cubicBezTo>
                    <a:pt x="18" y="23"/>
                    <a:pt x="19" y="24"/>
                    <a:pt x="19" y="25"/>
                  </a:cubicBezTo>
                  <a:cubicBezTo>
                    <a:pt x="19" y="27"/>
                    <a:pt x="18" y="29"/>
                    <a:pt x="19" y="31"/>
                  </a:cubicBezTo>
                  <a:cubicBezTo>
                    <a:pt x="18" y="31"/>
                    <a:pt x="19" y="32"/>
                    <a:pt x="18" y="33"/>
                  </a:cubicBezTo>
                  <a:cubicBezTo>
                    <a:pt x="19" y="33"/>
                    <a:pt x="19" y="34"/>
                    <a:pt x="19" y="34"/>
                  </a:cubicBezTo>
                  <a:cubicBezTo>
                    <a:pt x="18" y="36"/>
                    <a:pt x="19" y="40"/>
                    <a:pt x="18" y="41"/>
                  </a:cubicBezTo>
                  <a:cubicBezTo>
                    <a:pt x="18" y="42"/>
                    <a:pt x="17" y="43"/>
                    <a:pt x="16" y="42"/>
                  </a:cubicBezTo>
                  <a:cubicBezTo>
                    <a:pt x="14" y="42"/>
                    <a:pt x="12" y="40"/>
                    <a:pt x="12" y="37"/>
                  </a:cubicBezTo>
                  <a:cubicBezTo>
                    <a:pt x="13" y="37"/>
                    <a:pt x="14" y="39"/>
                    <a:pt x="14" y="40"/>
                  </a:cubicBezTo>
                  <a:cubicBezTo>
                    <a:pt x="16" y="41"/>
                    <a:pt x="18" y="41"/>
                    <a:pt x="17" y="39"/>
                  </a:cubicBezTo>
                  <a:cubicBezTo>
                    <a:pt x="17" y="38"/>
                    <a:pt x="17" y="38"/>
                    <a:pt x="17" y="38"/>
                  </a:cubicBezTo>
                  <a:cubicBezTo>
                    <a:pt x="17" y="36"/>
                    <a:pt x="17" y="33"/>
                    <a:pt x="17" y="30"/>
                  </a:cubicBezTo>
                  <a:cubicBezTo>
                    <a:pt x="17" y="28"/>
                    <a:pt x="17" y="25"/>
                    <a:pt x="17" y="23"/>
                  </a:cubicBezTo>
                  <a:cubicBezTo>
                    <a:pt x="17" y="22"/>
                    <a:pt x="17" y="23"/>
                    <a:pt x="16" y="23"/>
                  </a:cubicBezTo>
                  <a:cubicBezTo>
                    <a:pt x="16" y="22"/>
                    <a:pt x="13" y="21"/>
                    <a:pt x="13" y="22"/>
                  </a:cubicBezTo>
                  <a:cubicBezTo>
                    <a:pt x="12" y="21"/>
                    <a:pt x="11" y="20"/>
                    <a:pt x="10" y="20"/>
                  </a:cubicBezTo>
                  <a:cubicBezTo>
                    <a:pt x="11" y="18"/>
                    <a:pt x="13" y="18"/>
                    <a:pt x="15" y="17"/>
                  </a:cubicBezTo>
                  <a:cubicBezTo>
                    <a:pt x="16" y="18"/>
                    <a:pt x="17" y="18"/>
                    <a:pt x="17" y="18"/>
                  </a:cubicBezTo>
                  <a:cubicBezTo>
                    <a:pt x="17" y="18"/>
                    <a:pt x="17" y="18"/>
                    <a:pt x="17" y="17"/>
                  </a:cubicBezTo>
                  <a:cubicBezTo>
                    <a:pt x="18" y="17"/>
                    <a:pt x="18" y="17"/>
                    <a:pt x="19" y="18"/>
                  </a:cubicBezTo>
                  <a:cubicBezTo>
                    <a:pt x="19" y="18"/>
                    <a:pt x="18" y="18"/>
                    <a:pt x="18" y="18"/>
                  </a:cubicBezTo>
                  <a:cubicBezTo>
                    <a:pt x="19" y="19"/>
                    <a:pt x="21" y="20"/>
                    <a:pt x="23" y="22"/>
                  </a:cubicBezTo>
                  <a:cubicBezTo>
                    <a:pt x="23" y="22"/>
                    <a:pt x="23" y="22"/>
                    <a:pt x="24" y="22"/>
                  </a:cubicBezTo>
                  <a:cubicBezTo>
                    <a:pt x="24" y="23"/>
                    <a:pt x="25" y="24"/>
                    <a:pt x="26" y="25"/>
                  </a:cubicBezTo>
                  <a:cubicBezTo>
                    <a:pt x="26" y="25"/>
                    <a:pt x="26" y="25"/>
                    <a:pt x="26" y="25"/>
                  </a:cubicBezTo>
                  <a:cubicBezTo>
                    <a:pt x="27" y="26"/>
                    <a:pt x="26" y="26"/>
                    <a:pt x="26" y="27"/>
                  </a:cubicBezTo>
                  <a:cubicBezTo>
                    <a:pt x="25" y="26"/>
                    <a:pt x="24" y="25"/>
                    <a:pt x="23" y="26"/>
                  </a:cubicBezTo>
                  <a:close/>
                  <a:moveTo>
                    <a:pt x="13" y="34"/>
                  </a:moveTo>
                  <a:cubicBezTo>
                    <a:pt x="13" y="34"/>
                    <a:pt x="14" y="34"/>
                    <a:pt x="14" y="34"/>
                  </a:cubicBezTo>
                  <a:cubicBezTo>
                    <a:pt x="14" y="35"/>
                    <a:pt x="14" y="35"/>
                    <a:pt x="13" y="35"/>
                  </a:cubicBezTo>
                  <a:cubicBezTo>
                    <a:pt x="13" y="34"/>
                    <a:pt x="13" y="34"/>
                    <a:pt x="13" y="34"/>
                  </a:cubicBezTo>
                  <a:close/>
                  <a:moveTo>
                    <a:pt x="16" y="35"/>
                  </a:moveTo>
                  <a:cubicBezTo>
                    <a:pt x="16" y="35"/>
                    <a:pt x="17" y="36"/>
                    <a:pt x="17" y="36"/>
                  </a:cubicBezTo>
                  <a:cubicBezTo>
                    <a:pt x="17" y="36"/>
                    <a:pt x="16" y="36"/>
                    <a:pt x="16" y="35"/>
                  </a:cubicBezTo>
                  <a:close/>
                  <a:moveTo>
                    <a:pt x="26" y="43"/>
                  </a:moveTo>
                  <a:cubicBezTo>
                    <a:pt x="26" y="43"/>
                    <a:pt x="26" y="42"/>
                    <a:pt x="26" y="42"/>
                  </a:cubicBezTo>
                  <a:cubicBezTo>
                    <a:pt x="26" y="42"/>
                    <a:pt x="26" y="42"/>
                    <a:pt x="26" y="42"/>
                  </a:cubicBezTo>
                  <a:cubicBezTo>
                    <a:pt x="26" y="42"/>
                    <a:pt x="26" y="42"/>
                    <a:pt x="26" y="43"/>
                  </a:cubicBezTo>
                  <a:cubicBezTo>
                    <a:pt x="26" y="43"/>
                    <a:pt x="26" y="43"/>
                    <a:pt x="26" y="43"/>
                  </a:cubicBezTo>
                  <a:close/>
                  <a:moveTo>
                    <a:pt x="27" y="48"/>
                  </a:moveTo>
                  <a:cubicBezTo>
                    <a:pt x="27" y="48"/>
                    <a:pt x="27" y="47"/>
                    <a:pt x="27" y="47"/>
                  </a:cubicBezTo>
                  <a:cubicBezTo>
                    <a:pt x="27" y="47"/>
                    <a:pt x="27" y="47"/>
                    <a:pt x="28" y="47"/>
                  </a:cubicBezTo>
                  <a:cubicBezTo>
                    <a:pt x="28" y="48"/>
                    <a:pt x="27" y="48"/>
                    <a:pt x="27" y="48"/>
                  </a:cubicBezTo>
                  <a:close/>
                  <a:moveTo>
                    <a:pt x="28" y="46"/>
                  </a:moveTo>
                  <a:cubicBezTo>
                    <a:pt x="29" y="46"/>
                    <a:pt x="29" y="46"/>
                    <a:pt x="29" y="46"/>
                  </a:cubicBezTo>
                  <a:cubicBezTo>
                    <a:pt x="28" y="46"/>
                    <a:pt x="28" y="46"/>
                    <a:pt x="28" y="46"/>
                  </a:cubicBezTo>
                  <a:close/>
                  <a:moveTo>
                    <a:pt x="28" y="46"/>
                  </a:moveTo>
                  <a:cubicBezTo>
                    <a:pt x="28" y="45"/>
                    <a:pt x="28" y="45"/>
                    <a:pt x="28" y="45"/>
                  </a:cubicBezTo>
                  <a:cubicBezTo>
                    <a:pt x="27" y="45"/>
                    <a:pt x="27" y="45"/>
                    <a:pt x="27" y="46"/>
                  </a:cubicBezTo>
                  <a:cubicBezTo>
                    <a:pt x="26" y="45"/>
                    <a:pt x="27" y="46"/>
                    <a:pt x="26" y="46"/>
                  </a:cubicBezTo>
                  <a:cubicBezTo>
                    <a:pt x="26" y="45"/>
                    <a:pt x="26" y="45"/>
                    <a:pt x="26" y="44"/>
                  </a:cubicBezTo>
                  <a:cubicBezTo>
                    <a:pt x="26" y="44"/>
                    <a:pt x="26" y="44"/>
                    <a:pt x="26" y="44"/>
                  </a:cubicBezTo>
                  <a:cubicBezTo>
                    <a:pt x="27" y="44"/>
                    <a:pt x="27" y="45"/>
                    <a:pt x="27" y="44"/>
                  </a:cubicBezTo>
                  <a:cubicBezTo>
                    <a:pt x="27" y="44"/>
                    <a:pt x="28" y="45"/>
                    <a:pt x="28" y="45"/>
                  </a:cubicBezTo>
                  <a:cubicBezTo>
                    <a:pt x="28" y="45"/>
                    <a:pt x="28" y="45"/>
                    <a:pt x="28" y="45"/>
                  </a:cubicBezTo>
                  <a:cubicBezTo>
                    <a:pt x="28" y="45"/>
                    <a:pt x="29" y="45"/>
                    <a:pt x="29" y="45"/>
                  </a:cubicBezTo>
                  <a:cubicBezTo>
                    <a:pt x="29" y="45"/>
                    <a:pt x="28" y="46"/>
                    <a:pt x="28" y="46"/>
                  </a:cubicBezTo>
                  <a:close/>
                  <a:moveTo>
                    <a:pt x="29" y="45"/>
                  </a:moveTo>
                  <a:cubicBezTo>
                    <a:pt x="29" y="45"/>
                    <a:pt x="29" y="44"/>
                    <a:pt x="29" y="44"/>
                  </a:cubicBezTo>
                  <a:cubicBezTo>
                    <a:pt x="29" y="44"/>
                    <a:pt x="30" y="45"/>
                    <a:pt x="30" y="45"/>
                  </a:cubicBezTo>
                  <a:cubicBezTo>
                    <a:pt x="30" y="45"/>
                    <a:pt x="30" y="45"/>
                    <a:pt x="29" y="45"/>
                  </a:cubicBezTo>
                  <a:close/>
                  <a:moveTo>
                    <a:pt x="30" y="46"/>
                  </a:moveTo>
                  <a:cubicBezTo>
                    <a:pt x="30" y="47"/>
                    <a:pt x="31" y="47"/>
                    <a:pt x="31" y="48"/>
                  </a:cubicBezTo>
                  <a:cubicBezTo>
                    <a:pt x="30" y="48"/>
                    <a:pt x="29" y="46"/>
                    <a:pt x="30" y="46"/>
                  </a:cubicBezTo>
                  <a:close/>
                  <a:moveTo>
                    <a:pt x="31" y="37"/>
                  </a:moveTo>
                  <a:cubicBezTo>
                    <a:pt x="31" y="37"/>
                    <a:pt x="31" y="38"/>
                    <a:pt x="32" y="38"/>
                  </a:cubicBezTo>
                  <a:cubicBezTo>
                    <a:pt x="31" y="38"/>
                    <a:pt x="31" y="38"/>
                    <a:pt x="31" y="38"/>
                  </a:cubicBezTo>
                  <a:cubicBezTo>
                    <a:pt x="31" y="38"/>
                    <a:pt x="31" y="38"/>
                    <a:pt x="31" y="37"/>
                  </a:cubicBezTo>
                  <a:close/>
                  <a:moveTo>
                    <a:pt x="34" y="48"/>
                  </a:moveTo>
                  <a:cubicBezTo>
                    <a:pt x="34" y="49"/>
                    <a:pt x="34" y="49"/>
                    <a:pt x="34" y="49"/>
                  </a:cubicBezTo>
                  <a:cubicBezTo>
                    <a:pt x="34" y="49"/>
                    <a:pt x="34" y="48"/>
                    <a:pt x="34" y="48"/>
                  </a:cubicBezTo>
                  <a:close/>
                  <a:moveTo>
                    <a:pt x="34" y="50"/>
                  </a:moveTo>
                  <a:cubicBezTo>
                    <a:pt x="34" y="50"/>
                    <a:pt x="34" y="50"/>
                    <a:pt x="34" y="50"/>
                  </a:cubicBezTo>
                  <a:cubicBezTo>
                    <a:pt x="35" y="50"/>
                    <a:pt x="35" y="50"/>
                    <a:pt x="34" y="50"/>
                  </a:cubicBezTo>
                  <a:close/>
                  <a:moveTo>
                    <a:pt x="35" y="49"/>
                  </a:moveTo>
                  <a:cubicBezTo>
                    <a:pt x="34" y="48"/>
                    <a:pt x="34" y="48"/>
                    <a:pt x="34" y="48"/>
                  </a:cubicBezTo>
                  <a:cubicBezTo>
                    <a:pt x="34" y="48"/>
                    <a:pt x="33" y="48"/>
                    <a:pt x="33" y="48"/>
                  </a:cubicBezTo>
                  <a:cubicBezTo>
                    <a:pt x="33" y="48"/>
                    <a:pt x="33" y="48"/>
                    <a:pt x="33" y="47"/>
                  </a:cubicBezTo>
                  <a:cubicBezTo>
                    <a:pt x="33" y="48"/>
                    <a:pt x="33" y="48"/>
                    <a:pt x="33" y="48"/>
                  </a:cubicBezTo>
                  <a:cubicBezTo>
                    <a:pt x="33" y="48"/>
                    <a:pt x="33" y="48"/>
                    <a:pt x="33" y="48"/>
                  </a:cubicBezTo>
                  <a:cubicBezTo>
                    <a:pt x="33" y="49"/>
                    <a:pt x="33" y="49"/>
                    <a:pt x="33" y="49"/>
                  </a:cubicBezTo>
                  <a:cubicBezTo>
                    <a:pt x="33" y="50"/>
                    <a:pt x="33" y="50"/>
                    <a:pt x="33" y="50"/>
                  </a:cubicBezTo>
                  <a:cubicBezTo>
                    <a:pt x="33" y="49"/>
                    <a:pt x="33" y="49"/>
                    <a:pt x="33" y="49"/>
                  </a:cubicBezTo>
                  <a:cubicBezTo>
                    <a:pt x="32" y="49"/>
                    <a:pt x="33" y="49"/>
                    <a:pt x="33" y="50"/>
                  </a:cubicBezTo>
                  <a:cubicBezTo>
                    <a:pt x="32" y="50"/>
                    <a:pt x="32" y="49"/>
                    <a:pt x="32" y="48"/>
                  </a:cubicBezTo>
                  <a:cubicBezTo>
                    <a:pt x="32" y="48"/>
                    <a:pt x="32" y="48"/>
                    <a:pt x="32" y="48"/>
                  </a:cubicBezTo>
                  <a:cubicBezTo>
                    <a:pt x="32" y="48"/>
                    <a:pt x="32" y="48"/>
                    <a:pt x="32" y="48"/>
                  </a:cubicBezTo>
                  <a:cubicBezTo>
                    <a:pt x="32" y="48"/>
                    <a:pt x="32" y="48"/>
                    <a:pt x="31" y="47"/>
                  </a:cubicBezTo>
                  <a:cubicBezTo>
                    <a:pt x="32" y="47"/>
                    <a:pt x="32" y="48"/>
                    <a:pt x="32" y="47"/>
                  </a:cubicBezTo>
                  <a:cubicBezTo>
                    <a:pt x="32" y="47"/>
                    <a:pt x="32" y="47"/>
                    <a:pt x="32" y="47"/>
                  </a:cubicBezTo>
                  <a:cubicBezTo>
                    <a:pt x="32" y="47"/>
                    <a:pt x="32" y="47"/>
                    <a:pt x="31" y="47"/>
                  </a:cubicBezTo>
                  <a:cubicBezTo>
                    <a:pt x="31" y="46"/>
                    <a:pt x="31" y="46"/>
                    <a:pt x="31" y="45"/>
                  </a:cubicBezTo>
                  <a:cubicBezTo>
                    <a:pt x="32" y="45"/>
                    <a:pt x="32" y="45"/>
                    <a:pt x="32" y="45"/>
                  </a:cubicBezTo>
                  <a:cubicBezTo>
                    <a:pt x="32" y="45"/>
                    <a:pt x="32" y="44"/>
                    <a:pt x="32" y="44"/>
                  </a:cubicBezTo>
                  <a:cubicBezTo>
                    <a:pt x="32" y="44"/>
                    <a:pt x="32" y="44"/>
                    <a:pt x="33" y="45"/>
                  </a:cubicBezTo>
                  <a:cubicBezTo>
                    <a:pt x="33" y="44"/>
                    <a:pt x="32" y="44"/>
                    <a:pt x="32" y="43"/>
                  </a:cubicBezTo>
                  <a:cubicBezTo>
                    <a:pt x="32" y="43"/>
                    <a:pt x="33" y="43"/>
                    <a:pt x="33" y="43"/>
                  </a:cubicBezTo>
                  <a:cubicBezTo>
                    <a:pt x="33" y="43"/>
                    <a:pt x="33" y="43"/>
                    <a:pt x="33" y="43"/>
                  </a:cubicBezTo>
                  <a:cubicBezTo>
                    <a:pt x="33" y="43"/>
                    <a:pt x="33" y="43"/>
                    <a:pt x="33" y="43"/>
                  </a:cubicBezTo>
                  <a:cubicBezTo>
                    <a:pt x="33" y="44"/>
                    <a:pt x="33" y="43"/>
                    <a:pt x="33" y="44"/>
                  </a:cubicBezTo>
                  <a:cubicBezTo>
                    <a:pt x="34" y="44"/>
                    <a:pt x="33" y="43"/>
                    <a:pt x="34" y="43"/>
                  </a:cubicBezTo>
                  <a:cubicBezTo>
                    <a:pt x="34" y="43"/>
                    <a:pt x="34" y="44"/>
                    <a:pt x="34" y="44"/>
                  </a:cubicBezTo>
                  <a:cubicBezTo>
                    <a:pt x="34" y="44"/>
                    <a:pt x="34" y="44"/>
                    <a:pt x="34" y="44"/>
                  </a:cubicBezTo>
                  <a:cubicBezTo>
                    <a:pt x="34" y="44"/>
                    <a:pt x="34" y="44"/>
                    <a:pt x="35" y="44"/>
                  </a:cubicBezTo>
                  <a:cubicBezTo>
                    <a:pt x="35" y="45"/>
                    <a:pt x="35" y="45"/>
                    <a:pt x="35" y="46"/>
                  </a:cubicBezTo>
                  <a:cubicBezTo>
                    <a:pt x="35" y="46"/>
                    <a:pt x="35" y="46"/>
                    <a:pt x="35" y="46"/>
                  </a:cubicBezTo>
                  <a:cubicBezTo>
                    <a:pt x="35" y="47"/>
                    <a:pt x="35" y="48"/>
                    <a:pt x="35" y="49"/>
                  </a:cubicBezTo>
                  <a:close/>
                  <a:moveTo>
                    <a:pt x="35" y="22"/>
                  </a:moveTo>
                  <a:cubicBezTo>
                    <a:pt x="35" y="22"/>
                    <a:pt x="35" y="21"/>
                    <a:pt x="34" y="21"/>
                  </a:cubicBezTo>
                  <a:cubicBezTo>
                    <a:pt x="34" y="21"/>
                    <a:pt x="34" y="21"/>
                    <a:pt x="34" y="21"/>
                  </a:cubicBezTo>
                  <a:cubicBezTo>
                    <a:pt x="34" y="20"/>
                    <a:pt x="35" y="21"/>
                    <a:pt x="35" y="22"/>
                  </a:cubicBezTo>
                  <a:cubicBezTo>
                    <a:pt x="35" y="22"/>
                    <a:pt x="35" y="23"/>
                    <a:pt x="35" y="22"/>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sz="1800"/>
            </a:p>
          </p:txBody>
        </p:sp>
        <p:sp>
          <p:nvSpPr>
            <p:cNvPr id="58663" name="任意多边形 58662"/>
            <p:cNvSpPr>
              <a:spLocks noEditPoints="1"/>
            </p:cNvSpPr>
            <p:nvPr/>
          </p:nvSpPr>
          <p:spPr>
            <a:xfrm>
              <a:off x="4643" y="3366"/>
              <a:ext cx="59" cy="81"/>
            </a:xfrm>
            <a:custGeom>
              <a:avLst/>
              <a:gdLst/>
              <a:ahLst/>
              <a:cxnLst/>
              <a:rect l="0" t="0" r="0" b="0"/>
              <a:pathLst>
                <a:path w="37" h="51">
                  <a:moveTo>
                    <a:pt x="37" y="43"/>
                  </a:moveTo>
                  <a:cubicBezTo>
                    <a:pt x="37" y="42"/>
                    <a:pt x="37" y="42"/>
                    <a:pt x="37" y="41"/>
                  </a:cubicBezTo>
                  <a:cubicBezTo>
                    <a:pt x="37" y="39"/>
                    <a:pt x="37" y="37"/>
                    <a:pt x="36" y="35"/>
                  </a:cubicBezTo>
                  <a:cubicBezTo>
                    <a:pt x="37" y="33"/>
                    <a:pt x="37" y="31"/>
                    <a:pt x="37" y="28"/>
                  </a:cubicBezTo>
                  <a:cubicBezTo>
                    <a:pt x="37" y="27"/>
                    <a:pt x="36" y="25"/>
                    <a:pt x="36" y="23"/>
                  </a:cubicBezTo>
                  <a:cubicBezTo>
                    <a:pt x="36" y="21"/>
                    <a:pt x="37" y="19"/>
                    <a:pt x="36" y="17"/>
                  </a:cubicBezTo>
                  <a:cubicBezTo>
                    <a:pt x="36" y="16"/>
                    <a:pt x="36" y="15"/>
                    <a:pt x="36" y="15"/>
                  </a:cubicBezTo>
                  <a:cubicBezTo>
                    <a:pt x="34" y="13"/>
                    <a:pt x="32" y="13"/>
                    <a:pt x="31" y="12"/>
                  </a:cubicBezTo>
                  <a:cubicBezTo>
                    <a:pt x="30" y="12"/>
                    <a:pt x="30" y="12"/>
                    <a:pt x="30" y="12"/>
                  </a:cubicBezTo>
                  <a:cubicBezTo>
                    <a:pt x="30" y="12"/>
                    <a:pt x="29" y="11"/>
                    <a:pt x="28" y="12"/>
                  </a:cubicBezTo>
                  <a:cubicBezTo>
                    <a:pt x="27" y="10"/>
                    <a:pt x="25" y="10"/>
                    <a:pt x="23" y="9"/>
                  </a:cubicBezTo>
                  <a:cubicBezTo>
                    <a:pt x="23" y="9"/>
                    <a:pt x="22" y="9"/>
                    <a:pt x="21" y="8"/>
                  </a:cubicBezTo>
                  <a:cubicBezTo>
                    <a:pt x="18" y="7"/>
                    <a:pt x="16" y="6"/>
                    <a:pt x="13" y="5"/>
                  </a:cubicBezTo>
                  <a:cubicBezTo>
                    <a:pt x="11" y="4"/>
                    <a:pt x="8" y="3"/>
                    <a:pt x="5" y="2"/>
                  </a:cubicBezTo>
                  <a:cubicBezTo>
                    <a:pt x="5" y="2"/>
                    <a:pt x="5" y="2"/>
                    <a:pt x="4" y="2"/>
                  </a:cubicBezTo>
                  <a:cubicBezTo>
                    <a:pt x="4" y="1"/>
                    <a:pt x="2" y="1"/>
                    <a:pt x="1" y="1"/>
                  </a:cubicBezTo>
                  <a:cubicBezTo>
                    <a:pt x="0" y="0"/>
                    <a:pt x="0" y="3"/>
                    <a:pt x="0" y="4"/>
                  </a:cubicBezTo>
                  <a:cubicBezTo>
                    <a:pt x="0" y="8"/>
                    <a:pt x="1" y="12"/>
                    <a:pt x="1" y="17"/>
                  </a:cubicBezTo>
                  <a:cubicBezTo>
                    <a:pt x="1" y="20"/>
                    <a:pt x="1" y="23"/>
                    <a:pt x="1" y="26"/>
                  </a:cubicBezTo>
                  <a:cubicBezTo>
                    <a:pt x="1" y="26"/>
                    <a:pt x="1" y="27"/>
                    <a:pt x="2" y="27"/>
                  </a:cubicBezTo>
                  <a:cubicBezTo>
                    <a:pt x="2" y="30"/>
                    <a:pt x="2" y="32"/>
                    <a:pt x="2" y="35"/>
                  </a:cubicBezTo>
                  <a:cubicBezTo>
                    <a:pt x="2" y="35"/>
                    <a:pt x="2" y="35"/>
                    <a:pt x="2" y="35"/>
                  </a:cubicBezTo>
                  <a:cubicBezTo>
                    <a:pt x="4" y="37"/>
                    <a:pt x="7" y="38"/>
                    <a:pt x="9" y="39"/>
                  </a:cubicBezTo>
                  <a:cubicBezTo>
                    <a:pt x="10" y="39"/>
                    <a:pt x="10" y="40"/>
                    <a:pt x="10" y="40"/>
                  </a:cubicBezTo>
                  <a:cubicBezTo>
                    <a:pt x="11" y="40"/>
                    <a:pt x="13" y="41"/>
                    <a:pt x="14" y="41"/>
                  </a:cubicBezTo>
                  <a:cubicBezTo>
                    <a:pt x="14" y="41"/>
                    <a:pt x="13" y="41"/>
                    <a:pt x="14" y="40"/>
                  </a:cubicBezTo>
                  <a:cubicBezTo>
                    <a:pt x="14" y="41"/>
                    <a:pt x="14" y="40"/>
                    <a:pt x="15" y="41"/>
                  </a:cubicBezTo>
                  <a:cubicBezTo>
                    <a:pt x="15" y="41"/>
                    <a:pt x="15" y="41"/>
                    <a:pt x="15" y="41"/>
                  </a:cubicBezTo>
                  <a:cubicBezTo>
                    <a:pt x="15" y="41"/>
                    <a:pt x="14" y="40"/>
                    <a:pt x="14" y="41"/>
                  </a:cubicBezTo>
                  <a:cubicBezTo>
                    <a:pt x="15" y="41"/>
                    <a:pt x="15" y="41"/>
                    <a:pt x="15" y="42"/>
                  </a:cubicBezTo>
                  <a:cubicBezTo>
                    <a:pt x="18" y="43"/>
                    <a:pt x="21" y="44"/>
                    <a:pt x="23" y="45"/>
                  </a:cubicBezTo>
                  <a:cubicBezTo>
                    <a:pt x="26" y="46"/>
                    <a:pt x="28" y="48"/>
                    <a:pt x="31" y="48"/>
                  </a:cubicBezTo>
                  <a:cubicBezTo>
                    <a:pt x="30" y="48"/>
                    <a:pt x="30" y="47"/>
                    <a:pt x="29" y="46"/>
                  </a:cubicBezTo>
                  <a:cubicBezTo>
                    <a:pt x="30" y="46"/>
                    <a:pt x="30" y="46"/>
                    <a:pt x="30" y="45"/>
                  </a:cubicBezTo>
                  <a:cubicBezTo>
                    <a:pt x="30" y="45"/>
                    <a:pt x="30" y="44"/>
                    <a:pt x="30" y="44"/>
                  </a:cubicBezTo>
                  <a:cubicBezTo>
                    <a:pt x="30" y="43"/>
                    <a:pt x="30" y="43"/>
                    <a:pt x="30" y="43"/>
                  </a:cubicBezTo>
                  <a:cubicBezTo>
                    <a:pt x="31" y="43"/>
                    <a:pt x="31" y="43"/>
                    <a:pt x="31" y="43"/>
                  </a:cubicBezTo>
                  <a:cubicBezTo>
                    <a:pt x="31" y="44"/>
                    <a:pt x="32" y="45"/>
                    <a:pt x="32" y="45"/>
                  </a:cubicBezTo>
                  <a:cubicBezTo>
                    <a:pt x="32" y="45"/>
                    <a:pt x="32" y="45"/>
                    <a:pt x="32" y="45"/>
                  </a:cubicBezTo>
                  <a:cubicBezTo>
                    <a:pt x="33" y="46"/>
                    <a:pt x="32" y="46"/>
                    <a:pt x="32" y="46"/>
                  </a:cubicBezTo>
                  <a:cubicBezTo>
                    <a:pt x="32" y="47"/>
                    <a:pt x="32" y="46"/>
                    <a:pt x="33" y="46"/>
                  </a:cubicBezTo>
                  <a:cubicBezTo>
                    <a:pt x="33" y="47"/>
                    <a:pt x="33" y="47"/>
                    <a:pt x="32" y="47"/>
                  </a:cubicBezTo>
                  <a:cubicBezTo>
                    <a:pt x="32" y="48"/>
                    <a:pt x="32" y="48"/>
                    <a:pt x="32" y="48"/>
                  </a:cubicBezTo>
                  <a:cubicBezTo>
                    <a:pt x="32" y="48"/>
                    <a:pt x="31" y="47"/>
                    <a:pt x="31" y="48"/>
                  </a:cubicBezTo>
                  <a:cubicBezTo>
                    <a:pt x="32" y="48"/>
                    <a:pt x="32" y="49"/>
                    <a:pt x="32" y="49"/>
                  </a:cubicBezTo>
                  <a:cubicBezTo>
                    <a:pt x="32" y="49"/>
                    <a:pt x="33" y="49"/>
                    <a:pt x="33" y="50"/>
                  </a:cubicBezTo>
                  <a:cubicBezTo>
                    <a:pt x="34" y="50"/>
                    <a:pt x="36" y="51"/>
                    <a:pt x="37" y="51"/>
                  </a:cubicBezTo>
                  <a:cubicBezTo>
                    <a:pt x="37" y="51"/>
                    <a:pt x="37" y="50"/>
                    <a:pt x="37" y="49"/>
                  </a:cubicBezTo>
                  <a:cubicBezTo>
                    <a:pt x="37" y="47"/>
                    <a:pt x="37" y="45"/>
                    <a:pt x="37" y="43"/>
                  </a:cubicBezTo>
                  <a:close/>
                  <a:moveTo>
                    <a:pt x="6" y="8"/>
                  </a:moveTo>
                  <a:cubicBezTo>
                    <a:pt x="6" y="8"/>
                    <a:pt x="6" y="8"/>
                    <a:pt x="7" y="9"/>
                  </a:cubicBezTo>
                  <a:cubicBezTo>
                    <a:pt x="7" y="9"/>
                    <a:pt x="6" y="8"/>
                    <a:pt x="6" y="8"/>
                  </a:cubicBezTo>
                  <a:cubicBezTo>
                    <a:pt x="6" y="8"/>
                    <a:pt x="6" y="8"/>
                    <a:pt x="6" y="8"/>
                  </a:cubicBezTo>
                  <a:close/>
                  <a:moveTo>
                    <a:pt x="5" y="9"/>
                  </a:moveTo>
                  <a:cubicBezTo>
                    <a:pt x="6" y="9"/>
                    <a:pt x="5" y="9"/>
                    <a:pt x="6" y="10"/>
                  </a:cubicBezTo>
                  <a:cubicBezTo>
                    <a:pt x="5" y="10"/>
                    <a:pt x="5" y="9"/>
                    <a:pt x="5" y="9"/>
                  </a:cubicBezTo>
                  <a:close/>
                  <a:moveTo>
                    <a:pt x="5" y="12"/>
                  </a:moveTo>
                  <a:cubicBezTo>
                    <a:pt x="5" y="12"/>
                    <a:pt x="6" y="12"/>
                    <a:pt x="6" y="12"/>
                  </a:cubicBezTo>
                  <a:cubicBezTo>
                    <a:pt x="6" y="12"/>
                    <a:pt x="6" y="12"/>
                    <a:pt x="6" y="12"/>
                  </a:cubicBezTo>
                  <a:cubicBezTo>
                    <a:pt x="6" y="12"/>
                    <a:pt x="6" y="12"/>
                    <a:pt x="5" y="12"/>
                  </a:cubicBezTo>
                  <a:close/>
                  <a:moveTo>
                    <a:pt x="6" y="11"/>
                  </a:moveTo>
                  <a:cubicBezTo>
                    <a:pt x="7" y="11"/>
                    <a:pt x="6" y="11"/>
                    <a:pt x="6" y="10"/>
                  </a:cubicBezTo>
                  <a:cubicBezTo>
                    <a:pt x="6" y="10"/>
                    <a:pt x="6" y="10"/>
                    <a:pt x="7" y="10"/>
                  </a:cubicBezTo>
                  <a:cubicBezTo>
                    <a:pt x="7" y="11"/>
                    <a:pt x="7" y="11"/>
                    <a:pt x="7" y="11"/>
                  </a:cubicBezTo>
                  <a:cubicBezTo>
                    <a:pt x="7" y="11"/>
                    <a:pt x="7" y="11"/>
                    <a:pt x="8" y="11"/>
                  </a:cubicBezTo>
                  <a:cubicBezTo>
                    <a:pt x="8" y="12"/>
                    <a:pt x="7" y="12"/>
                    <a:pt x="6" y="11"/>
                  </a:cubicBezTo>
                  <a:close/>
                  <a:moveTo>
                    <a:pt x="8" y="6"/>
                  </a:moveTo>
                  <a:cubicBezTo>
                    <a:pt x="7" y="6"/>
                    <a:pt x="8" y="6"/>
                    <a:pt x="8" y="6"/>
                  </a:cubicBezTo>
                  <a:cubicBezTo>
                    <a:pt x="8" y="6"/>
                    <a:pt x="8" y="6"/>
                    <a:pt x="8" y="6"/>
                  </a:cubicBezTo>
                  <a:close/>
                  <a:moveTo>
                    <a:pt x="25" y="30"/>
                  </a:moveTo>
                  <a:cubicBezTo>
                    <a:pt x="25" y="30"/>
                    <a:pt x="25" y="30"/>
                    <a:pt x="25" y="29"/>
                  </a:cubicBezTo>
                  <a:cubicBezTo>
                    <a:pt x="25" y="29"/>
                    <a:pt x="25" y="30"/>
                    <a:pt x="25" y="30"/>
                  </a:cubicBezTo>
                  <a:close/>
                  <a:moveTo>
                    <a:pt x="22" y="15"/>
                  </a:moveTo>
                  <a:cubicBezTo>
                    <a:pt x="23" y="17"/>
                    <a:pt x="24" y="18"/>
                    <a:pt x="24" y="20"/>
                  </a:cubicBezTo>
                  <a:cubicBezTo>
                    <a:pt x="24" y="21"/>
                    <a:pt x="22" y="22"/>
                    <a:pt x="21" y="22"/>
                  </a:cubicBezTo>
                  <a:cubicBezTo>
                    <a:pt x="22" y="23"/>
                    <a:pt x="23" y="24"/>
                    <a:pt x="23" y="25"/>
                  </a:cubicBezTo>
                  <a:cubicBezTo>
                    <a:pt x="24" y="25"/>
                    <a:pt x="24" y="26"/>
                    <a:pt x="24" y="26"/>
                  </a:cubicBezTo>
                  <a:cubicBezTo>
                    <a:pt x="25" y="28"/>
                    <a:pt x="24" y="29"/>
                    <a:pt x="23" y="30"/>
                  </a:cubicBezTo>
                  <a:cubicBezTo>
                    <a:pt x="22" y="30"/>
                    <a:pt x="20" y="30"/>
                    <a:pt x="18" y="29"/>
                  </a:cubicBezTo>
                  <a:cubicBezTo>
                    <a:pt x="18" y="28"/>
                    <a:pt x="17" y="27"/>
                    <a:pt x="16" y="27"/>
                  </a:cubicBezTo>
                  <a:cubicBezTo>
                    <a:pt x="15" y="25"/>
                    <a:pt x="14" y="22"/>
                    <a:pt x="16" y="21"/>
                  </a:cubicBezTo>
                  <a:cubicBezTo>
                    <a:pt x="17" y="21"/>
                    <a:pt x="17" y="21"/>
                    <a:pt x="18" y="21"/>
                  </a:cubicBezTo>
                  <a:cubicBezTo>
                    <a:pt x="17" y="20"/>
                    <a:pt x="16" y="20"/>
                    <a:pt x="16" y="19"/>
                  </a:cubicBezTo>
                  <a:cubicBezTo>
                    <a:pt x="15" y="18"/>
                    <a:pt x="15" y="15"/>
                    <a:pt x="15" y="14"/>
                  </a:cubicBezTo>
                  <a:cubicBezTo>
                    <a:pt x="15" y="14"/>
                    <a:pt x="17" y="13"/>
                    <a:pt x="17" y="13"/>
                  </a:cubicBezTo>
                  <a:cubicBezTo>
                    <a:pt x="18" y="13"/>
                    <a:pt x="20" y="14"/>
                    <a:pt x="22" y="15"/>
                  </a:cubicBezTo>
                  <a:close/>
                  <a:moveTo>
                    <a:pt x="24" y="35"/>
                  </a:moveTo>
                  <a:cubicBezTo>
                    <a:pt x="24" y="35"/>
                    <a:pt x="24" y="35"/>
                    <a:pt x="24" y="35"/>
                  </a:cubicBezTo>
                  <a:cubicBezTo>
                    <a:pt x="24" y="35"/>
                    <a:pt x="24" y="35"/>
                    <a:pt x="24" y="35"/>
                  </a:cubicBezTo>
                  <a:close/>
                  <a:moveTo>
                    <a:pt x="15" y="12"/>
                  </a:moveTo>
                  <a:cubicBezTo>
                    <a:pt x="16" y="11"/>
                    <a:pt x="16" y="12"/>
                    <a:pt x="15" y="12"/>
                  </a:cubicBezTo>
                  <a:cubicBezTo>
                    <a:pt x="15" y="12"/>
                    <a:pt x="15" y="12"/>
                    <a:pt x="15" y="12"/>
                  </a:cubicBezTo>
                  <a:close/>
                  <a:moveTo>
                    <a:pt x="14" y="11"/>
                  </a:moveTo>
                  <a:cubicBezTo>
                    <a:pt x="14" y="11"/>
                    <a:pt x="14" y="11"/>
                    <a:pt x="14" y="11"/>
                  </a:cubicBezTo>
                  <a:cubicBezTo>
                    <a:pt x="14" y="11"/>
                    <a:pt x="14" y="11"/>
                    <a:pt x="14" y="10"/>
                  </a:cubicBezTo>
                  <a:cubicBezTo>
                    <a:pt x="14" y="10"/>
                    <a:pt x="14" y="10"/>
                    <a:pt x="14" y="11"/>
                  </a:cubicBezTo>
                  <a:close/>
                  <a:moveTo>
                    <a:pt x="13" y="8"/>
                  </a:moveTo>
                  <a:cubicBezTo>
                    <a:pt x="13" y="8"/>
                    <a:pt x="13" y="8"/>
                    <a:pt x="13" y="8"/>
                  </a:cubicBezTo>
                  <a:cubicBezTo>
                    <a:pt x="13" y="8"/>
                    <a:pt x="13" y="8"/>
                    <a:pt x="13" y="8"/>
                  </a:cubicBezTo>
                  <a:close/>
                  <a:moveTo>
                    <a:pt x="11" y="30"/>
                  </a:moveTo>
                  <a:cubicBezTo>
                    <a:pt x="17" y="33"/>
                    <a:pt x="23" y="35"/>
                    <a:pt x="28" y="37"/>
                  </a:cubicBezTo>
                  <a:cubicBezTo>
                    <a:pt x="28" y="38"/>
                    <a:pt x="28" y="39"/>
                    <a:pt x="28" y="39"/>
                  </a:cubicBezTo>
                  <a:cubicBezTo>
                    <a:pt x="28" y="40"/>
                    <a:pt x="27" y="39"/>
                    <a:pt x="27" y="39"/>
                  </a:cubicBezTo>
                  <a:cubicBezTo>
                    <a:pt x="23" y="37"/>
                    <a:pt x="20" y="36"/>
                    <a:pt x="17" y="34"/>
                  </a:cubicBezTo>
                  <a:cubicBezTo>
                    <a:pt x="15" y="34"/>
                    <a:pt x="13" y="33"/>
                    <a:pt x="11" y="32"/>
                  </a:cubicBezTo>
                  <a:cubicBezTo>
                    <a:pt x="11" y="31"/>
                    <a:pt x="11" y="30"/>
                    <a:pt x="11" y="30"/>
                  </a:cubicBezTo>
                  <a:close/>
                  <a:moveTo>
                    <a:pt x="28" y="45"/>
                  </a:moveTo>
                  <a:cubicBezTo>
                    <a:pt x="28" y="45"/>
                    <a:pt x="28" y="45"/>
                    <a:pt x="28" y="45"/>
                  </a:cubicBezTo>
                  <a:cubicBezTo>
                    <a:pt x="28" y="45"/>
                    <a:pt x="28" y="45"/>
                    <a:pt x="28" y="45"/>
                  </a:cubicBezTo>
                  <a:close/>
                  <a:moveTo>
                    <a:pt x="28" y="44"/>
                  </a:moveTo>
                  <a:cubicBezTo>
                    <a:pt x="28" y="44"/>
                    <a:pt x="27" y="44"/>
                    <a:pt x="27" y="44"/>
                  </a:cubicBezTo>
                  <a:cubicBezTo>
                    <a:pt x="27" y="44"/>
                    <a:pt x="27" y="44"/>
                    <a:pt x="27" y="44"/>
                  </a:cubicBezTo>
                  <a:cubicBezTo>
                    <a:pt x="22" y="42"/>
                    <a:pt x="16" y="39"/>
                    <a:pt x="11" y="37"/>
                  </a:cubicBezTo>
                  <a:cubicBezTo>
                    <a:pt x="11" y="36"/>
                    <a:pt x="11" y="35"/>
                    <a:pt x="11" y="35"/>
                  </a:cubicBezTo>
                  <a:cubicBezTo>
                    <a:pt x="14" y="36"/>
                    <a:pt x="17" y="37"/>
                    <a:pt x="20" y="38"/>
                  </a:cubicBezTo>
                  <a:cubicBezTo>
                    <a:pt x="20" y="39"/>
                    <a:pt x="21" y="39"/>
                    <a:pt x="21" y="39"/>
                  </a:cubicBezTo>
                  <a:cubicBezTo>
                    <a:pt x="22" y="39"/>
                    <a:pt x="22" y="39"/>
                    <a:pt x="22" y="39"/>
                  </a:cubicBezTo>
                  <a:cubicBezTo>
                    <a:pt x="24" y="40"/>
                    <a:pt x="25" y="41"/>
                    <a:pt x="26" y="41"/>
                  </a:cubicBezTo>
                  <a:cubicBezTo>
                    <a:pt x="27" y="42"/>
                    <a:pt x="27" y="41"/>
                    <a:pt x="28" y="42"/>
                  </a:cubicBezTo>
                  <a:cubicBezTo>
                    <a:pt x="28" y="42"/>
                    <a:pt x="28" y="44"/>
                    <a:pt x="28" y="44"/>
                  </a:cubicBezTo>
                  <a:close/>
                  <a:moveTo>
                    <a:pt x="32" y="49"/>
                  </a:moveTo>
                  <a:cubicBezTo>
                    <a:pt x="32" y="48"/>
                    <a:pt x="32" y="48"/>
                    <a:pt x="32" y="48"/>
                  </a:cubicBezTo>
                  <a:cubicBezTo>
                    <a:pt x="32" y="48"/>
                    <a:pt x="32" y="48"/>
                    <a:pt x="33" y="48"/>
                  </a:cubicBezTo>
                  <a:cubicBezTo>
                    <a:pt x="33" y="48"/>
                    <a:pt x="33" y="49"/>
                    <a:pt x="32" y="49"/>
                  </a:cubicBezTo>
                  <a:close/>
                  <a:moveTo>
                    <a:pt x="33" y="36"/>
                  </a:moveTo>
                  <a:cubicBezTo>
                    <a:pt x="32" y="36"/>
                    <a:pt x="32" y="36"/>
                    <a:pt x="32" y="36"/>
                  </a:cubicBezTo>
                  <a:cubicBezTo>
                    <a:pt x="31" y="35"/>
                    <a:pt x="32" y="35"/>
                    <a:pt x="33" y="36"/>
                  </a:cubicBezTo>
                  <a:cubicBezTo>
                    <a:pt x="33" y="36"/>
                    <a:pt x="33" y="37"/>
                    <a:pt x="33" y="37"/>
                  </a:cubicBezTo>
                  <a:cubicBezTo>
                    <a:pt x="33" y="37"/>
                    <a:pt x="33" y="37"/>
                    <a:pt x="33" y="37"/>
                  </a:cubicBezTo>
                  <a:cubicBezTo>
                    <a:pt x="32" y="36"/>
                    <a:pt x="32" y="36"/>
                    <a:pt x="33" y="36"/>
                  </a:cubicBezTo>
                  <a:cubicBezTo>
                    <a:pt x="33" y="36"/>
                    <a:pt x="33" y="36"/>
                    <a:pt x="33" y="36"/>
                  </a:cubicBezTo>
                  <a:close/>
                  <a:moveTo>
                    <a:pt x="31" y="38"/>
                  </a:moveTo>
                  <a:cubicBezTo>
                    <a:pt x="31" y="38"/>
                    <a:pt x="32" y="38"/>
                    <a:pt x="32" y="38"/>
                  </a:cubicBezTo>
                  <a:cubicBezTo>
                    <a:pt x="32" y="38"/>
                    <a:pt x="32" y="38"/>
                    <a:pt x="31" y="38"/>
                  </a:cubicBezTo>
                  <a:close/>
                  <a:moveTo>
                    <a:pt x="32" y="17"/>
                  </a:moveTo>
                  <a:cubicBezTo>
                    <a:pt x="32" y="17"/>
                    <a:pt x="32" y="17"/>
                    <a:pt x="33" y="18"/>
                  </a:cubicBezTo>
                  <a:cubicBezTo>
                    <a:pt x="33" y="18"/>
                    <a:pt x="33" y="18"/>
                    <a:pt x="33" y="19"/>
                  </a:cubicBezTo>
                  <a:cubicBezTo>
                    <a:pt x="33" y="18"/>
                    <a:pt x="32" y="18"/>
                    <a:pt x="32" y="17"/>
                  </a:cubicBezTo>
                  <a:close/>
                  <a:moveTo>
                    <a:pt x="33" y="20"/>
                  </a:moveTo>
                  <a:cubicBezTo>
                    <a:pt x="32" y="20"/>
                    <a:pt x="32" y="20"/>
                    <a:pt x="32" y="20"/>
                  </a:cubicBezTo>
                  <a:cubicBezTo>
                    <a:pt x="32" y="20"/>
                    <a:pt x="32" y="19"/>
                    <a:pt x="32" y="19"/>
                  </a:cubicBezTo>
                  <a:cubicBezTo>
                    <a:pt x="32" y="19"/>
                    <a:pt x="32" y="19"/>
                    <a:pt x="32" y="19"/>
                  </a:cubicBezTo>
                  <a:cubicBezTo>
                    <a:pt x="32" y="19"/>
                    <a:pt x="33" y="19"/>
                    <a:pt x="33" y="20"/>
                  </a:cubicBezTo>
                  <a:close/>
                  <a:moveTo>
                    <a:pt x="33" y="29"/>
                  </a:moveTo>
                  <a:cubicBezTo>
                    <a:pt x="33" y="29"/>
                    <a:pt x="33" y="29"/>
                    <a:pt x="33" y="29"/>
                  </a:cubicBezTo>
                  <a:cubicBezTo>
                    <a:pt x="33" y="29"/>
                    <a:pt x="33" y="29"/>
                    <a:pt x="34" y="30"/>
                  </a:cubicBezTo>
                  <a:cubicBezTo>
                    <a:pt x="34" y="30"/>
                    <a:pt x="33" y="30"/>
                    <a:pt x="33" y="30"/>
                  </a:cubicBezTo>
                  <a:cubicBezTo>
                    <a:pt x="33" y="30"/>
                    <a:pt x="33" y="29"/>
                    <a:pt x="33" y="29"/>
                  </a:cubicBezTo>
                  <a:close/>
                  <a:moveTo>
                    <a:pt x="33" y="27"/>
                  </a:moveTo>
                  <a:cubicBezTo>
                    <a:pt x="33" y="26"/>
                    <a:pt x="33" y="26"/>
                    <a:pt x="33" y="26"/>
                  </a:cubicBezTo>
                  <a:cubicBezTo>
                    <a:pt x="33" y="26"/>
                    <a:pt x="33" y="26"/>
                    <a:pt x="33" y="26"/>
                  </a:cubicBezTo>
                  <a:cubicBezTo>
                    <a:pt x="33" y="26"/>
                    <a:pt x="33" y="27"/>
                    <a:pt x="34" y="27"/>
                  </a:cubicBezTo>
                  <a:cubicBezTo>
                    <a:pt x="33" y="27"/>
                    <a:pt x="33" y="27"/>
                    <a:pt x="33" y="27"/>
                  </a:cubicBezTo>
                  <a:close/>
                  <a:moveTo>
                    <a:pt x="33" y="14"/>
                  </a:moveTo>
                  <a:cubicBezTo>
                    <a:pt x="33" y="15"/>
                    <a:pt x="33" y="14"/>
                    <a:pt x="32" y="14"/>
                  </a:cubicBezTo>
                  <a:cubicBezTo>
                    <a:pt x="32" y="14"/>
                    <a:pt x="33" y="14"/>
                    <a:pt x="33" y="14"/>
                  </a:cubicBezTo>
                  <a:close/>
                  <a:moveTo>
                    <a:pt x="32" y="16"/>
                  </a:moveTo>
                  <a:cubicBezTo>
                    <a:pt x="32" y="16"/>
                    <a:pt x="33" y="16"/>
                    <a:pt x="33" y="17"/>
                  </a:cubicBezTo>
                  <a:cubicBezTo>
                    <a:pt x="33" y="17"/>
                    <a:pt x="32" y="17"/>
                    <a:pt x="32" y="16"/>
                  </a:cubicBezTo>
                  <a:cubicBezTo>
                    <a:pt x="32" y="16"/>
                    <a:pt x="32" y="16"/>
                    <a:pt x="32" y="16"/>
                  </a:cubicBezTo>
                  <a:close/>
                  <a:moveTo>
                    <a:pt x="31" y="18"/>
                  </a:moveTo>
                  <a:cubicBezTo>
                    <a:pt x="31" y="18"/>
                    <a:pt x="31" y="18"/>
                    <a:pt x="31" y="17"/>
                  </a:cubicBezTo>
                  <a:cubicBezTo>
                    <a:pt x="31" y="17"/>
                    <a:pt x="32" y="18"/>
                    <a:pt x="31" y="18"/>
                  </a:cubicBezTo>
                  <a:close/>
                  <a:moveTo>
                    <a:pt x="30" y="18"/>
                  </a:moveTo>
                  <a:cubicBezTo>
                    <a:pt x="31" y="18"/>
                    <a:pt x="31" y="19"/>
                    <a:pt x="30" y="19"/>
                  </a:cubicBezTo>
                  <a:cubicBezTo>
                    <a:pt x="30" y="19"/>
                    <a:pt x="30" y="19"/>
                    <a:pt x="30" y="19"/>
                  </a:cubicBezTo>
                  <a:cubicBezTo>
                    <a:pt x="30" y="19"/>
                    <a:pt x="30" y="19"/>
                    <a:pt x="30" y="18"/>
                  </a:cubicBezTo>
                  <a:close/>
                  <a:moveTo>
                    <a:pt x="30" y="14"/>
                  </a:moveTo>
                  <a:cubicBezTo>
                    <a:pt x="30" y="14"/>
                    <a:pt x="30" y="14"/>
                    <a:pt x="30" y="14"/>
                  </a:cubicBezTo>
                  <a:cubicBezTo>
                    <a:pt x="30" y="14"/>
                    <a:pt x="30" y="14"/>
                    <a:pt x="30" y="14"/>
                  </a:cubicBezTo>
                  <a:close/>
                  <a:moveTo>
                    <a:pt x="30" y="21"/>
                  </a:moveTo>
                  <a:cubicBezTo>
                    <a:pt x="30" y="21"/>
                    <a:pt x="30" y="22"/>
                    <a:pt x="30" y="22"/>
                  </a:cubicBezTo>
                  <a:cubicBezTo>
                    <a:pt x="30" y="21"/>
                    <a:pt x="30" y="21"/>
                    <a:pt x="30" y="21"/>
                  </a:cubicBezTo>
                  <a:close/>
                  <a:moveTo>
                    <a:pt x="30" y="17"/>
                  </a:moveTo>
                  <a:cubicBezTo>
                    <a:pt x="30" y="18"/>
                    <a:pt x="30" y="18"/>
                    <a:pt x="30" y="18"/>
                  </a:cubicBezTo>
                  <a:cubicBezTo>
                    <a:pt x="29" y="18"/>
                    <a:pt x="30" y="18"/>
                    <a:pt x="30" y="17"/>
                  </a:cubicBezTo>
                  <a:close/>
                  <a:moveTo>
                    <a:pt x="29" y="45"/>
                  </a:moveTo>
                  <a:cubicBezTo>
                    <a:pt x="30" y="45"/>
                    <a:pt x="30" y="46"/>
                    <a:pt x="30" y="46"/>
                  </a:cubicBezTo>
                  <a:cubicBezTo>
                    <a:pt x="29" y="46"/>
                    <a:pt x="29" y="46"/>
                    <a:pt x="29" y="45"/>
                  </a:cubicBezTo>
                  <a:close/>
                  <a:moveTo>
                    <a:pt x="29" y="45"/>
                  </a:moveTo>
                  <a:cubicBezTo>
                    <a:pt x="29" y="45"/>
                    <a:pt x="29" y="45"/>
                    <a:pt x="29" y="44"/>
                  </a:cubicBezTo>
                  <a:cubicBezTo>
                    <a:pt x="29" y="45"/>
                    <a:pt x="30" y="45"/>
                    <a:pt x="30" y="45"/>
                  </a:cubicBezTo>
                  <a:cubicBezTo>
                    <a:pt x="29" y="45"/>
                    <a:pt x="29" y="45"/>
                    <a:pt x="29" y="45"/>
                  </a:cubicBezTo>
                  <a:close/>
                  <a:moveTo>
                    <a:pt x="29" y="43"/>
                  </a:moveTo>
                  <a:cubicBezTo>
                    <a:pt x="29" y="43"/>
                    <a:pt x="29" y="43"/>
                    <a:pt x="30" y="43"/>
                  </a:cubicBezTo>
                  <a:cubicBezTo>
                    <a:pt x="30" y="43"/>
                    <a:pt x="30" y="44"/>
                    <a:pt x="30" y="44"/>
                  </a:cubicBezTo>
                  <a:cubicBezTo>
                    <a:pt x="29" y="44"/>
                    <a:pt x="30" y="43"/>
                    <a:pt x="29" y="43"/>
                  </a:cubicBezTo>
                  <a:close/>
                  <a:moveTo>
                    <a:pt x="30" y="33"/>
                  </a:moveTo>
                  <a:cubicBezTo>
                    <a:pt x="30" y="32"/>
                    <a:pt x="30" y="33"/>
                    <a:pt x="30" y="33"/>
                  </a:cubicBezTo>
                  <a:cubicBezTo>
                    <a:pt x="30" y="33"/>
                    <a:pt x="30" y="33"/>
                    <a:pt x="30" y="33"/>
                  </a:cubicBezTo>
                  <a:close/>
                  <a:moveTo>
                    <a:pt x="30" y="19"/>
                  </a:moveTo>
                  <a:cubicBezTo>
                    <a:pt x="31" y="20"/>
                    <a:pt x="31" y="20"/>
                    <a:pt x="30" y="20"/>
                  </a:cubicBezTo>
                  <a:cubicBezTo>
                    <a:pt x="30" y="20"/>
                    <a:pt x="30" y="20"/>
                    <a:pt x="30" y="19"/>
                  </a:cubicBezTo>
                  <a:close/>
                  <a:moveTo>
                    <a:pt x="31" y="42"/>
                  </a:moveTo>
                  <a:cubicBezTo>
                    <a:pt x="31" y="42"/>
                    <a:pt x="31" y="42"/>
                    <a:pt x="31" y="43"/>
                  </a:cubicBezTo>
                  <a:cubicBezTo>
                    <a:pt x="31" y="43"/>
                    <a:pt x="31" y="42"/>
                    <a:pt x="31" y="42"/>
                  </a:cubicBezTo>
                  <a:cubicBezTo>
                    <a:pt x="31" y="41"/>
                    <a:pt x="31" y="41"/>
                    <a:pt x="31" y="40"/>
                  </a:cubicBezTo>
                  <a:cubicBezTo>
                    <a:pt x="31" y="40"/>
                    <a:pt x="31" y="40"/>
                    <a:pt x="31" y="39"/>
                  </a:cubicBezTo>
                  <a:cubicBezTo>
                    <a:pt x="31" y="39"/>
                    <a:pt x="31" y="40"/>
                    <a:pt x="32" y="40"/>
                  </a:cubicBezTo>
                  <a:cubicBezTo>
                    <a:pt x="32" y="40"/>
                    <a:pt x="31" y="40"/>
                    <a:pt x="31" y="40"/>
                  </a:cubicBezTo>
                  <a:cubicBezTo>
                    <a:pt x="31" y="41"/>
                    <a:pt x="31" y="41"/>
                    <a:pt x="32" y="41"/>
                  </a:cubicBezTo>
                  <a:cubicBezTo>
                    <a:pt x="32" y="41"/>
                    <a:pt x="32" y="41"/>
                    <a:pt x="32" y="40"/>
                  </a:cubicBezTo>
                  <a:cubicBezTo>
                    <a:pt x="32" y="41"/>
                    <a:pt x="32" y="40"/>
                    <a:pt x="32" y="40"/>
                  </a:cubicBezTo>
                  <a:cubicBezTo>
                    <a:pt x="33" y="41"/>
                    <a:pt x="33" y="42"/>
                    <a:pt x="33" y="42"/>
                  </a:cubicBezTo>
                  <a:cubicBezTo>
                    <a:pt x="32" y="42"/>
                    <a:pt x="33" y="41"/>
                    <a:pt x="32" y="41"/>
                  </a:cubicBezTo>
                  <a:cubicBezTo>
                    <a:pt x="32" y="41"/>
                    <a:pt x="32" y="42"/>
                    <a:pt x="32" y="42"/>
                  </a:cubicBezTo>
                  <a:cubicBezTo>
                    <a:pt x="32" y="42"/>
                    <a:pt x="32" y="42"/>
                    <a:pt x="31" y="42"/>
                  </a:cubicBezTo>
                  <a:close/>
                  <a:moveTo>
                    <a:pt x="33" y="46"/>
                  </a:moveTo>
                  <a:cubicBezTo>
                    <a:pt x="33" y="45"/>
                    <a:pt x="33" y="45"/>
                    <a:pt x="33" y="45"/>
                  </a:cubicBezTo>
                  <a:cubicBezTo>
                    <a:pt x="33" y="44"/>
                    <a:pt x="32" y="44"/>
                    <a:pt x="32" y="44"/>
                  </a:cubicBezTo>
                  <a:cubicBezTo>
                    <a:pt x="32" y="44"/>
                    <a:pt x="32" y="43"/>
                    <a:pt x="32" y="43"/>
                  </a:cubicBezTo>
                  <a:cubicBezTo>
                    <a:pt x="32" y="44"/>
                    <a:pt x="33" y="44"/>
                    <a:pt x="33" y="44"/>
                  </a:cubicBezTo>
                  <a:cubicBezTo>
                    <a:pt x="33" y="44"/>
                    <a:pt x="34" y="44"/>
                    <a:pt x="34" y="45"/>
                  </a:cubicBezTo>
                  <a:cubicBezTo>
                    <a:pt x="33" y="45"/>
                    <a:pt x="33" y="45"/>
                    <a:pt x="33" y="45"/>
                  </a:cubicBezTo>
                  <a:cubicBezTo>
                    <a:pt x="33" y="45"/>
                    <a:pt x="33" y="46"/>
                    <a:pt x="33" y="46"/>
                  </a:cubicBezTo>
                  <a:close/>
                  <a:moveTo>
                    <a:pt x="32" y="40"/>
                  </a:moveTo>
                  <a:cubicBezTo>
                    <a:pt x="32" y="40"/>
                    <a:pt x="32" y="39"/>
                    <a:pt x="32" y="39"/>
                  </a:cubicBezTo>
                  <a:cubicBezTo>
                    <a:pt x="32" y="39"/>
                    <a:pt x="32" y="39"/>
                    <a:pt x="33" y="39"/>
                  </a:cubicBezTo>
                  <a:cubicBezTo>
                    <a:pt x="33" y="39"/>
                    <a:pt x="33" y="38"/>
                    <a:pt x="33" y="39"/>
                  </a:cubicBezTo>
                  <a:cubicBezTo>
                    <a:pt x="34" y="39"/>
                    <a:pt x="33" y="40"/>
                    <a:pt x="34" y="40"/>
                  </a:cubicBezTo>
                  <a:cubicBezTo>
                    <a:pt x="34" y="41"/>
                    <a:pt x="34" y="40"/>
                    <a:pt x="34" y="40"/>
                  </a:cubicBezTo>
                  <a:cubicBezTo>
                    <a:pt x="34" y="41"/>
                    <a:pt x="33" y="40"/>
                    <a:pt x="32" y="40"/>
                  </a:cubicBezTo>
                  <a:close/>
                  <a:moveTo>
                    <a:pt x="35" y="44"/>
                  </a:moveTo>
                  <a:cubicBezTo>
                    <a:pt x="35" y="44"/>
                    <a:pt x="35" y="44"/>
                    <a:pt x="35" y="44"/>
                  </a:cubicBezTo>
                  <a:cubicBezTo>
                    <a:pt x="35" y="44"/>
                    <a:pt x="35" y="44"/>
                    <a:pt x="35" y="44"/>
                  </a:cubicBezTo>
                  <a:cubicBezTo>
                    <a:pt x="35" y="45"/>
                    <a:pt x="35" y="45"/>
                    <a:pt x="35" y="44"/>
                  </a:cubicBezTo>
                  <a:close/>
                  <a:moveTo>
                    <a:pt x="35" y="48"/>
                  </a:moveTo>
                  <a:cubicBezTo>
                    <a:pt x="35" y="48"/>
                    <a:pt x="35" y="47"/>
                    <a:pt x="35" y="47"/>
                  </a:cubicBezTo>
                  <a:cubicBezTo>
                    <a:pt x="35" y="47"/>
                    <a:pt x="36" y="48"/>
                    <a:pt x="36" y="48"/>
                  </a:cubicBezTo>
                  <a:cubicBezTo>
                    <a:pt x="35" y="48"/>
                    <a:pt x="35" y="48"/>
                    <a:pt x="35" y="48"/>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sz="1800"/>
            </a:p>
          </p:txBody>
        </p:sp>
        <p:sp>
          <p:nvSpPr>
            <p:cNvPr id="58664" name="任意多边形 58663"/>
            <p:cNvSpPr/>
            <p:nvPr/>
          </p:nvSpPr>
          <p:spPr>
            <a:xfrm>
              <a:off x="4432" y="3437"/>
              <a:ext cx="237" cy="307"/>
            </a:xfrm>
            <a:custGeom>
              <a:avLst/>
              <a:gdLst/>
              <a:ahLst/>
              <a:cxnLst/>
              <a:rect l="0" t="0" r="0" b="0"/>
              <a:pathLst>
                <a:path w="282" h="365">
                  <a:moveTo>
                    <a:pt x="45" y="219"/>
                  </a:moveTo>
                  <a:lnTo>
                    <a:pt x="278" y="365"/>
                  </a:lnTo>
                  <a:lnTo>
                    <a:pt x="282" y="131"/>
                  </a:lnTo>
                  <a:lnTo>
                    <a:pt x="0" y="0"/>
                  </a:lnTo>
                  <a:lnTo>
                    <a:pt x="45" y="219"/>
                  </a:lnTo>
                  <a:close/>
                </a:path>
              </a:pathLst>
            </a:custGeom>
            <a:gradFill rotWithShape="1">
              <a:gsLst>
                <a:gs pos="0">
                  <a:srgbClr val="E0C090">
                    <a:alpha val="100000"/>
                  </a:srgbClr>
                </a:gs>
                <a:gs pos="100000">
                  <a:srgbClr val="E7CFAB">
                    <a:alpha val="100000"/>
                  </a:srgbClr>
                </a:gs>
              </a:gsLst>
              <a:lin ang="2700000" scaled="1"/>
              <a:tileRect/>
            </a:gradFill>
            <a:ln w="4826">
              <a:noFill/>
            </a:ln>
          </p:spPr>
          <p:txBody>
            <a:bodyPr/>
            <a:lstStyle/>
            <a:p>
              <a:endParaRPr lang="zh-CN" altLang="en-US" sz="1800"/>
            </a:p>
          </p:txBody>
        </p:sp>
        <p:sp>
          <p:nvSpPr>
            <p:cNvPr id="58665" name="任意多边形 58664"/>
            <p:cNvSpPr/>
            <p:nvPr/>
          </p:nvSpPr>
          <p:spPr>
            <a:xfrm>
              <a:off x="4665" y="3423"/>
              <a:ext cx="167" cy="321"/>
            </a:xfrm>
            <a:custGeom>
              <a:avLst/>
              <a:gdLst/>
              <a:ahLst/>
              <a:cxnLst/>
              <a:rect l="0" t="0" r="0" b="0"/>
              <a:pathLst>
                <a:path w="198" h="382">
                  <a:moveTo>
                    <a:pt x="198" y="0"/>
                  </a:moveTo>
                  <a:lnTo>
                    <a:pt x="4" y="148"/>
                  </a:lnTo>
                  <a:lnTo>
                    <a:pt x="0" y="382"/>
                  </a:lnTo>
                  <a:lnTo>
                    <a:pt x="164" y="214"/>
                  </a:lnTo>
                  <a:lnTo>
                    <a:pt x="198" y="0"/>
                  </a:lnTo>
                  <a:close/>
                </a:path>
              </a:pathLst>
            </a:custGeom>
            <a:solidFill>
              <a:srgbClr val="9B8E7B">
                <a:alpha val="100000"/>
              </a:srgbClr>
            </a:solidFill>
            <a:ln w="4826">
              <a:noFill/>
            </a:ln>
          </p:spPr>
          <p:txBody>
            <a:bodyPr/>
            <a:lstStyle/>
            <a:p>
              <a:endParaRPr lang="zh-CN" altLang="en-US" sz="1800"/>
            </a:p>
          </p:txBody>
        </p:sp>
        <p:sp>
          <p:nvSpPr>
            <p:cNvPr id="58666" name="任意多边形 58665"/>
            <p:cNvSpPr/>
            <p:nvPr/>
          </p:nvSpPr>
          <p:spPr>
            <a:xfrm>
              <a:off x="4432" y="3361"/>
              <a:ext cx="400" cy="186"/>
            </a:xfrm>
            <a:custGeom>
              <a:avLst/>
              <a:gdLst/>
              <a:ahLst/>
              <a:cxnLst/>
              <a:rect l="0" t="0" r="0" b="0"/>
              <a:pathLst>
                <a:path w="476" h="221">
                  <a:moveTo>
                    <a:pt x="0" y="90"/>
                  </a:moveTo>
                  <a:lnTo>
                    <a:pt x="244" y="0"/>
                  </a:lnTo>
                  <a:lnTo>
                    <a:pt x="476" y="73"/>
                  </a:lnTo>
                  <a:lnTo>
                    <a:pt x="282" y="221"/>
                  </a:lnTo>
                  <a:lnTo>
                    <a:pt x="0" y="90"/>
                  </a:lnTo>
                  <a:close/>
                </a:path>
              </a:pathLst>
            </a:custGeom>
            <a:gradFill rotWithShape="1">
              <a:gsLst>
                <a:gs pos="0">
                  <a:srgbClr val="E0C090">
                    <a:alpha val="100000"/>
                  </a:srgbClr>
                </a:gs>
                <a:gs pos="100000">
                  <a:srgbClr val="E7CFAB">
                    <a:alpha val="100000"/>
                  </a:srgbClr>
                </a:gs>
              </a:gsLst>
              <a:lin ang="2700000" scaled="1"/>
              <a:tileRect/>
            </a:gradFill>
            <a:ln w="4826" cap="flat" cmpd="sng">
              <a:solidFill>
                <a:srgbClr val="A28654"/>
              </a:solidFill>
              <a:prstDash val="solid"/>
              <a:miter/>
              <a:headEnd type="none" w="med" len="med"/>
              <a:tailEnd type="none" w="med" len="med"/>
            </a:ln>
          </p:spPr>
          <p:txBody>
            <a:bodyPr/>
            <a:lstStyle/>
            <a:p>
              <a:endParaRPr lang="zh-CN" altLang="en-US" sz="1800"/>
            </a:p>
          </p:txBody>
        </p:sp>
        <p:sp>
          <p:nvSpPr>
            <p:cNvPr id="58667" name="任意多边形 58666"/>
            <p:cNvSpPr/>
            <p:nvPr/>
          </p:nvSpPr>
          <p:spPr>
            <a:xfrm>
              <a:off x="4460" y="3371"/>
              <a:ext cx="178" cy="71"/>
            </a:xfrm>
            <a:custGeom>
              <a:avLst/>
              <a:gdLst/>
              <a:ahLst/>
              <a:cxnLst/>
              <a:rect l="0" t="0" r="0" b="0"/>
              <a:pathLst>
                <a:path w="212" h="85">
                  <a:moveTo>
                    <a:pt x="0" y="81"/>
                  </a:moveTo>
                  <a:lnTo>
                    <a:pt x="212" y="0"/>
                  </a:lnTo>
                  <a:lnTo>
                    <a:pt x="210" y="6"/>
                  </a:lnTo>
                  <a:lnTo>
                    <a:pt x="9" y="85"/>
                  </a:lnTo>
                  <a:lnTo>
                    <a:pt x="0" y="81"/>
                  </a:lnTo>
                  <a:close/>
                </a:path>
              </a:pathLst>
            </a:custGeom>
            <a:solidFill>
              <a:srgbClr val="555248">
                <a:alpha val="100000"/>
              </a:srgbClr>
            </a:solidFill>
            <a:ln w="4826">
              <a:noFill/>
            </a:ln>
          </p:spPr>
          <p:txBody>
            <a:bodyPr/>
            <a:lstStyle/>
            <a:p>
              <a:endParaRPr lang="zh-CN" altLang="en-US" sz="1800"/>
            </a:p>
          </p:txBody>
        </p:sp>
        <p:sp>
          <p:nvSpPr>
            <p:cNvPr id="58668" name="任意多边形 58667"/>
            <p:cNvSpPr/>
            <p:nvPr/>
          </p:nvSpPr>
          <p:spPr>
            <a:xfrm>
              <a:off x="4637" y="3371"/>
              <a:ext cx="170" cy="59"/>
            </a:xfrm>
            <a:custGeom>
              <a:avLst/>
              <a:gdLst/>
              <a:ahLst/>
              <a:cxnLst/>
              <a:rect l="0" t="0" r="0" b="0"/>
              <a:pathLst>
                <a:path w="202" h="70">
                  <a:moveTo>
                    <a:pt x="2" y="0"/>
                  </a:moveTo>
                  <a:lnTo>
                    <a:pt x="202" y="66"/>
                  </a:lnTo>
                  <a:lnTo>
                    <a:pt x="196" y="70"/>
                  </a:lnTo>
                  <a:lnTo>
                    <a:pt x="0" y="6"/>
                  </a:lnTo>
                  <a:lnTo>
                    <a:pt x="2" y="0"/>
                  </a:lnTo>
                  <a:close/>
                </a:path>
              </a:pathLst>
            </a:custGeom>
            <a:solidFill>
              <a:srgbClr val="9F8A6D">
                <a:alpha val="100000"/>
              </a:srgbClr>
            </a:solidFill>
            <a:ln w="4826">
              <a:noFill/>
            </a:ln>
          </p:spPr>
          <p:txBody>
            <a:bodyPr/>
            <a:lstStyle/>
            <a:p>
              <a:endParaRPr lang="zh-CN" altLang="en-US" sz="1800"/>
            </a:p>
          </p:txBody>
        </p:sp>
        <p:sp>
          <p:nvSpPr>
            <p:cNvPr id="58669" name="任意多边形 58668"/>
            <p:cNvSpPr/>
            <p:nvPr/>
          </p:nvSpPr>
          <p:spPr>
            <a:xfrm>
              <a:off x="4468" y="3430"/>
              <a:ext cx="334" cy="98"/>
            </a:xfrm>
            <a:custGeom>
              <a:avLst/>
              <a:gdLst/>
              <a:ahLst/>
              <a:cxnLst/>
              <a:rect l="0" t="0" r="0" b="0"/>
              <a:pathLst>
                <a:path w="397" h="117">
                  <a:moveTo>
                    <a:pt x="0" y="15"/>
                  </a:moveTo>
                  <a:lnTo>
                    <a:pt x="233" y="117"/>
                  </a:lnTo>
                  <a:lnTo>
                    <a:pt x="397" y="0"/>
                  </a:lnTo>
                  <a:lnTo>
                    <a:pt x="397" y="0"/>
                  </a:lnTo>
                  <a:lnTo>
                    <a:pt x="233" y="115"/>
                  </a:lnTo>
                  <a:lnTo>
                    <a:pt x="2" y="15"/>
                  </a:lnTo>
                  <a:lnTo>
                    <a:pt x="0" y="15"/>
                  </a:lnTo>
                  <a:close/>
                </a:path>
              </a:pathLst>
            </a:custGeom>
            <a:noFill/>
            <a:ln w="4826" cap="flat" cmpd="sng">
              <a:solidFill>
                <a:srgbClr val="C4B39D"/>
              </a:solidFill>
              <a:prstDash val="solid"/>
              <a:miter/>
              <a:headEnd type="none" w="med" len="med"/>
              <a:tailEnd type="none" w="med" len="med"/>
            </a:ln>
          </p:spPr>
          <p:txBody>
            <a:bodyPr/>
            <a:lstStyle/>
            <a:p>
              <a:endParaRPr lang="zh-CN" altLang="en-US" sz="1800"/>
            </a:p>
          </p:txBody>
        </p:sp>
        <p:sp>
          <p:nvSpPr>
            <p:cNvPr id="58670" name="任意多边形 58669"/>
            <p:cNvSpPr/>
            <p:nvPr/>
          </p:nvSpPr>
          <p:spPr>
            <a:xfrm>
              <a:off x="4453" y="3460"/>
              <a:ext cx="34" cy="160"/>
            </a:xfrm>
            <a:custGeom>
              <a:avLst/>
              <a:gdLst/>
              <a:ahLst/>
              <a:cxnLst/>
              <a:rect l="0" t="0" r="0" b="0"/>
              <a:pathLst>
                <a:path w="41" h="191">
                  <a:moveTo>
                    <a:pt x="0" y="0"/>
                  </a:moveTo>
                  <a:lnTo>
                    <a:pt x="35" y="191"/>
                  </a:lnTo>
                  <a:lnTo>
                    <a:pt x="41" y="185"/>
                  </a:lnTo>
                  <a:lnTo>
                    <a:pt x="9" y="5"/>
                  </a:lnTo>
                  <a:lnTo>
                    <a:pt x="0" y="0"/>
                  </a:lnTo>
                  <a:close/>
                </a:path>
              </a:pathLst>
            </a:custGeom>
            <a:solidFill>
              <a:srgbClr val="70695A">
                <a:alpha val="100000"/>
              </a:srgbClr>
            </a:solidFill>
            <a:ln w="4826">
              <a:noFill/>
            </a:ln>
          </p:spPr>
          <p:txBody>
            <a:bodyPr/>
            <a:lstStyle/>
            <a:p>
              <a:endParaRPr lang="zh-CN" altLang="en-US" sz="1800"/>
            </a:p>
          </p:txBody>
        </p:sp>
        <p:sp>
          <p:nvSpPr>
            <p:cNvPr id="58671" name="任意多边形 58670"/>
            <p:cNvSpPr/>
            <p:nvPr/>
          </p:nvSpPr>
          <p:spPr>
            <a:xfrm>
              <a:off x="4482" y="3615"/>
              <a:ext cx="169" cy="108"/>
            </a:xfrm>
            <a:custGeom>
              <a:avLst/>
              <a:gdLst/>
              <a:ahLst/>
              <a:cxnLst/>
              <a:rect l="0" t="0" r="0" b="0"/>
              <a:pathLst>
                <a:path w="201" h="128">
                  <a:moveTo>
                    <a:pt x="201" y="128"/>
                  </a:moveTo>
                  <a:lnTo>
                    <a:pt x="0" y="6"/>
                  </a:lnTo>
                  <a:lnTo>
                    <a:pt x="6" y="0"/>
                  </a:lnTo>
                  <a:lnTo>
                    <a:pt x="201" y="123"/>
                  </a:lnTo>
                  <a:lnTo>
                    <a:pt x="201" y="128"/>
                  </a:lnTo>
                  <a:close/>
                </a:path>
              </a:pathLst>
            </a:custGeom>
            <a:solidFill>
              <a:srgbClr val="E9D9C5">
                <a:alpha val="100000"/>
              </a:srgbClr>
            </a:solidFill>
            <a:ln w="4826">
              <a:noFill/>
            </a:ln>
          </p:spPr>
          <p:txBody>
            <a:bodyPr/>
            <a:lstStyle/>
            <a:p>
              <a:endParaRPr lang="zh-CN" altLang="en-US" sz="1800"/>
            </a:p>
          </p:txBody>
        </p:sp>
        <p:sp>
          <p:nvSpPr>
            <p:cNvPr id="58672" name="任意多边形 58671"/>
            <p:cNvSpPr/>
            <p:nvPr/>
          </p:nvSpPr>
          <p:spPr>
            <a:xfrm>
              <a:off x="4460" y="3464"/>
              <a:ext cx="193" cy="259"/>
            </a:xfrm>
            <a:custGeom>
              <a:avLst/>
              <a:gdLst/>
              <a:ahLst/>
              <a:cxnLst/>
              <a:rect l="0" t="0" r="0" b="0"/>
              <a:pathLst>
                <a:path w="229" h="308">
                  <a:moveTo>
                    <a:pt x="0" y="0"/>
                  </a:moveTo>
                  <a:lnTo>
                    <a:pt x="227" y="110"/>
                  </a:lnTo>
                  <a:lnTo>
                    <a:pt x="229" y="308"/>
                  </a:lnTo>
                  <a:lnTo>
                    <a:pt x="227" y="308"/>
                  </a:lnTo>
                  <a:lnTo>
                    <a:pt x="225" y="110"/>
                  </a:lnTo>
                  <a:lnTo>
                    <a:pt x="0" y="0"/>
                  </a:lnTo>
                  <a:lnTo>
                    <a:pt x="0" y="0"/>
                  </a:lnTo>
                  <a:close/>
                </a:path>
              </a:pathLst>
            </a:custGeom>
            <a:noFill/>
            <a:ln w="4826" cap="flat" cmpd="sng">
              <a:solidFill>
                <a:srgbClr val="D4BA98"/>
              </a:solidFill>
              <a:prstDash val="solid"/>
              <a:miter/>
              <a:headEnd type="none" w="med" len="med"/>
              <a:tailEnd type="none" w="med" len="med"/>
            </a:ln>
          </p:spPr>
          <p:txBody>
            <a:bodyPr/>
            <a:lstStyle/>
            <a:p>
              <a:endParaRPr lang="zh-CN" altLang="en-US" sz="1800"/>
            </a:p>
          </p:txBody>
        </p:sp>
        <p:sp>
          <p:nvSpPr>
            <p:cNvPr id="58673" name="任意多边形 58672"/>
            <p:cNvSpPr/>
            <p:nvPr/>
          </p:nvSpPr>
          <p:spPr>
            <a:xfrm>
              <a:off x="4794" y="3441"/>
              <a:ext cx="29" cy="157"/>
            </a:xfrm>
            <a:custGeom>
              <a:avLst/>
              <a:gdLst/>
              <a:ahLst/>
              <a:cxnLst/>
              <a:rect l="0" t="0" r="0" b="0"/>
              <a:pathLst>
                <a:path w="34" h="187">
                  <a:moveTo>
                    <a:pt x="34" y="0"/>
                  </a:moveTo>
                  <a:lnTo>
                    <a:pt x="6" y="187"/>
                  </a:lnTo>
                  <a:lnTo>
                    <a:pt x="0" y="185"/>
                  </a:lnTo>
                  <a:lnTo>
                    <a:pt x="26" y="8"/>
                  </a:lnTo>
                  <a:lnTo>
                    <a:pt x="34" y="0"/>
                  </a:lnTo>
                  <a:close/>
                </a:path>
              </a:pathLst>
            </a:custGeom>
            <a:solidFill>
              <a:srgbClr val="5C5546">
                <a:alpha val="100000"/>
              </a:srgbClr>
            </a:solidFill>
            <a:ln w="4826">
              <a:noFill/>
            </a:ln>
          </p:spPr>
          <p:txBody>
            <a:bodyPr/>
            <a:lstStyle/>
            <a:p>
              <a:endParaRPr lang="zh-CN" altLang="en-US" sz="1800"/>
            </a:p>
          </p:txBody>
        </p:sp>
        <p:sp>
          <p:nvSpPr>
            <p:cNvPr id="58674" name="任意多边形 58673"/>
            <p:cNvSpPr/>
            <p:nvPr/>
          </p:nvSpPr>
          <p:spPr>
            <a:xfrm>
              <a:off x="4676" y="3596"/>
              <a:ext cx="123" cy="125"/>
            </a:xfrm>
            <a:custGeom>
              <a:avLst/>
              <a:gdLst/>
              <a:ahLst/>
              <a:cxnLst/>
              <a:rect l="0" t="0" r="0" b="0"/>
              <a:pathLst>
                <a:path w="77" h="79">
                  <a:moveTo>
                    <a:pt x="0" y="79"/>
                  </a:moveTo>
                  <a:cubicBezTo>
                    <a:pt x="0" y="78"/>
                    <a:pt x="0" y="74"/>
                    <a:pt x="0" y="74"/>
                  </a:cubicBezTo>
                  <a:cubicBezTo>
                    <a:pt x="74" y="0"/>
                    <a:pt x="74" y="0"/>
                    <a:pt x="74" y="0"/>
                  </a:cubicBezTo>
                  <a:cubicBezTo>
                    <a:pt x="77" y="1"/>
                    <a:pt x="77" y="1"/>
                    <a:pt x="77" y="1"/>
                  </a:cubicBezTo>
                  <a:lnTo>
                    <a:pt x="0" y="79"/>
                  </a:lnTo>
                  <a:close/>
                </a:path>
              </a:pathLst>
            </a:custGeom>
            <a:solidFill>
              <a:srgbClr val="B1A189">
                <a:alpha val="100000"/>
              </a:srgbClr>
            </a:solidFill>
            <a:ln w="4826">
              <a:noFill/>
            </a:ln>
          </p:spPr>
          <p:txBody>
            <a:bodyPr/>
            <a:lstStyle/>
            <a:p>
              <a:endParaRPr lang="zh-CN" altLang="en-US" sz="1800"/>
            </a:p>
          </p:txBody>
        </p:sp>
        <p:sp>
          <p:nvSpPr>
            <p:cNvPr id="58675" name="任意多边形 58674"/>
            <p:cNvSpPr/>
            <p:nvPr/>
          </p:nvSpPr>
          <p:spPr>
            <a:xfrm>
              <a:off x="4676" y="3441"/>
              <a:ext cx="147" cy="273"/>
            </a:xfrm>
            <a:custGeom>
              <a:avLst/>
              <a:gdLst/>
              <a:ahLst/>
              <a:cxnLst/>
              <a:rect l="0" t="0" r="0" b="0"/>
              <a:pathLst>
                <a:path w="174" h="325">
                  <a:moveTo>
                    <a:pt x="0" y="325"/>
                  </a:moveTo>
                  <a:lnTo>
                    <a:pt x="4" y="132"/>
                  </a:lnTo>
                  <a:lnTo>
                    <a:pt x="174" y="0"/>
                  </a:lnTo>
                  <a:lnTo>
                    <a:pt x="166" y="8"/>
                  </a:lnTo>
                  <a:lnTo>
                    <a:pt x="6" y="134"/>
                  </a:lnTo>
                  <a:lnTo>
                    <a:pt x="0" y="325"/>
                  </a:lnTo>
                  <a:lnTo>
                    <a:pt x="0" y="325"/>
                  </a:lnTo>
                  <a:close/>
                </a:path>
              </a:pathLst>
            </a:custGeom>
            <a:solidFill>
              <a:srgbClr val="746650">
                <a:alpha val="100000"/>
              </a:srgbClr>
            </a:solidFill>
            <a:ln w="4826">
              <a:noFill/>
            </a:ln>
          </p:spPr>
          <p:txBody>
            <a:bodyPr/>
            <a:lstStyle/>
            <a:p>
              <a:endParaRPr lang="zh-CN" altLang="en-US" sz="1800"/>
            </a:p>
          </p:txBody>
        </p:sp>
      </p:grpSp>
      <p:grpSp>
        <p:nvGrpSpPr>
          <p:cNvPr id="58676" name="组合 58675"/>
          <p:cNvGrpSpPr/>
          <p:nvPr/>
        </p:nvGrpSpPr>
        <p:grpSpPr>
          <a:xfrm>
            <a:off x="7368118" y="-4043362"/>
            <a:ext cx="946149" cy="681037"/>
            <a:chOff x="2622" y="3342"/>
            <a:chExt cx="524" cy="503"/>
          </a:xfrm>
        </p:grpSpPr>
        <p:sp>
          <p:nvSpPr>
            <p:cNvPr id="58677" name="任意多边形 58676"/>
            <p:cNvSpPr/>
            <p:nvPr/>
          </p:nvSpPr>
          <p:spPr>
            <a:xfrm>
              <a:off x="2836" y="3442"/>
              <a:ext cx="310" cy="397"/>
            </a:xfrm>
            <a:custGeom>
              <a:avLst/>
              <a:gdLst/>
              <a:ahLst/>
              <a:cxnLst/>
              <a:rect l="0" t="0" r="0" b="0"/>
              <a:pathLst>
                <a:path w="282" h="362">
                  <a:moveTo>
                    <a:pt x="237" y="217"/>
                  </a:moveTo>
                  <a:lnTo>
                    <a:pt x="4" y="362"/>
                  </a:lnTo>
                  <a:lnTo>
                    <a:pt x="0" y="128"/>
                  </a:lnTo>
                  <a:lnTo>
                    <a:pt x="282" y="0"/>
                  </a:lnTo>
                  <a:lnTo>
                    <a:pt x="237" y="217"/>
                  </a:lnTo>
                  <a:close/>
                </a:path>
              </a:pathLst>
            </a:custGeom>
            <a:solidFill>
              <a:srgbClr val="9B8E7B">
                <a:alpha val="100000"/>
              </a:srgbClr>
            </a:solidFill>
            <a:ln w="4826">
              <a:noFill/>
            </a:ln>
          </p:spPr>
          <p:txBody>
            <a:bodyPr/>
            <a:lstStyle/>
            <a:p>
              <a:endParaRPr lang="zh-CN" altLang="en-US" sz="1800"/>
            </a:p>
          </p:txBody>
        </p:sp>
        <p:sp>
          <p:nvSpPr>
            <p:cNvPr id="58678" name="任意多边形 58677"/>
            <p:cNvSpPr/>
            <p:nvPr/>
          </p:nvSpPr>
          <p:spPr>
            <a:xfrm>
              <a:off x="2625" y="3427"/>
              <a:ext cx="218" cy="418"/>
            </a:xfrm>
            <a:custGeom>
              <a:avLst/>
              <a:gdLst/>
              <a:ahLst/>
              <a:cxnLst/>
              <a:rect l="0" t="0" r="0" b="0"/>
              <a:pathLst>
                <a:path w="198" h="381">
                  <a:moveTo>
                    <a:pt x="0" y="0"/>
                  </a:moveTo>
                  <a:lnTo>
                    <a:pt x="194" y="147"/>
                  </a:lnTo>
                  <a:lnTo>
                    <a:pt x="198" y="381"/>
                  </a:lnTo>
                  <a:lnTo>
                    <a:pt x="34" y="213"/>
                  </a:lnTo>
                  <a:lnTo>
                    <a:pt x="0" y="0"/>
                  </a:lnTo>
                  <a:close/>
                </a:path>
              </a:pathLst>
            </a:custGeom>
            <a:gradFill rotWithShape="1">
              <a:gsLst>
                <a:gs pos="0">
                  <a:srgbClr val="E0C090">
                    <a:alpha val="100000"/>
                  </a:srgbClr>
                </a:gs>
                <a:gs pos="100000">
                  <a:srgbClr val="E7CFAB">
                    <a:alpha val="100000"/>
                  </a:srgbClr>
                </a:gs>
              </a:gsLst>
              <a:lin ang="2700000" scaled="1"/>
              <a:tileRect/>
            </a:gradFill>
            <a:ln w="4826">
              <a:noFill/>
            </a:ln>
          </p:spPr>
          <p:txBody>
            <a:bodyPr/>
            <a:lstStyle/>
            <a:p>
              <a:endParaRPr lang="zh-CN" altLang="en-US" sz="1800"/>
            </a:p>
          </p:txBody>
        </p:sp>
        <p:sp>
          <p:nvSpPr>
            <p:cNvPr id="58679" name="任意多边形 58678"/>
            <p:cNvSpPr/>
            <p:nvPr/>
          </p:nvSpPr>
          <p:spPr>
            <a:xfrm>
              <a:off x="2622" y="3342"/>
              <a:ext cx="524" cy="241"/>
            </a:xfrm>
            <a:custGeom>
              <a:avLst/>
              <a:gdLst/>
              <a:ahLst/>
              <a:cxnLst/>
              <a:rect l="0" t="0" r="0" b="0"/>
              <a:pathLst>
                <a:path w="476" h="219">
                  <a:moveTo>
                    <a:pt x="476" y="91"/>
                  </a:moveTo>
                  <a:lnTo>
                    <a:pt x="232" y="0"/>
                  </a:lnTo>
                  <a:lnTo>
                    <a:pt x="0" y="72"/>
                  </a:lnTo>
                  <a:lnTo>
                    <a:pt x="194" y="219"/>
                  </a:lnTo>
                  <a:lnTo>
                    <a:pt x="476" y="91"/>
                  </a:lnTo>
                  <a:close/>
                </a:path>
              </a:pathLst>
            </a:custGeom>
            <a:gradFill rotWithShape="1">
              <a:gsLst>
                <a:gs pos="0">
                  <a:srgbClr val="E0C090">
                    <a:alpha val="100000"/>
                  </a:srgbClr>
                </a:gs>
                <a:gs pos="100000">
                  <a:srgbClr val="E7CFAB">
                    <a:alpha val="100000"/>
                  </a:srgbClr>
                </a:gs>
              </a:gsLst>
              <a:lin ang="2700000" scaled="1"/>
              <a:tileRect/>
            </a:gradFill>
            <a:ln w="4826" cap="flat" cmpd="sng">
              <a:solidFill>
                <a:srgbClr val="A28654">
                  <a:alpha val="100000"/>
                </a:srgbClr>
              </a:solidFill>
              <a:prstDash val="solid"/>
              <a:miter lim="800000"/>
              <a:headEnd type="none" w="med" len="med"/>
              <a:tailEnd type="none" w="med" len="med"/>
            </a:ln>
          </p:spPr>
          <p:txBody>
            <a:bodyPr/>
            <a:lstStyle/>
            <a:p>
              <a:endParaRPr lang="zh-CN" altLang="en-US" sz="1800"/>
            </a:p>
          </p:txBody>
        </p:sp>
        <p:sp>
          <p:nvSpPr>
            <p:cNvPr id="58680" name="任意多边形 58679"/>
            <p:cNvSpPr/>
            <p:nvPr/>
          </p:nvSpPr>
          <p:spPr>
            <a:xfrm>
              <a:off x="2875" y="3354"/>
              <a:ext cx="233" cy="93"/>
            </a:xfrm>
            <a:custGeom>
              <a:avLst/>
              <a:gdLst/>
              <a:ahLst/>
              <a:cxnLst/>
              <a:rect l="0" t="0" r="0" b="0"/>
              <a:pathLst>
                <a:path w="212" h="84">
                  <a:moveTo>
                    <a:pt x="212" y="80"/>
                  </a:moveTo>
                  <a:lnTo>
                    <a:pt x="0" y="0"/>
                  </a:lnTo>
                  <a:lnTo>
                    <a:pt x="2" y="6"/>
                  </a:lnTo>
                  <a:lnTo>
                    <a:pt x="202" y="84"/>
                  </a:lnTo>
                  <a:lnTo>
                    <a:pt x="212" y="80"/>
                  </a:lnTo>
                  <a:close/>
                </a:path>
              </a:pathLst>
            </a:custGeom>
            <a:solidFill>
              <a:srgbClr val="9F8A6D">
                <a:alpha val="100000"/>
              </a:srgbClr>
            </a:solidFill>
            <a:ln w="4826">
              <a:noFill/>
            </a:ln>
          </p:spPr>
          <p:txBody>
            <a:bodyPr/>
            <a:lstStyle/>
            <a:p>
              <a:endParaRPr lang="zh-CN" altLang="en-US" sz="1800"/>
            </a:p>
          </p:txBody>
        </p:sp>
        <p:sp>
          <p:nvSpPr>
            <p:cNvPr id="58681" name="任意多边形 58680"/>
            <p:cNvSpPr/>
            <p:nvPr/>
          </p:nvSpPr>
          <p:spPr>
            <a:xfrm>
              <a:off x="2656" y="3354"/>
              <a:ext cx="221" cy="76"/>
            </a:xfrm>
            <a:custGeom>
              <a:avLst/>
              <a:gdLst/>
              <a:ahLst/>
              <a:cxnLst/>
              <a:rect l="0" t="0" r="0" b="0"/>
              <a:pathLst>
                <a:path w="202" h="68">
                  <a:moveTo>
                    <a:pt x="200" y="0"/>
                  </a:moveTo>
                  <a:lnTo>
                    <a:pt x="0" y="65"/>
                  </a:lnTo>
                  <a:lnTo>
                    <a:pt x="6" y="68"/>
                  </a:lnTo>
                  <a:lnTo>
                    <a:pt x="202" y="6"/>
                  </a:lnTo>
                  <a:lnTo>
                    <a:pt x="200" y="0"/>
                  </a:lnTo>
                  <a:close/>
                </a:path>
              </a:pathLst>
            </a:custGeom>
            <a:gradFill rotWithShape="1">
              <a:gsLst>
                <a:gs pos="0">
                  <a:srgbClr val="E0C090">
                    <a:alpha val="100000"/>
                  </a:srgbClr>
                </a:gs>
                <a:gs pos="100000">
                  <a:srgbClr val="E7CFAB">
                    <a:alpha val="100000"/>
                  </a:srgbClr>
                </a:gs>
              </a:gsLst>
              <a:lin ang="2700000" scaled="1"/>
              <a:tileRect/>
            </a:gradFill>
            <a:ln w="4826" cap="flat" cmpd="sng">
              <a:solidFill>
                <a:srgbClr val="A28654">
                  <a:alpha val="100000"/>
                </a:srgbClr>
              </a:solidFill>
              <a:prstDash val="solid"/>
              <a:miter lim="800000"/>
              <a:headEnd type="none" w="med" len="med"/>
              <a:tailEnd type="none" w="med" len="med"/>
            </a:ln>
          </p:spPr>
          <p:txBody>
            <a:bodyPr/>
            <a:lstStyle/>
            <a:p>
              <a:endParaRPr lang="zh-CN" altLang="en-US" sz="1800"/>
            </a:p>
          </p:txBody>
        </p:sp>
        <p:sp>
          <p:nvSpPr>
            <p:cNvPr id="58682" name="任意多边形 58681"/>
            <p:cNvSpPr/>
            <p:nvPr/>
          </p:nvSpPr>
          <p:spPr>
            <a:xfrm>
              <a:off x="2662" y="3430"/>
              <a:ext cx="435" cy="130"/>
            </a:xfrm>
            <a:custGeom>
              <a:avLst/>
              <a:gdLst/>
              <a:ahLst/>
              <a:cxnLst/>
              <a:rect l="0" t="0" r="0" b="0"/>
              <a:pathLst>
                <a:path w="396" h="119">
                  <a:moveTo>
                    <a:pt x="396" y="16"/>
                  </a:moveTo>
                  <a:lnTo>
                    <a:pt x="164" y="119"/>
                  </a:lnTo>
                  <a:lnTo>
                    <a:pt x="0" y="0"/>
                  </a:lnTo>
                  <a:lnTo>
                    <a:pt x="0" y="0"/>
                  </a:lnTo>
                  <a:lnTo>
                    <a:pt x="164" y="116"/>
                  </a:lnTo>
                  <a:lnTo>
                    <a:pt x="396" y="16"/>
                  </a:lnTo>
                  <a:lnTo>
                    <a:pt x="396" y="16"/>
                  </a:lnTo>
                  <a:close/>
                </a:path>
              </a:pathLst>
            </a:custGeom>
            <a:noFill/>
            <a:ln w="4826" cap="flat" cmpd="sng">
              <a:solidFill>
                <a:srgbClr val="C4B39D">
                  <a:alpha val="100000"/>
                </a:srgbClr>
              </a:solidFill>
              <a:prstDash val="solid"/>
              <a:miter lim="800000"/>
              <a:headEnd type="none" w="med" len="med"/>
              <a:tailEnd type="none" w="med" len="med"/>
            </a:ln>
          </p:spPr>
          <p:txBody>
            <a:bodyPr/>
            <a:lstStyle/>
            <a:p>
              <a:endParaRPr lang="zh-CN" altLang="en-US" sz="1800"/>
            </a:p>
          </p:txBody>
        </p:sp>
        <p:sp>
          <p:nvSpPr>
            <p:cNvPr id="58683" name="任意多边形 58682"/>
            <p:cNvSpPr/>
            <p:nvPr/>
          </p:nvSpPr>
          <p:spPr>
            <a:xfrm>
              <a:off x="3072" y="3468"/>
              <a:ext cx="46" cy="209"/>
            </a:xfrm>
            <a:custGeom>
              <a:avLst/>
              <a:gdLst/>
              <a:ahLst/>
              <a:cxnLst/>
              <a:rect l="0" t="0" r="0" b="0"/>
              <a:pathLst>
                <a:path w="41" h="191">
                  <a:moveTo>
                    <a:pt x="41" y="0"/>
                  </a:moveTo>
                  <a:lnTo>
                    <a:pt x="5" y="191"/>
                  </a:lnTo>
                  <a:lnTo>
                    <a:pt x="0" y="185"/>
                  </a:lnTo>
                  <a:lnTo>
                    <a:pt x="32" y="6"/>
                  </a:lnTo>
                  <a:lnTo>
                    <a:pt x="41" y="0"/>
                  </a:lnTo>
                  <a:close/>
                </a:path>
              </a:pathLst>
            </a:custGeom>
            <a:solidFill>
              <a:srgbClr val="6C6452">
                <a:alpha val="100000"/>
              </a:srgbClr>
            </a:solidFill>
            <a:ln w="4826">
              <a:noFill/>
            </a:ln>
          </p:spPr>
          <p:txBody>
            <a:bodyPr/>
            <a:lstStyle/>
            <a:p>
              <a:endParaRPr lang="zh-CN" altLang="en-US" sz="1800"/>
            </a:p>
          </p:txBody>
        </p:sp>
        <p:sp>
          <p:nvSpPr>
            <p:cNvPr id="58684" name="任意多边形 58683"/>
            <p:cNvSpPr/>
            <p:nvPr/>
          </p:nvSpPr>
          <p:spPr>
            <a:xfrm>
              <a:off x="2858" y="3670"/>
              <a:ext cx="220" cy="145"/>
            </a:xfrm>
            <a:custGeom>
              <a:avLst/>
              <a:gdLst/>
              <a:ahLst/>
              <a:cxnLst/>
              <a:rect l="0" t="0" r="0" b="0"/>
              <a:pathLst>
                <a:path w="200" h="131">
                  <a:moveTo>
                    <a:pt x="0" y="131"/>
                  </a:moveTo>
                  <a:lnTo>
                    <a:pt x="200" y="6"/>
                  </a:lnTo>
                  <a:lnTo>
                    <a:pt x="195" y="0"/>
                  </a:lnTo>
                  <a:lnTo>
                    <a:pt x="0" y="123"/>
                  </a:lnTo>
                  <a:lnTo>
                    <a:pt x="0" y="131"/>
                  </a:lnTo>
                  <a:close/>
                </a:path>
              </a:pathLst>
            </a:custGeom>
            <a:solidFill>
              <a:srgbClr val="B1A189">
                <a:alpha val="100000"/>
              </a:srgbClr>
            </a:solidFill>
            <a:ln w="4826">
              <a:noFill/>
            </a:ln>
          </p:spPr>
          <p:txBody>
            <a:bodyPr/>
            <a:lstStyle/>
            <a:p>
              <a:endParaRPr lang="zh-CN" altLang="en-US" sz="1800"/>
            </a:p>
          </p:txBody>
        </p:sp>
        <p:sp>
          <p:nvSpPr>
            <p:cNvPr id="58685" name="任意多边形 58684"/>
            <p:cNvSpPr/>
            <p:nvPr/>
          </p:nvSpPr>
          <p:spPr>
            <a:xfrm>
              <a:off x="2858" y="3474"/>
              <a:ext cx="250" cy="341"/>
            </a:xfrm>
            <a:custGeom>
              <a:avLst/>
              <a:gdLst/>
              <a:ahLst/>
              <a:cxnLst/>
              <a:rect l="0" t="0" r="0" b="0"/>
              <a:pathLst>
                <a:path w="227" h="310">
                  <a:moveTo>
                    <a:pt x="227" y="0"/>
                  </a:moveTo>
                  <a:lnTo>
                    <a:pt x="0" y="110"/>
                  </a:lnTo>
                  <a:lnTo>
                    <a:pt x="0" y="310"/>
                  </a:lnTo>
                  <a:lnTo>
                    <a:pt x="0" y="310"/>
                  </a:lnTo>
                  <a:lnTo>
                    <a:pt x="2" y="111"/>
                  </a:lnTo>
                  <a:lnTo>
                    <a:pt x="227" y="0"/>
                  </a:lnTo>
                  <a:lnTo>
                    <a:pt x="227" y="0"/>
                  </a:lnTo>
                  <a:close/>
                </a:path>
              </a:pathLst>
            </a:custGeom>
            <a:solidFill>
              <a:srgbClr val="FFFFFF"/>
            </a:solidFill>
            <a:ln w="4763" cap="flat" cmpd="sng">
              <a:solidFill>
                <a:srgbClr val="231F20"/>
              </a:solidFill>
              <a:prstDash val="solid"/>
              <a:miter/>
              <a:headEnd type="none" w="med" len="med"/>
              <a:tailEnd type="none" w="med" len="med"/>
            </a:ln>
          </p:spPr>
          <p:txBody>
            <a:bodyPr/>
            <a:lstStyle/>
            <a:p>
              <a:endParaRPr lang="zh-CN" altLang="en-US" sz="1800"/>
            </a:p>
          </p:txBody>
        </p:sp>
        <p:sp>
          <p:nvSpPr>
            <p:cNvPr id="58686" name="任意多边形 58685"/>
            <p:cNvSpPr/>
            <p:nvPr/>
          </p:nvSpPr>
          <p:spPr>
            <a:xfrm>
              <a:off x="2638" y="3452"/>
              <a:ext cx="37" cy="203"/>
            </a:xfrm>
            <a:custGeom>
              <a:avLst/>
              <a:gdLst/>
              <a:ahLst/>
              <a:cxnLst/>
              <a:rect l="0" t="0" r="0" b="0"/>
              <a:pathLst>
                <a:path w="34" h="185">
                  <a:moveTo>
                    <a:pt x="0" y="0"/>
                  </a:moveTo>
                  <a:lnTo>
                    <a:pt x="28" y="185"/>
                  </a:lnTo>
                  <a:lnTo>
                    <a:pt x="34" y="183"/>
                  </a:lnTo>
                  <a:lnTo>
                    <a:pt x="8" y="7"/>
                  </a:lnTo>
                  <a:lnTo>
                    <a:pt x="0" y="0"/>
                  </a:lnTo>
                  <a:close/>
                </a:path>
              </a:pathLst>
            </a:custGeom>
            <a:solidFill>
              <a:srgbClr val="70695A">
                <a:alpha val="100000"/>
              </a:srgbClr>
            </a:solidFill>
            <a:ln w="4826">
              <a:noFill/>
            </a:ln>
          </p:spPr>
          <p:txBody>
            <a:bodyPr/>
            <a:lstStyle/>
            <a:p>
              <a:endParaRPr lang="zh-CN" altLang="en-US" sz="1800"/>
            </a:p>
          </p:txBody>
        </p:sp>
        <p:sp>
          <p:nvSpPr>
            <p:cNvPr id="58687" name="任意多边形 58686"/>
            <p:cNvSpPr/>
            <p:nvPr/>
          </p:nvSpPr>
          <p:spPr>
            <a:xfrm>
              <a:off x="2668" y="3653"/>
              <a:ext cx="161" cy="163"/>
            </a:xfrm>
            <a:custGeom>
              <a:avLst/>
              <a:gdLst/>
              <a:ahLst/>
              <a:cxnLst/>
              <a:rect l="0" t="0" r="0" b="0"/>
              <a:pathLst>
                <a:path w="77" h="79">
                  <a:moveTo>
                    <a:pt x="77" y="79"/>
                  </a:moveTo>
                  <a:cubicBezTo>
                    <a:pt x="77" y="79"/>
                    <a:pt x="77" y="74"/>
                    <a:pt x="77" y="74"/>
                  </a:cubicBezTo>
                  <a:cubicBezTo>
                    <a:pt x="3" y="0"/>
                    <a:pt x="3" y="0"/>
                    <a:pt x="3" y="0"/>
                  </a:cubicBezTo>
                  <a:cubicBezTo>
                    <a:pt x="0" y="1"/>
                    <a:pt x="0" y="1"/>
                    <a:pt x="0" y="1"/>
                  </a:cubicBezTo>
                  <a:lnTo>
                    <a:pt x="77" y="79"/>
                  </a:lnTo>
                  <a:close/>
                </a:path>
              </a:pathLst>
            </a:custGeom>
            <a:solidFill>
              <a:srgbClr val="DEC5A7">
                <a:alpha val="100000"/>
              </a:srgbClr>
            </a:solidFill>
            <a:ln w="4826">
              <a:noFill/>
            </a:ln>
          </p:spPr>
          <p:txBody>
            <a:bodyPr/>
            <a:lstStyle/>
            <a:p>
              <a:endParaRPr lang="zh-CN" altLang="en-US" sz="1800"/>
            </a:p>
          </p:txBody>
        </p:sp>
        <p:sp>
          <p:nvSpPr>
            <p:cNvPr id="58688" name="任意多边形 58687"/>
            <p:cNvSpPr/>
            <p:nvPr/>
          </p:nvSpPr>
          <p:spPr>
            <a:xfrm>
              <a:off x="2638" y="3452"/>
              <a:ext cx="191" cy="355"/>
            </a:xfrm>
            <a:custGeom>
              <a:avLst/>
              <a:gdLst/>
              <a:ahLst/>
              <a:cxnLst/>
              <a:rect l="0" t="0" r="0" b="0"/>
              <a:pathLst>
                <a:path w="174" h="323">
                  <a:moveTo>
                    <a:pt x="174" y="323"/>
                  </a:moveTo>
                  <a:lnTo>
                    <a:pt x="170" y="132"/>
                  </a:lnTo>
                  <a:lnTo>
                    <a:pt x="0" y="0"/>
                  </a:lnTo>
                  <a:lnTo>
                    <a:pt x="8" y="7"/>
                  </a:lnTo>
                  <a:lnTo>
                    <a:pt x="168" y="132"/>
                  </a:lnTo>
                  <a:lnTo>
                    <a:pt x="174" y="323"/>
                  </a:lnTo>
                  <a:lnTo>
                    <a:pt x="174" y="323"/>
                  </a:lnTo>
                  <a:close/>
                </a:path>
              </a:pathLst>
            </a:custGeom>
            <a:noFill/>
            <a:ln w="4826" cap="flat" cmpd="sng">
              <a:solidFill>
                <a:srgbClr val="D4BA98">
                  <a:alpha val="100000"/>
                </a:srgbClr>
              </a:solidFill>
              <a:prstDash val="solid"/>
              <a:miter lim="800000"/>
              <a:headEnd type="none" w="med" len="med"/>
              <a:tailEnd type="none" w="med" len="med"/>
            </a:ln>
          </p:spPr>
          <p:txBody>
            <a:bodyPr/>
            <a:lstStyle/>
            <a:p>
              <a:endParaRPr lang="zh-CN" altLang="en-US" sz="1800"/>
            </a:p>
          </p:txBody>
        </p:sp>
      </p:grpSp>
      <p:grpSp>
        <p:nvGrpSpPr>
          <p:cNvPr id="58689" name="组合 58688"/>
          <p:cNvGrpSpPr/>
          <p:nvPr/>
        </p:nvGrpSpPr>
        <p:grpSpPr>
          <a:xfrm>
            <a:off x="7410451" y="-4410075"/>
            <a:ext cx="941916" cy="676275"/>
            <a:chOff x="3878" y="2568"/>
            <a:chExt cx="522" cy="500"/>
          </a:xfrm>
        </p:grpSpPr>
        <p:sp>
          <p:nvSpPr>
            <p:cNvPr id="58690" name="任意多边形 58689"/>
            <p:cNvSpPr/>
            <p:nvPr/>
          </p:nvSpPr>
          <p:spPr>
            <a:xfrm>
              <a:off x="4143" y="2582"/>
              <a:ext cx="122" cy="94"/>
            </a:xfrm>
            <a:custGeom>
              <a:avLst/>
              <a:gdLst/>
              <a:ahLst/>
              <a:cxnLst/>
              <a:rect l="0" t="0" r="0" b="0"/>
              <a:pathLst>
                <a:path w="111" h="85">
                  <a:moveTo>
                    <a:pt x="0" y="0"/>
                  </a:moveTo>
                  <a:lnTo>
                    <a:pt x="110" y="85"/>
                  </a:lnTo>
                  <a:lnTo>
                    <a:pt x="111" y="85"/>
                  </a:lnTo>
                  <a:lnTo>
                    <a:pt x="0" y="0"/>
                  </a:lnTo>
                  <a:close/>
                </a:path>
              </a:pathLst>
            </a:custGeom>
            <a:solidFill>
              <a:srgbClr val="FFFFFF">
                <a:alpha val="0"/>
              </a:srgbClr>
            </a:solidFill>
            <a:ln w="8001" cap="flat" cmpd="sng">
              <a:solidFill>
                <a:srgbClr val="000000"/>
              </a:solidFill>
              <a:prstDash val="solid"/>
              <a:miter/>
              <a:headEnd type="none" w="med" len="med"/>
              <a:tailEnd type="none" w="med" len="med"/>
            </a:ln>
          </p:spPr>
          <p:txBody>
            <a:bodyPr/>
            <a:lstStyle/>
            <a:p>
              <a:endParaRPr lang="zh-CN" altLang="en-US" sz="1800"/>
            </a:p>
          </p:txBody>
        </p:sp>
        <p:sp>
          <p:nvSpPr>
            <p:cNvPr id="58691" name="任意多边形 58690"/>
            <p:cNvSpPr/>
            <p:nvPr/>
          </p:nvSpPr>
          <p:spPr>
            <a:xfrm>
              <a:off x="4188" y="2603"/>
              <a:ext cx="14" cy="17"/>
            </a:xfrm>
            <a:custGeom>
              <a:avLst/>
              <a:gdLst/>
              <a:ahLst/>
              <a:cxnLst/>
              <a:rect l="0" t="0" r="0" b="0"/>
              <a:pathLst>
                <a:path w="7" h="8">
                  <a:moveTo>
                    <a:pt x="3" y="7"/>
                  </a:moveTo>
                  <a:cubicBezTo>
                    <a:pt x="5" y="8"/>
                    <a:pt x="6" y="7"/>
                    <a:pt x="6" y="7"/>
                  </a:cubicBezTo>
                  <a:cubicBezTo>
                    <a:pt x="7" y="5"/>
                    <a:pt x="6" y="2"/>
                    <a:pt x="4" y="1"/>
                  </a:cubicBezTo>
                  <a:cubicBezTo>
                    <a:pt x="2" y="0"/>
                    <a:pt x="1" y="0"/>
                    <a:pt x="0" y="2"/>
                  </a:cubicBezTo>
                  <a:cubicBezTo>
                    <a:pt x="0" y="3"/>
                    <a:pt x="1" y="6"/>
                    <a:pt x="3" y="7"/>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sz="1800"/>
            </a:p>
          </p:txBody>
        </p:sp>
        <p:sp>
          <p:nvSpPr>
            <p:cNvPr id="58692" name="任意多边形 58691"/>
            <p:cNvSpPr/>
            <p:nvPr/>
          </p:nvSpPr>
          <p:spPr>
            <a:xfrm>
              <a:off x="4188" y="2617"/>
              <a:ext cx="14" cy="17"/>
            </a:xfrm>
            <a:custGeom>
              <a:avLst/>
              <a:gdLst/>
              <a:ahLst/>
              <a:cxnLst/>
              <a:rect l="0" t="0" r="0" b="0"/>
              <a:pathLst>
                <a:path w="7" h="8">
                  <a:moveTo>
                    <a:pt x="1" y="1"/>
                  </a:moveTo>
                  <a:cubicBezTo>
                    <a:pt x="0" y="2"/>
                    <a:pt x="0" y="5"/>
                    <a:pt x="1" y="6"/>
                  </a:cubicBezTo>
                  <a:cubicBezTo>
                    <a:pt x="3" y="8"/>
                    <a:pt x="6" y="8"/>
                    <a:pt x="7" y="7"/>
                  </a:cubicBezTo>
                  <a:cubicBezTo>
                    <a:pt x="7" y="6"/>
                    <a:pt x="7" y="6"/>
                    <a:pt x="7" y="4"/>
                  </a:cubicBezTo>
                  <a:cubicBezTo>
                    <a:pt x="6" y="2"/>
                    <a:pt x="2" y="0"/>
                    <a:pt x="1" y="1"/>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sz="1800"/>
            </a:p>
          </p:txBody>
        </p:sp>
        <p:sp>
          <p:nvSpPr>
            <p:cNvPr id="58693" name="任意多边形 58692"/>
            <p:cNvSpPr>
              <a:spLocks noEditPoints="1"/>
            </p:cNvSpPr>
            <p:nvPr/>
          </p:nvSpPr>
          <p:spPr>
            <a:xfrm>
              <a:off x="4251" y="2613"/>
              <a:ext cx="75" cy="107"/>
            </a:xfrm>
            <a:custGeom>
              <a:avLst/>
              <a:gdLst/>
              <a:ahLst/>
              <a:cxnLst/>
              <a:rect l="0" t="0" r="0" b="0"/>
              <a:pathLst>
                <a:path w="36" h="52">
                  <a:moveTo>
                    <a:pt x="36" y="26"/>
                  </a:moveTo>
                  <a:cubicBezTo>
                    <a:pt x="36" y="22"/>
                    <a:pt x="36" y="18"/>
                    <a:pt x="36" y="15"/>
                  </a:cubicBezTo>
                  <a:cubicBezTo>
                    <a:pt x="33" y="13"/>
                    <a:pt x="29" y="11"/>
                    <a:pt x="25" y="10"/>
                  </a:cubicBezTo>
                  <a:cubicBezTo>
                    <a:pt x="24" y="10"/>
                    <a:pt x="22" y="8"/>
                    <a:pt x="20" y="8"/>
                  </a:cubicBezTo>
                  <a:cubicBezTo>
                    <a:pt x="17" y="7"/>
                    <a:pt x="14" y="5"/>
                    <a:pt x="10" y="4"/>
                  </a:cubicBezTo>
                  <a:cubicBezTo>
                    <a:pt x="10" y="4"/>
                    <a:pt x="9" y="3"/>
                    <a:pt x="9" y="4"/>
                  </a:cubicBezTo>
                  <a:cubicBezTo>
                    <a:pt x="8" y="4"/>
                    <a:pt x="8" y="3"/>
                    <a:pt x="8" y="3"/>
                  </a:cubicBezTo>
                  <a:cubicBezTo>
                    <a:pt x="5" y="2"/>
                    <a:pt x="3" y="1"/>
                    <a:pt x="0" y="0"/>
                  </a:cubicBezTo>
                  <a:cubicBezTo>
                    <a:pt x="0" y="0"/>
                    <a:pt x="0" y="0"/>
                    <a:pt x="0" y="0"/>
                  </a:cubicBezTo>
                  <a:cubicBezTo>
                    <a:pt x="0" y="2"/>
                    <a:pt x="0" y="4"/>
                    <a:pt x="0" y="6"/>
                  </a:cubicBezTo>
                  <a:cubicBezTo>
                    <a:pt x="0" y="6"/>
                    <a:pt x="0" y="6"/>
                    <a:pt x="0" y="6"/>
                  </a:cubicBezTo>
                  <a:cubicBezTo>
                    <a:pt x="0" y="6"/>
                    <a:pt x="0" y="7"/>
                    <a:pt x="0" y="8"/>
                  </a:cubicBezTo>
                  <a:cubicBezTo>
                    <a:pt x="1" y="8"/>
                    <a:pt x="1" y="8"/>
                    <a:pt x="1" y="9"/>
                  </a:cubicBezTo>
                  <a:cubicBezTo>
                    <a:pt x="2" y="9"/>
                    <a:pt x="1" y="9"/>
                    <a:pt x="1" y="9"/>
                  </a:cubicBezTo>
                  <a:cubicBezTo>
                    <a:pt x="2" y="9"/>
                    <a:pt x="2" y="9"/>
                    <a:pt x="2" y="9"/>
                  </a:cubicBezTo>
                  <a:cubicBezTo>
                    <a:pt x="2" y="9"/>
                    <a:pt x="2" y="8"/>
                    <a:pt x="2" y="8"/>
                  </a:cubicBezTo>
                  <a:cubicBezTo>
                    <a:pt x="1" y="7"/>
                    <a:pt x="1" y="8"/>
                    <a:pt x="1" y="8"/>
                  </a:cubicBezTo>
                  <a:cubicBezTo>
                    <a:pt x="1" y="7"/>
                    <a:pt x="1" y="7"/>
                    <a:pt x="1" y="7"/>
                  </a:cubicBezTo>
                  <a:cubicBezTo>
                    <a:pt x="1" y="7"/>
                    <a:pt x="1" y="6"/>
                    <a:pt x="2" y="7"/>
                  </a:cubicBezTo>
                  <a:cubicBezTo>
                    <a:pt x="2" y="7"/>
                    <a:pt x="2" y="7"/>
                    <a:pt x="2" y="7"/>
                  </a:cubicBezTo>
                  <a:cubicBezTo>
                    <a:pt x="2" y="7"/>
                    <a:pt x="3" y="7"/>
                    <a:pt x="3" y="7"/>
                  </a:cubicBezTo>
                  <a:cubicBezTo>
                    <a:pt x="2" y="6"/>
                    <a:pt x="1" y="6"/>
                    <a:pt x="0" y="6"/>
                  </a:cubicBezTo>
                  <a:cubicBezTo>
                    <a:pt x="0" y="6"/>
                    <a:pt x="0" y="5"/>
                    <a:pt x="0" y="5"/>
                  </a:cubicBezTo>
                  <a:cubicBezTo>
                    <a:pt x="1" y="5"/>
                    <a:pt x="1" y="6"/>
                    <a:pt x="1" y="6"/>
                  </a:cubicBezTo>
                  <a:cubicBezTo>
                    <a:pt x="1" y="5"/>
                    <a:pt x="1" y="4"/>
                    <a:pt x="1" y="4"/>
                  </a:cubicBezTo>
                  <a:cubicBezTo>
                    <a:pt x="2" y="4"/>
                    <a:pt x="2" y="4"/>
                    <a:pt x="2" y="4"/>
                  </a:cubicBezTo>
                  <a:cubicBezTo>
                    <a:pt x="2" y="4"/>
                    <a:pt x="2" y="4"/>
                    <a:pt x="3" y="4"/>
                  </a:cubicBezTo>
                  <a:cubicBezTo>
                    <a:pt x="3" y="5"/>
                    <a:pt x="3" y="5"/>
                    <a:pt x="3" y="6"/>
                  </a:cubicBezTo>
                  <a:cubicBezTo>
                    <a:pt x="3" y="6"/>
                    <a:pt x="3" y="7"/>
                    <a:pt x="4" y="7"/>
                  </a:cubicBezTo>
                  <a:cubicBezTo>
                    <a:pt x="4" y="7"/>
                    <a:pt x="4" y="7"/>
                    <a:pt x="5" y="7"/>
                  </a:cubicBezTo>
                  <a:cubicBezTo>
                    <a:pt x="5" y="8"/>
                    <a:pt x="4" y="8"/>
                    <a:pt x="5" y="9"/>
                  </a:cubicBezTo>
                  <a:cubicBezTo>
                    <a:pt x="4" y="9"/>
                    <a:pt x="4" y="9"/>
                    <a:pt x="4" y="9"/>
                  </a:cubicBezTo>
                  <a:cubicBezTo>
                    <a:pt x="5" y="10"/>
                    <a:pt x="4" y="11"/>
                    <a:pt x="5" y="11"/>
                  </a:cubicBezTo>
                  <a:cubicBezTo>
                    <a:pt x="5" y="11"/>
                    <a:pt x="5" y="11"/>
                    <a:pt x="6" y="10"/>
                  </a:cubicBezTo>
                  <a:cubicBezTo>
                    <a:pt x="6" y="11"/>
                    <a:pt x="5" y="11"/>
                    <a:pt x="5" y="12"/>
                  </a:cubicBezTo>
                  <a:cubicBezTo>
                    <a:pt x="4" y="12"/>
                    <a:pt x="3" y="12"/>
                    <a:pt x="3" y="10"/>
                  </a:cubicBezTo>
                  <a:cubicBezTo>
                    <a:pt x="2" y="10"/>
                    <a:pt x="3" y="10"/>
                    <a:pt x="2" y="10"/>
                  </a:cubicBezTo>
                  <a:cubicBezTo>
                    <a:pt x="2" y="11"/>
                    <a:pt x="2" y="11"/>
                    <a:pt x="2" y="12"/>
                  </a:cubicBezTo>
                  <a:cubicBezTo>
                    <a:pt x="2" y="12"/>
                    <a:pt x="2" y="13"/>
                    <a:pt x="3" y="13"/>
                  </a:cubicBezTo>
                  <a:cubicBezTo>
                    <a:pt x="3" y="13"/>
                    <a:pt x="3" y="14"/>
                    <a:pt x="3" y="14"/>
                  </a:cubicBezTo>
                  <a:cubicBezTo>
                    <a:pt x="2" y="13"/>
                    <a:pt x="2" y="12"/>
                    <a:pt x="1" y="12"/>
                  </a:cubicBezTo>
                  <a:cubicBezTo>
                    <a:pt x="1" y="12"/>
                    <a:pt x="1" y="11"/>
                    <a:pt x="1" y="11"/>
                  </a:cubicBezTo>
                  <a:cubicBezTo>
                    <a:pt x="1" y="11"/>
                    <a:pt x="1" y="11"/>
                    <a:pt x="1" y="11"/>
                  </a:cubicBezTo>
                  <a:cubicBezTo>
                    <a:pt x="1" y="10"/>
                    <a:pt x="1" y="10"/>
                    <a:pt x="1" y="10"/>
                  </a:cubicBezTo>
                  <a:cubicBezTo>
                    <a:pt x="1" y="10"/>
                    <a:pt x="1" y="11"/>
                    <a:pt x="0" y="10"/>
                  </a:cubicBezTo>
                  <a:cubicBezTo>
                    <a:pt x="0" y="10"/>
                    <a:pt x="1" y="10"/>
                    <a:pt x="1" y="10"/>
                  </a:cubicBezTo>
                  <a:cubicBezTo>
                    <a:pt x="1" y="9"/>
                    <a:pt x="0" y="9"/>
                    <a:pt x="0" y="9"/>
                  </a:cubicBezTo>
                  <a:cubicBezTo>
                    <a:pt x="0" y="10"/>
                    <a:pt x="0" y="13"/>
                    <a:pt x="0" y="15"/>
                  </a:cubicBezTo>
                  <a:cubicBezTo>
                    <a:pt x="0" y="18"/>
                    <a:pt x="1" y="22"/>
                    <a:pt x="0" y="24"/>
                  </a:cubicBezTo>
                  <a:cubicBezTo>
                    <a:pt x="0" y="26"/>
                    <a:pt x="0" y="28"/>
                    <a:pt x="0" y="30"/>
                  </a:cubicBezTo>
                  <a:cubicBezTo>
                    <a:pt x="0" y="32"/>
                    <a:pt x="1" y="35"/>
                    <a:pt x="1" y="36"/>
                  </a:cubicBezTo>
                  <a:cubicBezTo>
                    <a:pt x="1" y="37"/>
                    <a:pt x="1" y="37"/>
                    <a:pt x="2" y="37"/>
                  </a:cubicBezTo>
                  <a:cubicBezTo>
                    <a:pt x="2" y="37"/>
                    <a:pt x="2" y="37"/>
                    <a:pt x="2" y="37"/>
                  </a:cubicBezTo>
                  <a:cubicBezTo>
                    <a:pt x="1" y="37"/>
                    <a:pt x="1" y="37"/>
                    <a:pt x="1" y="36"/>
                  </a:cubicBezTo>
                  <a:cubicBezTo>
                    <a:pt x="1" y="36"/>
                    <a:pt x="1" y="36"/>
                    <a:pt x="1" y="36"/>
                  </a:cubicBezTo>
                  <a:cubicBezTo>
                    <a:pt x="1" y="36"/>
                    <a:pt x="1" y="36"/>
                    <a:pt x="1" y="36"/>
                  </a:cubicBezTo>
                  <a:cubicBezTo>
                    <a:pt x="2" y="37"/>
                    <a:pt x="2" y="37"/>
                    <a:pt x="3" y="37"/>
                  </a:cubicBezTo>
                  <a:cubicBezTo>
                    <a:pt x="3" y="38"/>
                    <a:pt x="3" y="38"/>
                    <a:pt x="3" y="38"/>
                  </a:cubicBezTo>
                  <a:cubicBezTo>
                    <a:pt x="4" y="39"/>
                    <a:pt x="4" y="38"/>
                    <a:pt x="4" y="38"/>
                  </a:cubicBezTo>
                  <a:cubicBezTo>
                    <a:pt x="4" y="38"/>
                    <a:pt x="4" y="39"/>
                    <a:pt x="4" y="39"/>
                  </a:cubicBezTo>
                  <a:cubicBezTo>
                    <a:pt x="5" y="39"/>
                    <a:pt x="5" y="39"/>
                    <a:pt x="5" y="39"/>
                  </a:cubicBezTo>
                  <a:cubicBezTo>
                    <a:pt x="5" y="40"/>
                    <a:pt x="6" y="39"/>
                    <a:pt x="7" y="40"/>
                  </a:cubicBezTo>
                  <a:cubicBezTo>
                    <a:pt x="7" y="39"/>
                    <a:pt x="7" y="39"/>
                    <a:pt x="7" y="39"/>
                  </a:cubicBezTo>
                  <a:cubicBezTo>
                    <a:pt x="7" y="40"/>
                    <a:pt x="9" y="39"/>
                    <a:pt x="9" y="40"/>
                  </a:cubicBezTo>
                  <a:cubicBezTo>
                    <a:pt x="9" y="40"/>
                    <a:pt x="8" y="40"/>
                    <a:pt x="9" y="41"/>
                  </a:cubicBezTo>
                  <a:cubicBezTo>
                    <a:pt x="10" y="42"/>
                    <a:pt x="13" y="43"/>
                    <a:pt x="14" y="43"/>
                  </a:cubicBezTo>
                  <a:cubicBezTo>
                    <a:pt x="14" y="43"/>
                    <a:pt x="14" y="43"/>
                    <a:pt x="15" y="43"/>
                  </a:cubicBezTo>
                  <a:cubicBezTo>
                    <a:pt x="15" y="43"/>
                    <a:pt x="14" y="43"/>
                    <a:pt x="15" y="43"/>
                  </a:cubicBezTo>
                  <a:cubicBezTo>
                    <a:pt x="15" y="44"/>
                    <a:pt x="16" y="44"/>
                    <a:pt x="17" y="44"/>
                  </a:cubicBezTo>
                  <a:cubicBezTo>
                    <a:pt x="17" y="44"/>
                    <a:pt x="16" y="44"/>
                    <a:pt x="16" y="44"/>
                  </a:cubicBezTo>
                  <a:cubicBezTo>
                    <a:pt x="16" y="43"/>
                    <a:pt x="16" y="44"/>
                    <a:pt x="16" y="44"/>
                  </a:cubicBezTo>
                  <a:cubicBezTo>
                    <a:pt x="16" y="43"/>
                    <a:pt x="15" y="43"/>
                    <a:pt x="15" y="43"/>
                  </a:cubicBezTo>
                  <a:cubicBezTo>
                    <a:pt x="16" y="43"/>
                    <a:pt x="18" y="44"/>
                    <a:pt x="19" y="44"/>
                  </a:cubicBezTo>
                  <a:cubicBezTo>
                    <a:pt x="19" y="44"/>
                    <a:pt x="19" y="45"/>
                    <a:pt x="20" y="45"/>
                  </a:cubicBezTo>
                  <a:cubicBezTo>
                    <a:pt x="20" y="45"/>
                    <a:pt x="20" y="45"/>
                    <a:pt x="20" y="45"/>
                  </a:cubicBezTo>
                  <a:cubicBezTo>
                    <a:pt x="20" y="46"/>
                    <a:pt x="20" y="45"/>
                    <a:pt x="20" y="46"/>
                  </a:cubicBezTo>
                  <a:cubicBezTo>
                    <a:pt x="21" y="46"/>
                    <a:pt x="22" y="47"/>
                    <a:pt x="23" y="47"/>
                  </a:cubicBezTo>
                  <a:cubicBezTo>
                    <a:pt x="23" y="46"/>
                    <a:pt x="23" y="47"/>
                    <a:pt x="22" y="46"/>
                  </a:cubicBezTo>
                  <a:cubicBezTo>
                    <a:pt x="23" y="46"/>
                    <a:pt x="23" y="45"/>
                    <a:pt x="23" y="45"/>
                  </a:cubicBezTo>
                  <a:cubicBezTo>
                    <a:pt x="24" y="46"/>
                    <a:pt x="24" y="46"/>
                    <a:pt x="24" y="45"/>
                  </a:cubicBezTo>
                  <a:cubicBezTo>
                    <a:pt x="24" y="45"/>
                    <a:pt x="24" y="45"/>
                    <a:pt x="23" y="45"/>
                  </a:cubicBezTo>
                  <a:cubicBezTo>
                    <a:pt x="23" y="44"/>
                    <a:pt x="23" y="44"/>
                    <a:pt x="23" y="43"/>
                  </a:cubicBezTo>
                  <a:cubicBezTo>
                    <a:pt x="23" y="43"/>
                    <a:pt x="23" y="43"/>
                    <a:pt x="23" y="43"/>
                  </a:cubicBezTo>
                  <a:cubicBezTo>
                    <a:pt x="24" y="42"/>
                    <a:pt x="22" y="39"/>
                    <a:pt x="23" y="39"/>
                  </a:cubicBezTo>
                  <a:cubicBezTo>
                    <a:pt x="23" y="39"/>
                    <a:pt x="23" y="38"/>
                    <a:pt x="23" y="38"/>
                  </a:cubicBezTo>
                  <a:cubicBezTo>
                    <a:pt x="23" y="39"/>
                    <a:pt x="24" y="38"/>
                    <a:pt x="24" y="39"/>
                  </a:cubicBezTo>
                  <a:cubicBezTo>
                    <a:pt x="24" y="39"/>
                    <a:pt x="24" y="39"/>
                    <a:pt x="24" y="40"/>
                  </a:cubicBezTo>
                  <a:cubicBezTo>
                    <a:pt x="24" y="40"/>
                    <a:pt x="24" y="40"/>
                    <a:pt x="24" y="40"/>
                  </a:cubicBezTo>
                  <a:cubicBezTo>
                    <a:pt x="24" y="40"/>
                    <a:pt x="24" y="41"/>
                    <a:pt x="24" y="41"/>
                  </a:cubicBezTo>
                  <a:cubicBezTo>
                    <a:pt x="24" y="41"/>
                    <a:pt x="24" y="42"/>
                    <a:pt x="25" y="42"/>
                  </a:cubicBezTo>
                  <a:cubicBezTo>
                    <a:pt x="25" y="42"/>
                    <a:pt x="25" y="41"/>
                    <a:pt x="26" y="42"/>
                  </a:cubicBezTo>
                  <a:cubicBezTo>
                    <a:pt x="25" y="42"/>
                    <a:pt x="25" y="42"/>
                    <a:pt x="25" y="42"/>
                  </a:cubicBezTo>
                  <a:cubicBezTo>
                    <a:pt x="25" y="42"/>
                    <a:pt x="24" y="42"/>
                    <a:pt x="24" y="42"/>
                  </a:cubicBezTo>
                  <a:cubicBezTo>
                    <a:pt x="24" y="42"/>
                    <a:pt x="24" y="42"/>
                    <a:pt x="24" y="43"/>
                  </a:cubicBezTo>
                  <a:cubicBezTo>
                    <a:pt x="24" y="43"/>
                    <a:pt x="24" y="43"/>
                    <a:pt x="24" y="44"/>
                  </a:cubicBezTo>
                  <a:cubicBezTo>
                    <a:pt x="24" y="44"/>
                    <a:pt x="25" y="44"/>
                    <a:pt x="25" y="45"/>
                  </a:cubicBezTo>
                  <a:cubicBezTo>
                    <a:pt x="25" y="46"/>
                    <a:pt x="25" y="46"/>
                    <a:pt x="25" y="47"/>
                  </a:cubicBezTo>
                  <a:cubicBezTo>
                    <a:pt x="25" y="47"/>
                    <a:pt x="25" y="47"/>
                    <a:pt x="25" y="47"/>
                  </a:cubicBezTo>
                  <a:cubicBezTo>
                    <a:pt x="25" y="48"/>
                    <a:pt x="24" y="47"/>
                    <a:pt x="24" y="47"/>
                  </a:cubicBezTo>
                  <a:cubicBezTo>
                    <a:pt x="25" y="48"/>
                    <a:pt x="26" y="48"/>
                    <a:pt x="27" y="49"/>
                  </a:cubicBezTo>
                  <a:cubicBezTo>
                    <a:pt x="27" y="49"/>
                    <a:pt x="27" y="48"/>
                    <a:pt x="27" y="48"/>
                  </a:cubicBezTo>
                  <a:cubicBezTo>
                    <a:pt x="28" y="49"/>
                    <a:pt x="27" y="49"/>
                    <a:pt x="28" y="49"/>
                  </a:cubicBezTo>
                  <a:cubicBezTo>
                    <a:pt x="29" y="50"/>
                    <a:pt x="31" y="51"/>
                    <a:pt x="32" y="51"/>
                  </a:cubicBezTo>
                  <a:cubicBezTo>
                    <a:pt x="32" y="51"/>
                    <a:pt x="32" y="50"/>
                    <a:pt x="32" y="50"/>
                  </a:cubicBezTo>
                  <a:cubicBezTo>
                    <a:pt x="33" y="50"/>
                    <a:pt x="34" y="51"/>
                    <a:pt x="33" y="51"/>
                  </a:cubicBezTo>
                  <a:cubicBezTo>
                    <a:pt x="33" y="51"/>
                    <a:pt x="33" y="51"/>
                    <a:pt x="33" y="51"/>
                  </a:cubicBezTo>
                  <a:cubicBezTo>
                    <a:pt x="33" y="52"/>
                    <a:pt x="34" y="52"/>
                    <a:pt x="35" y="52"/>
                  </a:cubicBezTo>
                  <a:cubicBezTo>
                    <a:pt x="36" y="51"/>
                    <a:pt x="36" y="49"/>
                    <a:pt x="35" y="47"/>
                  </a:cubicBezTo>
                  <a:cubicBezTo>
                    <a:pt x="35" y="45"/>
                    <a:pt x="36" y="44"/>
                    <a:pt x="36" y="41"/>
                  </a:cubicBezTo>
                  <a:cubicBezTo>
                    <a:pt x="36" y="41"/>
                    <a:pt x="36" y="41"/>
                    <a:pt x="36" y="41"/>
                  </a:cubicBezTo>
                  <a:cubicBezTo>
                    <a:pt x="36" y="38"/>
                    <a:pt x="36" y="34"/>
                    <a:pt x="36" y="31"/>
                  </a:cubicBezTo>
                  <a:cubicBezTo>
                    <a:pt x="36" y="31"/>
                    <a:pt x="35" y="30"/>
                    <a:pt x="36" y="30"/>
                  </a:cubicBezTo>
                  <a:cubicBezTo>
                    <a:pt x="36" y="29"/>
                    <a:pt x="36" y="29"/>
                    <a:pt x="36" y="28"/>
                  </a:cubicBezTo>
                  <a:cubicBezTo>
                    <a:pt x="36" y="28"/>
                    <a:pt x="36" y="26"/>
                    <a:pt x="36" y="26"/>
                  </a:cubicBezTo>
                  <a:close/>
                  <a:moveTo>
                    <a:pt x="1" y="3"/>
                  </a:moveTo>
                  <a:cubicBezTo>
                    <a:pt x="1" y="2"/>
                    <a:pt x="1" y="2"/>
                    <a:pt x="1" y="2"/>
                  </a:cubicBezTo>
                  <a:cubicBezTo>
                    <a:pt x="1" y="2"/>
                    <a:pt x="1" y="3"/>
                    <a:pt x="1" y="3"/>
                  </a:cubicBezTo>
                  <a:close/>
                  <a:moveTo>
                    <a:pt x="4" y="6"/>
                  </a:moveTo>
                  <a:cubicBezTo>
                    <a:pt x="3" y="6"/>
                    <a:pt x="3" y="5"/>
                    <a:pt x="4" y="5"/>
                  </a:cubicBezTo>
                  <a:cubicBezTo>
                    <a:pt x="4" y="5"/>
                    <a:pt x="4" y="5"/>
                    <a:pt x="4" y="6"/>
                  </a:cubicBezTo>
                  <a:cubicBezTo>
                    <a:pt x="4" y="6"/>
                    <a:pt x="4" y="6"/>
                    <a:pt x="4" y="6"/>
                  </a:cubicBezTo>
                  <a:close/>
                  <a:moveTo>
                    <a:pt x="4" y="4"/>
                  </a:move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lose/>
                  <a:moveTo>
                    <a:pt x="5" y="4"/>
                  </a:moveTo>
                  <a:cubicBezTo>
                    <a:pt x="5" y="3"/>
                    <a:pt x="6" y="4"/>
                    <a:pt x="5" y="4"/>
                  </a:cubicBezTo>
                  <a:cubicBezTo>
                    <a:pt x="5" y="4"/>
                    <a:pt x="5" y="4"/>
                    <a:pt x="5" y="4"/>
                  </a:cubicBezTo>
                  <a:close/>
                  <a:moveTo>
                    <a:pt x="5" y="10"/>
                  </a:moveTo>
                  <a:cubicBezTo>
                    <a:pt x="5" y="10"/>
                    <a:pt x="5" y="10"/>
                    <a:pt x="5" y="10"/>
                  </a:cubicBezTo>
                  <a:cubicBezTo>
                    <a:pt x="5" y="10"/>
                    <a:pt x="5" y="9"/>
                    <a:pt x="5" y="9"/>
                  </a:cubicBezTo>
                  <a:cubicBezTo>
                    <a:pt x="5" y="10"/>
                    <a:pt x="5" y="10"/>
                    <a:pt x="5" y="10"/>
                  </a:cubicBezTo>
                  <a:close/>
                  <a:moveTo>
                    <a:pt x="25" y="44"/>
                  </a:moveTo>
                  <a:cubicBezTo>
                    <a:pt x="25" y="44"/>
                    <a:pt x="25" y="43"/>
                    <a:pt x="25" y="43"/>
                  </a:cubicBezTo>
                  <a:cubicBezTo>
                    <a:pt x="25" y="43"/>
                    <a:pt x="25" y="44"/>
                    <a:pt x="25" y="44"/>
                  </a:cubicBezTo>
                  <a:cubicBezTo>
                    <a:pt x="25" y="44"/>
                    <a:pt x="25" y="44"/>
                    <a:pt x="25" y="44"/>
                  </a:cubicBezTo>
                  <a:close/>
                  <a:moveTo>
                    <a:pt x="35" y="18"/>
                  </a:moveTo>
                  <a:cubicBezTo>
                    <a:pt x="35" y="18"/>
                    <a:pt x="35" y="18"/>
                    <a:pt x="35" y="18"/>
                  </a:cubicBezTo>
                  <a:cubicBezTo>
                    <a:pt x="34" y="18"/>
                    <a:pt x="34" y="18"/>
                    <a:pt x="35" y="18"/>
                  </a:cubicBezTo>
                  <a:close/>
                  <a:moveTo>
                    <a:pt x="34" y="20"/>
                  </a:moveTo>
                  <a:cubicBezTo>
                    <a:pt x="35" y="20"/>
                    <a:pt x="34" y="20"/>
                    <a:pt x="34" y="21"/>
                  </a:cubicBezTo>
                  <a:cubicBezTo>
                    <a:pt x="34" y="20"/>
                    <a:pt x="34" y="20"/>
                    <a:pt x="34" y="20"/>
                  </a:cubicBezTo>
                  <a:close/>
                  <a:moveTo>
                    <a:pt x="34" y="22"/>
                  </a:moveTo>
                  <a:cubicBezTo>
                    <a:pt x="33" y="22"/>
                    <a:pt x="33" y="22"/>
                    <a:pt x="33" y="22"/>
                  </a:cubicBezTo>
                  <a:cubicBezTo>
                    <a:pt x="33" y="21"/>
                    <a:pt x="33" y="21"/>
                    <a:pt x="33" y="21"/>
                  </a:cubicBezTo>
                  <a:cubicBezTo>
                    <a:pt x="33" y="21"/>
                    <a:pt x="34" y="21"/>
                    <a:pt x="34" y="22"/>
                  </a:cubicBezTo>
                  <a:close/>
                  <a:moveTo>
                    <a:pt x="34" y="35"/>
                  </a:moveTo>
                  <a:cubicBezTo>
                    <a:pt x="34" y="35"/>
                    <a:pt x="34" y="35"/>
                    <a:pt x="35" y="34"/>
                  </a:cubicBezTo>
                  <a:cubicBezTo>
                    <a:pt x="35" y="35"/>
                    <a:pt x="35" y="35"/>
                    <a:pt x="35" y="35"/>
                  </a:cubicBezTo>
                  <a:cubicBezTo>
                    <a:pt x="35" y="36"/>
                    <a:pt x="34" y="35"/>
                    <a:pt x="34" y="35"/>
                  </a:cubicBezTo>
                  <a:close/>
                  <a:moveTo>
                    <a:pt x="35" y="43"/>
                  </a:moveTo>
                  <a:cubicBezTo>
                    <a:pt x="35" y="43"/>
                    <a:pt x="34" y="43"/>
                    <a:pt x="34" y="42"/>
                  </a:cubicBezTo>
                  <a:cubicBezTo>
                    <a:pt x="34" y="42"/>
                    <a:pt x="35" y="42"/>
                    <a:pt x="35" y="42"/>
                  </a:cubicBezTo>
                  <a:cubicBezTo>
                    <a:pt x="35" y="42"/>
                    <a:pt x="35" y="43"/>
                    <a:pt x="35" y="43"/>
                  </a:cubicBezTo>
                  <a:close/>
                  <a:moveTo>
                    <a:pt x="32" y="26"/>
                  </a:moveTo>
                  <a:cubicBezTo>
                    <a:pt x="32" y="26"/>
                    <a:pt x="32" y="27"/>
                    <a:pt x="33" y="27"/>
                  </a:cubicBezTo>
                  <a:cubicBezTo>
                    <a:pt x="33" y="28"/>
                    <a:pt x="32" y="28"/>
                    <a:pt x="32" y="28"/>
                  </a:cubicBezTo>
                  <a:cubicBezTo>
                    <a:pt x="32" y="27"/>
                    <a:pt x="32" y="27"/>
                    <a:pt x="31" y="27"/>
                  </a:cubicBezTo>
                  <a:cubicBezTo>
                    <a:pt x="32" y="27"/>
                    <a:pt x="32" y="26"/>
                    <a:pt x="32" y="26"/>
                  </a:cubicBezTo>
                  <a:close/>
                  <a:moveTo>
                    <a:pt x="32" y="25"/>
                  </a:moveTo>
                  <a:cubicBezTo>
                    <a:pt x="32" y="24"/>
                    <a:pt x="32" y="24"/>
                    <a:pt x="32" y="24"/>
                  </a:cubicBezTo>
                  <a:cubicBezTo>
                    <a:pt x="33" y="25"/>
                    <a:pt x="32" y="25"/>
                    <a:pt x="32" y="25"/>
                  </a:cubicBezTo>
                  <a:close/>
                  <a:moveTo>
                    <a:pt x="34" y="38"/>
                  </a:moveTo>
                  <a:cubicBezTo>
                    <a:pt x="34" y="38"/>
                    <a:pt x="34" y="38"/>
                    <a:pt x="34" y="38"/>
                  </a:cubicBezTo>
                  <a:cubicBezTo>
                    <a:pt x="34" y="38"/>
                    <a:pt x="33" y="38"/>
                    <a:pt x="34" y="38"/>
                  </a:cubicBezTo>
                  <a:cubicBezTo>
                    <a:pt x="34" y="38"/>
                    <a:pt x="34" y="38"/>
                    <a:pt x="34" y="38"/>
                  </a:cubicBezTo>
                  <a:close/>
                  <a:moveTo>
                    <a:pt x="33" y="36"/>
                  </a:moveTo>
                  <a:cubicBezTo>
                    <a:pt x="33" y="36"/>
                    <a:pt x="33" y="35"/>
                    <a:pt x="33" y="35"/>
                  </a:cubicBezTo>
                  <a:cubicBezTo>
                    <a:pt x="34" y="35"/>
                    <a:pt x="34" y="36"/>
                    <a:pt x="34" y="36"/>
                  </a:cubicBezTo>
                  <a:cubicBezTo>
                    <a:pt x="33" y="36"/>
                    <a:pt x="33" y="36"/>
                    <a:pt x="33" y="36"/>
                  </a:cubicBezTo>
                  <a:close/>
                  <a:moveTo>
                    <a:pt x="33" y="34"/>
                  </a:moveTo>
                  <a:cubicBezTo>
                    <a:pt x="33" y="34"/>
                    <a:pt x="33" y="34"/>
                    <a:pt x="32" y="34"/>
                  </a:cubicBezTo>
                  <a:cubicBezTo>
                    <a:pt x="32" y="33"/>
                    <a:pt x="33" y="33"/>
                    <a:pt x="33" y="33"/>
                  </a:cubicBezTo>
                  <a:cubicBezTo>
                    <a:pt x="33" y="33"/>
                    <a:pt x="33" y="32"/>
                    <a:pt x="33" y="32"/>
                  </a:cubicBezTo>
                  <a:cubicBezTo>
                    <a:pt x="33" y="32"/>
                    <a:pt x="33" y="32"/>
                    <a:pt x="33" y="32"/>
                  </a:cubicBezTo>
                  <a:cubicBezTo>
                    <a:pt x="33" y="33"/>
                    <a:pt x="34" y="33"/>
                    <a:pt x="34" y="33"/>
                  </a:cubicBezTo>
                  <a:cubicBezTo>
                    <a:pt x="34" y="34"/>
                    <a:pt x="34" y="33"/>
                    <a:pt x="34" y="34"/>
                  </a:cubicBezTo>
                  <a:cubicBezTo>
                    <a:pt x="34" y="34"/>
                    <a:pt x="34" y="34"/>
                    <a:pt x="34" y="34"/>
                  </a:cubicBezTo>
                  <a:cubicBezTo>
                    <a:pt x="34" y="34"/>
                    <a:pt x="34" y="34"/>
                    <a:pt x="33" y="34"/>
                  </a:cubicBezTo>
                  <a:close/>
                  <a:moveTo>
                    <a:pt x="32" y="38"/>
                  </a:moveTo>
                  <a:cubicBezTo>
                    <a:pt x="32" y="38"/>
                    <a:pt x="33" y="39"/>
                    <a:pt x="33" y="38"/>
                  </a:cubicBezTo>
                  <a:cubicBezTo>
                    <a:pt x="33" y="39"/>
                    <a:pt x="32" y="39"/>
                    <a:pt x="32" y="38"/>
                  </a:cubicBezTo>
                  <a:close/>
                  <a:moveTo>
                    <a:pt x="32" y="38"/>
                  </a:moveTo>
                  <a:cubicBezTo>
                    <a:pt x="32" y="37"/>
                    <a:pt x="32" y="37"/>
                    <a:pt x="32" y="37"/>
                  </a:cubicBezTo>
                  <a:cubicBezTo>
                    <a:pt x="32" y="37"/>
                    <a:pt x="32" y="37"/>
                    <a:pt x="32" y="38"/>
                  </a:cubicBezTo>
                  <a:cubicBezTo>
                    <a:pt x="32" y="37"/>
                    <a:pt x="32" y="38"/>
                    <a:pt x="32" y="38"/>
                  </a:cubicBezTo>
                  <a:close/>
                  <a:moveTo>
                    <a:pt x="33" y="37"/>
                  </a:moveTo>
                  <a:cubicBezTo>
                    <a:pt x="33" y="38"/>
                    <a:pt x="33" y="38"/>
                    <a:pt x="33" y="38"/>
                  </a:cubicBezTo>
                  <a:cubicBezTo>
                    <a:pt x="33" y="38"/>
                    <a:pt x="32" y="38"/>
                    <a:pt x="33" y="37"/>
                  </a:cubicBezTo>
                  <a:close/>
                  <a:moveTo>
                    <a:pt x="34" y="32"/>
                  </a:moveTo>
                  <a:cubicBezTo>
                    <a:pt x="34" y="32"/>
                    <a:pt x="35" y="33"/>
                    <a:pt x="35" y="34"/>
                  </a:cubicBezTo>
                  <a:cubicBezTo>
                    <a:pt x="34" y="33"/>
                    <a:pt x="34" y="33"/>
                    <a:pt x="34" y="32"/>
                  </a:cubicBezTo>
                  <a:close/>
                  <a:moveTo>
                    <a:pt x="34" y="24"/>
                  </a:moveTo>
                  <a:cubicBezTo>
                    <a:pt x="34" y="24"/>
                    <a:pt x="34" y="23"/>
                    <a:pt x="35" y="24"/>
                  </a:cubicBezTo>
                  <a:cubicBezTo>
                    <a:pt x="35" y="24"/>
                    <a:pt x="35" y="24"/>
                    <a:pt x="35" y="24"/>
                  </a:cubicBezTo>
                  <a:cubicBezTo>
                    <a:pt x="35" y="24"/>
                    <a:pt x="34" y="24"/>
                    <a:pt x="34" y="24"/>
                  </a:cubicBezTo>
                  <a:close/>
                  <a:moveTo>
                    <a:pt x="34" y="32"/>
                  </a:moveTo>
                  <a:cubicBezTo>
                    <a:pt x="34" y="32"/>
                    <a:pt x="32" y="32"/>
                    <a:pt x="33" y="31"/>
                  </a:cubicBezTo>
                  <a:cubicBezTo>
                    <a:pt x="33" y="31"/>
                    <a:pt x="33" y="31"/>
                    <a:pt x="33" y="31"/>
                  </a:cubicBezTo>
                  <a:cubicBezTo>
                    <a:pt x="33" y="32"/>
                    <a:pt x="34" y="31"/>
                    <a:pt x="35" y="32"/>
                  </a:cubicBezTo>
                  <a:cubicBezTo>
                    <a:pt x="34" y="32"/>
                    <a:pt x="34" y="32"/>
                    <a:pt x="34" y="32"/>
                  </a:cubicBezTo>
                  <a:close/>
                  <a:moveTo>
                    <a:pt x="33" y="27"/>
                  </a:moveTo>
                  <a:cubicBezTo>
                    <a:pt x="33" y="26"/>
                    <a:pt x="33" y="26"/>
                    <a:pt x="33" y="26"/>
                  </a:cubicBezTo>
                  <a:cubicBezTo>
                    <a:pt x="33" y="26"/>
                    <a:pt x="33" y="26"/>
                    <a:pt x="33" y="26"/>
                  </a:cubicBezTo>
                  <a:cubicBezTo>
                    <a:pt x="33" y="26"/>
                    <a:pt x="33" y="26"/>
                    <a:pt x="33" y="27"/>
                  </a:cubicBezTo>
                  <a:close/>
                  <a:moveTo>
                    <a:pt x="32" y="31"/>
                  </a:moveTo>
                  <a:cubicBezTo>
                    <a:pt x="32" y="31"/>
                    <a:pt x="31" y="31"/>
                    <a:pt x="31" y="31"/>
                  </a:cubicBezTo>
                  <a:cubicBezTo>
                    <a:pt x="32" y="31"/>
                    <a:pt x="32" y="31"/>
                    <a:pt x="32" y="31"/>
                  </a:cubicBezTo>
                  <a:close/>
                  <a:moveTo>
                    <a:pt x="33" y="40"/>
                  </a:moveTo>
                  <a:cubicBezTo>
                    <a:pt x="33" y="40"/>
                    <a:pt x="32" y="40"/>
                    <a:pt x="32" y="40"/>
                  </a:cubicBezTo>
                  <a:cubicBezTo>
                    <a:pt x="32" y="39"/>
                    <a:pt x="33" y="40"/>
                    <a:pt x="33" y="40"/>
                  </a:cubicBezTo>
                  <a:close/>
                  <a:moveTo>
                    <a:pt x="32" y="40"/>
                  </a:moveTo>
                  <a:cubicBezTo>
                    <a:pt x="33" y="40"/>
                    <a:pt x="32" y="41"/>
                    <a:pt x="33" y="41"/>
                  </a:cubicBezTo>
                  <a:cubicBezTo>
                    <a:pt x="33" y="41"/>
                    <a:pt x="33" y="40"/>
                    <a:pt x="33" y="40"/>
                  </a:cubicBezTo>
                  <a:cubicBezTo>
                    <a:pt x="33" y="40"/>
                    <a:pt x="34" y="40"/>
                    <a:pt x="34" y="41"/>
                  </a:cubicBezTo>
                  <a:cubicBezTo>
                    <a:pt x="33" y="41"/>
                    <a:pt x="33" y="41"/>
                    <a:pt x="33" y="42"/>
                  </a:cubicBezTo>
                  <a:cubicBezTo>
                    <a:pt x="33" y="42"/>
                    <a:pt x="33" y="41"/>
                    <a:pt x="32" y="41"/>
                  </a:cubicBezTo>
                  <a:cubicBezTo>
                    <a:pt x="32" y="41"/>
                    <a:pt x="32" y="41"/>
                    <a:pt x="32" y="40"/>
                  </a:cubicBezTo>
                  <a:close/>
                  <a:moveTo>
                    <a:pt x="34" y="41"/>
                  </a:moveTo>
                  <a:cubicBezTo>
                    <a:pt x="34" y="41"/>
                    <a:pt x="34" y="41"/>
                    <a:pt x="34" y="41"/>
                  </a:cubicBezTo>
                  <a:cubicBezTo>
                    <a:pt x="34" y="42"/>
                    <a:pt x="34" y="42"/>
                    <a:pt x="34" y="42"/>
                  </a:cubicBezTo>
                  <a:cubicBezTo>
                    <a:pt x="33" y="41"/>
                    <a:pt x="34" y="41"/>
                    <a:pt x="34" y="41"/>
                  </a:cubicBezTo>
                  <a:close/>
                  <a:moveTo>
                    <a:pt x="34" y="23"/>
                  </a:moveTo>
                  <a:cubicBezTo>
                    <a:pt x="34" y="23"/>
                    <a:pt x="34" y="22"/>
                    <a:pt x="34" y="22"/>
                  </a:cubicBezTo>
                  <a:cubicBezTo>
                    <a:pt x="34" y="23"/>
                    <a:pt x="34" y="22"/>
                    <a:pt x="35" y="23"/>
                  </a:cubicBezTo>
                  <a:cubicBezTo>
                    <a:pt x="35" y="23"/>
                    <a:pt x="35" y="23"/>
                    <a:pt x="35" y="23"/>
                  </a:cubicBezTo>
                  <a:cubicBezTo>
                    <a:pt x="35" y="23"/>
                    <a:pt x="34" y="23"/>
                    <a:pt x="34" y="23"/>
                  </a:cubicBezTo>
                  <a:close/>
                  <a:moveTo>
                    <a:pt x="34" y="24"/>
                  </a:moveTo>
                  <a:cubicBezTo>
                    <a:pt x="34" y="24"/>
                    <a:pt x="35" y="25"/>
                    <a:pt x="34" y="25"/>
                  </a:cubicBezTo>
                  <a:cubicBezTo>
                    <a:pt x="33" y="25"/>
                    <a:pt x="33" y="24"/>
                    <a:pt x="32" y="23"/>
                  </a:cubicBezTo>
                  <a:cubicBezTo>
                    <a:pt x="32" y="23"/>
                    <a:pt x="32" y="24"/>
                    <a:pt x="32" y="24"/>
                  </a:cubicBezTo>
                  <a:cubicBezTo>
                    <a:pt x="32" y="24"/>
                    <a:pt x="32" y="24"/>
                    <a:pt x="31" y="23"/>
                  </a:cubicBezTo>
                  <a:cubicBezTo>
                    <a:pt x="31" y="23"/>
                    <a:pt x="32" y="23"/>
                    <a:pt x="32" y="23"/>
                  </a:cubicBezTo>
                  <a:cubicBezTo>
                    <a:pt x="33" y="23"/>
                    <a:pt x="33" y="23"/>
                    <a:pt x="34" y="23"/>
                  </a:cubicBezTo>
                  <a:cubicBezTo>
                    <a:pt x="33" y="24"/>
                    <a:pt x="33" y="23"/>
                    <a:pt x="33" y="24"/>
                  </a:cubicBezTo>
                  <a:cubicBezTo>
                    <a:pt x="33" y="24"/>
                    <a:pt x="34" y="24"/>
                    <a:pt x="34" y="24"/>
                  </a:cubicBezTo>
                  <a:close/>
                  <a:moveTo>
                    <a:pt x="33" y="23"/>
                  </a:moveTo>
                  <a:cubicBezTo>
                    <a:pt x="33" y="22"/>
                    <a:pt x="33" y="22"/>
                    <a:pt x="34" y="22"/>
                  </a:cubicBezTo>
                  <a:cubicBezTo>
                    <a:pt x="33" y="23"/>
                    <a:pt x="33" y="23"/>
                    <a:pt x="33" y="23"/>
                  </a:cubicBezTo>
                  <a:cubicBezTo>
                    <a:pt x="33" y="23"/>
                    <a:pt x="33" y="23"/>
                    <a:pt x="33" y="23"/>
                  </a:cubicBezTo>
                  <a:close/>
                  <a:moveTo>
                    <a:pt x="33" y="20"/>
                  </a:moveTo>
                  <a:cubicBezTo>
                    <a:pt x="33" y="20"/>
                    <a:pt x="33" y="20"/>
                    <a:pt x="33" y="20"/>
                  </a:cubicBezTo>
                  <a:cubicBezTo>
                    <a:pt x="33" y="20"/>
                    <a:pt x="33" y="20"/>
                    <a:pt x="33" y="20"/>
                  </a:cubicBezTo>
                  <a:cubicBezTo>
                    <a:pt x="33" y="20"/>
                    <a:pt x="33" y="20"/>
                    <a:pt x="33" y="20"/>
                  </a:cubicBezTo>
                  <a:close/>
                  <a:moveTo>
                    <a:pt x="33" y="17"/>
                  </a:moveTo>
                  <a:cubicBezTo>
                    <a:pt x="33" y="17"/>
                    <a:pt x="33" y="17"/>
                    <a:pt x="33" y="17"/>
                  </a:cubicBezTo>
                  <a:cubicBezTo>
                    <a:pt x="33" y="17"/>
                    <a:pt x="33" y="17"/>
                    <a:pt x="33" y="17"/>
                  </a:cubicBezTo>
                  <a:cubicBezTo>
                    <a:pt x="33" y="17"/>
                    <a:pt x="33" y="17"/>
                    <a:pt x="33" y="17"/>
                  </a:cubicBezTo>
                  <a:close/>
                  <a:moveTo>
                    <a:pt x="33" y="19"/>
                  </a:moveTo>
                  <a:cubicBezTo>
                    <a:pt x="33" y="19"/>
                    <a:pt x="33" y="19"/>
                    <a:pt x="32" y="19"/>
                  </a:cubicBezTo>
                  <a:cubicBezTo>
                    <a:pt x="33" y="18"/>
                    <a:pt x="32" y="18"/>
                    <a:pt x="32" y="18"/>
                  </a:cubicBezTo>
                  <a:cubicBezTo>
                    <a:pt x="32" y="17"/>
                    <a:pt x="32" y="17"/>
                    <a:pt x="32" y="16"/>
                  </a:cubicBezTo>
                  <a:cubicBezTo>
                    <a:pt x="33" y="16"/>
                    <a:pt x="32" y="18"/>
                    <a:pt x="33" y="19"/>
                  </a:cubicBezTo>
                  <a:close/>
                  <a:moveTo>
                    <a:pt x="31" y="20"/>
                  </a:moveTo>
                  <a:cubicBezTo>
                    <a:pt x="32" y="20"/>
                    <a:pt x="32" y="20"/>
                    <a:pt x="32" y="20"/>
                  </a:cubicBezTo>
                  <a:cubicBezTo>
                    <a:pt x="32" y="20"/>
                    <a:pt x="32" y="21"/>
                    <a:pt x="32" y="21"/>
                  </a:cubicBezTo>
                  <a:cubicBezTo>
                    <a:pt x="31" y="21"/>
                    <a:pt x="31" y="20"/>
                    <a:pt x="31" y="20"/>
                  </a:cubicBezTo>
                  <a:close/>
                  <a:moveTo>
                    <a:pt x="31" y="16"/>
                  </a:moveTo>
                  <a:cubicBezTo>
                    <a:pt x="31" y="16"/>
                    <a:pt x="31" y="16"/>
                    <a:pt x="30" y="16"/>
                  </a:cubicBezTo>
                  <a:cubicBezTo>
                    <a:pt x="30" y="16"/>
                    <a:pt x="30" y="16"/>
                    <a:pt x="30" y="15"/>
                  </a:cubicBezTo>
                  <a:cubicBezTo>
                    <a:pt x="30" y="15"/>
                    <a:pt x="30" y="16"/>
                    <a:pt x="31" y="16"/>
                  </a:cubicBezTo>
                  <a:close/>
                  <a:moveTo>
                    <a:pt x="30" y="45"/>
                  </a:moveTo>
                  <a:cubicBezTo>
                    <a:pt x="30" y="45"/>
                    <a:pt x="30" y="46"/>
                    <a:pt x="30" y="45"/>
                  </a:cubicBezTo>
                  <a:cubicBezTo>
                    <a:pt x="30" y="45"/>
                    <a:pt x="30" y="45"/>
                    <a:pt x="30" y="45"/>
                  </a:cubicBezTo>
                  <a:cubicBezTo>
                    <a:pt x="30" y="45"/>
                    <a:pt x="30" y="45"/>
                    <a:pt x="30" y="45"/>
                  </a:cubicBezTo>
                  <a:close/>
                  <a:moveTo>
                    <a:pt x="30" y="18"/>
                  </a:moveTo>
                  <a:cubicBezTo>
                    <a:pt x="30" y="19"/>
                    <a:pt x="30" y="18"/>
                    <a:pt x="30" y="19"/>
                  </a:cubicBezTo>
                  <a:cubicBezTo>
                    <a:pt x="30" y="19"/>
                    <a:pt x="30" y="18"/>
                    <a:pt x="30" y="18"/>
                  </a:cubicBezTo>
                  <a:cubicBezTo>
                    <a:pt x="30" y="18"/>
                    <a:pt x="30" y="18"/>
                    <a:pt x="30" y="18"/>
                  </a:cubicBezTo>
                  <a:close/>
                  <a:moveTo>
                    <a:pt x="30" y="41"/>
                  </a:moveTo>
                  <a:cubicBezTo>
                    <a:pt x="30" y="41"/>
                    <a:pt x="30" y="40"/>
                    <a:pt x="29" y="40"/>
                  </a:cubicBezTo>
                  <a:cubicBezTo>
                    <a:pt x="29" y="40"/>
                    <a:pt x="30" y="40"/>
                    <a:pt x="30" y="40"/>
                  </a:cubicBezTo>
                  <a:cubicBezTo>
                    <a:pt x="30" y="40"/>
                    <a:pt x="30" y="40"/>
                    <a:pt x="30" y="40"/>
                  </a:cubicBezTo>
                  <a:cubicBezTo>
                    <a:pt x="30" y="40"/>
                    <a:pt x="30" y="40"/>
                    <a:pt x="30" y="41"/>
                  </a:cubicBezTo>
                  <a:close/>
                  <a:moveTo>
                    <a:pt x="27" y="42"/>
                  </a:moveTo>
                  <a:cubicBezTo>
                    <a:pt x="27" y="42"/>
                    <a:pt x="26" y="42"/>
                    <a:pt x="27" y="41"/>
                  </a:cubicBezTo>
                  <a:cubicBezTo>
                    <a:pt x="27" y="41"/>
                    <a:pt x="27" y="42"/>
                    <a:pt x="27" y="42"/>
                  </a:cubicBezTo>
                  <a:close/>
                  <a:moveTo>
                    <a:pt x="27" y="23"/>
                  </a:moveTo>
                  <a:cubicBezTo>
                    <a:pt x="27" y="23"/>
                    <a:pt x="27" y="23"/>
                    <a:pt x="27" y="24"/>
                  </a:cubicBezTo>
                  <a:cubicBezTo>
                    <a:pt x="27" y="24"/>
                    <a:pt x="27" y="23"/>
                    <a:pt x="27" y="23"/>
                  </a:cubicBezTo>
                  <a:close/>
                  <a:moveTo>
                    <a:pt x="28" y="34"/>
                  </a:moveTo>
                  <a:cubicBezTo>
                    <a:pt x="27" y="34"/>
                    <a:pt x="27" y="34"/>
                    <a:pt x="27" y="34"/>
                  </a:cubicBezTo>
                  <a:cubicBezTo>
                    <a:pt x="27" y="34"/>
                    <a:pt x="28" y="34"/>
                    <a:pt x="28" y="34"/>
                  </a:cubicBezTo>
                  <a:close/>
                  <a:moveTo>
                    <a:pt x="28" y="43"/>
                  </a:moveTo>
                  <a:cubicBezTo>
                    <a:pt x="28" y="43"/>
                    <a:pt x="28" y="43"/>
                    <a:pt x="28" y="44"/>
                  </a:cubicBezTo>
                  <a:cubicBezTo>
                    <a:pt x="28" y="44"/>
                    <a:pt x="28" y="44"/>
                    <a:pt x="28" y="44"/>
                  </a:cubicBezTo>
                  <a:cubicBezTo>
                    <a:pt x="27" y="43"/>
                    <a:pt x="27" y="43"/>
                    <a:pt x="28" y="43"/>
                  </a:cubicBezTo>
                  <a:close/>
                  <a:moveTo>
                    <a:pt x="28" y="22"/>
                  </a:moveTo>
                  <a:cubicBezTo>
                    <a:pt x="28" y="21"/>
                    <a:pt x="28" y="21"/>
                    <a:pt x="28" y="21"/>
                  </a:cubicBezTo>
                  <a:cubicBezTo>
                    <a:pt x="28" y="21"/>
                    <a:pt x="28" y="21"/>
                    <a:pt x="28" y="21"/>
                  </a:cubicBezTo>
                  <a:cubicBezTo>
                    <a:pt x="28" y="21"/>
                    <a:pt x="28" y="22"/>
                    <a:pt x="28" y="22"/>
                  </a:cubicBezTo>
                  <a:close/>
                  <a:moveTo>
                    <a:pt x="28" y="22"/>
                  </a:moveTo>
                  <a:cubicBezTo>
                    <a:pt x="28" y="22"/>
                    <a:pt x="29" y="22"/>
                    <a:pt x="29" y="21"/>
                  </a:cubicBezTo>
                  <a:cubicBezTo>
                    <a:pt x="29" y="21"/>
                    <a:pt x="29" y="22"/>
                    <a:pt x="29" y="22"/>
                  </a:cubicBezTo>
                  <a:cubicBezTo>
                    <a:pt x="29" y="22"/>
                    <a:pt x="29" y="22"/>
                    <a:pt x="28" y="22"/>
                  </a:cubicBezTo>
                  <a:close/>
                  <a:moveTo>
                    <a:pt x="29" y="23"/>
                  </a:moveTo>
                  <a:cubicBezTo>
                    <a:pt x="29" y="23"/>
                    <a:pt x="30" y="23"/>
                    <a:pt x="30" y="24"/>
                  </a:cubicBezTo>
                  <a:cubicBezTo>
                    <a:pt x="29" y="24"/>
                    <a:pt x="29" y="23"/>
                    <a:pt x="29" y="23"/>
                  </a:cubicBezTo>
                  <a:cubicBezTo>
                    <a:pt x="29" y="23"/>
                    <a:pt x="29" y="22"/>
                    <a:pt x="29" y="23"/>
                  </a:cubicBezTo>
                  <a:close/>
                  <a:moveTo>
                    <a:pt x="30" y="19"/>
                  </a:moveTo>
                  <a:cubicBezTo>
                    <a:pt x="29" y="19"/>
                    <a:pt x="29" y="19"/>
                    <a:pt x="29" y="18"/>
                  </a:cubicBezTo>
                  <a:cubicBezTo>
                    <a:pt x="30" y="18"/>
                    <a:pt x="30" y="19"/>
                    <a:pt x="30" y="19"/>
                  </a:cubicBezTo>
                  <a:close/>
                  <a:moveTo>
                    <a:pt x="29" y="13"/>
                  </a:moveTo>
                  <a:cubicBezTo>
                    <a:pt x="29" y="13"/>
                    <a:pt x="29" y="14"/>
                    <a:pt x="29" y="14"/>
                  </a:cubicBezTo>
                  <a:cubicBezTo>
                    <a:pt x="29" y="14"/>
                    <a:pt x="29" y="13"/>
                    <a:pt x="29" y="13"/>
                  </a:cubicBezTo>
                  <a:close/>
                  <a:moveTo>
                    <a:pt x="29" y="18"/>
                  </a:moveTo>
                  <a:cubicBezTo>
                    <a:pt x="29" y="17"/>
                    <a:pt x="29" y="17"/>
                    <a:pt x="29" y="17"/>
                  </a:cubicBezTo>
                  <a:cubicBezTo>
                    <a:pt x="29" y="17"/>
                    <a:pt x="29" y="18"/>
                    <a:pt x="29" y="18"/>
                  </a:cubicBezTo>
                  <a:close/>
                  <a:moveTo>
                    <a:pt x="27" y="12"/>
                  </a:moveTo>
                  <a:cubicBezTo>
                    <a:pt x="27" y="12"/>
                    <a:pt x="27" y="12"/>
                    <a:pt x="27" y="13"/>
                  </a:cubicBezTo>
                  <a:cubicBezTo>
                    <a:pt x="27" y="13"/>
                    <a:pt x="27" y="12"/>
                    <a:pt x="27" y="12"/>
                  </a:cubicBezTo>
                  <a:cubicBezTo>
                    <a:pt x="27" y="12"/>
                    <a:pt x="27" y="12"/>
                    <a:pt x="27" y="12"/>
                  </a:cubicBezTo>
                  <a:close/>
                  <a:moveTo>
                    <a:pt x="27" y="13"/>
                  </a:moveTo>
                  <a:cubicBezTo>
                    <a:pt x="27" y="13"/>
                    <a:pt x="27" y="14"/>
                    <a:pt x="27" y="14"/>
                  </a:cubicBezTo>
                  <a:cubicBezTo>
                    <a:pt x="27" y="14"/>
                    <a:pt x="27" y="14"/>
                    <a:pt x="27" y="14"/>
                  </a:cubicBezTo>
                  <a:cubicBezTo>
                    <a:pt x="27" y="13"/>
                    <a:pt x="27" y="13"/>
                    <a:pt x="27" y="13"/>
                  </a:cubicBezTo>
                  <a:close/>
                  <a:moveTo>
                    <a:pt x="24" y="16"/>
                  </a:moveTo>
                  <a:cubicBezTo>
                    <a:pt x="24" y="15"/>
                    <a:pt x="24" y="15"/>
                    <a:pt x="24" y="14"/>
                  </a:cubicBezTo>
                  <a:cubicBezTo>
                    <a:pt x="24" y="14"/>
                    <a:pt x="23" y="13"/>
                    <a:pt x="23" y="13"/>
                  </a:cubicBezTo>
                  <a:cubicBezTo>
                    <a:pt x="24" y="13"/>
                    <a:pt x="24" y="12"/>
                    <a:pt x="24" y="11"/>
                  </a:cubicBezTo>
                  <a:cubicBezTo>
                    <a:pt x="24" y="11"/>
                    <a:pt x="25" y="11"/>
                    <a:pt x="25" y="11"/>
                  </a:cubicBezTo>
                  <a:cubicBezTo>
                    <a:pt x="25" y="12"/>
                    <a:pt x="25" y="12"/>
                    <a:pt x="24" y="12"/>
                  </a:cubicBezTo>
                  <a:cubicBezTo>
                    <a:pt x="25" y="12"/>
                    <a:pt x="25" y="13"/>
                    <a:pt x="25" y="13"/>
                  </a:cubicBezTo>
                  <a:cubicBezTo>
                    <a:pt x="25" y="13"/>
                    <a:pt x="25" y="13"/>
                    <a:pt x="25" y="13"/>
                  </a:cubicBezTo>
                  <a:cubicBezTo>
                    <a:pt x="25" y="14"/>
                    <a:pt x="25" y="14"/>
                    <a:pt x="26" y="14"/>
                  </a:cubicBezTo>
                  <a:cubicBezTo>
                    <a:pt x="26" y="14"/>
                    <a:pt x="26" y="13"/>
                    <a:pt x="26" y="13"/>
                  </a:cubicBezTo>
                  <a:cubicBezTo>
                    <a:pt x="26" y="13"/>
                    <a:pt x="27" y="14"/>
                    <a:pt x="26" y="14"/>
                  </a:cubicBezTo>
                  <a:cubicBezTo>
                    <a:pt x="27" y="14"/>
                    <a:pt x="27" y="14"/>
                    <a:pt x="28" y="15"/>
                  </a:cubicBezTo>
                  <a:cubicBezTo>
                    <a:pt x="28" y="16"/>
                    <a:pt x="27" y="15"/>
                    <a:pt x="28" y="16"/>
                  </a:cubicBezTo>
                  <a:cubicBezTo>
                    <a:pt x="27" y="16"/>
                    <a:pt x="27" y="16"/>
                    <a:pt x="27" y="16"/>
                  </a:cubicBezTo>
                  <a:cubicBezTo>
                    <a:pt x="27" y="17"/>
                    <a:pt x="27" y="17"/>
                    <a:pt x="27" y="17"/>
                  </a:cubicBezTo>
                  <a:cubicBezTo>
                    <a:pt x="28" y="17"/>
                    <a:pt x="28" y="18"/>
                    <a:pt x="28" y="17"/>
                  </a:cubicBezTo>
                  <a:cubicBezTo>
                    <a:pt x="29" y="18"/>
                    <a:pt x="28" y="18"/>
                    <a:pt x="28" y="19"/>
                  </a:cubicBezTo>
                  <a:cubicBezTo>
                    <a:pt x="28" y="19"/>
                    <a:pt x="28" y="19"/>
                    <a:pt x="28" y="20"/>
                  </a:cubicBezTo>
                  <a:cubicBezTo>
                    <a:pt x="29" y="20"/>
                    <a:pt x="29" y="19"/>
                    <a:pt x="29" y="19"/>
                  </a:cubicBezTo>
                  <a:cubicBezTo>
                    <a:pt x="29" y="19"/>
                    <a:pt x="29" y="19"/>
                    <a:pt x="29" y="19"/>
                  </a:cubicBezTo>
                  <a:cubicBezTo>
                    <a:pt x="29" y="20"/>
                    <a:pt x="29" y="19"/>
                    <a:pt x="29" y="20"/>
                  </a:cubicBezTo>
                  <a:cubicBezTo>
                    <a:pt x="29" y="20"/>
                    <a:pt x="29" y="20"/>
                    <a:pt x="29" y="21"/>
                  </a:cubicBezTo>
                  <a:cubicBezTo>
                    <a:pt x="29" y="21"/>
                    <a:pt x="29" y="20"/>
                    <a:pt x="29" y="20"/>
                  </a:cubicBezTo>
                  <a:cubicBezTo>
                    <a:pt x="28" y="20"/>
                    <a:pt x="27" y="20"/>
                    <a:pt x="27" y="21"/>
                  </a:cubicBezTo>
                  <a:cubicBezTo>
                    <a:pt x="27" y="21"/>
                    <a:pt x="27" y="21"/>
                    <a:pt x="27" y="21"/>
                  </a:cubicBezTo>
                  <a:cubicBezTo>
                    <a:pt x="27" y="20"/>
                    <a:pt x="27" y="20"/>
                    <a:pt x="27" y="20"/>
                  </a:cubicBezTo>
                  <a:cubicBezTo>
                    <a:pt x="27" y="20"/>
                    <a:pt x="27" y="19"/>
                    <a:pt x="27" y="19"/>
                  </a:cubicBezTo>
                  <a:cubicBezTo>
                    <a:pt x="27" y="19"/>
                    <a:pt x="27" y="19"/>
                    <a:pt x="26" y="19"/>
                  </a:cubicBezTo>
                  <a:cubicBezTo>
                    <a:pt x="26" y="19"/>
                    <a:pt x="26" y="19"/>
                    <a:pt x="26" y="18"/>
                  </a:cubicBezTo>
                  <a:cubicBezTo>
                    <a:pt x="26" y="18"/>
                    <a:pt x="26" y="19"/>
                    <a:pt x="25" y="19"/>
                  </a:cubicBezTo>
                  <a:cubicBezTo>
                    <a:pt x="25" y="18"/>
                    <a:pt x="25" y="19"/>
                    <a:pt x="25" y="19"/>
                  </a:cubicBezTo>
                  <a:cubicBezTo>
                    <a:pt x="24" y="18"/>
                    <a:pt x="25" y="18"/>
                    <a:pt x="25" y="17"/>
                  </a:cubicBezTo>
                  <a:cubicBezTo>
                    <a:pt x="25" y="17"/>
                    <a:pt x="25" y="18"/>
                    <a:pt x="26" y="18"/>
                  </a:cubicBezTo>
                  <a:cubicBezTo>
                    <a:pt x="26" y="18"/>
                    <a:pt x="25" y="16"/>
                    <a:pt x="25" y="16"/>
                  </a:cubicBezTo>
                  <a:cubicBezTo>
                    <a:pt x="24" y="16"/>
                    <a:pt x="23" y="19"/>
                    <a:pt x="25" y="21"/>
                  </a:cubicBezTo>
                  <a:cubicBezTo>
                    <a:pt x="24" y="21"/>
                    <a:pt x="24" y="20"/>
                    <a:pt x="24" y="20"/>
                  </a:cubicBezTo>
                  <a:cubicBezTo>
                    <a:pt x="24" y="20"/>
                    <a:pt x="24" y="21"/>
                    <a:pt x="23" y="21"/>
                  </a:cubicBezTo>
                  <a:cubicBezTo>
                    <a:pt x="23" y="20"/>
                    <a:pt x="23" y="19"/>
                    <a:pt x="23" y="19"/>
                  </a:cubicBezTo>
                  <a:cubicBezTo>
                    <a:pt x="23" y="19"/>
                    <a:pt x="23" y="19"/>
                    <a:pt x="23" y="19"/>
                  </a:cubicBezTo>
                  <a:cubicBezTo>
                    <a:pt x="24" y="19"/>
                    <a:pt x="23" y="16"/>
                    <a:pt x="24" y="16"/>
                  </a:cubicBezTo>
                  <a:close/>
                  <a:moveTo>
                    <a:pt x="25" y="20"/>
                  </a:moveTo>
                  <a:cubicBezTo>
                    <a:pt x="25" y="20"/>
                    <a:pt x="25" y="20"/>
                    <a:pt x="25" y="20"/>
                  </a:cubicBezTo>
                  <a:cubicBezTo>
                    <a:pt x="25" y="20"/>
                    <a:pt x="25" y="21"/>
                    <a:pt x="25" y="21"/>
                  </a:cubicBezTo>
                  <a:cubicBezTo>
                    <a:pt x="25" y="21"/>
                    <a:pt x="25" y="20"/>
                    <a:pt x="25" y="20"/>
                  </a:cubicBezTo>
                  <a:close/>
                  <a:moveTo>
                    <a:pt x="25" y="22"/>
                  </a:moveTo>
                  <a:cubicBezTo>
                    <a:pt x="25" y="22"/>
                    <a:pt x="25" y="22"/>
                    <a:pt x="25" y="22"/>
                  </a:cubicBezTo>
                  <a:cubicBezTo>
                    <a:pt x="24" y="22"/>
                    <a:pt x="24" y="21"/>
                    <a:pt x="24" y="21"/>
                  </a:cubicBezTo>
                  <a:cubicBezTo>
                    <a:pt x="25" y="21"/>
                    <a:pt x="25" y="22"/>
                    <a:pt x="25" y="22"/>
                  </a:cubicBezTo>
                  <a:close/>
                  <a:moveTo>
                    <a:pt x="26" y="24"/>
                  </a:moveTo>
                  <a:cubicBezTo>
                    <a:pt x="26" y="24"/>
                    <a:pt x="25" y="23"/>
                    <a:pt x="25" y="23"/>
                  </a:cubicBezTo>
                  <a:cubicBezTo>
                    <a:pt x="26" y="23"/>
                    <a:pt x="26" y="23"/>
                    <a:pt x="26" y="24"/>
                  </a:cubicBezTo>
                  <a:close/>
                  <a:moveTo>
                    <a:pt x="23" y="17"/>
                  </a:moveTo>
                  <a:cubicBezTo>
                    <a:pt x="23" y="18"/>
                    <a:pt x="22" y="18"/>
                    <a:pt x="22" y="18"/>
                  </a:cubicBezTo>
                  <a:cubicBezTo>
                    <a:pt x="22" y="17"/>
                    <a:pt x="22" y="17"/>
                    <a:pt x="23" y="17"/>
                  </a:cubicBezTo>
                  <a:close/>
                  <a:moveTo>
                    <a:pt x="22" y="15"/>
                  </a:moveTo>
                  <a:cubicBezTo>
                    <a:pt x="22" y="15"/>
                    <a:pt x="22" y="15"/>
                    <a:pt x="22" y="15"/>
                  </a:cubicBezTo>
                  <a:cubicBezTo>
                    <a:pt x="22" y="15"/>
                    <a:pt x="22" y="15"/>
                    <a:pt x="22" y="15"/>
                  </a:cubicBezTo>
                  <a:cubicBezTo>
                    <a:pt x="22" y="15"/>
                    <a:pt x="22" y="15"/>
                    <a:pt x="22" y="15"/>
                  </a:cubicBezTo>
                  <a:close/>
                  <a:moveTo>
                    <a:pt x="20" y="10"/>
                  </a:moveTo>
                  <a:cubicBezTo>
                    <a:pt x="20" y="11"/>
                    <a:pt x="20" y="11"/>
                    <a:pt x="20" y="11"/>
                  </a:cubicBezTo>
                  <a:cubicBezTo>
                    <a:pt x="20" y="12"/>
                    <a:pt x="21" y="12"/>
                    <a:pt x="21" y="12"/>
                  </a:cubicBezTo>
                  <a:cubicBezTo>
                    <a:pt x="22" y="12"/>
                    <a:pt x="22" y="12"/>
                    <a:pt x="23" y="13"/>
                  </a:cubicBezTo>
                  <a:cubicBezTo>
                    <a:pt x="23" y="14"/>
                    <a:pt x="22" y="13"/>
                    <a:pt x="22" y="14"/>
                  </a:cubicBezTo>
                  <a:cubicBezTo>
                    <a:pt x="22" y="14"/>
                    <a:pt x="22" y="14"/>
                    <a:pt x="22" y="14"/>
                  </a:cubicBezTo>
                  <a:cubicBezTo>
                    <a:pt x="22" y="14"/>
                    <a:pt x="21" y="13"/>
                    <a:pt x="21" y="13"/>
                  </a:cubicBezTo>
                  <a:cubicBezTo>
                    <a:pt x="21" y="12"/>
                    <a:pt x="20" y="13"/>
                    <a:pt x="20" y="12"/>
                  </a:cubicBezTo>
                  <a:cubicBezTo>
                    <a:pt x="20" y="12"/>
                    <a:pt x="20" y="13"/>
                    <a:pt x="19" y="13"/>
                  </a:cubicBezTo>
                  <a:cubicBezTo>
                    <a:pt x="19" y="12"/>
                    <a:pt x="20" y="11"/>
                    <a:pt x="19" y="10"/>
                  </a:cubicBezTo>
                  <a:cubicBezTo>
                    <a:pt x="20" y="10"/>
                    <a:pt x="20" y="10"/>
                    <a:pt x="20" y="10"/>
                  </a:cubicBezTo>
                  <a:close/>
                  <a:moveTo>
                    <a:pt x="20" y="17"/>
                  </a:moveTo>
                  <a:cubicBezTo>
                    <a:pt x="20" y="17"/>
                    <a:pt x="20" y="17"/>
                    <a:pt x="20" y="17"/>
                  </a:cubicBezTo>
                  <a:cubicBezTo>
                    <a:pt x="20" y="18"/>
                    <a:pt x="21" y="18"/>
                    <a:pt x="21" y="18"/>
                  </a:cubicBezTo>
                  <a:cubicBezTo>
                    <a:pt x="21" y="18"/>
                    <a:pt x="21" y="18"/>
                    <a:pt x="21" y="18"/>
                  </a:cubicBezTo>
                  <a:cubicBezTo>
                    <a:pt x="20" y="18"/>
                    <a:pt x="20" y="18"/>
                    <a:pt x="20" y="18"/>
                  </a:cubicBezTo>
                  <a:cubicBezTo>
                    <a:pt x="20" y="17"/>
                    <a:pt x="20" y="18"/>
                    <a:pt x="20" y="17"/>
                  </a:cubicBezTo>
                  <a:close/>
                  <a:moveTo>
                    <a:pt x="20" y="17"/>
                  </a:moveTo>
                  <a:cubicBezTo>
                    <a:pt x="20" y="16"/>
                    <a:pt x="20" y="16"/>
                    <a:pt x="20" y="16"/>
                  </a:cubicBezTo>
                  <a:cubicBezTo>
                    <a:pt x="19" y="15"/>
                    <a:pt x="20" y="15"/>
                    <a:pt x="21" y="16"/>
                  </a:cubicBezTo>
                  <a:cubicBezTo>
                    <a:pt x="21" y="16"/>
                    <a:pt x="20" y="16"/>
                    <a:pt x="20" y="17"/>
                  </a:cubicBezTo>
                  <a:close/>
                  <a:moveTo>
                    <a:pt x="20" y="14"/>
                  </a:moveTo>
                  <a:cubicBezTo>
                    <a:pt x="20" y="14"/>
                    <a:pt x="20" y="13"/>
                    <a:pt x="20" y="13"/>
                  </a:cubicBezTo>
                  <a:cubicBezTo>
                    <a:pt x="20" y="13"/>
                    <a:pt x="21" y="15"/>
                    <a:pt x="20" y="14"/>
                  </a:cubicBezTo>
                  <a:close/>
                  <a:moveTo>
                    <a:pt x="19" y="15"/>
                  </a:moveTo>
                  <a:cubicBezTo>
                    <a:pt x="19" y="15"/>
                    <a:pt x="19" y="15"/>
                    <a:pt x="19" y="15"/>
                  </a:cubicBezTo>
                  <a:cubicBezTo>
                    <a:pt x="19" y="15"/>
                    <a:pt x="19" y="15"/>
                    <a:pt x="19" y="15"/>
                  </a:cubicBezTo>
                  <a:close/>
                  <a:moveTo>
                    <a:pt x="18" y="9"/>
                  </a:moveTo>
                  <a:cubicBezTo>
                    <a:pt x="19" y="9"/>
                    <a:pt x="19" y="9"/>
                    <a:pt x="20" y="9"/>
                  </a:cubicBezTo>
                  <a:cubicBezTo>
                    <a:pt x="19" y="10"/>
                    <a:pt x="19" y="10"/>
                    <a:pt x="19" y="10"/>
                  </a:cubicBezTo>
                  <a:cubicBezTo>
                    <a:pt x="19" y="9"/>
                    <a:pt x="18" y="9"/>
                    <a:pt x="18" y="9"/>
                  </a:cubicBezTo>
                  <a:close/>
                  <a:moveTo>
                    <a:pt x="18" y="9"/>
                  </a:moveTo>
                  <a:cubicBezTo>
                    <a:pt x="18" y="9"/>
                    <a:pt x="18" y="9"/>
                    <a:pt x="18" y="9"/>
                  </a:cubicBezTo>
                  <a:cubicBezTo>
                    <a:pt x="17" y="9"/>
                    <a:pt x="17" y="9"/>
                    <a:pt x="17" y="8"/>
                  </a:cubicBezTo>
                  <a:cubicBezTo>
                    <a:pt x="18" y="8"/>
                    <a:pt x="18" y="9"/>
                    <a:pt x="18" y="9"/>
                  </a:cubicBezTo>
                  <a:close/>
                  <a:moveTo>
                    <a:pt x="17" y="13"/>
                  </a:moveTo>
                  <a:cubicBezTo>
                    <a:pt x="17" y="13"/>
                    <a:pt x="17" y="13"/>
                    <a:pt x="17" y="13"/>
                  </a:cubicBezTo>
                  <a:cubicBezTo>
                    <a:pt x="18" y="12"/>
                    <a:pt x="19" y="12"/>
                    <a:pt x="19" y="13"/>
                  </a:cubicBezTo>
                  <a:cubicBezTo>
                    <a:pt x="18" y="13"/>
                    <a:pt x="18" y="14"/>
                    <a:pt x="18" y="15"/>
                  </a:cubicBezTo>
                  <a:cubicBezTo>
                    <a:pt x="18" y="15"/>
                    <a:pt x="18" y="15"/>
                    <a:pt x="18" y="15"/>
                  </a:cubicBezTo>
                  <a:cubicBezTo>
                    <a:pt x="17" y="14"/>
                    <a:pt x="17" y="14"/>
                    <a:pt x="17" y="14"/>
                  </a:cubicBezTo>
                  <a:cubicBezTo>
                    <a:pt x="17" y="13"/>
                    <a:pt x="17" y="13"/>
                    <a:pt x="17" y="13"/>
                  </a:cubicBezTo>
                  <a:close/>
                  <a:moveTo>
                    <a:pt x="17" y="13"/>
                  </a:moveTo>
                  <a:cubicBezTo>
                    <a:pt x="17" y="14"/>
                    <a:pt x="17" y="14"/>
                    <a:pt x="17" y="14"/>
                  </a:cubicBezTo>
                  <a:cubicBezTo>
                    <a:pt x="17" y="14"/>
                    <a:pt x="17" y="14"/>
                    <a:pt x="17" y="15"/>
                  </a:cubicBezTo>
                  <a:cubicBezTo>
                    <a:pt x="16" y="14"/>
                    <a:pt x="16" y="14"/>
                    <a:pt x="17" y="13"/>
                  </a:cubicBezTo>
                  <a:close/>
                  <a:moveTo>
                    <a:pt x="14" y="12"/>
                  </a:moveTo>
                  <a:cubicBezTo>
                    <a:pt x="15" y="12"/>
                    <a:pt x="15" y="13"/>
                    <a:pt x="15" y="13"/>
                  </a:cubicBezTo>
                  <a:cubicBezTo>
                    <a:pt x="15" y="13"/>
                    <a:pt x="15" y="13"/>
                    <a:pt x="14" y="12"/>
                  </a:cubicBezTo>
                  <a:cubicBezTo>
                    <a:pt x="14" y="12"/>
                    <a:pt x="14" y="12"/>
                    <a:pt x="14" y="12"/>
                  </a:cubicBezTo>
                  <a:close/>
                  <a:moveTo>
                    <a:pt x="14" y="15"/>
                  </a:moveTo>
                  <a:cubicBezTo>
                    <a:pt x="14" y="15"/>
                    <a:pt x="14" y="15"/>
                    <a:pt x="14" y="15"/>
                  </a:cubicBezTo>
                  <a:cubicBezTo>
                    <a:pt x="14" y="15"/>
                    <a:pt x="13" y="15"/>
                    <a:pt x="14" y="15"/>
                  </a:cubicBezTo>
                  <a:cubicBezTo>
                    <a:pt x="14" y="15"/>
                    <a:pt x="14" y="15"/>
                    <a:pt x="14" y="15"/>
                  </a:cubicBezTo>
                  <a:close/>
                  <a:moveTo>
                    <a:pt x="14" y="12"/>
                  </a:moveTo>
                  <a:cubicBezTo>
                    <a:pt x="14" y="12"/>
                    <a:pt x="14" y="12"/>
                    <a:pt x="14" y="12"/>
                  </a:cubicBezTo>
                  <a:cubicBezTo>
                    <a:pt x="13" y="11"/>
                    <a:pt x="14" y="10"/>
                    <a:pt x="14" y="12"/>
                  </a:cubicBezTo>
                  <a:close/>
                  <a:moveTo>
                    <a:pt x="13" y="13"/>
                  </a:moveTo>
                  <a:cubicBezTo>
                    <a:pt x="14" y="14"/>
                    <a:pt x="13" y="14"/>
                    <a:pt x="13" y="14"/>
                  </a:cubicBezTo>
                  <a:cubicBezTo>
                    <a:pt x="12" y="14"/>
                    <a:pt x="12" y="14"/>
                    <a:pt x="12" y="14"/>
                  </a:cubicBezTo>
                  <a:cubicBezTo>
                    <a:pt x="13" y="13"/>
                    <a:pt x="13" y="13"/>
                    <a:pt x="13" y="13"/>
                  </a:cubicBezTo>
                  <a:close/>
                  <a:moveTo>
                    <a:pt x="12" y="16"/>
                  </a:moveTo>
                  <a:cubicBezTo>
                    <a:pt x="12" y="16"/>
                    <a:pt x="12" y="16"/>
                    <a:pt x="12" y="16"/>
                  </a:cubicBezTo>
                  <a:cubicBezTo>
                    <a:pt x="12" y="16"/>
                    <a:pt x="12" y="17"/>
                    <a:pt x="12" y="16"/>
                  </a:cubicBezTo>
                  <a:close/>
                  <a:moveTo>
                    <a:pt x="12" y="9"/>
                  </a:moveTo>
                  <a:cubicBezTo>
                    <a:pt x="12" y="10"/>
                    <a:pt x="12" y="9"/>
                    <a:pt x="12" y="10"/>
                  </a:cubicBezTo>
                  <a:cubicBezTo>
                    <a:pt x="10" y="9"/>
                    <a:pt x="11" y="8"/>
                    <a:pt x="12" y="9"/>
                  </a:cubicBezTo>
                  <a:close/>
                  <a:moveTo>
                    <a:pt x="11" y="12"/>
                  </a:moveTo>
                  <a:cubicBezTo>
                    <a:pt x="12" y="12"/>
                    <a:pt x="12" y="13"/>
                    <a:pt x="12" y="13"/>
                  </a:cubicBezTo>
                  <a:cubicBezTo>
                    <a:pt x="11" y="13"/>
                    <a:pt x="11" y="13"/>
                    <a:pt x="11" y="13"/>
                  </a:cubicBezTo>
                  <a:cubicBezTo>
                    <a:pt x="11" y="12"/>
                    <a:pt x="11" y="12"/>
                    <a:pt x="11" y="12"/>
                  </a:cubicBezTo>
                  <a:close/>
                  <a:moveTo>
                    <a:pt x="11" y="16"/>
                  </a:moveTo>
                  <a:cubicBezTo>
                    <a:pt x="11" y="16"/>
                    <a:pt x="11" y="16"/>
                    <a:pt x="11" y="16"/>
                  </a:cubicBezTo>
                  <a:cubicBezTo>
                    <a:pt x="11" y="16"/>
                    <a:pt x="12" y="16"/>
                    <a:pt x="11" y="16"/>
                  </a:cubicBezTo>
                  <a:close/>
                  <a:moveTo>
                    <a:pt x="8" y="4"/>
                  </a:moveTo>
                  <a:cubicBezTo>
                    <a:pt x="8" y="4"/>
                    <a:pt x="8" y="5"/>
                    <a:pt x="8" y="5"/>
                  </a:cubicBezTo>
                  <a:cubicBezTo>
                    <a:pt x="8" y="5"/>
                    <a:pt x="7" y="5"/>
                    <a:pt x="8" y="4"/>
                  </a:cubicBezTo>
                  <a:close/>
                  <a:moveTo>
                    <a:pt x="8" y="6"/>
                  </a:moveTo>
                  <a:cubicBezTo>
                    <a:pt x="8" y="6"/>
                    <a:pt x="8" y="6"/>
                    <a:pt x="8" y="6"/>
                  </a:cubicBezTo>
                  <a:cubicBezTo>
                    <a:pt x="8" y="6"/>
                    <a:pt x="8" y="6"/>
                    <a:pt x="8" y="5"/>
                  </a:cubicBezTo>
                  <a:cubicBezTo>
                    <a:pt x="8" y="5"/>
                    <a:pt x="8" y="6"/>
                    <a:pt x="8" y="5"/>
                  </a:cubicBezTo>
                  <a:cubicBezTo>
                    <a:pt x="8" y="5"/>
                    <a:pt x="8" y="5"/>
                    <a:pt x="9" y="4"/>
                  </a:cubicBezTo>
                  <a:cubicBezTo>
                    <a:pt x="9" y="5"/>
                    <a:pt x="9" y="5"/>
                    <a:pt x="9" y="6"/>
                  </a:cubicBezTo>
                  <a:cubicBezTo>
                    <a:pt x="9" y="6"/>
                    <a:pt x="8" y="6"/>
                    <a:pt x="9" y="6"/>
                  </a:cubicBezTo>
                  <a:cubicBezTo>
                    <a:pt x="9" y="6"/>
                    <a:pt x="9" y="6"/>
                    <a:pt x="10" y="6"/>
                  </a:cubicBezTo>
                  <a:cubicBezTo>
                    <a:pt x="10" y="5"/>
                    <a:pt x="10" y="5"/>
                    <a:pt x="10" y="5"/>
                  </a:cubicBezTo>
                  <a:cubicBezTo>
                    <a:pt x="10" y="5"/>
                    <a:pt x="10" y="5"/>
                    <a:pt x="11" y="5"/>
                  </a:cubicBezTo>
                  <a:cubicBezTo>
                    <a:pt x="11" y="6"/>
                    <a:pt x="11" y="7"/>
                    <a:pt x="11" y="7"/>
                  </a:cubicBezTo>
                  <a:cubicBezTo>
                    <a:pt x="10" y="7"/>
                    <a:pt x="9" y="7"/>
                    <a:pt x="9" y="7"/>
                  </a:cubicBezTo>
                  <a:cubicBezTo>
                    <a:pt x="9" y="7"/>
                    <a:pt x="9" y="7"/>
                    <a:pt x="9" y="7"/>
                  </a:cubicBezTo>
                  <a:cubicBezTo>
                    <a:pt x="9" y="8"/>
                    <a:pt x="9" y="7"/>
                    <a:pt x="10" y="7"/>
                  </a:cubicBezTo>
                  <a:cubicBezTo>
                    <a:pt x="10" y="8"/>
                    <a:pt x="10" y="8"/>
                    <a:pt x="11" y="9"/>
                  </a:cubicBezTo>
                  <a:cubicBezTo>
                    <a:pt x="11" y="10"/>
                    <a:pt x="10" y="10"/>
                    <a:pt x="10" y="11"/>
                  </a:cubicBezTo>
                  <a:cubicBezTo>
                    <a:pt x="10" y="11"/>
                    <a:pt x="10" y="11"/>
                    <a:pt x="10" y="11"/>
                  </a:cubicBezTo>
                  <a:cubicBezTo>
                    <a:pt x="11" y="13"/>
                    <a:pt x="10" y="13"/>
                    <a:pt x="10" y="14"/>
                  </a:cubicBezTo>
                  <a:cubicBezTo>
                    <a:pt x="10" y="14"/>
                    <a:pt x="10" y="14"/>
                    <a:pt x="10" y="13"/>
                  </a:cubicBezTo>
                  <a:cubicBezTo>
                    <a:pt x="10" y="13"/>
                    <a:pt x="10" y="13"/>
                    <a:pt x="10" y="12"/>
                  </a:cubicBezTo>
                  <a:cubicBezTo>
                    <a:pt x="10" y="12"/>
                    <a:pt x="9" y="12"/>
                    <a:pt x="9" y="12"/>
                  </a:cubicBezTo>
                  <a:cubicBezTo>
                    <a:pt x="10" y="12"/>
                    <a:pt x="10" y="11"/>
                    <a:pt x="10" y="10"/>
                  </a:cubicBezTo>
                  <a:cubicBezTo>
                    <a:pt x="9" y="10"/>
                    <a:pt x="9" y="11"/>
                    <a:pt x="9" y="11"/>
                  </a:cubicBezTo>
                  <a:cubicBezTo>
                    <a:pt x="8" y="11"/>
                    <a:pt x="8" y="11"/>
                    <a:pt x="8" y="11"/>
                  </a:cubicBezTo>
                  <a:cubicBezTo>
                    <a:pt x="7" y="10"/>
                    <a:pt x="8" y="10"/>
                    <a:pt x="8" y="9"/>
                  </a:cubicBezTo>
                  <a:cubicBezTo>
                    <a:pt x="8" y="9"/>
                    <a:pt x="8" y="9"/>
                    <a:pt x="8" y="9"/>
                  </a:cubicBezTo>
                  <a:cubicBezTo>
                    <a:pt x="8" y="8"/>
                    <a:pt x="7" y="8"/>
                    <a:pt x="7" y="8"/>
                  </a:cubicBezTo>
                  <a:cubicBezTo>
                    <a:pt x="7" y="7"/>
                    <a:pt x="7" y="7"/>
                    <a:pt x="7" y="7"/>
                  </a:cubicBezTo>
                  <a:cubicBezTo>
                    <a:pt x="8" y="7"/>
                    <a:pt x="7" y="6"/>
                    <a:pt x="8" y="6"/>
                  </a:cubicBezTo>
                  <a:close/>
                  <a:moveTo>
                    <a:pt x="8" y="35"/>
                  </a:moveTo>
                  <a:cubicBezTo>
                    <a:pt x="9" y="35"/>
                    <a:pt x="8" y="35"/>
                    <a:pt x="8" y="34"/>
                  </a:cubicBezTo>
                  <a:cubicBezTo>
                    <a:pt x="8" y="34"/>
                    <a:pt x="8" y="34"/>
                    <a:pt x="8" y="35"/>
                  </a:cubicBezTo>
                  <a:close/>
                  <a:moveTo>
                    <a:pt x="8" y="32"/>
                  </a:moveTo>
                  <a:cubicBezTo>
                    <a:pt x="8" y="32"/>
                    <a:pt x="8" y="32"/>
                    <a:pt x="8" y="32"/>
                  </a:cubicBezTo>
                  <a:cubicBezTo>
                    <a:pt x="8" y="33"/>
                    <a:pt x="8" y="32"/>
                    <a:pt x="8" y="32"/>
                  </a:cubicBezTo>
                  <a:close/>
                  <a:moveTo>
                    <a:pt x="7" y="14"/>
                  </a:moveTo>
                  <a:cubicBezTo>
                    <a:pt x="7" y="14"/>
                    <a:pt x="7" y="13"/>
                    <a:pt x="7" y="13"/>
                  </a:cubicBezTo>
                  <a:cubicBezTo>
                    <a:pt x="7" y="13"/>
                    <a:pt x="7" y="13"/>
                    <a:pt x="7" y="13"/>
                  </a:cubicBezTo>
                  <a:cubicBezTo>
                    <a:pt x="8" y="13"/>
                    <a:pt x="8" y="13"/>
                    <a:pt x="8" y="13"/>
                  </a:cubicBezTo>
                  <a:cubicBezTo>
                    <a:pt x="8" y="13"/>
                    <a:pt x="8" y="13"/>
                    <a:pt x="8" y="14"/>
                  </a:cubicBezTo>
                  <a:cubicBezTo>
                    <a:pt x="9" y="14"/>
                    <a:pt x="9" y="14"/>
                    <a:pt x="9" y="14"/>
                  </a:cubicBezTo>
                  <a:cubicBezTo>
                    <a:pt x="9" y="14"/>
                    <a:pt x="10" y="15"/>
                    <a:pt x="9" y="15"/>
                  </a:cubicBezTo>
                  <a:cubicBezTo>
                    <a:pt x="9" y="15"/>
                    <a:pt x="8" y="14"/>
                    <a:pt x="7" y="14"/>
                  </a:cubicBezTo>
                  <a:close/>
                  <a:moveTo>
                    <a:pt x="7" y="11"/>
                  </a:moveTo>
                  <a:cubicBezTo>
                    <a:pt x="6" y="10"/>
                    <a:pt x="7" y="10"/>
                    <a:pt x="7" y="10"/>
                  </a:cubicBezTo>
                  <a:cubicBezTo>
                    <a:pt x="7" y="11"/>
                    <a:pt x="7" y="11"/>
                    <a:pt x="7" y="11"/>
                  </a:cubicBezTo>
                  <a:close/>
                  <a:moveTo>
                    <a:pt x="8" y="12"/>
                  </a:moveTo>
                  <a:cubicBezTo>
                    <a:pt x="9" y="12"/>
                    <a:pt x="9" y="13"/>
                    <a:pt x="9" y="13"/>
                  </a:cubicBezTo>
                  <a:cubicBezTo>
                    <a:pt x="9" y="13"/>
                    <a:pt x="9" y="13"/>
                    <a:pt x="9" y="13"/>
                  </a:cubicBezTo>
                  <a:cubicBezTo>
                    <a:pt x="8" y="13"/>
                    <a:pt x="8" y="12"/>
                    <a:pt x="8" y="12"/>
                  </a:cubicBezTo>
                  <a:close/>
                  <a:moveTo>
                    <a:pt x="9" y="15"/>
                  </a:moveTo>
                  <a:cubicBezTo>
                    <a:pt x="9" y="15"/>
                    <a:pt x="9" y="16"/>
                    <a:pt x="10" y="16"/>
                  </a:cubicBezTo>
                  <a:cubicBezTo>
                    <a:pt x="10" y="16"/>
                    <a:pt x="10" y="16"/>
                    <a:pt x="10" y="16"/>
                  </a:cubicBezTo>
                  <a:cubicBezTo>
                    <a:pt x="9" y="16"/>
                    <a:pt x="9" y="16"/>
                    <a:pt x="9" y="15"/>
                  </a:cubicBezTo>
                  <a:close/>
                  <a:moveTo>
                    <a:pt x="9" y="34"/>
                  </a:moveTo>
                  <a:cubicBezTo>
                    <a:pt x="9" y="34"/>
                    <a:pt x="9" y="34"/>
                    <a:pt x="9" y="34"/>
                  </a:cubicBezTo>
                  <a:cubicBezTo>
                    <a:pt x="9" y="34"/>
                    <a:pt x="9" y="34"/>
                    <a:pt x="9" y="34"/>
                  </a:cubicBezTo>
                  <a:cubicBezTo>
                    <a:pt x="9" y="34"/>
                    <a:pt x="9" y="34"/>
                    <a:pt x="9" y="34"/>
                  </a:cubicBezTo>
                  <a:close/>
                  <a:moveTo>
                    <a:pt x="10" y="15"/>
                  </a:moveTo>
                  <a:cubicBezTo>
                    <a:pt x="10" y="16"/>
                    <a:pt x="10" y="16"/>
                    <a:pt x="10" y="15"/>
                  </a:cubicBezTo>
                  <a:cubicBezTo>
                    <a:pt x="10" y="15"/>
                    <a:pt x="10" y="15"/>
                    <a:pt x="10" y="15"/>
                  </a:cubicBezTo>
                  <a:close/>
                  <a:moveTo>
                    <a:pt x="10" y="38"/>
                  </a:moveTo>
                  <a:cubicBezTo>
                    <a:pt x="10" y="39"/>
                    <a:pt x="9" y="38"/>
                    <a:pt x="9" y="39"/>
                  </a:cubicBezTo>
                  <a:cubicBezTo>
                    <a:pt x="9" y="39"/>
                    <a:pt x="9" y="38"/>
                    <a:pt x="9" y="38"/>
                  </a:cubicBezTo>
                  <a:cubicBezTo>
                    <a:pt x="9" y="38"/>
                    <a:pt x="10" y="38"/>
                    <a:pt x="10" y="38"/>
                  </a:cubicBezTo>
                  <a:close/>
                  <a:moveTo>
                    <a:pt x="7" y="9"/>
                  </a:moveTo>
                  <a:cubicBezTo>
                    <a:pt x="7" y="9"/>
                    <a:pt x="7" y="10"/>
                    <a:pt x="7" y="10"/>
                  </a:cubicBezTo>
                  <a:cubicBezTo>
                    <a:pt x="7" y="10"/>
                    <a:pt x="7" y="10"/>
                    <a:pt x="7" y="10"/>
                  </a:cubicBezTo>
                  <a:cubicBezTo>
                    <a:pt x="7" y="10"/>
                    <a:pt x="6" y="10"/>
                    <a:pt x="7" y="10"/>
                  </a:cubicBezTo>
                  <a:cubicBezTo>
                    <a:pt x="6" y="9"/>
                    <a:pt x="7" y="9"/>
                    <a:pt x="7" y="9"/>
                  </a:cubicBezTo>
                  <a:close/>
                  <a:moveTo>
                    <a:pt x="7" y="12"/>
                  </a:moveTo>
                  <a:cubicBezTo>
                    <a:pt x="7" y="12"/>
                    <a:pt x="6" y="12"/>
                    <a:pt x="6" y="11"/>
                  </a:cubicBezTo>
                  <a:cubicBezTo>
                    <a:pt x="6" y="10"/>
                    <a:pt x="7" y="11"/>
                    <a:pt x="7" y="12"/>
                  </a:cubicBezTo>
                  <a:close/>
                  <a:moveTo>
                    <a:pt x="6" y="12"/>
                  </a:moveTo>
                  <a:cubicBezTo>
                    <a:pt x="6" y="13"/>
                    <a:pt x="5" y="13"/>
                    <a:pt x="4" y="13"/>
                  </a:cubicBezTo>
                  <a:cubicBezTo>
                    <a:pt x="5" y="12"/>
                    <a:pt x="5" y="12"/>
                    <a:pt x="6" y="12"/>
                  </a:cubicBezTo>
                  <a:close/>
                  <a:moveTo>
                    <a:pt x="5" y="14"/>
                  </a:moveTo>
                  <a:cubicBezTo>
                    <a:pt x="5" y="14"/>
                    <a:pt x="5" y="14"/>
                    <a:pt x="5" y="14"/>
                  </a:cubicBezTo>
                  <a:cubicBezTo>
                    <a:pt x="5" y="14"/>
                    <a:pt x="4" y="14"/>
                    <a:pt x="4" y="13"/>
                  </a:cubicBezTo>
                  <a:cubicBezTo>
                    <a:pt x="5" y="13"/>
                    <a:pt x="5" y="13"/>
                    <a:pt x="5" y="14"/>
                  </a:cubicBezTo>
                  <a:close/>
                  <a:moveTo>
                    <a:pt x="4" y="23"/>
                  </a:moveTo>
                  <a:cubicBezTo>
                    <a:pt x="5" y="23"/>
                    <a:pt x="5" y="23"/>
                    <a:pt x="4" y="23"/>
                  </a:cubicBezTo>
                  <a:cubicBezTo>
                    <a:pt x="4" y="23"/>
                    <a:pt x="4" y="23"/>
                    <a:pt x="4" y="23"/>
                  </a:cubicBezTo>
                  <a:close/>
                  <a:moveTo>
                    <a:pt x="5" y="24"/>
                  </a:moveTo>
                  <a:cubicBezTo>
                    <a:pt x="4" y="24"/>
                    <a:pt x="4" y="24"/>
                    <a:pt x="4" y="24"/>
                  </a:cubicBezTo>
                  <a:cubicBezTo>
                    <a:pt x="4" y="24"/>
                    <a:pt x="5" y="24"/>
                    <a:pt x="5" y="24"/>
                  </a:cubicBezTo>
                  <a:close/>
                  <a:moveTo>
                    <a:pt x="3" y="33"/>
                  </a:moveTo>
                  <a:cubicBezTo>
                    <a:pt x="3" y="33"/>
                    <a:pt x="3" y="33"/>
                    <a:pt x="3" y="33"/>
                  </a:cubicBezTo>
                  <a:cubicBezTo>
                    <a:pt x="3" y="33"/>
                    <a:pt x="3" y="33"/>
                    <a:pt x="3" y="33"/>
                  </a:cubicBezTo>
                  <a:cubicBezTo>
                    <a:pt x="3" y="32"/>
                    <a:pt x="2" y="32"/>
                    <a:pt x="2" y="32"/>
                  </a:cubicBezTo>
                  <a:cubicBezTo>
                    <a:pt x="3" y="31"/>
                    <a:pt x="2" y="30"/>
                    <a:pt x="2" y="30"/>
                  </a:cubicBezTo>
                  <a:cubicBezTo>
                    <a:pt x="3" y="30"/>
                    <a:pt x="3" y="30"/>
                    <a:pt x="3" y="31"/>
                  </a:cubicBezTo>
                  <a:cubicBezTo>
                    <a:pt x="3" y="31"/>
                    <a:pt x="3" y="31"/>
                    <a:pt x="3" y="31"/>
                  </a:cubicBezTo>
                  <a:cubicBezTo>
                    <a:pt x="3" y="31"/>
                    <a:pt x="3" y="32"/>
                    <a:pt x="3" y="32"/>
                  </a:cubicBezTo>
                  <a:cubicBezTo>
                    <a:pt x="3" y="32"/>
                    <a:pt x="3" y="31"/>
                    <a:pt x="4" y="32"/>
                  </a:cubicBezTo>
                  <a:cubicBezTo>
                    <a:pt x="4" y="32"/>
                    <a:pt x="3" y="33"/>
                    <a:pt x="3" y="33"/>
                  </a:cubicBezTo>
                  <a:close/>
                  <a:moveTo>
                    <a:pt x="3" y="29"/>
                  </a:moveTo>
                  <a:cubicBezTo>
                    <a:pt x="3" y="29"/>
                    <a:pt x="3" y="29"/>
                    <a:pt x="3" y="29"/>
                  </a:cubicBezTo>
                  <a:cubicBezTo>
                    <a:pt x="3" y="29"/>
                    <a:pt x="3" y="30"/>
                    <a:pt x="3" y="30"/>
                  </a:cubicBezTo>
                  <a:cubicBezTo>
                    <a:pt x="3" y="30"/>
                    <a:pt x="3" y="29"/>
                    <a:pt x="3" y="29"/>
                  </a:cubicBezTo>
                  <a:close/>
                  <a:moveTo>
                    <a:pt x="4" y="33"/>
                  </a:moveTo>
                  <a:cubicBezTo>
                    <a:pt x="4" y="33"/>
                    <a:pt x="4" y="33"/>
                    <a:pt x="4" y="34"/>
                  </a:cubicBezTo>
                  <a:cubicBezTo>
                    <a:pt x="4" y="33"/>
                    <a:pt x="4" y="33"/>
                    <a:pt x="4" y="33"/>
                  </a:cubicBezTo>
                  <a:cubicBezTo>
                    <a:pt x="4" y="33"/>
                    <a:pt x="4" y="33"/>
                    <a:pt x="4" y="33"/>
                  </a:cubicBezTo>
                  <a:close/>
                  <a:moveTo>
                    <a:pt x="4" y="31"/>
                  </a:moveTo>
                  <a:cubicBezTo>
                    <a:pt x="4" y="31"/>
                    <a:pt x="4" y="31"/>
                    <a:pt x="4" y="31"/>
                  </a:cubicBezTo>
                  <a:cubicBezTo>
                    <a:pt x="4" y="31"/>
                    <a:pt x="4" y="31"/>
                    <a:pt x="4" y="31"/>
                  </a:cubicBezTo>
                  <a:close/>
                  <a:moveTo>
                    <a:pt x="5" y="32"/>
                  </a:moveTo>
                  <a:cubicBezTo>
                    <a:pt x="5" y="32"/>
                    <a:pt x="4" y="32"/>
                    <a:pt x="4" y="32"/>
                  </a:cubicBezTo>
                  <a:cubicBezTo>
                    <a:pt x="4" y="32"/>
                    <a:pt x="4" y="32"/>
                    <a:pt x="5" y="32"/>
                  </a:cubicBezTo>
                  <a:close/>
                  <a:moveTo>
                    <a:pt x="4" y="20"/>
                  </a:moveTo>
                  <a:cubicBezTo>
                    <a:pt x="4" y="20"/>
                    <a:pt x="4" y="19"/>
                    <a:pt x="4" y="19"/>
                  </a:cubicBezTo>
                  <a:cubicBezTo>
                    <a:pt x="4" y="20"/>
                    <a:pt x="4" y="21"/>
                    <a:pt x="4" y="20"/>
                  </a:cubicBezTo>
                  <a:close/>
                  <a:moveTo>
                    <a:pt x="4" y="25"/>
                  </a:moveTo>
                  <a:cubicBezTo>
                    <a:pt x="4" y="25"/>
                    <a:pt x="4" y="25"/>
                    <a:pt x="4" y="25"/>
                  </a:cubicBezTo>
                  <a:cubicBezTo>
                    <a:pt x="4" y="25"/>
                    <a:pt x="4" y="25"/>
                    <a:pt x="4" y="24"/>
                  </a:cubicBezTo>
                  <a:cubicBezTo>
                    <a:pt x="4" y="24"/>
                    <a:pt x="4" y="25"/>
                    <a:pt x="4" y="25"/>
                  </a:cubicBezTo>
                  <a:close/>
                  <a:moveTo>
                    <a:pt x="4" y="23"/>
                  </a:moveTo>
                  <a:cubicBezTo>
                    <a:pt x="3" y="23"/>
                    <a:pt x="3" y="22"/>
                    <a:pt x="3" y="22"/>
                  </a:cubicBezTo>
                  <a:cubicBezTo>
                    <a:pt x="3" y="22"/>
                    <a:pt x="4" y="23"/>
                    <a:pt x="4" y="23"/>
                  </a:cubicBezTo>
                  <a:close/>
                  <a:moveTo>
                    <a:pt x="2" y="27"/>
                  </a:moveTo>
                  <a:cubicBezTo>
                    <a:pt x="2" y="27"/>
                    <a:pt x="2" y="26"/>
                    <a:pt x="2" y="26"/>
                  </a:cubicBezTo>
                  <a:cubicBezTo>
                    <a:pt x="2" y="25"/>
                    <a:pt x="2" y="26"/>
                    <a:pt x="2" y="26"/>
                  </a:cubicBezTo>
                  <a:cubicBezTo>
                    <a:pt x="2" y="25"/>
                    <a:pt x="2" y="25"/>
                    <a:pt x="2" y="25"/>
                  </a:cubicBezTo>
                  <a:cubicBezTo>
                    <a:pt x="3" y="25"/>
                    <a:pt x="3" y="25"/>
                    <a:pt x="3" y="25"/>
                  </a:cubicBezTo>
                  <a:cubicBezTo>
                    <a:pt x="3" y="26"/>
                    <a:pt x="3" y="26"/>
                    <a:pt x="2" y="27"/>
                  </a:cubicBezTo>
                  <a:close/>
                  <a:moveTo>
                    <a:pt x="3" y="21"/>
                  </a:moveTo>
                  <a:cubicBezTo>
                    <a:pt x="3" y="21"/>
                    <a:pt x="2" y="21"/>
                    <a:pt x="2" y="21"/>
                  </a:cubicBezTo>
                  <a:cubicBezTo>
                    <a:pt x="3" y="21"/>
                    <a:pt x="3" y="21"/>
                    <a:pt x="3" y="21"/>
                  </a:cubicBezTo>
                  <a:cubicBezTo>
                    <a:pt x="3" y="21"/>
                    <a:pt x="3" y="21"/>
                    <a:pt x="3" y="21"/>
                  </a:cubicBezTo>
                  <a:close/>
                  <a:moveTo>
                    <a:pt x="3" y="18"/>
                  </a:moveTo>
                  <a:cubicBezTo>
                    <a:pt x="2" y="18"/>
                    <a:pt x="2" y="17"/>
                    <a:pt x="3" y="17"/>
                  </a:cubicBezTo>
                  <a:cubicBezTo>
                    <a:pt x="3" y="18"/>
                    <a:pt x="3" y="18"/>
                    <a:pt x="3" y="18"/>
                  </a:cubicBezTo>
                  <a:cubicBezTo>
                    <a:pt x="3" y="18"/>
                    <a:pt x="3" y="18"/>
                    <a:pt x="3" y="18"/>
                  </a:cubicBezTo>
                  <a:close/>
                  <a:moveTo>
                    <a:pt x="3" y="14"/>
                  </a:moveTo>
                  <a:cubicBezTo>
                    <a:pt x="3" y="15"/>
                    <a:pt x="3" y="15"/>
                    <a:pt x="3" y="15"/>
                  </a:cubicBezTo>
                  <a:cubicBezTo>
                    <a:pt x="2" y="15"/>
                    <a:pt x="2" y="14"/>
                    <a:pt x="3" y="14"/>
                  </a:cubicBezTo>
                  <a:close/>
                  <a:moveTo>
                    <a:pt x="3" y="16"/>
                  </a:moveTo>
                  <a:cubicBezTo>
                    <a:pt x="3" y="17"/>
                    <a:pt x="2" y="16"/>
                    <a:pt x="2" y="16"/>
                  </a:cubicBezTo>
                  <a:cubicBezTo>
                    <a:pt x="2" y="16"/>
                    <a:pt x="3" y="16"/>
                    <a:pt x="3" y="16"/>
                  </a:cubicBezTo>
                  <a:close/>
                  <a:moveTo>
                    <a:pt x="2" y="13"/>
                  </a:moveTo>
                  <a:cubicBezTo>
                    <a:pt x="2" y="13"/>
                    <a:pt x="2" y="14"/>
                    <a:pt x="2" y="14"/>
                  </a:cubicBezTo>
                  <a:cubicBezTo>
                    <a:pt x="2" y="14"/>
                    <a:pt x="2" y="13"/>
                    <a:pt x="2" y="13"/>
                  </a:cubicBezTo>
                  <a:close/>
                  <a:moveTo>
                    <a:pt x="1" y="12"/>
                  </a:moveTo>
                  <a:cubicBezTo>
                    <a:pt x="1" y="13"/>
                    <a:pt x="2" y="14"/>
                    <a:pt x="1" y="14"/>
                  </a:cubicBezTo>
                  <a:cubicBezTo>
                    <a:pt x="1" y="13"/>
                    <a:pt x="1" y="13"/>
                    <a:pt x="1" y="13"/>
                  </a:cubicBezTo>
                  <a:cubicBezTo>
                    <a:pt x="1" y="13"/>
                    <a:pt x="1" y="12"/>
                    <a:pt x="1" y="12"/>
                  </a:cubicBezTo>
                  <a:close/>
                  <a:moveTo>
                    <a:pt x="1" y="14"/>
                  </a:moveTo>
                  <a:cubicBezTo>
                    <a:pt x="1" y="14"/>
                    <a:pt x="2" y="15"/>
                    <a:pt x="2" y="14"/>
                  </a:cubicBezTo>
                  <a:cubicBezTo>
                    <a:pt x="2" y="15"/>
                    <a:pt x="1" y="14"/>
                    <a:pt x="1" y="14"/>
                  </a:cubicBezTo>
                  <a:cubicBezTo>
                    <a:pt x="1" y="14"/>
                    <a:pt x="1" y="14"/>
                    <a:pt x="1" y="14"/>
                  </a:cubicBezTo>
                  <a:close/>
                  <a:moveTo>
                    <a:pt x="1" y="18"/>
                  </a:moveTo>
                  <a:cubicBezTo>
                    <a:pt x="1" y="18"/>
                    <a:pt x="1" y="18"/>
                    <a:pt x="1" y="19"/>
                  </a:cubicBezTo>
                  <a:cubicBezTo>
                    <a:pt x="1" y="19"/>
                    <a:pt x="1" y="18"/>
                    <a:pt x="1" y="18"/>
                  </a:cubicBezTo>
                  <a:close/>
                  <a:moveTo>
                    <a:pt x="1" y="19"/>
                  </a:moveTo>
                  <a:cubicBezTo>
                    <a:pt x="1" y="19"/>
                    <a:pt x="2" y="19"/>
                    <a:pt x="2" y="20"/>
                  </a:cubicBezTo>
                  <a:cubicBezTo>
                    <a:pt x="2" y="20"/>
                    <a:pt x="1" y="20"/>
                    <a:pt x="1" y="20"/>
                  </a:cubicBezTo>
                  <a:cubicBezTo>
                    <a:pt x="1" y="19"/>
                    <a:pt x="1" y="19"/>
                    <a:pt x="1" y="19"/>
                  </a:cubicBezTo>
                  <a:close/>
                  <a:moveTo>
                    <a:pt x="1" y="29"/>
                  </a:moveTo>
                  <a:cubicBezTo>
                    <a:pt x="1" y="29"/>
                    <a:pt x="1" y="28"/>
                    <a:pt x="2" y="29"/>
                  </a:cubicBezTo>
                  <a:cubicBezTo>
                    <a:pt x="2" y="29"/>
                    <a:pt x="2" y="29"/>
                    <a:pt x="2" y="30"/>
                  </a:cubicBezTo>
                  <a:cubicBezTo>
                    <a:pt x="2" y="29"/>
                    <a:pt x="2" y="30"/>
                    <a:pt x="1" y="29"/>
                  </a:cubicBezTo>
                  <a:close/>
                  <a:moveTo>
                    <a:pt x="4" y="36"/>
                  </a:moveTo>
                  <a:cubicBezTo>
                    <a:pt x="3" y="36"/>
                    <a:pt x="3" y="36"/>
                    <a:pt x="2" y="35"/>
                  </a:cubicBezTo>
                  <a:cubicBezTo>
                    <a:pt x="2" y="35"/>
                    <a:pt x="3" y="35"/>
                    <a:pt x="2" y="35"/>
                  </a:cubicBezTo>
                  <a:cubicBezTo>
                    <a:pt x="2" y="35"/>
                    <a:pt x="2" y="35"/>
                    <a:pt x="2" y="35"/>
                  </a:cubicBezTo>
                  <a:cubicBezTo>
                    <a:pt x="2" y="34"/>
                    <a:pt x="2" y="34"/>
                    <a:pt x="2" y="35"/>
                  </a:cubicBezTo>
                  <a:cubicBezTo>
                    <a:pt x="2" y="34"/>
                    <a:pt x="2" y="33"/>
                    <a:pt x="2" y="32"/>
                  </a:cubicBezTo>
                  <a:cubicBezTo>
                    <a:pt x="3" y="32"/>
                    <a:pt x="2" y="33"/>
                    <a:pt x="2" y="33"/>
                  </a:cubicBezTo>
                  <a:cubicBezTo>
                    <a:pt x="3" y="34"/>
                    <a:pt x="3" y="34"/>
                    <a:pt x="4" y="35"/>
                  </a:cubicBezTo>
                  <a:cubicBezTo>
                    <a:pt x="3" y="35"/>
                    <a:pt x="3" y="35"/>
                    <a:pt x="4" y="36"/>
                  </a:cubicBezTo>
                  <a:close/>
                  <a:moveTo>
                    <a:pt x="4" y="37"/>
                  </a:moveTo>
                  <a:cubicBezTo>
                    <a:pt x="4" y="36"/>
                    <a:pt x="4" y="35"/>
                    <a:pt x="4" y="34"/>
                  </a:cubicBezTo>
                  <a:cubicBezTo>
                    <a:pt x="4" y="34"/>
                    <a:pt x="4" y="34"/>
                    <a:pt x="4" y="34"/>
                  </a:cubicBezTo>
                  <a:cubicBezTo>
                    <a:pt x="4" y="33"/>
                    <a:pt x="4" y="33"/>
                    <a:pt x="5" y="33"/>
                  </a:cubicBezTo>
                  <a:cubicBezTo>
                    <a:pt x="5" y="34"/>
                    <a:pt x="5" y="34"/>
                    <a:pt x="5" y="34"/>
                  </a:cubicBezTo>
                  <a:cubicBezTo>
                    <a:pt x="5" y="35"/>
                    <a:pt x="5" y="35"/>
                    <a:pt x="5" y="35"/>
                  </a:cubicBezTo>
                  <a:cubicBezTo>
                    <a:pt x="5" y="35"/>
                    <a:pt x="5" y="35"/>
                    <a:pt x="5" y="36"/>
                  </a:cubicBezTo>
                  <a:cubicBezTo>
                    <a:pt x="5" y="36"/>
                    <a:pt x="5" y="36"/>
                    <a:pt x="5" y="36"/>
                  </a:cubicBezTo>
                  <a:cubicBezTo>
                    <a:pt x="5" y="37"/>
                    <a:pt x="5" y="37"/>
                    <a:pt x="4" y="37"/>
                  </a:cubicBezTo>
                  <a:close/>
                  <a:moveTo>
                    <a:pt x="5" y="19"/>
                  </a:moveTo>
                  <a:cubicBezTo>
                    <a:pt x="5" y="19"/>
                    <a:pt x="5" y="19"/>
                    <a:pt x="5" y="19"/>
                  </a:cubicBezTo>
                  <a:cubicBezTo>
                    <a:pt x="5" y="19"/>
                    <a:pt x="5" y="19"/>
                    <a:pt x="5" y="18"/>
                  </a:cubicBezTo>
                  <a:cubicBezTo>
                    <a:pt x="5" y="18"/>
                    <a:pt x="4" y="18"/>
                    <a:pt x="4" y="18"/>
                  </a:cubicBezTo>
                  <a:cubicBezTo>
                    <a:pt x="4" y="17"/>
                    <a:pt x="4" y="16"/>
                    <a:pt x="4" y="15"/>
                  </a:cubicBezTo>
                  <a:cubicBezTo>
                    <a:pt x="5" y="16"/>
                    <a:pt x="5" y="15"/>
                    <a:pt x="6" y="15"/>
                  </a:cubicBezTo>
                  <a:cubicBezTo>
                    <a:pt x="6" y="16"/>
                    <a:pt x="5" y="16"/>
                    <a:pt x="6" y="17"/>
                  </a:cubicBezTo>
                  <a:cubicBezTo>
                    <a:pt x="5" y="17"/>
                    <a:pt x="5" y="17"/>
                    <a:pt x="5" y="17"/>
                  </a:cubicBezTo>
                  <a:cubicBezTo>
                    <a:pt x="5" y="17"/>
                    <a:pt x="5" y="17"/>
                    <a:pt x="4" y="17"/>
                  </a:cubicBezTo>
                  <a:cubicBezTo>
                    <a:pt x="5" y="18"/>
                    <a:pt x="5" y="18"/>
                    <a:pt x="5" y="18"/>
                  </a:cubicBezTo>
                  <a:cubicBezTo>
                    <a:pt x="5" y="18"/>
                    <a:pt x="5" y="18"/>
                    <a:pt x="6" y="18"/>
                  </a:cubicBezTo>
                  <a:cubicBezTo>
                    <a:pt x="6" y="19"/>
                    <a:pt x="5" y="19"/>
                    <a:pt x="5" y="19"/>
                  </a:cubicBezTo>
                  <a:close/>
                  <a:moveTo>
                    <a:pt x="5" y="26"/>
                  </a:moveTo>
                  <a:cubicBezTo>
                    <a:pt x="6" y="26"/>
                    <a:pt x="6" y="26"/>
                    <a:pt x="6" y="27"/>
                  </a:cubicBezTo>
                  <a:cubicBezTo>
                    <a:pt x="6" y="27"/>
                    <a:pt x="5" y="27"/>
                    <a:pt x="5" y="26"/>
                  </a:cubicBezTo>
                  <a:close/>
                  <a:moveTo>
                    <a:pt x="5" y="6"/>
                  </a:moveTo>
                  <a:cubicBezTo>
                    <a:pt x="6" y="6"/>
                    <a:pt x="6" y="6"/>
                    <a:pt x="6" y="7"/>
                  </a:cubicBezTo>
                  <a:cubicBezTo>
                    <a:pt x="5" y="6"/>
                    <a:pt x="6" y="6"/>
                    <a:pt x="5" y="6"/>
                  </a:cubicBezTo>
                  <a:close/>
                  <a:moveTo>
                    <a:pt x="6" y="36"/>
                  </a:moveTo>
                  <a:cubicBezTo>
                    <a:pt x="6" y="35"/>
                    <a:pt x="6" y="35"/>
                    <a:pt x="6" y="34"/>
                  </a:cubicBezTo>
                  <a:cubicBezTo>
                    <a:pt x="6" y="35"/>
                    <a:pt x="7" y="35"/>
                    <a:pt x="7" y="35"/>
                  </a:cubicBezTo>
                  <a:cubicBezTo>
                    <a:pt x="7" y="34"/>
                    <a:pt x="7" y="34"/>
                    <a:pt x="7" y="34"/>
                  </a:cubicBezTo>
                  <a:cubicBezTo>
                    <a:pt x="7" y="34"/>
                    <a:pt x="7" y="34"/>
                    <a:pt x="7" y="34"/>
                  </a:cubicBezTo>
                  <a:cubicBezTo>
                    <a:pt x="8" y="34"/>
                    <a:pt x="7" y="34"/>
                    <a:pt x="7" y="35"/>
                  </a:cubicBezTo>
                  <a:cubicBezTo>
                    <a:pt x="8" y="35"/>
                    <a:pt x="8" y="35"/>
                    <a:pt x="9" y="35"/>
                  </a:cubicBezTo>
                  <a:cubicBezTo>
                    <a:pt x="9" y="36"/>
                    <a:pt x="9" y="36"/>
                    <a:pt x="9" y="36"/>
                  </a:cubicBezTo>
                  <a:cubicBezTo>
                    <a:pt x="8" y="36"/>
                    <a:pt x="8" y="36"/>
                    <a:pt x="8" y="35"/>
                  </a:cubicBezTo>
                  <a:cubicBezTo>
                    <a:pt x="8" y="36"/>
                    <a:pt x="8" y="36"/>
                    <a:pt x="8" y="36"/>
                  </a:cubicBezTo>
                  <a:cubicBezTo>
                    <a:pt x="7" y="36"/>
                    <a:pt x="8" y="37"/>
                    <a:pt x="7" y="37"/>
                  </a:cubicBezTo>
                  <a:cubicBezTo>
                    <a:pt x="7" y="36"/>
                    <a:pt x="7" y="36"/>
                    <a:pt x="7" y="36"/>
                  </a:cubicBezTo>
                  <a:cubicBezTo>
                    <a:pt x="7" y="35"/>
                    <a:pt x="6" y="35"/>
                    <a:pt x="6" y="36"/>
                  </a:cubicBezTo>
                  <a:close/>
                  <a:moveTo>
                    <a:pt x="8" y="39"/>
                  </a:moveTo>
                  <a:cubicBezTo>
                    <a:pt x="8" y="39"/>
                    <a:pt x="8" y="39"/>
                    <a:pt x="8" y="38"/>
                  </a:cubicBezTo>
                  <a:cubicBezTo>
                    <a:pt x="8" y="38"/>
                    <a:pt x="8" y="39"/>
                    <a:pt x="7" y="39"/>
                  </a:cubicBezTo>
                  <a:cubicBezTo>
                    <a:pt x="7" y="38"/>
                    <a:pt x="7" y="37"/>
                    <a:pt x="8" y="38"/>
                  </a:cubicBezTo>
                  <a:cubicBezTo>
                    <a:pt x="8" y="37"/>
                    <a:pt x="8" y="37"/>
                    <a:pt x="9" y="37"/>
                  </a:cubicBezTo>
                  <a:cubicBezTo>
                    <a:pt x="8" y="38"/>
                    <a:pt x="9" y="39"/>
                    <a:pt x="8" y="39"/>
                  </a:cubicBezTo>
                  <a:close/>
                  <a:moveTo>
                    <a:pt x="10" y="36"/>
                  </a:moveTo>
                  <a:cubicBezTo>
                    <a:pt x="9" y="36"/>
                    <a:pt x="9" y="36"/>
                    <a:pt x="9" y="36"/>
                  </a:cubicBezTo>
                  <a:cubicBezTo>
                    <a:pt x="9" y="35"/>
                    <a:pt x="10" y="36"/>
                    <a:pt x="10" y="36"/>
                  </a:cubicBezTo>
                  <a:close/>
                  <a:moveTo>
                    <a:pt x="9" y="40"/>
                  </a:moveTo>
                  <a:cubicBezTo>
                    <a:pt x="9" y="40"/>
                    <a:pt x="10" y="41"/>
                    <a:pt x="10" y="41"/>
                  </a:cubicBezTo>
                  <a:cubicBezTo>
                    <a:pt x="10" y="41"/>
                    <a:pt x="9" y="41"/>
                    <a:pt x="9" y="40"/>
                  </a:cubicBezTo>
                  <a:close/>
                  <a:moveTo>
                    <a:pt x="10" y="36"/>
                  </a:moveTo>
                  <a:cubicBezTo>
                    <a:pt x="10" y="36"/>
                    <a:pt x="11" y="37"/>
                    <a:pt x="11" y="37"/>
                  </a:cubicBezTo>
                  <a:cubicBezTo>
                    <a:pt x="11" y="37"/>
                    <a:pt x="11" y="37"/>
                    <a:pt x="10" y="37"/>
                  </a:cubicBezTo>
                  <a:cubicBezTo>
                    <a:pt x="10" y="37"/>
                    <a:pt x="10" y="37"/>
                    <a:pt x="10" y="36"/>
                  </a:cubicBezTo>
                  <a:close/>
                  <a:moveTo>
                    <a:pt x="11" y="41"/>
                  </a:moveTo>
                  <a:cubicBezTo>
                    <a:pt x="11" y="41"/>
                    <a:pt x="11" y="41"/>
                    <a:pt x="11" y="41"/>
                  </a:cubicBezTo>
                  <a:cubicBezTo>
                    <a:pt x="11" y="42"/>
                    <a:pt x="11" y="41"/>
                    <a:pt x="11" y="41"/>
                  </a:cubicBezTo>
                  <a:close/>
                  <a:moveTo>
                    <a:pt x="11" y="35"/>
                  </a:moveTo>
                  <a:cubicBezTo>
                    <a:pt x="11" y="35"/>
                    <a:pt x="12" y="35"/>
                    <a:pt x="12" y="35"/>
                  </a:cubicBezTo>
                  <a:cubicBezTo>
                    <a:pt x="11" y="35"/>
                    <a:pt x="11" y="35"/>
                    <a:pt x="11" y="35"/>
                  </a:cubicBezTo>
                  <a:close/>
                  <a:moveTo>
                    <a:pt x="11" y="39"/>
                  </a:moveTo>
                  <a:cubicBezTo>
                    <a:pt x="11" y="39"/>
                    <a:pt x="11" y="39"/>
                    <a:pt x="11" y="39"/>
                  </a:cubicBezTo>
                  <a:cubicBezTo>
                    <a:pt x="12" y="39"/>
                    <a:pt x="12" y="39"/>
                    <a:pt x="11" y="39"/>
                  </a:cubicBezTo>
                  <a:close/>
                  <a:moveTo>
                    <a:pt x="12" y="38"/>
                  </a:moveTo>
                  <a:cubicBezTo>
                    <a:pt x="11" y="38"/>
                    <a:pt x="11" y="37"/>
                    <a:pt x="12" y="37"/>
                  </a:cubicBezTo>
                  <a:cubicBezTo>
                    <a:pt x="12" y="37"/>
                    <a:pt x="12" y="38"/>
                    <a:pt x="12" y="38"/>
                  </a:cubicBezTo>
                  <a:close/>
                  <a:moveTo>
                    <a:pt x="12" y="42"/>
                  </a:moveTo>
                  <a:cubicBezTo>
                    <a:pt x="12" y="42"/>
                    <a:pt x="13" y="42"/>
                    <a:pt x="13" y="42"/>
                  </a:cubicBezTo>
                  <a:cubicBezTo>
                    <a:pt x="13" y="42"/>
                    <a:pt x="13" y="42"/>
                    <a:pt x="12" y="42"/>
                  </a:cubicBezTo>
                  <a:close/>
                  <a:moveTo>
                    <a:pt x="14" y="43"/>
                  </a:moveTo>
                  <a:cubicBezTo>
                    <a:pt x="14" y="43"/>
                    <a:pt x="14" y="42"/>
                    <a:pt x="13" y="42"/>
                  </a:cubicBezTo>
                  <a:cubicBezTo>
                    <a:pt x="13" y="42"/>
                    <a:pt x="14" y="42"/>
                    <a:pt x="14" y="42"/>
                  </a:cubicBezTo>
                  <a:cubicBezTo>
                    <a:pt x="14" y="43"/>
                    <a:pt x="14" y="43"/>
                    <a:pt x="14" y="43"/>
                  </a:cubicBezTo>
                  <a:close/>
                  <a:moveTo>
                    <a:pt x="19" y="43"/>
                  </a:moveTo>
                  <a:cubicBezTo>
                    <a:pt x="19" y="43"/>
                    <a:pt x="19" y="43"/>
                    <a:pt x="19" y="43"/>
                  </a:cubicBezTo>
                  <a:cubicBezTo>
                    <a:pt x="19" y="43"/>
                    <a:pt x="19" y="43"/>
                    <a:pt x="19" y="43"/>
                  </a:cubicBezTo>
                  <a:cubicBezTo>
                    <a:pt x="18" y="43"/>
                    <a:pt x="18" y="43"/>
                    <a:pt x="19" y="43"/>
                  </a:cubicBezTo>
                  <a:close/>
                  <a:moveTo>
                    <a:pt x="20" y="26"/>
                  </a:moveTo>
                  <a:cubicBezTo>
                    <a:pt x="20" y="26"/>
                    <a:pt x="20" y="26"/>
                    <a:pt x="20" y="25"/>
                  </a:cubicBezTo>
                  <a:cubicBezTo>
                    <a:pt x="20" y="26"/>
                    <a:pt x="20" y="26"/>
                    <a:pt x="20" y="26"/>
                  </a:cubicBezTo>
                  <a:cubicBezTo>
                    <a:pt x="20" y="26"/>
                    <a:pt x="20" y="26"/>
                    <a:pt x="20" y="26"/>
                  </a:cubicBezTo>
                  <a:close/>
                  <a:moveTo>
                    <a:pt x="20" y="42"/>
                  </a:moveTo>
                  <a:cubicBezTo>
                    <a:pt x="21" y="42"/>
                    <a:pt x="21" y="43"/>
                    <a:pt x="21" y="43"/>
                  </a:cubicBezTo>
                  <a:cubicBezTo>
                    <a:pt x="20" y="43"/>
                    <a:pt x="20" y="42"/>
                    <a:pt x="20" y="42"/>
                  </a:cubicBezTo>
                  <a:close/>
                  <a:moveTo>
                    <a:pt x="20" y="38"/>
                  </a:moveTo>
                  <a:cubicBezTo>
                    <a:pt x="21" y="38"/>
                    <a:pt x="21" y="39"/>
                    <a:pt x="21" y="39"/>
                  </a:cubicBezTo>
                  <a:cubicBezTo>
                    <a:pt x="21" y="39"/>
                    <a:pt x="21" y="39"/>
                    <a:pt x="21" y="39"/>
                  </a:cubicBezTo>
                  <a:cubicBezTo>
                    <a:pt x="20" y="39"/>
                    <a:pt x="20" y="39"/>
                    <a:pt x="20" y="38"/>
                  </a:cubicBezTo>
                  <a:close/>
                  <a:moveTo>
                    <a:pt x="20" y="44"/>
                  </a:moveTo>
                  <a:cubicBezTo>
                    <a:pt x="21" y="44"/>
                    <a:pt x="21" y="44"/>
                    <a:pt x="21" y="44"/>
                  </a:cubicBezTo>
                  <a:cubicBezTo>
                    <a:pt x="21" y="45"/>
                    <a:pt x="20" y="44"/>
                    <a:pt x="20" y="44"/>
                  </a:cubicBezTo>
                  <a:close/>
                  <a:moveTo>
                    <a:pt x="21" y="46"/>
                  </a:moveTo>
                  <a:cubicBezTo>
                    <a:pt x="21" y="46"/>
                    <a:pt x="21" y="46"/>
                    <a:pt x="21" y="46"/>
                  </a:cubicBezTo>
                  <a:cubicBezTo>
                    <a:pt x="21" y="46"/>
                    <a:pt x="21" y="46"/>
                    <a:pt x="21" y="46"/>
                  </a:cubicBezTo>
                  <a:close/>
                  <a:moveTo>
                    <a:pt x="22" y="40"/>
                  </a:moveTo>
                  <a:cubicBezTo>
                    <a:pt x="21" y="40"/>
                    <a:pt x="21" y="39"/>
                    <a:pt x="21" y="39"/>
                  </a:cubicBezTo>
                  <a:cubicBezTo>
                    <a:pt x="22" y="39"/>
                    <a:pt x="22" y="40"/>
                    <a:pt x="22" y="40"/>
                  </a:cubicBezTo>
                  <a:close/>
                  <a:moveTo>
                    <a:pt x="23" y="37"/>
                  </a:moveTo>
                  <a:cubicBezTo>
                    <a:pt x="23" y="36"/>
                    <a:pt x="24" y="36"/>
                    <a:pt x="24" y="37"/>
                  </a:cubicBezTo>
                  <a:cubicBezTo>
                    <a:pt x="24" y="37"/>
                    <a:pt x="24" y="37"/>
                    <a:pt x="23" y="37"/>
                  </a:cubicBezTo>
                  <a:close/>
                  <a:moveTo>
                    <a:pt x="24" y="35"/>
                  </a:moveTo>
                  <a:cubicBezTo>
                    <a:pt x="23" y="34"/>
                    <a:pt x="23" y="34"/>
                    <a:pt x="23" y="34"/>
                  </a:cubicBezTo>
                  <a:cubicBezTo>
                    <a:pt x="24" y="34"/>
                    <a:pt x="24" y="35"/>
                    <a:pt x="24" y="35"/>
                  </a:cubicBezTo>
                  <a:close/>
                  <a:moveTo>
                    <a:pt x="24" y="36"/>
                  </a:moveTo>
                  <a:cubicBezTo>
                    <a:pt x="24" y="36"/>
                    <a:pt x="24" y="36"/>
                    <a:pt x="24" y="36"/>
                  </a:cubicBezTo>
                  <a:cubicBezTo>
                    <a:pt x="24" y="36"/>
                    <a:pt x="23" y="36"/>
                    <a:pt x="23" y="35"/>
                  </a:cubicBezTo>
                  <a:cubicBezTo>
                    <a:pt x="24" y="35"/>
                    <a:pt x="24" y="35"/>
                    <a:pt x="24" y="36"/>
                  </a:cubicBezTo>
                  <a:close/>
                  <a:moveTo>
                    <a:pt x="25" y="38"/>
                  </a:moveTo>
                  <a:cubicBezTo>
                    <a:pt x="25" y="38"/>
                    <a:pt x="25" y="38"/>
                    <a:pt x="25" y="38"/>
                  </a:cubicBezTo>
                  <a:cubicBezTo>
                    <a:pt x="25" y="38"/>
                    <a:pt x="25" y="38"/>
                    <a:pt x="25" y="38"/>
                  </a:cubicBezTo>
                  <a:cubicBezTo>
                    <a:pt x="25" y="38"/>
                    <a:pt x="25" y="38"/>
                    <a:pt x="25" y="38"/>
                  </a:cubicBezTo>
                  <a:close/>
                  <a:moveTo>
                    <a:pt x="23" y="26"/>
                  </a:moveTo>
                  <a:cubicBezTo>
                    <a:pt x="23" y="26"/>
                    <a:pt x="23" y="25"/>
                    <a:pt x="22" y="25"/>
                  </a:cubicBezTo>
                  <a:cubicBezTo>
                    <a:pt x="21" y="24"/>
                    <a:pt x="20" y="24"/>
                    <a:pt x="19" y="24"/>
                  </a:cubicBezTo>
                  <a:cubicBezTo>
                    <a:pt x="19" y="24"/>
                    <a:pt x="19" y="24"/>
                    <a:pt x="19" y="23"/>
                  </a:cubicBezTo>
                  <a:cubicBezTo>
                    <a:pt x="18" y="23"/>
                    <a:pt x="19" y="24"/>
                    <a:pt x="19" y="25"/>
                  </a:cubicBezTo>
                  <a:cubicBezTo>
                    <a:pt x="19" y="27"/>
                    <a:pt x="18" y="29"/>
                    <a:pt x="19" y="31"/>
                  </a:cubicBezTo>
                  <a:cubicBezTo>
                    <a:pt x="18" y="31"/>
                    <a:pt x="19" y="32"/>
                    <a:pt x="18" y="33"/>
                  </a:cubicBezTo>
                  <a:cubicBezTo>
                    <a:pt x="19" y="33"/>
                    <a:pt x="19" y="34"/>
                    <a:pt x="19" y="34"/>
                  </a:cubicBezTo>
                  <a:cubicBezTo>
                    <a:pt x="18" y="36"/>
                    <a:pt x="19" y="40"/>
                    <a:pt x="18" y="41"/>
                  </a:cubicBezTo>
                  <a:cubicBezTo>
                    <a:pt x="18" y="42"/>
                    <a:pt x="17" y="43"/>
                    <a:pt x="16" y="42"/>
                  </a:cubicBezTo>
                  <a:cubicBezTo>
                    <a:pt x="14" y="42"/>
                    <a:pt x="12" y="40"/>
                    <a:pt x="12" y="37"/>
                  </a:cubicBezTo>
                  <a:cubicBezTo>
                    <a:pt x="13" y="37"/>
                    <a:pt x="14" y="39"/>
                    <a:pt x="14" y="40"/>
                  </a:cubicBezTo>
                  <a:cubicBezTo>
                    <a:pt x="16" y="41"/>
                    <a:pt x="18" y="41"/>
                    <a:pt x="17" y="39"/>
                  </a:cubicBezTo>
                  <a:cubicBezTo>
                    <a:pt x="17" y="38"/>
                    <a:pt x="17" y="38"/>
                    <a:pt x="17" y="38"/>
                  </a:cubicBezTo>
                  <a:cubicBezTo>
                    <a:pt x="17" y="36"/>
                    <a:pt x="17" y="33"/>
                    <a:pt x="17" y="30"/>
                  </a:cubicBezTo>
                  <a:cubicBezTo>
                    <a:pt x="17" y="28"/>
                    <a:pt x="17" y="25"/>
                    <a:pt x="17" y="23"/>
                  </a:cubicBezTo>
                  <a:cubicBezTo>
                    <a:pt x="17" y="22"/>
                    <a:pt x="17" y="23"/>
                    <a:pt x="16" y="23"/>
                  </a:cubicBezTo>
                  <a:cubicBezTo>
                    <a:pt x="16" y="22"/>
                    <a:pt x="13" y="21"/>
                    <a:pt x="13" y="22"/>
                  </a:cubicBezTo>
                  <a:cubicBezTo>
                    <a:pt x="12" y="21"/>
                    <a:pt x="11" y="20"/>
                    <a:pt x="10" y="20"/>
                  </a:cubicBezTo>
                  <a:cubicBezTo>
                    <a:pt x="11" y="18"/>
                    <a:pt x="13" y="18"/>
                    <a:pt x="15" y="17"/>
                  </a:cubicBezTo>
                  <a:cubicBezTo>
                    <a:pt x="16" y="18"/>
                    <a:pt x="17" y="18"/>
                    <a:pt x="17" y="18"/>
                  </a:cubicBezTo>
                  <a:cubicBezTo>
                    <a:pt x="17" y="18"/>
                    <a:pt x="17" y="18"/>
                    <a:pt x="17" y="17"/>
                  </a:cubicBezTo>
                  <a:cubicBezTo>
                    <a:pt x="18" y="17"/>
                    <a:pt x="18" y="17"/>
                    <a:pt x="19" y="18"/>
                  </a:cubicBezTo>
                  <a:cubicBezTo>
                    <a:pt x="19" y="18"/>
                    <a:pt x="18" y="18"/>
                    <a:pt x="18" y="18"/>
                  </a:cubicBezTo>
                  <a:cubicBezTo>
                    <a:pt x="19" y="19"/>
                    <a:pt x="21" y="20"/>
                    <a:pt x="23" y="22"/>
                  </a:cubicBezTo>
                  <a:cubicBezTo>
                    <a:pt x="23" y="22"/>
                    <a:pt x="23" y="22"/>
                    <a:pt x="24" y="22"/>
                  </a:cubicBezTo>
                  <a:cubicBezTo>
                    <a:pt x="24" y="23"/>
                    <a:pt x="25" y="24"/>
                    <a:pt x="26" y="25"/>
                  </a:cubicBezTo>
                  <a:cubicBezTo>
                    <a:pt x="26" y="25"/>
                    <a:pt x="26" y="25"/>
                    <a:pt x="26" y="25"/>
                  </a:cubicBezTo>
                  <a:cubicBezTo>
                    <a:pt x="27" y="26"/>
                    <a:pt x="26" y="26"/>
                    <a:pt x="26" y="27"/>
                  </a:cubicBezTo>
                  <a:cubicBezTo>
                    <a:pt x="25" y="26"/>
                    <a:pt x="24" y="25"/>
                    <a:pt x="23" y="26"/>
                  </a:cubicBezTo>
                  <a:close/>
                  <a:moveTo>
                    <a:pt x="13" y="34"/>
                  </a:moveTo>
                  <a:cubicBezTo>
                    <a:pt x="13" y="34"/>
                    <a:pt x="14" y="34"/>
                    <a:pt x="14" y="34"/>
                  </a:cubicBezTo>
                  <a:cubicBezTo>
                    <a:pt x="14" y="35"/>
                    <a:pt x="14" y="35"/>
                    <a:pt x="13" y="35"/>
                  </a:cubicBezTo>
                  <a:cubicBezTo>
                    <a:pt x="13" y="34"/>
                    <a:pt x="13" y="34"/>
                    <a:pt x="13" y="34"/>
                  </a:cubicBezTo>
                  <a:close/>
                  <a:moveTo>
                    <a:pt x="16" y="35"/>
                  </a:moveTo>
                  <a:cubicBezTo>
                    <a:pt x="16" y="35"/>
                    <a:pt x="17" y="36"/>
                    <a:pt x="17" y="36"/>
                  </a:cubicBezTo>
                  <a:cubicBezTo>
                    <a:pt x="17" y="36"/>
                    <a:pt x="16" y="36"/>
                    <a:pt x="16" y="35"/>
                  </a:cubicBezTo>
                  <a:close/>
                  <a:moveTo>
                    <a:pt x="26" y="43"/>
                  </a:moveTo>
                  <a:cubicBezTo>
                    <a:pt x="26" y="43"/>
                    <a:pt x="26" y="42"/>
                    <a:pt x="26" y="42"/>
                  </a:cubicBezTo>
                  <a:cubicBezTo>
                    <a:pt x="26" y="42"/>
                    <a:pt x="26" y="42"/>
                    <a:pt x="26" y="42"/>
                  </a:cubicBezTo>
                  <a:cubicBezTo>
                    <a:pt x="26" y="42"/>
                    <a:pt x="26" y="42"/>
                    <a:pt x="26" y="43"/>
                  </a:cubicBezTo>
                  <a:cubicBezTo>
                    <a:pt x="26" y="43"/>
                    <a:pt x="26" y="43"/>
                    <a:pt x="26" y="43"/>
                  </a:cubicBezTo>
                  <a:close/>
                  <a:moveTo>
                    <a:pt x="27" y="48"/>
                  </a:moveTo>
                  <a:cubicBezTo>
                    <a:pt x="27" y="48"/>
                    <a:pt x="27" y="47"/>
                    <a:pt x="27" y="47"/>
                  </a:cubicBezTo>
                  <a:cubicBezTo>
                    <a:pt x="27" y="47"/>
                    <a:pt x="27" y="47"/>
                    <a:pt x="28" y="47"/>
                  </a:cubicBezTo>
                  <a:cubicBezTo>
                    <a:pt x="28" y="48"/>
                    <a:pt x="27" y="48"/>
                    <a:pt x="27" y="48"/>
                  </a:cubicBezTo>
                  <a:close/>
                  <a:moveTo>
                    <a:pt x="28" y="46"/>
                  </a:moveTo>
                  <a:cubicBezTo>
                    <a:pt x="29" y="46"/>
                    <a:pt x="29" y="46"/>
                    <a:pt x="29" y="46"/>
                  </a:cubicBezTo>
                  <a:cubicBezTo>
                    <a:pt x="28" y="46"/>
                    <a:pt x="28" y="46"/>
                    <a:pt x="28" y="46"/>
                  </a:cubicBezTo>
                  <a:close/>
                  <a:moveTo>
                    <a:pt x="28" y="46"/>
                  </a:moveTo>
                  <a:cubicBezTo>
                    <a:pt x="28" y="45"/>
                    <a:pt x="28" y="45"/>
                    <a:pt x="28" y="45"/>
                  </a:cubicBezTo>
                  <a:cubicBezTo>
                    <a:pt x="27" y="45"/>
                    <a:pt x="27" y="45"/>
                    <a:pt x="27" y="46"/>
                  </a:cubicBezTo>
                  <a:cubicBezTo>
                    <a:pt x="26" y="45"/>
                    <a:pt x="27" y="46"/>
                    <a:pt x="26" y="46"/>
                  </a:cubicBezTo>
                  <a:cubicBezTo>
                    <a:pt x="26" y="45"/>
                    <a:pt x="26" y="45"/>
                    <a:pt x="26" y="44"/>
                  </a:cubicBezTo>
                  <a:cubicBezTo>
                    <a:pt x="26" y="44"/>
                    <a:pt x="26" y="44"/>
                    <a:pt x="26" y="44"/>
                  </a:cubicBezTo>
                  <a:cubicBezTo>
                    <a:pt x="27" y="44"/>
                    <a:pt x="27" y="45"/>
                    <a:pt x="27" y="44"/>
                  </a:cubicBezTo>
                  <a:cubicBezTo>
                    <a:pt x="27" y="44"/>
                    <a:pt x="28" y="45"/>
                    <a:pt x="28" y="45"/>
                  </a:cubicBezTo>
                  <a:cubicBezTo>
                    <a:pt x="28" y="45"/>
                    <a:pt x="28" y="45"/>
                    <a:pt x="28" y="45"/>
                  </a:cubicBezTo>
                  <a:cubicBezTo>
                    <a:pt x="28" y="45"/>
                    <a:pt x="29" y="45"/>
                    <a:pt x="29" y="45"/>
                  </a:cubicBezTo>
                  <a:cubicBezTo>
                    <a:pt x="29" y="45"/>
                    <a:pt x="28" y="46"/>
                    <a:pt x="28" y="46"/>
                  </a:cubicBezTo>
                  <a:close/>
                  <a:moveTo>
                    <a:pt x="29" y="45"/>
                  </a:moveTo>
                  <a:cubicBezTo>
                    <a:pt x="29" y="45"/>
                    <a:pt x="29" y="44"/>
                    <a:pt x="29" y="44"/>
                  </a:cubicBezTo>
                  <a:cubicBezTo>
                    <a:pt x="29" y="44"/>
                    <a:pt x="30" y="45"/>
                    <a:pt x="30" y="45"/>
                  </a:cubicBezTo>
                  <a:cubicBezTo>
                    <a:pt x="30" y="45"/>
                    <a:pt x="30" y="45"/>
                    <a:pt x="29" y="45"/>
                  </a:cubicBezTo>
                  <a:close/>
                  <a:moveTo>
                    <a:pt x="30" y="46"/>
                  </a:moveTo>
                  <a:cubicBezTo>
                    <a:pt x="30" y="47"/>
                    <a:pt x="31" y="47"/>
                    <a:pt x="31" y="48"/>
                  </a:cubicBezTo>
                  <a:cubicBezTo>
                    <a:pt x="30" y="48"/>
                    <a:pt x="29" y="46"/>
                    <a:pt x="30" y="46"/>
                  </a:cubicBezTo>
                  <a:close/>
                  <a:moveTo>
                    <a:pt x="31" y="37"/>
                  </a:moveTo>
                  <a:cubicBezTo>
                    <a:pt x="31" y="37"/>
                    <a:pt x="31" y="38"/>
                    <a:pt x="32" y="38"/>
                  </a:cubicBezTo>
                  <a:cubicBezTo>
                    <a:pt x="31" y="38"/>
                    <a:pt x="31" y="38"/>
                    <a:pt x="31" y="38"/>
                  </a:cubicBezTo>
                  <a:cubicBezTo>
                    <a:pt x="31" y="38"/>
                    <a:pt x="31" y="38"/>
                    <a:pt x="31" y="37"/>
                  </a:cubicBezTo>
                  <a:close/>
                  <a:moveTo>
                    <a:pt x="34" y="48"/>
                  </a:moveTo>
                  <a:cubicBezTo>
                    <a:pt x="34" y="49"/>
                    <a:pt x="34" y="49"/>
                    <a:pt x="34" y="49"/>
                  </a:cubicBezTo>
                  <a:cubicBezTo>
                    <a:pt x="34" y="49"/>
                    <a:pt x="34" y="48"/>
                    <a:pt x="34" y="48"/>
                  </a:cubicBezTo>
                  <a:close/>
                  <a:moveTo>
                    <a:pt x="34" y="50"/>
                  </a:moveTo>
                  <a:cubicBezTo>
                    <a:pt x="34" y="50"/>
                    <a:pt x="34" y="50"/>
                    <a:pt x="34" y="50"/>
                  </a:cubicBezTo>
                  <a:cubicBezTo>
                    <a:pt x="35" y="50"/>
                    <a:pt x="35" y="50"/>
                    <a:pt x="34" y="50"/>
                  </a:cubicBezTo>
                  <a:close/>
                  <a:moveTo>
                    <a:pt x="35" y="49"/>
                  </a:moveTo>
                  <a:cubicBezTo>
                    <a:pt x="34" y="48"/>
                    <a:pt x="34" y="48"/>
                    <a:pt x="34" y="48"/>
                  </a:cubicBezTo>
                  <a:cubicBezTo>
                    <a:pt x="34" y="48"/>
                    <a:pt x="33" y="48"/>
                    <a:pt x="33" y="48"/>
                  </a:cubicBezTo>
                  <a:cubicBezTo>
                    <a:pt x="33" y="48"/>
                    <a:pt x="33" y="48"/>
                    <a:pt x="33" y="47"/>
                  </a:cubicBezTo>
                  <a:cubicBezTo>
                    <a:pt x="33" y="48"/>
                    <a:pt x="33" y="48"/>
                    <a:pt x="33" y="48"/>
                  </a:cubicBezTo>
                  <a:cubicBezTo>
                    <a:pt x="33" y="48"/>
                    <a:pt x="33" y="48"/>
                    <a:pt x="33" y="48"/>
                  </a:cubicBezTo>
                  <a:cubicBezTo>
                    <a:pt x="33" y="49"/>
                    <a:pt x="33" y="49"/>
                    <a:pt x="33" y="49"/>
                  </a:cubicBezTo>
                  <a:cubicBezTo>
                    <a:pt x="33" y="50"/>
                    <a:pt x="33" y="50"/>
                    <a:pt x="33" y="50"/>
                  </a:cubicBezTo>
                  <a:cubicBezTo>
                    <a:pt x="33" y="49"/>
                    <a:pt x="33" y="49"/>
                    <a:pt x="33" y="49"/>
                  </a:cubicBezTo>
                  <a:cubicBezTo>
                    <a:pt x="32" y="49"/>
                    <a:pt x="33" y="49"/>
                    <a:pt x="33" y="50"/>
                  </a:cubicBezTo>
                  <a:cubicBezTo>
                    <a:pt x="32" y="50"/>
                    <a:pt x="32" y="49"/>
                    <a:pt x="32" y="48"/>
                  </a:cubicBezTo>
                  <a:cubicBezTo>
                    <a:pt x="32" y="48"/>
                    <a:pt x="32" y="48"/>
                    <a:pt x="32" y="48"/>
                  </a:cubicBezTo>
                  <a:cubicBezTo>
                    <a:pt x="32" y="48"/>
                    <a:pt x="32" y="48"/>
                    <a:pt x="32" y="48"/>
                  </a:cubicBezTo>
                  <a:cubicBezTo>
                    <a:pt x="32" y="48"/>
                    <a:pt x="32" y="48"/>
                    <a:pt x="31" y="47"/>
                  </a:cubicBezTo>
                  <a:cubicBezTo>
                    <a:pt x="32" y="47"/>
                    <a:pt x="32" y="48"/>
                    <a:pt x="32" y="47"/>
                  </a:cubicBezTo>
                  <a:cubicBezTo>
                    <a:pt x="32" y="47"/>
                    <a:pt x="32" y="47"/>
                    <a:pt x="32" y="47"/>
                  </a:cubicBezTo>
                  <a:cubicBezTo>
                    <a:pt x="32" y="47"/>
                    <a:pt x="32" y="47"/>
                    <a:pt x="31" y="47"/>
                  </a:cubicBezTo>
                  <a:cubicBezTo>
                    <a:pt x="31" y="46"/>
                    <a:pt x="31" y="46"/>
                    <a:pt x="31" y="45"/>
                  </a:cubicBezTo>
                  <a:cubicBezTo>
                    <a:pt x="32" y="45"/>
                    <a:pt x="32" y="45"/>
                    <a:pt x="32" y="45"/>
                  </a:cubicBezTo>
                  <a:cubicBezTo>
                    <a:pt x="32" y="45"/>
                    <a:pt x="32" y="44"/>
                    <a:pt x="32" y="44"/>
                  </a:cubicBezTo>
                  <a:cubicBezTo>
                    <a:pt x="32" y="44"/>
                    <a:pt x="32" y="44"/>
                    <a:pt x="33" y="45"/>
                  </a:cubicBezTo>
                  <a:cubicBezTo>
                    <a:pt x="33" y="44"/>
                    <a:pt x="32" y="44"/>
                    <a:pt x="32" y="43"/>
                  </a:cubicBezTo>
                  <a:cubicBezTo>
                    <a:pt x="32" y="43"/>
                    <a:pt x="33" y="43"/>
                    <a:pt x="33" y="43"/>
                  </a:cubicBezTo>
                  <a:cubicBezTo>
                    <a:pt x="33" y="43"/>
                    <a:pt x="33" y="43"/>
                    <a:pt x="33" y="43"/>
                  </a:cubicBezTo>
                  <a:cubicBezTo>
                    <a:pt x="33" y="43"/>
                    <a:pt x="33" y="43"/>
                    <a:pt x="33" y="43"/>
                  </a:cubicBezTo>
                  <a:cubicBezTo>
                    <a:pt x="33" y="44"/>
                    <a:pt x="33" y="43"/>
                    <a:pt x="33" y="44"/>
                  </a:cubicBezTo>
                  <a:cubicBezTo>
                    <a:pt x="34" y="44"/>
                    <a:pt x="33" y="43"/>
                    <a:pt x="34" y="43"/>
                  </a:cubicBezTo>
                  <a:cubicBezTo>
                    <a:pt x="34" y="43"/>
                    <a:pt x="34" y="44"/>
                    <a:pt x="34" y="44"/>
                  </a:cubicBezTo>
                  <a:cubicBezTo>
                    <a:pt x="34" y="44"/>
                    <a:pt x="34" y="44"/>
                    <a:pt x="34" y="44"/>
                  </a:cubicBezTo>
                  <a:cubicBezTo>
                    <a:pt x="34" y="44"/>
                    <a:pt x="34" y="44"/>
                    <a:pt x="35" y="44"/>
                  </a:cubicBezTo>
                  <a:cubicBezTo>
                    <a:pt x="35" y="45"/>
                    <a:pt x="35" y="45"/>
                    <a:pt x="35" y="46"/>
                  </a:cubicBezTo>
                  <a:cubicBezTo>
                    <a:pt x="35" y="46"/>
                    <a:pt x="35" y="46"/>
                    <a:pt x="35" y="46"/>
                  </a:cubicBezTo>
                  <a:cubicBezTo>
                    <a:pt x="35" y="47"/>
                    <a:pt x="35" y="48"/>
                    <a:pt x="35" y="49"/>
                  </a:cubicBezTo>
                  <a:close/>
                  <a:moveTo>
                    <a:pt x="35" y="22"/>
                  </a:moveTo>
                  <a:cubicBezTo>
                    <a:pt x="35" y="22"/>
                    <a:pt x="35" y="21"/>
                    <a:pt x="34" y="21"/>
                  </a:cubicBezTo>
                  <a:cubicBezTo>
                    <a:pt x="34" y="21"/>
                    <a:pt x="34" y="21"/>
                    <a:pt x="34" y="21"/>
                  </a:cubicBezTo>
                  <a:cubicBezTo>
                    <a:pt x="34" y="20"/>
                    <a:pt x="35" y="21"/>
                    <a:pt x="35" y="22"/>
                  </a:cubicBezTo>
                  <a:cubicBezTo>
                    <a:pt x="35" y="22"/>
                    <a:pt x="35" y="23"/>
                    <a:pt x="35" y="22"/>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sz="1800"/>
            </a:p>
          </p:txBody>
        </p:sp>
        <p:sp>
          <p:nvSpPr>
            <p:cNvPr id="58694" name="任意多边形 58693"/>
            <p:cNvSpPr>
              <a:spLocks noEditPoints="1"/>
            </p:cNvSpPr>
            <p:nvPr/>
          </p:nvSpPr>
          <p:spPr>
            <a:xfrm>
              <a:off x="4154" y="2574"/>
              <a:ext cx="77" cy="106"/>
            </a:xfrm>
            <a:custGeom>
              <a:avLst/>
              <a:gdLst/>
              <a:ahLst/>
              <a:cxnLst/>
              <a:rect l="0" t="0" r="0" b="0"/>
              <a:pathLst>
                <a:path w="37" h="51">
                  <a:moveTo>
                    <a:pt x="37" y="43"/>
                  </a:moveTo>
                  <a:cubicBezTo>
                    <a:pt x="37" y="42"/>
                    <a:pt x="37" y="42"/>
                    <a:pt x="37" y="41"/>
                  </a:cubicBezTo>
                  <a:cubicBezTo>
                    <a:pt x="37" y="39"/>
                    <a:pt x="37" y="37"/>
                    <a:pt x="36" y="35"/>
                  </a:cubicBezTo>
                  <a:cubicBezTo>
                    <a:pt x="37" y="33"/>
                    <a:pt x="37" y="31"/>
                    <a:pt x="37" y="28"/>
                  </a:cubicBezTo>
                  <a:cubicBezTo>
                    <a:pt x="37" y="27"/>
                    <a:pt x="36" y="25"/>
                    <a:pt x="36" y="23"/>
                  </a:cubicBezTo>
                  <a:cubicBezTo>
                    <a:pt x="36" y="21"/>
                    <a:pt x="37" y="19"/>
                    <a:pt x="36" y="17"/>
                  </a:cubicBezTo>
                  <a:cubicBezTo>
                    <a:pt x="36" y="16"/>
                    <a:pt x="36" y="15"/>
                    <a:pt x="36" y="15"/>
                  </a:cubicBezTo>
                  <a:cubicBezTo>
                    <a:pt x="34" y="13"/>
                    <a:pt x="32" y="13"/>
                    <a:pt x="31" y="12"/>
                  </a:cubicBezTo>
                  <a:cubicBezTo>
                    <a:pt x="30" y="12"/>
                    <a:pt x="30" y="12"/>
                    <a:pt x="30" y="12"/>
                  </a:cubicBezTo>
                  <a:cubicBezTo>
                    <a:pt x="30" y="12"/>
                    <a:pt x="29" y="11"/>
                    <a:pt x="28" y="12"/>
                  </a:cubicBezTo>
                  <a:cubicBezTo>
                    <a:pt x="27" y="10"/>
                    <a:pt x="25" y="10"/>
                    <a:pt x="23" y="9"/>
                  </a:cubicBezTo>
                  <a:cubicBezTo>
                    <a:pt x="23" y="9"/>
                    <a:pt x="22" y="9"/>
                    <a:pt x="21" y="8"/>
                  </a:cubicBezTo>
                  <a:cubicBezTo>
                    <a:pt x="18" y="7"/>
                    <a:pt x="16" y="6"/>
                    <a:pt x="13" y="5"/>
                  </a:cubicBezTo>
                  <a:cubicBezTo>
                    <a:pt x="11" y="4"/>
                    <a:pt x="8" y="3"/>
                    <a:pt x="5" y="2"/>
                  </a:cubicBezTo>
                  <a:cubicBezTo>
                    <a:pt x="5" y="2"/>
                    <a:pt x="5" y="2"/>
                    <a:pt x="4" y="2"/>
                  </a:cubicBezTo>
                  <a:cubicBezTo>
                    <a:pt x="4" y="1"/>
                    <a:pt x="2" y="1"/>
                    <a:pt x="1" y="1"/>
                  </a:cubicBezTo>
                  <a:cubicBezTo>
                    <a:pt x="0" y="0"/>
                    <a:pt x="0" y="3"/>
                    <a:pt x="0" y="4"/>
                  </a:cubicBezTo>
                  <a:cubicBezTo>
                    <a:pt x="0" y="8"/>
                    <a:pt x="1" y="12"/>
                    <a:pt x="1" y="17"/>
                  </a:cubicBezTo>
                  <a:cubicBezTo>
                    <a:pt x="1" y="20"/>
                    <a:pt x="1" y="23"/>
                    <a:pt x="1" y="26"/>
                  </a:cubicBezTo>
                  <a:cubicBezTo>
                    <a:pt x="1" y="26"/>
                    <a:pt x="1" y="27"/>
                    <a:pt x="2" y="27"/>
                  </a:cubicBezTo>
                  <a:cubicBezTo>
                    <a:pt x="2" y="30"/>
                    <a:pt x="2" y="32"/>
                    <a:pt x="2" y="35"/>
                  </a:cubicBezTo>
                  <a:cubicBezTo>
                    <a:pt x="2" y="35"/>
                    <a:pt x="2" y="35"/>
                    <a:pt x="2" y="35"/>
                  </a:cubicBezTo>
                  <a:cubicBezTo>
                    <a:pt x="4" y="37"/>
                    <a:pt x="7" y="38"/>
                    <a:pt x="9" y="39"/>
                  </a:cubicBezTo>
                  <a:cubicBezTo>
                    <a:pt x="10" y="39"/>
                    <a:pt x="10" y="40"/>
                    <a:pt x="10" y="40"/>
                  </a:cubicBezTo>
                  <a:cubicBezTo>
                    <a:pt x="11" y="40"/>
                    <a:pt x="13" y="41"/>
                    <a:pt x="14" y="41"/>
                  </a:cubicBezTo>
                  <a:cubicBezTo>
                    <a:pt x="14" y="41"/>
                    <a:pt x="13" y="41"/>
                    <a:pt x="14" y="40"/>
                  </a:cubicBezTo>
                  <a:cubicBezTo>
                    <a:pt x="14" y="41"/>
                    <a:pt x="14" y="40"/>
                    <a:pt x="15" y="41"/>
                  </a:cubicBezTo>
                  <a:cubicBezTo>
                    <a:pt x="15" y="41"/>
                    <a:pt x="15" y="41"/>
                    <a:pt x="15" y="41"/>
                  </a:cubicBezTo>
                  <a:cubicBezTo>
                    <a:pt x="15" y="41"/>
                    <a:pt x="14" y="40"/>
                    <a:pt x="14" y="41"/>
                  </a:cubicBezTo>
                  <a:cubicBezTo>
                    <a:pt x="15" y="41"/>
                    <a:pt x="15" y="41"/>
                    <a:pt x="15" y="42"/>
                  </a:cubicBezTo>
                  <a:cubicBezTo>
                    <a:pt x="18" y="43"/>
                    <a:pt x="21" y="44"/>
                    <a:pt x="23" y="45"/>
                  </a:cubicBezTo>
                  <a:cubicBezTo>
                    <a:pt x="26" y="46"/>
                    <a:pt x="28" y="48"/>
                    <a:pt x="31" y="48"/>
                  </a:cubicBezTo>
                  <a:cubicBezTo>
                    <a:pt x="30" y="48"/>
                    <a:pt x="30" y="47"/>
                    <a:pt x="29" y="46"/>
                  </a:cubicBezTo>
                  <a:cubicBezTo>
                    <a:pt x="30" y="46"/>
                    <a:pt x="30" y="46"/>
                    <a:pt x="30" y="45"/>
                  </a:cubicBezTo>
                  <a:cubicBezTo>
                    <a:pt x="30" y="45"/>
                    <a:pt x="30" y="44"/>
                    <a:pt x="30" y="44"/>
                  </a:cubicBezTo>
                  <a:cubicBezTo>
                    <a:pt x="30" y="43"/>
                    <a:pt x="30" y="43"/>
                    <a:pt x="30" y="43"/>
                  </a:cubicBezTo>
                  <a:cubicBezTo>
                    <a:pt x="31" y="43"/>
                    <a:pt x="31" y="43"/>
                    <a:pt x="31" y="43"/>
                  </a:cubicBezTo>
                  <a:cubicBezTo>
                    <a:pt x="31" y="44"/>
                    <a:pt x="32" y="45"/>
                    <a:pt x="32" y="45"/>
                  </a:cubicBezTo>
                  <a:cubicBezTo>
                    <a:pt x="32" y="45"/>
                    <a:pt x="32" y="45"/>
                    <a:pt x="32" y="45"/>
                  </a:cubicBezTo>
                  <a:cubicBezTo>
                    <a:pt x="33" y="46"/>
                    <a:pt x="32" y="46"/>
                    <a:pt x="32" y="46"/>
                  </a:cubicBezTo>
                  <a:cubicBezTo>
                    <a:pt x="32" y="47"/>
                    <a:pt x="32" y="46"/>
                    <a:pt x="33" y="46"/>
                  </a:cubicBezTo>
                  <a:cubicBezTo>
                    <a:pt x="33" y="47"/>
                    <a:pt x="33" y="47"/>
                    <a:pt x="32" y="47"/>
                  </a:cubicBezTo>
                  <a:cubicBezTo>
                    <a:pt x="32" y="48"/>
                    <a:pt x="32" y="48"/>
                    <a:pt x="32" y="48"/>
                  </a:cubicBezTo>
                  <a:cubicBezTo>
                    <a:pt x="32" y="48"/>
                    <a:pt x="31" y="47"/>
                    <a:pt x="31" y="48"/>
                  </a:cubicBezTo>
                  <a:cubicBezTo>
                    <a:pt x="32" y="48"/>
                    <a:pt x="32" y="49"/>
                    <a:pt x="32" y="49"/>
                  </a:cubicBezTo>
                  <a:cubicBezTo>
                    <a:pt x="32" y="49"/>
                    <a:pt x="33" y="49"/>
                    <a:pt x="33" y="50"/>
                  </a:cubicBezTo>
                  <a:cubicBezTo>
                    <a:pt x="34" y="50"/>
                    <a:pt x="36" y="51"/>
                    <a:pt x="37" y="51"/>
                  </a:cubicBezTo>
                  <a:cubicBezTo>
                    <a:pt x="37" y="51"/>
                    <a:pt x="37" y="50"/>
                    <a:pt x="37" y="49"/>
                  </a:cubicBezTo>
                  <a:cubicBezTo>
                    <a:pt x="37" y="47"/>
                    <a:pt x="37" y="45"/>
                    <a:pt x="37" y="43"/>
                  </a:cubicBezTo>
                  <a:close/>
                  <a:moveTo>
                    <a:pt x="6" y="8"/>
                  </a:moveTo>
                  <a:cubicBezTo>
                    <a:pt x="6" y="8"/>
                    <a:pt x="6" y="8"/>
                    <a:pt x="7" y="9"/>
                  </a:cubicBezTo>
                  <a:cubicBezTo>
                    <a:pt x="7" y="9"/>
                    <a:pt x="6" y="8"/>
                    <a:pt x="6" y="8"/>
                  </a:cubicBezTo>
                  <a:cubicBezTo>
                    <a:pt x="6" y="8"/>
                    <a:pt x="6" y="8"/>
                    <a:pt x="6" y="8"/>
                  </a:cubicBezTo>
                  <a:close/>
                  <a:moveTo>
                    <a:pt x="5" y="9"/>
                  </a:moveTo>
                  <a:cubicBezTo>
                    <a:pt x="6" y="9"/>
                    <a:pt x="5" y="9"/>
                    <a:pt x="6" y="10"/>
                  </a:cubicBezTo>
                  <a:cubicBezTo>
                    <a:pt x="5" y="10"/>
                    <a:pt x="5" y="9"/>
                    <a:pt x="5" y="9"/>
                  </a:cubicBezTo>
                  <a:close/>
                  <a:moveTo>
                    <a:pt x="5" y="12"/>
                  </a:moveTo>
                  <a:cubicBezTo>
                    <a:pt x="5" y="12"/>
                    <a:pt x="6" y="12"/>
                    <a:pt x="6" y="12"/>
                  </a:cubicBezTo>
                  <a:cubicBezTo>
                    <a:pt x="6" y="12"/>
                    <a:pt x="6" y="12"/>
                    <a:pt x="6" y="12"/>
                  </a:cubicBezTo>
                  <a:cubicBezTo>
                    <a:pt x="6" y="12"/>
                    <a:pt x="6" y="12"/>
                    <a:pt x="5" y="12"/>
                  </a:cubicBezTo>
                  <a:close/>
                  <a:moveTo>
                    <a:pt x="6" y="11"/>
                  </a:moveTo>
                  <a:cubicBezTo>
                    <a:pt x="7" y="11"/>
                    <a:pt x="6" y="11"/>
                    <a:pt x="6" y="10"/>
                  </a:cubicBezTo>
                  <a:cubicBezTo>
                    <a:pt x="6" y="10"/>
                    <a:pt x="6" y="10"/>
                    <a:pt x="7" y="10"/>
                  </a:cubicBezTo>
                  <a:cubicBezTo>
                    <a:pt x="7" y="11"/>
                    <a:pt x="7" y="11"/>
                    <a:pt x="7" y="11"/>
                  </a:cubicBezTo>
                  <a:cubicBezTo>
                    <a:pt x="7" y="11"/>
                    <a:pt x="7" y="11"/>
                    <a:pt x="8" y="11"/>
                  </a:cubicBezTo>
                  <a:cubicBezTo>
                    <a:pt x="8" y="12"/>
                    <a:pt x="7" y="12"/>
                    <a:pt x="6" y="11"/>
                  </a:cubicBezTo>
                  <a:close/>
                  <a:moveTo>
                    <a:pt x="8" y="6"/>
                  </a:moveTo>
                  <a:cubicBezTo>
                    <a:pt x="7" y="6"/>
                    <a:pt x="8" y="6"/>
                    <a:pt x="8" y="6"/>
                  </a:cubicBezTo>
                  <a:cubicBezTo>
                    <a:pt x="8" y="6"/>
                    <a:pt x="8" y="6"/>
                    <a:pt x="8" y="6"/>
                  </a:cubicBezTo>
                  <a:close/>
                  <a:moveTo>
                    <a:pt x="25" y="30"/>
                  </a:moveTo>
                  <a:cubicBezTo>
                    <a:pt x="25" y="30"/>
                    <a:pt x="25" y="30"/>
                    <a:pt x="25" y="29"/>
                  </a:cubicBezTo>
                  <a:cubicBezTo>
                    <a:pt x="25" y="29"/>
                    <a:pt x="25" y="30"/>
                    <a:pt x="25" y="30"/>
                  </a:cubicBezTo>
                  <a:close/>
                  <a:moveTo>
                    <a:pt x="22" y="15"/>
                  </a:moveTo>
                  <a:cubicBezTo>
                    <a:pt x="23" y="17"/>
                    <a:pt x="24" y="18"/>
                    <a:pt x="24" y="20"/>
                  </a:cubicBezTo>
                  <a:cubicBezTo>
                    <a:pt x="24" y="21"/>
                    <a:pt x="22" y="22"/>
                    <a:pt x="21" y="22"/>
                  </a:cubicBezTo>
                  <a:cubicBezTo>
                    <a:pt x="22" y="23"/>
                    <a:pt x="23" y="24"/>
                    <a:pt x="23" y="25"/>
                  </a:cubicBezTo>
                  <a:cubicBezTo>
                    <a:pt x="24" y="25"/>
                    <a:pt x="24" y="26"/>
                    <a:pt x="24" y="26"/>
                  </a:cubicBezTo>
                  <a:cubicBezTo>
                    <a:pt x="25" y="28"/>
                    <a:pt x="24" y="29"/>
                    <a:pt x="23" y="30"/>
                  </a:cubicBezTo>
                  <a:cubicBezTo>
                    <a:pt x="22" y="30"/>
                    <a:pt x="20" y="30"/>
                    <a:pt x="18" y="29"/>
                  </a:cubicBezTo>
                  <a:cubicBezTo>
                    <a:pt x="18" y="28"/>
                    <a:pt x="17" y="27"/>
                    <a:pt x="16" y="27"/>
                  </a:cubicBezTo>
                  <a:cubicBezTo>
                    <a:pt x="15" y="25"/>
                    <a:pt x="14" y="22"/>
                    <a:pt x="16" y="21"/>
                  </a:cubicBezTo>
                  <a:cubicBezTo>
                    <a:pt x="17" y="21"/>
                    <a:pt x="17" y="21"/>
                    <a:pt x="18" y="21"/>
                  </a:cubicBezTo>
                  <a:cubicBezTo>
                    <a:pt x="17" y="20"/>
                    <a:pt x="16" y="20"/>
                    <a:pt x="16" y="19"/>
                  </a:cubicBezTo>
                  <a:cubicBezTo>
                    <a:pt x="15" y="18"/>
                    <a:pt x="15" y="15"/>
                    <a:pt x="15" y="14"/>
                  </a:cubicBezTo>
                  <a:cubicBezTo>
                    <a:pt x="15" y="14"/>
                    <a:pt x="17" y="13"/>
                    <a:pt x="17" y="13"/>
                  </a:cubicBezTo>
                  <a:cubicBezTo>
                    <a:pt x="18" y="13"/>
                    <a:pt x="20" y="14"/>
                    <a:pt x="22" y="15"/>
                  </a:cubicBezTo>
                  <a:close/>
                  <a:moveTo>
                    <a:pt x="24" y="35"/>
                  </a:moveTo>
                  <a:cubicBezTo>
                    <a:pt x="24" y="35"/>
                    <a:pt x="24" y="35"/>
                    <a:pt x="24" y="35"/>
                  </a:cubicBezTo>
                  <a:cubicBezTo>
                    <a:pt x="24" y="35"/>
                    <a:pt x="24" y="35"/>
                    <a:pt x="24" y="35"/>
                  </a:cubicBezTo>
                  <a:close/>
                  <a:moveTo>
                    <a:pt x="15" y="12"/>
                  </a:moveTo>
                  <a:cubicBezTo>
                    <a:pt x="16" y="11"/>
                    <a:pt x="16" y="12"/>
                    <a:pt x="15" y="12"/>
                  </a:cubicBezTo>
                  <a:cubicBezTo>
                    <a:pt x="15" y="12"/>
                    <a:pt x="15" y="12"/>
                    <a:pt x="15" y="12"/>
                  </a:cubicBezTo>
                  <a:close/>
                  <a:moveTo>
                    <a:pt x="14" y="11"/>
                  </a:moveTo>
                  <a:cubicBezTo>
                    <a:pt x="14" y="11"/>
                    <a:pt x="14" y="11"/>
                    <a:pt x="14" y="11"/>
                  </a:cubicBezTo>
                  <a:cubicBezTo>
                    <a:pt x="14" y="11"/>
                    <a:pt x="14" y="11"/>
                    <a:pt x="14" y="10"/>
                  </a:cubicBezTo>
                  <a:cubicBezTo>
                    <a:pt x="14" y="10"/>
                    <a:pt x="14" y="10"/>
                    <a:pt x="14" y="11"/>
                  </a:cubicBezTo>
                  <a:close/>
                  <a:moveTo>
                    <a:pt x="13" y="8"/>
                  </a:moveTo>
                  <a:cubicBezTo>
                    <a:pt x="13" y="8"/>
                    <a:pt x="13" y="8"/>
                    <a:pt x="13" y="8"/>
                  </a:cubicBezTo>
                  <a:cubicBezTo>
                    <a:pt x="13" y="8"/>
                    <a:pt x="13" y="8"/>
                    <a:pt x="13" y="8"/>
                  </a:cubicBezTo>
                  <a:close/>
                  <a:moveTo>
                    <a:pt x="11" y="30"/>
                  </a:moveTo>
                  <a:cubicBezTo>
                    <a:pt x="17" y="33"/>
                    <a:pt x="23" y="35"/>
                    <a:pt x="28" y="37"/>
                  </a:cubicBezTo>
                  <a:cubicBezTo>
                    <a:pt x="28" y="38"/>
                    <a:pt x="28" y="39"/>
                    <a:pt x="28" y="39"/>
                  </a:cubicBezTo>
                  <a:cubicBezTo>
                    <a:pt x="28" y="40"/>
                    <a:pt x="27" y="39"/>
                    <a:pt x="27" y="39"/>
                  </a:cubicBezTo>
                  <a:cubicBezTo>
                    <a:pt x="23" y="37"/>
                    <a:pt x="20" y="36"/>
                    <a:pt x="17" y="34"/>
                  </a:cubicBezTo>
                  <a:cubicBezTo>
                    <a:pt x="15" y="34"/>
                    <a:pt x="13" y="33"/>
                    <a:pt x="11" y="32"/>
                  </a:cubicBezTo>
                  <a:cubicBezTo>
                    <a:pt x="11" y="31"/>
                    <a:pt x="11" y="30"/>
                    <a:pt x="11" y="30"/>
                  </a:cubicBezTo>
                  <a:close/>
                  <a:moveTo>
                    <a:pt x="28" y="45"/>
                  </a:moveTo>
                  <a:cubicBezTo>
                    <a:pt x="28" y="45"/>
                    <a:pt x="28" y="45"/>
                    <a:pt x="28" y="45"/>
                  </a:cubicBezTo>
                  <a:cubicBezTo>
                    <a:pt x="28" y="45"/>
                    <a:pt x="28" y="45"/>
                    <a:pt x="28" y="45"/>
                  </a:cubicBezTo>
                  <a:close/>
                  <a:moveTo>
                    <a:pt x="28" y="44"/>
                  </a:moveTo>
                  <a:cubicBezTo>
                    <a:pt x="28" y="44"/>
                    <a:pt x="27" y="44"/>
                    <a:pt x="27" y="44"/>
                  </a:cubicBezTo>
                  <a:cubicBezTo>
                    <a:pt x="27" y="44"/>
                    <a:pt x="27" y="44"/>
                    <a:pt x="27" y="44"/>
                  </a:cubicBezTo>
                  <a:cubicBezTo>
                    <a:pt x="22" y="42"/>
                    <a:pt x="16" y="39"/>
                    <a:pt x="11" y="37"/>
                  </a:cubicBezTo>
                  <a:cubicBezTo>
                    <a:pt x="11" y="36"/>
                    <a:pt x="11" y="35"/>
                    <a:pt x="11" y="35"/>
                  </a:cubicBezTo>
                  <a:cubicBezTo>
                    <a:pt x="14" y="36"/>
                    <a:pt x="17" y="37"/>
                    <a:pt x="20" y="38"/>
                  </a:cubicBezTo>
                  <a:cubicBezTo>
                    <a:pt x="20" y="39"/>
                    <a:pt x="21" y="39"/>
                    <a:pt x="21" y="39"/>
                  </a:cubicBezTo>
                  <a:cubicBezTo>
                    <a:pt x="22" y="39"/>
                    <a:pt x="22" y="39"/>
                    <a:pt x="22" y="39"/>
                  </a:cubicBezTo>
                  <a:cubicBezTo>
                    <a:pt x="24" y="40"/>
                    <a:pt x="25" y="41"/>
                    <a:pt x="26" y="41"/>
                  </a:cubicBezTo>
                  <a:cubicBezTo>
                    <a:pt x="27" y="42"/>
                    <a:pt x="27" y="41"/>
                    <a:pt x="28" y="42"/>
                  </a:cubicBezTo>
                  <a:cubicBezTo>
                    <a:pt x="28" y="42"/>
                    <a:pt x="28" y="44"/>
                    <a:pt x="28" y="44"/>
                  </a:cubicBezTo>
                  <a:close/>
                  <a:moveTo>
                    <a:pt x="32" y="49"/>
                  </a:moveTo>
                  <a:cubicBezTo>
                    <a:pt x="32" y="48"/>
                    <a:pt x="32" y="48"/>
                    <a:pt x="32" y="48"/>
                  </a:cubicBezTo>
                  <a:cubicBezTo>
                    <a:pt x="32" y="48"/>
                    <a:pt x="32" y="48"/>
                    <a:pt x="33" y="48"/>
                  </a:cubicBezTo>
                  <a:cubicBezTo>
                    <a:pt x="33" y="48"/>
                    <a:pt x="33" y="49"/>
                    <a:pt x="32" y="49"/>
                  </a:cubicBezTo>
                  <a:close/>
                  <a:moveTo>
                    <a:pt x="33" y="36"/>
                  </a:moveTo>
                  <a:cubicBezTo>
                    <a:pt x="32" y="36"/>
                    <a:pt x="32" y="36"/>
                    <a:pt x="32" y="36"/>
                  </a:cubicBezTo>
                  <a:cubicBezTo>
                    <a:pt x="31" y="35"/>
                    <a:pt x="32" y="35"/>
                    <a:pt x="33" y="36"/>
                  </a:cubicBezTo>
                  <a:cubicBezTo>
                    <a:pt x="33" y="36"/>
                    <a:pt x="33" y="37"/>
                    <a:pt x="33" y="37"/>
                  </a:cubicBezTo>
                  <a:cubicBezTo>
                    <a:pt x="33" y="37"/>
                    <a:pt x="33" y="37"/>
                    <a:pt x="33" y="37"/>
                  </a:cubicBezTo>
                  <a:cubicBezTo>
                    <a:pt x="32" y="36"/>
                    <a:pt x="32" y="36"/>
                    <a:pt x="33" y="36"/>
                  </a:cubicBezTo>
                  <a:cubicBezTo>
                    <a:pt x="33" y="36"/>
                    <a:pt x="33" y="36"/>
                    <a:pt x="33" y="36"/>
                  </a:cubicBezTo>
                  <a:close/>
                  <a:moveTo>
                    <a:pt x="31" y="38"/>
                  </a:moveTo>
                  <a:cubicBezTo>
                    <a:pt x="31" y="38"/>
                    <a:pt x="32" y="38"/>
                    <a:pt x="32" y="38"/>
                  </a:cubicBezTo>
                  <a:cubicBezTo>
                    <a:pt x="32" y="38"/>
                    <a:pt x="32" y="38"/>
                    <a:pt x="31" y="38"/>
                  </a:cubicBezTo>
                  <a:close/>
                  <a:moveTo>
                    <a:pt x="32" y="17"/>
                  </a:moveTo>
                  <a:cubicBezTo>
                    <a:pt x="32" y="17"/>
                    <a:pt x="32" y="17"/>
                    <a:pt x="33" y="18"/>
                  </a:cubicBezTo>
                  <a:cubicBezTo>
                    <a:pt x="33" y="18"/>
                    <a:pt x="33" y="18"/>
                    <a:pt x="33" y="19"/>
                  </a:cubicBezTo>
                  <a:cubicBezTo>
                    <a:pt x="33" y="18"/>
                    <a:pt x="32" y="18"/>
                    <a:pt x="32" y="17"/>
                  </a:cubicBezTo>
                  <a:close/>
                  <a:moveTo>
                    <a:pt x="33" y="20"/>
                  </a:moveTo>
                  <a:cubicBezTo>
                    <a:pt x="32" y="20"/>
                    <a:pt x="32" y="20"/>
                    <a:pt x="32" y="20"/>
                  </a:cubicBezTo>
                  <a:cubicBezTo>
                    <a:pt x="32" y="20"/>
                    <a:pt x="32" y="19"/>
                    <a:pt x="32" y="19"/>
                  </a:cubicBezTo>
                  <a:cubicBezTo>
                    <a:pt x="32" y="19"/>
                    <a:pt x="32" y="19"/>
                    <a:pt x="32" y="19"/>
                  </a:cubicBezTo>
                  <a:cubicBezTo>
                    <a:pt x="32" y="19"/>
                    <a:pt x="33" y="19"/>
                    <a:pt x="33" y="20"/>
                  </a:cubicBezTo>
                  <a:close/>
                  <a:moveTo>
                    <a:pt x="33" y="29"/>
                  </a:moveTo>
                  <a:cubicBezTo>
                    <a:pt x="33" y="29"/>
                    <a:pt x="33" y="29"/>
                    <a:pt x="33" y="29"/>
                  </a:cubicBezTo>
                  <a:cubicBezTo>
                    <a:pt x="33" y="29"/>
                    <a:pt x="33" y="29"/>
                    <a:pt x="34" y="30"/>
                  </a:cubicBezTo>
                  <a:cubicBezTo>
                    <a:pt x="34" y="30"/>
                    <a:pt x="33" y="30"/>
                    <a:pt x="33" y="30"/>
                  </a:cubicBezTo>
                  <a:cubicBezTo>
                    <a:pt x="33" y="30"/>
                    <a:pt x="33" y="29"/>
                    <a:pt x="33" y="29"/>
                  </a:cubicBezTo>
                  <a:close/>
                  <a:moveTo>
                    <a:pt x="33" y="27"/>
                  </a:moveTo>
                  <a:cubicBezTo>
                    <a:pt x="33" y="26"/>
                    <a:pt x="33" y="26"/>
                    <a:pt x="33" y="26"/>
                  </a:cubicBezTo>
                  <a:cubicBezTo>
                    <a:pt x="33" y="26"/>
                    <a:pt x="33" y="26"/>
                    <a:pt x="33" y="26"/>
                  </a:cubicBezTo>
                  <a:cubicBezTo>
                    <a:pt x="33" y="26"/>
                    <a:pt x="33" y="27"/>
                    <a:pt x="34" y="27"/>
                  </a:cubicBezTo>
                  <a:cubicBezTo>
                    <a:pt x="33" y="27"/>
                    <a:pt x="33" y="27"/>
                    <a:pt x="33" y="27"/>
                  </a:cubicBezTo>
                  <a:close/>
                  <a:moveTo>
                    <a:pt x="33" y="14"/>
                  </a:moveTo>
                  <a:cubicBezTo>
                    <a:pt x="33" y="15"/>
                    <a:pt x="33" y="14"/>
                    <a:pt x="32" y="14"/>
                  </a:cubicBezTo>
                  <a:cubicBezTo>
                    <a:pt x="32" y="14"/>
                    <a:pt x="33" y="14"/>
                    <a:pt x="33" y="14"/>
                  </a:cubicBezTo>
                  <a:close/>
                  <a:moveTo>
                    <a:pt x="32" y="16"/>
                  </a:moveTo>
                  <a:cubicBezTo>
                    <a:pt x="32" y="16"/>
                    <a:pt x="33" y="16"/>
                    <a:pt x="33" y="17"/>
                  </a:cubicBezTo>
                  <a:cubicBezTo>
                    <a:pt x="33" y="17"/>
                    <a:pt x="32" y="17"/>
                    <a:pt x="32" y="16"/>
                  </a:cubicBezTo>
                  <a:cubicBezTo>
                    <a:pt x="32" y="16"/>
                    <a:pt x="32" y="16"/>
                    <a:pt x="32" y="16"/>
                  </a:cubicBezTo>
                  <a:close/>
                  <a:moveTo>
                    <a:pt x="31" y="18"/>
                  </a:moveTo>
                  <a:cubicBezTo>
                    <a:pt x="31" y="18"/>
                    <a:pt x="31" y="18"/>
                    <a:pt x="31" y="17"/>
                  </a:cubicBezTo>
                  <a:cubicBezTo>
                    <a:pt x="31" y="17"/>
                    <a:pt x="32" y="18"/>
                    <a:pt x="31" y="18"/>
                  </a:cubicBezTo>
                  <a:close/>
                  <a:moveTo>
                    <a:pt x="30" y="18"/>
                  </a:moveTo>
                  <a:cubicBezTo>
                    <a:pt x="31" y="18"/>
                    <a:pt x="31" y="19"/>
                    <a:pt x="30" y="19"/>
                  </a:cubicBezTo>
                  <a:cubicBezTo>
                    <a:pt x="30" y="19"/>
                    <a:pt x="30" y="19"/>
                    <a:pt x="30" y="19"/>
                  </a:cubicBezTo>
                  <a:cubicBezTo>
                    <a:pt x="30" y="19"/>
                    <a:pt x="30" y="19"/>
                    <a:pt x="30" y="18"/>
                  </a:cubicBezTo>
                  <a:close/>
                  <a:moveTo>
                    <a:pt x="30" y="14"/>
                  </a:moveTo>
                  <a:cubicBezTo>
                    <a:pt x="30" y="14"/>
                    <a:pt x="30" y="14"/>
                    <a:pt x="30" y="14"/>
                  </a:cubicBezTo>
                  <a:cubicBezTo>
                    <a:pt x="30" y="14"/>
                    <a:pt x="30" y="14"/>
                    <a:pt x="30" y="14"/>
                  </a:cubicBezTo>
                  <a:close/>
                  <a:moveTo>
                    <a:pt x="30" y="21"/>
                  </a:moveTo>
                  <a:cubicBezTo>
                    <a:pt x="30" y="21"/>
                    <a:pt x="30" y="22"/>
                    <a:pt x="30" y="22"/>
                  </a:cubicBezTo>
                  <a:cubicBezTo>
                    <a:pt x="30" y="21"/>
                    <a:pt x="30" y="21"/>
                    <a:pt x="30" y="21"/>
                  </a:cubicBezTo>
                  <a:close/>
                  <a:moveTo>
                    <a:pt x="30" y="17"/>
                  </a:moveTo>
                  <a:cubicBezTo>
                    <a:pt x="30" y="18"/>
                    <a:pt x="30" y="18"/>
                    <a:pt x="30" y="18"/>
                  </a:cubicBezTo>
                  <a:cubicBezTo>
                    <a:pt x="29" y="18"/>
                    <a:pt x="30" y="18"/>
                    <a:pt x="30" y="17"/>
                  </a:cubicBezTo>
                  <a:close/>
                  <a:moveTo>
                    <a:pt x="29" y="45"/>
                  </a:moveTo>
                  <a:cubicBezTo>
                    <a:pt x="30" y="45"/>
                    <a:pt x="30" y="46"/>
                    <a:pt x="30" y="46"/>
                  </a:cubicBezTo>
                  <a:cubicBezTo>
                    <a:pt x="29" y="46"/>
                    <a:pt x="29" y="46"/>
                    <a:pt x="29" y="45"/>
                  </a:cubicBezTo>
                  <a:close/>
                  <a:moveTo>
                    <a:pt x="29" y="45"/>
                  </a:moveTo>
                  <a:cubicBezTo>
                    <a:pt x="29" y="45"/>
                    <a:pt x="29" y="45"/>
                    <a:pt x="29" y="44"/>
                  </a:cubicBezTo>
                  <a:cubicBezTo>
                    <a:pt x="29" y="45"/>
                    <a:pt x="30" y="45"/>
                    <a:pt x="30" y="45"/>
                  </a:cubicBezTo>
                  <a:cubicBezTo>
                    <a:pt x="29" y="45"/>
                    <a:pt x="29" y="45"/>
                    <a:pt x="29" y="45"/>
                  </a:cubicBezTo>
                  <a:close/>
                  <a:moveTo>
                    <a:pt x="29" y="43"/>
                  </a:moveTo>
                  <a:cubicBezTo>
                    <a:pt x="29" y="43"/>
                    <a:pt x="29" y="43"/>
                    <a:pt x="30" y="43"/>
                  </a:cubicBezTo>
                  <a:cubicBezTo>
                    <a:pt x="30" y="43"/>
                    <a:pt x="30" y="44"/>
                    <a:pt x="30" y="44"/>
                  </a:cubicBezTo>
                  <a:cubicBezTo>
                    <a:pt x="29" y="44"/>
                    <a:pt x="30" y="43"/>
                    <a:pt x="29" y="43"/>
                  </a:cubicBezTo>
                  <a:close/>
                  <a:moveTo>
                    <a:pt x="30" y="33"/>
                  </a:moveTo>
                  <a:cubicBezTo>
                    <a:pt x="30" y="32"/>
                    <a:pt x="30" y="33"/>
                    <a:pt x="30" y="33"/>
                  </a:cubicBezTo>
                  <a:cubicBezTo>
                    <a:pt x="30" y="33"/>
                    <a:pt x="30" y="33"/>
                    <a:pt x="30" y="33"/>
                  </a:cubicBezTo>
                  <a:close/>
                  <a:moveTo>
                    <a:pt x="30" y="19"/>
                  </a:moveTo>
                  <a:cubicBezTo>
                    <a:pt x="31" y="20"/>
                    <a:pt x="31" y="20"/>
                    <a:pt x="30" y="20"/>
                  </a:cubicBezTo>
                  <a:cubicBezTo>
                    <a:pt x="30" y="20"/>
                    <a:pt x="30" y="20"/>
                    <a:pt x="30" y="19"/>
                  </a:cubicBezTo>
                  <a:close/>
                  <a:moveTo>
                    <a:pt x="31" y="42"/>
                  </a:moveTo>
                  <a:cubicBezTo>
                    <a:pt x="31" y="42"/>
                    <a:pt x="31" y="42"/>
                    <a:pt x="31" y="43"/>
                  </a:cubicBezTo>
                  <a:cubicBezTo>
                    <a:pt x="31" y="43"/>
                    <a:pt x="31" y="42"/>
                    <a:pt x="31" y="42"/>
                  </a:cubicBezTo>
                  <a:cubicBezTo>
                    <a:pt x="31" y="41"/>
                    <a:pt x="31" y="41"/>
                    <a:pt x="31" y="40"/>
                  </a:cubicBezTo>
                  <a:cubicBezTo>
                    <a:pt x="31" y="40"/>
                    <a:pt x="31" y="40"/>
                    <a:pt x="31" y="39"/>
                  </a:cubicBezTo>
                  <a:cubicBezTo>
                    <a:pt x="31" y="39"/>
                    <a:pt x="31" y="40"/>
                    <a:pt x="32" y="40"/>
                  </a:cubicBezTo>
                  <a:cubicBezTo>
                    <a:pt x="32" y="40"/>
                    <a:pt x="31" y="40"/>
                    <a:pt x="31" y="40"/>
                  </a:cubicBezTo>
                  <a:cubicBezTo>
                    <a:pt x="31" y="41"/>
                    <a:pt x="31" y="41"/>
                    <a:pt x="32" y="41"/>
                  </a:cubicBezTo>
                  <a:cubicBezTo>
                    <a:pt x="32" y="41"/>
                    <a:pt x="32" y="41"/>
                    <a:pt x="32" y="40"/>
                  </a:cubicBezTo>
                  <a:cubicBezTo>
                    <a:pt x="32" y="41"/>
                    <a:pt x="32" y="40"/>
                    <a:pt x="32" y="40"/>
                  </a:cubicBezTo>
                  <a:cubicBezTo>
                    <a:pt x="33" y="41"/>
                    <a:pt x="33" y="42"/>
                    <a:pt x="33" y="42"/>
                  </a:cubicBezTo>
                  <a:cubicBezTo>
                    <a:pt x="32" y="42"/>
                    <a:pt x="33" y="41"/>
                    <a:pt x="32" y="41"/>
                  </a:cubicBezTo>
                  <a:cubicBezTo>
                    <a:pt x="32" y="41"/>
                    <a:pt x="32" y="42"/>
                    <a:pt x="32" y="42"/>
                  </a:cubicBezTo>
                  <a:cubicBezTo>
                    <a:pt x="32" y="42"/>
                    <a:pt x="32" y="42"/>
                    <a:pt x="31" y="42"/>
                  </a:cubicBezTo>
                  <a:close/>
                  <a:moveTo>
                    <a:pt x="33" y="46"/>
                  </a:moveTo>
                  <a:cubicBezTo>
                    <a:pt x="33" y="45"/>
                    <a:pt x="33" y="45"/>
                    <a:pt x="33" y="45"/>
                  </a:cubicBezTo>
                  <a:cubicBezTo>
                    <a:pt x="33" y="44"/>
                    <a:pt x="32" y="44"/>
                    <a:pt x="32" y="44"/>
                  </a:cubicBezTo>
                  <a:cubicBezTo>
                    <a:pt x="32" y="44"/>
                    <a:pt x="32" y="43"/>
                    <a:pt x="32" y="43"/>
                  </a:cubicBezTo>
                  <a:cubicBezTo>
                    <a:pt x="32" y="44"/>
                    <a:pt x="33" y="44"/>
                    <a:pt x="33" y="44"/>
                  </a:cubicBezTo>
                  <a:cubicBezTo>
                    <a:pt x="33" y="44"/>
                    <a:pt x="34" y="44"/>
                    <a:pt x="34" y="45"/>
                  </a:cubicBezTo>
                  <a:cubicBezTo>
                    <a:pt x="33" y="45"/>
                    <a:pt x="33" y="45"/>
                    <a:pt x="33" y="45"/>
                  </a:cubicBezTo>
                  <a:cubicBezTo>
                    <a:pt x="33" y="45"/>
                    <a:pt x="33" y="46"/>
                    <a:pt x="33" y="46"/>
                  </a:cubicBezTo>
                  <a:close/>
                  <a:moveTo>
                    <a:pt x="32" y="40"/>
                  </a:moveTo>
                  <a:cubicBezTo>
                    <a:pt x="32" y="40"/>
                    <a:pt x="32" y="39"/>
                    <a:pt x="32" y="39"/>
                  </a:cubicBezTo>
                  <a:cubicBezTo>
                    <a:pt x="32" y="39"/>
                    <a:pt x="32" y="39"/>
                    <a:pt x="33" y="39"/>
                  </a:cubicBezTo>
                  <a:cubicBezTo>
                    <a:pt x="33" y="39"/>
                    <a:pt x="33" y="38"/>
                    <a:pt x="33" y="39"/>
                  </a:cubicBezTo>
                  <a:cubicBezTo>
                    <a:pt x="34" y="39"/>
                    <a:pt x="33" y="40"/>
                    <a:pt x="34" y="40"/>
                  </a:cubicBezTo>
                  <a:cubicBezTo>
                    <a:pt x="34" y="41"/>
                    <a:pt x="34" y="40"/>
                    <a:pt x="34" y="40"/>
                  </a:cubicBezTo>
                  <a:cubicBezTo>
                    <a:pt x="34" y="41"/>
                    <a:pt x="33" y="40"/>
                    <a:pt x="32" y="40"/>
                  </a:cubicBezTo>
                  <a:close/>
                  <a:moveTo>
                    <a:pt x="35" y="44"/>
                  </a:moveTo>
                  <a:cubicBezTo>
                    <a:pt x="35" y="44"/>
                    <a:pt x="35" y="44"/>
                    <a:pt x="35" y="44"/>
                  </a:cubicBezTo>
                  <a:cubicBezTo>
                    <a:pt x="35" y="44"/>
                    <a:pt x="35" y="44"/>
                    <a:pt x="35" y="44"/>
                  </a:cubicBezTo>
                  <a:cubicBezTo>
                    <a:pt x="35" y="45"/>
                    <a:pt x="35" y="45"/>
                    <a:pt x="35" y="44"/>
                  </a:cubicBezTo>
                  <a:close/>
                  <a:moveTo>
                    <a:pt x="35" y="48"/>
                  </a:moveTo>
                  <a:cubicBezTo>
                    <a:pt x="35" y="48"/>
                    <a:pt x="35" y="47"/>
                    <a:pt x="35" y="47"/>
                  </a:cubicBezTo>
                  <a:cubicBezTo>
                    <a:pt x="35" y="47"/>
                    <a:pt x="36" y="48"/>
                    <a:pt x="36" y="48"/>
                  </a:cubicBezTo>
                  <a:cubicBezTo>
                    <a:pt x="35" y="48"/>
                    <a:pt x="35" y="48"/>
                    <a:pt x="35" y="48"/>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sz="1800"/>
            </a:p>
          </p:txBody>
        </p:sp>
        <p:sp>
          <p:nvSpPr>
            <p:cNvPr id="58695" name="任意多边形 58694"/>
            <p:cNvSpPr/>
            <p:nvPr/>
          </p:nvSpPr>
          <p:spPr>
            <a:xfrm>
              <a:off x="3878" y="2667"/>
              <a:ext cx="310" cy="401"/>
            </a:xfrm>
            <a:custGeom>
              <a:avLst/>
              <a:gdLst/>
              <a:ahLst/>
              <a:cxnLst/>
              <a:rect l="0" t="0" r="0" b="0"/>
              <a:pathLst>
                <a:path w="282" h="365">
                  <a:moveTo>
                    <a:pt x="45" y="219"/>
                  </a:moveTo>
                  <a:lnTo>
                    <a:pt x="278" y="365"/>
                  </a:lnTo>
                  <a:lnTo>
                    <a:pt x="282" y="131"/>
                  </a:lnTo>
                  <a:lnTo>
                    <a:pt x="0" y="0"/>
                  </a:lnTo>
                  <a:lnTo>
                    <a:pt x="45" y="219"/>
                  </a:lnTo>
                  <a:close/>
                </a:path>
              </a:pathLst>
            </a:custGeom>
            <a:gradFill rotWithShape="1">
              <a:gsLst>
                <a:gs pos="0">
                  <a:srgbClr val="E0C090">
                    <a:alpha val="100000"/>
                  </a:srgbClr>
                </a:gs>
                <a:gs pos="100000">
                  <a:srgbClr val="E7CFAB">
                    <a:alpha val="100000"/>
                  </a:srgbClr>
                </a:gs>
              </a:gsLst>
              <a:lin ang="2700000" scaled="1"/>
              <a:tileRect/>
            </a:gradFill>
            <a:ln w="4826">
              <a:noFill/>
            </a:ln>
          </p:spPr>
          <p:txBody>
            <a:bodyPr/>
            <a:lstStyle/>
            <a:p>
              <a:endParaRPr lang="zh-CN" altLang="en-US" sz="1800"/>
            </a:p>
          </p:txBody>
        </p:sp>
        <p:sp>
          <p:nvSpPr>
            <p:cNvPr id="58696" name="任意多边形 58695"/>
            <p:cNvSpPr/>
            <p:nvPr/>
          </p:nvSpPr>
          <p:spPr>
            <a:xfrm>
              <a:off x="4182" y="2648"/>
              <a:ext cx="218" cy="420"/>
            </a:xfrm>
            <a:custGeom>
              <a:avLst/>
              <a:gdLst/>
              <a:ahLst/>
              <a:cxnLst/>
              <a:rect l="0" t="0" r="0" b="0"/>
              <a:pathLst>
                <a:path w="198" h="382">
                  <a:moveTo>
                    <a:pt x="198" y="0"/>
                  </a:moveTo>
                  <a:lnTo>
                    <a:pt x="4" y="148"/>
                  </a:lnTo>
                  <a:lnTo>
                    <a:pt x="0" y="382"/>
                  </a:lnTo>
                  <a:lnTo>
                    <a:pt x="164" y="214"/>
                  </a:lnTo>
                  <a:lnTo>
                    <a:pt x="198" y="0"/>
                  </a:lnTo>
                  <a:close/>
                </a:path>
              </a:pathLst>
            </a:custGeom>
            <a:solidFill>
              <a:srgbClr val="9B8E7B">
                <a:alpha val="100000"/>
              </a:srgbClr>
            </a:solidFill>
            <a:ln w="4826">
              <a:noFill/>
            </a:ln>
          </p:spPr>
          <p:txBody>
            <a:bodyPr/>
            <a:lstStyle/>
            <a:p>
              <a:endParaRPr lang="zh-CN" altLang="en-US" sz="1800"/>
            </a:p>
          </p:txBody>
        </p:sp>
        <p:sp>
          <p:nvSpPr>
            <p:cNvPr id="58697" name="任意多边形 58696"/>
            <p:cNvSpPr/>
            <p:nvPr/>
          </p:nvSpPr>
          <p:spPr>
            <a:xfrm>
              <a:off x="3878" y="2568"/>
              <a:ext cx="522" cy="242"/>
            </a:xfrm>
            <a:custGeom>
              <a:avLst/>
              <a:gdLst/>
              <a:ahLst/>
              <a:cxnLst/>
              <a:rect l="0" t="0" r="0" b="0"/>
              <a:pathLst>
                <a:path w="476" h="221">
                  <a:moveTo>
                    <a:pt x="0" y="90"/>
                  </a:moveTo>
                  <a:lnTo>
                    <a:pt x="244" y="0"/>
                  </a:lnTo>
                  <a:lnTo>
                    <a:pt x="476" y="73"/>
                  </a:lnTo>
                  <a:lnTo>
                    <a:pt x="282" y="221"/>
                  </a:lnTo>
                  <a:lnTo>
                    <a:pt x="0" y="90"/>
                  </a:lnTo>
                  <a:close/>
                </a:path>
              </a:pathLst>
            </a:custGeom>
            <a:gradFill rotWithShape="1">
              <a:gsLst>
                <a:gs pos="0">
                  <a:srgbClr val="E0C090">
                    <a:alpha val="100000"/>
                  </a:srgbClr>
                </a:gs>
                <a:gs pos="100000">
                  <a:srgbClr val="E7CFAB">
                    <a:alpha val="100000"/>
                  </a:srgbClr>
                </a:gs>
              </a:gsLst>
              <a:lin ang="2700000" scaled="1"/>
              <a:tileRect/>
            </a:gradFill>
            <a:ln w="4826" cap="flat" cmpd="sng">
              <a:solidFill>
                <a:srgbClr val="A28654"/>
              </a:solidFill>
              <a:prstDash val="solid"/>
              <a:miter/>
              <a:headEnd type="none" w="med" len="med"/>
              <a:tailEnd type="none" w="med" len="med"/>
            </a:ln>
          </p:spPr>
          <p:txBody>
            <a:bodyPr/>
            <a:lstStyle/>
            <a:p>
              <a:endParaRPr lang="zh-CN" altLang="en-US" sz="1800"/>
            </a:p>
          </p:txBody>
        </p:sp>
        <p:sp>
          <p:nvSpPr>
            <p:cNvPr id="58698" name="任意多边形 58697"/>
            <p:cNvSpPr/>
            <p:nvPr/>
          </p:nvSpPr>
          <p:spPr>
            <a:xfrm>
              <a:off x="3915" y="2581"/>
              <a:ext cx="232" cy="92"/>
            </a:xfrm>
            <a:custGeom>
              <a:avLst/>
              <a:gdLst/>
              <a:ahLst/>
              <a:cxnLst/>
              <a:rect l="0" t="0" r="0" b="0"/>
              <a:pathLst>
                <a:path w="212" h="85">
                  <a:moveTo>
                    <a:pt x="0" y="81"/>
                  </a:moveTo>
                  <a:lnTo>
                    <a:pt x="212" y="0"/>
                  </a:lnTo>
                  <a:lnTo>
                    <a:pt x="210" y="6"/>
                  </a:lnTo>
                  <a:lnTo>
                    <a:pt x="9" y="85"/>
                  </a:lnTo>
                  <a:lnTo>
                    <a:pt x="0" y="81"/>
                  </a:lnTo>
                  <a:close/>
                </a:path>
              </a:pathLst>
            </a:custGeom>
            <a:solidFill>
              <a:srgbClr val="555248">
                <a:alpha val="100000"/>
              </a:srgbClr>
            </a:solidFill>
            <a:ln w="4826">
              <a:noFill/>
            </a:ln>
          </p:spPr>
          <p:txBody>
            <a:bodyPr/>
            <a:lstStyle/>
            <a:p>
              <a:endParaRPr lang="zh-CN" altLang="en-US" sz="1800"/>
            </a:p>
          </p:txBody>
        </p:sp>
        <p:sp>
          <p:nvSpPr>
            <p:cNvPr id="58699" name="任意多边形 58698"/>
            <p:cNvSpPr/>
            <p:nvPr/>
          </p:nvSpPr>
          <p:spPr>
            <a:xfrm>
              <a:off x="4146" y="2581"/>
              <a:ext cx="222" cy="77"/>
            </a:xfrm>
            <a:custGeom>
              <a:avLst/>
              <a:gdLst/>
              <a:ahLst/>
              <a:cxnLst/>
              <a:rect l="0" t="0" r="0" b="0"/>
              <a:pathLst>
                <a:path w="202" h="70">
                  <a:moveTo>
                    <a:pt x="2" y="0"/>
                  </a:moveTo>
                  <a:lnTo>
                    <a:pt x="202" y="66"/>
                  </a:lnTo>
                  <a:lnTo>
                    <a:pt x="196" y="70"/>
                  </a:lnTo>
                  <a:lnTo>
                    <a:pt x="0" y="6"/>
                  </a:lnTo>
                  <a:lnTo>
                    <a:pt x="2" y="0"/>
                  </a:lnTo>
                  <a:close/>
                </a:path>
              </a:pathLst>
            </a:custGeom>
            <a:solidFill>
              <a:srgbClr val="9F8A6D">
                <a:alpha val="100000"/>
              </a:srgbClr>
            </a:solidFill>
            <a:ln w="4826">
              <a:noFill/>
            </a:ln>
          </p:spPr>
          <p:txBody>
            <a:bodyPr/>
            <a:lstStyle/>
            <a:p>
              <a:endParaRPr lang="zh-CN" altLang="en-US" sz="1800"/>
            </a:p>
          </p:txBody>
        </p:sp>
        <p:sp>
          <p:nvSpPr>
            <p:cNvPr id="58700" name="任意多边形 58699"/>
            <p:cNvSpPr/>
            <p:nvPr/>
          </p:nvSpPr>
          <p:spPr>
            <a:xfrm>
              <a:off x="3925" y="2658"/>
              <a:ext cx="436" cy="128"/>
            </a:xfrm>
            <a:custGeom>
              <a:avLst/>
              <a:gdLst/>
              <a:ahLst/>
              <a:cxnLst/>
              <a:rect l="0" t="0" r="0" b="0"/>
              <a:pathLst>
                <a:path w="397" h="117">
                  <a:moveTo>
                    <a:pt x="0" y="15"/>
                  </a:moveTo>
                  <a:lnTo>
                    <a:pt x="233" y="117"/>
                  </a:lnTo>
                  <a:lnTo>
                    <a:pt x="397" y="0"/>
                  </a:lnTo>
                  <a:lnTo>
                    <a:pt x="397" y="0"/>
                  </a:lnTo>
                  <a:lnTo>
                    <a:pt x="233" y="115"/>
                  </a:lnTo>
                  <a:lnTo>
                    <a:pt x="2" y="15"/>
                  </a:lnTo>
                  <a:lnTo>
                    <a:pt x="0" y="15"/>
                  </a:lnTo>
                  <a:close/>
                </a:path>
              </a:pathLst>
            </a:custGeom>
            <a:noFill/>
            <a:ln w="4826" cap="flat" cmpd="sng">
              <a:solidFill>
                <a:srgbClr val="C4B39D"/>
              </a:solidFill>
              <a:prstDash val="solid"/>
              <a:miter/>
              <a:headEnd type="none" w="med" len="med"/>
              <a:tailEnd type="none" w="med" len="med"/>
            </a:ln>
          </p:spPr>
          <p:txBody>
            <a:bodyPr/>
            <a:lstStyle/>
            <a:p>
              <a:endParaRPr lang="zh-CN" altLang="en-US" sz="1800"/>
            </a:p>
          </p:txBody>
        </p:sp>
        <p:sp>
          <p:nvSpPr>
            <p:cNvPr id="58701" name="任意多边形 58700"/>
            <p:cNvSpPr/>
            <p:nvPr/>
          </p:nvSpPr>
          <p:spPr>
            <a:xfrm>
              <a:off x="3905" y="2697"/>
              <a:ext cx="45" cy="209"/>
            </a:xfrm>
            <a:custGeom>
              <a:avLst/>
              <a:gdLst/>
              <a:ahLst/>
              <a:cxnLst/>
              <a:rect l="0" t="0" r="0" b="0"/>
              <a:pathLst>
                <a:path w="41" h="191">
                  <a:moveTo>
                    <a:pt x="0" y="0"/>
                  </a:moveTo>
                  <a:lnTo>
                    <a:pt x="35" y="191"/>
                  </a:lnTo>
                  <a:lnTo>
                    <a:pt x="41" y="185"/>
                  </a:lnTo>
                  <a:lnTo>
                    <a:pt x="9" y="5"/>
                  </a:lnTo>
                  <a:lnTo>
                    <a:pt x="0" y="0"/>
                  </a:lnTo>
                  <a:close/>
                </a:path>
              </a:pathLst>
            </a:custGeom>
            <a:solidFill>
              <a:srgbClr val="70695A">
                <a:alpha val="100000"/>
              </a:srgbClr>
            </a:solidFill>
            <a:ln w="4826">
              <a:noFill/>
            </a:ln>
          </p:spPr>
          <p:txBody>
            <a:bodyPr/>
            <a:lstStyle/>
            <a:p>
              <a:endParaRPr lang="zh-CN" altLang="en-US" sz="1800"/>
            </a:p>
          </p:txBody>
        </p:sp>
        <p:sp>
          <p:nvSpPr>
            <p:cNvPr id="58702" name="任意多边形 58701"/>
            <p:cNvSpPr/>
            <p:nvPr/>
          </p:nvSpPr>
          <p:spPr>
            <a:xfrm>
              <a:off x="3943" y="2899"/>
              <a:ext cx="221" cy="141"/>
            </a:xfrm>
            <a:custGeom>
              <a:avLst/>
              <a:gdLst/>
              <a:ahLst/>
              <a:cxnLst/>
              <a:rect l="0" t="0" r="0" b="0"/>
              <a:pathLst>
                <a:path w="201" h="128">
                  <a:moveTo>
                    <a:pt x="201" y="128"/>
                  </a:moveTo>
                  <a:lnTo>
                    <a:pt x="0" y="6"/>
                  </a:lnTo>
                  <a:lnTo>
                    <a:pt x="6" y="0"/>
                  </a:lnTo>
                  <a:lnTo>
                    <a:pt x="201" y="123"/>
                  </a:lnTo>
                  <a:lnTo>
                    <a:pt x="201" y="128"/>
                  </a:lnTo>
                  <a:close/>
                </a:path>
              </a:pathLst>
            </a:custGeom>
            <a:solidFill>
              <a:srgbClr val="DEC5A7">
                <a:alpha val="100000"/>
              </a:srgbClr>
            </a:solidFill>
            <a:ln w="4826">
              <a:noFill/>
            </a:ln>
          </p:spPr>
          <p:txBody>
            <a:bodyPr/>
            <a:lstStyle/>
            <a:p>
              <a:endParaRPr lang="zh-CN" altLang="en-US" sz="1800"/>
            </a:p>
          </p:txBody>
        </p:sp>
        <p:sp>
          <p:nvSpPr>
            <p:cNvPr id="58703" name="任意多边形 58702"/>
            <p:cNvSpPr/>
            <p:nvPr/>
          </p:nvSpPr>
          <p:spPr>
            <a:xfrm>
              <a:off x="3915" y="2702"/>
              <a:ext cx="252" cy="338"/>
            </a:xfrm>
            <a:custGeom>
              <a:avLst/>
              <a:gdLst/>
              <a:ahLst/>
              <a:cxnLst/>
              <a:rect l="0" t="0" r="0" b="0"/>
              <a:pathLst>
                <a:path w="229" h="308">
                  <a:moveTo>
                    <a:pt x="0" y="0"/>
                  </a:moveTo>
                  <a:lnTo>
                    <a:pt x="227" y="110"/>
                  </a:lnTo>
                  <a:lnTo>
                    <a:pt x="229" y="308"/>
                  </a:lnTo>
                  <a:lnTo>
                    <a:pt x="227" y="308"/>
                  </a:lnTo>
                  <a:lnTo>
                    <a:pt x="225" y="110"/>
                  </a:lnTo>
                  <a:lnTo>
                    <a:pt x="0" y="0"/>
                  </a:lnTo>
                  <a:lnTo>
                    <a:pt x="0" y="0"/>
                  </a:lnTo>
                  <a:close/>
                </a:path>
              </a:pathLst>
            </a:custGeom>
            <a:noFill/>
            <a:ln w="4826" cap="flat" cmpd="sng">
              <a:solidFill>
                <a:srgbClr val="D4BA98"/>
              </a:solidFill>
              <a:prstDash val="solid"/>
              <a:miter/>
              <a:headEnd type="none" w="med" len="med"/>
              <a:tailEnd type="none" w="med" len="med"/>
            </a:ln>
          </p:spPr>
          <p:txBody>
            <a:bodyPr/>
            <a:lstStyle/>
            <a:p>
              <a:endParaRPr lang="zh-CN" altLang="en-US" sz="1800"/>
            </a:p>
          </p:txBody>
        </p:sp>
        <p:sp>
          <p:nvSpPr>
            <p:cNvPr id="58704" name="任意多边形 58703"/>
            <p:cNvSpPr/>
            <p:nvPr/>
          </p:nvSpPr>
          <p:spPr>
            <a:xfrm>
              <a:off x="4351" y="2672"/>
              <a:ext cx="38" cy="205"/>
            </a:xfrm>
            <a:custGeom>
              <a:avLst/>
              <a:gdLst/>
              <a:ahLst/>
              <a:cxnLst/>
              <a:rect l="0" t="0" r="0" b="0"/>
              <a:pathLst>
                <a:path w="34" h="187">
                  <a:moveTo>
                    <a:pt x="34" y="0"/>
                  </a:moveTo>
                  <a:lnTo>
                    <a:pt x="6" y="187"/>
                  </a:lnTo>
                  <a:lnTo>
                    <a:pt x="0" y="185"/>
                  </a:lnTo>
                  <a:lnTo>
                    <a:pt x="26" y="8"/>
                  </a:lnTo>
                  <a:lnTo>
                    <a:pt x="34" y="0"/>
                  </a:lnTo>
                  <a:close/>
                </a:path>
              </a:pathLst>
            </a:custGeom>
            <a:solidFill>
              <a:srgbClr val="6C6452">
                <a:alpha val="100000"/>
              </a:srgbClr>
            </a:solidFill>
            <a:ln w="4826">
              <a:noFill/>
            </a:ln>
          </p:spPr>
          <p:txBody>
            <a:bodyPr/>
            <a:lstStyle/>
            <a:p>
              <a:endParaRPr lang="zh-CN" altLang="en-US" sz="1800"/>
            </a:p>
          </p:txBody>
        </p:sp>
        <p:sp>
          <p:nvSpPr>
            <p:cNvPr id="58705" name="任意多边形 58704"/>
            <p:cNvSpPr/>
            <p:nvPr/>
          </p:nvSpPr>
          <p:spPr>
            <a:xfrm>
              <a:off x="4197" y="2874"/>
              <a:ext cx="160" cy="164"/>
            </a:xfrm>
            <a:custGeom>
              <a:avLst/>
              <a:gdLst/>
              <a:ahLst/>
              <a:cxnLst/>
              <a:rect l="0" t="0" r="0" b="0"/>
              <a:pathLst>
                <a:path w="77" h="79">
                  <a:moveTo>
                    <a:pt x="0" y="79"/>
                  </a:moveTo>
                  <a:cubicBezTo>
                    <a:pt x="0" y="78"/>
                    <a:pt x="0" y="74"/>
                    <a:pt x="0" y="74"/>
                  </a:cubicBezTo>
                  <a:cubicBezTo>
                    <a:pt x="74" y="0"/>
                    <a:pt x="74" y="0"/>
                    <a:pt x="74" y="0"/>
                  </a:cubicBezTo>
                  <a:cubicBezTo>
                    <a:pt x="77" y="1"/>
                    <a:pt x="77" y="1"/>
                    <a:pt x="77" y="1"/>
                  </a:cubicBezTo>
                  <a:lnTo>
                    <a:pt x="0" y="79"/>
                  </a:lnTo>
                  <a:close/>
                </a:path>
              </a:pathLst>
            </a:custGeom>
            <a:solidFill>
              <a:srgbClr val="B1A189">
                <a:alpha val="100000"/>
              </a:srgbClr>
            </a:solidFill>
            <a:ln w="4826">
              <a:noFill/>
            </a:ln>
          </p:spPr>
          <p:txBody>
            <a:bodyPr/>
            <a:lstStyle/>
            <a:p>
              <a:endParaRPr lang="zh-CN" altLang="en-US" sz="1800"/>
            </a:p>
          </p:txBody>
        </p:sp>
        <p:sp>
          <p:nvSpPr>
            <p:cNvPr id="58706" name="任意多边形 58705"/>
            <p:cNvSpPr/>
            <p:nvPr/>
          </p:nvSpPr>
          <p:spPr>
            <a:xfrm>
              <a:off x="4197" y="2672"/>
              <a:ext cx="192" cy="357"/>
            </a:xfrm>
            <a:custGeom>
              <a:avLst/>
              <a:gdLst/>
              <a:ahLst/>
              <a:cxnLst/>
              <a:rect l="0" t="0" r="0" b="0"/>
              <a:pathLst>
                <a:path w="174" h="325">
                  <a:moveTo>
                    <a:pt x="0" y="325"/>
                  </a:moveTo>
                  <a:lnTo>
                    <a:pt x="4" y="132"/>
                  </a:lnTo>
                  <a:lnTo>
                    <a:pt x="174" y="0"/>
                  </a:lnTo>
                  <a:lnTo>
                    <a:pt x="166" y="8"/>
                  </a:lnTo>
                  <a:lnTo>
                    <a:pt x="6" y="134"/>
                  </a:lnTo>
                  <a:lnTo>
                    <a:pt x="0" y="325"/>
                  </a:lnTo>
                  <a:lnTo>
                    <a:pt x="0" y="325"/>
                  </a:lnTo>
                  <a:close/>
                </a:path>
              </a:pathLst>
            </a:custGeom>
            <a:solidFill>
              <a:srgbClr val="918065">
                <a:alpha val="100000"/>
              </a:srgbClr>
            </a:solidFill>
            <a:ln w="4826">
              <a:noFill/>
            </a:ln>
          </p:spPr>
          <p:txBody>
            <a:bodyPr/>
            <a:lstStyle/>
            <a:p>
              <a:endParaRPr lang="zh-CN" altLang="en-US" sz="1800"/>
            </a:p>
          </p:txBody>
        </p:sp>
      </p:grpSp>
      <p:sp>
        <p:nvSpPr>
          <p:cNvPr id="58472" name="矩形 58471"/>
          <p:cNvSpPr/>
          <p:nvPr/>
        </p:nvSpPr>
        <p:spPr>
          <a:xfrm flipV="1">
            <a:off x="-143934" y="3214689"/>
            <a:ext cx="12479867" cy="39687"/>
          </a:xfrm>
          <a:prstGeom prst="rect">
            <a:avLst/>
          </a:prstGeom>
          <a:gradFill rotWithShape="1">
            <a:gsLst>
              <a:gs pos="0">
                <a:srgbClr val="F1C23F"/>
              </a:gs>
              <a:gs pos="100000">
                <a:srgbClr val="EDB143"/>
              </a:gs>
            </a:gsLst>
            <a:lin ang="5400000" scaled="1"/>
            <a:tileRect/>
          </a:gradFill>
          <a:ln w="19050" cap="flat" cmpd="sng">
            <a:solidFill>
              <a:srgbClr val="C78713"/>
            </a:solidFill>
            <a:prstDash val="solid"/>
            <a:miter/>
            <a:headEnd type="none" w="med" len="med"/>
            <a:tailEnd type="none" w="med" len="med"/>
          </a:ln>
        </p:spPr>
        <p:txBody>
          <a:bodyPr/>
          <a:lstStyle/>
          <a:p>
            <a:endParaRPr lang="zh-CN" altLang="en-US" sz="1800"/>
          </a:p>
        </p:txBody>
      </p:sp>
      <p:grpSp>
        <p:nvGrpSpPr>
          <p:cNvPr id="58788" name="组合 58787" descr="Down:  Group 3"/>
          <p:cNvGrpSpPr/>
          <p:nvPr/>
        </p:nvGrpSpPr>
        <p:grpSpPr>
          <a:xfrm>
            <a:off x="8026400" y="1538289"/>
            <a:ext cx="1348317" cy="1169987"/>
            <a:chOff x="4933" y="3016"/>
            <a:chExt cx="747" cy="864"/>
          </a:xfrm>
        </p:grpSpPr>
        <p:sp>
          <p:nvSpPr>
            <p:cNvPr id="58789" name="任意多边形 58788"/>
            <p:cNvSpPr/>
            <p:nvPr/>
          </p:nvSpPr>
          <p:spPr>
            <a:xfrm>
              <a:off x="4933" y="3016"/>
              <a:ext cx="747" cy="285"/>
            </a:xfrm>
            <a:custGeom>
              <a:avLst/>
              <a:gdLst/>
              <a:ahLst/>
              <a:cxnLst/>
              <a:rect l="0" t="0" r="0" b="0"/>
              <a:pathLst>
                <a:path w="680" h="259">
                  <a:moveTo>
                    <a:pt x="680" y="140"/>
                  </a:moveTo>
                  <a:lnTo>
                    <a:pt x="387" y="0"/>
                  </a:lnTo>
                  <a:lnTo>
                    <a:pt x="0" y="68"/>
                  </a:lnTo>
                  <a:lnTo>
                    <a:pt x="246" y="259"/>
                  </a:lnTo>
                  <a:lnTo>
                    <a:pt x="680" y="140"/>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790" name="任意多边形 58789"/>
            <p:cNvSpPr/>
            <p:nvPr/>
          </p:nvSpPr>
          <p:spPr>
            <a:xfrm>
              <a:off x="4933" y="3091"/>
              <a:ext cx="297" cy="789"/>
            </a:xfrm>
            <a:custGeom>
              <a:avLst/>
              <a:gdLst/>
              <a:ahLst/>
              <a:cxnLst/>
              <a:rect l="0" t="0" r="0" b="0"/>
              <a:pathLst>
                <a:path w="270" h="718">
                  <a:moveTo>
                    <a:pt x="47" y="463"/>
                  </a:moveTo>
                  <a:lnTo>
                    <a:pt x="270" y="718"/>
                  </a:lnTo>
                  <a:lnTo>
                    <a:pt x="246" y="191"/>
                  </a:lnTo>
                  <a:lnTo>
                    <a:pt x="0" y="0"/>
                  </a:lnTo>
                  <a:lnTo>
                    <a:pt x="47" y="463"/>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791" name="任意多边形 58790"/>
            <p:cNvSpPr/>
            <p:nvPr/>
          </p:nvSpPr>
          <p:spPr>
            <a:xfrm>
              <a:off x="5203" y="3171"/>
              <a:ext cx="477" cy="709"/>
            </a:xfrm>
            <a:custGeom>
              <a:avLst/>
              <a:gdLst/>
              <a:ahLst/>
              <a:cxnLst/>
              <a:rect l="0" t="0" r="0" b="0"/>
              <a:pathLst>
                <a:path w="434" h="646">
                  <a:moveTo>
                    <a:pt x="400" y="478"/>
                  </a:moveTo>
                  <a:lnTo>
                    <a:pt x="434" y="0"/>
                  </a:lnTo>
                  <a:lnTo>
                    <a:pt x="0" y="119"/>
                  </a:lnTo>
                  <a:lnTo>
                    <a:pt x="24" y="646"/>
                  </a:lnTo>
                  <a:lnTo>
                    <a:pt x="400" y="478"/>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792" name="任意多边形 58791"/>
            <p:cNvSpPr/>
            <p:nvPr/>
          </p:nvSpPr>
          <p:spPr>
            <a:xfrm>
              <a:off x="5055" y="3080"/>
              <a:ext cx="483" cy="221"/>
            </a:xfrm>
            <a:custGeom>
              <a:avLst/>
              <a:gdLst/>
              <a:ahLst/>
              <a:cxnLst/>
              <a:rect l="0" t="0" r="0" b="0"/>
              <a:pathLst>
                <a:path w="440" h="201">
                  <a:moveTo>
                    <a:pt x="32" y="199"/>
                  </a:moveTo>
                  <a:lnTo>
                    <a:pt x="32" y="201"/>
                  </a:lnTo>
                  <a:lnTo>
                    <a:pt x="32" y="195"/>
                  </a:lnTo>
                  <a:lnTo>
                    <a:pt x="28" y="197"/>
                  </a:lnTo>
                  <a:lnTo>
                    <a:pt x="28" y="191"/>
                  </a:lnTo>
                  <a:lnTo>
                    <a:pt x="26" y="193"/>
                  </a:lnTo>
                  <a:lnTo>
                    <a:pt x="26" y="189"/>
                  </a:lnTo>
                  <a:lnTo>
                    <a:pt x="22" y="191"/>
                  </a:lnTo>
                  <a:lnTo>
                    <a:pt x="22" y="185"/>
                  </a:lnTo>
                  <a:lnTo>
                    <a:pt x="20" y="189"/>
                  </a:lnTo>
                  <a:lnTo>
                    <a:pt x="20" y="184"/>
                  </a:lnTo>
                  <a:lnTo>
                    <a:pt x="18" y="187"/>
                  </a:lnTo>
                  <a:lnTo>
                    <a:pt x="18" y="182"/>
                  </a:lnTo>
                  <a:lnTo>
                    <a:pt x="17" y="184"/>
                  </a:lnTo>
                  <a:lnTo>
                    <a:pt x="17" y="180"/>
                  </a:lnTo>
                  <a:lnTo>
                    <a:pt x="13" y="184"/>
                  </a:lnTo>
                  <a:lnTo>
                    <a:pt x="11" y="182"/>
                  </a:lnTo>
                  <a:lnTo>
                    <a:pt x="11" y="176"/>
                  </a:lnTo>
                  <a:lnTo>
                    <a:pt x="9" y="180"/>
                  </a:lnTo>
                  <a:lnTo>
                    <a:pt x="9" y="174"/>
                  </a:lnTo>
                  <a:lnTo>
                    <a:pt x="7" y="176"/>
                  </a:lnTo>
                  <a:lnTo>
                    <a:pt x="7" y="170"/>
                  </a:lnTo>
                  <a:lnTo>
                    <a:pt x="5" y="172"/>
                  </a:lnTo>
                  <a:lnTo>
                    <a:pt x="5" y="167"/>
                  </a:lnTo>
                  <a:lnTo>
                    <a:pt x="1" y="170"/>
                  </a:lnTo>
                  <a:lnTo>
                    <a:pt x="1" y="165"/>
                  </a:lnTo>
                  <a:lnTo>
                    <a:pt x="0" y="167"/>
                  </a:lnTo>
                  <a:lnTo>
                    <a:pt x="0" y="95"/>
                  </a:lnTo>
                  <a:lnTo>
                    <a:pt x="400" y="0"/>
                  </a:lnTo>
                  <a:lnTo>
                    <a:pt x="440" y="19"/>
                  </a:lnTo>
                  <a:lnTo>
                    <a:pt x="32" y="119"/>
                  </a:lnTo>
                  <a:lnTo>
                    <a:pt x="32" y="199"/>
                  </a:lnTo>
                  <a:close/>
                </a:path>
              </a:pathLst>
            </a:custGeom>
            <a:noFill/>
            <a:ln w="3175" cap="flat" cmpd="sng">
              <a:solidFill>
                <a:srgbClr val="E1AB11">
                  <a:alpha val="100000"/>
                </a:srgbClr>
              </a:solidFill>
              <a:prstDash val="solid"/>
              <a:miter lim="800000"/>
              <a:headEnd type="none" w="med" len="med"/>
              <a:tailEnd type="none" w="med" len="med"/>
            </a:ln>
          </p:spPr>
          <p:txBody>
            <a:bodyPr/>
            <a:lstStyle/>
            <a:p>
              <a:endParaRPr lang="zh-CN" altLang="en-US" sz="1800"/>
            </a:p>
          </p:txBody>
        </p:sp>
        <p:sp>
          <p:nvSpPr>
            <p:cNvPr id="58793" name="任意多边形 58792"/>
            <p:cNvSpPr/>
            <p:nvPr/>
          </p:nvSpPr>
          <p:spPr>
            <a:xfrm>
              <a:off x="5073" y="3091"/>
              <a:ext cx="445" cy="108"/>
            </a:xfrm>
            <a:custGeom>
              <a:avLst/>
              <a:gdLst/>
              <a:ahLst/>
              <a:cxnLst/>
              <a:rect l="0" t="0" r="0" b="0"/>
              <a:pathLst>
                <a:path w="406" h="98">
                  <a:moveTo>
                    <a:pt x="406" y="2"/>
                  </a:moveTo>
                  <a:lnTo>
                    <a:pt x="1" y="98"/>
                  </a:lnTo>
                  <a:lnTo>
                    <a:pt x="0" y="96"/>
                  </a:lnTo>
                  <a:lnTo>
                    <a:pt x="404" y="0"/>
                  </a:lnTo>
                  <a:lnTo>
                    <a:pt x="406" y="2"/>
                  </a:lnTo>
                  <a:close/>
                </a:path>
              </a:pathLst>
            </a:custGeom>
            <a:noFill/>
            <a:ln w="3175" cap="flat" cmpd="sng">
              <a:solidFill>
                <a:srgbClr val="E1AB11">
                  <a:alpha val="100000"/>
                </a:srgbClr>
              </a:solidFill>
              <a:prstDash val="solid"/>
              <a:miter lim="800000"/>
              <a:headEnd type="none" w="med" len="med"/>
              <a:tailEnd type="none" w="med" len="med"/>
            </a:ln>
          </p:spPr>
          <p:txBody>
            <a:bodyPr/>
            <a:lstStyle/>
            <a:p>
              <a:endParaRPr lang="zh-CN" altLang="en-US" sz="1800"/>
            </a:p>
          </p:txBody>
        </p:sp>
        <p:sp>
          <p:nvSpPr>
            <p:cNvPr id="58794" name="任意多边形 58793"/>
            <p:cNvSpPr/>
            <p:nvPr/>
          </p:nvSpPr>
          <p:spPr>
            <a:xfrm>
              <a:off x="5577" y="3637"/>
              <a:ext cx="17" cy="14"/>
            </a:xfrm>
            <a:custGeom>
              <a:avLst/>
              <a:gdLst/>
              <a:ahLst/>
              <a:cxnLst/>
              <a:rect l="0" t="0" r="0" b="0"/>
              <a:pathLst>
                <a:path w="8" h="7">
                  <a:moveTo>
                    <a:pt x="5" y="6"/>
                  </a:moveTo>
                  <a:cubicBezTo>
                    <a:pt x="3" y="7"/>
                    <a:pt x="2" y="7"/>
                    <a:pt x="1" y="6"/>
                  </a:cubicBezTo>
                  <a:cubicBezTo>
                    <a:pt x="0" y="4"/>
                    <a:pt x="2" y="2"/>
                    <a:pt x="4" y="1"/>
                  </a:cubicBezTo>
                  <a:cubicBezTo>
                    <a:pt x="5" y="0"/>
                    <a:pt x="7" y="0"/>
                    <a:pt x="7" y="1"/>
                  </a:cubicBezTo>
                  <a:cubicBezTo>
                    <a:pt x="8" y="3"/>
                    <a:pt x="6" y="5"/>
                    <a:pt x="5" y="6"/>
                  </a:cubicBez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795" name="任意多边形 58794"/>
            <p:cNvSpPr/>
            <p:nvPr/>
          </p:nvSpPr>
          <p:spPr>
            <a:xfrm>
              <a:off x="5579" y="3650"/>
              <a:ext cx="12" cy="18"/>
            </a:xfrm>
            <a:custGeom>
              <a:avLst/>
              <a:gdLst/>
              <a:ahLst/>
              <a:cxnLst/>
              <a:rect l="0" t="0" r="0" b="0"/>
              <a:pathLst>
                <a:path w="6" h="9">
                  <a:moveTo>
                    <a:pt x="6" y="2"/>
                  </a:moveTo>
                  <a:cubicBezTo>
                    <a:pt x="6" y="3"/>
                    <a:pt x="6" y="5"/>
                    <a:pt x="5" y="7"/>
                  </a:cubicBezTo>
                  <a:cubicBezTo>
                    <a:pt x="3" y="8"/>
                    <a:pt x="1" y="9"/>
                    <a:pt x="0" y="8"/>
                  </a:cubicBezTo>
                  <a:cubicBezTo>
                    <a:pt x="0" y="7"/>
                    <a:pt x="0" y="6"/>
                    <a:pt x="0" y="5"/>
                  </a:cubicBezTo>
                  <a:cubicBezTo>
                    <a:pt x="1" y="2"/>
                    <a:pt x="4" y="0"/>
                    <a:pt x="6" y="2"/>
                  </a:cubicBez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796" name="任意多边形 58795"/>
            <p:cNvSpPr>
              <a:spLocks noEditPoints="1"/>
            </p:cNvSpPr>
            <p:nvPr/>
          </p:nvSpPr>
          <p:spPr>
            <a:xfrm>
              <a:off x="5451" y="3647"/>
              <a:ext cx="78" cy="107"/>
            </a:xfrm>
            <a:custGeom>
              <a:avLst/>
              <a:gdLst/>
              <a:ahLst/>
              <a:cxnLst/>
              <a:rect l="0" t="0" r="0" b="0"/>
              <a:pathLst>
                <a:path w="37" h="52">
                  <a:moveTo>
                    <a:pt x="1" y="28"/>
                  </a:moveTo>
                  <a:cubicBezTo>
                    <a:pt x="1" y="28"/>
                    <a:pt x="1" y="29"/>
                    <a:pt x="1" y="29"/>
                  </a:cubicBezTo>
                  <a:cubicBezTo>
                    <a:pt x="1" y="30"/>
                    <a:pt x="1" y="30"/>
                    <a:pt x="1" y="31"/>
                  </a:cubicBezTo>
                  <a:cubicBezTo>
                    <a:pt x="0" y="34"/>
                    <a:pt x="1" y="37"/>
                    <a:pt x="1" y="40"/>
                  </a:cubicBezTo>
                  <a:cubicBezTo>
                    <a:pt x="1" y="41"/>
                    <a:pt x="1" y="41"/>
                    <a:pt x="1" y="41"/>
                  </a:cubicBezTo>
                  <a:cubicBezTo>
                    <a:pt x="0" y="43"/>
                    <a:pt x="1" y="45"/>
                    <a:pt x="1" y="47"/>
                  </a:cubicBezTo>
                  <a:cubicBezTo>
                    <a:pt x="1" y="48"/>
                    <a:pt x="1" y="50"/>
                    <a:pt x="1" y="52"/>
                  </a:cubicBezTo>
                  <a:cubicBezTo>
                    <a:pt x="2" y="51"/>
                    <a:pt x="3" y="52"/>
                    <a:pt x="4" y="51"/>
                  </a:cubicBezTo>
                  <a:cubicBezTo>
                    <a:pt x="4" y="50"/>
                    <a:pt x="3" y="51"/>
                    <a:pt x="3" y="51"/>
                  </a:cubicBezTo>
                  <a:cubicBezTo>
                    <a:pt x="3" y="50"/>
                    <a:pt x="4" y="50"/>
                    <a:pt x="4" y="50"/>
                  </a:cubicBezTo>
                  <a:cubicBezTo>
                    <a:pt x="4" y="50"/>
                    <a:pt x="4" y="50"/>
                    <a:pt x="4" y="51"/>
                  </a:cubicBezTo>
                  <a:cubicBezTo>
                    <a:pt x="6" y="51"/>
                    <a:pt x="7" y="49"/>
                    <a:pt x="9" y="49"/>
                  </a:cubicBezTo>
                  <a:cubicBezTo>
                    <a:pt x="9" y="48"/>
                    <a:pt x="9" y="48"/>
                    <a:pt x="9" y="48"/>
                  </a:cubicBezTo>
                  <a:cubicBezTo>
                    <a:pt x="9" y="48"/>
                    <a:pt x="9" y="48"/>
                    <a:pt x="9" y="48"/>
                  </a:cubicBezTo>
                  <a:cubicBezTo>
                    <a:pt x="11" y="48"/>
                    <a:pt x="12" y="47"/>
                    <a:pt x="13" y="47"/>
                  </a:cubicBezTo>
                  <a:cubicBezTo>
                    <a:pt x="12" y="47"/>
                    <a:pt x="12" y="47"/>
                    <a:pt x="11" y="47"/>
                  </a:cubicBezTo>
                  <a:cubicBezTo>
                    <a:pt x="12" y="47"/>
                    <a:pt x="12" y="47"/>
                    <a:pt x="12" y="46"/>
                  </a:cubicBezTo>
                  <a:cubicBezTo>
                    <a:pt x="12" y="46"/>
                    <a:pt x="12" y="45"/>
                    <a:pt x="11" y="44"/>
                  </a:cubicBezTo>
                  <a:cubicBezTo>
                    <a:pt x="12" y="44"/>
                    <a:pt x="13" y="44"/>
                    <a:pt x="13" y="43"/>
                  </a:cubicBezTo>
                  <a:cubicBezTo>
                    <a:pt x="13" y="43"/>
                    <a:pt x="12" y="43"/>
                    <a:pt x="12" y="42"/>
                  </a:cubicBezTo>
                  <a:cubicBezTo>
                    <a:pt x="12" y="42"/>
                    <a:pt x="13" y="42"/>
                    <a:pt x="12" y="41"/>
                  </a:cubicBezTo>
                  <a:cubicBezTo>
                    <a:pt x="12" y="41"/>
                    <a:pt x="12" y="41"/>
                    <a:pt x="12" y="42"/>
                  </a:cubicBezTo>
                  <a:cubicBezTo>
                    <a:pt x="11" y="41"/>
                    <a:pt x="11" y="41"/>
                    <a:pt x="11" y="41"/>
                  </a:cubicBezTo>
                  <a:cubicBezTo>
                    <a:pt x="11" y="40"/>
                    <a:pt x="12" y="41"/>
                    <a:pt x="12" y="41"/>
                  </a:cubicBezTo>
                  <a:cubicBezTo>
                    <a:pt x="12" y="41"/>
                    <a:pt x="12" y="41"/>
                    <a:pt x="12" y="41"/>
                  </a:cubicBezTo>
                  <a:cubicBezTo>
                    <a:pt x="13" y="40"/>
                    <a:pt x="12" y="40"/>
                    <a:pt x="12" y="40"/>
                  </a:cubicBezTo>
                  <a:cubicBezTo>
                    <a:pt x="12" y="39"/>
                    <a:pt x="13" y="40"/>
                    <a:pt x="13" y="39"/>
                  </a:cubicBezTo>
                  <a:cubicBezTo>
                    <a:pt x="13" y="39"/>
                    <a:pt x="13" y="39"/>
                    <a:pt x="13" y="38"/>
                  </a:cubicBezTo>
                  <a:cubicBezTo>
                    <a:pt x="13" y="38"/>
                    <a:pt x="13" y="38"/>
                    <a:pt x="13" y="38"/>
                  </a:cubicBezTo>
                  <a:cubicBezTo>
                    <a:pt x="13" y="38"/>
                    <a:pt x="13" y="38"/>
                    <a:pt x="13" y="39"/>
                  </a:cubicBezTo>
                  <a:cubicBezTo>
                    <a:pt x="14" y="39"/>
                    <a:pt x="13" y="41"/>
                    <a:pt x="14" y="42"/>
                  </a:cubicBezTo>
                  <a:cubicBezTo>
                    <a:pt x="14" y="42"/>
                    <a:pt x="13" y="43"/>
                    <a:pt x="13" y="43"/>
                  </a:cubicBezTo>
                  <a:cubicBezTo>
                    <a:pt x="13" y="43"/>
                    <a:pt x="13" y="44"/>
                    <a:pt x="13" y="44"/>
                  </a:cubicBezTo>
                  <a:cubicBezTo>
                    <a:pt x="13" y="44"/>
                    <a:pt x="13" y="44"/>
                    <a:pt x="12" y="44"/>
                  </a:cubicBezTo>
                  <a:cubicBezTo>
                    <a:pt x="12" y="45"/>
                    <a:pt x="13" y="45"/>
                    <a:pt x="13" y="45"/>
                  </a:cubicBezTo>
                  <a:cubicBezTo>
                    <a:pt x="14" y="45"/>
                    <a:pt x="14" y="46"/>
                    <a:pt x="14" y="46"/>
                  </a:cubicBezTo>
                  <a:cubicBezTo>
                    <a:pt x="14" y="46"/>
                    <a:pt x="14" y="46"/>
                    <a:pt x="14" y="46"/>
                  </a:cubicBezTo>
                  <a:cubicBezTo>
                    <a:pt x="14" y="47"/>
                    <a:pt x="16" y="46"/>
                    <a:pt x="16" y="45"/>
                  </a:cubicBezTo>
                  <a:cubicBezTo>
                    <a:pt x="16" y="45"/>
                    <a:pt x="16" y="45"/>
                    <a:pt x="16" y="45"/>
                  </a:cubicBezTo>
                  <a:cubicBezTo>
                    <a:pt x="16" y="45"/>
                    <a:pt x="17" y="45"/>
                    <a:pt x="17" y="44"/>
                  </a:cubicBezTo>
                  <a:cubicBezTo>
                    <a:pt x="17" y="44"/>
                    <a:pt x="17" y="44"/>
                    <a:pt x="18" y="43"/>
                  </a:cubicBezTo>
                  <a:cubicBezTo>
                    <a:pt x="19" y="43"/>
                    <a:pt x="20" y="43"/>
                    <a:pt x="21" y="42"/>
                  </a:cubicBezTo>
                  <a:cubicBezTo>
                    <a:pt x="21" y="43"/>
                    <a:pt x="21" y="43"/>
                    <a:pt x="21" y="43"/>
                  </a:cubicBezTo>
                  <a:cubicBezTo>
                    <a:pt x="20" y="43"/>
                    <a:pt x="21" y="43"/>
                    <a:pt x="20" y="43"/>
                  </a:cubicBezTo>
                  <a:cubicBezTo>
                    <a:pt x="20" y="43"/>
                    <a:pt x="20" y="43"/>
                    <a:pt x="20" y="44"/>
                  </a:cubicBezTo>
                  <a:cubicBezTo>
                    <a:pt x="20" y="44"/>
                    <a:pt x="21" y="43"/>
                    <a:pt x="22" y="43"/>
                  </a:cubicBezTo>
                  <a:cubicBezTo>
                    <a:pt x="22" y="43"/>
                    <a:pt x="21" y="43"/>
                    <a:pt x="22" y="42"/>
                  </a:cubicBezTo>
                  <a:cubicBezTo>
                    <a:pt x="22" y="43"/>
                    <a:pt x="22" y="43"/>
                    <a:pt x="22" y="43"/>
                  </a:cubicBezTo>
                  <a:cubicBezTo>
                    <a:pt x="24" y="42"/>
                    <a:pt x="26" y="41"/>
                    <a:pt x="28" y="40"/>
                  </a:cubicBezTo>
                  <a:cubicBezTo>
                    <a:pt x="28" y="40"/>
                    <a:pt x="28" y="40"/>
                    <a:pt x="28" y="40"/>
                  </a:cubicBezTo>
                  <a:cubicBezTo>
                    <a:pt x="28" y="39"/>
                    <a:pt x="29" y="39"/>
                    <a:pt x="29" y="39"/>
                  </a:cubicBezTo>
                  <a:cubicBezTo>
                    <a:pt x="30" y="39"/>
                    <a:pt x="30" y="39"/>
                    <a:pt x="30" y="39"/>
                  </a:cubicBezTo>
                  <a:cubicBezTo>
                    <a:pt x="30" y="39"/>
                    <a:pt x="31" y="39"/>
                    <a:pt x="31" y="38"/>
                  </a:cubicBezTo>
                  <a:cubicBezTo>
                    <a:pt x="32" y="38"/>
                    <a:pt x="32" y="39"/>
                    <a:pt x="32" y="38"/>
                  </a:cubicBezTo>
                  <a:cubicBezTo>
                    <a:pt x="33" y="38"/>
                    <a:pt x="32" y="38"/>
                    <a:pt x="33" y="38"/>
                  </a:cubicBezTo>
                  <a:cubicBezTo>
                    <a:pt x="33" y="38"/>
                    <a:pt x="33" y="38"/>
                    <a:pt x="33" y="38"/>
                  </a:cubicBezTo>
                  <a:cubicBezTo>
                    <a:pt x="34" y="38"/>
                    <a:pt x="33" y="37"/>
                    <a:pt x="33" y="37"/>
                  </a:cubicBezTo>
                  <a:cubicBezTo>
                    <a:pt x="34" y="36"/>
                    <a:pt x="35" y="36"/>
                    <a:pt x="35" y="36"/>
                  </a:cubicBezTo>
                  <a:cubicBezTo>
                    <a:pt x="35" y="36"/>
                    <a:pt x="35" y="36"/>
                    <a:pt x="35" y="36"/>
                  </a:cubicBezTo>
                  <a:cubicBezTo>
                    <a:pt x="36" y="36"/>
                    <a:pt x="35" y="36"/>
                    <a:pt x="36" y="36"/>
                  </a:cubicBezTo>
                  <a:cubicBezTo>
                    <a:pt x="35" y="36"/>
                    <a:pt x="35" y="36"/>
                    <a:pt x="35" y="36"/>
                  </a:cubicBezTo>
                  <a:cubicBezTo>
                    <a:pt x="35" y="37"/>
                    <a:pt x="35" y="37"/>
                    <a:pt x="35" y="37"/>
                  </a:cubicBezTo>
                  <a:cubicBezTo>
                    <a:pt x="35" y="37"/>
                    <a:pt x="36" y="36"/>
                    <a:pt x="36" y="36"/>
                  </a:cubicBezTo>
                  <a:cubicBezTo>
                    <a:pt x="35" y="34"/>
                    <a:pt x="37" y="31"/>
                    <a:pt x="36" y="30"/>
                  </a:cubicBezTo>
                  <a:cubicBezTo>
                    <a:pt x="36" y="28"/>
                    <a:pt x="36" y="26"/>
                    <a:pt x="36" y="24"/>
                  </a:cubicBezTo>
                  <a:cubicBezTo>
                    <a:pt x="36" y="21"/>
                    <a:pt x="37" y="17"/>
                    <a:pt x="36" y="15"/>
                  </a:cubicBezTo>
                  <a:cubicBezTo>
                    <a:pt x="37" y="12"/>
                    <a:pt x="37" y="10"/>
                    <a:pt x="36" y="8"/>
                  </a:cubicBezTo>
                  <a:cubicBezTo>
                    <a:pt x="36" y="8"/>
                    <a:pt x="36" y="9"/>
                    <a:pt x="36" y="9"/>
                  </a:cubicBezTo>
                  <a:cubicBezTo>
                    <a:pt x="36" y="10"/>
                    <a:pt x="36" y="9"/>
                    <a:pt x="36" y="10"/>
                  </a:cubicBezTo>
                  <a:cubicBezTo>
                    <a:pt x="36" y="10"/>
                    <a:pt x="36" y="10"/>
                    <a:pt x="36" y="10"/>
                  </a:cubicBezTo>
                  <a:cubicBezTo>
                    <a:pt x="35" y="10"/>
                    <a:pt x="35" y="10"/>
                    <a:pt x="35" y="10"/>
                  </a:cubicBezTo>
                  <a:cubicBezTo>
                    <a:pt x="35" y="10"/>
                    <a:pt x="36" y="10"/>
                    <a:pt x="36" y="11"/>
                  </a:cubicBezTo>
                  <a:cubicBezTo>
                    <a:pt x="36" y="11"/>
                    <a:pt x="36" y="11"/>
                    <a:pt x="35" y="11"/>
                  </a:cubicBezTo>
                  <a:cubicBezTo>
                    <a:pt x="35" y="11"/>
                    <a:pt x="34" y="12"/>
                    <a:pt x="34" y="13"/>
                  </a:cubicBezTo>
                  <a:cubicBezTo>
                    <a:pt x="34" y="13"/>
                    <a:pt x="34" y="13"/>
                    <a:pt x="34" y="13"/>
                  </a:cubicBezTo>
                  <a:cubicBezTo>
                    <a:pt x="34" y="12"/>
                    <a:pt x="34" y="12"/>
                    <a:pt x="35" y="11"/>
                  </a:cubicBezTo>
                  <a:cubicBezTo>
                    <a:pt x="34" y="11"/>
                    <a:pt x="34" y="10"/>
                    <a:pt x="35" y="9"/>
                  </a:cubicBezTo>
                  <a:cubicBezTo>
                    <a:pt x="34" y="10"/>
                    <a:pt x="34" y="10"/>
                    <a:pt x="33" y="10"/>
                  </a:cubicBezTo>
                  <a:cubicBezTo>
                    <a:pt x="33" y="11"/>
                    <a:pt x="32" y="11"/>
                    <a:pt x="32" y="12"/>
                  </a:cubicBezTo>
                  <a:cubicBezTo>
                    <a:pt x="32" y="11"/>
                    <a:pt x="31" y="11"/>
                    <a:pt x="31" y="10"/>
                  </a:cubicBezTo>
                  <a:cubicBezTo>
                    <a:pt x="31" y="10"/>
                    <a:pt x="32" y="11"/>
                    <a:pt x="32" y="11"/>
                  </a:cubicBezTo>
                  <a:cubicBezTo>
                    <a:pt x="33" y="10"/>
                    <a:pt x="32" y="9"/>
                    <a:pt x="33" y="9"/>
                  </a:cubicBezTo>
                  <a:cubicBezTo>
                    <a:pt x="32" y="8"/>
                    <a:pt x="32" y="8"/>
                    <a:pt x="32" y="8"/>
                  </a:cubicBezTo>
                  <a:cubicBezTo>
                    <a:pt x="33" y="7"/>
                    <a:pt x="31" y="7"/>
                    <a:pt x="32" y="6"/>
                  </a:cubicBezTo>
                  <a:cubicBezTo>
                    <a:pt x="32" y="6"/>
                    <a:pt x="32" y="6"/>
                    <a:pt x="33" y="6"/>
                  </a:cubicBezTo>
                  <a:cubicBezTo>
                    <a:pt x="33" y="6"/>
                    <a:pt x="33" y="6"/>
                    <a:pt x="34" y="6"/>
                  </a:cubicBezTo>
                  <a:cubicBezTo>
                    <a:pt x="33" y="5"/>
                    <a:pt x="34" y="4"/>
                    <a:pt x="34" y="3"/>
                  </a:cubicBezTo>
                  <a:cubicBezTo>
                    <a:pt x="34" y="3"/>
                    <a:pt x="34" y="4"/>
                    <a:pt x="35" y="4"/>
                  </a:cubicBezTo>
                  <a:cubicBezTo>
                    <a:pt x="35" y="4"/>
                    <a:pt x="35" y="4"/>
                    <a:pt x="35" y="4"/>
                  </a:cubicBezTo>
                  <a:cubicBezTo>
                    <a:pt x="35" y="4"/>
                    <a:pt x="36" y="4"/>
                    <a:pt x="35" y="5"/>
                  </a:cubicBezTo>
                  <a:cubicBezTo>
                    <a:pt x="36" y="5"/>
                    <a:pt x="36" y="5"/>
                    <a:pt x="36" y="5"/>
                  </a:cubicBezTo>
                  <a:cubicBezTo>
                    <a:pt x="36" y="5"/>
                    <a:pt x="36" y="5"/>
                    <a:pt x="36" y="5"/>
                  </a:cubicBezTo>
                  <a:cubicBezTo>
                    <a:pt x="36" y="6"/>
                    <a:pt x="34" y="6"/>
                    <a:pt x="34" y="6"/>
                  </a:cubicBezTo>
                  <a:cubicBezTo>
                    <a:pt x="34" y="7"/>
                    <a:pt x="34" y="7"/>
                    <a:pt x="34" y="7"/>
                  </a:cubicBezTo>
                  <a:cubicBezTo>
                    <a:pt x="34" y="7"/>
                    <a:pt x="34" y="6"/>
                    <a:pt x="35" y="6"/>
                  </a:cubicBezTo>
                  <a:cubicBezTo>
                    <a:pt x="36" y="5"/>
                    <a:pt x="35" y="7"/>
                    <a:pt x="36" y="6"/>
                  </a:cubicBezTo>
                  <a:cubicBezTo>
                    <a:pt x="36" y="7"/>
                    <a:pt x="36" y="7"/>
                    <a:pt x="36" y="7"/>
                  </a:cubicBezTo>
                  <a:cubicBezTo>
                    <a:pt x="35" y="7"/>
                    <a:pt x="35" y="7"/>
                    <a:pt x="35" y="7"/>
                  </a:cubicBezTo>
                  <a:cubicBezTo>
                    <a:pt x="35" y="8"/>
                    <a:pt x="35" y="8"/>
                    <a:pt x="35" y="9"/>
                  </a:cubicBezTo>
                  <a:cubicBezTo>
                    <a:pt x="35" y="9"/>
                    <a:pt x="35" y="9"/>
                    <a:pt x="35" y="9"/>
                  </a:cubicBezTo>
                  <a:cubicBezTo>
                    <a:pt x="35" y="8"/>
                    <a:pt x="35" y="8"/>
                    <a:pt x="35" y="8"/>
                  </a:cubicBezTo>
                  <a:cubicBezTo>
                    <a:pt x="35" y="7"/>
                    <a:pt x="36" y="8"/>
                    <a:pt x="36" y="7"/>
                  </a:cubicBezTo>
                  <a:cubicBezTo>
                    <a:pt x="37" y="6"/>
                    <a:pt x="36" y="6"/>
                    <a:pt x="36" y="6"/>
                  </a:cubicBezTo>
                  <a:cubicBezTo>
                    <a:pt x="36" y="5"/>
                    <a:pt x="37" y="5"/>
                    <a:pt x="37" y="5"/>
                  </a:cubicBezTo>
                  <a:cubicBezTo>
                    <a:pt x="36" y="4"/>
                    <a:pt x="36" y="1"/>
                    <a:pt x="36" y="0"/>
                  </a:cubicBezTo>
                  <a:cubicBezTo>
                    <a:pt x="36" y="0"/>
                    <a:pt x="36" y="0"/>
                    <a:pt x="36" y="0"/>
                  </a:cubicBezTo>
                  <a:cubicBezTo>
                    <a:pt x="34" y="1"/>
                    <a:pt x="31" y="2"/>
                    <a:pt x="28" y="3"/>
                  </a:cubicBezTo>
                  <a:cubicBezTo>
                    <a:pt x="28" y="3"/>
                    <a:pt x="28" y="3"/>
                    <a:pt x="28" y="3"/>
                  </a:cubicBezTo>
                  <a:cubicBezTo>
                    <a:pt x="27" y="3"/>
                    <a:pt x="27" y="4"/>
                    <a:pt x="26" y="3"/>
                  </a:cubicBezTo>
                  <a:cubicBezTo>
                    <a:pt x="23" y="5"/>
                    <a:pt x="19" y="6"/>
                    <a:pt x="16" y="8"/>
                  </a:cubicBezTo>
                  <a:cubicBezTo>
                    <a:pt x="15" y="7"/>
                    <a:pt x="13" y="9"/>
                    <a:pt x="11" y="9"/>
                  </a:cubicBezTo>
                  <a:cubicBezTo>
                    <a:pt x="8" y="11"/>
                    <a:pt x="4" y="12"/>
                    <a:pt x="1" y="14"/>
                  </a:cubicBezTo>
                  <a:cubicBezTo>
                    <a:pt x="0" y="18"/>
                    <a:pt x="1" y="22"/>
                    <a:pt x="1" y="25"/>
                  </a:cubicBezTo>
                  <a:cubicBezTo>
                    <a:pt x="1" y="26"/>
                    <a:pt x="1" y="27"/>
                    <a:pt x="1" y="28"/>
                  </a:cubicBezTo>
                  <a:close/>
                  <a:moveTo>
                    <a:pt x="35" y="2"/>
                  </a:moveTo>
                  <a:cubicBezTo>
                    <a:pt x="35" y="2"/>
                    <a:pt x="35" y="2"/>
                    <a:pt x="35" y="2"/>
                  </a:cubicBezTo>
                  <a:cubicBezTo>
                    <a:pt x="35" y="2"/>
                    <a:pt x="35" y="2"/>
                    <a:pt x="35" y="2"/>
                  </a:cubicBezTo>
                  <a:close/>
                  <a:moveTo>
                    <a:pt x="32" y="5"/>
                  </a:moveTo>
                  <a:cubicBezTo>
                    <a:pt x="33" y="5"/>
                    <a:pt x="33" y="5"/>
                    <a:pt x="33" y="4"/>
                  </a:cubicBezTo>
                  <a:cubicBezTo>
                    <a:pt x="33" y="5"/>
                    <a:pt x="33" y="6"/>
                    <a:pt x="33" y="6"/>
                  </a:cubicBezTo>
                  <a:cubicBezTo>
                    <a:pt x="32" y="6"/>
                    <a:pt x="32" y="5"/>
                    <a:pt x="32" y="5"/>
                  </a:cubicBezTo>
                  <a:close/>
                  <a:moveTo>
                    <a:pt x="32" y="4"/>
                  </a:moveTo>
                  <a:cubicBezTo>
                    <a:pt x="32" y="4"/>
                    <a:pt x="32" y="4"/>
                    <a:pt x="32" y="3"/>
                  </a:cubicBezTo>
                  <a:cubicBezTo>
                    <a:pt x="32" y="3"/>
                    <a:pt x="32" y="3"/>
                    <a:pt x="32" y="3"/>
                  </a:cubicBezTo>
                  <a:cubicBezTo>
                    <a:pt x="32" y="3"/>
                    <a:pt x="32" y="3"/>
                    <a:pt x="32" y="3"/>
                  </a:cubicBezTo>
                  <a:cubicBezTo>
                    <a:pt x="32" y="3"/>
                    <a:pt x="32" y="3"/>
                    <a:pt x="32" y="3"/>
                  </a:cubicBezTo>
                  <a:cubicBezTo>
                    <a:pt x="32" y="3"/>
                    <a:pt x="32" y="3"/>
                    <a:pt x="32" y="4"/>
                  </a:cubicBezTo>
                  <a:cubicBezTo>
                    <a:pt x="32" y="4"/>
                    <a:pt x="32" y="4"/>
                    <a:pt x="32" y="4"/>
                  </a:cubicBezTo>
                  <a:cubicBezTo>
                    <a:pt x="32" y="4"/>
                    <a:pt x="32" y="4"/>
                    <a:pt x="32" y="4"/>
                  </a:cubicBezTo>
                  <a:cubicBezTo>
                    <a:pt x="32" y="4"/>
                    <a:pt x="32" y="4"/>
                    <a:pt x="32" y="4"/>
                  </a:cubicBezTo>
                  <a:close/>
                  <a:moveTo>
                    <a:pt x="31" y="4"/>
                  </a:moveTo>
                  <a:cubicBezTo>
                    <a:pt x="31" y="4"/>
                    <a:pt x="32" y="3"/>
                    <a:pt x="32" y="4"/>
                  </a:cubicBezTo>
                  <a:cubicBezTo>
                    <a:pt x="32" y="4"/>
                    <a:pt x="32" y="4"/>
                    <a:pt x="31" y="4"/>
                  </a:cubicBezTo>
                  <a:close/>
                  <a:moveTo>
                    <a:pt x="31" y="9"/>
                  </a:moveTo>
                  <a:cubicBezTo>
                    <a:pt x="32" y="9"/>
                    <a:pt x="32" y="9"/>
                    <a:pt x="32" y="9"/>
                  </a:cubicBezTo>
                  <a:cubicBezTo>
                    <a:pt x="32" y="9"/>
                    <a:pt x="32" y="10"/>
                    <a:pt x="32" y="10"/>
                  </a:cubicBezTo>
                  <a:cubicBezTo>
                    <a:pt x="31" y="10"/>
                    <a:pt x="31" y="9"/>
                    <a:pt x="31" y="9"/>
                  </a:cubicBezTo>
                  <a:close/>
                  <a:moveTo>
                    <a:pt x="11" y="44"/>
                  </a:moveTo>
                  <a:cubicBezTo>
                    <a:pt x="11" y="43"/>
                    <a:pt x="11" y="43"/>
                    <a:pt x="12" y="42"/>
                  </a:cubicBezTo>
                  <a:cubicBezTo>
                    <a:pt x="12" y="43"/>
                    <a:pt x="12" y="43"/>
                    <a:pt x="12" y="44"/>
                  </a:cubicBezTo>
                  <a:cubicBezTo>
                    <a:pt x="12" y="44"/>
                    <a:pt x="11" y="44"/>
                    <a:pt x="11" y="44"/>
                  </a:cubicBezTo>
                  <a:close/>
                  <a:moveTo>
                    <a:pt x="2" y="18"/>
                  </a:moveTo>
                  <a:cubicBezTo>
                    <a:pt x="2" y="18"/>
                    <a:pt x="2" y="17"/>
                    <a:pt x="2" y="17"/>
                  </a:cubicBezTo>
                  <a:cubicBezTo>
                    <a:pt x="2" y="17"/>
                    <a:pt x="2" y="18"/>
                    <a:pt x="2" y="18"/>
                  </a:cubicBezTo>
                  <a:close/>
                  <a:moveTo>
                    <a:pt x="2" y="20"/>
                  </a:moveTo>
                  <a:cubicBezTo>
                    <a:pt x="2" y="20"/>
                    <a:pt x="2" y="19"/>
                    <a:pt x="2" y="19"/>
                  </a:cubicBezTo>
                  <a:cubicBezTo>
                    <a:pt x="3" y="19"/>
                    <a:pt x="3" y="20"/>
                    <a:pt x="2" y="20"/>
                  </a:cubicBezTo>
                  <a:close/>
                  <a:moveTo>
                    <a:pt x="4" y="20"/>
                  </a:moveTo>
                  <a:cubicBezTo>
                    <a:pt x="4" y="20"/>
                    <a:pt x="4" y="21"/>
                    <a:pt x="4" y="21"/>
                  </a:cubicBezTo>
                  <a:cubicBezTo>
                    <a:pt x="4" y="21"/>
                    <a:pt x="3" y="21"/>
                    <a:pt x="3" y="21"/>
                  </a:cubicBezTo>
                  <a:cubicBezTo>
                    <a:pt x="3" y="21"/>
                    <a:pt x="4" y="21"/>
                    <a:pt x="4" y="20"/>
                  </a:cubicBezTo>
                  <a:close/>
                  <a:moveTo>
                    <a:pt x="1" y="35"/>
                  </a:moveTo>
                  <a:cubicBezTo>
                    <a:pt x="2" y="34"/>
                    <a:pt x="2" y="34"/>
                    <a:pt x="2" y="34"/>
                  </a:cubicBezTo>
                  <a:cubicBezTo>
                    <a:pt x="2" y="34"/>
                    <a:pt x="2" y="35"/>
                    <a:pt x="2" y="34"/>
                  </a:cubicBezTo>
                  <a:cubicBezTo>
                    <a:pt x="3" y="35"/>
                    <a:pt x="2" y="35"/>
                    <a:pt x="1" y="35"/>
                  </a:cubicBezTo>
                  <a:close/>
                  <a:moveTo>
                    <a:pt x="2" y="42"/>
                  </a:moveTo>
                  <a:cubicBezTo>
                    <a:pt x="2" y="42"/>
                    <a:pt x="2" y="41"/>
                    <a:pt x="2" y="41"/>
                  </a:cubicBezTo>
                  <a:cubicBezTo>
                    <a:pt x="2" y="42"/>
                    <a:pt x="2" y="42"/>
                    <a:pt x="2" y="43"/>
                  </a:cubicBezTo>
                  <a:cubicBezTo>
                    <a:pt x="2" y="43"/>
                    <a:pt x="2" y="42"/>
                    <a:pt x="2" y="42"/>
                  </a:cubicBezTo>
                  <a:close/>
                  <a:moveTo>
                    <a:pt x="5" y="26"/>
                  </a:moveTo>
                  <a:cubicBezTo>
                    <a:pt x="4" y="26"/>
                    <a:pt x="5" y="27"/>
                    <a:pt x="4" y="27"/>
                  </a:cubicBezTo>
                  <a:cubicBezTo>
                    <a:pt x="4" y="27"/>
                    <a:pt x="4" y="27"/>
                    <a:pt x="4" y="27"/>
                  </a:cubicBezTo>
                  <a:cubicBezTo>
                    <a:pt x="4" y="26"/>
                    <a:pt x="4" y="26"/>
                    <a:pt x="5" y="25"/>
                  </a:cubicBezTo>
                  <a:cubicBezTo>
                    <a:pt x="5" y="26"/>
                    <a:pt x="5" y="26"/>
                    <a:pt x="5" y="26"/>
                  </a:cubicBezTo>
                  <a:close/>
                  <a:moveTo>
                    <a:pt x="4" y="24"/>
                  </a:moveTo>
                  <a:cubicBezTo>
                    <a:pt x="4" y="24"/>
                    <a:pt x="5" y="24"/>
                    <a:pt x="5" y="24"/>
                  </a:cubicBezTo>
                  <a:cubicBezTo>
                    <a:pt x="4" y="25"/>
                    <a:pt x="4" y="24"/>
                    <a:pt x="4" y="24"/>
                  </a:cubicBezTo>
                  <a:close/>
                  <a:moveTo>
                    <a:pt x="3" y="37"/>
                  </a:moveTo>
                  <a:cubicBezTo>
                    <a:pt x="3" y="38"/>
                    <a:pt x="3" y="38"/>
                    <a:pt x="2" y="38"/>
                  </a:cubicBezTo>
                  <a:cubicBezTo>
                    <a:pt x="2" y="38"/>
                    <a:pt x="2" y="38"/>
                    <a:pt x="2" y="37"/>
                  </a:cubicBezTo>
                  <a:cubicBezTo>
                    <a:pt x="3" y="37"/>
                    <a:pt x="3" y="37"/>
                    <a:pt x="3" y="37"/>
                  </a:cubicBezTo>
                  <a:close/>
                  <a:moveTo>
                    <a:pt x="3" y="36"/>
                  </a:moveTo>
                  <a:cubicBezTo>
                    <a:pt x="3" y="35"/>
                    <a:pt x="3" y="35"/>
                    <a:pt x="3" y="35"/>
                  </a:cubicBezTo>
                  <a:cubicBezTo>
                    <a:pt x="3" y="35"/>
                    <a:pt x="3" y="35"/>
                    <a:pt x="3" y="36"/>
                  </a:cubicBezTo>
                  <a:cubicBezTo>
                    <a:pt x="3" y="36"/>
                    <a:pt x="3" y="36"/>
                    <a:pt x="3" y="36"/>
                  </a:cubicBezTo>
                  <a:close/>
                  <a:moveTo>
                    <a:pt x="2" y="34"/>
                  </a:moveTo>
                  <a:cubicBezTo>
                    <a:pt x="2" y="34"/>
                    <a:pt x="2" y="34"/>
                    <a:pt x="2" y="33"/>
                  </a:cubicBezTo>
                  <a:cubicBezTo>
                    <a:pt x="3" y="33"/>
                    <a:pt x="3" y="33"/>
                    <a:pt x="3" y="33"/>
                  </a:cubicBezTo>
                  <a:cubicBezTo>
                    <a:pt x="3" y="33"/>
                    <a:pt x="3" y="32"/>
                    <a:pt x="3" y="32"/>
                  </a:cubicBezTo>
                  <a:cubicBezTo>
                    <a:pt x="3" y="32"/>
                    <a:pt x="3" y="32"/>
                    <a:pt x="3" y="32"/>
                  </a:cubicBezTo>
                  <a:cubicBezTo>
                    <a:pt x="4" y="32"/>
                    <a:pt x="4" y="32"/>
                    <a:pt x="3" y="32"/>
                  </a:cubicBezTo>
                  <a:cubicBezTo>
                    <a:pt x="4" y="33"/>
                    <a:pt x="5" y="33"/>
                    <a:pt x="4" y="34"/>
                  </a:cubicBezTo>
                  <a:cubicBezTo>
                    <a:pt x="4" y="34"/>
                    <a:pt x="4" y="33"/>
                    <a:pt x="3" y="33"/>
                  </a:cubicBezTo>
                  <a:cubicBezTo>
                    <a:pt x="3" y="33"/>
                    <a:pt x="3" y="34"/>
                    <a:pt x="2" y="34"/>
                  </a:cubicBezTo>
                  <a:close/>
                  <a:moveTo>
                    <a:pt x="4" y="38"/>
                  </a:moveTo>
                  <a:cubicBezTo>
                    <a:pt x="4" y="38"/>
                    <a:pt x="4" y="38"/>
                    <a:pt x="4" y="38"/>
                  </a:cubicBezTo>
                  <a:cubicBezTo>
                    <a:pt x="5" y="38"/>
                    <a:pt x="4" y="38"/>
                    <a:pt x="4" y="38"/>
                  </a:cubicBezTo>
                  <a:close/>
                  <a:moveTo>
                    <a:pt x="4" y="37"/>
                  </a:moveTo>
                  <a:cubicBezTo>
                    <a:pt x="4" y="37"/>
                    <a:pt x="4" y="37"/>
                    <a:pt x="5" y="36"/>
                  </a:cubicBezTo>
                  <a:cubicBezTo>
                    <a:pt x="5" y="37"/>
                    <a:pt x="5" y="37"/>
                    <a:pt x="5" y="37"/>
                  </a:cubicBezTo>
                  <a:cubicBezTo>
                    <a:pt x="4" y="37"/>
                    <a:pt x="4" y="37"/>
                    <a:pt x="4" y="37"/>
                  </a:cubicBezTo>
                  <a:close/>
                  <a:moveTo>
                    <a:pt x="3" y="37"/>
                  </a:moveTo>
                  <a:cubicBezTo>
                    <a:pt x="4" y="37"/>
                    <a:pt x="4" y="37"/>
                    <a:pt x="4" y="37"/>
                  </a:cubicBezTo>
                  <a:cubicBezTo>
                    <a:pt x="4" y="37"/>
                    <a:pt x="3" y="38"/>
                    <a:pt x="3" y="37"/>
                  </a:cubicBezTo>
                  <a:close/>
                  <a:moveTo>
                    <a:pt x="2" y="33"/>
                  </a:moveTo>
                  <a:cubicBezTo>
                    <a:pt x="2" y="33"/>
                    <a:pt x="2" y="32"/>
                    <a:pt x="3" y="32"/>
                  </a:cubicBezTo>
                  <a:cubicBezTo>
                    <a:pt x="3" y="33"/>
                    <a:pt x="2" y="33"/>
                    <a:pt x="2" y="33"/>
                  </a:cubicBezTo>
                  <a:close/>
                  <a:moveTo>
                    <a:pt x="2" y="24"/>
                  </a:moveTo>
                  <a:cubicBezTo>
                    <a:pt x="2" y="24"/>
                    <a:pt x="2" y="23"/>
                    <a:pt x="2" y="23"/>
                  </a:cubicBezTo>
                  <a:cubicBezTo>
                    <a:pt x="2" y="23"/>
                    <a:pt x="2" y="23"/>
                    <a:pt x="2" y="24"/>
                  </a:cubicBezTo>
                  <a:cubicBezTo>
                    <a:pt x="2" y="24"/>
                    <a:pt x="2" y="24"/>
                    <a:pt x="2" y="24"/>
                  </a:cubicBezTo>
                  <a:close/>
                  <a:moveTo>
                    <a:pt x="2" y="32"/>
                  </a:moveTo>
                  <a:cubicBezTo>
                    <a:pt x="2" y="31"/>
                    <a:pt x="3" y="31"/>
                    <a:pt x="3" y="30"/>
                  </a:cubicBezTo>
                  <a:cubicBezTo>
                    <a:pt x="3" y="30"/>
                    <a:pt x="3" y="30"/>
                    <a:pt x="4" y="30"/>
                  </a:cubicBezTo>
                  <a:cubicBezTo>
                    <a:pt x="4" y="31"/>
                    <a:pt x="3" y="31"/>
                    <a:pt x="2" y="32"/>
                  </a:cubicBezTo>
                  <a:cubicBezTo>
                    <a:pt x="2" y="32"/>
                    <a:pt x="2" y="32"/>
                    <a:pt x="2" y="32"/>
                  </a:cubicBezTo>
                  <a:close/>
                  <a:moveTo>
                    <a:pt x="3" y="26"/>
                  </a:moveTo>
                  <a:cubicBezTo>
                    <a:pt x="3" y="26"/>
                    <a:pt x="4" y="25"/>
                    <a:pt x="4" y="25"/>
                  </a:cubicBezTo>
                  <a:cubicBezTo>
                    <a:pt x="4" y="26"/>
                    <a:pt x="4" y="26"/>
                    <a:pt x="3" y="26"/>
                  </a:cubicBezTo>
                  <a:cubicBezTo>
                    <a:pt x="3" y="26"/>
                    <a:pt x="3" y="26"/>
                    <a:pt x="3" y="26"/>
                  </a:cubicBezTo>
                  <a:close/>
                  <a:moveTo>
                    <a:pt x="5" y="30"/>
                  </a:moveTo>
                  <a:cubicBezTo>
                    <a:pt x="5" y="31"/>
                    <a:pt x="5" y="31"/>
                    <a:pt x="5" y="31"/>
                  </a:cubicBezTo>
                  <a:cubicBezTo>
                    <a:pt x="5" y="30"/>
                    <a:pt x="5" y="30"/>
                    <a:pt x="5" y="30"/>
                  </a:cubicBezTo>
                  <a:close/>
                  <a:moveTo>
                    <a:pt x="5" y="39"/>
                  </a:moveTo>
                  <a:cubicBezTo>
                    <a:pt x="5" y="40"/>
                    <a:pt x="4" y="40"/>
                    <a:pt x="4" y="40"/>
                  </a:cubicBezTo>
                  <a:cubicBezTo>
                    <a:pt x="4" y="39"/>
                    <a:pt x="5" y="39"/>
                    <a:pt x="5" y="39"/>
                  </a:cubicBezTo>
                  <a:close/>
                  <a:moveTo>
                    <a:pt x="4" y="40"/>
                  </a:moveTo>
                  <a:cubicBezTo>
                    <a:pt x="4" y="41"/>
                    <a:pt x="4" y="41"/>
                    <a:pt x="3" y="41"/>
                  </a:cubicBezTo>
                  <a:cubicBezTo>
                    <a:pt x="3" y="41"/>
                    <a:pt x="3" y="40"/>
                    <a:pt x="3" y="40"/>
                  </a:cubicBezTo>
                  <a:cubicBezTo>
                    <a:pt x="3" y="40"/>
                    <a:pt x="3" y="40"/>
                    <a:pt x="3" y="40"/>
                  </a:cubicBezTo>
                  <a:cubicBezTo>
                    <a:pt x="4" y="40"/>
                    <a:pt x="3" y="41"/>
                    <a:pt x="4" y="40"/>
                  </a:cubicBezTo>
                  <a:cubicBezTo>
                    <a:pt x="4" y="40"/>
                    <a:pt x="4" y="40"/>
                    <a:pt x="4" y="40"/>
                  </a:cubicBezTo>
                  <a:cubicBezTo>
                    <a:pt x="4" y="40"/>
                    <a:pt x="4" y="40"/>
                    <a:pt x="4" y="40"/>
                  </a:cubicBezTo>
                  <a:close/>
                  <a:moveTo>
                    <a:pt x="3" y="41"/>
                  </a:moveTo>
                  <a:cubicBezTo>
                    <a:pt x="3" y="41"/>
                    <a:pt x="2" y="41"/>
                    <a:pt x="2" y="41"/>
                  </a:cubicBezTo>
                  <a:cubicBezTo>
                    <a:pt x="2" y="41"/>
                    <a:pt x="3" y="41"/>
                    <a:pt x="3" y="41"/>
                  </a:cubicBezTo>
                  <a:cubicBezTo>
                    <a:pt x="3" y="41"/>
                    <a:pt x="3" y="41"/>
                    <a:pt x="3" y="41"/>
                  </a:cubicBezTo>
                  <a:close/>
                  <a:moveTo>
                    <a:pt x="2" y="22"/>
                  </a:moveTo>
                  <a:cubicBezTo>
                    <a:pt x="2" y="22"/>
                    <a:pt x="2" y="22"/>
                    <a:pt x="2" y="22"/>
                  </a:cubicBezTo>
                  <a:cubicBezTo>
                    <a:pt x="2" y="22"/>
                    <a:pt x="2" y="22"/>
                    <a:pt x="3" y="22"/>
                  </a:cubicBezTo>
                  <a:cubicBezTo>
                    <a:pt x="3" y="22"/>
                    <a:pt x="3" y="22"/>
                    <a:pt x="2" y="23"/>
                  </a:cubicBezTo>
                  <a:cubicBezTo>
                    <a:pt x="2" y="22"/>
                    <a:pt x="2" y="23"/>
                    <a:pt x="2" y="22"/>
                  </a:cubicBezTo>
                  <a:close/>
                  <a:moveTo>
                    <a:pt x="4" y="23"/>
                  </a:moveTo>
                  <a:cubicBezTo>
                    <a:pt x="4" y="23"/>
                    <a:pt x="3" y="23"/>
                    <a:pt x="3" y="23"/>
                  </a:cubicBezTo>
                  <a:cubicBezTo>
                    <a:pt x="3" y="22"/>
                    <a:pt x="4" y="23"/>
                    <a:pt x="5" y="22"/>
                  </a:cubicBezTo>
                  <a:cubicBezTo>
                    <a:pt x="5" y="22"/>
                    <a:pt x="5" y="22"/>
                    <a:pt x="5" y="23"/>
                  </a:cubicBezTo>
                  <a:cubicBezTo>
                    <a:pt x="5" y="23"/>
                    <a:pt x="5" y="23"/>
                    <a:pt x="5" y="24"/>
                  </a:cubicBezTo>
                  <a:cubicBezTo>
                    <a:pt x="4" y="24"/>
                    <a:pt x="5" y="23"/>
                    <a:pt x="4" y="23"/>
                  </a:cubicBezTo>
                  <a:cubicBezTo>
                    <a:pt x="4" y="23"/>
                    <a:pt x="3" y="24"/>
                    <a:pt x="2" y="25"/>
                  </a:cubicBezTo>
                  <a:cubicBezTo>
                    <a:pt x="2" y="24"/>
                    <a:pt x="2" y="24"/>
                    <a:pt x="3" y="24"/>
                  </a:cubicBezTo>
                  <a:cubicBezTo>
                    <a:pt x="3" y="23"/>
                    <a:pt x="3" y="24"/>
                    <a:pt x="4" y="23"/>
                  </a:cubicBezTo>
                  <a:close/>
                  <a:moveTo>
                    <a:pt x="3" y="22"/>
                  </a:moveTo>
                  <a:cubicBezTo>
                    <a:pt x="3" y="22"/>
                    <a:pt x="3" y="22"/>
                    <a:pt x="3" y="22"/>
                  </a:cubicBezTo>
                  <a:cubicBezTo>
                    <a:pt x="3" y="22"/>
                    <a:pt x="4" y="22"/>
                    <a:pt x="4" y="22"/>
                  </a:cubicBezTo>
                  <a:cubicBezTo>
                    <a:pt x="4" y="22"/>
                    <a:pt x="3" y="22"/>
                    <a:pt x="3" y="22"/>
                  </a:cubicBezTo>
                  <a:close/>
                  <a:moveTo>
                    <a:pt x="3" y="19"/>
                  </a:moveTo>
                  <a:cubicBezTo>
                    <a:pt x="3" y="19"/>
                    <a:pt x="3" y="19"/>
                    <a:pt x="3" y="19"/>
                  </a:cubicBezTo>
                  <a:cubicBezTo>
                    <a:pt x="3" y="19"/>
                    <a:pt x="3" y="19"/>
                    <a:pt x="3" y="20"/>
                  </a:cubicBezTo>
                  <a:cubicBezTo>
                    <a:pt x="3" y="20"/>
                    <a:pt x="3" y="20"/>
                    <a:pt x="3" y="19"/>
                  </a:cubicBezTo>
                  <a:close/>
                  <a:moveTo>
                    <a:pt x="4" y="16"/>
                  </a:moveTo>
                  <a:cubicBezTo>
                    <a:pt x="4" y="17"/>
                    <a:pt x="4" y="17"/>
                    <a:pt x="3" y="17"/>
                  </a:cubicBezTo>
                  <a:cubicBezTo>
                    <a:pt x="3" y="17"/>
                    <a:pt x="3" y="17"/>
                    <a:pt x="3" y="17"/>
                  </a:cubicBezTo>
                  <a:cubicBezTo>
                    <a:pt x="3" y="16"/>
                    <a:pt x="4" y="16"/>
                    <a:pt x="4" y="16"/>
                  </a:cubicBezTo>
                  <a:close/>
                  <a:moveTo>
                    <a:pt x="5" y="16"/>
                  </a:moveTo>
                  <a:cubicBezTo>
                    <a:pt x="4" y="16"/>
                    <a:pt x="4" y="17"/>
                    <a:pt x="4" y="17"/>
                  </a:cubicBezTo>
                  <a:cubicBezTo>
                    <a:pt x="4" y="18"/>
                    <a:pt x="4" y="18"/>
                    <a:pt x="4" y="18"/>
                  </a:cubicBezTo>
                  <a:cubicBezTo>
                    <a:pt x="4" y="18"/>
                    <a:pt x="4" y="18"/>
                    <a:pt x="4" y="18"/>
                  </a:cubicBezTo>
                  <a:cubicBezTo>
                    <a:pt x="4" y="17"/>
                    <a:pt x="4" y="15"/>
                    <a:pt x="5" y="16"/>
                  </a:cubicBezTo>
                  <a:close/>
                  <a:moveTo>
                    <a:pt x="5" y="20"/>
                  </a:moveTo>
                  <a:cubicBezTo>
                    <a:pt x="5" y="20"/>
                    <a:pt x="5" y="20"/>
                    <a:pt x="5" y="20"/>
                  </a:cubicBezTo>
                  <a:cubicBezTo>
                    <a:pt x="5" y="20"/>
                    <a:pt x="5" y="20"/>
                    <a:pt x="5" y="20"/>
                  </a:cubicBezTo>
                  <a:cubicBezTo>
                    <a:pt x="5" y="20"/>
                    <a:pt x="5" y="20"/>
                    <a:pt x="5" y="20"/>
                  </a:cubicBezTo>
                  <a:close/>
                  <a:moveTo>
                    <a:pt x="6" y="15"/>
                  </a:moveTo>
                  <a:cubicBezTo>
                    <a:pt x="6" y="15"/>
                    <a:pt x="6" y="15"/>
                    <a:pt x="6" y="15"/>
                  </a:cubicBezTo>
                  <a:cubicBezTo>
                    <a:pt x="6" y="16"/>
                    <a:pt x="6" y="15"/>
                    <a:pt x="6" y="15"/>
                  </a:cubicBezTo>
                  <a:cubicBezTo>
                    <a:pt x="6" y="15"/>
                    <a:pt x="6" y="15"/>
                    <a:pt x="6" y="15"/>
                  </a:cubicBezTo>
                  <a:close/>
                  <a:moveTo>
                    <a:pt x="6" y="45"/>
                  </a:moveTo>
                  <a:cubicBezTo>
                    <a:pt x="6" y="45"/>
                    <a:pt x="7" y="45"/>
                    <a:pt x="7" y="45"/>
                  </a:cubicBezTo>
                  <a:cubicBezTo>
                    <a:pt x="6" y="45"/>
                    <a:pt x="6" y="45"/>
                    <a:pt x="6" y="45"/>
                  </a:cubicBezTo>
                  <a:cubicBezTo>
                    <a:pt x="6" y="45"/>
                    <a:pt x="6" y="45"/>
                    <a:pt x="6" y="45"/>
                  </a:cubicBezTo>
                  <a:close/>
                  <a:moveTo>
                    <a:pt x="7" y="17"/>
                  </a:moveTo>
                  <a:cubicBezTo>
                    <a:pt x="7" y="18"/>
                    <a:pt x="7" y="18"/>
                    <a:pt x="6" y="18"/>
                  </a:cubicBezTo>
                  <a:cubicBezTo>
                    <a:pt x="6" y="18"/>
                    <a:pt x="6" y="18"/>
                    <a:pt x="6" y="18"/>
                  </a:cubicBezTo>
                  <a:cubicBezTo>
                    <a:pt x="6" y="18"/>
                    <a:pt x="6" y="17"/>
                    <a:pt x="7" y="17"/>
                  </a:cubicBezTo>
                  <a:close/>
                  <a:moveTo>
                    <a:pt x="7" y="39"/>
                  </a:moveTo>
                  <a:cubicBezTo>
                    <a:pt x="7" y="39"/>
                    <a:pt x="7" y="39"/>
                    <a:pt x="7" y="39"/>
                  </a:cubicBezTo>
                  <a:cubicBezTo>
                    <a:pt x="7" y="39"/>
                    <a:pt x="7" y="39"/>
                    <a:pt x="7" y="40"/>
                  </a:cubicBezTo>
                  <a:cubicBezTo>
                    <a:pt x="7" y="40"/>
                    <a:pt x="7" y="40"/>
                    <a:pt x="6" y="40"/>
                  </a:cubicBezTo>
                  <a:cubicBezTo>
                    <a:pt x="6" y="40"/>
                    <a:pt x="7" y="40"/>
                    <a:pt x="7" y="39"/>
                  </a:cubicBezTo>
                  <a:close/>
                  <a:moveTo>
                    <a:pt x="10" y="41"/>
                  </a:moveTo>
                  <a:cubicBezTo>
                    <a:pt x="10" y="41"/>
                    <a:pt x="10" y="42"/>
                    <a:pt x="9" y="41"/>
                  </a:cubicBezTo>
                  <a:cubicBezTo>
                    <a:pt x="9" y="41"/>
                    <a:pt x="10" y="41"/>
                    <a:pt x="10" y="41"/>
                  </a:cubicBezTo>
                  <a:close/>
                  <a:moveTo>
                    <a:pt x="9" y="23"/>
                  </a:moveTo>
                  <a:cubicBezTo>
                    <a:pt x="9" y="23"/>
                    <a:pt x="9" y="23"/>
                    <a:pt x="10" y="23"/>
                  </a:cubicBezTo>
                  <a:cubicBezTo>
                    <a:pt x="10" y="23"/>
                    <a:pt x="10" y="23"/>
                    <a:pt x="9" y="23"/>
                  </a:cubicBezTo>
                  <a:close/>
                  <a:moveTo>
                    <a:pt x="9" y="34"/>
                  </a:moveTo>
                  <a:cubicBezTo>
                    <a:pt x="9" y="34"/>
                    <a:pt x="9" y="34"/>
                    <a:pt x="9" y="34"/>
                  </a:cubicBezTo>
                  <a:cubicBezTo>
                    <a:pt x="9" y="33"/>
                    <a:pt x="10" y="33"/>
                    <a:pt x="9" y="34"/>
                  </a:cubicBezTo>
                  <a:close/>
                  <a:moveTo>
                    <a:pt x="9" y="43"/>
                  </a:moveTo>
                  <a:cubicBezTo>
                    <a:pt x="8" y="43"/>
                    <a:pt x="8" y="44"/>
                    <a:pt x="8" y="43"/>
                  </a:cubicBezTo>
                  <a:cubicBezTo>
                    <a:pt x="8" y="43"/>
                    <a:pt x="9" y="43"/>
                    <a:pt x="9" y="43"/>
                  </a:cubicBezTo>
                  <a:cubicBezTo>
                    <a:pt x="9" y="43"/>
                    <a:pt x="9" y="43"/>
                    <a:pt x="9" y="43"/>
                  </a:cubicBezTo>
                  <a:close/>
                  <a:moveTo>
                    <a:pt x="8" y="20"/>
                  </a:moveTo>
                  <a:cubicBezTo>
                    <a:pt x="9" y="20"/>
                    <a:pt x="9" y="20"/>
                    <a:pt x="9" y="20"/>
                  </a:cubicBezTo>
                  <a:cubicBezTo>
                    <a:pt x="9" y="21"/>
                    <a:pt x="9" y="21"/>
                    <a:pt x="9" y="21"/>
                  </a:cubicBezTo>
                  <a:cubicBezTo>
                    <a:pt x="8" y="21"/>
                    <a:pt x="8" y="21"/>
                    <a:pt x="8" y="20"/>
                  </a:cubicBezTo>
                  <a:close/>
                  <a:moveTo>
                    <a:pt x="8" y="21"/>
                  </a:moveTo>
                  <a:cubicBezTo>
                    <a:pt x="8" y="21"/>
                    <a:pt x="8" y="21"/>
                    <a:pt x="8" y="21"/>
                  </a:cubicBezTo>
                  <a:cubicBezTo>
                    <a:pt x="8" y="21"/>
                    <a:pt x="8" y="21"/>
                    <a:pt x="8" y="21"/>
                  </a:cubicBezTo>
                  <a:cubicBezTo>
                    <a:pt x="8" y="22"/>
                    <a:pt x="8" y="21"/>
                    <a:pt x="8" y="21"/>
                  </a:cubicBezTo>
                  <a:close/>
                  <a:moveTo>
                    <a:pt x="8" y="22"/>
                  </a:moveTo>
                  <a:cubicBezTo>
                    <a:pt x="7" y="23"/>
                    <a:pt x="7" y="24"/>
                    <a:pt x="7" y="24"/>
                  </a:cubicBezTo>
                  <a:cubicBezTo>
                    <a:pt x="7" y="23"/>
                    <a:pt x="7" y="23"/>
                    <a:pt x="7" y="22"/>
                  </a:cubicBezTo>
                  <a:cubicBezTo>
                    <a:pt x="8" y="22"/>
                    <a:pt x="8" y="22"/>
                    <a:pt x="8" y="22"/>
                  </a:cubicBezTo>
                  <a:close/>
                  <a:moveTo>
                    <a:pt x="7" y="18"/>
                  </a:moveTo>
                  <a:cubicBezTo>
                    <a:pt x="7" y="18"/>
                    <a:pt x="7" y="19"/>
                    <a:pt x="7" y="19"/>
                  </a:cubicBezTo>
                  <a:cubicBezTo>
                    <a:pt x="7" y="18"/>
                    <a:pt x="7" y="18"/>
                    <a:pt x="7" y="18"/>
                  </a:cubicBezTo>
                  <a:close/>
                  <a:moveTo>
                    <a:pt x="8" y="13"/>
                  </a:moveTo>
                  <a:cubicBezTo>
                    <a:pt x="7" y="14"/>
                    <a:pt x="7" y="13"/>
                    <a:pt x="7" y="13"/>
                  </a:cubicBezTo>
                  <a:cubicBezTo>
                    <a:pt x="8" y="13"/>
                    <a:pt x="8" y="13"/>
                    <a:pt x="8" y="13"/>
                  </a:cubicBezTo>
                  <a:close/>
                  <a:moveTo>
                    <a:pt x="8" y="16"/>
                  </a:moveTo>
                  <a:cubicBezTo>
                    <a:pt x="8" y="17"/>
                    <a:pt x="8" y="17"/>
                    <a:pt x="8" y="17"/>
                  </a:cubicBezTo>
                  <a:cubicBezTo>
                    <a:pt x="7" y="17"/>
                    <a:pt x="7" y="16"/>
                    <a:pt x="8" y="16"/>
                  </a:cubicBezTo>
                  <a:close/>
                  <a:moveTo>
                    <a:pt x="10" y="11"/>
                  </a:moveTo>
                  <a:cubicBezTo>
                    <a:pt x="10" y="12"/>
                    <a:pt x="9" y="12"/>
                    <a:pt x="9" y="12"/>
                  </a:cubicBezTo>
                  <a:cubicBezTo>
                    <a:pt x="9" y="12"/>
                    <a:pt x="9" y="12"/>
                    <a:pt x="9" y="11"/>
                  </a:cubicBezTo>
                  <a:cubicBezTo>
                    <a:pt x="9" y="11"/>
                    <a:pt x="9" y="12"/>
                    <a:pt x="10" y="11"/>
                  </a:cubicBezTo>
                  <a:close/>
                  <a:moveTo>
                    <a:pt x="10" y="13"/>
                  </a:moveTo>
                  <a:cubicBezTo>
                    <a:pt x="10" y="14"/>
                    <a:pt x="10" y="13"/>
                    <a:pt x="9" y="14"/>
                  </a:cubicBezTo>
                  <a:cubicBezTo>
                    <a:pt x="9" y="13"/>
                    <a:pt x="9" y="13"/>
                    <a:pt x="10" y="12"/>
                  </a:cubicBezTo>
                  <a:cubicBezTo>
                    <a:pt x="10" y="13"/>
                    <a:pt x="10" y="13"/>
                    <a:pt x="10" y="13"/>
                  </a:cubicBezTo>
                  <a:close/>
                  <a:moveTo>
                    <a:pt x="13" y="18"/>
                  </a:moveTo>
                  <a:cubicBezTo>
                    <a:pt x="14" y="18"/>
                    <a:pt x="14" y="18"/>
                    <a:pt x="14" y="18"/>
                  </a:cubicBezTo>
                  <a:cubicBezTo>
                    <a:pt x="13" y="19"/>
                    <a:pt x="13" y="20"/>
                    <a:pt x="13" y="20"/>
                  </a:cubicBezTo>
                  <a:cubicBezTo>
                    <a:pt x="12" y="21"/>
                    <a:pt x="13" y="20"/>
                    <a:pt x="12" y="20"/>
                  </a:cubicBezTo>
                  <a:cubicBezTo>
                    <a:pt x="12" y="20"/>
                    <a:pt x="12" y="20"/>
                    <a:pt x="12" y="20"/>
                  </a:cubicBezTo>
                  <a:cubicBezTo>
                    <a:pt x="13" y="18"/>
                    <a:pt x="12" y="16"/>
                    <a:pt x="11" y="15"/>
                  </a:cubicBezTo>
                  <a:cubicBezTo>
                    <a:pt x="11" y="16"/>
                    <a:pt x="10" y="17"/>
                    <a:pt x="11" y="18"/>
                  </a:cubicBezTo>
                  <a:cubicBezTo>
                    <a:pt x="11" y="17"/>
                    <a:pt x="11" y="17"/>
                    <a:pt x="11" y="17"/>
                  </a:cubicBezTo>
                  <a:cubicBezTo>
                    <a:pt x="11" y="18"/>
                    <a:pt x="12" y="17"/>
                    <a:pt x="12" y="18"/>
                  </a:cubicBezTo>
                  <a:cubicBezTo>
                    <a:pt x="12" y="18"/>
                    <a:pt x="11" y="18"/>
                    <a:pt x="11" y="18"/>
                  </a:cubicBezTo>
                  <a:cubicBezTo>
                    <a:pt x="11" y="18"/>
                    <a:pt x="11" y="18"/>
                    <a:pt x="11" y="18"/>
                  </a:cubicBezTo>
                  <a:cubicBezTo>
                    <a:pt x="11" y="18"/>
                    <a:pt x="10" y="18"/>
                    <a:pt x="10" y="19"/>
                  </a:cubicBezTo>
                  <a:cubicBezTo>
                    <a:pt x="10" y="19"/>
                    <a:pt x="10" y="18"/>
                    <a:pt x="10" y="18"/>
                  </a:cubicBezTo>
                  <a:cubicBezTo>
                    <a:pt x="9" y="19"/>
                    <a:pt x="9" y="19"/>
                    <a:pt x="9" y="20"/>
                  </a:cubicBezTo>
                  <a:cubicBezTo>
                    <a:pt x="10" y="19"/>
                    <a:pt x="10" y="20"/>
                    <a:pt x="10" y="20"/>
                  </a:cubicBezTo>
                  <a:cubicBezTo>
                    <a:pt x="10" y="20"/>
                    <a:pt x="9" y="20"/>
                    <a:pt x="9" y="20"/>
                  </a:cubicBezTo>
                  <a:cubicBezTo>
                    <a:pt x="9" y="19"/>
                    <a:pt x="8" y="19"/>
                    <a:pt x="8" y="19"/>
                  </a:cubicBezTo>
                  <a:cubicBezTo>
                    <a:pt x="8" y="20"/>
                    <a:pt x="8" y="21"/>
                    <a:pt x="7" y="20"/>
                  </a:cubicBezTo>
                  <a:cubicBezTo>
                    <a:pt x="7" y="20"/>
                    <a:pt x="8" y="20"/>
                    <a:pt x="8" y="19"/>
                  </a:cubicBezTo>
                  <a:cubicBezTo>
                    <a:pt x="8" y="19"/>
                    <a:pt x="7" y="20"/>
                    <a:pt x="7" y="19"/>
                  </a:cubicBezTo>
                  <a:cubicBezTo>
                    <a:pt x="7" y="19"/>
                    <a:pt x="7" y="19"/>
                    <a:pt x="8" y="19"/>
                  </a:cubicBezTo>
                  <a:cubicBezTo>
                    <a:pt x="8" y="19"/>
                    <a:pt x="8" y="19"/>
                    <a:pt x="8" y="19"/>
                  </a:cubicBezTo>
                  <a:cubicBezTo>
                    <a:pt x="8" y="19"/>
                    <a:pt x="8" y="19"/>
                    <a:pt x="8" y="19"/>
                  </a:cubicBezTo>
                  <a:cubicBezTo>
                    <a:pt x="8" y="18"/>
                    <a:pt x="7" y="17"/>
                    <a:pt x="8" y="17"/>
                  </a:cubicBezTo>
                  <a:cubicBezTo>
                    <a:pt x="8" y="17"/>
                    <a:pt x="9" y="17"/>
                    <a:pt x="9" y="17"/>
                  </a:cubicBezTo>
                  <a:cubicBezTo>
                    <a:pt x="9" y="16"/>
                    <a:pt x="10" y="16"/>
                    <a:pt x="10" y="16"/>
                  </a:cubicBezTo>
                  <a:cubicBezTo>
                    <a:pt x="9" y="15"/>
                    <a:pt x="9" y="15"/>
                    <a:pt x="9" y="16"/>
                  </a:cubicBezTo>
                  <a:cubicBezTo>
                    <a:pt x="9" y="15"/>
                    <a:pt x="9" y="15"/>
                    <a:pt x="9" y="14"/>
                  </a:cubicBezTo>
                  <a:cubicBezTo>
                    <a:pt x="9" y="14"/>
                    <a:pt x="10" y="14"/>
                    <a:pt x="10" y="14"/>
                  </a:cubicBezTo>
                  <a:cubicBezTo>
                    <a:pt x="10" y="13"/>
                    <a:pt x="10" y="13"/>
                    <a:pt x="11" y="12"/>
                  </a:cubicBezTo>
                  <a:cubicBezTo>
                    <a:pt x="11" y="12"/>
                    <a:pt x="11" y="13"/>
                    <a:pt x="11" y="14"/>
                  </a:cubicBezTo>
                  <a:cubicBezTo>
                    <a:pt x="11" y="13"/>
                    <a:pt x="12" y="13"/>
                    <a:pt x="12" y="12"/>
                  </a:cubicBezTo>
                  <a:cubicBezTo>
                    <a:pt x="12" y="12"/>
                    <a:pt x="12" y="13"/>
                    <a:pt x="11" y="13"/>
                  </a:cubicBezTo>
                  <a:cubicBezTo>
                    <a:pt x="11" y="12"/>
                    <a:pt x="12" y="12"/>
                    <a:pt x="12" y="11"/>
                  </a:cubicBezTo>
                  <a:cubicBezTo>
                    <a:pt x="12" y="11"/>
                    <a:pt x="11" y="12"/>
                    <a:pt x="11" y="11"/>
                  </a:cubicBezTo>
                  <a:cubicBezTo>
                    <a:pt x="12" y="11"/>
                    <a:pt x="12" y="11"/>
                    <a:pt x="12" y="10"/>
                  </a:cubicBezTo>
                  <a:cubicBezTo>
                    <a:pt x="12" y="11"/>
                    <a:pt x="13" y="12"/>
                    <a:pt x="13" y="13"/>
                  </a:cubicBezTo>
                  <a:cubicBezTo>
                    <a:pt x="13" y="13"/>
                    <a:pt x="13" y="13"/>
                    <a:pt x="13" y="13"/>
                  </a:cubicBezTo>
                  <a:cubicBezTo>
                    <a:pt x="13" y="14"/>
                    <a:pt x="13" y="15"/>
                    <a:pt x="13" y="16"/>
                  </a:cubicBezTo>
                  <a:cubicBezTo>
                    <a:pt x="14" y="16"/>
                    <a:pt x="13" y="18"/>
                    <a:pt x="13" y="18"/>
                  </a:cubicBezTo>
                  <a:close/>
                  <a:moveTo>
                    <a:pt x="11" y="20"/>
                  </a:moveTo>
                  <a:cubicBezTo>
                    <a:pt x="11" y="20"/>
                    <a:pt x="11" y="20"/>
                    <a:pt x="11" y="20"/>
                  </a:cubicBezTo>
                  <a:cubicBezTo>
                    <a:pt x="11" y="20"/>
                    <a:pt x="11" y="20"/>
                    <a:pt x="12" y="20"/>
                  </a:cubicBezTo>
                  <a:cubicBezTo>
                    <a:pt x="12" y="20"/>
                    <a:pt x="11" y="20"/>
                    <a:pt x="11" y="20"/>
                  </a:cubicBezTo>
                  <a:close/>
                  <a:moveTo>
                    <a:pt x="12" y="21"/>
                  </a:moveTo>
                  <a:cubicBezTo>
                    <a:pt x="12" y="21"/>
                    <a:pt x="12" y="21"/>
                    <a:pt x="12" y="21"/>
                  </a:cubicBezTo>
                  <a:cubicBezTo>
                    <a:pt x="12" y="21"/>
                    <a:pt x="11" y="22"/>
                    <a:pt x="11" y="21"/>
                  </a:cubicBezTo>
                  <a:cubicBezTo>
                    <a:pt x="12" y="21"/>
                    <a:pt x="12" y="21"/>
                    <a:pt x="12" y="21"/>
                  </a:cubicBezTo>
                  <a:close/>
                  <a:moveTo>
                    <a:pt x="11" y="22"/>
                  </a:moveTo>
                  <a:cubicBezTo>
                    <a:pt x="11" y="23"/>
                    <a:pt x="10" y="23"/>
                    <a:pt x="10" y="23"/>
                  </a:cubicBezTo>
                  <a:cubicBezTo>
                    <a:pt x="10" y="23"/>
                    <a:pt x="11" y="23"/>
                    <a:pt x="11" y="22"/>
                  </a:cubicBezTo>
                  <a:close/>
                  <a:moveTo>
                    <a:pt x="15" y="17"/>
                  </a:moveTo>
                  <a:cubicBezTo>
                    <a:pt x="14" y="17"/>
                    <a:pt x="14" y="17"/>
                    <a:pt x="14" y="17"/>
                  </a:cubicBezTo>
                  <a:cubicBezTo>
                    <a:pt x="14" y="16"/>
                    <a:pt x="15" y="17"/>
                    <a:pt x="15" y="17"/>
                  </a:cubicBezTo>
                  <a:close/>
                  <a:moveTo>
                    <a:pt x="14" y="15"/>
                  </a:moveTo>
                  <a:cubicBezTo>
                    <a:pt x="15" y="14"/>
                    <a:pt x="15" y="14"/>
                    <a:pt x="15" y="14"/>
                  </a:cubicBezTo>
                  <a:cubicBezTo>
                    <a:pt x="15" y="14"/>
                    <a:pt x="15" y="15"/>
                    <a:pt x="15" y="15"/>
                  </a:cubicBezTo>
                  <a:cubicBezTo>
                    <a:pt x="15" y="15"/>
                    <a:pt x="14" y="15"/>
                    <a:pt x="14" y="15"/>
                  </a:cubicBezTo>
                  <a:close/>
                  <a:moveTo>
                    <a:pt x="17" y="10"/>
                  </a:moveTo>
                  <a:cubicBezTo>
                    <a:pt x="17" y="11"/>
                    <a:pt x="17" y="11"/>
                    <a:pt x="17" y="12"/>
                  </a:cubicBezTo>
                  <a:cubicBezTo>
                    <a:pt x="17" y="13"/>
                    <a:pt x="17" y="12"/>
                    <a:pt x="16" y="12"/>
                  </a:cubicBezTo>
                  <a:cubicBezTo>
                    <a:pt x="16" y="12"/>
                    <a:pt x="16" y="12"/>
                    <a:pt x="15" y="12"/>
                  </a:cubicBezTo>
                  <a:cubicBezTo>
                    <a:pt x="15" y="13"/>
                    <a:pt x="15" y="13"/>
                    <a:pt x="15" y="13"/>
                  </a:cubicBezTo>
                  <a:cubicBezTo>
                    <a:pt x="15" y="14"/>
                    <a:pt x="15" y="14"/>
                    <a:pt x="14" y="14"/>
                  </a:cubicBezTo>
                  <a:cubicBezTo>
                    <a:pt x="14" y="13"/>
                    <a:pt x="14" y="13"/>
                    <a:pt x="14" y="12"/>
                  </a:cubicBezTo>
                  <a:cubicBezTo>
                    <a:pt x="14" y="11"/>
                    <a:pt x="15" y="12"/>
                    <a:pt x="15" y="12"/>
                  </a:cubicBezTo>
                  <a:cubicBezTo>
                    <a:pt x="16" y="11"/>
                    <a:pt x="17" y="12"/>
                    <a:pt x="17" y="11"/>
                  </a:cubicBezTo>
                  <a:cubicBezTo>
                    <a:pt x="16" y="11"/>
                    <a:pt x="16" y="10"/>
                    <a:pt x="16" y="9"/>
                  </a:cubicBezTo>
                  <a:cubicBezTo>
                    <a:pt x="17" y="9"/>
                    <a:pt x="17" y="10"/>
                    <a:pt x="17" y="10"/>
                  </a:cubicBezTo>
                  <a:close/>
                  <a:moveTo>
                    <a:pt x="17" y="17"/>
                  </a:moveTo>
                  <a:cubicBezTo>
                    <a:pt x="16" y="17"/>
                    <a:pt x="16" y="17"/>
                    <a:pt x="16" y="17"/>
                  </a:cubicBezTo>
                  <a:cubicBezTo>
                    <a:pt x="16" y="17"/>
                    <a:pt x="16" y="17"/>
                    <a:pt x="16" y="17"/>
                  </a:cubicBezTo>
                  <a:cubicBezTo>
                    <a:pt x="16" y="17"/>
                    <a:pt x="16" y="17"/>
                    <a:pt x="16" y="17"/>
                  </a:cubicBezTo>
                  <a:cubicBezTo>
                    <a:pt x="16" y="17"/>
                    <a:pt x="16" y="17"/>
                    <a:pt x="16" y="17"/>
                  </a:cubicBezTo>
                  <a:cubicBezTo>
                    <a:pt x="16" y="17"/>
                    <a:pt x="17" y="17"/>
                    <a:pt x="17" y="17"/>
                  </a:cubicBezTo>
                  <a:close/>
                  <a:moveTo>
                    <a:pt x="15" y="15"/>
                  </a:moveTo>
                  <a:cubicBezTo>
                    <a:pt x="16" y="14"/>
                    <a:pt x="17" y="14"/>
                    <a:pt x="17" y="16"/>
                  </a:cubicBezTo>
                  <a:cubicBezTo>
                    <a:pt x="17" y="16"/>
                    <a:pt x="17" y="16"/>
                    <a:pt x="16" y="16"/>
                  </a:cubicBezTo>
                  <a:cubicBezTo>
                    <a:pt x="16" y="16"/>
                    <a:pt x="16" y="16"/>
                    <a:pt x="15" y="15"/>
                  </a:cubicBezTo>
                  <a:close/>
                  <a:moveTo>
                    <a:pt x="16" y="12"/>
                  </a:moveTo>
                  <a:cubicBezTo>
                    <a:pt x="17" y="12"/>
                    <a:pt x="16" y="14"/>
                    <a:pt x="17" y="14"/>
                  </a:cubicBezTo>
                  <a:cubicBezTo>
                    <a:pt x="16" y="14"/>
                    <a:pt x="16" y="13"/>
                    <a:pt x="16" y="12"/>
                  </a:cubicBezTo>
                  <a:close/>
                  <a:moveTo>
                    <a:pt x="18" y="14"/>
                  </a:moveTo>
                  <a:cubicBezTo>
                    <a:pt x="18" y="14"/>
                    <a:pt x="18" y="14"/>
                    <a:pt x="18" y="15"/>
                  </a:cubicBezTo>
                  <a:cubicBezTo>
                    <a:pt x="17" y="15"/>
                    <a:pt x="17" y="14"/>
                    <a:pt x="18" y="14"/>
                  </a:cubicBezTo>
                  <a:close/>
                  <a:moveTo>
                    <a:pt x="18" y="9"/>
                  </a:moveTo>
                  <a:cubicBezTo>
                    <a:pt x="17" y="9"/>
                    <a:pt x="17" y="9"/>
                    <a:pt x="17" y="9"/>
                  </a:cubicBezTo>
                  <a:cubicBezTo>
                    <a:pt x="17" y="9"/>
                    <a:pt x="18" y="8"/>
                    <a:pt x="18" y="8"/>
                  </a:cubicBezTo>
                  <a:cubicBezTo>
                    <a:pt x="18" y="8"/>
                    <a:pt x="18" y="9"/>
                    <a:pt x="18" y="9"/>
                  </a:cubicBezTo>
                  <a:close/>
                  <a:moveTo>
                    <a:pt x="19" y="8"/>
                  </a:moveTo>
                  <a:cubicBezTo>
                    <a:pt x="19" y="8"/>
                    <a:pt x="19" y="8"/>
                    <a:pt x="19" y="9"/>
                  </a:cubicBezTo>
                  <a:cubicBezTo>
                    <a:pt x="19" y="9"/>
                    <a:pt x="19" y="9"/>
                    <a:pt x="19" y="9"/>
                  </a:cubicBezTo>
                  <a:cubicBezTo>
                    <a:pt x="19" y="8"/>
                    <a:pt x="19" y="8"/>
                    <a:pt x="19" y="8"/>
                  </a:cubicBezTo>
                  <a:close/>
                  <a:moveTo>
                    <a:pt x="20" y="13"/>
                  </a:moveTo>
                  <a:cubicBezTo>
                    <a:pt x="19" y="14"/>
                    <a:pt x="19" y="14"/>
                    <a:pt x="19" y="15"/>
                  </a:cubicBezTo>
                  <a:cubicBezTo>
                    <a:pt x="18" y="15"/>
                    <a:pt x="18" y="15"/>
                    <a:pt x="18" y="15"/>
                  </a:cubicBezTo>
                  <a:cubicBezTo>
                    <a:pt x="19" y="14"/>
                    <a:pt x="18" y="12"/>
                    <a:pt x="17" y="13"/>
                  </a:cubicBezTo>
                  <a:cubicBezTo>
                    <a:pt x="18" y="12"/>
                    <a:pt x="19" y="12"/>
                    <a:pt x="19" y="12"/>
                  </a:cubicBezTo>
                  <a:cubicBezTo>
                    <a:pt x="19" y="12"/>
                    <a:pt x="19" y="12"/>
                    <a:pt x="19" y="12"/>
                  </a:cubicBezTo>
                  <a:cubicBezTo>
                    <a:pt x="19" y="13"/>
                    <a:pt x="19" y="13"/>
                    <a:pt x="20" y="13"/>
                  </a:cubicBezTo>
                  <a:close/>
                  <a:moveTo>
                    <a:pt x="20" y="14"/>
                  </a:moveTo>
                  <a:cubicBezTo>
                    <a:pt x="20" y="14"/>
                    <a:pt x="20" y="14"/>
                    <a:pt x="19" y="14"/>
                  </a:cubicBezTo>
                  <a:cubicBezTo>
                    <a:pt x="20" y="14"/>
                    <a:pt x="20" y="13"/>
                    <a:pt x="20" y="13"/>
                  </a:cubicBezTo>
                  <a:cubicBezTo>
                    <a:pt x="20" y="13"/>
                    <a:pt x="20" y="14"/>
                    <a:pt x="20" y="14"/>
                  </a:cubicBezTo>
                  <a:close/>
                  <a:moveTo>
                    <a:pt x="22" y="12"/>
                  </a:moveTo>
                  <a:cubicBezTo>
                    <a:pt x="22" y="12"/>
                    <a:pt x="22" y="12"/>
                    <a:pt x="22" y="13"/>
                  </a:cubicBezTo>
                  <a:cubicBezTo>
                    <a:pt x="22" y="12"/>
                    <a:pt x="22" y="12"/>
                    <a:pt x="22" y="11"/>
                  </a:cubicBezTo>
                  <a:cubicBezTo>
                    <a:pt x="22" y="12"/>
                    <a:pt x="22" y="12"/>
                    <a:pt x="22" y="12"/>
                  </a:cubicBezTo>
                  <a:close/>
                  <a:moveTo>
                    <a:pt x="23" y="14"/>
                  </a:moveTo>
                  <a:cubicBezTo>
                    <a:pt x="23" y="14"/>
                    <a:pt x="23" y="15"/>
                    <a:pt x="23" y="15"/>
                  </a:cubicBezTo>
                  <a:cubicBezTo>
                    <a:pt x="23" y="15"/>
                    <a:pt x="23" y="15"/>
                    <a:pt x="22" y="15"/>
                  </a:cubicBezTo>
                  <a:cubicBezTo>
                    <a:pt x="22" y="14"/>
                    <a:pt x="23" y="14"/>
                    <a:pt x="23" y="14"/>
                  </a:cubicBezTo>
                  <a:close/>
                  <a:moveTo>
                    <a:pt x="23" y="11"/>
                  </a:moveTo>
                  <a:cubicBezTo>
                    <a:pt x="23" y="11"/>
                    <a:pt x="23" y="11"/>
                    <a:pt x="23" y="11"/>
                  </a:cubicBezTo>
                  <a:cubicBezTo>
                    <a:pt x="23" y="10"/>
                    <a:pt x="24" y="11"/>
                    <a:pt x="23" y="11"/>
                  </a:cubicBezTo>
                  <a:close/>
                  <a:moveTo>
                    <a:pt x="24" y="13"/>
                  </a:moveTo>
                  <a:cubicBezTo>
                    <a:pt x="24" y="13"/>
                    <a:pt x="24" y="13"/>
                    <a:pt x="24" y="14"/>
                  </a:cubicBezTo>
                  <a:cubicBezTo>
                    <a:pt x="23" y="14"/>
                    <a:pt x="23" y="13"/>
                    <a:pt x="23" y="13"/>
                  </a:cubicBezTo>
                  <a:cubicBezTo>
                    <a:pt x="24" y="12"/>
                    <a:pt x="24" y="13"/>
                    <a:pt x="24" y="13"/>
                  </a:cubicBezTo>
                  <a:close/>
                  <a:moveTo>
                    <a:pt x="24" y="16"/>
                  </a:moveTo>
                  <a:cubicBezTo>
                    <a:pt x="24" y="16"/>
                    <a:pt x="25" y="16"/>
                    <a:pt x="25" y="16"/>
                  </a:cubicBezTo>
                  <a:cubicBezTo>
                    <a:pt x="24" y="16"/>
                    <a:pt x="24" y="16"/>
                    <a:pt x="24" y="16"/>
                  </a:cubicBezTo>
                  <a:close/>
                  <a:moveTo>
                    <a:pt x="25" y="9"/>
                  </a:moveTo>
                  <a:cubicBezTo>
                    <a:pt x="25" y="9"/>
                    <a:pt x="24" y="9"/>
                    <a:pt x="24" y="8"/>
                  </a:cubicBezTo>
                  <a:cubicBezTo>
                    <a:pt x="25" y="8"/>
                    <a:pt x="26" y="9"/>
                    <a:pt x="25" y="9"/>
                  </a:cubicBezTo>
                  <a:close/>
                  <a:moveTo>
                    <a:pt x="26" y="12"/>
                  </a:moveTo>
                  <a:cubicBezTo>
                    <a:pt x="25" y="12"/>
                    <a:pt x="25" y="12"/>
                    <a:pt x="25" y="13"/>
                  </a:cubicBezTo>
                  <a:cubicBezTo>
                    <a:pt x="25" y="12"/>
                    <a:pt x="25" y="12"/>
                    <a:pt x="25" y="11"/>
                  </a:cubicBezTo>
                  <a:cubicBezTo>
                    <a:pt x="25" y="12"/>
                    <a:pt x="25" y="12"/>
                    <a:pt x="26" y="12"/>
                  </a:cubicBezTo>
                  <a:close/>
                  <a:moveTo>
                    <a:pt x="25" y="16"/>
                  </a:moveTo>
                  <a:cubicBezTo>
                    <a:pt x="25" y="16"/>
                    <a:pt x="25" y="16"/>
                    <a:pt x="25" y="16"/>
                  </a:cubicBezTo>
                  <a:cubicBezTo>
                    <a:pt x="25" y="15"/>
                    <a:pt x="25" y="15"/>
                    <a:pt x="25" y="16"/>
                  </a:cubicBezTo>
                  <a:close/>
                  <a:moveTo>
                    <a:pt x="28" y="5"/>
                  </a:moveTo>
                  <a:cubicBezTo>
                    <a:pt x="29" y="4"/>
                    <a:pt x="29" y="4"/>
                    <a:pt x="29" y="4"/>
                  </a:cubicBezTo>
                  <a:cubicBezTo>
                    <a:pt x="29" y="4"/>
                    <a:pt x="29" y="5"/>
                    <a:pt x="28" y="5"/>
                  </a:cubicBezTo>
                  <a:close/>
                  <a:moveTo>
                    <a:pt x="30" y="6"/>
                  </a:moveTo>
                  <a:cubicBezTo>
                    <a:pt x="30" y="7"/>
                    <a:pt x="29" y="7"/>
                    <a:pt x="29" y="8"/>
                  </a:cubicBezTo>
                  <a:cubicBezTo>
                    <a:pt x="29" y="8"/>
                    <a:pt x="29" y="8"/>
                    <a:pt x="29" y="8"/>
                  </a:cubicBezTo>
                  <a:cubicBezTo>
                    <a:pt x="29" y="8"/>
                    <a:pt x="29" y="9"/>
                    <a:pt x="29" y="9"/>
                  </a:cubicBezTo>
                  <a:cubicBezTo>
                    <a:pt x="28" y="10"/>
                    <a:pt x="29" y="10"/>
                    <a:pt x="29" y="11"/>
                  </a:cubicBezTo>
                  <a:cubicBezTo>
                    <a:pt x="28" y="11"/>
                    <a:pt x="28" y="10"/>
                    <a:pt x="28" y="11"/>
                  </a:cubicBezTo>
                  <a:cubicBezTo>
                    <a:pt x="27" y="11"/>
                    <a:pt x="27" y="9"/>
                    <a:pt x="27" y="10"/>
                  </a:cubicBezTo>
                  <a:cubicBezTo>
                    <a:pt x="26" y="10"/>
                    <a:pt x="27" y="11"/>
                    <a:pt x="27" y="11"/>
                  </a:cubicBezTo>
                  <a:cubicBezTo>
                    <a:pt x="27" y="12"/>
                    <a:pt x="27" y="12"/>
                    <a:pt x="27" y="12"/>
                  </a:cubicBezTo>
                  <a:cubicBezTo>
                    <a:pt x="27" y="12"/>
                    <a:pt x="27" y="12"/>
                    <a:pt x="27" y="13"/>
                  </a:cubicBezTo>
                  <a:cubicBezTo>
                    <a:pt x="26" y="13"/>
                    <a:pt x="27" y="14"/>
                    <a:pt x="26" y="14"/>
                  </a:cubicBezTo>
                  <a:cubicBezTo>
                    <a:pt x="26" y="13"/>
                    <a:pt x="26" y="12"/>
                    <a:pt x="26" y="11"/>
                  </a:cubicBezTo>
                  <a:cubicBezTo>
                    <a:pt x="26" y="11"/>
                    <a:pt x="26" y="11"/>
                    <a:pt x="26" y="11"/>
                  </a:cubicBezTo>
                  <a:cubicBezTo>
                    <a:pt x="27" y="9"/>
                    <a:pt x="26" y="9"/>
                    <a:pt x="26" y="8"/>
                  </a:cubicBezTo>
                  <a:cubicBezTo>
                    <a:pt x="26" y="8"/>
                    <a:pt x="26" y="7"/>
                    <a:pt x="27" y="7"/>
                  </a:cubicBezTo>
                  <a:cubicBezTo>
                    <a:pt x="27" y="7"/>
                    <a:pt x="27" y="7"/>
                    <a:pt x="28" y="7"/>
                  </a:cubicBezTo>
                  <a:cubicBezTo>
                    <a:pt x="28" y="7"/>
                    <a:pt x="28" y="6"/>
                    <a:pt x="28" y="6"/>
                  </a:cubicBezTo>
                  <a:cubicBezTo>
                    <a:pt x="27" y="7"/>
                    <a:pt x="26" y="6"/>
                    <a:pt x="26" y="7"/>
                  </a:cubicBezTo>
                  <a:cubicBezTo>
                    <a:pt x="26" y="6"/>
                    <a:pt x="26" y="5"/>
                    <a:pt x="26" y="5"/>
                  </a:cubicBezTo>
                  <a:cubicBezTo>
                    <a:pt x="26" y="5"/>
                    <a:pt x="26" y="4"/>
                    <a:pt x="27" y="4"/>
                  </a:cubicBezTo>
                  <a:cubicBezTo>
                    <a:pt x="27" y="5"/>
                    <a:pt x="26" y="5"/>
                    <a:pt x="26" y="5"/>
                  </a:cubicBezTo>
                  <a:cubicBezTo>
                    <a:pt x="27" y="5"/>
                    <a:pt x="27" y="6"/>
                    <a:pt x="28" y="6"/>
                  </a:cubicBezTo>
                  <a:cubicBezTo>
                    <a:pt x="28" y="5"/>
                    <a:pt x="28" y="6"/>
                    <a:pt x="28" y="5"/>
                  </a:cubicBezTo>
                  <a:cubicBezTo>
                    <a:pt x="28" y="5"/>
                    <a:pt x="28" y="4"/>
                    <a:pt x="28" y="4"/>
                  </a:cubicBezTo>
                  <a:cubicBezTo>
                    <a:pt x="28" y="4"/>
                    <a:pt x="28" y="4"/>
                    <a:pt x="28" y="5"/>
                  </a:cubicBezTo>
                  <a:cubicBezTo>
                    <a:pt x="28" y="5"/>
                    <a:pt x="28" y="5"/>
                    <a:pt x="29" y="5"/>
                  </a:cubicBezTo>
                  <a:cubicBezTo>
                    <a:pt x="29" y="5"/>
                    <a:pt x="28" y="5"/>
                    <a:pt x="28" y="6"/>
                  </a:cubicBezTo>
                  <a:cubicBezTo>
                    <a:pt x="29" y="6"/>
                    <a:pt x="29" y="5"/>
                    <a:pt x="29" y="5"/>
                  </a:cubicBezTo>
                  <a:cubicBezTo>
                    <a:pt x="29" y="6"/>
                    <a:pt x="29" y="7"/>
                    <a:pt x="30" y="6"/>
                  </a:cubicBezTo>
                  <a:close/>
                  <a:moveTo>
                    <a:pt x="28" y="34"/>
                  </a:moveTo>
                  <a:cubicBezTo>
                    <a:pt x="29" y="34"/>
                    <a:pt x="28" y="35"/>
                    <a:pt x="28" y="34"/>
                  </a:cubicBezTo>
                  <a:cubicBezTo>
                    <a:pt x="28" y="34"/>
                    <a:pt x="28" y="34"/>
                    <a:pt x="28" y="34"/>
                  </a:cubicBezTo>
                  <a:close/>
                  <a:moveTo>
                    <a:pt x="28" y="32"/>
                  </a:moveTo>
                  <a:cubicBezTo>
                    <a:pt x="28" y="32"/>
                    <a:pt x="29" y="31"/>
                    <a:pt x="29" y="31"/>
                  </a:cubicBezTo>
                  <a:cubicBezTo>
                    <a:pt x="29" y="32"/>
                    <a:pt x="28" y="32"/>
                    <a:pt x="28" y="32"/>
                  </a:cubicBezTo>
                  <a:close/>
                  <a:moveTo>
                    <a:pt x="27" y="15"/>
                  </a:moveTo>
                  <a:cubicBezTo>
                    <a:pt x="27" y="14"/>
                    <a:pt x="27" y="14"/>
                    <a:pt x="27" y="14"/>
                  </a:cubicBezTo>
                  <a:cubicBezTo>
                    <a:pt x="28" y="13"/>
                    <a:pt x="28" y="13"/>
                    <a:pt x="28" y="13"/>
                  </a:cubicBezTo>
                  <a:cubicBezTo>
                    <a:pt x="28" y="13"/>
                    <a:pt x="28" y="12"/>
                    <a:pt x="29" y="12"/>
                  </a:cubicBezTo>
                  <a:cubicBezTo>
                    <a:pt x="29" y="12"/>
                    <a:pt x="29" y="13"/>
                    <a:pt x="29" y="13"/>
                  </a:cubicBezTo>
                  <a:cubicBezTo>
                    <a:pt x="29" y="13"/>
                    <a:pt x="29" y="12"/>
                    <a:pt x="30" y="12"/>
                  </a:cubicBezTo>
                  <a:cubicBezTo>
                    <a:pt x="30" y="13"/>
                    <a:pt x="29" y="13"/>
                    <a:pt x="29" y="14"/>
                  </a:cubicBezTo>
                  <a:cubicBezTo>
                    <a:pt x="28" y="14"/>
                    <a:pt x="28" y="14"/>
                    <a:pt x="27" y="15"/>
                  </a:cubicBezTo>
                  <a:close/>
                  <a:moveTo>
                    <a:pt x="29" y="10"/>
                  </a:moveTo>
                  <a:cubicBezTo>
                    <a:pt x="30" y="9"/>
                    <a:pt x="30" y="10"/>
                    <a:pt x="30" y="10"/>
                  </a:cubicBezTo>
                  <a:cubicBezTo>
                    <a:pt x="29" y="10"/>
                    <a:pt x="29" y="10"/>
                    <a:pt x="29" y="10"/>
                  </a:cubicBezTo>
                  <a:close/>
                  <a:moveTo>
                    <a:pt x="28" y="13"/>
                  </a:moveTo>
                  <a:cubicBezTo>
                    <a:pt x="28" y="13"/>
                    <a:pt x="28" y="13"/>
                    <a:pt x="27" y="12"/>
                  </a:cubicBezTo>
                  <a:cubicBezTo>
                    <a:pt x="28" y="12"/>
                    <a:pt x="28" y="12"/>
                    <a:pt x="28" y="12"/>
                  </a:cubicBezTo>
                  <a:cubicBezTo>
                    <a:pt x="29" y="12"/>
                    <a:pt x="28" y="13"/>
                    <a:pt x="28" y="13"/>
                  </a:cubicBezTo>
                  <a:close/>
                  <a:moveTo>
                    <a:pt x="27" y="16"/>
                  </a:moveTo>
                  <a:cubicBezTo>
                    <a:pt x="27" y="16"/>
                    <a:pt x="27" y="15"/>
                    <a:pt x="27" y="15"/>
                  </a:cubicBezTo>
                  <a:cubicBezTo>
                    <a:pt x="27" y="15"/>
                    <a:pt x="27" y="15"/>
                    <a:pt x="27" y="15"/>
                  </a:cubicBezTo>
                  <a:cubicBezTo>
                    <a:pt x="27" y="15"/>
                    <a:pt x="27" y="16"/>
                    <a:pt x="27" y="16"/>
                  </a:cubicBezTo>
                  <a:close/>
                  <a:moveTo>
                    <a:pt x="27" y="34"/>
                  </a:moveTo>
                  <a:cubicBezTo>
                    <a:pt x="27" y="33"/>
                    <a:pt x="28" y="33"/>
                    <a:pt x="27" y="34"/>
                  </a:cubicBezTo>
                  <a:cubicBezTo>
                    <a:pt x="27" y="34"/>
                    <a:pt x="27" y="34"/>
                    <a:pt x="27" y="34"/>
                  </a:cubicBezTo>
                  <a:cubicBezTo>
                    <a:pt x="27" y="34"/>
                    <a:pt x="27" y="34"/>
                    <a:pt x="27" y="34"/>
                  </a:cubicBezTo>
                  <a:close/>
                  <a:moveTo>
                    <a:pt x="27" y="15"/>
                  </a:moveTo>
                  <a:cubicBezTo>
                    <a:pt x="27" y="15"/>
                    <a:pt x="26" y="15"/>
                    <a:pt x="26" y="15"/>
                  </a:cubicBezTo>
                  <a:cubicBezTo>
                    <a:pt x="26" y="14"/>
                    <a:pt x="27" y="14"/>
                    <a:pt x="27" y="15"/>
                  </a:cubicBezTo>
                  <a:close/>
                  <a:moveTo>
                    <a:pt x="27" y="37"/>
                  </a:moveTo>
                  <a:cubicBezTo>
                    <a:pt x="27" y="38"/>
                    <a:pt x="27" y="38"/>
                    <a:pt x="27" y="38"/>
                  </a:cubicBezTo>
                  <a:cubicBezTo>
                    <a:pt x="27" y="38"/>
                    <a:pt x="27" y="38"/>
                    <a:pt x="27" y="38"/>
                  </a:cubicBezTo>
                  <a:cubicBezTo>
                    <a:pt x="27" y="38"/>
                    <a:pt x="27" y="38"/>
                    <a:pt x="27" y="37"/>
                  </a:cubicBezTo>
                  <a:close/>
                  <a:moveTo>
                    <a:pt x="30" y="10"/>
                  </a:moveTo>
                  <a:cubicBezTo>
                    <a:pt x="30" y="9"/>
                    <a:pt x="30" y="9"/>
                    <a:pt x="30" y="9"/>
                  </a:cubicBezTo>
                  <a:cubicBezTo>
                    <a:pt x="30" y="9"/>
                    <a:pt x="29" y="9"/>
                    <a:pt x="29" y="9"/>
                  </a:cubicBezTo>
                  <a:cubicBezTo>
                    <a:pt x="29" y="9"/>
                    <a:pt x="29" y="9"/>
                    <a:pt x="29" y="9"/>
                  </a:cubicBezTo>
                  <a:cubicBezTo>
                    <a:pt x="30" y="9"/>
                    <a:pt x="30" y="9"/>
                    <a:pt x="30" y="10"/>
                  </a:cubicBezTo>
                  <a:close/>
                  <a:moveTo>
                    <a:pt x="30" y="11"/>
                  </a:moveTo>
                  <a:cubicBezTo>
                    <a:pt x="30" y="11"/>
                    <a:pt x="30" y="11"/>
                    <a:pt x="30" y="11"/>
                  </a:cubicBezTo>
                  <a:cubicBezTo>
                    <a:pt x="30" y="10"/>
                    <a:pt x="31" y="10"/>
                    <a:pt x="30" y="11"/>
                  </a:cubicBezTo>
                  <a:close/>
                  <a:moveTo>
                    <a:pt x="32" y="12"/>
                  </a:moveTo>
                  <a:cubicBezTo>
                    <a:pt x="31" y="12"/>
                    <a:pt x="31" y="12"/>
                    <a:pt x="31" y="12"/>
                  </a:cubicBezTo>
                  <a:cubicBezTo>
                    <a:pt x="31" y="12"/>
                    <a:pt x="32" y="12"/>
                    <a:pt x="32" y="12"/>
                  </a:cubicBezTo>
                  <a:close/>
                  <a:moveTo>
                    <a:pt x="32" y="13"/>
                  </a:moveTo>
                  <a:cubicBezTo>
                    <a:pt x="32" y="13"/>
                    <a:pt x="32" y="13"/>
                    <a:pt x="32" y="13"/>
                  </a:cubicBezTo>
                  <a:cubicBezTo>
                    <a:pt x="32" y="13"/>
                    <a:pt x="32" y="13"/>
                    <a:pt x="32" y="13"/>
                  </a:cubicBezTo>
                  <a:cubicBezTo>
                    <a:pt x="32" y="13"/>
                    <a:pt x="32" y="13"/>
                    <a:pt x="32" y="13"/>
                  </a:cubicBezTo>
                  <a:close/>
                  <a:moveTo>
                    <a:pt x="32" y="23"/>
                  </a:moveTo>
                  <a:cubicBezTo>
                    <a:pt x="32" y="23"/>
                    <a:pt x="32" y="22"/>
                    <a:pt x="32" y="22"/>
                  </a:cubicBezTo>
                  <a:cubicBezTo>
                    <a:pt x="32" y="23"/>
                    <a:pt x="32" y="23"/>
                    <a:pt x="32" y="23"/>
                  </a:cubicBezTo>
                  <a:close/>
                  <a:moveTo>
                    <a:pt x="32" y="23"/>
                  </a:moveTo>
                  <a:cubicBezTo>
                    <a:pt x="32" y="24"/>
                    <a:pt x="32" y="24"/>
                    <a:pt x="32" y="24"/>
                  </a:cubicBezTo>
                  <a:cubicBezTo>
                    <a:pt x="32" y="23"/>
                    <a:pt x="32" y="23"/>
                    <a:pt x="32" y="23"/>
                  </a:cubicBezTo>
                  <a:close/>
                  <a:moveTo>
                    <a:pt x="33" y="31"/>
                  </a:moveTo>
                  <a:cubicBezTo>
                    <a:pt x="33" y="31"/>
                    <a:pt x="33" y="32"/>
                    <a:pt x="34" y="31"/>
                  </a:cubicBezTo>
                  <a:cubicBezTo>
                    <a:pt x="34" y="31"/>
                    <a:pt x="34" y="31"/>
                    <a:pt x="34" y="31"/>
                  </a:cubicBezTo>
                  <a:cubicBezTo>
                    <a:pt x="34" y="30"/>
                    <a:pt x="33" y="31"/>
                    <a:pt x="33" y="30"/>
                  </a:cubicBezTo>
                  <a:cubicBezTo>
                    <a:pt x="34" y="30"/>
                    <a:pt x="34" y="30"/>
                    <a:pt x="34" y="29"/>
                  </a:cubicBezTo>
                  <a:cubicBezTo>
                    <a:pt x="35" y="30"/>
                    <a:pt x="34" y="31"/>
                    <a:pt x="34" y="31"/>
                  </a:cubicBezTo>
                  <a:cubicBezTo>
                    <a:pt x="34" y="31"/>
                    <a:pt x="34" y="32"/>
                    <a:pt x="33" y="32"/>
                  </a:cubicBezTo>
                  <a:cubicBezTo>
                    <a:pt x="33" y="32"/>
                    <a:pt x="33" y="33"/>
                    <a:pt x="33" y="33"/>
                  </a:cubicBezTo>
                  <a:cubicBezTo>
                    <a:pt x="33" y="33"/>
                    <a:pt x="33" y="33"/>
                    <a:pt x="33" y="33"/>
                  </a:cubicBezTo>
                  <a:cubicBezTo>
                    <a:pt x="33" y="32"/>
                    <a:pt x="33" y="32"/>
                    <a:pt x="33" y="31"/>
                  </a:cubicBezTo>
                  <a:close/>
                  <a:moveTo>
                    <a:pt x="33" y="30"/>
                  </a:moveTo>
                  <a:cubicBezTo>
                    <a:pt x="33" y="29"/>
                    <a:pt x="33" y="29"/>
                    <a:pt x="33" y="28"/>
                  </a:cubicBezTo>
                  <a:cubicBezTo>
                    <a:pt x="33" y="28"/>
                    <a:pt x="34" y="28"/>
                    <a:pt x="34" y="28"/>
                  </a:cubicBezTo>
                  <a:cubicBezTo>
                    <a:pt x="34" y="29"/>
                    <a:pt x="34" y="29"/>
                    <a:pt x="33" y="30"/>
                  </a:cubicBezTo>
                  <a:close/>
                  <a:moveTo>
                    <a:pt x="33" y="33"/>
                  </a:moveTo>
                  <a:cubicBezTo>
                    <a:pt x="33" y="33"/>
                    <a:pt x="33" y="33"/>
                    <a:pt x="32" y="33"/>
                  </a:cubicBezTo>
                  <a:cubicBezTo>
                    <a:pt x="32" y="33"/>
                    <a:pt x="32" y="33"/>
                    <a:pt x="33" y="32"/>
                  </a:cubicBezTo>
                  <a:cubicBezTo>
                    <a:pt x="33" y="33"/>
                    <a:pt x="33" y="33"/>
                    <a:pt x="33" y="33"/>
                  </a:cubicBezTo>
                  <a:close/>
                  <a:moveTo>
                    <a:pt x="32" y="31"/>
                  </a:moveTo>
                  <a:cubicBezTo>
                    <a:pt x="32" y="31"/>
                    <a:pt x="32" y="30"/>
                    <a:pt x="33" y="30"/>
                  </a:cubicBezTo>
                  <a:cubicBezTo>
                    <a:pt x="33" y="31"/>
                    <a:pt x="33" y="31"/>
                    <a:pt x="32" y="31"/>
                  </a:cubicBezTo>
                  <a:close/>
                  <a:moveTo>
                    <a:pt x="32" y="32"/>
                  </a:moveTo>
                  <a:cubicBezTo>
                    <a:pt x="32" y="32"/>
                    <a:pt x="32" y="32"/>
                    <a:pt x="32" y="32"/>
                  </a:cubicBezTo>
                  <a:cubicBezTo>
                    <a:pt x="32" y="31"/>
                    <a:pt x="33" y="31"/>
                    <a:pt x="32" y="32"/>
                  </a:cubicBezTo>
                  <a:close/>
                  <a:moveTo>
                    <a:pt x="33" y="19"/>
                  </a:moveTo>
                  <a:cubicBezTo>
                    <a:pt x="33" y="19"/>
                    <a:pt x="33" y="20"/>
                    <a:pt x="33" y="20"/>
                  </a:cubicBezTo>
                  <a:cubicBezTo>
                    <a:pt x="32" y="20"/>
                    <a:pt x="32" y="19"/>
                    <a:pt x="33" y="19"/>
                  </a:cubicBezTo>
                  <a:close/>
                  <a:moveTo>
                    <a:pt x="33" y="23"/>
                  </a:moveTo>
                  <a:cubicBezTo>
                    <a:pt x="33" y="24"/>
                    <a:pt x="33" y="24"/>
                    <a:pt x="33" y="25"/>
                  </a:cubicBezTo>
                  <a:cubicBezTo>
                    <a:pt x="33" y="25"/>
                    <a:pt x="33" y="25"/>
                    <a:pt x="32" y="25"/>
                  </a:cubicBezTo>
                  <a:cubicBezTo>
                    <a:pt x="32" y="24"/>
                    <a:pt x="32" y="24"/>
                    <a:pt x="33" y="23"/>
                  </a:cubicBezTo>
                  <a:close/>
                  <a:moveTo>
                    <a:pt x="33" y="22"/>
                  </a:moveTo>
                  <a:cubicBezTo>
                    <a:pt x="33" y="22"/>
                    <a:pt x="33" y="22"/>
                    <a:pt x="33" y="22"/>
                  </a:cubicBezTo>
                  <a:cubicBezTo>
                    <a:pt x="33" y="22"/>
                    <a:pt x="33" y="22"/>
                    <a:pt x="33" y="22"/>
                  </a:cubicBezTo>
                  <a:close/>
                  <a:moveTo>
                    <a:pt x="33" y="25"/>
                  </a:moveTo>
                  <a:cubicBezTo>
                    <a:pt x="34" y="24"/>
                    <a:pt x="34" y="24"/>
                    <a:pt x="34" y="24"/>
                  </a:cubicBezTo>
                  <a:cubicBezTo>
                    <a:pt x="34" y="25"/>
                    <a:pt x="34" y="25"/>
                    <a:pt x="34" y="25"/>
                  </a:cubicBezTo>
                  <a:cubicBezTo>
                    <a:pt x="34" y="25"/>
                    <a:pt x="34" y="25"/>
                    <a:pt x="35" y="25"/>
                  </a:cubicBezTo>
                  <a:cubicBezTo>
                    <a:pt x="35" y="26"/>
                    <a:pt x="35" y="26"/>
                    <a:pt x="34" y="26"/>
                  </a:cubicBezTo>
                  <a:cubicBezTo>
                    <a:pt x="34" y="26"/>
                    <a:pt x="34" y="25"/>
                    <a:pt x="33" y="25"/>
                  </a:cubicBezTo>
                  <a:close/>
                  <a:moveTo>
                    <a:pt x="34" y="20"/>
                  </a:moveTo>
                  <a:cubicBezTo>
                    <a:pt x="34" y="20"/>
                    <a:pt x="34" y="20"/>
                    <a:pt x="34" y="20"/>
                  </a:cubicBezTo>
                  <a:cubicBezTo>
                    <a:pt x="34" y="21"/>
                    <a:pt x="34" y="21"/>
                    <a:pt x="34" y="21"/>
                  </a:cubicBezTo>
                  <a:cubicBezTo>
                    <a:pt x="34" y="21"/>
                    <a:pt x="33" y="21"/>
                    <a:pt x="34" y="20"/>
                  </a:cubicBezTo>
                  <a:close/>
                  <a:moveTo>
                    <a:pt x="34" y="17"/>
                  </a:moveTo>
                  <a:cubicBezTo>
                    <a:pt x="34" y="17"/>
                    <a:pt x="34" y="17"/>
                    <a:pt x="34" y="17"/>
                  </a:cubicBezTo>
                  <a:cubicBezTo>
                    <a:pt x="34" y="17"/>
                    <a:pt x="34" y="17"/>
                    <a:pt x="34" y="18"/>
                  </a:cubicBezTo>
                  <a:cubicBezTo>
                    <a:pt x="34" y="18"/>
                    <a:pt x="34" y="17"/>
                    <a:pt x="34" y="17"/>
                  </a:cubicBezTo>
                  <a:close/>
                  <a:moveTo>
                    <a:pt x="34" y="14"/>
                  </a:moveTo>
                  <a:cubicBezTo>
                    <a:pt x="34" y="14"/>
                    <a:pt x="33" y="14"/>
                    <a:pt x="34" y="14"/>
                  </a:cubicBezTo>
                  <a:cubicBezTo>
                    <a:pt x="34" y="13"/>
                    <a:pt x="34" y="14"/>
                    <a:pt x="34" y="14"/>
                  </a:cubicBezTo>
                  <a:close/>
                  <a:moveTo>
                    <a:pt x="35" y="16"/>
                  </a:moveTo>
                  <a:cubicBezTo>
                    <a:pt x="34" y="16"/>
                    <a:pt x="33" y="17"/>
                    <a:pt x="33" y="16"/>
                  </a:cubicBezTo>
                  <a:cubicBezTo>
                    <a:pt x="34" y="16"/>
                    <a:pt x="35" y="15"/>
                    <a:pt x="35" y="16"/>
                  </a:cubicBezTo>
                  <a:close/>
                  <a:moveTo>
                    <a:pt x="35" y="13"/>
                  </a:moveTo>
                  <a:cubicBezTo>
                    <a:pt x="34" y="14"/>
                    <a:pt x="34" y="13"/>
                    <a:pt x="35" y="13"/>
                  </a:cubicBezTo>
                  <a:cubicBezTo>
                    <a:pt x="35" y="13"/>
                    <a:pt x="35" y="13"/>
                    <a:pt x="35" y="13"/>
                  </a:cubicBezTo>
                  <a:close/>
                  <a:moveTo>
                    <a:pt x="36" y="12"/>
                  </a:moveTo>
                  <a:cubicBezTo>
                    <a:pt x="36" y="12"/>
                    <a:pt x="35" y="13"/>
                    <a:pt x="35" y="13"/>
                  </a:cubicBezTo>
                  <a:cubicBezTo>
                    <a:pt x="35" y="13"/>
                    <a:pt x="35" y="13"/>
                    <a:pt x="35" y="12"/>
                  </a:cubicBezTo>
                  <a:cubicBezTo>
                    <a:pt x="36" y="12"/>
                    <a:pt x="36" y="12"/>
                    <a:pt x="36" y="12"/>
                  </a:cubicBezTo>
                  <a:close/>
                  <a:moveTo>
                    <a:pt x="36" y="14"/>
                  </a:moveTo>
                  <a:cubicBezTo>
                    <a:pt x="35" y="14"/>
                    <a:pt x="35" y="15"/>
                    <a:pt x="35" y="14"/>
                  </a:cubicBezTo>
                  <a:cubicBezTo>
                    <a:pt x="35" y="14"/>
                    <a:pt x="35" y="14"/>
                    <a:pt x="36" y="14"/>
                  </a:cubicBezTo>
                  <a:cubicBezTo>
                    <a:pt x="36" y="14"/>
                    <a:pt x="36" y="14"/>
                    <a:pt x="36" y="14"/>
                  </a:cubicBezTo>
                  <a:close/>
                  <a:moveTo>
                    <a:pt x="35" y="18"/>
                  </a:moveTo>
                  <a:cubicBezTo>
                    <a:pt x="35" y="18"/>
                    <a:pt x="35" y="18"/>
                    <a:pt x="36" y="17"/>
                  </a:cubicBezTo>
                  <a:cubicBezTo>
                    <a:pt x="36" y="18"/>
                    <a:pt x="36" y="18"/>
                    <a:pt x="35" y="18"/>
                  </a:cubicBezTo>
                  <a:close/>
                  <a:moveTo>
                    <a:pt x="35" y="19"/>
                  </a:moveTo>
                  <a:cubicBezTo>
                    <a:pt x="35" y="19"/>
                    <a:pt x="35" y="19"/>
                    <a:pt x="35" y="19"/>
                  </a:cubicBezTo>
                  <a:cubicBezTo>
                    <a:pt x="35" y="19"/>
                    <a:pt x="35" y="19"/>
                    <a:pt x="35" y="19"/>
                  </a:cubicBezTo>
                  <a:cubicBezTo>
                    <a:pt x="35" y="19"/>
                    <a:pt x="35" y="19"/>
                    <a:pt x="35" y="19"/>
                  </a:cubicBezTo>
                  <a:close/>
                  <a:moveTo>
                    <a:pt x="34" y="29"/>
                  </a:moveTo>
                  <a:cubicBezTo>
                    <a:pt x="34" y="29"/>
                    <a:pt x="34" y="29"/>
                    <a:pt x="34" y="28"/>
                  </a:cubicBezTo>
                  <a:cubicBezTo>
                    <a:pt x="35" y="28"/>
                    <a:pt x="36" y="28"/>
                    <a:pt x="35" y="29"/>
                  </a:cubicBezTo>
                  <a:cubicBezTo>
                    <a:pt x="35" y="29"/>
                    <a:pt x="35" y="29"/>
                    <a:pt x="34" y="29"/>
                  </a:cubicBezTo>
                  <a:close/>
                  <a:moveTo>
                    <a:pt x="33" y="35"/>
                  </a:moveTo>
                  <a:cubicBezTo>
                    <a:pt x="33" y="34"/>
                    <a:pt x="34" y="33"/>
                    <a:pt x="34" y="33"/>
                  </a:cubicBezTo>
                  <a:cubicBezTo>
                    <a:pt x="34" y="32"/>
                    <a:pt x="34" y="32"/>
                    <a:pt x="34" y="32"/>
                  </a:cubicBezTo>
                  <a:cubicBezTo>
                    <a:pt x="35" y="32"/>
                    <a:pt x="34" y="33"/>
                    <a:pt x="34" y="34"/>
                  </a:cubicBezTo>
                  <a:cubicBezTo>
                    <a:pt x="34" y="34"/>
                    <a:pt x="34" y="34"/>
                    <a:pt x="34" y="34"/>
                  </a:cubicBezTo>
                  <a:cubicBezTo>
                    <a:pt x="34" y="34"/>
                    <a:pt x="34" y="34"/>
                    <a:pt x="34" y="34"/>
                  </a:cubicBezTo>
                  <a:cubicBezTo>
                    <a:pt x="34" y="35"/>
                    <a:pt x="34" y="34"/>
                    <a:pt x="34" y="35"/>
                  </a:cubicBezTo>
                  <a:cubicBezTo>
                    <a:pt x="34" y="35"/>
                    <a:pt x="34" y="36"/>
                    <a:pt x="33" y="36"/>
                  </a:cubicBezTo>
                  <a:cubicBezTo>
                    <a:pt x="33" y="35"/>
                    <a:pt x="33" y="35"/>
                    <a:pt x="33" y="35"/>
                  </a:cubicBezTo>
                  <a:close/>
                  <a:moveTo>
                    <a:pt x="31" y="36"/>
                  </a:moveTo>
                  <a:cubicBezTo>
                    <a:pt x="31" y="36"/>
                    <a:pt x="32" y="35"/>
                    <a:pt x="32" y="35"/>
                  </a:cubicBezTo>
                  <a:cubicBezTo>
                    <a:pt x="32" y="35"/>
                    <a:pt x="32" y="35"/>
                    <a:pt x="32" y="34"/>
                  </a:cubicBezTo>
                  <a:cubicBezTo>
                    <a:pt x="32" y="34"/>
                    <a:pt x="31" y="34"/>
                    <a:pt x="31" y="34"/>
                  </a:cubicBezTo>
                  <a:cubicBezTo>
                    <a:pt x="31" y="33"/>
                    <a:pt x="32" y="33"/>
                    <a:pt x="32" y="33"/>
                  </a:cubicBezTo>
                  <a:cubicBezTo>
                    <a:pt x="32" y="32"/>
                    <a:pt x="32" y="33"/>
                    <a:pt x="32" y="34"/>
                  </a:cubicBezTo>
                  <a:cubicBezTo>
                    <a:pt x="32" y="34"/>
                    <a:pt x="32" y="33"/>
                    <a:pt x="33" y="33"/>
                  </a:cubicBezTo>
                  <a:cubicBezTo>
                    <a:pt x="33" y="34"/>
                    <a:pt x="32" y="35"/>
                    <a:pt x="32" y="36"/>
                  </a:cubicBezTo>
                  <a:cubicBezTo>
                    <a:pt x="32" y="37"/>
                    <a:pt x="31" y="36"/>
                    <a:pt x="31" y="36"/>
                  </a:cubicBezTo>
                  <a:close/>
                  <a:moveTo>
                    <a:pt x="31" y="18"/>
                  </a:moveTo>
                  <a:cubicBezTo>
                    <a:pt x="31" y="18"/>
                    <a:pt x="31" y="18"/>
                    <a:pt x="32" y="18"/>
                  </a:cubicBezTo>
                  <a:cubicBezTo>
                    <a:pt x="31" y="17"/>
                    <a:pt x="32" y="17"/>
                    <a:pt x="32" y="17"/>
                  </a:cubicBezTo>
                  <a:cubicBezTo>
                    <a:pt x="32" y="17"/>
                    <a:pt x="32" y="16"/>
                    <a:pt x="32" y="16"/>
                  </a:cubicBezTo>
                  <a:cubicBezTo>
                    <a:pt x="31" y="17"/>
                    <a:pt x="31" y="17"/>
                    <a:pt x="31" y="17"/>
                  </a:cubicBezTo>
                  <a:cubicBezTo>
                    <a:pt x="32" y="15"/>
                    <a:pt x="31" y="15"/>
                    <a:pt x="31" y="14"/>
                  </a:cubicBezTo>
                  <a:cubicBezTo>
                    <a:pt x="31" y="15"/>
                    <a:pt x="32" y="16"/>
                    <a:pt x="33" y="15"/>
                  </a:cubicBezTo>
                  <a:cubicBezTo>
                    <a:pt x="33" y="16"/>
                    <a:pt x="32" y="17"/>
                    <a:pt x="32" y="18"/>
                  </a:cubicBezTo>
                  <a:cubicBezTo>
                    <a:pt x="32" y="18"/>
                    <a:pt x="32" y="18"/>
                    <a:pt x="32" y="18"/>
                  </a:cubicBezTo>
                  <a:cubicBezTo>
                    <a:pt x="32" y="18"/>
                    <a:pt x="32" y="18"/>
                    <a:pt x="32" y="18"/>
                  </a:cubicBezTo>
                  <a:cubicBezTo>
                    <a:pt x="31" y="18"/>
                    <a:pt x="31" y="18"/>
                    <a:pt x="31" y="19"/>
                  </a:cubicBezTo>
                  <a:cubicBezTo>
                    <a:pt x="31" y="18"/>
                    <a:pt x="31" y="18"/>
                    <a:pt x="31" y="18"/>
                  </a:cubicBezTo>
                  <a:close/>
                  <a:moveTo>
                    <a:pt x="31" y="26"/>
                  </a:moveTo>
                  <a:cubicBezTo>
                    <a:pt x="31" y="26"/>
                    <a:pt x="31" y="26"/>
                    <a:pt x="31" y="26"/>
                  </a:cubicBezTo>
                  <a:cubicBezTo>
                    <a:pt x="31" y="26"/>
                    <a:pt x="31" y="26"/>
                    <a:pt x="31" y="26"/>
                  </a:cubicBezTo>
                  <a:close/>
                  <a:moveTo>
                    <a:pt x="31" y="6"/>
                  </a:moveTo>
                  <a:cubicBezTo>
                    <a:pt x="31" y="6"/>
                    <a:pt x="31" y="5"/>
                    <a:pt x="31" y="5"/>
                  </a:cubicBezTo>
                  <a:cubicBezTo>
                    <a:pt x="31" y="6"/>
                    <a:pt x="31" y="6"/>
                    <a:pt x="31" y="6"/>
                  </a:cubicBezTo>
                  <a:close/>
                  <a:moveTo>
                    <a:pt x="30" y="35"/>
                  </a:moveTo>
                  <a:cubicBezTo>
                    <a:pt x="30" y="35"/>
                    <a:pt x="29" y="36"/>
                    <a:pt x="29" y="36"/>
                  </a:cubicBezTo>
                  <a:cubicBezTo>
                    <a:pt x="29" y="36"/>
                    <a:pt x="29" y="35"/>
                    <a:pt x="29" y="36"/>
                  </a:cubicBezTo>
                  <a:cubicBezTo>
                    <a:pt x="29" y="35"/>
                    <a:pt x="29" y="35"/>
                    <a:pt x="29" y="35"/>
                  </a:cubicBezTo>
                  <a:cubicBezTo>
                    <a:pt x="28" y="35"/>
                    <a:pt x="28" y="35"/>
                    <a:pt x="28" y="36"/>
                  </a:cubicBezTo>
                  <a:cubicBezTo>
                    <a:pt x="28" y="35"/>
                    <a:pt x="28" y="35"/>
                    <a:pt x="28" y="35"/>
                  </a:cubicBezTo>
                  <a:cubicBezTo>
                    <a:pt x="28" y="35"/>
                    <a:pt x="29" y="35"/>
                    <a:pt x="29" y="34"/>
                  </a:cubicBezTo>
                  <a:cubicBezTo>
                    <a:pt x="29" y="34"/>
                    <a:pt x="29" y="34"/>
                    <a:pt x="29" y="34"/>
                  </a:cubicBezTo>
                  <a:cubicBezTo>
                    <a:pt x="29" y="34"/>
                    <a:pt x="29" y="33"/>
                    <a:pt x="29" y="33"/>
                  </a:cubicBezTo>
                  <a:cubicBezTo>
                    <a:pt x="29" y="34"/>
                    <a:pt x="29" y="34"/>
                    <a:pt x="29" y="34"/>
                  </a:cubicBezTo>
                  <a:cubicBezTo>
                    <a:pt x="30" y="34"/>
                    <a:pt x="30" y="34"/>
                    <a:pt x="31" y="34"/>
                  </a:cubicBezTo>
                  <a:cubicBezTo>
                    <a:pt x="31" y="34"/>
                    <a:pt x="30" y="35"/>
                    <a:pt x="30" y="35"/>
                  </a:cubicBezTo>
                  <a:cubicBezTo>
                    <a:pt x="30" y="35"/>
                    <a:pt x="30" y="35"/>
                    <a:pt x="30" y="35"/>
                  </a:cubicBezTo>
                  <a:close/>
                  <a:moveTo>
                    <a:pt x="28" y="37"/>
                  </a:moveTo>
                  <a:cubicBezTo>
                    <a:pt x="28" y="36"/>
                    <a:pt x="29" y="37"/>
                    <a:pt x="29" y="37"/>
                  </a:cubicBezTo>
                  <a:cubicBezTo>
                    <a:pt x="30" y="36"/>
                    <a:pt x="30" y="38"/>
                    <a:pt x="29" y="38"/>
                  </a:cubicBezTo>
                  <a:cubicBezTo>
                    <a:pt x="29" y="38"/>
                    <a:pt x="29" y="38"/>
                    <a:pt x="29" y="38"/>
                  </a:cubicBezTo>
                  <a:cubicBezTo>
                    <a:pt x="29" y="38"/>
                    <a:pt x="28" y="38"/>
                    <a:pt x="28" y="38"/>
                  </a:cubicBezTo>
                  <a:cubicBezTo>
                    <a:pt x="28" y="38"/>
                    <a:pt x="28" y="37"/>
                    <a:pt x="28" y="37"/>
                  </a:cubicBezTo>
                  <a:close/>
                  <a:moveTo>
                    <a:pt x="28" y="35"/>
                  </a:moveTo>
                  <a:cubicBezTo>
                    <a:pt x="28" y="35"/>
                    <a:pt x="27" y="36"/>
                    <a:pt x="27" y="36"/>
                  </a:cubicBezTo>
                  <a:cubicBezTo>
                    <a:pt x="27" y="35"/>
                    <a:pt x="27" y="35"/>
                    <a:pt x="28" y="35"/>
                  </a:cubicBezTo>
                  <a:close/>
                  <a:moveTo>
                    <a:pt x="26" y="41"/>
                  </a:moveTo>
                  <a:cubicBezTo>
                    <a:pt x="27" y="40"/>
                    <a:pt x="27" y="40"/>
                    <a:pt x="28" y="40"/>
                  </a:cubicBezTo>
                  <a:cubicBezTo>
                    <a:pt x="27" y="40"/>
                    <a:pt x="27" y="40"/>
                    <a:pt x="26" y="41"/>
                  </a:cubicBezTo>
                  <a:close/>
                  <a:moveTo>
                    <a:pt x="26" y="37"/>
                  </a:moveTo>
                  <a:cubicBezTo>
                    <a:pt x="26" y="37"/>
                    <a:pt x="25" y="37"/>
                    <a:pt x="26" y="36"/>
                  </a:cubicBezTo>
                  <a:cubicBezTo>
                    <a:pt x="26" y="36"/>
                    <a:pt x="26" y="36"/>
                    <a:pt x="27" y="36"/>
                  </a:cubicBezTo>
                  <a:cubicBezTo>
                    <a:pt x="27" y="36"/>
                    <a:pt x="27" y="37"/>
                    <a:pt x="26" y="37"/>
                  </a:cubicBezTo>
                  <a:close/>
                  <a:moveTo>
                    <a:pt x="25" y="41"/>
                  </a:moveTo>
                  <a:cubicBezTo>
                    <a:pt x="25" y="40"/>
                    <a:pt x="26" y="40"/>
                    <a:pt x="26" y="41"/>
                  </a:cubicBezTo>
                  <a:cubicBezTo>
                    <a:pt x="26" y="41"/>
                    <a:pt x="25" y="41"/>
                    <a:pt x="25" y="41"/>
                  </a:cubicBezTo>
                  <a:close/>
                  <a:moveTo>
                    <a:pt x="25" y="35"/>
                  </a:moveTo>
                  <a:cubicBezTo>
                    <a:pt x="25" y="34"/>
                    <a:pt x="26" y="34"/>
                    <a:pt x="26" y="34"/>
                  </a:cubicBezTo>
                  <a:cubicBezTo>
                    <a:pt x="25" y="35"/>
                    <a:pt x="25" y="35"/>
                    <a:pt x="25" y="35"/>
                  </a:cubicBezTo>
                  <a:close/>
                  <a:moveTo>
                    <a:pt x="25" y="38"/>
                  </a:moveTo>
                  <a:cubicBezTo>
                    <a:pt x="25" y="38"/>
                    <a:pt x="25" y="38"/>
                    <a:pt x="25" y="39"/>
                  </a:cubicBezTo>
                  <a:cubicBezTo>
                    <a:pt x="25" y="39"/>
                    <a:pt x="25" y="38"/>
                    <a:pt x="25" y="38"/>
                  </a:cubicBezTo>
                  <a:close/>
                  <a:moveTo>
                    <a:pt x="25" y="37"/>
                  </a:moveTo>
                  <a:cubicBezTo>
                    <a:pt x="25" y="36"/>
                    <a:pt x="25" y="37"/>
                    <a:pt x="25" y="37"/>
                  </a:cubicBezTo>
                  <a:cubicBezTo>
                    <a:pt x="25" y="37"/>
                    <a:pt x="25" y="37"/>
                    <a:pt x="25" y="37"/>
                  </a:cubicBezTo>
                  <a:close/>
                  <a:moveTo>
                    <a:pt x="23" y="42"/>
                  </a:moveTo>
                  <a:cubicBezTo>
                    <a:pt x="24" y="41"/>
                    <a:pt x="24" y="41"/>
                    <a:pt x="24" y="42"/>
                  </a:cubicBezTo>
                  <a:cubicBezTo>
                    <a:pt x="24" y="42"/>
                    <a:pt x="23" y="42"/>
                    <a:pt x="23" y="42"/>
                  </a:cubicBezTo>
                  <a:close/>
                  <a:moveTo>
                    <a:pt x="23" y="42"/>
                  </a:moveTo>
                  <a:cubicBezTo>
                    <a:pt x="23" y="42"/>
                    <a:pt x="23" y="42"/>
                    <a:pt x="23" y="42"/>
                  </a:cubicBezTo>
                  <a:cubicBezTo>
                    <a:pt x="23" y="42"/>
                    <a:pt x="23" y="42"/>
                    <a:pt x="23" y="42"/>
                  </a:cubicBezTo>
                  <a:cubicBezTo>
                    <a:pt x="23" y="42"/>
                    <a:pt x="23" y="42"/>
                    <a:pt x="23" y="42"/>
                  </a:cubicBezTo>
                  <a:close/>
                  <a:moveTo>
                    <a:pt x="18" y="43"/>
                  </a:moveTo>
                  <a:cubicBezTo>
                    <a:pt x="18" y="43"/>
                    <a:pt x="18" y="42"/>
                    <a:pt x="18" y="42"/>
                  </a:cubicBezTo>
                  <a:cubicBezTo>
                    <a:pt x="18" y="42"/>
                    <a:pt x="18" y="42"/>
                    <a:pt x="18" y="42"/>
                  </a:cubicBezTo>
                  <a:cubicBezTo>
                    <a:pt x="18" y="42"/>
                    <a:pt x="18" y="43"/>
                    <a:pt x="18" y="43"/>
                  </a:cubicBezTo>
                  <a:close/>
                  <a:moveTo>
                    <a:pt x="16" y="25"/>
                  </a:moveTo>
                  <a:cubicBezTo>
                    <a:pt x="17" y="25"/>
                    <a:pt x="17" y="25"/>
                    <a:pt x="17" y="25"/>
                  </a:cubicBezTo>
                  <a:cubicBezTo>
                    <a:pt x="17" y="25"/>
                    <a:pt x="17" y="25"/>
                    <a:pt x="17" y="25"/>
                  </a:cubicBezTo>
                  <a:cubicBezTo>
                    <a:pt x="17" y="26"/>
                    <a:pt x="16" y="26"/>
                    <a:pt x="16" y="25"/>
                  </a:cubicBezTo>
                  <a:close/>
                  <a:moveTo>
                    <a:pt x="16" y="42"/>
                  </a:moveTo>
                  <a:cubicBezTo>
                    <a:pt x="16" y="42"/>
                    <a:pt x="16" y="42"/>
                    <a:pt x="16" y="42"/>
                  </a:cubicBezTo>
                  <a:cubicBezTo>
                    <a:pt x="16" y="42"/>
                    <a:pt x="16" y="42"/>
                    <a:pt x="16" y="42"/>
                  </a:cubicBezTo>
                  <a:close/>
                  <a:moveTo>
                    <a:pt x="16" y="39"/>
                  </a:moveTo>
                  <a:cubicBezTo>
                    <a:pt x="16" y="38"/>
                    <a:pt x="16" y="38"/>
                    <a:pt x="16" y="38"/>
                  </a:cubicBezTo>
                  <a:cubicBezTo>
                    <a:pt x="16" y="38"/>
                    <a:pt x="16" y="38"/>
                    <a:pt x="16" y="38"/>
                  </a:cubicBezTo>
                  <a:cubicBezTo>
                    <a:pt x="16" y="38"/>
                    <a:pt x="16" y="38"/>
                    <a:pt x="16" y="39"/>
                  </a:cubicBezTo>
                  <a:close/>
                  <a:moveTo>
                    <a:pt x="15" y="44"/>
                  </a:moveTo>
                  <a:cubicBezTo>
                    <a:pt x="16" y="44"/>
                    <a:pt x="16" y="43"/>
                    <a:pt x="16" y="43"/>
                  </a:cubicBezTo>
                  <a:cubicBezTo>
                    <a:pt x="16" y="44"/>
                    <a:pt x="15" y="44"/>
                    <a:pt x="15" y="44"/>
                  </a:cubicBezTo>
                  <a:close/>
                  <a:moveTo>
                    <a:pt x="15" y="45"/>
                  </a:moveTo>
                  <a:cubicBezTo>
                    <a:pt x="15" y="45"/>
                    <a:pt x="16" y="45"/>
                    <a:pt x="16" y="45"/>
                  </a:cubicBezTo>
                  <a:cubicBezTo>
                    <a:pt x="16" y="45"/>
                    <a:pt x="15" y="46"/>
                    <a:pt x="15" y="45"/>
                  </a:cubicBezTo>
                  <a:close/>
                  <a:moveTo>
                    <a:pt x="15" y="39"/>
                  </a:moveTo>
                  <a:cubicBezTo>
                    <a:pt x="15" y="39"/>
                    <a:pt x="15" y="39"/>
                    <a:pt x="15" y="39"/>
                  </a:cubicBezTo>
                  <a:cubicBezTo>
                    <a:pt x="15" y="39"/>
                    <a:pt x="15" y="39"/>
                    <a:pt x="15" y="39"/>
                  </a:cubicBezTo>
                  <a:close/>
                  <a:moveTo>
                    <a:pt x="12" y="36"/>
                  </a:moveTo>
                  <a:cubicBezTo>
                    <a:pt x="13" y="35"/>
                    <a:pt x="14" y="35"/>
                    <a:pt x="13" y="36"/>
                  </a:cubicBezTo>
                  <a:cubicBezTo>
                    <a:pt x="13" y="36"/>
                    <a:pt x="13" y="37"/>
                    <a:pt x="12" y="36"/>
                  </a:cubicBezTo>
                  <a:close/>
                  <a:moveTo>
                    <a:pt x="13" y="34"/>
                  </a:moveTo>
                  <a:cubicBezTo>
                    <a:pt x="13" y="34"/>
                    <a:pt x="13" y="34"/>
                    <a:pt x="13" y="34"/>
                  </a:cubicBezTo>
                  <a:cubicBezTo>
                    <a:pt x="13" y="34"/>
                    <a:pt x="13" y="34"/>
                    <a:pt x="13" y="34"/>
                  </a:cubicBezTo>
                  <a:close/>
                  <a:moveTo>
                    <a:pt x="13" y="35"/>
                  </a:moveTo>
                  <a:cubicBezTo>
                    <a:pt x="13" y="35"/>
                    <a:pt x="13" y="35"/>
                    <a:pt x="12" y="36"/>
                  </a:cubicBezTo>
                  <a:cubicBezTo>
                    <a:pt x="13" y="35"/>
                    <a:pt x="12" y="35"/>
                    <a:pt x="12" y="35"/>
                  </a:cubicBezTo>
                  <a:cubicBezTo>
                    <a:pt x="13" y="35"/>
                    <a:pt x="13" y="35"/>
                    <a:pt x="13" y="35"/>
                  </a:cubicBezTo>
                  <a:close/>
                  <a:moveTo>
                    <a:pt x="12" y="38"/>
                  </a:moveTo>
                  <a:cubicBezTo>
                    <a:pt x="12" y="38"/>
                    <a:pt x="12" y="38"/>
                    <a:pt x="12" y="37"/>
                  </a:cubicBezTo>
                  <a:cubicBezTo>
                    <a:pt x="12" y="37"/>
                    <a:pt x="12" y="37"/>
                    <a:pt x="12" y="37"/>
                  </a:cubicBezTo>
                  <a:cubicBezTo>
                    <a:pt x="12" y="38"/>
                    <a:pt x="12" y="38"/>
                    <a:pt x="12" y="38"/>
                  </a:cubicBezTo>
                  <a:close/>
                  <a:moveTo>
                    <a:pt x="10" y="26"/>
                  </a:moveTo>
                  <a:cubicBezTo>
                    <a:pt x="11" y="25"/>
                    <a:pt x="10" y="26"/>
                    <a:pt x="10" y="25"/>
                  </a:cubicBezTo>
                  <a:cubicBezTo>
                    <a:pt x="10" y="24"/>
                    <a:pt x="11" y="25"/>
                    <a:pt x="11" y="25"/>
                  </a:cubicBezTo>
                  <a:cubicBezTo>
                    <a:pt x="11" y="23"/>
                    <a:pt x="13" y="23"/>
                    <a:pt x="13" y="21"/>
                  </a:cubicBezTo>
                  <a:cubicBezTo>
                    <a:pt x="13" y="21"/>
                    <a:pt x="13" y="22"/>
                    <a:pt x="14" y="21"/>
                  </a:cubicBezTo>
                  <a:cubicBezTo>
                    <a:pt x="15" y="20"/>
                    <a:pt x="17" y="19"/>
                    <a:pt x="18" y="18"/>
                  </a:cubicBezTo>
                  <a:cubicBezTo>
                    <a:pt x="18" y="17"/>
                    <a:pt x="18" y="18"/>
                    <a:pt x="18" y="17"/>
                  </a:cubicBezTo>
                  <a:cubicBezTo>
                    <a:pt x="18" y="17"/>
                    <a:pt x="19" y="17"/>
                    <a:pt x="19" y="17"/>
                  </a:cubicBezTo>
                  <a:cubicBezTo>
                    <a:pt x="19" y="17"/>
                    <a:pt x="19" y="17"/>
                    <a:pt x="19" y="18"/>
                  </a:cubicBezTo>
                  <a:cubicBezTo>
                    <a:pt x="20" y="18"/>
                    <a:pt x="21" y="17"/>
                    <a:pt x="21" y="17"/>
                  </a:cubicBezTo>
                  <a:cubicBezTo>
                    <a:pt x="23" y="18"/>
                    <a:pt x="26" y="17"/>
                    <a:pt x="27" y="19"/>
                  </a:cubicBezTo>
                  <a:cubicBezTo>
                    <a:pt x="26" y="19"/>
                    <a:pt x="24" y="20"/>
                    <a:pt x="24" y="21"/>
                  </a:cubicBezTo>
                  <a:cubicBezTo>
                    <a:pt x="23" y="20"/>
                    <a:pt x="21" y="21"/>
                    <a:pt x="20" y="23"/>
                  </a:cubicBezTo>
                  <a:cubicBezTo>
                    <a:pt x="20" y="22"/>
                    <a:pt x="20" y="22"/>
                    <a:pt x="19" y="22"/>
                  </a:cubicBezTo>
                  <a:cubicBezTo>
                    <a:pt x="19" y="25"/>
                    <a:pt x="19" y="27"/>
                    <a:pt x="19" y="30"/>
                  </a:cubicBezTo>
                  <a:cubicBezTo>
                    <a:pt x="19" y="32"/>
                    <a:pt x="19" y="35"/>
                    <a:pt x="19" y="38"/>
                  </a:cubicBezTo>
                  <a:cubicBezTo>
                    <a:pt x="19" y="38"/>
                    <a:pt x="20" y="38"/>
                    <a:pt x="20" y="38"/>
                  </a:cubicBezTo>
                  <a:cubicBezTo>
                    <a:pt x="18" y="40"/>
                    <a:pt x="21" y="41"/>
                    <a:pt x="22" y="39"/>
                  </a:cubicBezTo>
                  <a:cubicBezTo>
                    <a:pt x="23" y="38"/>
                    <a:pt x="23" y="37"/>
                    <a:pt x="24" y="37"/>
                  </a:cubicBezTo>
                  <a:cubicBezTo>
                    <a:pt x="24" y="39"/>
                    <a:pt x="22" y="41"/>
                    <a:pt x="20" y="42"/>
                  </a:cubicBezTo>
                  <a:cubicBezTo>
                    <a:pt x="20" y="42"/>
                    <a:pt x="18" y="42"/>
                    <a:pt x="18" y="41"/>
                  </a:cubicBezTo>
                  <a:cubicBezTo>
                    <a:pt x="17" y="39"/>
                    <a:pt x="18" y="36"/>
                    <a:pt x="18" y="34"/>
                  </a:cubicBezTo>
                  <a:cubicBezTo>
                    <a:pt x="18" y="33"/>
                    <a:pt x="18" y="33"/>
                    <a:pt x="18" y="32"/>
                  </a:cubicBezTo>
                  <a:cubicBezTo>
                    <a:pt x="18" y="32"/>
                    <a:pt x="18" y="31"/>
                    <a:pt x="18" y="30"/>
                  </a:cubicBezTo>
                  <a:cubicBezTo>
                    <a:pt x="18" y="28"/>
                    <a:pt x="18" y="26"/>
                    <a:pt x="18" y="24"/>
                  </a:cubicBezTo>
                  <a:cubicBezTo>
                    <a:pt x="18" y="24"/>
                    <a:pt x="18" y="23"/>
                    <a:pt x="18" y="23"/>
                  </a:cubicBezTo>
                  <a:cubicBezTo>
                    <a:pt x="17" y="23"/>
                    <a:pt x="17" y="24"/>
                    <a:pt x="17" y="24"/>
                  </a:cubicBezTo>
                  <a:cubicBezTo>
                    <a:pt x="16" y="24"/>
                    <a:pt x="15" y="23"/>
                    <a:pt x="14" y="24"/>
                  </a:cubicBezTo>
                  <a:cubicBezTo>
                    <a:pt x="14" y="25"/>
                    <a:pt x="14" y="25"/>
                    <a:pt x="13" y="26"/>
                  </a:cubicBezTo>
                  <a:cubicBezTo>
                    <a:pt x="13" y="25"/>
                    <a:pt x="11" y="25"/>
                    <a:pt x="10" y="26"/>
                  </a:cubicBezTo>
                  <a:close/>
                  <a:moveTo>
                    <a:pt x="23" y="34"/>
                  </a:moveTo>
                  <a:cubicBezTo>
                    <a:pt x="23" y="34"/>
                    <a:pt x="23" y="34"/>
                    <a:pt x="23" y="34"/>
                  </a:cubicBezTo>
                  <a:cubicBezTo>
                    <a:pt x="23" y="34"/>
                    <a:pt x="23" y="34"/>
                    <a:pt x="23" y="34"/>
                  </a:cubicBezTo>
                  <a:cubicBezTo>
                    <a:pt x="23" y="34"/>
                    <a:pt x="23" y="34"/>
                    <a:pt x="23" y="34"/>
                  </a:cubicBezTo>
                  <a:close/>
                  <a:moveTo>
                    <a:pt x="20" y="35"/>
                  </a:moveTo>
                  <a:cubicBezTo>
                    <a:pt x="20" y="35"/>
                    <a:pt x="20" y="35"/>
                    <a:pt x="20" y="35"/>
                  </a:cubicBezTo>
                  <a:cubicBezTo>
                    <a:pt x="20" y="35"/>
                    <a:pt x="20" y="35"/>
                    <a:pt x="20" y="35"/>
                  </a:cubicBezTo>
                  <a:close/>
                  <a:moveTo>
                    <a:pt x="10" y="42"/>
                  </a:moveTo>
                  <a:cubicBezTo>
                    <a:pt x="10" y="42"/>
                    <a:pt x="10" y="42"/>
                    <a:pt x="10" y="42"/>
                  </a:cubicBezTo>
                  <a:cubicBezTo>
                    <a:pt x="11" y="42"/>
                    <a:pt x="11" y="42"/>
                    <a:pt x="11" y="42"/>
                  </a:cubicBezTo>
                  <a:cubicBezTo>
                    <a:pt x="11" y="42"/>
                    <a:pt x="11" y="42"/>
                    <a:pt x="11" y="42"/>
                  </a:cubicBezTo>
                  <a:cubicBezTo>
                    <a:pt x="11" y="43"/>
                    <a:pt x="10" y="42"/>
                    <a:pt x="10" y="42"/>
                  </a:cubicBezTo>
                  <a:close/>
                  <a:moveTo>
                    <a:pt x="9" y="47"/>
                  </a:moveTo>
                  <a:cubicBezTo>
                    <a:pt x="9" y="47"/>
                    <a:pt x="9" y="47"/>
                    <a:pt x="9" y="47"/>
                  </a:cubicBezTo>
                  <a:cubicBezTo>
                    <a:pt x="9" y="47"/>
                    <a:pt x="9" y="47"/>
                    <a:pt x="9" y="47"/>
                  </a:cubicBezTo>
                  <a:cubicBezTo>
                    <a:pt x="9" y="47"/>
                    <a:pt x="9" y="47"/>
                    <a:pt x="9" y="47"/>
                  </a:cubicBezTo>
                  <a:close/>
                  <a:moveTo>
                    <a:pt x="8" y="46"/>
                  </a:moveTo>
                  <a:cubicBezTo>
                    <a:pt x="8" y="46"/>
                    <a:pt x="8" y="45"/>
                    <a:pt x="8" y="45"/>
                  </a:cubicBezTo>
                  <a:cubicBezTo>
                    <a:pt x="8" y="45"/>
                    <a:pt x="8" y="46"/>
                    <a:pt x="8" y="46"/>
                  </a:cubicBezTo>
                  <a:close/>
                  <a:moveTo>
                    <a:pt x="8" y="45"/>
                  </a:moveTo>
                  <a:cubicBezTo>
                    <a:pt x="8" y="45"/>
                    <a:pt x="8" y="44"/>
                    <a:pt x="9" y="44"/>
                  </a:cubicBezTo>
                  <a:cubicBezTo>
                    <a:pt x="9" y="44"/>
                    <a:pt x="9" y="44"/>
                    <a:pt x="9" y="44"/>
                  </a:cubicBezTo>
                  <a:cubicBezTo>
                    <a:pt x="9" y="44"/>
                    <a:pt x="9" y="44"/>
                    <a:pt x="9" y="44"/>
                  </a:cubicBezTo>
                  <a:cubicBezTo>
                    <a:pt x="9" y="44"/>
                    <a:pt x="10" y="44"/>
                    <a:pt x="10" y="43"/>
                  </a:cubicBezTo>
                  <a:cubicBezTo>
                    <a:pt x="10" y="43"/>
                    <a:pt x="10" y="43"/>
                    <a:pt x="11" y="44"/>
                  </a:cubicBezTo>
                  <a:cubicBezTo>
                    <a:pt x="10" y="44"/>
                    <a:pt x="10" y="45"/>
                    <a:pt x="10" y="45"/>
                  </a:cubicBezTo>
                  <a:cubicBezTo>
                    <a:pt x="10" y="46"/>
                    <a:pt x="10" y="45"/>
                    <a:pt x="10" y="45"/>
                  </a:cubicBezTo>
                  <a:cubicBezTo>
                    <a:pt x="9" y="45"/>
                    <a:pt x="9" y="44"/>
                    <a:pt x="9" y="44"/>
                  </a:cubicBezTo>
                  <a:cubicBezTo>
                    <a:pt x="9" y="45"/>
                    <a:pt x="9" y="45"/>
                    <a:pt x="9" y="45"/>
                  </a:cubicBezTo>
                  <a:cubicBezTo>
                    <a:pt x="8" y="45"/>
                    <a:pt x="8" y="45"/>
                    <a:pt x="8" y="45"/>
                  </a:cubicBezTo>
                  <a:close/>
                  <a:moveTo>
                    <a:pt x="7" y="45"/>
                  </a:moveTo>
                  <a:cubicBezTo>
                    <a:pt x="7" y="44"/>
                    <a:pt x="7" y="44"/>
                    <a:pt x="8" y="43"/>
                  </a:cubicBezTo>
                  <a:cubicBezTo>
                    <a:pt x="7" y="44"/>
                    <a:pt x="7" y="44"/>
                    <a:pt x="7" y="45"/>
                  </a:cubicBezTo>
                  <a:cubicBezTo>
                    <a:pt x="7" y="45"/>
                    <a:pt x="7" y="45"/>
                    <a:pt x="7" y="45"/>
                  </a:cubicBezTo>
                  <a:close/>
                  <a:moveTo>
                    <a:pt x="6" y="48"/>
                  </a:moveTo>
                  <a:cubicBezTo>
                    <a:pt x="6" y="47"/>
                    <a:pt x="6" y="46"/>
                    <a:pt x="6" y="46"/>
                  </a:cubicBezTo>
                  <a:cubicBezTo>
                    <a:pt x="7" y="45"/>
                    <a:pt x="6" y="47"/>
                    <a:pt x="6" y="48"/>
                  </a:cubicBezTo>
                  <a:close/>
                  <a:moveTo>
                    <a:pt x="5" y="38"/>
                  </a:moveTo>
                  <a:cubicBezTo>
                    <a:pt x="5" y="38"/>
                    <a:pt x="5" y="38"/>
                    <a:pt x="5" y="38"/>
                  </a:cubicBezTo>
                  <a:cubicBezTo>
                    <a:pt x="5" y="37"/>
                    <a:pt x="5" y="37"/>
                    <a:pt x="5" y="37"/>
                  </a:cubicBezTo>
                  <a:cubicBezTo>
                    <a:pt x="5" y="37"/>
                    <a:pt x="5" y="37"/>
                    <a:pt x="5" y="38"/>
                  </a:cubicBezTo>
                  <a:close/>
                  <a:moveTo>
                    <a:pt x="2" y="49"/>
                  </a:moveTo>
                  <a:cubicBezTo>
                    <a:pt x="2" y="48"/>
                    <a:pt x="2" y="48"/>
                    <a:pt x="2" y="48"/>
                  </a:cubicBezTo>
                  <a:cubicBezTo>
                    <a:pt x="3" y="48"/>
                    <a:pt x="3" y="49"/>
                    <a:pt x="2" y="49"/>
                  </a:cubicBezTo>
                  <a:close/>
                  <a:moveTo>
                    <a:pt x="2" y="49"/>
                  </a:moveTo>
                  <a:cubicBezTo>
                    <a:pt x="2" y="49"/>
                    <a:pt x="2" y="50"/>
                    <a:pt x="2" y="50"/>
                  </a:cubicBezTo>
                  <a:cubicBezTo>
                    <a:pt x="2" y="50"/>
                    <a:pt x="2" y="49"/>
                    <a:pt x="2" y="49"/>
                  </a:cubicBezTo>
                  <a:close/>
                  <a:moveTo>
                    <a:pt x="2" y="45"/>
                  </a:moveTo>
                  <a:cubicBezTo>
                    <a:pt x="2" y="45"/>
                    <a:pt x="1" y="45"/>
                    <a:pt x="1" y="45"/>
                  </a:cubicBezTo>
                  <a:cubicBezTo>
                    <a:pt x="2" y="44"/>
                    <a:pt x="2" y="44"/>
                    <a:pt x="2" y="43"/>
                  </a:cubicBezTo>
                  <a:cubicBezTo>
                    <a:pt x="2" y="44"/>
                    <a:pt x="2" y="44"/>
                    <a:pt x="3" y="44"/>
                  </a:cubicBezTo>
                  <a:cubicBezTo>
                    <a:pt x="3" y="44"/>
                    <a:pt x="3" y="44"/>
                    <a:pt x="3" y="43"/>
                  </a:cubicBezTo>
                  <a:cubicBezTo>
                    <a:pt x="3" y="43"/>
                    <a:pt x="2" y="43"/>
                    <a:pt x="3" y="43"/>
                  </a:cubicBezTo>
                  <a:cubicBezTo>
                    <a:pt x="3" y="42"/>
                    <a:pt x="3" y="43"/>
                    <a:pt x="3" y="43"/>
                  </a:cubicBezTo>
                  <a:cubicBezTo>
                    <a:pt x="3" y="43"/>
                    <a:pt x="3" y="43"/>
                    <a:pt x="4" y="43"/>
                  </a:cubicBezTo>
                  <a:cubicBezTo>
                    <a:pt x="3" y="43"/>
                    <a:pt x="3" y="43"/>
                    <a:pt x="3" y="42"/>
                  </a:cubicBezTo>
                  <a:cubicBezTo>
                    <a:pt x="3" y="42"/>
                    <a:pt x="4" y="42"/>
                    <a:pt x="4" y="42"/>
                  </a:cubicBezTo>
                  <a:cubicBezTo>
                    <a:pt x="4" y="43"/>
                    <a:pt x="4" y="42"/>
                    <a:pt x="4" y="43"/>
                  </a:cubicBezTo>
                  <a:cubicBezTo>
                    <a:pt x="4" y="43"/>
                    <a:pt x="4" y="44"/>
                    <a:pt x="4" y="44"/>
                  </a:cubicBezTo>
                  <a:cubicBezTo>
                    <a:pt x="4" y="44"/>
                    <a:pt x="4" y="43"/>
                    <a:pt x="5" y="43"/>
                  </a:cubicBezTo>
                  <a:cubicBezTo>
                    <a:pt x="5" y="44"/>
                    <a:pt x="5" y="44"/>
                    <a:pt x="5" y="44"/>
                  </a:cubicBezTo>
                  <a:cubicBezTo>
                    <a:pt x="5" y="44"/>
                    <a:pt x="5" y="45"/>
                    <a:pt x="5" y="44"/>
                  </a:cubicBezTo>
                  <a:cubicBezTo>
                    <a:pt x="5" y="45"/>
                    <a:pt x="5" y="46"/>
                    <a:pt x="5" y="46"/>
                  </a:cubicBezTo>
                  <a:cubicBezTo>
                    <a:pt x="5" y="46"/>
                    <a:pt x="5" y="46"/>
                    <a:pt x="5" y="46"/>
                  </a:cubicBezTo>
                  <a:cubicBezTo>
                    <a:pt x="5" y="46"/>
                    <a:pt x="4" y="47"/>
                    <a:pt x="4" y="47"/>
                  </a:cubicBezTo>
                  <a:cubicBezTo>
                    <a:pt x="5" y="47"/>
                    <a:pt x="5" y="47"/>
                    <a:pt x="5" y="47"/>
                  </a:cubicBezTo>
                  <a:cubicBezTo>
                    <a:pt x="5" y="47"/>
                    <a:pt x="5" y="47"/>
                    <a:pt x="4" y="48"/>
                  </a:cubicBezTo>
                  <a:cubicBezTo>
                    <a:pt x="5" y="48"/>
                    <a:pt x="5" y="47"/>
                    <a:pt x="5" y="47"/>
                  </a:cubicBezTo>
                  <a:cubicBezTo>
                    <a:pt x="5" y="48"/>
                    <a:pt x="5" y="48"/>
                    <a:pt x="5" y="48"/>
                  </a:cubicBezTo>
                  <a:cubicBezTo>
                    <a:pt x="5" y="48"/>
                    <a:pt x="4" y="49"/>
                    <a:pt x="4" y="49"/>
                  </a:cubicBezTo>
                  <a:cubicBezTo>
                    <a:pt x="4" y="49"/>
                    <a:pt x="4" y="48"/>
                    <a:pt x="4" y="49"/>
                  </a:cubicBezTo>
                  <a:cubicBezTo>
                    <a:pt x="4" y="49"/>
                    <a:pt x="4" y="49"/>
                    <a:pt x="4" y="49"/>
                  </a:cubicBezTo>
                  <a:cubicBezTo>
                    <a:pt x="3" y="49"/>
                    <a:pt x="3" y="49"/>
                    <a:pt x="3" y="49"/>
                  </a:cubicBezTo>
                  <a:cubicBezTo>
                    <a:pt x="4" y="48"/>
                    <a:pt x="3" y="48"/>
                    <a:pt x="3" y="48"/>
                  </a:cubicBezTo>
                  <a:cubicBezTo>
                    <a:pt x="3" y="48"/>
                    <a:pt x="4" y="48"/>
                    <a:pt x="4" y="47"/>
                  </a:cubicBezTo>
                  <a:cubicBezTo>
                    <a:pt x="4" y="47"/>
                    <a:pt x="4" y="47"/>
                    <a:pt x="4" y="47"/>
                  </a:cubicBezTo>
                  <a:cubicBezTo>
                    <a:pt x="4" y="47"/>
                    <a:pt x="4" y="47"/>
                    <a:pt x="3" y="47"/>
                  </a:cubicBezTo>
                  <a:cubicBezTo>
                    <a:pt x="3" y="47"/>
                    <a:pt x="3" y="47"/>
                    <a:pt x="2" y="47"/>
                  </a:cubicBezTo>
                  <a:cubicBezTo>
                    <a:pt x="2" y="48"/>
                    <a:pt x="2" y="48"/>
                    <a:pt x="2" y="48"/>
                  </a:cubicBezTo>
                  <a:cubicBezTo>
                    <a:pt x="2" y="47"/>
                    <a:pt x="1" y="46"/>
                    <a:pt x="2" y="45"/>
                  </a:cubicBezTo>
                  <a:close/>
                  <a:moveTo>
                    <a:pt x="1" y="22"/>
                  </a:moveTo>
                  <a:cubicBezTo>
                    <a:pt x="1" y="21"/>
                    <a:pt x="2" y="20"/>
                    <a:pt x="3" y="20"/>
                  </a:cubicBezTo>
                  <a:cubicBezTo>
                    <a:pt x="3" y="21"/>
                    <a:pt x="2" y="20"/>
                    <a:pt x="2" y="21"/>
                  </a:cubicBezTo>
                  <a:cubicBezTo>
                    <a:pt x="2" y="21"/>
                    <a:pt x="2" y="21"/>
                    <a:pt x="2" y="22"/>
                  </a:cubicBezTo>
                  <a:cubicBezTo>
                    <a:pt x="1" y="22"/>
                    <a:pt x="1" y="22"/>
                    <a:pt x="1" y="22"/>
                  </a:cubicBez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797" name="任意多边形 58796"/>
            <p:cNvSpPr>
              <a:spLocks noEditPoints="1"/>
            </p:cNvSpPr>
            <p:nvPr/>
          </p:nvSpPr>
          <p:spPr>
            <a:xfrm>
              <a:off x="5355" y="3686"/>
              <a:ext cx="77" cy="113"/>
            </a:xfrm>
            <a:custGeom>
              <a:avLst/>
              <a:gdLst/>
              <a:ahLst/>
              <a:cxnLst/>
              <a:rect l="0" t="0" r="0" b="0"/>
              <a:pathLst>
                <a:path w="37" h="54">
                  <a:moveTo>
                    <a:pt x="0" y="15"/>
                  </a:moveTo>
                  <a:cubicBezTo>
                    <a:pt x="1" y="16"/>
                    <a:pt x="0" y="19"/>
                    <a:pt x="0" y="21"/>
                  </a:cubicBezTo>
                  <a:cubicBezTo>
                    <a:pt x="0" y="21"/>
                    <a:pt x="0" y="22"/>
                    <a:pt x="1" y="22"/>
                  </a:cubicBezTo>
                  <a:cubicBezTo>
                    <a:pt x="1" y="23"/>
                    <a:pt x="0" y="24"/>
                    <a:pt x="1" y="25"/>
                  </a:cubicBezTo>
                  <a:cubicBezTo>
                    <a:pt x="1" y="27"/>
                    <a:pt x="0" y="30"/>
                    <a:pt x="1" y="32"/>
                  </a:cubicBezTo>
                  <a:cubicBezTo>
                    <a:pt x="1" y="33"/>
                    <a:pt x="1" y="33"/>
                    <a:pt x="1" y="34"/>
                  </a:cubicBezTo>
                  <a:cubicBezTo>
                    <a:pt x="1" y="35"/>
                    <a:pt x="1" y="37"/>
                    <a:pt x="1" y="39"/>
                  </a:cubicBezTo>
                  <a:cubicBezTo>
                    <a:pt x="1" y="41"/>
                    <a:pt x="1" y="42"/>
                    <a:pt x="1" y="43"/>
                  </a:cubicBezTo>
                  <a:cubicBezTo>
                    <a:pt x="1" y="46"/>
                    <a:pt x="1" y="48"/>
                    <a:pt x="1" y="50"/>
                  </a:cubicBezTo>
                  <a:cubicBezTo>
                    <a:pt x="1" y="51"/>
                    <a:pt x="2" y="52"/>
                    <a:pt x="1" y="53"/>
                  </a:cubicBezTo>
                  <a:cubicBezTo>
                    <a:pt x="2" y="54"/>
                    <a:pt x="4" y="52"/>
                    <a:pt x="5" y="52"/>
                  </a:cubicBezTo>
                  <a:cubicBezTo>
                    <a:pt x="6" y="52"/>
                    <a:pt x="6" y="52"/>
                    <a:pt x="6" y="52"/>
                  </a:cubicBezTo>
                  <a:cubicBezTo>
                    <a:pt x="7" y="51"/>
                    <a:pt x="9" y="50"/>
                    <a:pt x="11" y="50"/>
                  </a:cubicBezTo>
                  <a:cubicBezTo>
                    <a:pt x="11" y="49"/>
                    <a:pt x="10" y="49"/>
                    <a:pt x="10" y="49"/>
                  </a:cubicBezTo>
                  <a:cubicBezTo>
                    <a:pt x="10" y="49"/>
                    <a:pt x="11" y="49"/>
                    <a:pt x="11" y="49"/>
                  </a:cubicBezTo>
                  <a:cubicBezTo>
                    <a:pt x="12" y="49"/>
                    <a:pt x="11" y="49"/>
                    <a:pt x="11" y="49"/>
                  </a:cubicBezTo>
                  <a:cubicBezTo>
                    <a:pt x="12" y="50"/>
                    <a:pt x="13" y="49"/>
                    <a:pt x="13" y="49"/>
                  </a:cubicBezTo>
                  <a:cubicBezTo>
                    <a:pt x="13" y="48"/>
                    <a:pt x="13" y="48"/>
                    <a:pt x="13" y="48"/>
                  </a:cubicBezTo>
                  <a:cubicBezTo>
                    <a:pt x="13" y="48"/>
                    <a:pt x="14" y="48"/>
                    <a:pt x="14" y="48"/>
                  </a:cubicBezTo>
                  <a:cubicBezTo>
                    <a:pt x="14" y="48"/>
                    <a:pt x="14" y="47"/>
                    <a:pt x="15" y="47"/>
                  </a:cubicBezTo>
                  <a:cubicBezTo>
                    <a:pt x="14" y="46"/>
                    <a:pt x="13" y="46"/>
                    <a:pt x="13" y="45"/>
                  </a:cubicBezTo>
                  <a:cubicBezTo>
                    <a:pt x="13" y="45"/>
                    <a:pt x="14" y="44"/>
                    <a:pt x="14" y="44"/>
                  </a:cubicBezTo>
                  <a:cubicBezTo>
                    <a:pt x="14" y="44"/>
                    <a:pt x="14" y="43"/>
                    <a:pt x="14" y="43"/>
                  </a:cubicBezTo>
                  <a:cubicBezTo>
                    <a:pt x="14" y="43"/>
                    <a:pt x="13" y="43"/>
                    <a:pt x="13" y="43"/>
                  </a:cubicBezTo>
                  <a:cubicBezTo>
                    <a:pt x="13" y="43"/>
                    <a:pt x="13" y="44"/>
                    <a:pt x="13" y="44"/>
                  </a:cubicBezTo>
                  <a:cubicBezTo>
                    <a:pt x="13" y="44"/>
                    <a:pt x="13" y="43"/>
                    <a:pt x="13" y="42"/>
                  </a:cubicBezTo>
                  <a:cubicBezTo>
                    <a:pt x="13" y="42"/>
                    <a:pt x="14" y="42"/>
                    <a:pt x="14" y="41"/>
                  </a:cubicBezTo>
                  <a:cubicBezTo>
                    <a:pt x="15" y="42"/>
                    <a:pt x="15" y="42"/>
                    <a:pt x="16" y="42"/>
                  </a:cubicBezTo>
                  <a:cubicBezTo>
                    <a:pt x="16" y="42"/>
                    <a:pt x="15" y="43"/>
                    <a:pt x="15" y="44"/>
                  </a:cubicBezTo>
                  <a:cubicBezTo>
                    <a:pt x="16" y="43"/>
                    <a:pt x="17" y="42"/>
                    <a:pt x="18" y="42"/>
                  </a:cubicBezTo>
                  <a:cubicBezTo>
                    <a:pt x="18" y="38"/>
                    <a:pt x="18" y="33"/>
                    <a:pt x="18" y="28"/>
                  </a:cubicBezTo>
                  <a:cubicBezTo>
                    <a:pt x="15" y="29"/>
                    <a:pt x="14" y="28"/>
                    <a:pt x="13" y="26"/>
                  </a:cubicBezTo>
                  <a:cubicBezTo>
                    <a:pt x="13" y="22"/>
                    <a:pt x="13" y="19"/>
                    <a:pt x="13" y="16"/>
                  </a:cubicBezTo>
                  <a:cubicBezTo>
                    <a:pt x="13" y="16"/>
                    <a:pt x="12" y="16"/>
                    <a:pt x="12" y="16"/>
                  </a:cubicBezTo>
                  <a:cubicBezTo>
                    <a:pt x="13" y="14"/>
                    <a:pt x="13" y="13"/>
                    <a:pt x="12" y="12"/>
                  </a:cubicBezTo>
                  <a:cubicBezTo>
                    <a:pt x="13" y="12"/>
                    <a:pt x="13" y="12"/>
                    <a:pt x="13" y="11"/>
                  </a:cubicBezTo>
                  <a:cubicBezTo>
                    <a:pt x="15" y="11"/>
                    <a:pt x="16" y="10"/>
                    <a:pt x="17" y="10"/>
                  </a:cubicBezTo>
                  <a:cubicBezTo>
                    <a:pt x="17" y="10"/>
                    <a:pt x="17" y="9"/>
                    <a:pt x="18" y="9"/>
                  </a:cubicBezTo>
                  <a:cubicBezTo>
                    <a:pt x="18" y="9"/>
                    <a:pt x="18" y="9"/>
                    <a:pt x="18" y="10"/>
                  </a:cubicBezTo>
                  <a:cubicBezTo>
                    <a:pt x="19" y="9"/>
                    <a:pt x="19" y="8"/>
                    <a:pt x="20" y="9"/>
                  </a:cubicBezTo>
                  <a:cubicBezTo>
                    <a:pt x="21" y="8"/>
                    <a:pt x="22" y="8"/>
                    <a:pt x="23" y="7"/>
                  </a:cubicBezTo>
                  <a:cubicBezTo>
                    <a:pt x="24" y="8"/>
                    <a:pt x="24" y="8"/>
                    <a:pt x="24" y="9"/>
                  </a:cubicBezTo>
                  <a:cubicBezTo>
                    <a:pt x="23" y="12"/>
                    <a:pt x="24" y="14"/>
                    <a:pt x="24" y="17"/>
                  </a:cubicBezTo>
                  <a:cubicBezTo>
                    <a:pt x="24" y="17"/>
                    <a:pt x="24" y="17"/>
                    <a:pt x="24" y="18"/>
                  </a:cubicBezTo>
                  <a:cubicBezTo>
                    <a:pt x="24" y="18"/>
                    <a:pt x="24" y="19"/>
                    <a:pt x="24" y="20"/>
                  </a:cubicBezTo>
                  <a:cubicBezTo>
                    <a:pt x="24" y="21"/>
                    <a:pt x="23" y="23"/>
                    <a:pt x="23" y="24"/>
                  </a:cubicBezTo>
                  <a:cubicBezTo>
                    <a:pt x="21" y="26"/>
                    <a:pt x="21" y="27"/>
                    <a:pt x="19" y="28"/>
                  </a:cubicBezTo>
                  <a:cubicBezTo>
                    <a:pt x="19" y="32"/>
                    <a:pt x="19" y="37"/>
                    <a:pt x="20" y="41"/>
                  </a:cubicBezTo>
                  <a:cubicBezTo>
                    <a:pt x="22" y="40"/>
                    <a:pt x="24" y="40"/>
                    <a:pt x="25" y="41"/>
                  </a:cubicBezTo>
                  <a:cubicBezTo>
                    <a:pt x="25" y="41"/>
                    <a:pt x="24" y="42"/>
                    <a:pt x="24" y="43"/>
                  </a:cubicBezTo>
                  <a:cubicBezTo>
                    <a:pt x="23" y="43"/>
                    <a:pt x="24" y="41"/>
                    <a:pt x="25" y="41"/>
                  </a:cubicBezTo>
                  <a:cubicBezTo>
                    <a:pt x="24" y="41"/>
                    <a:pt x="23" y="42"/>
                    <a:pt x="22" y="42"/>
                  </a:cubicBezTo>
                  <a:cubicBezTo>
                    <a:pt x="21" y="42"/>
                    <a:pt x="20" y="43"/>
                    <a:pt x="19" y="44"/>
                  </a:cubicBezTo>
                  <a:cubicBezTo>
                    <a:pt x="18" y="43"/>
                    <a:pt x="17" y="44"/>
                    <a:pt x="16" y="44"/>
                  </a:cubicBezTo>
                  <a:cubicBezTo>
                    <a:pt x="16" y="45"/>
                    <a:pt x="16" y="45"/>
                    <a:pt x="17" y="45"/>
                  </a:cubicBezTo>
                  <a:cubicBezTo>
                    <a:pt x="17" y="45"/>
                    <a:pt x="16" y="46"/>
                    <a:pt x="16" y="46"/>
                  </a:cubicBezTo>
                  <a:cubicBezTo>
                    <a:pt x="16" y="46"/>
                    <a:pt x="16" y="46"/>
                    <a:pt x="16" y="46"/>
                  </a:cubicBezTo>
                  <a:cubicBezTo>
                    <a:pt x="17" y="46"/>
                    <a:pt x="18" y="46"/>
                    <a:pt x="19" y="46"/>
                  </a:cubicBezTo>
                  <a:cubicBezTo>
                    <a:pt x="19" y="45"/>
                    <a:pt x="20" y="45"/>
                    <a:pt x="20" y="45"/>
                  </a:cubicBezTo>
                  <a:cubicBezTo>
                    <a:pt x="20" y="46"/>
                    <a:pt x="19" y="45"/>
                    <a:pt x="19" y="46"/>
                  </a:cubicBezTo>
                  <a:cubicBezTo>
                    <a:pt x="19" y="47"/>
                    <a:pt x="19" y="46"/>
                    <a:pt x="20" y="46"/>
                  </a:cubicBezTo>
                  <a:cubicBezTo>
                    <a:pt x="20" y="46"/>
                    <a:pt x="22" y="45"/>
                    <a:pt x="22" y="44"/>
                  </a:cubicBezTo>
                  <a:cubicBezTo>
                    <a:pt x="21" y="45"/>
                    <a:pt x="21" y="45"/>
                    <a:pt x="20" y="45"/>
                  </a:cubicBezTo>
                  <a:cubicBezTo>
                    <a:pt x="21" y="44"/>
                    <a:pt x="22" y="43"/>
                    <a:pt x="22" y="44"/>
                  </a:cubicBezTo>
                  <a:cubicBezTo>
                    <a:pt x="23" y="44"/>
                    <a:pt x="23" y="43"/>
                    <a:pt x="23" y="43"/>
                  </a:cubicBezTo>
                  <a:cubicBezTo>
                    <a:pt x="23" y="43"/>
                    <a:pt x="24" y="43"/>
                    <a:pt x="24" y="43"/>
                  </a:cubicBezTo>
                  <a:cubicBezTo>
                    <a:pt x="23" y="44"/>
                    <a:pt x="23" y="44"/>
                    <a:pt x="22" y="44"/>
                  </a:cubicBezTo>
                  <a:cubicBezTo>
                    <a:pt x="22" y="45"/>
                    <a:pt x="24" y="44"/>
                    <a:pt x="24" y="44"/>
                  </a:cubicBezTo>
                  <a:cubicBezTo>
                    <a:pt x="25" y="44"/>
                    <a:pt x="26" y="43"/>
                    <a:pt x="26" y="43"/>
                  </a:cubicBezTo>
                  <a:cubicBezTo>
                    <a:pt x="26" y="43"/>
                    <a:pt x="25" y="43"/>
                    <a:pt x="25" y="43"/>
                  </a:cubicBezTo>
                  <a:cubicBezTo>
                    <a:pt x="25" y="43"/>
                    <a:pt x="25" y="43"/>
                    <a:pt x="25" y="43"/>
                  </a:cubicBezTo>
                  <a:cubicBezTo>
                    <a:pt x="25" y="42"/>
                    <a:pt x="25" y="42"/>
                    <a:pt x="25" y="42"/>
                  </a:cubicBezTo>
                  <a:cubicBezTo>
                    <a:pt x="25" y="41"/>
                    <a:pt x="25" y="41"/>
                    <a:pt x="26" y="40"/>
                  </a:cubicBezTo>
                  <a:cubicBezTo>
                    <a:pt x="26" y="39"/>
                    <a:pt x="25" y="40"/>
                    <a:pt x="25" y="39"/>
                  </a:cubicBezTo>
                  <a:cubicBezTo>
                    <a:pt x="25" y="39"/>
                    <a:pt x="25" y="39"/>
                    <a:pt x="26" y="39"/>
                  </a:cubicBezTo>
                  <a:cubicBezTo>
                    <a:pt x="26" y="39"/>
                    <a:pt x="26" y="38"/>
                    <a:pt x="27" y="38"/>
                  </a:cubicBezTo>
                  <a:cubicBezTo>
                    <a:pt x="27" y="38"/>
                    <a:pt x="27" y="39"/>
                    <a:pt x="27" y="39"/>
                  </a:cubicBezTo>
                  <a:cubicBezTo>
                    <a:pt x="27" y="39"/>
                    <a:pt x="27" y="38"/>
                    <a:pt x="28" y="38"/>
                  </a:cubicBezTo>
                  <a:cubicBezTo>
                    <a:pt x="28" y="39"/>
                    <a:pt x="27" y="40"/>
                    <a:pt x="28" y="41"/>
                  </a:cubicBezTo>
                  <a:cubicBezTo>
                    <a:pt x="28" y="41"/>
                    <a:pt x="29" y="41"/>
                    <a:pt x="29" y="41"/>
                  </a:cubicBezTo>
                  <a:cubicBezTo>
                    <a:pt x="29" y="42"/>
                    <a:pt x="28" y="41"/>
                    <a:pt x="28" y="42"/>
                  </a:cubicBezTo>
                  <a:cubicBezTo>
                    <a:pt x="29" y="42"/>
                    <a:pt x="30" y="42"/>
                    <a:pt x="30" y="41"/>
                  </a:cubicBezTo>
                  <a:cubicBezTo>
                    <a:pt x="30" y="41"/>
                    <a:pt x="30" y="41"/>
                    <a:pt x="30" y="40"/>
                  </a:cubicBezTo>
                  <a:cubicBezTo>
                    <a:pt x="29" y="40"/>
                    <a:pt x="29" y="39"/>
                    <a:pt x="29" y="38"/>
                  </a:cubicBezTo>
                  <a:cubicBezTo>
                    <a:pt x="29" y="38"/>
                    <a:pt x="29" y="39"/>
                    <a:pt x="29" y="38"/>
                  </a:cubicBezTo>
                  <a:cubicBezTo>
                    <a:pt x="29" y="38"/>
                    <a:pt x="29" y="36"/>
                    <a:pt x="29" y="35"/>
                  </a:cubicBezTo>
                  <a:cubicBezTo>
                    <a:pt x="30" y="35"/>
                    <a:pt x="30" y="36"/>
                    <a:pt x="30" y="36"/>
                  </a:cubicBezTo>
                  <a:cubicBezTo>
                    <a:pt x="30" y="35"/>
                    <a:pt x="29" y="34"/>
                    <a:pt x="29" y="34"/>
                  </a:cubicBezTo>
                  <a:cubicBezTo>
                    <a:pt x="29" y="35"/>
                    <a:pt x="29" y="35"/>
                    <a:pt x="29" y="35"/>
                  </a:cubicBezTo>
                  <a:cubicBezTo>
                    <a:pt x="28" y="35"/>
                    <a:pt x="28" y="35"/>
                    <a:pt x="28" y="35"/>
                  </a:cubicBezTo>
                  <a:cubicBezTo>
                    <a:pt x="28" y="34"/>
                    <a:pt x="29" y="33"/>
                    <a:pt x="30" y="32"/>
                  </a:cubicBezTo>
                  <a:cubicBezTo>
                    <a:pt x="30" y="32"/>
                    <a:pt x="30" y="33"/>
                    <a:pt x="30" y="32"/>
                  </a:cubicBezTo>
                  <a:cubicBezTo>
                    <a:pt x="31" y="31"/>
                    <a:pt x="31" y="32"/>
                    <a:pt x="32" y="32"/>
                  </a:cubicBezTo>
                  <a:cubicBezTo>
                    <a:pt x="32" y="32"/>
                    <a:pt x="32" y="32"/>
                    <a:pt x="32" y="32"/>
                  </a:cubicBezTo>
                  <a:cubicBezTo>
                    <a:pt x="33" y="32"/>
                    <a:pt x="33" y="32"/>
                    <a:pt x="33" y="33"/>
                  </a:cubicBezTo>
                  <a:cubicBezTo>
                    <a:pt x="33" y="33"/>
                    <a:pt x="33" y="33"/>
                    <a:pt x="34" y="33"/>
                  </a:cubicBezTo>
                  <a:cubicBezTo>
                    <a:pt x="34" y="33"/>
                    <a:pt x="34" y="32"/>
                    <a:pt x="34" y="32"/>
                  </a:cubicBezTo>
                  <a:cubicBezTo>
                    <a:pt x="34" y="32"/>
                    <a:pt x="35" y="32"/>
                    <a:pt x="35" y="32"/>
                  </a:cubicBezTo>
                  <a:cubicBezTo>
                    <a:pt x="35" y="33"/>
                    <a:pt x="35" y="33"/>
                    <a:pt x="35" y="34"/>
                  </a:cubicBezTo>
                  <a:cubicBezTo>
                    <a:pt x="35" y="34"/>
                    <a:pt x="35" y="33"/>
                    <a:pt x="35" y="33"/>
                  </a:cubicBezTo>
                  <a:cubicBezTo>
                    <a:pt x="36" y="34"/>
                    <a:pt x="35" y="35"/>
                    <a:pt x="35" y="36"/>
                  </a:cubicBezTo>
                  <a:cubicBezTo>
                    <a:pt x="35" y="36"/>
                    <a:pt x="35" y="35"/>
                    <a:pt x="34" y="36"/>
                  </a:cubicBezTo>
                  <a:cubicBezTo>
                    <a:pt x="34" y="36"/>
                    <a:pt x="34" y="36"/>
                    <a:pt x="34" y="37"/>
                  </a:cubicBezTo>
                  <a:cubicBezTo>
                    <a:pt x="34" y="37"/>
                    <a:pt x="33" y="37"/>
                    <a:pt x="33" y="38"/>
                  </a:cubicBezTo>
                  <a:cubicBezTo>
                    <a:pt x="32" y="38"/>
                    <a:pt x="32" y="39"/>
                    <a:pt x="32" y="38"/>
                  </a:cubicBezTo>
                  <a:cubicBezTo>
                    <a:pt x="32" y="38"/>
                    <a:pt x="32" y="38"/>
                    <a:pt x="32" y="37"/>
                  </a:cubicBezTo>
                  <a:cubicBezTo>
                    <a:pt x="33" y="37"/>
                    <a:pt x="33" y="37"/>
                    <a:pt x="33" y="37"/>
                  </a:cubicBezTo>
                  <a:cubicBezTo>
                    <a:pt x="33" y="36"/>
                    <a:pt x="33" y="36"/>
                    <a:pt x="33" y="36"/>
                  </a:cubicBezTo>
                  <a:cubicBezTo>
                    <a:pt x="32" y="36"/>
                    <a:pt x="32" y="37"/>
                    <a:pt x="32" y="37"/>
                  </a:cubicBezTo>
                  <a:cubicBezTo>
                    <a:pt x="32" y="37"/>
                    <a:pt x="31" y="37"/>
                    <a:pt x="31" y="37"/>
                  </a:cubicBezTo>
                  <a:cubicBezTo>
                    <a:pt x="31" y="37"/>
                    <a:pt x="31" y="38"/>
                    <a:pt x="31" y="38"/>
                  </a:cubicBezTo>
                  <a:cubicBezTo>
                    <a:pt x="31" y="38"/>
                    <a:pt x="31" y="38"/>
                    <a:pt x="31" y="38"/>
                  </a:cubicBezTo>
                  <a:cubicBezTo>
                    <a:pt x="32" y="39"/>
                    <a:pt x="31" y="39"/>
                    <a:pt x="31" y="39"/>
                  </a:cubicBezTo>
                  <a:cubicBezTo>
                    <a:pt x="31" y="39"/>
                    <a:pt x="31" y="40"/>
                    <a:pt x="31" y="40"/>
                  </a:cubicBezTo>
                  <a:cubicBezTo>
                    <a:pt x="31" y="40"/>
                    <a:pt x="31" y="39"/>
                    <a:pt x="32" y="40"/>
                  </a:cubicBezTo>
                  <a:cubicBezTo>
                    <a:pt x="32" y="40"/>
                    <a:pt x="31" y="40"/>
                    <a:pt x="32" y="41"/>
                  </a:cubicBezTo>
                  <a:cubicBezTo>
                    <a:pt x="32" y="40"/>
                    <a:pt x="33" y="40"/>
                    <a:pt x="33" y="40"/>
                  </a:cubicBezTo>
                  <a:cubicBezTo>
                    <a:pt x="34" y="40"/>
                    <a:pt x="34" y="39"/>
                    <a:pt x="34" y="39"/>
                  </a:cubicBezTo>
                  <a:cubicBezTo>
                    <a:pt x="34" y="39"/>
                    <a:pt x="34" y="39"/>
                    <a:pt x="35" y="39"/>
                  </a:cubicBezTo>
                  <a:cubicBezTo>
                    <a:pt x="35" y="39"/>
                    <a:pt x="36" y="38"/>
                    <a:pt x="36" y="38"/>
                  </a:cubicBezTo>
                  <a:cubicBezTo>
                    <a:pt x="36" y="36"/>
                    <a:pt x="37" y="33"/>
                    <a:pt x="36" y="31"/>
                  </a:cubicBezTo>
                  <a:cubicBezTo>
                    <a:pt x="36" y="27"/>
                    <a:pt x="37" y="24"/>
                    <a:pt x="36" y="21"/>
                  </a:cubicBezTo>
                  <a:cubicBezTo>
                    <a:pt x="36" y="21"/>
                    <a:pt x="36" y="21"/>
                    <a:pt x="36" y="21"/>
                  </a:cubicBezTo>
                  <a:cubicBezTo>
                    <a:pt x="36" y="17"/>
                    <a:pt x="37" y="12"/>
                    <a:pt x="36" y="9"/>
                  </a:cubicBezTo>
                  <a:cubicBezTo>
                    <a:pt x="36" y="9"/>
                    <a:pt x="36" y="10"/>
                    <a:pt x="35" y="10"/>
                  </a:cubicBezTo>
                  <a:cubicBezTo>
                    <a:pt x="35" y="10"/>
                    <a:pt x="36" y="10"/>
                    <a:pt x="36" y="11"/>
                  </a:cubicBezTo>
                  <a:cubicBezTo>
                    <a:pt x="35" y="11"/>
                    <a:pt x="35" y="10"/>
                    <a:pt x="35" y="11"/>
                  </a:cubicBezTo>
                  <a:cubicBezTo>
                    <a:pt x="34" y="10"/>
                    <a:pt x="35" y="8"/>
                    <a:pt x="35" y="9"/>
                  </a:cubicBezTo>
                  <a:cubicBezTo>
                    <a:pt x="36" y="9"/>
                    <a:pt x="35" y="8"/>
                    <a:pt x="35" y="8"/>
                  </a:cubicBezTo>
                  <a:cubicBezTo>
                    <a:pt x="35" y="9"/>
                    <a:pt x="34" y="9"/>
                    <a:pt x="33" y="10"/>
                  </a:cubicBezTo>
                  <a:cubicBezTo>
                    <a:pt x="33" y="10"/>
                    <a:pt x="32" y="9"/>
                    <a:pt x="33" y="8"/>
                  </a:cubicBezTo>
                  <a:cubicBezTo>
                    <a:pt x="33" y="8"/>
                    <a:pt x="33" y="8"/>
                    <a:pt x="33" y="8"/>
                  </a:cubicBezTo>
                  <a:cubicBezTo>
                    <a:pt x="33" y="8"/>
                    <a:pt x="32" y="8"/>
                    <a:pt x="33" y="7"/>
                  </a:cubicBezTo>
                  <a:cubicBezTo>
                    <a:pt x="33" y="7"/>
                    <a:pt x="33" y="7"/>
                    <a:pt x="33" y="7"/>
                  </a:cubicBezTo>
                  <a:cubicBezTo>
                    <a:pt x="34" y="7"/>
                    <a:pt x="34" y="6"/>
                    <a:pt x="34" y="5"/>
                  </a:cubicBezTo>
                  <a:cubicBezTo>
                    <a:pt x="34" y="5"/>
                    <a:pt x="34" y="5"/>
                    <a:pt x="34" y="5"/>
                  </a:cubicBezTo>
                  <a:cubicBezTo>
                    <a:pt x="35" y="5"/>
                    <a:pt x="34" y="6"/>
                    <a:pt x="35" y="6"/>
                  </a:cubicBezTo>
                  <a:cubicBezTo>
                    <a:pt x="34" y="6"/>
                    <a:pt x="34" y="8"/>
                    <a:pt x="35" y="8"/>
                  </a:cubicBezTo>
                  <a:cubicBezTo>
                    <a:pt x="35" y="8"/>
                    <a:pt x="35" y="7"/>
                    <a:pt x="35" y="7"/>
                  </a:cubicBezTo>
                  <a:cubicBezTo>
                    <a:pt x="35" y="6"/>
                    <a:pt x="35" y="7"/>
                    <a:pt x="35" y="7"/>
                  </a:cubicBezTo>
                  <a:cubicBezTo>
                    <a:pt x="36" y="6"/>
                    <a:pt x="36" y="4"/>
                    <a:pt x="36" y="3"/>
                  </a:cubicBezTo>
                  <a:cubicBezTo>
                    <a:pt x="36" y="2"/>
                    <a:pt x="35" y="1"/>
                    <a:pt x="36" y="0"/>
                  </a:cubicBezTo>
                  <a:cubicBezTo>
                    <a:pt x="33" y="1"/>
                    <a:pt x="31" y="2"/>
                    <a:pt x="28" y="2"/>
                  </a:cubicBezTo>
                  <a:cubicBezTo>
                    <a:pt x="28" y="3"/>
                    <a:pt x="28" y="3"/>
                    <a:pt x="28" y="3"/>
                  </a:cubicBezTo>
                  <a:cubicBezTo>
                    <a:pt x="27" y="3"/>
                    <a:pt x="27" y="3"/>
                    <a:pt x="26" y="3"/>
                  </a:cubicBezTo>
                  <a:cubicBezTo>
                    <a:pt x="26" y="3"/>
                    <a:pt x="26" y="4"/>
                    <a:pt x="26" y="4"/>
                  </a:cubicBezTo>
                  <a:cubicBezTo>
                    <a:pt x="24" y="4"/>
                    <a:pt x="23" y="4"/>
                    <a:pt x="22" y="5"/>
                  </a:cubicBezTo>
                  <a:cubicBezTo>
                    <a:pt x="22" y="5"/>
                    <a:pt x="22" y="5"/>
                    <a:pt x="22" y="5"/>
                  </a:cubicBezTo>
                  <a:cubicBezTo>
                    <a:pt x="21" y="6"/>
                    <a:pt x="20" y="6"/>
                    <a:pt x="19" y="6"/>
                  </a:cubicBezTo>
                  <a:cubicBezTo>
                    <a:pt x="19" y="6"/>
                    <a:pt x="19" y="7"/>
                    <a:pt x="18" y="7"/>
                  </a:cubicBezTo>
                  <a:cubicBezTo>
                    <a:pt x="18" y="7"/>
                    <a:pt x="17" y="7"/>
                    <a:pt x="16" y="7"/>
                  </a:cubicBezTo>
                  <a:cubicBezTo>
                    <a:pt x="15" y="8"/>
                    <a:pt x="13" y="9"/>
                    <a:pt x="12" y="9"/>
                  </a:cubicBezTo>
                  <a:cubicBezTo>
                    <a:pt x="11" y="9"/>
                    <a:pt x="11" y="9"/>
                    <a:pt x="10" y="9"/>
                  </a:cubicBezTo>
                  <a:cubicBezTo>
                    <a:pt x="10" y="10"/>
                    <a:pt x="10" y="10"/>
                    <a:pt x="10" y="10"/>
                  </a:cubicBezTo>
                  <a:cubicBezTo>
                    <a:pt x="9" y="10"/>
                    <a:pt x="9" y="10"/>
                    <a:pt x="8" y="10"/>
                  </a:cubicBezTo>
                  <a:cubicBezTo>
                    <a:pt x="8" y="11"/>
                    <a:pt x="7" y="11"/>
                    <a:pt x="7" y="11"/>
                  </a:cubicBezTo>
                  <a:cubicBezTo>
                    <a:pt x="7" y="11"/>
                    <a:pt x="7" y="12"/>
                    <a:pt x="6" y="12"/>
                  </a:cubicBezTo>
                  <a:cubicBezTo>
                    <a:pt x="6" y="11"/>
                    <a:pt x="4" y="12"/>
                    <a:pt x="4" y="13"/>
                  </a:cubicBezTo>
                  <a:cubicBezTo>
                    <a:pt x="3" y="12"/>
                    <a:pt x="2" y="14"/>
                    <a:pt x="1" y="14"/>
                  </a:cubicBezTo>
                  <a:cubicBezTo>
                    <a:pt x="0" y="14"/>
                    <a:pt x="0" y="14"/>
                    <a:pt x="0" y="15"/>
                  </a:cubicBezTo>
                  <a:close/>
                  <a:moveTo>
                    <a:pt x="30" y="6"/>
                  </a:moveTo>
                  <a:cubicBezTo>
                    <a:pt x="30" y="7"/>
                    <a:pt x="30" y="7"/>
                    <a:pt x="30" y="7"/>
                  </a:cubicBezTo>
                  <a:cubicBezTo>
                    <a:pt x="30" y="7"/>
                    <a:pt x="30" y="6"/>
                    <a:pt x="29" y="6"/>
                  </a:cubicBezTo>
                  <a:cubicBezTo>
                    <a:pt x="29" y="6"/>
                    <a:pt x="29" y="6"/>
                    <a:pt x="29" y="6"/>
                  </a:cubicBezTo>
                  <a:cubicBezTo>
                    <a:pt x="30" y="6"/>
                    <a:pt x="30" y="6"/>
                    <a:pt x="30" y="6"/>
                  </a:cubicBezTo>
                  <a:close/>
                  <a:moveTo>
                    <a:pt x="29" y="15"/>
                  </a:moveTo>
                  <a:cubicBezTo>
                    <a:pt x="29" y="15"/>
                    <a:pt x="30" y="15"/>
                    <a:pt x="30" y="15"/>
                  </a:cubicBezTo>
                  <a:cubicBezTo>
                    <a:pt x="30" y="15"/>
                    <a:pt x="29" y="15"/>
                    <a:pt x="29" y="15"/>
                  </a:cubicBezTo>
                  <a:close/>
                  <a:moveTo>
                    <a:pt x="30" y="24"/>
                  </a:moveTo>
                  <a:cubicBezTo>
                    <a:pt x="30" y="24"/>
                    <a:pt x="30" y="25"/>
                    <a:pt x="29" y="24"/>
                  </a:cubicBezTo>
                  <a:cubicBezTo>
                    <a:pt x="29" y="24"/>
                    <a:pt x="30" y="24"/>
                    <a:pt x="30" y="24"/>
                  </a:cubicBezTo>
                  <a:close/>
                  <a:moveTo>
                    <a:pt x="30" y="12"/>
                  </a:moveTo>
                  <a:cubicBezTo>
                    <a:pt x="30" y="11"/>
                    <a:pt x="30" y="11"/>
                    <a:pt x="30" y="11"/>
                  </a:cubicBezTo>
                  <a:cubicBezTo>
                    <a:pt x="30" y="12"/>
                    <a:pt x="30" y="12"/>
                    <a:pt x="30" y="12"/>
                  </a:cubicBezTo>
                  <a:close/>
                  <a:moveTo>
                    <a:pt x="30" y="9"/>
                  </a:moveTo>
                  <a:cubicBezTo>
                    <a:pt x="30" y="9"/>
                    <a:pt x="30" y="10"/>
                    <a:pt x="31" y="10"/>
                  </a:cubicBezTo>
                  <a:cubicBezTo>
                    <a:pt x="31" y="9"/>
                    <a:pt x="31" y="9"/>
                    <a:pt x="31" y="9"/>
                  </a:cubicBezTo>
                  <a:cubicBezTo>
                    <a:pt x="31" y="9"/>
                    <a:pt x="32" y="9"/>
                    <a:pt x="32" y="10"/>
                  </a:cubicBezTo>
                  <a:cubicBezTo>
                    <a:pt x="31" y="10"/>
                    <a:pt x="31" y="10"/>
                    <a:pt x="30" y="10"/>
                  </a:cubicBezTo>
                  <a:cubicBezTo>
                    <a:pt x="30" y="10"/>
                    <a:pt x="30" y="10"/>
                    <a:pt x="29" y="9"/>
                  </a:cubicBezTo>
                  <a:cubicBezTo>
                    <a:pt x="30" y="9"/>
                    <a:pt x="30" y="8"/>
                    <a:pt x="30" y="8"/>
                  </a:cubicBezTo>
                  <a:cubicBezTo>
                    <a:pt x="30" y="9"/>
                    <a:pt x="30" y="9"/>
                    <a:pt x="30" y="10"/>
                  </a:cubicBezTo>
                  <a:cubicBezTo>
                    <a:pt x="30" y="10"/>
                    <a:pt x="30" y="9"/>
                    <a:pt x="30" y="9"/>
                  </a:cubicBezTo>
                  <a:close/>
                  <a:moveTo>
                    <a:pt x="31" y="11"/>
                  </a:moveTo>
                  <a:cubicBezTo>
                    <a:pt x="31" y="11"/>
                    <a:pt x="32" y="11"/>
                    <a:pt x="32" y="11"/>
                  </a:cubicBezTo>
                  <a:cubicBezTo>
                    <a:pt x="32" y="11"/>
                    <a:pt x="32" y="12"/>
                    <a:pt x="32" y="12"/>
                  </a:cubicBezTo>
                  <a:cubicBezTo>
                    <a:pt x="32" y="12"/>
                    <a:pt x="32" y="13"/>
                    <a:pt x="31" y="12"/>
                  </a:cubicBezTo>
                  <a:cubicBezTo>
                    <a:pt x="32" y="12"/>
                    <a:pt x="31" y="12"/>
                    <a:pt x="31" y="11"/>
                  </a:cubicBezTo>
                  <a:close/>
                  <a:moveTo>
                    <a:pt x="31" y="6"/>
                  </a:moveTo>
                  <a:cubicBezTo>
                    <a:pt x="31" y="6"/>
                    <a:pt x="31" y="6"/>
                    <a:pt x="31" y="7"/>
                  </a:cubicBezTo>
                  <a:cubicBezTo>
                    <a:pt x="31" y="6"/>
                    <a:pt x="30" y="6"/>
                    <a:pt x="30" y="6"/>
                  </a:cubicBezTo>
                  <a:cubicBezTo>
                    <a:pt x="31" y="5"/>
                    <a:pt x="31" y="6"/>
                    <a:pt x="31" y="6"/>
                  </a:cubicBezTo>
                  <a:close/>
                  <a:moveTo>
                    <a:pt x="34" y="3"/>
                  </a:moveTo>
                  <a:cubicBezTo>
                    <a:pt x="34" y="3"/>
                    <a:pt x="33" y="3"/>
                    <a:pt x="33" y="2"/>
                  </a:cubicBezTo>
                  <a:cubicBezTo>
                    <a:pt x="33" y="2"/>
                    <a:pt x="34" y="2"/>
                    <a:pt x="34" y="3"/>
                  </a:cubicBezTo>
                  <a:close/>
                  <a:moveTo>
                    <a:pt x="33" y="5"/>
                  </a:moveTo>
                  <a:cubicBezTo>
                    <a:pt x="33" y="4"/>
                    <a:pt x="33" y="4"/>
                    <a:pt x="34" y="4"/>
                  </a:cubicBezTo>
                  <a:cubicBezTo>
                    <a:pt x="34" y="4"/>
                    <a:pt x="34" y="5"/>
                    <a:pt x="34" y="6"/>
                  </a:cubicBezTo>
                  <a:cubicBezTo>
                    <a:pt x="33" y="6"/>
                    <a:pt x="33" y="6"/>
                    <a:pt x="33" y="6"/>
                  </a:cubicBezTo>
                  <a:cubicBezTo>
                    <a:pt x="33" y="5"/>
                    <a:pt x="33" y="5"/>
                    <a:pt x="33" y="4"/>
                  </a:cubicBezTo>
                  <a:cubicBezTo>
                    <a:pt x="33" y="4"/>
                    <a:pt x="33" y="5"/>
                    <a:pt x="33" y="5"/>
                  </a:cubicBezTo>
                  <a:close/>
                  <a:moveTo>
                    <a:pt x="32" y="7"/>
                  </a:moveTo>
                  <a:cubicBezTo>
                    <a:pt x="31" y="7"/>
                    <a:pt x="32" y="9"/>
                    <a:pt x="31" y="9"/>
                  </a:cubicBezTo>
                  <a:cubicBezTo>
                    <a:pt x="31" y="9"/>
                    <a:pt x="31" y="9"/>
                    <a:pt x="31" y="9"/>
                  </a:cubicBezTo>
                  <a:cubicBezTo>
                    <a:pt x="31" y="8"/>
                    <a:pt x="31" y="8"/>
                    <a:pt x="31" y="8"/>
                  </a:cubicBezTo>
                  <a:cubicBezTo>
                    <a:pt x="31" y="8"/>
                    <a:pt x="31" y="7"/>
                    <a:pt x="31" y="7"/>
                  </a:cubicBezTo>
                  <a:cubicBezTo>
                    <a:pt x="32" y="7"/>
                    <a:pt x="32" y="6"/>
                    <a:pt x="33" y="5"/>
                  </a:cubicBezTo>
                  <a:cubicBezTo>
                    <a:pt x="33" y="6"/>
                    <a:pt x="33" y="6"/>
                    <a:pt x="33" y="6"/>
                  </a:cubicBezTo>
                  <a:cubicBezTo>
                    <a:pt x="32" y="6"/>
                    <a:pt x="32" y="7"/>
                    <a:pt x="32" y="7"/>
                  </a:cubicBezTo>
                  <a:close/>
                  <a:moveTo>
                    <a:pt x="32" y="13"/>
                  </a:moveTo>
                  <a:cubicBezTo>
                    <a:pt x="32" y="13"/>
                    <a:pt x="32" y="12"/>
                    <a:pt x="32" y="12"/>
                  </a:cubicBezTo>
                  <a:cubicBezTo>
                    <a:pt x="33" y="12"/>
                    <a:pt x="33" y="13"/>
                    <a:pt x="32" y="13"/>
                  </a:cubicBezTo>
                  <a:close/>
                  <a:moveTo>
                    <a:pt x="32" y="18"/>
                  </a:moveTo>
                  <a:cubicBezTo>
                    <a:pt x="32" y="18"/>
                    <a:pt x="32" y="17"/>
                    <a:pt x="32" y="17"/>
                  </a:cubicBezTo>
                  <a:cubicBezTo>
                    <a:pt x="32" y="18"/>
                    <a:pt x="31" y="18"/>
                    <a:pt x="31" y="18"/>
                  </a:cubicBezTo>
                  <a:cubicBezTo>
                    <a:pt x="31" y="18"/>
                    <a:pt x="31" y="18"/>
                    <a:pt x="31" y="19"/>
                  </a:cubicBezTo>
                  <a:cubicBezTo>
                    <a:pt x="31" y="18"/>
                    <a:pt x="31" y="18"/>
                    <a:pt x="31" y="18"/>
                  </a:cubicBezTo>
                  <a:cubicBezTo>
                    <a:pt x="32" y="16"/>
                    <a:pt x="30" y="15"/>
                    <a:pt x="31" y="14"/>
                  </a:cubicBezTo>
                  <a:cubicBezTo>
                    <a:pt x="31" y="14"/>
                    <a:pt x="32" y="14"/>
                    <a:pt x="32" y="15"/>
                  </a:cubicBezTo>
                  <a:cubicBezTo>
                    <a:pt x="32" y="15"/>
                    <a:pt x="32" y="15"/>
                    <a:pt x="32" y="16"/>
                  </a:cubicBezTo>
                  <a:cubicBezTo>
                    <a:pt x="32" y="16"/>
                    <a:pt x="32" y="16"/>
                    <a:pt x="32" y="17"/>
                  </a:cubicBezTo>
                  <a:cubicBezTo>
                    <a:pt x="32" y="16"/>
                    <a:pt x="33" y="16"/>
                    <a:pt x="33" y="16"/>
                  </a:cubicBezTo>
                  <a:cubicBezTo>
                    <a:pt x="33" y="16"/>
                    <a:pt x="33" y="17"/>
                    <a:pt x="32" y="18"/>
                  </a:cubicBezTo>
                  <a:close/>
                  <a:moveTo>
                    <a:pt x="34" y="17"/>
                  </a:moveTo>
                  <a:cubicBezTo>
                    <a:pt x="33" y="17"/>
                    <a:pt x="34" y="16"/>
                    <a:pt x="34" y="16"/>
                  </a:cubicBezTo>
                  <a:cubicBezTo>
                    <a:pt x="33" y="15"/>
                    <a:pt x="34" y="14"/>
                    <a:pt x="33" y="14"/>
                  </a:cubicBezTo>
                  <a:cubicBezTo>
                    <a:pt x="33" y="13"/>
                    <a:pt x="33" y="12"/>
                    <a:pt x="33" y="12"/>
                  </a:cubicBezTo>
                  <a:cubicBezTo>
                    <a:pt x="33" y="12"/>
                    <a:pt x="34" y="12"/>
                    <a:pt x="34" y="12"/>
                  </a:cubicBezTo>
                  <a:cubicBezTo>
                    <a:pt x="34" y="12"/>
                    <a:pt x="34" y="13"/>
                    <a:pt x="34" y="13"/>
                  </a:cubicBezTo>
                  <a:cubicBezTo>
                    <a:pt x="35" y="14"/>
                    <a:pt x="33" y="17"/>
                    <a:pt x="34" y="17"/>
                  </a:cubicBezTo>
                  <a:close/>
                  <a:moveTo>
                    <a:pt x="35" y="11"/>
                  </a:moveTo>
                  <a:cubicBezTo>
                    <a:pt x="35" y="11"/>
                    <a:pt x="34" y="11"/>
                    <a:pt x="34" y="12"/>
                  </a:cubicBezTo>
                  <a:cubicBezTo>
                    <a:pt x="34" y="11"/>
                    <a:pt x="34" y="11"/>
                    <a:pt x="34" y="11"/>
                  </a:cubicBezTo>
                  <a:cubicBezTo>
                    <a:pt x="34" y="11"/>
                    <a:pt x="34" y="11"/>
                    <a:pt x="34" y="11"/>
                  </a:cubicBezTo>
                  <a:cubicBezTo>
                    <a:pt x="34" y="11"/>
                    <a:pt x="34" y="11"/>
                    <a:pt x="35" y="11"/>
                  </a:cubicBezTo>
                  <a:close/>
                  <a:moveTo>
                    <a:pt x="35" y="16"/>
                  </a:moveTo>
                  <a:cubicBezTo>
                    <a:pt x="34" y="16"/>
                    <a:pt x="34" y="16"/>
                    <a:pt x="34" y="15"/>
                  </a:cubicBezTo>
                  <a:cubicBezTo>
                    <a:pt x="34" y="15"/>
                    <a:pt x="35" y="15"/>
                    <a:pt x="35" y="15"/>
                  </a:cubicBezTo>
                  <a:cubicBezTo>
                    <a:pt x="35" y="15"/>
                    <a:pt x="35" y="16"/>
                    <a:pt x="35" y="16"/>
                  </a:cubicBezTo>
                  <a:cubicBezTo>
                    <a:pt x="35" y="16"/>
                    <a:pt x="35" y="16"/>
                    <a:pt x="35" y="16"/>
                  </a:cubicBezTo>
                  <a:cubicBezTo>
                    <a:pt x="36" y="16"/>
                    <a:pt x="35" y="16"/>
                    <a:pt x="35" y="16"/>
                  </a:cubicBezTo>
                  <a:cubicBezTo>
                    <a:pt x="35" y="17"/>
                    <a:pt x="35" y="17"/>
                    <a:pt x="35" y="17"/>
                  </a:cubicBezTo>
                  <a:cubicBezTo>
                    <a:pt x="35" y="17"/>
                    <a:pt x="35" y="16"/>
                    <a:pt x="35" y="16"/>
                  </a:cubicBezTo>
                  <a:close/>
                  <a:moveTo>
                    <a:pt x="35" y="13"/>
                  </a:moveTo>
                  <a:cubicBezTo>
                    <a:pt x="35" y="14"/>
                    <a:pt x="35" y="14"/>
                    <a:pt x="35" y="14"/>
                  </a:cubicBezTo>
                  <a:cubicBezTo>
                    <a:pt x="34" y="14"/>
                    <a:pt x="34" y="14"/>
                    <a:pt x="34" y="14"/>
                  </a:cubicBezTo>
                  <a:cubicBezTo>
                    <a:pt x="34" y="13"/>
                    <a:pt x="35" y="13"/>
                    <a:pt x="35" y="13"/>
                  </a:cubicBezTo>
                  <a:close/>
                  <a:moveTo>
                    <a:pt x="35" y="13"/>
                  </a:moveTo>
                  <a:cubicBezTo>
                    <a:pt x="35" y="13"/>
                    <a:pt x="35" y="12"/>
                    <a:pt x="35" y="12"/>
                  </a:cubicBezTo>
                  <a:cubicBezTo>
                    <a:pt x="35" y="12"/>
                    <a:pt x="35" y="11"/>
                    <a:pt x="36" y="11"/>
                  </a:cubicBezTo>
                  <a:cubicBezTo>
                    <a:pt x="36" y="12"/>
                    <a:pt x="35" y="12"/>
                    <a:pt x="35" y="13"/>
                  </a:cubicBezTo>
                  <a:close/>
                  <a:moveTo>
                    <a:pt x="35" y="21"/>
                  </a:moveTo>
                  <a:cubicBezTo>
                    <a:pt x="35" y="20"/>
                    <a:pt x="35" y="20"/>
                    <a:pt x="35" y="19"/>
                  </a:cubicBezTo>
                  <a:cubicBezTo>
                    <a:pt x="35" y="20"/>
                    <a:pt x="34" y="20"/>
                    <a:pt x="34" y="20"/>
                  </a:cubicBezTo>
                  <a:cubicBezTo>
                    <a:pt x="34" y="20"/>
                    <a:pt x="34" y="20"/>
                    <a:pt x="34" y="19"/>
                  </a:cubicBezTo>
                  <a:cubicBezTo>
                    <a:pt x="34" y="19"/>
                    <a:pt x="34" y="18"/>
                    <a:pt x="34" y="18"/>
                  </a:cubicBezTo>
                  <a:cubicBezTo>
                    <a:pt x="35" y="18"/>
                    <a:pt x="35" y="19"/>
                    <a:pt x="35" y="19"/>
                  </a:cubicBezTo>
                  <a:cubicBezTo>
                    <a:pt x="35" y="19"/>
                    <a:pt x="35" y="18"/>
                    <a:pt x="35" y="18"/>
                  </a:cubicBezTo>
                  <a:cubicBezTo>
                    <a:pt x="35" y="19"/>
                    <a:pt x="37" y="21"/>
                    <a:pt x="35" y="21"/>
                  </a:cubicBezTo>
                  <a:close/>
                  <a:moveTo>
                    <a:pt x="35" y="24"/>
                  </a:moveTo>
                  <a:cubicBezTo>
                    <a:pt x="35" y="24"/>
                    <a:pt x="35" y="24"/>
                    <a:pt x="34" y="24"/>
                  </a:cubicBezTo>
                  <a:cubicBezTo>
                    <a:pt x="34" y="24"/>
                    <a:pt x="35" y="23"/>
                    <a:pt x="35" y="24"/>
                  </a:cubicBezTo>
                  <a:close/>
                  <a:moveTo>
                    <a:pt x="36" y="32"/>
                  </a:moveTo>
                  <a:cubicBezTo>
                    <a:pt x="36" y="32"/>
                    <a:pt x="36" y="33"/>
                    <a:pt x="35" y="33"/>
                  </a:cubicBezTo>
                  <a:cubicBezTo>
                    <a:pt x="35" y="32"/>
                    <a:pt x="35" y="32"/>
                    <a:pt x="36" y="32"/>
                  </a:cubicBezTo>
                  <a:close/>
                  <a:moveTo>
                    <a:pt x="35" y="26"/>
                  </a:moveTo>
                  <a:cubicBezTo>
                    <a:pt x="35" y="26"/>
                    <a:pt x="35" y="26"/>
                    <a:pt x="35" y="26"/>
                  </a:cubicBezTo>
                  <a:cubicBezTo>
                    <a:pt x="35" y="26"/>
                    <a:pt x="35" y="27"/>
                    <a:pt x="35" y="27"/>
                  </a:cubicBezTo>
                  <a:cubicBezTo>
                    <a:pt x="35" y="27"/>
                    <a:pt x="35" y="27"/>
                    <a:pt x="35" y="26"/>
                  </a:cubicBezTo>
                  <a:close/>
                  <a:moveTo>
                    <a:pt x="33" y="30"/>
                  </a:moveTo>
                  <a:cubicBezTo>
                    <a:pt x="33" y="30"/>
                    <a:pt x="33" y="30"/>
                    <a:pt x="33" y="30"/>
                  </a:cubicBezTo>
                  <a:cubicBezTo>
                    <a:pt x="33" y="30"/>
                    <a:pt x="33" y="30"/>
                    <a:pt x="33" y="30"/>
                  </a:cubicBezTo>
                  <a:cubicBezTo>
                    <a:pt x="34" y="28"/>
                    <a:pt x="35" y="30"/>
                    <a:pt x="34" y="31"/>
                  </a:cubicBezTo>
                  <a:cubicBezTo>
                    <a:pt x="34" y="31"/>
                    <a:pt x="34" y="31"/>
                    <a:pt x="34" y="31"/>
                  </a:cubicBezTo>
                  <a:cubicBezTo>
                    <a:pt x="34" y="31"/>
                    <a:pt x="34" y="31"/>
                    <a:pt x="33" y="31"/>
                  </a:cubicBezTo>
                  <a:cubicBezTo>
                    <a:pt x="34" y="31"/>
                    <a:pt x="34" y="30"/>
                    <a:pt x="34" y="30"/>
                  </a:cubicBezTo>
                  <a:cubicBezTo>
                    <a:pt x="34" y="30"/>
                    <a:pt x="34" y="30"/>
                    <a:pt x="33" y="30"/>
                  </a:cubicBezTo>
                  <a:cubicBezTo>
                    <a:pt x="33" y="30"/>
                    <a:pt x="33" y="30"/>
                    <a:pt x="33" y="30"/>
                  </a:cubicBezTo>
                  <a:close/>
                  <a:moveTo>
                    <a:pt x="34" y="23"/>
                  </a:moveTo>
                  <a:cubicBezTo>
                    <a:pt x="34" y="23"/>
                    <a:pt x="34" y="24"/>
                    <a:pt x="34" y="24"/>
                  </a:cubicBezTo>
                  <a:cubicBezTo>
                    <a:pt x="33" y="24"/>
                    <a:pt x="34" y="23"/>
                    <a:pt x="34" y="23"/>
                  </a:cubicBezTo>
                  <a:close/>
                  <a:moveTo>
                    <a:pt x="34" y="24"/>
                  </a:moveTo>
                  <a:cubicBezTo>
                    <a:pt x="34" y="24"/>
                    <a:pt x="34" y="24"/>
                    <a:pt x="34" y="25"/>
                  </a:cubicBezTo>
                  <a:cubicBezTo>
                    <a:pt x="34" y="25"/>
                    <a:pt x="34" y="25"/>
                    <a:pt x="33" y="25"/>
                  </a:cubicBezTo>
                  <a:cubicBezTo>
                    <a:pt x="33" y="24"/>
                    <a:pt x="34" y="24"/>
                    <a:pt x="34" y="24"/>
                  </a:cubicBezTo>
                  <a:close/>
                  <a:moveTo>
                    <a:pt x="32" y="24"/>
                  </a:moveTo>
                  <a:cubicBezTo>
                    <a:pt x="33" y="24"/>
                    <a:pt x="33" y="24"/>
                    <a:pt x="33" y="24"/>
                  </a:cubicBezTo>
                  <a:cubicBezTo>
                    <a:pt x="33" y="24"/>
                    <a:pt x="32" y="25"/>
                    <a:pt x="32" y="24"/>
                  </a:cubicBezTo>
                  <a:close/>
                  <a:moveTo>
                    <a:pt x="33" y="31"/>
                  </a:moveTo>
                  <a:cubicBezTo>
                    <a:pt x="33" y="31"/>
                    <a:pt x="33" y="31"/>
                    <a:pt x="33" y="32"/>
                  </a:cubicBezTo>
                  <a:cubicBezTo>
                    <a:pt x="32" y="32"/>
                    <a:pt x="32" y="31"/>
                    <a:pt x="33" y="31"/>
                  </a:cubicBezTo>
                  <a:close/>
                  <a:moveTo>
                    <a:pt x="32" y="29"/>
                  </a:moveTo>
                  <a:cubicBezTo>
                    <a:pt x="32" y="29"/>
                    <a:pt x="32" y="29"/>
                    <a:pt x="32" y="29"/>
                  </a:cubicBezTo>
                  <a:cubicBezTo>
                    <a:pt x="32" y="29"/>
                    <a:pt x="31" y="29"/>
                    <a:pt x="32" y="29"/>
                  </a:cubicBezTo>
                  <a:close/>
                  <a:moveTo>
                    <a:pt x="31" y="24"/>
                  </a:moveTo>
                  <a:cubicBezTo>
                    <a:pt x="31" y="23"/>
                    <a:pt x="31" y="23"/>
                    <a:pt x="31" y="23"/>
                  </a:cubicBezTo>
                  <a:cubicBezTo>
                    <a:pt x="31" y="23"/>
                    <a:pt x="32" y="23"/>
                    <a:pt x="32" y="23"/>
                  </a:cubicBezTo>
                  <a:cubicBezTo>
                    <a:pt x="32" y="23"/>
                    <a:pt x="32" y="23"/>
                    <a:pt x="32" y="22"/>
                  </a:cubicBezTo>
                  <a:cubicBezTo>
                    <a:pt x="32" y="21"/>
                    <a:pt x="32" y="20"/>
                    <a:pt x="33" y="19"/>
                  </a:cubicBezTo>
                  <a:cubicBezTo>
                    <a:pt x="33" y="19"/>
                    <a:pt x="34" y="19"/>
                    <a:pt x="33" y="20"/>
                  </a:cubicBezTo>
                  <a:cubicBezTo>
                    <a:pt x="33" y="20"/>
                    <a:pt x="33" y="19"/>
                    <a:pt x="33" y="20"/>
                  </a:cubicBezTo>
                  <a:cubicBezTo>
                    <a:pt x="33" y="20"/>
                    <a:pt x="33" y="21"/>
                    <a:pt x="32" y="22"/>
                  </a:cubicBezTo>
                  <a:cubicBezTo>
                    <a:pt x="33" y="22"/>
                    <a:pt x="33" y="22"/>
                    <a:pt x="33" y="22"/>
                  </a:cubicBezTo>
                  <a:cubicBezTo>
                    <a:pt x="33" y="22"/>
                    <a:pt x="33" y="22"/>
                    <a:pt x="33" y="22"/>
                  </a:cubicBezTo>
                  <a:cubicBezTo>
                    <a:pt x="33" y="21"/>
                    <a:pt x="33" y="22"/>
                    <a:pt x="33" y="21"/>
                  </a:cubicBezTo>
                  <a:cubicBezTo>
                    <a:pt x="33" y="21"/>
                    <a:pt x="33" y="21"/>
                    <a:pt x="33" y="21"/>
                  </a:cubicBezTo>
                  <a:cubicBezTo>
                    <a:pt x="33" y="21"/>
                    <a:pt x="34" y="21"/>
                    <a:pt x="34" y="21"/>
                  </a:cubicBezTo>
                  <a:cubicBezTo>
                    <a:pt x="34" y="21"/>
                    <a:pt x="34" y="21"/>
                    <a:pt x="34" y="22"/>
                  </a:cubicBezTo>
                  <a:cubicBezTo>
                    <a:pt x="35" y="22"/>
                    <a:pt x="35" y="21"/>
                    <a:pt x="35" y="22"/>
                  </a:cubicBezTo>
                  <a:cubicBezTo>
                    <a:pt x="35" y="22"/>
                    <a:pt x="34" y="22"/>
                    <a:pt x="34" y="23"/>
                  </a:cubicBezTo>
                  <a:cubicBezTo>
                    <a:pt x="34" y="22"/>
                    <a:pt x="34" y="22"/>
                    <a:pt x="34" y="22"/>
                  </a:cubicBezTo>
                  <a:cubicBezTo>
                    <a:pt x="33" y="23"/>
                    <a:pt x="32" y="23"/>
                    <a:pt x="32" y="24"/>
                  </a:cubicBezTo>
                  <a:cubicBezTo>
                    <a:pt x="32" y="24"/>
                    <a:pt x="32" y="23"/>
                    <a:pt x="31" y="24"/>
                  </a:cubicBezTo>
                  <a:close/>
                  <a:moveTo>
                    <a:pt x="31" y="27"/>
                  </a:moveTo>
                  <a:cubicBezTo>
                    <a:pt x="31" y="28"/>
                    <a:pt x="31" y="28"/>
                    <a:pt x="31" y="28"/>
                  </a:cubicBezTo>
                  <a:cubicBezTo>
                    <a:pt x="31" y="28"/>
                    <a:pt x="31" y="27"/>
                    <a:pt x="31" y="27"/>
                  </a:cubicBezTo>
                  <a:close/>
                  <a:moveTo>
                    <a:pt x="31" y="26"/>
                  </a:moveTo>
                  <a:cubicBezTo>
                    <a:pt x="31" y="26"/>
                    <a:pt x="31" y="26"/>
                    <a:pt x="31" y="25"/>
                  </a:cubicBezTo>
                  <a:cubicBezTo>
                    <a:pt x="31" y="25"/>
                    <a:pt x="31" y="25"/>
                    <a:pt x="31" y="25"/>
                  </a:cubicBezTo>
                  <a:cubicBezTo>
                    <a:pt x="31" y="25"/>
                    <a:pt x="31" y="25"/>
                    <a:pt x="31" y="26"/>
                  </a:cubicBezTo>
                  <a:close/>
                  <a:moveTo>
                    <a:pt x="30" y="21"/>
                  </a:moveTo>
                  <a:cubicBezTo>
                    <a:pt x="31" y="21"/>
                    <a:pt x="31" y="21"/>
                    <a:pt x="31" y="20"/>
                  </a:cubicBezTo>
                  <a:cubicBezTo>
                    <a:pt x="31" y="21"/>
                    <a:pt x="31" y="21"/>
                    <a:pt x="31" y="21"/>
                  </a:cubicBezTo>
                  <a:cubicBezTo>
                    <a:pt x="31" y="22"/>
                    <a:pt x="32" y="22"/>
                    <a:pt x="32" y="22"/>
                  </a:cubicBezTo>
                  <a:cubicBezTo>
                    <a:pt x="31" y="22"/>
                    <a:pt x="31" y="22"/>
                    <a:pt x="31" y="22"/>
                  </a:cubicBezTo>
                  <a:cubicBezTo>
                    <a:pt x="31" y="22"/>
                    <a:pt x="31" y="21"/>
                    <a:pt x="30" y="21"/>
                  </a:cubicBezTo>
                  <a:close/>
                  <a:moveTo>
                    <a:pt x="30" y="17"/>
                  </a:moveTo>
                  <a:cubicBezTo>
                    <a:pt x="30" y="16"/>
                    <a:pt x="30" y="16"/>
                    <a:pt x="30" y="16"/>
                  </a:cubicBezTo>
                  <a:cubicBezTo>
                    <a:pt x="30" y="16"/>
                    <a:pt x="30" y="15"/>
                    <a:pt x="31" y="15"/>
                  </a:cubicBezTo>
                  <a:cubicBezTo>
                    <a:pt x="31" y="16"/>
                    <a:pt x="31" y="16"/>
                    <a:pt x="31" y="17"/>
                  </a:cubicBezTo>
                  <a:cubicBezTo>
                    <a:pt x="30" y="17"/>
                    <a:pt x="30" y="17"/>
                    <a:pt x="30" y="17"/>
                  </a:cubicBezTo>
                  <a:close/>
                  <a:moveTo>
                    <a:pt x="30" y="26"/>
                  </a:moveTo>
                  <a:cubicBezTo>
                    <a:pt x="29" y="26"/>
                    <a:pt x="29" y="26"/>
                    <a:pt x="29" y="25"/>
                  </a:cubicBezTo>
                  <a:cubicBezTo>
                    <a:pt x="29" y="25"/>
                    <a:pt x="30" y="25"/>
                    <a:pt x="30" y="26"/>
                  </a:cubicBezTo>
                  <a:close/>
                  <a:moveTo>
                    <a:pt x="30" y="27"/>
                  </a:moveTo>
                  <a:cubicBezTo>
                    <a:pt x="30" y="28"/>
                    <a:pt x="30" y="28"/>
                    <a:pt x="29" y="28"/>
                  </a:cubicBezTo>
                  <a:cubicBezTo>
                    <a:pt x="29" y="28"/>
                    <a:pt x="29" y="27"/>
                    <a:pt x="30" y="27"/>
                  </a:cubicBezTo>
                  <a:close/>
                  <a:moveTo>
                    <a:pt x="29" y="30"/>
                  </a:moveTo>
                  <a:cubicBezTo>
                    <a:pt x="29" y="30"/>
                    <a:pt x="29" y="30"/>
                    <a:pt x="30" y="30"/>
                  </a:cubicBezTo>
                  <a:cubicBezTo>
                    <a:pt x="30" y="31"/>
                    <a:pt x="30" y="31"/>
                    <a:pt x="30" y="31"/>
                  </a:cubicBezTo>
                  <a:cubicBezTo>
                    <a:pt x="29" y="31"/>
                    <a:pt x="29" y="31"/>
                    <a:pt x="29" y="30"/>
                  </a:cubicBezTo>
                  <a:close/>
                  <a:moveTo>
                    <a:pt x="29" y="6"/>
                  </a:moveTo>
                  <a:cubicBezTo>
                    <a:pt x="29" y="5"/>
                    <a:pt x="29" y="5"/>
                    <a:pt x="30" y="5"/>
                  </a:cubicBezTo>
                  <a:cubicBezTo>
                    <a:pt x="30" y="6"/>
                    <a:pt x="29" y="6"/>
                    <a:pt x="29" y="6"/>
                  </a:cubicBezTo>
                  <a:close/>
                  <a:moveTo>
                    <a:pt x="29" y="9"/>
                  </a:moveTo>
                  <a:cubicBezTo>
                    <a:pt x="29" y="9"/>
                    <a:pt x="29" y="10"/>
                    <a:pt x="29" y="10"/>
                  </a:cubicBezTo>
                  <a:cubicBezTo>
                    <a:pt x="29" y="10"/>
                    <a:pt x="29" y="10"/>
                    <a:pt x="29" y="9"/>
                  </a:cubicBezTo>
                  <a:close/>
                  <a:moveTo>
                    <a:pt x="29" y="39"/>
                  </a:moveTo>
                  <a:cubicBezTo>
                    <a:pt x="29" y="39"/>
                    <a:pt x="29" y="39"/>
                    <a:pt x="29" y="39"/>
                  </a:cubicBezTo>
                  <a:cubicBezTo>
                    <a:pt x="29" y="40"/>
                    <a:pt x="29" y="40"/>
                    <a:pt x="29" y="39"/>
                  </a:cubicBezTo>
                  <a:close/>
                  <a:moveTo>
                    <a:pt x="18" y="45"/>
                  </a:moveTo>
                  <a:cubicBezTo>
                    <a:pt x="18" y="45"/>
                    <a:pt x="18" y="45"/>
                    <a:pt x="18" y="44"/>
                  </a:cubicBezTo>
                  <a:cubicBezTo>
                    <a:pt x="18" y="44"/>
                    <a:pt x="18" y="44"/>
                    <a:pt x="18" y="44"/>
                  </a:cubicBezTo>
                  <a:cubicBezTo>
                    <a:pt x="18" y="44"/>
                    <a:pt x="18" y="44"/>
                    <a:pt x="18" y="44"/>
                  </a:cubicBezTo>
                  <a:cubicBezTo>
                    <a:pt x="18" y="45"/>
                    <a:pt x="18" y="45"/>
                    <a:pt x="18" y="45"/>
                  </a:cubicBezTo>
                  <a:close/>
                  <a:moveTo>
                    <a:pt x="23" y="42"/>
                  </a:moveTo>
                  <a:cubicBezTo>
                    <a:pt x="23" y="42"/>
                    <a:pt x="23" y="43"/>
                    <a:pt x="23" y="43"/>
                  </a:cubicBezTo>
                  <a:cubicBezTo>
                    <a:pt x="22" y="43"/>
                    <a:pt x="22" y="43"/>
                    <a:pt x="22" y="43"/>
                  </a:cubicBezTo>
                  <a:cubicBezTo>
                    <a:pt x="22" y="43"/>
                    <a:pt x="22" y="42"/>
                    <a:pt x="23" y="42"/>
                  </a:cubicBezTo>
                  <a:close/>
                  <a:moveTo>
                    <a:pt x="21" y="39"/>
                  </a:moveTo>
                  <a:cubicBezTo>
                    <a:pt x="20" y="39"/>
                    <a:pt x="20" y="39"/>
                    <a:pt x="20" y="39"/>
                  </a:cubicBezTo>
                  <a:cubicBezTo>
                    <a:pt x="21" y="38"/>
                    <a:pt x="20" y="38"/>
                    <a:pt x="21" y="37"/>
                  </a:cubicBezTo>
                  <a:cubicBezTo>
                    <a:pt x="21" y="38"/>
                    <a:pt x="21" y="38"/>
                    <a:pt x="21" y="39"/>
                  </a:cubicBezTo>
                  <a:close/>
                  <a:moveTo>
                    <a:pt x="21" y="36"/>
                  </a:moveTo>
                  <a:cubicBezTo>
                    <a:pt x="22" y="36"/>
                    <a:pt x="22" y="36"/>
                    <a:pt x="21" y="36"/>
                  </a:cubicBezTo>
                  <a:cubicBezTo>
                    <a:pt x="21" y="36"/>
                    <a:pt x="21" y="36"/>
                    <a:pt x="21" y="36"/>
                  </a:cubicBezTo>
                  <a:close/>
                  <a:moveTo>
                    <a:pt x="22" y="29"/>
                  </a:moveTo>
                  <a:cubicBezTo>
                    <a:pt x="22" y="29"/>
                    <a:pt x="21" y="29"/>
                    <a:pt x="21" y="30"/>
                  </a:cubicBezTo>
                  <a:cubicBezTo>
                    <a:pt x="21" y="29"/>
                    <a:pt x="21" y="29"/>
                    <a:pt x="21" y="29"/>
                  </a:cubicBezTo>
                  <a:cubicBezTo>
                    <a:pt x="21" y="29"/>
                    <a:pt x="21" y="29"/>
                    <a:pt x="22" y="29"/>
                  </a:cubicBezTo>
                  <a:close/>
                  <a:moveTo>
                    <a:pt x="22" y="34"/>
                  </a:moveTo>
                  <a:cubicBezTo>
                    <a:pt x="22" y="34"/>
                    <a:pt x="21" y="34"/>
                    <a:pt x="21" y="33"/>
                  </a:cubicBezTo>
                  <a:cubicBezTo>
                    <a:pt x="22" y="33"/>
                    <a:pt x="22" y="33"/>
                    <a:pt x="22" y="33"/>
                  </a:cubicBezTo>
                  <a:cubicBezTo>
                    <a:pt x="22" y="33"/>
                    <a:pt x="22" y="34"/>
                    <a:pt x="22" y="34"/>
                  </a:cubicBezTo>
                  <a:close/>
                  <a:moveTo>
                    <a:pt x="23" y="31"/>
                  </a:moveTo>
                  <a:cubicBezTo>
                    <a:pt x="22" y="30"/>
                    <a:pt x="22" y="31"/>
                    <a:pt x="22" y="30"/>
                  </a:cubicBezTo>
                  <a:cubicBezTo>
                    <a:pt x="22" y="30"/>
                    <a:pt x="22" y="30"/>
                    <a:pt x="23" y="30"/>
                  </a:cubicBezTo>
                  <a:cubicBezTo>
                    <a:pt x="23" y="30"/>
                    <a:pt x="23" y="30"/>
                    <a:pt x="23" y="31"/>
                  </a:cubicBezTo>
                  <a:close/>
                  <a:moveTo>
                    <a:pt x="23" y="33"/>
                  </a:moveTo>
                  <a:cubicBezTo>
                    <a:pt x="23" y="33"/>
                    <a:pt x="23" y="34"/>
                    <a:pt x="22" y="34"/>
                  </a:cubicBezTo>
                  <a:cubicBezTo>
                    <a:pt x="22" y="33"/>
                    <a:pt x="23" y="33"/>
                    <a:pt x="23" y="33"/>
                  </a:cubicBezTo>
                  <a:close/>
                  <a:moveTo>
                    <a:pt x="23" y="36"/>
                  </a:moveTo>
                  <a:cubicBezTo>
                    <a:pt x="23" y="36"/>
                    <a:pt x="23" y="36"/>
                    <a:pt x="23" y="36"/>
                  </a:cubicBezTo>
                  <a:cubicBezTo>
                    <a:pt x="23" y="36"/>
                    <a:pt x="23" y="35"/>
                    <a:pt x="23" y="36"/>
                  </a:cubicBezTo>
                  <a:close/>
                  <a:moveTo>
                    <a:pt x="24" y="38"/>
                  </a:moveTo>
                  <a:cubicBezTo>
                    <a:pt x="23" y="38"/>
                    <a:pt x="23" y="39"/>
                    <a:pt x="23" y="39"/>
                  </a:cubicBezTo>
                  <a:cubicBezTo>
                    <a:pt x="23" y="38"/>
                    <a:pt x="23" y="38"/>
                    <a:pt x="23" y="38"/>
                  </a:cubicBezTo>
                  <a:cubicBezTo>
                    <a:pt x="22" y="38"/>
                    <a:pt x="22" y="38"/>
                    <a:pt x="22" y="38"/>
                  </a:cubicBezTo>
                  <a:cubicBezTo>
                    <a:pt x="22" y="38"/>
                    <a:pt x="22" y="38"/>
                    <a:pt x="22" y="38"/>
                  </a:cubicBezTo>
                  <a:cubicBezTo>
                    <a:pt x="23" y="38"/>
                    <a:pt x="23" y="37"/>
                    <a:pt x="23" y="37"/>
                  </a:cubicBezTo>
                  <a:cubicBezTo>
                    <a:pt x="23" y="37"/>
                    <a:pt x="23" y="37"/>
                    <a:pt x="24" y="38"/>
                  </a:cubicBezTo>
                  <a:close/>
                  <a:moveTo>
                    <a:pt x="25" y="11"/>
                  </a:moveTo>
                  <a:cubicBezTo>
                    <a:pt x="25" y="11"/>
                    <a:pt x="25" y="11"/>
                    <a:pt x="24" y="11"/>
                  </a:cubicBezTo>
                  <a:cubicBezTo>
                    <a:pt x="24" y="11"/>
                    <a:pt x="24" y="11"/>
                    <a:pt x="24" y="11"/>
                  </a:cubicBezTo>
                  <a:cubicBezTo>
                    <a:pt x="25" y="10"/>
                    <a:pt x="25" y="11"/>
                    <a:pt x="25" y="11"/>
                  </a:cubicBezTo>
                  <a:close/>
                  <a:moveTo>
                    <a:pt x="26" y="13"/>
                  </a:moveTo>
                  <a:cubicBezTo>
                    <a:pt x="26" y="13"/>
                    <a:pt x="26" y="13"/>
                    <a:pt x="26" y="14"/>
                  </a:cubicBezTo>
                  <a:cubicBezTo>
                    <a:pt x="25" y="13"/>
                    <a:pt x="25" y="14"/>
                    <a:pt x="25" y="13"/>
                  </a:cubicBezTo>
                  <a:cubicBezTo>
                    <a:pt x="25" y="13"/>
                    <a:pt x="25" y="12"/>
                    <a:pt x="25" y="12"/>
                  </a:cubicBezTo>
                  <a:cubicBezTo>
                    <a:pt x="25" y="13"/>
                    <a:pt x="26" y="12"/>
                    <a:pt x="26" y="13"/>
                  </a:cubicBezTo>
                  <a:close/>
                  <a:moveTo>
                    <a:pt x="25" y="11"/>
                  </a:moveTo>
                  <a:cubicBezTo>
                    <a:pt x="25" y="11"/>
                    <a:pt x="26" y="11"/>
                    <a:pt x="26" y="11"/>
                  </a:cubicBezTo>
                  <a:cubicBezTo>
                    <a:pt x="26" y="11"/>
                    <a:pt x="26" y="11"/>
                    <a:pt x="26" y="12"/>
                  </a:cubicBezTo>
                  <a:cubicBezTo>
                    <a:pt x="26" y="11"/>
                    <a:pt x="26" y="11"/>
                    <a:pt x="25" y="11"/>
                  </a:cubicBezTo>
                  <a:close/>
                  <a:moveTo>
                    <a:pt x="25" y="17"/>
                  </a:moveTo>
                  <a:cubicBezTo>
                    <a:pt x="25" y="17"/>
                    <a:pt x="25" y="17"/>
                    <a:pt x="25" y="17"/>
                  </a:cubicBezTo>
                  <a:cubicBezTo>
                    <a:pt x="25" y="17"/>
                    <a:pt x="25" y="16"/>
                    <a:pt x="26" y="16"/>
                  </a:cubicBezTo>
                  <a:cubicBezTo>
                    <a:pt x="26" y="16"/>
                    <a:pt x="26" y="16"/>
                    <a:pt x="26" y="16"/>
                  </a:cubicBezTo>
                  <a:cubicBezTo>
                    <a:pt x="25" y="16"/>
                    <a:pt x="25" y="16"/>
                    <a:pt x="25" y="17"/>
                  </a:cubicBezTo>
                  <a:close/>
                  <a:moveTo>
                    <a:pt x="25" y="27"/>
                  </a:moveTo>
                  <a:cubicBezTo>
                    <a:pt x="25" y="26"/>
                    <a:pt x="26" y="27"/>
                    <a:pt x="25" y="27"/>
                  </a:cubicBezTo>
                  <a:close/>
                  <a:moveTo>
                    <a:pt x="26" y="32"/>
                  </a:moveTo>
                  <a:cubicBezTo>
                    <a:pt x="26" y="32"/>
                    <a:pt x="26" y="32"/>
                    <a:pt x="25" y="32"/>
                  </a:cubicBezTo>
                  <a:cubicBezTo>
                    <a:pt x="25" y="31"/>
                    <a:pt x="26" y="31"/>
                    <a:pt x="26" y="31"/>
                  </a:cubicBezTo>
                  <a:cubicBezTo>
                    <a:pt x="26" y="30"/>
                    <a:pt x="26" y="31"/>
                    <a:pt x="26" y="30"/>
                  </a:cubicBezTo>
                  <a:cubicBezTo>
                    <a:pt x="26" y="30"/>
                    <a:pt x="26" y="31"/>
                    <a:pt x="26" y="32"/>
                  </a:cubicBezTo>
                  <a:close/>
                  <a:moveTo>
                    <a:pt x="26" y="35"/>
                  </a:moveTo>
                  <a:cubicBezTo>
                    <a:pt x="25" y="35"/>
                    <a:pt x="25" y="35"/>
                    <a:pt x="25" y="35"/>
                  </a:cubicBezTo>
                  <a:cubicBezTo>
                    <a:pt x="25" y="34"/>
                    <a:pt x="26" y="34"/>
                    <a:pt x="26" y="35"/>
                  </a:cubicBezTo>
                  <a:close/>
                  <a:moveTo>
                    <a:pt x="24" y="32"/>
                  </a:moveTo>
                  <a:cubicBezTo>
                    <a:pt x="24" y="32"/>
                    <a:pt x="24" y="32"/>
                    <a:pt x="24" y="32"/>
                  </a:cubicBezTo>
                  <a:cubicBezTo>
                    <a:pt x="24" y="32"/>
                    <a:pt x="24" y="31"/>
                    <a:pt x="25" y="31"/>
                  </a:cubicBezTo>
                  <a:cubicBezTo>
                    <a:pt x="24" y="32"/>
                    <a:pt x="25" y="32"/>
                    <a:pt x="25" y="32"/>
                  </a:cubicBezTo>
                  <a:cubicBezTo>
                    <a:pt x="25" y="32"/>
                    <a:pt x="25" y="32"/>
                    <a:pt x="24" y="32"/>
                  </a:cubicBezTo>
                  <a:close/>
                  <a:moveTo>
                    <a:pt x="24" y="12"/>
                  </a:moveTo>
                  <a:cubicBezTo>
                    <a:pt x="24" y="12"/>
                    <a:pt x="24" y="12"/>
                    <a:pt x="25" y="12"/>
                  </a:cubicBezTo>
                  <a:cubicBezTo>
                    <a:pt x="25" y="12"/>
                    <a:pt x="24" y="13"/>
                    <a:pt x="24" y="12"/>
                  </a:cubicBezTo>
                  <a:close/>
                  <a:moveTo>
                    <a:pt x="25" y="7"/>
                  </a:moveTo>
                  <a:cubicBezTo>
                    <a:pt x="26" y="7"/>
                    <a:pt x="25" y="8"/>
                    <a:pt x="26" y="9"/>
                  </a:cubicBezTo>
                  <a:cubicBezTo>
                    <a:pt x="25" y="9"/>
                    <a:pt x="25" y="9"/>
                    <a:pt x="25" y="9"/>
                  </a:cubicBezTo>
                  <a:cubicBezTo>
                    <a:pt x="25" y="9"/>
                    <a:pt x="25" y="7"/>
                    <a:pt x="25" y="7"/>
                  </a:cubicBezTo>
                  <a:close/>
                  <a:moveTo>
                    <a:pt x="26" y="5"/>
                  </a:moveTo>
                  <a:cubicBezTo>
                    <a:pt x="26" y="6"/>
                    <a:pt x="26" y="6"/>
                    <a:pt x="25" y="6"/>
                  </a:cubicBezTo>
                  <a:cubicBezTo>
                    <a:pt x="25" y="6"/>
                    <a:pt x="25" y="5"/>
                    <a:pt x="25" y="4"/>
                  </a:cubicBezTo>
                  <a:cubicBezTo>
                    <a:pt x="26" y="4"/>
                    <a:pt x="26" y="5"/>
                    <a:pt x="26" y="5"/>
                  </a:cubicBezTo>
                  <a:close/>
                  <a:moveTo>
                    <a:pt x="26" y="10"/>
                  </a:moveTo>
                  <a:cubicBezTo>
                    <a:pt x="26" y="10"/>
                    <a:pt x="26" y="10"/>
                    <a:pt x="25" y="10"/>
                  </a:cubicBezTo>
                  <a:cubicBezTo>
                    <a:pt x="25" y="10"/>
                    <a:pt x="25" y="9"/>
                    <a:pt x="26" y="9"/>
                  </a:cubicBezTo>
                  <a:cubicBezTo>
                    <a:pt x="26" y="9"/>
                    <a:pt x="26" y="9"/>
                    <a:pt x="26" y="10"/>
                  </a:cubicBezTo>
                  <a:close/>
                  <a:moveTo>
                    <a:pt x="27" y="5"/>
                  </a:moveTo>
                  <a:cubicBezTo>
                    <a:pt x="27" y="6"/>
                    <a:pt x="28" y="6"/>
                    <a:pt x="27" y="7"/>
                  </a:cubicBezTo>
                  <a:cubicBezTo>
                    <a:pt x="27" y="7"/>
                    <a:pt x="27" y="7"/>
                    <a:pt x="27" y="7"/>
                  </a:cubicBezTo>
                  <a:cubicBezTo>
                    <a:pt x="27" y="7"/>
                    <a:pt x="27" y="7"/>
                    <a:pt x="27" y="7"/>
                  </a:cubicBezTo>
                  <a:cubicBezTo>
                    <a:pt x="27" y="7"/>
                    <a:pt x="26" y="8"/>
                    <a:pt x="26" y="8"/>
                  </a:cubicBezTo>
                  <a:cubicBezTo>
                    <a:pt x="26" y="7"/>
                    <a:pt x="26" y="5"/>
                    <a:pt x="27" y="5"/>
                  </a:cubicBezTo>
                  <a:close/>
                  <a:moveTo>
                    <a:pt x="27" y="30"/>
                  </a:moveTo>
                  <a:cubicBezTo>
                    <a:pt x="27" y="30"/>
                    <a:pt x="27" y="30"/>
                    <a:pt x="27" y="30"/>
                  </a:cubicBezTo>
                  <a:cubicBezTo>
                    <a:pt x="27" y="30"/>
                    <a:pt x="26" y="30"/>
                    <a:pt x="26" y="30"/>
                  </a:cubicBezTo>
                  <a:cubicBezTo>
                    <a:pt x="27" y="30"/>
                    <a:pt x="27" y="30"/>
                    <a:pt x="27" y="30"/>
                  </a:cubicBezTo>
                  <a:close/>
                  <a:moveTo>
                    <a:pt x="27" y="29"/>
                  </a:moveTo>
                  <a:cubicBezTo>
                    <a:pt x="27" y="29"/>
                    <a:pt x="27" y="28"/>
                    <a:pt x="27" y="28"/>
                  </a:cubicBezTo>
                  <a:cubicBezTo>
                    <a:pt x="27" y="28"/>
                    <a:pt x="27" y="29"/>
                    <a:pt x="27" y="29"/>
                  </a:cubicBezTo>
                  <a:cubicBezTo>
                    <a:pt x="27" y="29"/>
                    <a:pt x="27" y="29"/>
                    <a:pt x="27" y="29"/>
                  </a:cubicBezTo>
                  <a:close/>
                  <a:moveTo>
                    <a:pt x="27" y="5"/>
                  </a:moveTo>
                  <a:cubicBezTo>
                    <a:pt x="27" y="4"/>
                    <a:pt x="28" y="5"/>
                    <a:pt x="28" y="5"/>
                  </a:cubicBezTo>
                  <a:cubicBezTo>
                    <a:pt x="28" y="5"/>
                    <a:pt x="27" y="5"/>
                    <a:pt x="27" y="5"/>
                  </a:cubicBezTo>
                  <a:close/>
                  <a:moveTo>
                    <a:pt x="27" y="36"/>
                  </a:moveTo>
                  <a:cubicBezTo>
                    <a:pt x="28" y="35"/>
                    <a:pt x="28" y="35"/>
                    <a:pt x="28" y="35"/>
                  </a:cubicBezTo>
                  <a:cubicBezTo>
                    <a:pt x="28" y="35"/>
                    <a:pt x="28" y="36"/>
                    <a:pt x="27" y="36"/>
                  </a:cubicBezTo>
                  <a:cubicBezTo>
                    <a:pt x="27" y="36"/>
                    <a:pt x="28" y="36"/>
                    <a:pt x="27" y="36"/>
                  </a:cubicBezTo>
                  <a:close/>
                  <a:moveTo>
                    <a:pt x="26" y="36"/>
                  </a:moveTo>
                  <a:cubicBezTo>
                    <a:pt x="26" y="37"/>
                    <a:pt x="26" y="35"/>
                    <a:pt x="26" y="34"/>
                  </a:cubicBezTo>
                  <a:cubicBezTo>
                    <a:pt x="26" y="34"/>
                    <a:pt x="27" y="34"/>
                    <a:pt x="27" y="34"/>
                  </a:cubicBezTo>
                  <a:cubicBezTo>
                    <a:pt x="27" y="34"/>
                    <a:pt x="27" y="34"/>
                    <a:pt x="28" y="34"/>
                  </a:cubicBezTo>
                  <a:cubicBezTo>
                    <a:pt x="28" y="34"/>
                    <a:pt x="27" y="34"/>
                    <a:pt x="27" y="35"/>
                  </a:cubicBezTo>
                  <a:cubicBezTo>
                    <a:pt x="27" y="35"/>
                    <a:pt x="27" y="36"/>
                    <a:pt x="26" y="36"/>
                  </a:cubicBezTo>
                  <a:cubicBezTo>
                    <a:pt x="26" y="36"/>
                    <a:pt x="27" y="36"/>
                    <a:pt x="26" y="36"/>
                  </a:cubicBezTo>
                  <a:close/>
                  <a:moveTo>
                    <a:pt x="25" y="37"/>
                  </a:moveTo>
                  <a:cubicBezTo>
                    <a:pt x="25" y="38"/>
                    <a:pt x="26" y="37"/>
                    <a:pt x="26" y="37"/>
                  </a:cubicBezTo>
                  <a:cubicBezTo>
                    <a:pt x="27" y="38"/>
                    <a:pt x="26" y="38"/>
                    <a:pt x="26" y="38"/>
                  </a:cubicBezTo>
                  <a:cubicBezTo>
                    <a:pt x="26" y="38"/>
                    <a:pt x="25" y="38"/>
                    <a:pt x="25" y="37"/>
                  </a:cubicBezTo>
                  <a:close/>
                  <a:moveTo>
                    <a:pt x="24" y="36"/>
                  </a:moveTo>
                  <a:cubicBezTo>
                    <a:pt x="24" y="36"/>
                    <a:pt x="24" y="36"/>
                    <a:pt x="24" y="36"/>
                  </a:cubicBezTo>
                  <a:cubicBezTo>
                    <a:pt x="25" y="36"/>
                    <a:pt x="25" y="36"/>
                    <a:pt x="25" y="36"/>
                  </a:cubicBezTo>
                  <a:cubicBezTo>
                    <a:pt x="25" y="37"/>
                    <a:pt x="24" y="36"/>
                    <a:pt x="24" y="36"/>
                  </a:cubicBezTo>
                  <a:close/>
                  <a:moveTo>
                    <a:pt x="24" y="10"/>
                  </a:moveTo>
                  <a:cubicBezTo>
                    <a:pt x="24" y="9"/>
                    <a:pt x="24" y="9"/>
                    <a:pt x="24" y="9"/>
                  </a:cubicBezTo>
                  <a:cubicBezTo>
                    <a:pt x="24" y="9"/>
                    <a:pt x="24" y="9"/>
                    <a:pt x="24" y="10"/>
                  </a:cubicBezTo>
                  <a:cubicBezTo>
                    <a:pt x="24" y="10"/>
                    <a:pt x="24" y="10"/>
                    <a:pt x="24" y="10"/>
                  </a:cubicBezTo>
                  <a:close/>
                  <a:moveTo>
                    <a:pt x="24" y="6"/>
                  </a:moveTo>
                  <a:cubicBezTo>
                    <a:pt x="24" y="6"/>
                    <a:pt x="25" y="6"/>
                    <a:pt x="24" y="7"/>
                  </a:cubicBezTo>
                  <a:cubicBezTo>
                    <a:pt x="24" y="7"/>
                    <a:pt x="24" y="6"/>
                    <a:pt x="24" y="6"/>
                  </a:cubicBezTo>
                  <a:close/>
                  <a:moveTo>
                    <a:pt x="18" y="7"/>
                  </a:moveTo>
                  <a:cubicBezTo>
                    <a:pt x="18" y="8"/>
                    <a:pt x="18" y="8"/>
                    <a:pt x="18" y="8"/>
                  </a:cubicBezTo>
                  <a:cubicBezTo>
                    <a:pt x="17" y="8"/>
                    <a:pt x="17" y="8"/>
                    <a:pt x="18" y="7"/>
                  </a:cubicBezTo>
                  <a:close/>
                  <a:moveTo>
                    <a:pt x="17" y="8"/>
                  </a:moveTo>
                  <a:cubicBezTo>
                    <a:pt x="17" y="8"/>
                    <a:pt x="17" y="8"/>
                    <a:pt x="17" y="9"/>
                  </a:cubicBezTo>
                  <a:cubicBezTo>
                    <a:pt x="16" y="9"/>
                    <a:pt x="17" y="8"/>
                    <a:pt x="17" y="8"/>
                  </a:cubicBezTo>
                  <a:close/>
                  <a:moveTo>
                    <a:pt x="17" y="37"/>
                  </a:moveTo>
                  <a:cubicBezTo>
                    <a:pt x="17" y="37"/>
                    <a:pt x="17" y="37"/>
                    <a:pt x="17" y="37"/>
                  </a:cubicBezTo>
                  <a:cubicBezTo>
                    <a:pt x="17" y="37"/>
                    <a:pt x="17" y="37"/>
                    <a:pt x="17" y="37"/>
                  </a:cubicBezTo>
                  <a:cubicBezTo>
                    <a:pt x="17" y="37"/>
                    <a:pt x="17" y="37"/>
                    <a:pt x="17" y="37"/>
                  </a:cubicBezTo>
                  <a:close/>
                  <a:moveTo>
                    <a:pt x="2" y="15"/>
                  </a:moveTo>
                  <a:cubicBezTo>
                    <a:pt x="2" y="15"/>
                    <a:pt x="2" y="15"/>
                    <a:pt x="2" y="15"/>
                  </a:cubicBezTo>
                  <a:cubicBezTo>
                    <a:pt x="1" y="15"/>
                    <a:pt x="1" y="15"/>
                    <a:pt x="2" y="15"/>
                  </a:cubicBezTo>
                  <a:cubicBezTo>
                    <a:pt x="2" y="15"/>
                    <a:pt x="2" y="15"/>
                    <a:pt x="2" y="15"/>
                  </a:cubicBezTo>
                  <a:close/>
                  <a:moveTo>
                    <a:pt x="3" y="19"/>
                  </a:moveTo>
                  <a:cubicBezTo>
                    <a:pt x="3" y="20"/>
                    <a:pt x="4" y="20"/>
                    <a:pt x="4" y="20"/>
                  </a:cubicBezTo>
                  <a:cubicBezTo>
                    <a:pt x="4" y="20"/>
                    <a:pt x="4" y="20"/>
                    <a:pt x="4" y="21"/>
                  </a:cubicBezTo>
                  <a:cubicBezTo>
                    <a:pt x="4" y="21"/>
                    <a:pt x="4" y="20"/>
                    <a:pt x="3" y="21"/>
                  </a:cubicBezTo>
                  <a:cubicBezTo>
                    <a:pt x="3" y="21"/>
                    <a:pt x="3" y="21"/>
                    <a:pt x="3" y="21"/>
                  </a:cubicBezTo>
                  <a:cubicBezTo>
                    <a:pt x="2" y="21"/>
                    <a:pt x="3" y="21"/>
                    <a:pt x="3" y="20"/>
                  </a:cubicBezTo>
                  <a:cubicBezTo>
                    <a:pt x="2" y="20"/>
                    <a:pt x="2" y="20"/>
                    <a:pt x="2" y="20"/>
                  </a:cubicBezTo>
                  <a:cubicBezTo>
                    <a:pt x="2" y="20"/>
                    <a:pt x="3" y="19"/>
                    <a:pt x="3" y="19"/>
                  </a:cubicBezTo>
                  <a:close/>
                  <a:moveTo>
                    <a:pt x="3" y="37"/>
                  </a:moveTo>
                  <a:cubicBezTo>
                    <a:pt x="3" y="37"/>
                    <a:pt x="3" y="36"/>
                    <a:pt x="3" y="36"/>
                  </a:cubicBezTo>
                  <a:cubicBezTo>
                    <a:pt x="3" y="37"/>
                    <a:pt x="4" y="36"/>
                    <a:pt x="4" y="36"/>
                  </a:cubicBezTo>
                  <a:cubicBezTo>
                    <a:pt x="4" y="37"/>
                    <a:pt x="4" y="37"/>
                    <a:pt x="4" y="37"/>
                  </a:cubicBezTo>
                  <a:cubicBezTo>
                    <a:pt x="4" y="37"/>
                    <a:pt x="5" y="37"/>
                    <a:pt x="5" y="37"/>
                  </a:cubicBezTo>
                  <a:cubicBezTo>
                    <a:pt x="5" y="36"/>
                    <a:pt x="4" y="36"/>
                    <a:pt x="5" y="36"/>
                  </a:cubicBezTo>
                  <a:cubicBezTo>
                    <a:pt x="5" y="37"/>
                    <a:pt x="5" y="36"/>
                    <a:pt x="6" y="37"/>
                  </a:cubicBezTo>
                  <a:cubicBezTo>
                    <a:pt x="5" y="37"/>
                    <a:pt x="5" y="37"/>
                    <a:pt x="5" y="38"/>
                  </a:cubicBezTo>
                  <a:cubicBezTo>
                    <a:pt x="4" y="37"/>
                    <a:pt x="3" y="38"/>
                    <a:pt x="3" y="37"/>
                  </a:cubicBezTo>
                  <a:close/>
                  <a:moveTo>
                    <a:pt x="3" y="41"/>
                  </a:moveTo>
                  <a:cubicBezTo>
                    <a:pt x="3" y="41"/>
                    <a:pt x="3" y="42"/>
                    <a:pt x="3" y="42"/>
                  </a:cubicBezTo>
                  <a:cubicBezTo>
                    <a:pt x="3" y="42"/>
                    <a:pt x="3" y="41"/>
                    <a:pt x="3" y="41"/>
                  </a:cubicBezTo>
                  <a:close/>
                  <a:moveTo>
                    <a:pt x="6" y="20"/>
                  </a:moveTo>
                  <a:cubicBezTo>
                    <a:pt x="6" y="20"/>
                    <a:pt x="6" y="20"/>
                    <a:pt x="6" y="20"/>
                  </a:cubicBezTo>
                  <a:cubicBezTo>
                    <a:pt x="6" y="20"/>
                    <a:pt x="5" y="20"/>
                    <a:pt x="6" y="19"/>
                  </a:cubicBezTo>
                  <a:cubicBezTo>
                    <a:pt x="6" y="19"/>
                    <a:pt x="6" y="19"/>
                    <a:pt x="6" y="19"/>
                  </a:cubicBezTo>
                  <a:cubicBezTo>
                    <a:pt x="6" y="18"/>
                    <a:pt x="5" y="19"/>
                    <a:pt x="5" y="18"/>
                  </a:cubicBezTo>
                  <a:cubicBezTo>
                    <a:pt x="6" y="18"/>
                    <a:pt x="6" y="18"/>
                    <a:pt x="6" y="18"/>
                  </a:cubicBezTo>
                  <a:cubicBezTo>
                    <a:pt x="6" y="18"/>
                    <a:pt x="6" y="18"/>
                    <a:pt x="6" y="18"/>
                  </a:cubicBezTo>
                  <a:cubicBezTo>
                    <a:pt x="7" y="18"/>
                    <a:pt x="7" y="20"/>
                    <a:pt x="7" y="20"/>
                  </a:cubicBezTo>
                  <a:cubicBezTo>
                    <a:pt x="7" y="21"/>
                    <a:pt x="6" y="21"/>
                    <a:pt x="6" y="22"/>
                  </a:cubicBezTo>
                  <a:cubicBezTo>
                    <a:pt x="6" y="21"/>
                    <a:pt x="6" y="21"/>
                    <a:pt x="6" y="20"/>
                  </a:cubicBezTo>
                  <a:close/>
                  <a:moveTo>
                    <a:pt x="7" y="47"/>
                  </a:moveTo>
                  <a:cubicBezTo>
                    <a:pt x="7" y="47"/>
                    <a:pt x="7" y="47"/>
                    <a:pt x="7" y="47"/>
                  </a:cubicBezTo>
                  <a:cubicBezTo>
                    <a:pt x="7" y="47"/>
                    <a:pt x="7" y="47"/>
                    <a:pt x="7" y="48"/>
                  </a:cubicBezTo>
                  <a:cubicBezTo>
                    <a:pt x="7" y="48"/>
                    <a:pt x="7" y="48"/>
                    <a:pt x="7" y="48"/>
                  </a:cubicBezTo>
                  <a:cubicBezTo>
                    <a:pt x="7" y="48"/>
                    <a:pt x="6" y="47"/>
                    <a:pt x="7" y="47"/>
                  </a:cubicBezTo>
                  <a:close/>
                  <a:moveTo>
                    <a:pt x="7" y="33"/>
                  </a:moveTo>
                  <a:cubicBezTo>
                    <a:pt x="7" y="33"/>
                    <a:pt x="7" y="33"/>
                    <a:pt x="7" y="33"/>
                  </a:cubicBezTo>
                  <a:cubicBezTo>
                    <a:pt x="7" y="33"/>
                    <a:pt x="7" y="34"/>
                    <a:pt x="7" y="33"/>
                  </a:cubicBezTo>
                  <a:close/>
                  <a:moveTo>
                    <a:pt x="7" y="41"/>
                  </a:moveTo>
                  <a:cubicBezTo>
                    <a:pt x="7" y="41"/>
                    <a:pt x="7" y="41"/>
                    <a:pt x="7" y="41"/>
                  </a:cubicBezTo>
                  <a:cubicBezTo>
                    <a:pt x="7" y="42"/>
                    <a:pt x="7" y="42"/>
                    <a:pt x="6" y="42"/>
                  </a:cubicBezTo>
                  <a:cubicBezTo>
                    <a:pt x="6" y="41"/>
                    <a:pt x="7" y="41"/>
                    <a:pt x="7" y="41"/>
                  </a:cubicBezTo>
                  <a:close/>
                  <a:moveTo>
                    <a:pt x="7" y="32"/>
                  </a:moveTo>
                  <a:cubicBezTo>
                    <a:pt x="7" y="31"/>
                    <a:pt x="7" y="31"/>
                    <a:pt x="8" y="32"/>
                  </a:cubicBezTo>
                  <a:cubicBezTo>
                    <a:pt x="7" y="32"/>
                    <a:pt x="7" y="32"/>
                    <a:pt x="7" y="32"/>
                  </a:cubicBezTo>
                  <a:close/>
                  <a:moveTo>
                    <a:pt x="8" y="45"/>
                  </a:moveTo>
                  <a:cubicBezTo>
                    <a:pt x="8" y="45"/>
                    <a:pt x="7" y="45"/>
                    <a:pt x="7" y="45"/>
                  </a:cubicBezTo>
                  <a:cubicBezTo>
                    <a:pt x="7" y="45"/>
                    <a:pt x="7" y="45"/>
                    <a:pt x="7" y="45"/>
                  </a:cubicBezTo>
                  <a:cubicBezTo>
                    <a:pt x="7" y="45"/>
                    <a:pt x="7" y="45"/>
                    <a:pt x="8" y="45"/>
                  </a:cubicBezTo>
                  <a:close/>
                  <a:moveTo>
                    <a:pt x="8" y="21"/>
                  </a:moveTo>
                  <a:cubicBezTo>
                    <a:pt x="8" y="22"/>
                    <a:pt x="8" y="22"/>
                    <a:pt x="8" y="22"/>
                  </a:cubicBezTo>
                  <a:cubicBezTo>
                    <a:pt x="7" y="22"/>
                    <a:pt x="7" y="22"/>
                    <a:pt x="8" y="21"/>
                  </a:cubicBezTo>
                  <a:close/>
                  <a:moveTo>
                    <a:pt x="7" y="47"/>
                  </a:moveTo>
                  <a:cubicBezTo>
                    <a:pt x="7" y="47"/>
                    <a:pt x="7" y="46"/>
                    <a:pt x="7" y="46"/>
                  </a:cubicBezTo>
                  <a:cubicBezTo>
                    <a:pt x="7" y="46"/>
                    <a:pt x="7" y="46"/>
                    <a:pt x="8" y="46"/>
                  </a:cubicBezTo>
                  <a:cubicBezTo>
                    <a:pt x="8" y="46"/>
                    <a:pt x="7" y="46"/>
                    <a:pt x="7" y="47"/>
                  </a:cubicBezTo>
                  <a:close/>
                  <a:moveTo>
                    <a:pt x="6" y="44"/>
                  </a:moveTo>
                  <a:cubicBezTo>
                    <a:pt x="6" y="43"/>
                    <a:pt x="7" y="43"/>
                    <a:pt x="7" y="43"/>
                  </a:cubicBezTo>
                  <a:cubicBezTo>
                    <a:pt x="7" y="44"/>
                    <a:pt x="7" y="44"/>
                    <a:pt x="6" y="44"/>
                  </a:cubicBezTo>
                  <a:close/>
                  <a:moveTo>
                    <a:pt x="5" y="30"/>
                  </a:moveTo>
                  <a:cubicBezTo>
                    <a:pt x="5" y="30"/>
                    <a:pt x="5" y="30"/>
                    <a:pt x="5" y="30"/>
                  </a:cubicBezTo>
                  <a:cubicBezTo>
                    <a:pt x="5" y="30"/>
                    <a:pt x="4" y="30"/>
                    <a:pt x="4" y="30"/>
                  </a:cubicBezTo>
                  <a:cubicBezTo>
                    <a:pt x="5" y="29"/>
                    <a:pt x="5" y="30"/>
                    <a:pt x="5" y="30"/>
                  </a:cubicBezTo>
                  <a:close/>
                  <a:moveTo>
                    <a:pt x="5" y="26"/>
                  </a:moveTo>
                  <a:cubicBezTo>
                    <a:pt x="5" y="26"/>
                    <a:pt x="5" y="26"/>
                    <a:pt x="5" y="26"/>
                  </a:cubicBezTo>
                  <a:cubicBezTo>
                    <a:pt x="5" y="26"/>
                    <a:pt x="5" y="26"/>
                    <a:pt x="5" y="26"/>
                  </a:cubicBezTo>
                  <a:close/>
                  <a:moveTo>
                    <a:pt x="5" y="18"/>
                  </a:moveTo>
                  <a:cubicBezTo>
                    <a:pt x="5" y="18"/>
                    <a:pt x="5" y="19"/>
                    <a:pt x="4" y="20"/>
                  </a:cubicBezTo>
                  <a:cubicBezTo>
                    <a:pt x="5" y="19"/>
                    <a:pt x="4" y="19"/>
                    <a:pt x="5" y="18"/>
                  </a:cubicBezTo>
                  <a:close/>
                  <a:moveTo>
                    <a:pt x="5" y="23"/>
                  </a:moveTo>
                  <a:cubicBezTo>
                    <a:pt x="5" y="23"/>
                    <a:pt x="5" y="23"/>
                    <a:pt x="5" y="23"/>
                  </a:cubicBezTo>
                  <a:cubicBezTo>
                    <a:pt x="5" y="24"/>
                    <a:pt x="5" y="24"/>
                    <a:pt x="5" y="23"/>
                  </a:cubicBezTo>
                  <a:cubicBezTo>
                    <a:pt x="5" y="23"/>
                    <a:pt x="5" y="23"/>
                    <a:pt x="5" y="23"/>
                  </a:cubicBezTo>
                  <a:close/>
                  <a:moveTo>
                    <a:pt x="6" y="26"/>
                  </a:moveTo>
                  <a:cubicBezTo>
                    <a:pt x="6" y="26"/>
                    <a:pt x="6" y="26"/>
                    <a:pt x="5" y="25"/>
                  </a:cubicBezTo>
                  <a:cubicBezTo>
                    <a:pt x="6" y="25"/>
                    <a:pt x="6" y="25"/>
                    <a:pt x="6" y="25"/>
                  </a:cubicBezTo>
                  <a:cubicBezTo>
                    <a:pt x="6" y="25"/>
                    <a:pt x="6" y="26"/>
                    <a:pt x="6" y="26"/>
                  </a:cubicBezTo>
                  <a:close/>
                  <a:moveTo>
                    <a:pt x="5" y="45"/>
                  </a:moveTo>
                  <a:cubicBezTo>
                    <a:pt x="5" y="45"/>
                    <a:pt x="5" y="45"/>
                    <a:pt x="5" y="44"/>
                  </a:cubicBezTo>
                  <a:cubicBezTo>
                    <a:pt x="5" y="44"/>
                    <a:pt x="5" y="44"/>
                    <a:pt x="5" y="44"/>
                  </a:cubicBezTo>
                  <a:cubicBezTo>
                    <a:pt x="6" y="44"/>
                    <a:pt x="5" y="45"/>
                    <a:pt x="5" y="45"/>
                  </a:cubicBezTo>
                  <a:close/>
                  <a:moveTo>
                    <a:pt x="5" y="38"/>
                  </a:moveTo>
                  <a:cubicBezTo>
                    <a:pt x="5" y="37"/>
                    <a:pt x="5" y="37"/>
                    <a:pt x="6" y="38"/>
                  </a:cubicBezTo>
                  <a:cubicBezTo>
                    <a:pt x="6" y="38"/>
                    <a:pt x="5" y="38"/>
                    <a:pt x="5" y="38"/>
                  </a:cubicBezTo>
                  <a:close/>
                  <a:moveTo>
                    <a:pt x="4" y="21"/>
                  </a:moveTo>
                  <a:cubicBezTo>
                    <a:pt x="4" y="22"/>
                    <a:pt x="4" y="22"/>
                    <a:pt x="4" y="23"/>
                  </a:cubicBezTo>
                  <a:cubicBezTo>
                    <a:pt x="3" y="22"/>
                    <a:pt x="4" y="22"/>
                    <a:pt x="4" y="21"/>
                  </a:cubicBezTo>
                  <a:close/>
                  <a:moveTo>
                    <a:pt x="4" y="30"/>
                  </a:moveTo>
                  <a:cubicBezTo>
                    <a:pt x="4" y="30"/>
                    <a:pt x="4" y="31"/>
                    <a:pt x="4" y="31"/>
                  </a:cubicBezTo>
                  <a:cubicBezTo>
                    <a:pt x="3" y="31"/>
                    <a:pt x="4" y="30"/>
                    <a:pt x="4" y="30"/>
                  </a:cubicBezTo>
                  <a:close/>
                  <a:moveTo>
                    <a:pt x="3" y="35"/>
                  </a:moveTo>
                  <a:cubicBezTo>
                    <a:pt x="3" y="35"/>
                    <a:pt x="3" y="35"/>
                    <a:pt x="3" y="35"/>
                  </a:cubicBezTo>
                  <a:cubicBezTo>
                    <a:pt x="3" y="35"/>
                    <a:pt x="3" y="35"/>
                    <a:pt x="3" y="35"/>
                  </a:cubicBezTo>
                  <a:cubicBezTo>
                    <a:pt x="3" y="35"/>
                    <a:pt x="3" y="35"/>
                    <a:pt x="3" y="35"/>
                  </a:cubicBezTo>
                  <a:close/>
                  <a:moveTo>
                    <a:pt x="4" y="18"/>
                  </a:moveTo>
                  <a:cubicBezTo>
                    <a:pt x="4" y="19"/>
                    <a:pt x="3" y="18"/>
                    <a:pt x="4" y="18"/>
                  </a:cubicBezTo>
                  <a:cubicBezTo>
                    <a:pt x="4" y="18"/>
                    <a:pt x="4" y="18"/>
                    <a:pt x="4" y="18"/>
                  </a:cubicBezTo>
                  <a:close/>
                  <a:moveTo>
                    <a:pt x="3" y="18"/>
                  </a:moveTo>
                  <a:cubicBezTo>
                    <a:pt x="3" y="18"/>
                    <a:pt x="3" y="17"/>
                    <a:pt x="3" y="17"/>
                  </a:cubicBezTo>
                  <a:cubicBezTo>
                    <a:pt x="3" y="17"/>
                    <a:pt x="3" y="18"/>
                    <a:pt x="3" y="18"/>
                  </a:cubicBezTo>
                  <a:close/>
                  <a:moveTo>
                    <a:pt x="3" y="16"/>
                  </a:moveTo>
                  <a:cubicBezTo>
                    <a:pt x="3" y="16"/>
                    <a:pt x="3" y="16"/>
                    <a:pt x="2" y="16"/>
                  </a:cubicBezTo>
                  <a:cubicBezTo>
                    <a:pt x="3" y="15"/>
                    <a:pt x="3" y="15"/>
                    <a:pt x="3" y="15"/>
                  </a:cubicBezTo>
                  <a:cubicBezTo>
                    <a:pt x="3" y="15"/>
                    <a:pt x="3" y="15"/>
                    <a:pt x="3" y="16"/>
                  </a:cubicBezTo>
                  <a:close/>
                  <a:moveTo>
                    <a:pt x="4" y="16"/>
                  </a:moveTo>
                  <a:cubicBezTo>
                    <a:pt x="4" y="16"/>
                    <a:pt x="4" y="16"/>
                    <a:pt x="4" y="16"/>
                  </a:cubicBezTo>
                  <a:cubicBezTo>
                    <a:pt x="4" y="16"/>
                    <a:pt x="4" y="17"/>
                    <a:pt x="3" y="17"/>
                  </a:cubicBezTo>
                  <a:cubicBezTo>
                    <a:pt x="3" y="17"/>
                    <a:pt x="3" y="16"/>
                    <a:pt x="4" y="16"/>
                  </a:cubicBezTo>
                  <a:cubicBezTo>
                    <a:pt x="4" y="16"/>
                    <a:pt x="4" y="16"/>
                    <a:pt x="4" y="16"/>
                  </a:cubicBezTo>
                  <a:close/>
                  <a:moveTo>
                    <a:pt x="5" y="14"/>
                  </a:moveTo>
                  <a:cubicBezTo>
                    <a:pt x="5" y="15"/>
                    <a:pt x="4" y="14"/>
                    <a:pt x="4" y="15"/>
                  </a:cubicBezTo>
                  <a:cubicBezTo>
                    <a:pt x="4" y="15"/>
                    <a:pt x="4" y="15"/>
                    <a:pt x="4" y="14"/>
                  </a:cubicBezTo>
                  <a:cubicBezTo>
                    <a:pt x="4" y="14"/>
                    <a:pt x="4" y="14"/>
                    <a:pt x="5" y="14"/>
                  </a:cubicBezTo>
                  <a:cubicBezTo>
                    <a:pt x="5" y="14"/>
                    <a:pt x="5" y="14"/>
                    <a:pt x="5" y="14"/>
                  </a:cubicBezTo>
                  <a:close/>
                  <a:moveTo>
                    <a:pt x="5" y="17"/>
                  </a:moveTo>
                  <a:cubicBezTo>
                    <a:pt x="5" y="18"/>
                    <a:pt x="5" y="18"/>
                    <a:pt x="4" y="18"/>
                  </a:cubicBezTo>
                  <a:cubicBezTo>
                    <a:pt x="4" y="18"/>
                    <a:pt x="4" y="17"/>
                    <a:pt x="4" y="17"/>
                  </a:cubicBezTo>
                  <a:cubicBezTo>
                    <a:pt x="4" y="17"/>
                    <a:pt x="5" y="17"/>
                    <a:pt x="5" y="17"/>
                  </a:cubicBezTo>
                  <a:close/>
                  <a:moveTo>
                    <a:pt x="5" y="15"/>
                  </a:moveTo>
                  <a:cubicBezTo>
                    <a:pt x="5" y="15"/>
                    <a:pt x="5" y="15"/>
                    <a:pt x="5" y="15"/>
                  </a:cubicBezTo>
                  <a:cubicBezTo>
                    <a:pt x="5" y="15"/>
                    <a:pt x="5" y="15"/>
                    <a:pt x="5" y="15"/>
                  </a:cubicBezTo>
                  <a:close/>
                  <a:moveTo>
                    <a:pt x="6" y="16"/>
                  </a:moveTo>
                  <a:cubicBezTo>
                    <a:pt x="6" y="14"/>
                    <a:pt x="7" y="16"/>
                    <a:pt x="6" y="16"/>
                  </a:cubicBezTo>
                  <a:close/>
                  <a:moveTo>
                    <a:pt x="7" y="16"/>
                  </a:moveTo>
                  <a:cubicBezTo>
                    <a:pt x="7" y="17"/>
                    <a:pt x="7" y="17"/>
                    <a:pt x="7" y="17"/>
                  </a:cubicBezTo>
                  <a:cubicBezTo>
                    <a:pt x="7" y="17"/>
                    <a:pt x="6" y="17"/>
                    <a:pt x="6" y="17"/>
                  </a:cubicBezTo>
                  <a:cubicBezTo>
                    <a:pt x="6" y="17"/>
                    <a:pt x="6" y="17"/>
                    <a:pt x="5" y="17"/>
                  </a:cubicBezTo>
                  <a:cubicBezTo>
                    <a:pt x="6" y="16"/>
                    <a:pt x="6" y="16"/>
                    <a:pt x="7" y="16"/>
                  </a:cubicBezTo>
                  <a:cubicBezTo>
                    <a:pt x="7" y="16"/>
                    <a:pt x="6" y="17"/>
                    <a:pt x="7" y="17"/>
                  </a:cubicBezTo>
                  <a:cubicBezTo>
                    <a:pt x="7" y="16"/>
                    <a:pt x="7" y="16"/>
                    <a:pt x="7" y="16"/>
                  </a:cubicBezTo>
                  <a:close/>
                  <a:moveTo>
                    <a:pt x="7" y="20"/>
                  </a:moveTo>
                  <a:cubicBezTo>
                    <a:pt x="7" y="21"/>
                    <a:pt x="7" y="20"/>
                    <a:pt x="7" y="20"/>
                  </a:cubicBezTo>
                  <a:cubicBezTo>
                    <a:pt x="7" y="20"/>
                    <a:pt x="8" y="20"/>
                    <a:pt x="7" y="20"/>
                  </a:cubicBezTo>
                  <a:close/>
                  <a:moveTo>
                    <a:pt x="8" y="17"/>
                  </a:moveTo>
                  <a:cubicBezTo>
                    <a:pt x="8" y="17"/>
                    <a:pt x="8" y="18"/>
                    <a:pt x="8" y="18"/>
                  </a:cubicBezTo>
                  <a:cubicBezTo>
                    <a:pt x="8" y="18"/>
                    <a:pt x="8" y="18"/>
                    <a:pt x="8" y="17"/>
                  </a:cubicBezTo>
                  <a:cubicBezTo>
                    <a:pt x="8" y="17"/>
                    <a:pt x="8" y="17"/>
                    <a:pt x="8" y="17"/>
                  </a:cubicBezTo>
                  <a:close/>
                  <a:moveTo>
                    <a:pt x="9" y="19"/>
                  </a:moveTo>
                  <a:cubicBezTo>
                    <a:pt x="9" y="20"/>
                    <a:pt x="9" y="21"/>
                    <a:pt x="9" y="21"/>
                  </a:cubicBezTo>
                  <a:cubicBezTo>
                    <a:pt x="8" y="21"/>
                    <a:pt x="9" y="20"/>
                    <a:pt x="8" y="20"/>
                  </a:cubicBezTo>
                  <a:cubicBezTo>
                    <a:pt x="8" y="20"/>
                    <a:pt x="8" y="21"/>
                    <a:pt x="7" y="21"/>
                  </a:cubicBezTo>
                  <a:cubicBezTo>
                    <a:pt x="8" y="20"/>
                    <a:pt x="8" y="20"/>
                    <a:pt x="8" y="19"/>
                  </a:cubicBezTo>
                  <a:cubicBezTo>
                    <a:pt x="8" y="20"/>
                    <a:pt x="9" y="19"/>
                    <a:pt x="9" y="19"/>
                  </a:cubicBezTo>
                  <a:close/>
                  <a:moveTo>
                    <a:pt x="10" y="32"/>
                  </a:moveTo>
                  <a:cubicBezTo>
                    <a:pt x="10" y="32"/>
                    <a:pt x="10" y="32"/>
                    <a:pt x="10" y="32"/>
                  </a:cubicBezTo>
                  <a:cubicBezTo>
                    <a:pt x="9" y="33"/>
                    <a:pt x="8" y="32"/>
                    <a:pt x="9" y="31"/>
                  </a:cubicBezTo>
                  <a:cubicBezTo>
                    <a:pt x="9" y="32"/>
                    <a:pt x="9" y="32"/>
                    <a:pt x="10" y="32"/>
                  </a:cubicBezTo>
                  <a:close/>
                  <a:moveTo>
                    <a:pt x="9" y="46"/>
                  </a:moveTo>
                  <a:cubicBezTo>
                    <a:pt x="9" y="46"/>
                    <a:pt x="9" y="46"/>
                    <a:pt x="9" y="46"/>
                  </a:cubicBezTo>
                  <a:cubicBezTo>
                    <a:pt x="9" y="46"/>
                    <a:pt x="9" y="46"/>
                    <a:pt x="9" y="46"/>
                  </a:cubicBezTo>
                  <a:cubicBezTo>
                    <a:pt x="9" y="46"/>
                    <a:pt x="9" y="46"/>
                    <a:pt x="9" y="46"/>
                  </a:cubicBezTo>
                  <a:close/>
                  <a:moveTo>
                    <a:pt x="10" y="17"/>
                  </a:moveTo>
                  <a:cubicBezTo>
                    <a:pt x="10" y="18"/>
                    <a:pt x="10" y="18"/>
                    <a:pt x="11" y="18"/>
                  </a:cubicBezTo>
                  <a:cubicBezTo>
                    <a:pt x="10" y="18"/>
                    <a:pt x="10" y="19"/>
                    <a:pt x="10" y="18"/>
                  </a:cubicBezTo>
                  <a:cubicBezTo>
                    <a:pt x="10" y="18"/>
                    <a:pt x="10" y="18"/>
                    <a:pt x="10" y="17"/>
                  </a:cubicBezTo>
                  <a:close/>
                  <a:moveTo>
                    <a:pt x="10" y="45"/>
                  </a:moveTo>
                  <a:cubicBezTo>
                    <a:pt x="10" y="45"/>
                    <a:pt x="10" y="45"/>
                    <a:pt x="10" y="45"/>
                  </a:cubicBezTo>
                  <a:cubicBezTo>
                    <a:pt x="10" y="45"/>
                    <a:pt x="10" y="44"/>
                    <a:pt x="10" y="44"/>
                  </a:cubicBezTo>
                  <a:cubicBezTo>
                    <a:pt x="10" y="44"/>
                    <a:pt x="10" y="44"/>
                    <a:pt x="10" y="45"/>
                  </a:cubicBezTo>
                  <a:close/>
                  <a:moveTo>
                    <a:pt x="10" y="21"/>
                  </a:moveTo>
                  <a:cubicBezTo>
                    <a:pt x="10" y="21"/>
                    <a:pt x="10" y="20"/>
                    <a:pt x="10" y="20"/>
                  </a:cubicBezTo>
                  <a:cubicBezTo>
                    <a:pt x="10" y="21"/>
                    <a:pt x="10" y="21"/>
                    <a:pt x="10" y="21"/>
                  </a:cubicBezTo>
                  <a:close/>
                  <a:moveTo>
                    <a:pt x="11" y="33"/>
                  </a:moveTo>
                  <a:cubicBezTo>
                    <a:pt x="11" y="33"/>
                    <a:pt x="11" y="33"/>
                    <a:pt x="11" y="33"/>
                  </a:cubicBezTo>
                  <a:cubicBezTo>
                    <a:pt x="11" y="33"/>
                    <a:pt x="11" y="32"/>
                    <a:pt x="11" y="32"/>
                  </a:cubicBezTo>
                  <a:cubicBezTo>
                    <a:pt x="11" y="33"/>
                    <a:pt x="11" y="33"/>
                    <a:pt x="11" y="33"/>
                  </a:cubicBezTo>
                  <a:close/>
                  <a:moveTo>
                    <a:pt x="12" y="34"/>
                  </a:moveTo>
                  <a:cubicBezTo>
                    <a:pt x="12" y="35"/>
                    <a:pt x="12" y="35"/>
                    <a:pt x="11" y="35"/>
                  </a:cubicBezTo>
                  <a:cubicBezTo>
                    <a:pt x="11" y="35"/>
                    <a:pt x="11" y="34"/>
                    <a:pt x="12" y="34"/>
                  </a:cubicBezTo>
                  <a:close/>
                  <a:moveTo>
                    <a:pt x="11" y="31"/>
                  </a:moveTo>
                  <a:cubicBezTo>
                    <a:pt x="11" y="30"/>
                    <a:pt x="11" y="30"/>
                    <a:pt x="11" y="30"/>
                  </a:cubicBezTo>
                  <a:cubicBezTo>
                    <a:pt x="11" y="30"/>
                    <a:pt x="11" y="31"/>
                    <a:pt x="11" y="31"/>
                  </a:cubicBezTo>
                  <a:close/>
                  <a:moveTo>
                    <a:pt x="11" y="19"/>
                  </a:moveTo>
                  <a:cubicBezTo>
                    <a:pt x="11" y="19"/>
                    <a:pt x="11" y="19"/>
                    <a:pt x="11" y="19"/>
                  </a:cubicBezTo>
                  <a:cubicBezTo>
                    <a:pt x="11" y="19"/>
                    <a:pt x="11" y="19"/>
                    <a:pt x="11" y="18"/>
                  </a:cubicBezTo>
                  <a:cubicBezTo>
                    <a:pt x="11" y="18"/>
                    <a:pt x="11" y="18"/>
                    <a:pt x="11" y="18"/>
                  </a:cubicBezTo>
                  <a:cubicBezTo>
                    <a:pt x="11" y="19"/>
                    <a:pt x="11" y="19"/>
                    <a:pt x="11" y="20"/>
                  </a:cubicBezTo>
                  <a:cubicBezTo>
                    <a:pt x="11" y="20"/>
                    <a:pt x="11" y="20"/>
                    <a:pt x="11" y="19"/>
                  </a:cubicBezTo>
                  <a:close/>
                  <a:moveTo>
                    <a:pt x="12" y="17"/>
                  </a:moveTo>
                  <a:cubicBezTo>
                    <a:pt x="11" y="17"/>
                    <a:pt x="11" y="17"/>
                    <a:pt x="10" y="17"/>
                  </a:cubicBezTo>
                  <a:cubicBezTo>
                    <a:pt x="10" y="17"/>
                    <a:pt x="10" y="16"/>
                    <a:pt x="10" y="16"/>
                  </a:cubicBezTo>
                  <a:cubicBezTo>
                    <a:pt x="10" y="16"/>
                    <a:pt x="10" y="16"/>
                    <a:pt x="10" y="16"/>
                  </a:cubicBezTo>
                  <a:cubicBezTo>
                    <a:pt x="11" y="16"/>
                    <a:pt x="11" y="15"/>
                    <a:pt x="11" y="15"/>
                  </a:cubicBezTo>
                  <a:cubicBezTo>
                    <a:pt x="11" y="16"/>
                    <a:pt x="12" y="16"/>
                    <a:pt x="12" y="17"/>
                  </a:cubicBezTo>
                  <a:close/>
                  <a:moveTo>
                    <a:pt x="13" y="32"/>
                  </a:moveTo>
                  <a:cubicBezTo>
                    <a:pt x="12" y="32"/>
                    <a:pt x="12" y="32"/>
                    <a:pt x="12" y="32"/>
                  </a:cubicBezTo>
                  <a:cubicBezTo>
                    <a:pt x="12" y="32"/>
                    <a:pt x="12" y="32"/>
                    <a:pt x="12" y="32"/>
                  </a:cubicBezTo>
                  <a:cubicBezTo>
                    <a:pt x="12" y="32"/>
                    <a:pt x="12" y="31"/>
                    <a:pt x="13" y="32"/>
                  </a:cubicBezTo>
                  <a:close/>
                  <a:moveTo>
                    <a:pt x="12" y="25"/>
                  </a:moveTo>
                  <a:cubicBezTo>
                    <a:pt x="12" y="25"/>
                    <a:pt x="12" y="25"/>
                    <a:pt x="12" y="24"/>
                  </a:cubicBezTo>
                  <a:cubicBezTo>
                    <a:pt x="12" y="25"/>
                    <a:pt x="12" y="25"/>
                    <a:pt x="12" y="25"/>
                  </a:cubicBezTo>
                  <a:close/>
                  <a:moveTo>
                    <a:pt x="13" y="30"/>
                  </a:moveTo>
                  <a:cubicBezTo>
                    <a:pt x="13" y="31"/>
                    <a:pt x="13" y="30"/>
                    <a:pt x="12" y="30"/>
                  </a:cubicBezTo>
                  <a:cubicBezTo>
                    <a:pt x="12" y="30"/>
                    <a:pt x="13" y="30"/>
                    <a:pt x="13" y="30"/>
                  </a:cubicBezTo>
                  <a:close/>
                  <a:moveTo>
                    <a:pt x="15" y="30"/>
                  </a:moveTo>
                  <a:cubicBezTo>
                    <a:pt x="15" y="30"/>
                    <a:pt x="15" y="30"/>
                    <a:pt x="15" y="29"/>
                  </a:cubicBezTo>
                  <a:cubicBezTo>
                    <a:pt x="15" y="29"/>
                    <a:pt x="15" y="29"/>
                    <a:pt x="15" y="29"/>
                  </a:cubicBezTo>
                  <a:cubicBezTo>
                    <a:pt x="15" y="30"/>
                    <a:pt x="15" y="30"/>
                    <a:pt x="15" y="30"/>
                  </a:cubicBezTo>
                  <a:close/>
                  <a:moveTo>
                    <a:pt x="15" y="41"/>
                  </a:moveTo>
                  <a:cubicBezTo>
                    <a:pt x="15" y="41"/>
                    <a:pt x="15" y="41"/>
                    <a:pt x="16" y="41"/>
                  </a:cubicBezTo>
                  <a:cubicBezTo>
                    <a:pt x="16" y="41"/>
                    <a:pt x="16" y="41"/>
                    <a:pt x="16" y="41"/>
                  </a:cubicBezTo>
                  <a:cubicBezTo>
                    <a:pt x="15" y="41"/>
                    <a:pt x="15" y="41"/>
                    <a:pt x="15" y="41"/>
                  </a:cubicBezTo>
                  <a:close/>
                  <a:moveTo>
                    <a:pt x="14" y="39"/>
                  </a:moveTo>
                  <a:cubicBezTo>
                    <a:pt x="15" y="38"/>
                    <a:pt x="15" y="40"/>
                    <a:pt x="14" y="40"/>
                  </a:cubicBezTo>
                  <a:cubicBezTo>
                    <a:pt x="14" y="40"/>
                    <a:pt x="14" y="40"/>
                    <a:pt x="14" y="39"/>
                  </a:cubicBezTo>
                  <a:close/>
                  <a:moveTo>
                    <a:pt x="14" y="31"/>
                  </a:moveTo>
                  <a:cubicBezTo>
                    <a:pt x="14" y="31"/>
                    <a:pt x="14" y="30"/>
                    <a:pt x="14" y="30"/>
                  </a:cubicBezTo>
                  <a:cubicBezTo>
                    <a:pt x="15" y="30"/>
                    <a:pt x="15" y="31"/>
                    <a:pt x="14" y="31"/>
                  </a:cubicBezTo>
                  <a:close/>
                  <a:moveTo>
                    <a:pt x="13" y="40"/>
                  </a:moveTo>
                  <a:cubicBezTo>
                    <a:pt x="14" y="40"/>
                    <a:pt x="14" y="40"/>
                    <a:pt x="14" y="40"/>
                  </a:cubicBezTo>
                  <a:cubicBezTo>
                    <a:pt x="14" y="40"/>
                    <a:pt x="14" y="40"/>
                    <a:pt x="13" y="41"/>
                  </a:cubicBezTo>
                  <a:cubicBezTo>
                    <a:pt x="14" y="40"/>
                    <a:pt x="13" y="40"/>
                    <a:pt x="13" y="40"/>
                  </a:cubicBezTo>
                  <a:close/>
                  <a:moveTo>
                    <a:pt x="13" y="41"/>
                  </a:moveTo>
                  <a:cubicBezTo>
                    <a:pt x="13" y="41"/>
                    <a:pt x="13" y="41"/>
                    <a:pt x="13" y="41"/>
                  </a:cubicBezTo>
                  <a:cubicBezTo>
                    <a:pt x="13" y="41"/>
                    <a:pt x="13" y="41"/>
                    <a:pt x="13" y="41"/>
                  </a:cubicBezTo>
                  <a:cubicBezTo>
                    <a:pt x="13" y="41"/>
                    <a:pt x="13" y="41"/>
                    <a:pt x="13" y="41"/>
                  </a:cubicBezTo>
                  <a:cubicBezTo>
                    <a:pt x="13" y="41"/>
                    <a:pt x="13" y="41"/>
                    <a:pt x="13" y="41"/>
                  </a:cubicBezTo>
                  <a:close/>
                  <a:moveTo>
                    <a:pt x="13" y="46"/>
                  </a:moveTo>
                  <a:cubicBezTo>
                    <a:pt x="13" y="46"/>
                    <a:pt x="13" y="46"/>
                    <a:pt x="13" y="47"/>
                  </a:cubicBezTo>
                  <a:cubicBezTo>
                    <a:pt x="12" y="47"/>
                    <a:pt x="12" y="46"/>
                    <a:pt x="13" y="46"/>
                  </a:cubicBezTo>
                  <a:close/>
                  <a:moveTo>
                    <a:pt x="11" y="48"/>
                  </a:moveTo>
                  <a:cubicBezTo>
                    <a:pt x="12" y="47"/>
                    <a:pt x="12" y="47"/>
                    <a:pt x="12" y="47"/>
                  </a:cubicBezTo>
                  <a:cubicBezTo>
                    <a:pt x="12" y="47"/>
                    <a:pt x="12" y="47"/>
                    <a:pt x="11" y="48"/>
                  </a:cubicBezTo>
                  <a:close/>
                  <a:moveTo>
                    <a:pt x="10" y="45"/>
                  </a:moveTo>
                  <a:cubicBezTo>
                    <a:pt x="11" y="45"/>
                    <a:pt x="11" y="45"/>
                    <a:pt x="11" y="45"/>
                  </a:cubicBezTo>
                  <a:cubicBezTo>
                    <a:pt x="12" y="45"/>
                    <a:pt x="12" y="44"/>
                    <a:pt x="13" y="44"/>
                  </a:cubicBezTo>
                  <a:cubicBezTo>
                    <a:pt x="13" y="45"/>
                    <a:pt x="13" y="45"/>
                    <a:pt x="13" y="45"/>
                  </a:cubicBezTo>
                  <a:cubicBezTo>
                    <a:pt x="12" y="45"/>
                    <a:pt x="12" y="45"/>
                    <a:pt x="12" y="45"/>
                  </a:cubicBezTo>
                  <a:cubicBezTo>
                    <a:pt x="12" y="46"/>
                    <a:pt x="12" y="47"/>
                    <a:pt x="12" y="47"/>
                  </a:cubicBezTo>
                  <a:cubicBezTo>
                    <a:pt x="11" y="47"/>
                    <a:pt x="11" y="47"/>
                    <a:pt x="11" y="47"/>
                  </a:cubicBezTo>
                  <a:cubicBezTo>
                    <a:pt x="11" y="46"/>
                    <a:pt x="12" y="46"/>
                    <a:pt x="12" y="46"/>
                  </a:cubicBezTo>
                  <a:cubicBezTo>
                    <a:pt x="12" y="46"/>
                    <a:pt x="11" y="46"/>
                    <a:pt x="11" y="46"/>
                  </a:cubicBezTo>
                  <a:cubicBezTo>
                    <a:pt x="11" y="46"/>
                    <a:pt x="10" y="46"/>
                    <a:pt x="10" y="45"/>
                  </a:cubicBezTo>
                  <a:close/>
                  <a:moveTo>
                    <a:pt x="9" y="47"/>
                  </a:moveTo>
                  <a:cubicBezTo>
                    <a:pt x="9" y="46"/>
                    <a:pt x="9" y="47"/>
                    <a:pt x="9" y="47"/>
                  </a:cubicBezTo>
                  <a:cubicBezTo>
                    <a:pt x="9" y="46"/>
                    <a:pt x="9" y="46"/>
                    <a:pt x="10" y="46"/>
                  </a:cubicBezTo>
                  <a:cubicBezTo>
                    <a:pt x="10" y="46"/>
                    <a:pt x="9" y="47"/>
                    <a:pt x="10" y="47"/>
                  </a:cubicBezTo>
                  <a:cubicBezTo>
                    <a:pt x="10" y="47"/>
                    <a:pt x="10" y="46"/>
                    <a:pt x="10" y="46"/>
                  </a:cubicBezTo>
                  <a:cubicBezTo>
                    <a:pt x="10" y="46"/>
                    <a:pt x="10" y="47"/>
                    <a:pt x="11" y="47"/>
                  </a:cubicBezTo>
                  <a:cubicBezTo>
                    <a:pt x="11" y="47"/>
                    <a:pt x="11" y="47"/>
                    <a:pt x="11" y="48"/>
                  </a:cubicBezTo>
                  <a:cubicBezTo>
                    <a:pt x="10" y="47"/>
                    <a:pt x="10" y="47"/>
                    <a:pt x="10" y="47"/>
                  </a:cubicBezTo>
                  <a:cubicBezTo>
                    <a:pt x="10" y="47"/>
                    <a:pt x="10" y="47"/>
                    <a:pt x="10" y="47"/>
                  </a:cubicBezTo>
                  <a:cubicBezTo>
                    <a:pt x="10" y="48"/>
                    <a:pt x="10" y="48"/>
                    <a:pt x="10" y="48"/>
                  </a:cubicBezTo>
                  <a:cubicBezTo>
                    <a:pt x="9" y="49"/>
                    <a:pt x="8" y="48"/>
                    <a:pt x="9" y="47"/>
                  </a:cubicBezTo>
                  <a:close/>
                  <a:moveTo>
                    <a:pt x="8" y="45"/>
                  </a:moveTo>
                  <a:cubicBezTo>
                    <a:pt x="8" y="44"/>
                    <a:pt x="9" y="45"/>
                    <a:pt x="9" y="44"/>
                  </a:cubicBezTo>
                  <a:cubicBezTo>
                    <a:pt x="9" y="45"/>
                    <a:pt x="8" y="45"/>
                    <a:pt x="8" y="45"/>
                  </a:cubicBezTo>
                  <a:close/>
                  <a:moveTo>
                    <a:pt x="7" y="49"/>
                  </a:moveTo>
                  <a:cubicBezTo>
                    <a:pt x="8" y="48"/>
                    <a:pt x="8" y="47"/>
                    <a:pt x="8" y="47"/>
                  </a:cubicBezTo>
                  <a:cubicBezTo>
                    <a:pt x="8" y="48"/>
                    <a:pt x="8" y="48"/>
                    <a:pt x="8" y="49"/>
                  </a:cubicBezTo>
                  <a:cubicBezTo>
                    <a:pt x="7" y="49"/>
                    <a:pt x="7" y="49"/>
                    <a:pt x="7" y="49"/>
                  </a:cubicBezTo>
                  <a:close/>
                  <a:moveTo>
                    <a:pt x="7" y="49"/>
                  </a:moveTo>
                  <a:cubicBezTo>
                    <a:pt x="7" y="49"/>
                    <a:pt x="7" y="50"/>
                    <a:pt x="6" y="50"/>
                  </a:cubicBezTo>
                  <a:cubicBezTo>
                    <a:pt x="6" y="50"/>
                    <a:pt x="7" y="49"/>
                    <a:pt x="7" y="49"/>
                  </a:cubicBezTo>
                  <a:close/>
                  <a:moveTo>
                    <a:pt x="6" y="49"/>
                  </a:moveTo>
                  <a:cubicBezTo>
                    <a:pt x="6" y="49"/>
                    <a:pt x="6" y="49"/>
                    <a:pt x="6" y="48"/>
                  </a:cubicBezTo>
                  <a:cubicBezTo>
                    <a:pt x="7" y="49"/>
                    <a:pt x="7" y="48"/>
                    <a:pt x="7" y="49"/>
                  </a:cubicBezTo>
                  <a:cubicBezTo>
                    <a:pt x="7" y="49"/>
                    <a:pt x="6" y="49"/>
                    <a:pt x="6" y="49"/>
                  </a:cubicBezTo>
                  <a:cubicBezTo>
                    <a:pt x="6" y="50"/>
                    <a:pt x="6" y="50"/>
                    <a:pt x="6" y="50"/>
                  </a:cubicBezTo>
                  <a:cubicBezTo>
                    <a:pt x="6" y="50"/>
                    <a:pt x="6" y="50"/>
                    <a:pt x="6" y="49"/>
                  </a:cubicBezTo>
                  <a:close/>
                  <a:moveTo>
                    <a:pt x="5" y="48"/>
                  </a:moveTo>
                  <a:cubicBezTo>
                    <a:pt x="5" y="48"/>
                    <a:pt x="5" y="48"/>
                    <a:pt x="5" y="47"/>
                  </a:cubicBezTo>
                  <a:cubicBezTo>
                    <a:pt x="5" y="48"/>
                    <a:pt x="6" y="48"/>
                    <a:pt x="6" y="48"/>
                  </a:cubicBezTo>
                  <a:cubicBezTo>
                    <a:pt x="6" y="49"/>
                    <a:pt x="5" y="48"/>
                    <a:pt x="5" y="48"/>
                  </a:cubicBezTo>
                  <a:close/>
                  <a:moveTo>
                    <a:pt x="5" y="39"/>
                  </a:moveTo>
                  <a:cubicBezTo>
                    <a:pt x="4" y="39"/>
                    <a:pt x="4" y="39"/>
                    <a:pt x="4" y="39"/>
                  </a:cubicBezTo>
                  <a:cubicBezTo>
                    <a:pt x="4" y="39"/>
                    <a:pt x="5" y="38"/>
                    <a:pt x="5" y="39"/>
                  </a:cubicBezTo>
                  <a:cubicBezTo>
                    <a:pt x="5" y="39"/>
                    <a:pt x="5" y="39"/>
                    <a:pt x="5" y="39"/>
                  </a:cubicBezTo>
                  <a:close/>
                  <a:moveTo>
                    <a:pt x="4" y="43"/>
                  </a:moveTo>
                  <a:cubicBezTo>
                    <a:pt x="4" y="44"/>
                    <a:pt x="4" y="43"/>
                    <a:pt x="4" y="43"/>
                  </a:cubicBezTo>
                  <a:cubicBezTo>
                    <a:pt x="4" y="43"/>
                    <a:pt x="5" y="43"/>
                    <a:pt x="4" y="43"/>
                  </a:cubicBezTo>
                  <a:close/>
                  <a:moveTo>
                    <a:pt x="5" y="44"/>
                  </a:moveTo>
                  <a:cubicBezTo>
                    <a:pt x="5" y="45"/>
                    <a:pt x="5" y="45"/>
                    <a:pt x="4" y="45"/>
                  </a:cubicBezTo>
                  <a:cubicBezTo>
                    <a:pt x="4" y="45"/>
                    <a:pt x="4" y="46"/>
                    <a:pt x="4" y="46"/>
                  </a:cubicBezTo>
                  <a:cubicBezTo>
                    <a:pt x="4" y="46"/>
                    <a:pt x="4" y="45"/>
                    <a:pt x="4" y="45"/>
                  </a:cubicBezTo>
                  <a:cubicBezTo>
                    <a:pt x="4" y="45"/>
                    <a:pt x="4" y="44"/>
                    <a:pt x="5" y="44"/>
                  </a:cubicBezTo>
                  <a:close/>
                  <a:moveTo>
                    <a:pt x="4" y="49"/>
                  </a:moveTo>
                  <a:cubicBezTo>
                    <a:pt x="4" y="49"/>
                    <a:pt x="4" y="48"/>
                    <a:pt x="5" y="48"/>
                  </a:cubicBezTo>
                  <a:cubicBezTo>
                    <a:pt x="4" y="48"/>
                    <a:pt x="5" y="49"/>
                    <a:pt x="4" y="49"/>
                  </a:cubicBezTo>
                  <a:cubicBezTo>
                    <a:pt x="4" y="49"/>
                    <a:pt x="4" y="49"/>
                    <a:pt x="4" y="49"/>
                  </a:cubicBezTo>
                  <a:close/>
                  <a:moveTo>
                    <a:pt x="3" y="48"/>
                  </a:moveTo>
                  <a:cubicBezTo>
                    <a:pt x="4" y="48"/>
                    <a:pt x="4" y="48"/>
                    <a:pt x="4" y="47"/>
                  </a:cubicBezTo>
                  <a:cubicBezTo>
                    <a:pt x="4" y="48"/>
                    <a:pt x="3" y="49"/>
                    <a:pt x="3" y="48"/>
                  </a:cubicBezTo>
                  <a:close/>
                  <a:moveTo>
                    <a:pt x="3" y="47"/>
                  </a:moveTo>
                  <a:cubicBezTo>
                    <a:pt x="4" y="47"/>
                    <a:pt x="4" y="47"/>
                    <a:pt x="4" y="47"/>
                  </a:cubicBezTo>
                  <a:cubicBezTo>
                    <a:pt x="4" y="47"/>
                    <a:pt x="3" y="47"/>
                    <a:pt x="3" y="47"/>
                  </a:cubicBezTo>
                  <a:close/>
                  <a:moveTo>
                    <a:pt x="3" y="48"/>
                  </a:moveTo>
                  <a:cubicBezTo>
                    <a:pt x="3" y="48"/>
                    <a:pt x="3" y="48"/>
                    <a:pt x="3" y="47"/>
                  </a:cubicBezTo>
                  <a:cubicBezTo>
                    <a:pt x="3" y="48"/>
                    <a:pt x="3" y="48"/>
                    <a:pt x="3" y="48"/>
                  </a:cubicBezTo>
                  <a:cubicBezTo>
                    <a:pt x="3" y="48"/>
                    <a:pt x="3" y="48"/>
                    <a:pt x="3" y="48"/>
                  </a:cubicBezTo>
                  <a:close/>
                  <a:moveTo>
                    <a:pt x="2" y="46"/>
                  </a:moveTo>
                  <a:cubicBezTo>
                    <a:pt x="2" y="45"/>
                    <a:pt x="3" y="45"/>
                    <a:pt x="3" y="45"/>
                  </a:cubicBezTo>
                  <a:cubicBezTo>
                    <a:pt x="3" y="46"/>
                    <a:pt x="3" y="46"/>
                    <a:pt x="3" y="47"/>
                  </a:cubicBezTo>
                  <a:cubicBezTo>
                    <a:pt x="2" y="47"/>
                    <a:pt x="2" y="46"/>
                    <a:pt x="2" y="46"/>
                  </a:cubicBezTo>
                  <a:close/>
                  <a:moveTo>
                    <a:pt x="2" y="44"/>
                  </a:moveTo>
                  <a:cubicBezTo>
                    <a:pt x="2" y="44"/>
                    <a:pt x="2" y="44"/>
                    <a:pt x="2" y="44"/>
                  </a:cubicBezTo>
                  <a:cubicBezTo>
                    <a:pt x="2" y="44"/>
                    <a:pt x="2" y="44"/>
                    <a:pt x="2" y="44"/>
                  </a:cubicBezTo>
                  <a:cubicBezTo>
                    <a:pt x="2" y="44"/>
                    <a:pt x="2" y="44"/>
                    <a:pt x="2" y="44"/>
                  </a:cubicBezTo>
                  <a:close/>
                  <a:moveTo>
                    <a:pt x="2" y="40"/>
                  </a:moveTo>
                  <a:cubicBezTo>
                    <a:pt x="2" y="40"/>
                    <a:pt x="2" y="39"/>
                    <a:pt x="2" y="39"/>
                  </a:cubicBezTo>
                  <a:cubicBezTo>
                    <a:pt x="2" y="39"/>
                    <a:pt x="2" y="40"/>
                    <a:pt x="2" y="40"/>
                  </a:cubicBezTo>
                  <a:cubicBezTo>
                    <a:pt x="2" y="40"/>
                    <a:pt x="2" y="40"/>
                    <a:pt x="2" y="40"/>
                  </a:cubicBezTo>
                  <a:close/>
                  <a:moveTo>
                    <a:pt x="2" y="21"/>
                  </a:moveTo>
                  <a:cubicBezTo>
                    <a:pt x="2" y="21"/>
                    <a:pt x="2" y="22"/>
                    <a:pt x="2" y="22"/>
                  </a:cubicBezTo>
                  <a:cubicBezTo>
                    <a:pt x="2" y="22"/>
                    <a:pt x="2" y="22"/>
                    <a:pt x="1" y="23"/>
                  </a:cubicBezTo>
                  <a:cubicBezTo>
                    <a:pt x="1" y="22"/>
                    <a:pt x="1" y="21"/>
                    <a:pt x="2" y="21"/>
                  </a:cubicBezTo>
                  <a:close/>
                  <a:moveTo>
                    <a:pt x="1" y="18"/>
                  </a:moveTo>
                  <a:cubicBezTo>
                    <a:pt x="1" y="18"/>
                    <a:pt x="2" y="18"/>
                    <a:pt x="1" y="18"/>
                  </a:cubicBezTo>
                  <a:cubicBezTo>
                    <a:pt x="1" y="18"/>
                    <a:pt x="1" y="18"/>
                    <a:pt x="1" y="18"/>
                  </a:cubicBez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798" name="任意多边形 58797"/>
            <p:cNvSpPr>
              <a:spLocks noEditPoints="1"/>
            </p:cNvSpPr>
            <p:nvPr/>
          </p:nvSpPr>
          <p:spPr>
            <a:xfrm>
              <a:off x="5547" y="3608"/>
              <a:ext cx="77" cy="106"/>
            </a:xfrm>
            <a:custGeom>
              <a:avLst/>
              <a:gdLst/>
              <a:ahLst/>
              <a:cxnLst/>
              <a:rect l="0" t="0" r="0" b="0"/>
              <a:pathLst>
                <a:path w="37" h="51">
                  <a:moveTo>
                    <a:pt x="1" y="49"/>
                  </a:moveTo>
                  <a:cubicBezTo>
                    <a:pt x="1" y="49"/>
                    <a:pt x="1" y="50"/>
                    <a:pt x="1" y="51"/>
                  </a:cubicBezTo>
                  <a:cubicBezTo>
                    <a:pt x="2" y="50"/>
                    <a:pt x="3" y="50"/>
                    <a:pt x="5" y="49"/>
                  </a:cubicBezTo>
                  <a:cubicBezTo>
                    <a:pt x="5" y="49"/>
                    <a:pt x="5" y="48"/>
                    <a:pt x="5" y="48"/>
                  </a:cubicBezTo>
                  <a:cubicBezTo>
                    <a:pt x="6" y="48"/>
                    <a:pt x="6" y="48"/>
                    <a:pt x="6" y="47"/>
                  </a:cubicBezTo>
                  <a:cubicBezTo>
                    <a:pt x="6" y="47"/>
                    <a:pt x="6" y="47"/>
                    <a:pt x="6" y="47"/>
                  </a:cubicBezTo>
                  <a:cubicBezTo>
                    <a:pt x="6" y="47"/>
                    <a:pt x="5" y="47"/>
                    <a:pt x="5" y="47"/>
                  </a:cubicBezTo>
                  <a:cubicBezTo>
                    <a:pt x="5" y="47"/>
                    <a:pt x="5" y="47"/>
                    <a:pt x="5" y="46"/>
                  </a:cubicBezTo>
                  <a:cubicBezTo>
                    <a:pt x="5" y="45"/>
                    <a:pt x="5" y="46"/>
                    <a:pt x="6" y="45"/>
                  </a:cubicBezTo>
                  <a:cubicBezTo>
                    <a:pt x="6" y="45"/>
                    <a:pt x="5" y="46"/>
                    <a:pt x="5" y="45"/>
                  </a:cubicBezTo>
                  <a:cubicBezTo>
                    <a:pt x="5" y="44"/>
                    <a:pt x="6" y="45"/>
                    <a:pt x="6" y="45"/>
                  </a:cubicBezTo>
                  <a:cubicBezTo>
                    <a:pt x="5" y="44"/>
                    <a:pt x="6" y="44"/>
                    <a:pt x="6" y="43"/>
                  </a:cubicBezTo>
                  <a:cubicBezTo>
                    <a:pt x="7" y="43"/>
                    <a:pt x="7" y="43"/>
                    <a:pt x="8" y="42"/>
                  </a:cubicBezTo>
                  <a:cubicBezTo>
                    <a:pt x="8" y="43"/>
                    <a:pt x="7" y="43"/>
                    <a:pt x="7" y="43"/>
                  </a:cubicBezTo>
                  <a:cubicBezTo>
                    <a:pt x="7" y="43"/>
                    <a:pt x="7" y="44"/>
                    <a:pt x="7" y="45"/>
                  </a:cubicBezTo>
                  <a:cubicBezTo>
                    <a:pt x="7" y="45"/>
                    <a:pt x="7" y="46"/>
                    <a:pt x="8" y="46"/>
                  </a:cubicBezTo>
                  <a:cubicBezTo>
                    <a:pt x="7" y="46"/>
                    <a:pt x="7" y="47"/>
                    <a:pt x="7" y="48"/>
                  </a:cubicBezTo>
                  <a:cubicBezTo>
                    <a:pt x="9" y="48"/>
                    <a:pt x="12" y="46"/>
                    <a:pt x="14" y="45"/>
                  </a:cubicBezTo>
                  <a:cubicBezTo>
                    <a:pt x="17" y="44"/>
                    <a:pt x="20" y="43"/>
                    <a:pt x="22" y="41"/>
                  </a:cubicBezTo>
                  <a:cubicBezTo>
                    <a:pt x="23" y="41"/>
                    <a:pt x="23" y="41"/>
                    <a:pt x="23" y="41"/>
                  </a:cubicBezTo>
                  <a:cubicBezTo>
                    <a:pt x="23" y="40"/>
                    <a:pt x="23" y="41"/>
                    <a:pt x="23" y="41"/>
                  </a:cubicBezTo>
                  <a:cubicBezTo>
                    <a:pt x="23" y="40"/>
                    <a:pt x="23" y="40"/>
                    <a:pt x="23" y="40"/>
                  </a:cubicBezTo>
                  <a:cubicBezTo>
                    <a:pt x="23" y="40"/>
                    <a:pt x="23" y="40"/>
                    <a:pt x="24" y="40"/>
                  </a:cubicBezTo>
                  <a:cubicBezTo>
                    <a:pt x="24" y="40"/>
                    <a:pt x="23" y="40"/>
                    <a:pt x="24" y="41"/>
                  </a:cubicBezTo>
                  <a:cubicBezTo>
                    <a:pt x="25" y="40"/>
                    <a:pt x="26" y="40"/>
                    <a:pt x="27" y="39"/>
                  </a:cubicBezTo>
                  <a:cubicBezTo>
                    <a:pt x="28" y="39"/>
                    <a:pt x="28" y="39"/>
                    <a:pt x="28" y="39"/>
                  </a:cubicBezTo>
                  <a:cubicBezTo>
                    <a:pt x="31" y="37"/>
                    <a:pt x="33" y="37"/>
                    <a:pt x="36" y="35"/>
                  </a:cubicBezTo>
                  <a:cubicBezTo>
                    <a:pt x="36" y="35"/>
                    <a:pt x="36" y="35"/>
                    <a:pt x="36" y="35"/>
                  </a:cubicBezTo>
                  <a:cubicBezTo>
                    <a:pt x="36" y="32"/>
                    <a:pt x="36" y="29"/>
                    <a:pt x="36" y="26"/>
                  </a:cubicBezTo>
                  <a:cubicBezTo>
                    <a:pt x="36" y="26"/>
                    <a:pt x="36" y="26"/>
                    <a:pt x="36" y="26"/>
                  </a:cubicBezTo>
                  <a:cubicBezTo>
                    <a:pt x="36" y="23"/>
                    <a:pt x="36" y="19"/>
                    <a:pt x="37" y="16"/>
                  </a:cubicBezTo>
                  <a:cubicBezTo>
                    <a:pt x="37" y="12"/>
                    <a:pt x="37" y="7"/>
                    <a:pt x="37" y="3"/>
                  </a:cubicBezTo>
                  <a:cubicBezTo>
                    <a:pt x="37" y="2"/>
                    <a:pt x="37" y="0"/>
                    <a:pt x="36" y="0"/>
                  </a:cubicBezTo>
                  <a:cubicBezTo>
                    <a:pt x="35" y="0"/>
                    <a:pt x="34" y="1"/>
                    <a:pt x="33" y="2"/>
                  </a:cubicBezTo>
                  <a:cubicBezTo>
                    <a:pt x="33" y="2"/>
                    <a:pt x="33" y="1"/>
                    <a:pt x="32" y="2"/>
                  </a:cubicBezTo>
                  <a:cubicBezTo>
                    <a:pt x="30" y="3"/>
                    <a:pt x="27" y="3"/>
                    <a:pt x="24" y="5"/>
                  </a:cubicBezTo>
                  <a:cubicBezTo>
                    <a:pt x="21" y="6"/>
                    <a:pt x="19" y="7"/>
                    <a:pt x="16" y="8"/>
                  </a:cubicBezTo>
                  <a:cubicBezTo>
                    <a:pt x="16" y="8"/>
                    <a:pt x="15" y="9"/>
                    <a:pt x="14" y="9"/>
                  </a:cubicBezTo>
                  <a:cubicBezTo>
                    <a:pt x="13" y="9"/>
                    <a:pt x="11" y="10"/>
                    <a:pt x="9" y="11"/>
                  </a:cubicBezTo>
                  <a:cubicBezTo>
                    <a:pt x="9" y="11"/>
                    <a:pt x="8" y="11"/>
                    <a:pt x="7" y="12"/>
                  </a:cubicBezTo>
                  <a:cubicBezTo>
                    <a:pt x="7" y="12"/>
                    <a:pt x="7" y="12"/>
                    <a:pt x="7" y="12"/>
                  </a:cubicBezTo>
                  <a:cubicBezTo>
                    <a:pt x="5" y="13"/>
                    <a:pt x="3" y="13"/>
                    <a:pt x="2" y="14"/>
                  </a:cubicBezTo>
                  <a:cubicBezTo>
                    <a:pt x="2" y="15"/>
                    <a:pt x="1" y="16"/>
                    <a:pt x="1" y="16"/>
                  </a:cubicBezTo>
                  <a:cubicBezTo>
                    <a:pt x="1" y="19"/>
                    <a:pt x="1" y="21"/>
                    <a:pt x="1" y="23"/>
                  </a:cubicBezTo>
                  <a:cubicBezTo>
                    <a:pt x="1" y="25"/>
                    <a:pt x="0" y="27"/>
                    <a:pt x="1" y="28"/>
                  </a:cubicBezTo>
                  <a:cubicBezTo>
                    <a:pt x="1" y="30"/>
                    <a:pt x="0" y="33"/>
                    <a:pt x="1" y="34"/>
                  </a:cubicBezTo>
                  <a:cubicBezTo>
                    <a:pt x="1" y="36"/>
                    <a:pt x="1" y="38"/>
                    <a:pt x="1" y="40"/>
                  </a:cubicBezTo>
                  <a:cubicBezTo>
                    <a:pt x="1" y="41"/>
                    <a:pt x="1" y="42"/>
                    <a:pt x="1" y="43"/>
                  </a:cubicBezTo>
                  <a:cubicBezTo>
                    <a:pt x="1" y="44"/>
                    <a:pt x="1" y="47"/>
                    <a:pt x="1" y="49"/>
                  </a:cubicBezTo>
                  <a:close/>
                  <a:moveTo>
                    <a:pt x="32" y="8"/>
                  </a:moveTo>
                  <a:cubicBezTo>
                    <a:pt x="31" y="8"/>
                    <a:pt x="31" y="8"/>
                    <a:pt x="31" y="8"/>
                  </a:cubicBezTo>
                  <a:cubicBezTo>
                    <a:pt x="31" y="8"/>
                    <a:pt x="31" y="8"/>
                    <a:pt x="32" y="7"/>
                  </a:cubicBezTo>
                  <a:cubicBezTo>
                    <a:pt x="31" y="8"/>
                    <a:pt x="32" y="8"/>
                    <a:pt x="32" y="8"/>
                  </a:cubicBezTo>
                  <a:close/>
                  <a:moveTo>
                    <a:pt x="32" y="9"/>
                  </a:moveTo>
                  <a:cubicBezTo>
                    <a:pt x="32" y="9"/>
                    <a:pt x="32" y="8"/>
                    <a:pt x="32" y="8"/>
                  </a:cubicBezTo>
                  <a:cubicBezTo>
                    <a:pt x="32" y="8"/>
                    <a:pt x="33" y="9"/>
                    <a:pt x="32" y="9"/>
                  </a:cubicBezTo>
                  <a:close/>
                  <a:moveTo>
                    <a:pt x="32" y="12"/>
                  </a:moveTo>
                  <a:cubicBezTo>
                    <a:pt x="32" y="12"/>
                    <a:pt x="32" y="11"/>
                    <a:pt x="32" y="11"/>
                  </a:cubicBezTo>
                  <a:cubicBezTo>
                    <a:pt x="32" y="11"/>
                    <a:pt x="32" y="12"/>
                    <a:pt x="32" y="12"/>
                  </a:cubicBezTo>
                  <a:cubicBezTo>
                    <a:pt x="32" y="12"/>
                    <a:pt x="32" y="12"/>
                    <a:pt x="32" y="12"/>
                  </a:cubicBezTo>
                  <a:close/>
                  <a:moveTo>
                    <a:pt x="30" y="11"/>
                  </a:moveTo>
                  <a:cubicBezTo>
                    <a:pt x="30" y="11"/>
                    <a:pt x="31" y="11"/>
                    <a:pt x="31" y="11"/>
                  </a:cubicBezTo>
                  <a:cubicBezTo>
                    <a:pt x="31" y="10"/>
                    <a:pt x="30" y="10"/>
                    <a:pt x="31" y="10"/>
                  </a:cubicBezTo>
                  <a:cubicBezTo>
                    <a:pt x="31" y="10"/>
                    <a:pt x="31" y="9"/>
                    <a:pt x="31" y="10"/>
                  </a:cubicBezTo>
                  <a:cubicBezTo>
                    <a:pt x="31" y="10"/>
                    <a:pt x="31" y="10"/>
                    <a:pt x="31" y="11"/>
                  </a:cubicBezTo>
                  <a:cubicBezTo>
                    <a:pt x="31" y="11"/>
                    <a:pt x="30" y="12"/>
                    <a:pt x="30" y="11"/>
                  </a:cubicBezTo>
                  <a:close/>
                  <a:moveTo>
                    <a:pt x="30" y="5"/>
                  </a:moveTo>
                  <a:cubicBezTo>
                    <a:pt x="30" y="5"/>
                    <a:pt x="30" y="6"/>
                    <a:pt x="30" y="6"/>
                  </a:cubicBezTo>
                  <a:cubicBezTo>
                    <a:pt x="30" y="6"/>
                    <a:pt x="30" y="6"/>
                    <a:pt x="30" y="5"/>
                  </a:cubicBezTo>
                  <a:close/>
                  <a:moveTo>
                    <a:pt x="13" y="29"/>
                  </a:moveTo>
                  <a:cubicBezTo>
                    <a:pt x="13" y="29"/>
                    <a:pt x="12" y="30"/>
                    <a:pt x="12" y="29"/>
                  </a:cubicBezTo>
                  <a:cubicBezTo>
                    <a:pt x="12" y="29"/>
                    <a:pt x="13" y="29"/>
                    <a:pt x="13" y="29"/>
                  </a:cubicBezTo>
                  <a:close/>
                  <a:moveTo>
                    <a:pt x="20" y="13"/>
                  </a:moveTo>
                  <a:cubicBezTo>
                    <a:pt x="21" y="13"/>
                    <a:pt x="22" y="13"/>
                    <a:pt x="22" y="14"/>
                  </a:cubicBezTo>
                  <a:cubicBezTo>
                    <a:pt x="23" y="15"/>
                    <a:pt x="22" y="17"/>
                    <a:pt x="22" y="18"/>
                  </a:cubicBezTo>
                  <a:cubicBezTo>
                    <a:pt x="21" y="19"/>
                    <a:pt x="20" y="20"/>
                    <a:pt x="20" y="20"/>
                  </a:cubicBezTo>
                  <a:cubicBezTo>
                    <a:pt x="20" y="21"/>
                    <a:pt x="21" y="20"/>
                    <a:pt x="22" y="21"/>
                  </a:cubicBezTo>
                  <a:cubicBezTo>
                    <a:pt x="23" y="22"/>
                    <a:pt x="23" y="24"/>
                    <a:pt x="21" y="26"/>
                  </a:cubicBezTo>
                  <a:cubicBezTo>
                    <a:pt x="20" y="27"/>
                    <a:pt x="20" y="28"/>
                    <a:pt x="19" y="28"/>
                  </a:cubicBezTo>
                  <a:cubicBezTo>
                    <a:pt x="17" y="30"/>
                    <a:pt x="15" y="30"/>
                    <a:pt x="14" y="29"/>
                  </a:cubicBezTo>
                  <a:cubicBezTo>
                    <a:pt x="14" y="29"/>
                    <a:pt x="13" y="27"/>
                    <a:pt x="14" y="25"/>
                  </a:cubicBezTo>
                  <a:cubicBezTo>
                    <a:pt x="14" y="25"/>
                    <a:pt x="14" y="25"/>
                    <a:pt x="14" y="25"/>
                  </a:cubicBezTo>
                  <a:cubicBezTo>
                    <a:pt x="15" y="23"/>
                    <a:pt x="15" y="23"/>
                    <a:pt x="16" y="22"/>
                  </a:cubicBezTo>
                  <a:cubicBezTo>
                    <a:pt x="15" y="21"/>
                    <a:pt x="14" y="21"/>
                    <a:pt x="14" y="19"/>
                  </a:cubicBezTo>
                  <a:cubicBezTo>
                    <a:pt x="14" y="17"/>
                    <a:pt x="15" y="16"/>
                    <a:pt x="16" y="15"/>
                  </a:cubicBezTo>
                  <a:cubicBezTo>
                    <a:pt x="17" y="14"/>
                    <a:pt x="19" y="13"/>
                    <a:pt x="20" y="13"/>
                  </a:cubicBezTo>
                  <a:close/>
                  <a:moveTo>
                    <a:pt x="13" y="34"/>
                  </a:moveTo>
                  <a:cubicBezTo>
                    <a:pt x="14" y="34"/>
                    <a:pt x="14" y="34"/>
                    <a:pt x="14" y="34"/>
                  </a:cubicBezTo>
                  <a:cubicBezTo>
                    <a:pt x="14" y="35"/>
                    <a:pt x="13" y="35"/>
                    <a:pt x="13" y="34"/>
                  </a:cubicBezTo>
                  <a:close/>
                  <a:moveTo>
                    <a:pt x="22" y="11"/>
                  </a:moveTo>
                  <a:cubicBezTo>
                    <a:pt x="22" y="12"/>
                    <a:pt x="22" y="11"/>
                    <a:pt x="22" y="11"/>
                  </a:cubicBezTo>
                  <a:cubicBezTo>
                    <a:pt x="22" y="11"/>
                    <a:pt x="22" y="11"/>
                    <a:pt x="22" y="11"/>
                  </a:cubicBezTo>
                  <a:close/>
                  <a:moveTo>
                    <a:pt x="24" y="10"/>
                  </a:moveTo>
                  <a:cubicBezTo>
                    <a:pt x="24" y="10"/>
                    <a:pt x="24" y="10"/>
                    <a:pt x="23" y="11"/>
                  </a:cubicBezTo>
                  <a:cubicBezTo>
                    <a:pt x="23" y="10"/>
                    <a:pt x="23" y="10"/>
                    <a:pt x="23" y="10"/>
                  </a:cubicBezTo>
                  <a:cubicBezTo>
                    <a:pt x="24" y="10"/>
                    <a:pt x="24" y="10"/>
                    <a:pt x="24" y="10"/>
                  </a:cubicBezTo>
                  <a:close/>
                  <a:moveTo>
                    <a:pt x="24" y="8"/>
                  </a:moveTo>
                  <a:cubicBezTo>
                    <a:pt x="24" y="8"/>
                    <a:pt x="24" y="8"/>
                    <a:pt x="24" y="7"/>
                  </a:cubicBezTo>
                  <a:cubicBezTo>
                    <a:pt x="25" y="7"/>
                    <a:pt x="24" y="8"/>
                    <a:pt x="24" y="8"/>
                  </a:cubicBezTo>
                  <a:close/>
                  <a:moveTo>
                    <a:pt x="26" y="31"/>
                  </a:moveTo>
                  <a:cubicBezTo>
                    <a:pt x="25" y="32"/>
                    <a:pt x="23" y="34"/>
                    <a:pt x="21" y="34"/>
                  </a:cubicBezTo>
                  <a:cubicBezTo>
                    <a:pt x="18" y="36"/>
                    <a:pt x="14" y="37"/>
                    <a:pt x="11" y="39"/>
                  </a:cubicBezTo>
                  <a:cubicBezTo>
                    <a:pt x="11" y="38"/>
                    <a:pt x="10" y="39"/>
                    <a:pt x="9" y="39"/>
                  </a:cubicBezTo>
                  <a:cubicBezTo>
                    <a:pt x="9" y="38"/>
                    <a:pt x="9" y="37"/>
                    <a:pt x="10" y="37"/>
                  </a:cubicBezTo>
                  <a:cubicBezTo>
                    <a:pt x="15" y="35"/>
                    <a:pt x="20" y="32"/>
                    <a:pt x="26" y="30"/>
                  </a:cubicBezTo>
                  <a:cubicBezTo>
                    <a:pt x="27" y="30"/>
                    <a:pt x="27" y="31"/>
                    <a:pt x="26" y="31"/>
                  </a:cubicBezTo>
                  <a:close/>
                  <a:moveTo>
                    <a:pt x="10" y="44"/>
                  </a:moveTo>
                  <a:cubicBezTo>
                    <a:pt x="10" y="44"/>
                    <a:pt x="10" y="45"/>
                    <a:pt x="10" y="45"/>
                  </a:cubicBezTo>
                  <a:cubicBezTo>
                    <a:pt x="10" y="45"/>
                    <a:pt x="9" y="45"/>
                    <a:pt x="10" y="44"/>
                  </a:cubicBezTo>
                  <a:close/>
                  <a:moveTo>
                    <a:pt x="10" y="41"/>
                  </a:moveTo>
                  <a:cubicBezTo>
                    <a:pt x="10" y="41"/>
                    <a:pt x="11" y="41"/>
                    <a:pt x="11" y="41"/>
                  </a:cubicBezTo>
                  <a:cubicBezTo>
                    <a:pt x="12" y="40"/>
                    <a:pt x="14" y="39"/>
                    <a:pt x="15" y="39"/>
                  </a:cubicBezTo>
                  <a:cubicBezTo>
                    <a:pt x="16" y="39"/>
                    <a:pt x="16" y="39"/>
                    <a:pt x="16" y="39"/>
                  </a:cubicBezTo>
                  <a:cubicBezTo>
                    <a:pt x="17" y="39"/>
                    <a:pt x="17" y="38"/>
                    <a:pt x="18" y="38"/>
                  </a:cubicBezTo>
                  <a:cubicBezTo>
                    <a:pt x="21" y="37"/>
                    <a:pt x="24" y="35"/>
                    <a:pt x="26" y="35"/>
                  </a:cubicBezTo>
                  <a:cubicBezTo>
                    <a:pt x="26" y="35"/>
                    <a:pt x="26" y="36"/>
                    <a:pt x="26" y="36"/>
                  </a:cubicBezTo>
                  <a:cubicBezTo>
                    <a:pt x="22" y="39"/>
                    <a:pt x="16" y="41"/>
                    <a:pt x="11" y="43"/>
                  </a:cubicBezTo>
                  <a:cubicBezTo>
                    <a:pt x="11" y="43"/>
                    <a:pt x="11" y="44"/>
                    <a:pt x="11" y="44"/>
                  </a:cubicBezTo>
                  <a:cubicBezTo>
                    <a:pt x="10" y="44"/>
                    <a:pt x="10" y="44"/>
                    <a:pt x="9" y="44"/>
                  </a:cubicBezTo>
                  <a:cubicBezTo>
                    <a:pt x="9" y="43"/>
                    <a:pt x="9" y="42"/>
                    <a:pt x="10" y="41"/>
                  </a:cubicBezTo>
                  <a:close/>
                  <a:moveTo>
                    <a:pt x="5" y="47"/>
                  </a:moveTo>
                  <a:cubicBezTo>
                    <a:pt x="5" y="47"/>
                    <a:pt x="5" y="47"/>
                    <a:pt x="5" y="47"/>
                  </a:cubicBezTo>
                  <a:cubicBezTo>
                    <a:pt x="5" y="47"/>
                    <a:pt x="5" y="48"/>
                    <a:pt x="5" y="48"/>
                  </a:cubicBezTo>
                  <a:cubicBezTo>
                    <a:pt x="5" y="48"/>
                    <a:pt x="5" y="48"/>
                    <a:pt x="5" y="47"/>
                  </a:cubicBezTo>
                  <a:close/>
                  <a:moveTo>
                    <a:pt x="5" y="35"/>
                  </a:moveTo>
                  <a:cubicBezTo>
                    <a:pt x="5" y="36"/>
                    <a:pt x="5" y="36"/>
                    <a:pt x="5" y="36"/>
                  </a:cubicBezTo>
                  <a:cubicBezTo>
                    <a:pt x="5" y="36"/>
                    <a:pt x="5" y="37"/>
                    <a:pt x="4" y="37"/>
                  </a:cubicBezTo>
                  <a:cubicBezTo>
                    <a:pt x="5" y="36"/>
                    <a:pt x="5" y="35"/>
                    <a:pt x="5" y="35"/>
                  </a:cubicBezTo>
                  <a:cubicBezTo>
                    <a:pt x="5" y="35"/>
                    <a:pt x="6" y="35"/>
                    <a:pt x="5" y="35"/>
                  </a:cubicBezTo>
                  <a:cubicBezTo>
                    <a:pt x="5" y="35"/>
                    <a:pt x="5" y="35"/>
                    <a:pt x="5" y="35"/>
                  </a:cubicBezTo>
                  <a:cubicBezTo>
                    <a:pt x="5" y="35"/>
                    <a:pt x="5" y="35"/>
                    <a:pt x="5" y="35"/>
                  </a:cubicBezTo>
                  <a:close/>
                  <a:moveTo>
                    <a:pt x="6" y="37"/>
                  </a:moveTo>
                  <a:cubicBezTo>
                    <a:pt x="6" y="38"/>
                    <a:pt x="6" y="37"/>
                    <a:pt x="6" y="38"/>
                  </a:cubicBezTo>
                  <a:cubicBezTo>
                    <a:pt x="6" y="38"/>
                    <a:pt x="5" y="38"/>
                    <a:pt x="6" y="37"/>
                  </a:cubicBezTo>
                  <a:close/>
                  <a:moveTo>
                    <a:pt x="4" y="18"/>
                  </a:moveTo>
                  <a:cubicBezTo>
                    <a:pt x="4" y="18"/>
                    <a:pt x="5" y="17"/>
                    <a:pt x="5" y="17"/>
                  </a:cubicBezTo>
                  <a:cubicBezTo>
                    <a:pt x="5" y="17"/>
                    <a:pt x="5" y="17"/>
                    <a:pt x="6" y="17"/>
                  </a:cubicBezTo>
                  <a:cubicBezTo>
                    <a:pt x="5" y="17"/>
                    <a:pt x="5" y="18"/>
                    <a:pt x="4" y="18"/>
                  </a:cubicBezTo>
                  <a:close/>
                  <a:moveTo>
                    <a:pt x="5" y="19"/>
                  </a:moveTo>
                  <a:cubicBezTo>
                    <a:pt x="5" y="19"/>
                    <a:pt x="6" y="19"/>
                    <a:pt x="5" y="19"/>
                  </a:cubicBezTo>
                  <a:cubicBezTo>
                    <a:pt x="5" y="19"/>
                    <a:pt x="5" y="19"/>
                    <a:pt x="5" y="19"/>
                  </a:cubicBezTo>
                  <a:cubicBezTo>
                    <a:pt x="5" y="19"/>
                    <a:pt x="5" y="19"/>
                    <a:pt x="5" y="19"/>
                  </a:cubicBezTo>
                  <a:cubicBezTo>
                    <a:pt x="5" y="19"/>
                    <a:pt x="5" y="19"/>
                    <a:pt x="5" y="19"/>
                  </a:cubicBezTo>
                  <a:close/>
                  <a:moveTo>
                    <a:pt x="4" y="29"/>
                  </a:moveTo>
                  <a:cubicBezTo>
                    <a:pt x="4" y="29"/>
                    <a:pt x="4" y="29"/>
                    <a:pt x="4" y="29"/>
                  </a:cubicBezTo>
                  <a:cubicBezTo>
                    <a:pt x="4" y="29"/>
                    <a:pt x="4" y="29"/>
                    <a:pt x="4" y="29"/>
                  </a:cubicBezTo>
                  <a:cubicBezTo>
                    <a:pt x="4" y="29"/>
                    <a:pt x="4" y="29"/>
                    <a:pt x="5" y="29"/>
                  </a:cubicBezTo>
                  <a:cubicBezTo>
                    <a:pt x="4" y="29"/>
                    <a:pt x="4" y="29"/>
                    <a:pt x="4" y="29"/>
                  </a:cubicBezTo>
                  <a:close/>
                  <a:moveTo>
                    <a:pt x="4" y="27"/>
                  </a:moveTo>
                  <a:cubicBezTo>
                    <a:pt x="4" y="26"/>
                    <a:pt x="4" y="26"/>
                    <a:pt x="4" y="25"/>
                  </a:cubicBezTo>
                  <a:cubicBezTo>
                    <a:pt x="5" y="25"/>
                    <a:pt x="5" y="25"/>
                    <a:pt x="5" y="25"/>
                  </a:cubicBezTo>
                  <a:cubicBezTo>
                    <a:pt x="5" y="26"/>
                    <a:pt x="4" y="26"/>
                    <a:pt x="5" y="26"/>
                  </a:cubicBezTo>
                  <a:cubicBezTo>
                    <a:pt x="4" y="27"/>
                    <a:pt x="4" y="27"/>
                    <a:pt x="4" y="27"/>
                  </a:cubicBezTo>
                  <a:close/>
                  <a:moveTo>
                    <a:pt x="5" y="14"/>
                  </a:moveTo>
                  <a:cubicBezTo>
                    <a:pt x="5" y="14"/>
                    <a:pt x="4" y="14"/>
                    <a:pt x="4" y="14"/>
                  </a:cubicBezTo>
                  <a:cubicBezTo>
                    <a:pt x="5" y="13"/>
                    <a:pt x="5" y="13"/>
                    <a:pt x="5" y="14"/>
                  </a:cubicBezTo>
                  <a:close/>
                  <a:moveTo>
                    <a:pt x="6" y="16"/>
                  </a:moveTo>
                  <a:cubicBezTo>
                    <a:pt x="5" y="16"/>
                    <a:pt x="5" y="17"/>
                    <a:pt x="5" y="16"/>
                  </a:cubicBezTo>
                  <a:cubicBezTo>
                    <a:pt x="5" y="16"/>
                    <a:pt x="5" y="16"/>
                    <a:pt x="6" y="16"/>
                  </a:cubicBezTo>
                  <a:cubicBezTo>
                    <a:pt x="6" y="16"/>
                    <a:pt x="6" y="16"/>
                    <a:pt x="6" y="16"/>
                  </a:cubicBezTo>
                  <a:close/>
                  <a:moveTo>
                    <a:pt x="7" y="17"/>
                  </a:moveTo>
                  <a:cubicBezTo>
                    <a:pt x="7" y="17"/>
                    <a:pt x="7" y="18"/>
                    <a:pt x="6" y="18"/>
                  </a:cubicBezTo>
                  <a:cubicBezTo>
                    <a:pt x="6" y="18"/>
                    <a:pt x="6" y="17"/>
                    <a:pt x="7" y="17"/>
                  </a:cubicBezTo>
                  <a:close/>
                  <a:moveTo>
                    <a:pt x="8" y="19"/>
                  </a:moveTo>
                  <a:cubicBezTo>
                    <a:pt x="7" y="19"/>
                    <a:pt x="7" y="19"/>
                    <a:pt x="7" y="19"/>
                  </a:cubicBezTo>
                  <a:cubicBezTo>
                    <a:pt x="7" y="19"/>
                    <a:pt x="7" y="18"/>
                    <a:pt x="7" y="18"/>
                  </a:cubicBezTo>
                  <a:cubicBezTo>
                    <a:pt x="7" y="18"/>
                    <a:pt x="8" y="18"/>
                    <a:pt x="8" y="19"/>
                  </a:cubicBezTo>
                  <a:close/>
                  <a:moveTo>
                    <a:pt x="7" y="14"/>
                  </a:moveTo>
                  <a:cubicBezTo>
                    <a:pt x="8" y="14"/>
                    <a:pt x="7" y="14"/>
                    <a:pt x="7" y="13"/>
                  </a:cubicBezTo>
                  <a:cubicBezTo>
                    <a:pt x="8" y="13"/>
                    <a:pt x="8" y="14"/>
                    <a:pt x="7" y="14"/>
                  </a:cubicBezTo>
                  <a:close/>
                  <a:moveTo>
                    <a:pt x="8" y="21"/>
                  </a:moveTo>
                  <a:cubicBezTo>
                    <a:pt x="7" y="21"/>
                    <a:pt x="7" y="21"/>
                    <a:pt x="8" y="21"/>
                  </a:cubicBezTo>
                  <a:cubicBezTo>
                    <a:pt x="8" y="21"/>
                    <a:pt x="8" y="21"/>
                    <a:pt x="8" y="21"/>
                  </a:cubicBezTo>
                  <a:close/>
                  <a:moveTo>
                    <a:pt x="8" y="18"/>
                  </a:moveTo>
                  <a:cubicBezTo>
                    <a:pt x="8" y="17"/>
                    <a:pt x="8" y="17"/>
                    <a:pt x="8" y="17"/>
                  </a:cubicBezTo>
                  <a:cubicBezTo>
                    <a:pt x="8" y="17"/>
                    <a:pt x="8" y="18"/>
                    <a:pt x="8" y="18"/>
                  </a:cubicBezTo>
                  <a:close/>
                  <a:moveTo>
                    <a:pt x="8" y="46"/>
                  </a:moveTo>
                  <a:cubicBezTo>
                    <a:pt x="8" y="45"/>
                    <a:pt x="8" y="45"/>
                    <a:pt x="8" y="45"/>
                  </a:cubicBezTo>
                  <a:cubicBezTo>
                    <a:pt x="9" y="45"/>
                    <a:pt x="8" y="46"/>
                    <a:pt x="8" y="46"/>
                  </a:cubicBezTo>
                  <a:close/>
                  <a:moveTo>
                    <a:pt x="8" y="45"/>
                  </a:moveTo>
                  <a:cubicBezTo>
                    <a:pt x="8" y="44"/>
                    <a:pt x="8" y="44"/>
                    <a:pt x="8" y="44"/>
                  </a:cubicBezTo>
                  <a:cubicBezTo>
                    <a:pt x="8" y="44"/>
                    <a:pt x="8" y="44"/>
                    <a:pt x="8" y="45"/>
                  </a:cubicBezTo>
                  <a:cubicBezTo>
                    <a:pt x="8" y="45"/>
                    <a:pt x="8" y="45"/>
                    <a:pt x="8" y="45"/>
                  </a:cubicBezTo>
                  <a:close/>
                  <a:moveTo>
                    <a:pt x="8" y="43"/>
                  </a:moveTo>
                  <a:cubicBezTo>
                    <a:pt x="8" y="43"/>
                    <a:pt x="8" y="43"/>
                    <a:pt x="8" y="42"/>
                  </a:cubicBezTo>
                  <a:cubicBezTo>
                    <a:pt x="8" y="42"/>
                    <a:pt x="8" y="42"/>
                    <a:pt x="8" y="43"/>
                  </a:cubicBezTo>
                  <a:cubicBezTo>
                    <a:pt x="8" y="43"/>
                    <a:pt x="8" y="43"/>
                    <a:pt x="8" y="43"/>
                  </a:cubicBezTo>
                  <a:close/>
                  <a:moveTo>
                    <a:pt x="7" y="33"/>
                  </a:moveTo>
                  <a:cubicBezTo>
                    <a:pt x="7" y="32"/>
                    <a:pt x="7" y="32"/>
                    <a:pt x="8" y="32"/>
                  </a:cubicBezTo>
                  <a:cubicBezTo>
                    <a:pt x="8" y="33"/>
                    <a:pt x="7" y="33"/>
                    <a:pt x="7" y="33"/>
                  </a:cubicBezTo>
                  <a:close/>
                  <a:moveTo>
                    <a:pt x="7" y="20"/>
                  </a:moveTo>
                  <a:cubicBezTo>
                    <a:pt x="7" y="20"/>
                    <a:pt x="7" y="19"/>
                    <a:pt x="7" y="19"/>
                  </a:cubicBezTo>
                  <a:cubicBezTo>
                    <a:pt x="7" y="19"/>
                    <a:pt x="7" y="19"/>
                    <a:pt x="7" y="20"/>
                  </a:cubicBezTo>
                  <a:close/>
                  <a:moveTo>
                    <a:pt x="6" y="41"/>
                  </a:moveTo>
                  <a:cubicBezTo>
                    <a:pt x="5" y="41"/>
                    <a:pt x="6" y="40"/>
                    <a:pt x="5" y="40"/>
                  </a:cubicBezTo>
                  <a:cubicBezTo>
                    <a:pt x="5" y="41"/>
                    <a:pt x="5" y="41"/>
                    <a:pt x="5" y="42"/>
                  </a:cubicBezTo>
                  <a:cubicBezTo>
                    <a:pt x="4" y="41"/>
                    <a:pt x="5" y="40"/>
                    <a:pt x="5" y="40"/>
                  </a:cubicBezTo>
                  <a:cubicBezTo>
                    <a:pt x="5" y="40"/>
                    <a:pt x="5" y="40"/>
                    <a:pt x="6" y="40"/>
                  </a:cubicBezTo>
                  <a:cubicBezTo>
                    <a:pt x="6" y="40"/>
                    <a:pt x="6" y="41"/>
                    <a:pt x="6" y="41"/>
                  </a:cubicBezTo>
                  <a:cubicBezTo>
                    <a:pt x="6" y="41"/>
                    <a:pt x="6" y="40"/>
                    <a:pt x="6" y="40"/>
                  </a:cubicBezTo>
                  <a:cubicBezTo>
                    <a:pt x="6" y="40"/>
                    <a:pt x="6" y="40"/>
                    <a:pt x="6" y="39"/>
                  </a:cubicBezTo>
                  <a:cubicBezTo>
                    <a:pt x="6" y="39"/>
                    <a:pt x="6" y="39"/>
                    <a:pt x="6" y="38"/>
                  </a:cubicBezTo>
                  <a:cubicBezTo>
                    <a:pt x="6" y="39"/>
                    <a:pt x="7" y="40"/>
                    <a:pt x="7" y="40"/>
                  </a:cubicBezTo>
                  <a:cubicBezTo>
                    <a:pt x="7" y="40"/>
                    <a:pt x="6" y="41"/>
                    <a:pt x="6" y="41"/>
                  </a:cubicBezTo>
                  <a:cubicBezTo>
                    <a:pt x="7" y="41"/>
                    <a:pt x="7" y="42"/>
                    <a:pt x="6" y="42"/>
                  </a:cubicBezTo>
                  <a:cubicBezTo>
                    <a:pt x="6" y="42"/>
                    <a:pt x="6" y="42"/>
                    <a:pt x="6" y="41"/>
                  </a:cubicBezTo>
                  <a:cubicBezTo>
                    <a:pt x="6" y="41"/>
                    <a:pt x="6" y="41"/>
                    <a:pt x="6" y="41"/>
                  </a:cubicBezTo>
                  <a:close/>
                  <a:moveTo>
                    <a:pt x="4" y="44"/>
                  </a:moveTo>
                  <a:cubicBezTo>
                    <a:pt x="4" y="44"/>
                    <a:pt x="4" y="44"/>
                    <a:pt x="4" y="44"/>
                  </a:cubicBezTo>
                  <a:cubicBezTo>
                    <a:pt x="4" y="44"/>
                    <a:pt x="4" y="44"/>
                    <a:pt x="4" y="43"/>
                  </a:cubicBezTo>
                  <a:cubicBezTo>
                    <a:pt x="5" y="44"/>
                    <a:pt x="5" y="43"/>
                    <a:pt x="6" y="43"/>
                  </a:cubicBezTo>
                  <a:cubicBezTo>
                    <a:pt x="6" y="43"/>
                    <a:pt x="6" y="43"/>
                    <a:pt x="6" y="44"/>
                  </a:cubicBezTo>
                  <a:cubicBezTo>
                    <a:pt x="5" y="44"/>
                    <a:pt x="5" y="44"/>
                    <a:pt x="5" y="44"/>
                  </a:cubicBezTo>
                  <a:cubicBezTo>
                    <a:pt x="5" y="44"/>
                    <a:pt x="5" y="45"/>
                    <a:pt x="5" y="45"/>
                  </a:cubicBezTo>
                  <a:cubicBezTo>
                    <a:pt x="4" y="45"/>
                    <a:pt x="4" y="45"/>
                    <a:pt x="4" y="44"/>
                  </a:cubicBezTo>
                  <a:close/>
                  <a:moveTo>
                    <a:pt x="3" y="40"/>
                  </a:moveTo>
                  <a:cubicBezTo>
                    <a:pt x="4" y="40"/>
                    <a:pt x="3" y="40"/>
                    <a:pt x="4" y="40"/>
                  </a:cubicBezTo>
                  <a:cubicBezTo>
                    <a:pt x="5" y="39"/>
                    <a:pt x="4" y="39"/>
                    <a:pt x="4" y="38"/>
                  </a:cubicBezTo>
                  <a:cubicBezTo>
                    <a:pt x="5" y="38"/>
                    <a:pt x="5" y="39"/>
                    <a:pt x="5" y="39"/>
                  </a:cubicBezTo>
                  <a:cubicBezTo>
                    <a:pt x="5" y="39"/>
                    <a:pt x="6" y="38"/>
                    <a:pt x="6" y="38"/>
                  </a:cubicBezTo>
                  <a:cubicBezTo>
                    <a:pt x="5" y="39"/>
                    <a:pt x="5" y="39"/>
                    <a:pt x="5" y="40"/>
                  </a:cubicBezTo>
                  <a:cubicBezTo>
                    <a:pt x="4" y="40"/>
                    <a:pt x="3" y="41"/>
                    <a:pt x="3" y="40"/>
                  </a:cubicBezTo>
                  <a:close/>
                  <a:moveTo>
                    <a:pt x="2" y="44"/>
                  </a:moveTo>
                  <a:cubicBezTo>
                    <a:pt x="2" y="44"/>
                    <a:pt x="2" y="43"/>
                    <a:pt x="3" y="43"/>
                  </a:cubicBezTo>
                  <a:cubicBezTo>
                    <a:pt x="3" y="43"/>
                    <a:pt x="3" y="44"/>
                    <a:pt x="3" y="44"/>
                  </a:cubicBezTo>
                  <a:cubicBezTo>
                    <a:pt x="3" y="44"/>
                    <a:pt x="2" y="44"/>
                    <a:pt x="2" y="44"/>
                  </a:cubicBezTo>
                  <a:close/>
                  <a:moveTo>
                    <a:pt x="2" y="48"/>
                  </a:moveTo>
                  <a:cubicBezTo>
                    <a:pt x="2" y="47"/>
                    <a:pt x="2" y="47"/>
                    <a:pt x="2" y="46"/>
                  </a:cubicBezTo>
                  <a:cubicBezTo>
                    <a:pt x="2" y="47"/>
                    <a:pt x="2" y="47"/>
                    <a:pt x="2" y="47"/>
                  </a:cubicBezTo>
                  <a:cubicBezTo>
                    <a:pt x="2" y="48"/>
                    <a:pt x="2" y="47"/>
                    <a:pt x="2" y="48"/>
                  </a:cubicBez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799" name="任意多边形 58798"/>
            <p:cNvSpPr>
              <a:spLocks noEditPoints="1"/>
            </p:cNvSpPr>
            <p:nvPr/>
          </p:nvSpPr>
          <p:spPr>
            <a:xfrm>
              <a:off x="5256" y="3726"/>
              <a:ext cx="78" cy="117"/>
            </a:xfrm>
            <a:custGeom>
              <a:avLst/>
              <a:gdLst/>
              <a:ahLst/>
              <a:cxnLst/>
              <a:rect l="0" t="0" r="0" b="0"/>
              <a:pathLst>
                <a:path w="38" h="56">
                  <a:moveTo>
                    <a:pt x="1" y="18"/>
                  </a:moveTo>
                  <a:cubicBezTo>
                    <a:pt x="1" y="20"/>
                    <a:pt x="0" y="21"/>
                    <a:pt x="1" y="22"/>
                  </a:cubicBezTo>
                  <a:cubicBezTo>
                    <a:pt x="1" y="23"/>
                    <a:pt x="1" y="23"/>
                    <a:pt x="1" y="24"/>
                  </a:cubicBezTo>
                  <a:cubicBezTo>
                    <a:pt x="1" y="25"/>
                    <a:pt x="1" y="26"/>
                    <a:pt x="1" y="26"/>
                  </a:cubicBezTo>
                  <a:cubicBezTo>
                    <a:pt x="1" y="30"/>
                    <a:pt x="2" y="34"/>
                    <a:pt x="2" y="37"/>
                  </a:cubicBezTo>
                  <a:cubicBezTo>
                    <a:pt x="2" y="38"/>
                    <a:pt x="2" y="39"/>
                    <a:pt x="2" y="40"/>
                  </a:cubicBezTo>
                  <a:cubicBezTo>
                    <a:pt x="2" y="40"/>
                    <a:pt x="2" y="41"/>
                    <a:pt x="2" y="41"/>
                  </a:cubicBezTo>
                  <a:cubicBezTo>
                    <a:pt x="2" y="46"/>
                    <a:pt x="2" y="51"/>
                    <a:pt x="3" y="56"/>
                  </a:cubicBezTo>
                  <a:cubicBezTo>
                    <a:pt x="4" y="55"/>
                    <a:pt x="5" y="55"/>
                    <a:pt x="6" y="54"/>
                  </a:cubicBezTo>
                  <a:cubicBezTo>
                    <a:pt x="6" y="54"/>
                    <a:pt x="6" y="54"/>
                    <a:pt x="7" y="54"/>
                  </a:cubicBezTo>
                  <a:cubicBezTo>
                    <a:pt x="8" y="54"/>
                    <a:pt x="9" y="53"/>
                    <a:pt x="10" y="53"/>
                  </a:cubicBezTo>
                  <a:cubicBezTo>
                    <a:pt x="10" y="53"/>
                    <a:pt x="10" y="52"/>
                    <a:pt x="10" y="52"/>
                  </a:cubicBezTo>
                  <a:cubicBezTo>
                    <a:pt x="11" y="52"/>
                    <a:pt x="11" y="52"/>
                    <a:pt x="11" y="52"/>
                  </a:cubicBezTo>
                  <a:cubicBezTo>
                    <a:pt x="11" y="52"/>
                    <a:pt x="12" y="52"/>
                    <a:pt x="12" y="52"/>
                  </a:cubicBezTo>
                  <a:cubicBezTo>
                    <a:pt x="12" y="52"/>
                    <a:pt x="12" y="52"/>
                    <a:pt x="13" y="52"/>
                  </a:cubicBezTo>
                  <a:cubicBezTo>
                    <a:pt x="15" y="51"/>
                    <a:pt x="16" y="50"/>
                    <a:pt x="18" y="49"/>
                  </a:cubicBezTo>
                  <a:cubicBezTo>
                    <a:pt x="18" y="48"/>
                    <a:pt x="18" y="48"/>
                    <a:pt x="18" y="47"/>
                  </a:cubicBezTo>
                  <a:cubicBezTo>
                    <a:pt x="18" y="47"/>
                    <a:pt x="18" y="47"/>
                    <a:pt x="18" y="48"/>
                  </a:cubicBezTo>
                  <a:cubicBezTo>
                    <a:pt x="19" y="47"/>
                    <a:pt x="18" y="47"/>
                    <a:pt x="19" y="47"/>
                  </a:cubicBezTo>
                  <a:cubicBezTo>
                    <a:pt x="19" y="47"/>
                    <a:pt x="19" y="47"/>
                    <a:pt x="19" y="48"/>
                  </a:cubicBezTo>
                  <a:cubicBezTo>
                    <a:pt x="20" y="48"/>
                    <a:pt x="19" y="47"/>
                    <a:pt x="20" y="47"/>
                  </a:cubicBezTo>
                  <a:cubicBezTo>
                    <a:pt x="20" y="48"/>
                    <a:pt x="19" y="48"/>
                    <a:pt x="19" y="48"/>
                  </a:cubicBezTo>
                  <a:cubicBezTo>
                    <a:pt x="20" y="49"/>
                    <a:pt x="20" y="48"/>
                    <a:pt x="20" y="48"/>
                  </a:cubicBezTo>
                  <a:cubicBezTo>
                    <a:pt x="20" y="48"/>
                    <a:pt x="21" y="48"/>
                    <a:pt x="21" y="48"/>
                  </a:cubicBezTo>
                  <a:cubicBezTo>
                    <a:pt x="22" y="47"/>
                    <a:pt x="24" y="47"/>
                    <a:pt x="25" y="46"/>
                  </a:cubicBezTo>
                  <a:cubicBezTo>
                    <a:pt x="26" y="46"/>
                    <a:pt x="26" y="46"/>
                    <a:pt x="26" y="46"/>
                  </a:cubicBezTo>
                  <a:cubicBezTo>
                    <a:pt x="30" y="44"/>
                    <a:pt x="33" y="42"/>
                    <a:pt x="37" y="40"/>
                  </a:cubicBezTo>
                  <a:cubicBezTo>
                    <a:pt x="38" y="36"/>
                    <a:pt x="37" y="32"/>
                    <a:pt x="37" y="28"/>
                  </a:cubicBezTo>
                  <a:cubicBezTo>
                    <a:pt x="37" y="27"/>
                    <a:pt x="37" y="27"/>
                    <a:pt x="37" y="27"/>
                  </a:cubicBezTo>
                  <a:cubicBezTo>
                    <a:pt x="36" y="23"/>
                    <a:pt x="37" y="19"/>
                    <a:pt x="37" y="15"/>
                  </a:cubicBezTo>
                  <a:cubicBezTo>
                    <a:pt x="36" y="14"/>
                    <a:pt x="37" y="12"/>
                    <a:pt x="37" y="11"/>
                  </a:cubicBezTo>
                  <a:cubicBezTo>
                    <a:pt x="36" y="11"/>
                    <a:pt x="36" y="9"/>
                    <a:pt x="36" y="8"/>
                  </a:cubicBezTo>
                  <a:cubicBezTo>
                    <a:pt x="36" y="8"/>
                    <a:pt x="36" y="8"/>
                    <a:pt x="36" y="7"/>
                  </a:cubicBezTo>
                  <a:cubicBezTo>
                    <a:pt x="36" y="5"/>
                    <a:pt x="36" y="2"/>
                    <a:pt x="36" y="0"/>
                  </a:cubicBezTo>
                  <a:cubicBezTo>
                    <a:pt x="27" y="3"/>
                    <a:pt x="18" y="7"/>
                    <a:pt x="9" y="10"/>
                  </a:cubicBezTo>
                  <a:cubicBezTo>
                    <a:pt x="9" y="10"/>
                    <a:pt x="9" y="11"/>
                    <a:pt x="8" y="11"/>
                  </a:cubicBezTo>
                  <a:cubicBezTo>
                    <a:pt x="6" y="11"/>
                    <a:pt x="3" y="14"/>
                    <a:pt x="1" y="14"/>
                  </a:cubicBezTo>
                  <a:cubicBezTo>
                    <a:pt x="0" y="15"/>
                    <a:pt x="0" y="16"/>
                    <a:pt x="1" y="16"/>
                  </a:cubicBezTo>
                  <a:cubicBezTo>
                    <a:pt x="0" y="17"/>
                    <a:pt x="1" y="18"/>
                    <a:pt x="1" y="18"/>
                  </a:cubicBezTo>
                  <a:close/>
                  <a:moveTo>
                    <a:pt x="12" y="13"/>
                  </a:moveTo>
                  <a:cubicBezTo>
                    <a:pt x="11" y="14"/>
                    <a:pt x="11" y="14"/>
                    <a:pt x="11" y="14"/>
                  </a:cubicBezTo>
                  <a:cubicBezTo>
                    <a:pt x="11" y="14"/>
                    <a:pt x="11" y="14"/>
                    <a:pt x="11" y="13"/>
                  </a:cubicBezTo>
                  <a:cubicBezTo>
                    <a:pt x="11" y="13"/>
                    <a:pt x="11" y="13"/>
                    <a:pt x="12" y="13"/>
                  </a:cubicBezTo>
                  <a:close/>
                  <a:moveTo>
                    <a:pt x="16" y="26"/>
                  </a:moveTo>
                  <a:cubicBezTo>
                    <a:pt x="16" y="31"/>
                    <a:pt x="17" y="36"/>
                    <a:pt x="16" y="41"/>
                  </a:cubicBezTo>
                  <a:cubicBezTo>
                    <a:pt x="16" y="41"/>
                    <a:pt x="15" y="42"/>
                    <a:pt x="14" y="41"/>
                  </a:cubicBezTo>
                  <a:cubicBezTo>
                    <a:pt x="14" y="35"/>
                    <a:pt x="14" y="27"/>
                    <a:pt x="13" y="19"/>
                  </a:cubicBezTo>
                  <a:cubicBezTo>
                    <a:pt x="13" y="19"/>
                    <a:pt x="12" y="19"/>
                    <a:pt x="12" y="19"/>
                  </a:cubicBezTo>
                  <a:cubicBezTo>
                    <a:pt x="12" y="17"/>
                    <a:pt x="13" y="15"/>
                    <a:pt x="13" y="13"/>
                  </a:cubicBezTo>
                  <a:cubicBezTo>
                    <a:pt x="13" y="13"/>
                    <a:pt x="13" y="12"/>
                    <a:pt x="14" y="11"/>
                  </a:cubicBezTo>
                  <a:cubicBezTo>
                    <a:pt x="14" y="11"/>
                    <a:pt x="14" y="11"/>
                    <a:pt x="14" y="11"/>
                  </a:cubicBezTo>
                  <a:cubicBezTo>
                    <a:pt x="15" y="13"/>
                    <a:pt x="16" y="15"/>
                    <a:pt x="17" y="17"/>
                  </a:cubicBezTo>
                  <a:cubicBezTo>
                    <a:pt x="16" y="18"/>
                    <a:pt x="16" y="18"/>
                    <a:pt x="16" y="18"/>
                  </a:cubicBezTo>
                  <a:cubicBezTo>
                    <a:pt x="16" y="20"/>
                    <a:pt x="16" y="22"/>
                    <a:pt x="16" y="23"/>
                  </a:cubicBezTo>
                  <a:cubicBezTo>
                    <a:pt x="16" y="24"/>
                    <a:pt x="16" y="24"/>
                    <a:pt x="16" y="25"/>
                  </a:cubicBezTo>
                  <a:cubicBezTo>
                    <a:pt x="16" y="25"/>
                    <a:pt x="16" y="26"/>
                    <a:pt x="16" y="26"/>
                  </a:cubicBezTo>
                  <a:close/>
                  <a:moveTo>
                    <a:pt x="19" y="18"/>
                  </a:moveTo>
                  <a:cubicBezTo>
                    <a:pt x="19" y="18"/>
                    <a:pt x="19" y="18"/>
                    <a:pt x="18" y="18"/>
                  </a:cubicBezTo>
                  <a:cubicBezTo>
                    <a:pt x="18" y="18"/>
                    <a:pt x="18" y="18"/>
                    <a:pt x="19" y="18"/>
                  </a:cubicBezTo>
                  <a:cubicBezTo>
                    <a:pt x="19" y="18"/>
                    <a:pt x="19" y="18"/>
                    <a:pt x="19" y="18"/>
                  </a:cubicBezTo>
                  <a:close/>
                  <a:moveTo>
                    <a:pt x="19" y="13"/>
                  </a:moveTo>
                  <a:cubicBezTo>
                    <a:pt x="19" y="14"/>
                    <a:pt x="20" y="14"/>
                    <a:pt x="20" y="14"/>
                  </a:cubicBezTo>
                  <a:cubicBezTo>
                    <a:pt x="19" y="14"/>
                    <a:pt x="19" y="14"/>
                    <a:pt x="19" y="13"/>
                  </a:cubicBezTo>
                  <a:close/>
                  <a:moveTo>
                    <a:pt x="20" y="11"/>
                  </a:moveTo>
                  <a:cubicBezTo>
                    <a:pt x="20" y="11"/>
                    <a:pt x="19" y="12"/>
                    <a:pt x="19" y="11"/>
                  </a:cubicBezTo>
                  <a:cubicBezTo>
                    <a:pt x="20" y="10"/>
                    <a:pt x="21" y="10"/>
                    <a:pt x="20" y="11"/>
                  </a:cubicBezTo>
                  <a:close/>
                  <a:moveTo>
                    <a:pt x="25" y="14"/>
                  </a:moveTo>
                  <a:cubicBezTo>
                    <a:pt x="25" y="14"/>
                    <a:pt x="24" y="14"/>
                    <a:pt x="24" y="15"/>
                  </a:cubicBezTo>
                  <a:cubicBezTo>
                    <a:pt x="24" y="18"/>
                    <a:pt x="24" y="22"/>
                    <a:pt x="25" y="25"/>
                  </a:cubicBezTo>
                  <a:cubicBezTo>
                    <a:pt x="25" y="26"/>
                    <a:pt x="25" y="28"/>
                    <a:pt x="25" y="29"/>
                  </a:cubicBezTo>
                  <a:cubicBezTo>
                    <a:pt x="25" y="29"/>
                    <a:pt x="25" y="30"/>
                    <a:pt x="25" y="30"/>
                  </a:cubicBezTo>
                  <a:cubicBezTo>
                    <a:pt x="25" y="32"/>
                    <a:pt x="25" y="34"/>
                    <a:pt x="25" y="37"/>
                  </a:cubicBezTo>
                  <a:cubicBezTo>
                    <a:pt x="25" y="37"/>
                    <a:pt x="24" y="38"/>
                    <a:pt x="23" y="38"/>
                  </a:cubicBezTo>
                  <a:cubicBezTo>
                    <a:pt x="22" y="31"/>
                    <a:pt x="23" y="23"/>
                    <a:pt x="22" y="16"/>
                  </a:cubicBezTo>
                  <a:cubicBezTo>
                    <a:pt x="21" y="16"/>
                    <a:pt x="21" y="16"/>
                    <a:pt x="21" y="16"/>
                  </a:cubicBezTo>
                  <a:cubicBezTo>
                    <a:pt x="21" y="15"/>
                    <a:pt x="21" y="14"/>
                    <a:pt x="21" y="13"/>
                  </a:cubicBezTo>
                  <a:cubicBezTo>
                    <a:pt x="21" y="11"/>
                    <a:pt x="22" y="9"/>
                    <a:pt x="23" y="8"/>
                  </a:cubicBezTo>
                  <a:cubicBezTo>
                    <a:pt x="23" y="7"/>
                    <a:pt x="23" y="7"/>
                    <a:pt x="23" y="7"/>
                  </a:cubicBezTo>
                  <a:cubicBezTo>
                    <a:pt x="23" y="10"/>
                    <a:pt x="25" y="11"/>
                    <a:pt x="25" y="14"/>
                  </a:cubicBezTo>
                  <a:close/>
                  <a:moveTo>
                    <a:pt x="28" y="36"/>
                  </a:moveTo>
                  <a:cubicBezTo>
                    <a:pt x="28" y="36"/>
                    <a:pt x="28" y="36"/>
                    <a:pt x="28" y="36"/>
                  </a:cubicBezTo>
                  <a:cubicBezTo>
                    <a:pt x="28" y="35"/>
                    <a:pt x="28" y="35"/>
                    <a:pt x="28" y="35"/>
                  </a:cubicBezTo>
                  <a:cubicBezTo>
                    <a:pt x="28" y="35"/>
                    <a:pt x="28" y="36"/>
                    <a:pt x="28" y="36"/>
                  </a:cubicBezTo>
                  <a:close/>
                  <a:moveTo>
                    <a:pt x="29" y="5"/>
                  </a:moveTo>
                  <a:cubicBezTo>
                    <a:pt x="29" y="5"/>
                    <a:pt x="29" y="4"/>
                    <a:pt x="29" y="3"/>
                  </a:cubicBezTo>
                  <a:cubicBezTo>
                    <a:pt x="29" y="3"/>
                    <a:pt x="30" y="5"/>
                    <a:pt x="29" y="5"/>
                  </a:cubicBezTo>
                  <a:close/>
                  <a:moveTo>
                    <a:pt x="31" y="12"/>
                  </a:moveTo>
                  <a:cubicBezTo>
                    <a:pt x="31" y="12"/>
                    <a:pt x="30" y="13"/>
                    <a:pt x="30" y="12"/>
                  </a:cubicBezTo>
                  <a:cubicBezTo>
                    <a:pt x="30" y="12"/>
                    <a:pt x="31" y="12"/>
                    <a:pt x="31" y="12"/>
                  </a:cubicBezTo>
                  <a:close/>
                  <a:moveTo>
                    <a:pt x="33" y="24"/>
                  </a:moveTo>
                  <a:cubicBezTo>
                    <a:pt x="32" y="24"/>
                    <a:pt x="32" y="24"/>
                    <a:pt x="32" y="24"/>
                  </a:cubicBezTo>
                  <a:cubicBezTo>
                    <a:pt x="32" y="23"/>
                    <a:pt x="33" y="24"/>
                    <a:pt x="33" y="24"/>
                  </a:cubicBezTo>
                  <a:close/>
                  <a:moveTo>
                    <a:pt x="33" y="29"/>
                  </a:moveTo>
                  <a:cubicBezTo>
                    <a:pt x="33" y="30"/>
                    <a:pt x="33" y="30"/>
                    <a:pt x="32" y="30"/>
                  </a:cubicBezTo>
                  <a:cubicBezTo>
                    <a:pt x="32" y="30"/>
                    <a:pt x="33" y="29"/>
                    <a:pt x="33" y="29"/>
                  </a:cubicBezTo>
                  <a:close/>
                  <a:moveTo>
                    <a:pt x="33" y="10"/>
                  </a:moveTo>
                  <a:cubicBezTo>
                    <a:pt x="33" y="10"/>
                    <a:pt x="33" y="10"/>
                    <a:pt x="33" y="11"/>
                  </a:cubicBezTo>
                  <a:cubicBezTo>
                    <a:pt x="33" y="11"/>
                    <a:pt x="33" y="11"/>
                    <a:pt x="33" y="10"/>
                  </a:cubicBezTo>
                  <a:cubicBezTo>
                    <a:pt x="33" y="10"/>
                    <a:pt x="33" y="10"/>
                    <a:pt x="33" y="10"/>
                  </a:cubicBezTo>
                  <a:close/>
                  <a:moveTo>
                    <a:pt x="33" y="9"/>
                  </a:moveTo>
                  <a:cubicBezTo>
                    <a:pt x="33" y="9"/>
                    <a:pt x="33" y="9"/>
                    <a:pt x="33" y="8"/>
                  </a:cubicBezTo>
                  <a:cubicBezTo>
                    <a:pt x="34" y="9"/>
                    <a:pt x="34" y="9"/>
                    <a:pt x="33" y="9"/>
                  </a:cubicBezTo>
                  <a:close/>
                  <a:moveTo>
                    <a:pt x="34" y="12"/>
                  </a:moveTo>
                  <a:cubicBezTo>
                    <a:pt x="34" y="13"/>
                    <a:pt x="34" y="13"/>
                    <a:pt x="34" y="13"/>
                  </a:cubicBezTo>
                  <a:cubicBezTo>
                    <a:pt x="34" y="13"/>
                    <a:pt x="34" y="13"/>
                    <a:pt x="34" y="12"/>
                  </a:cubicBezTo>
                  <a:close/>
                  <a:moveTo>
                    <a:pt x="34" y="40"/>
                  </a:moveTo>
                  <a:cubicBezTo>
                    <a:pt x="34" y="40"/>
                    <a:pt x="34" y="40"/>
                    <a:pt x="34" y="40"/>
                  </a:cubicBezTo>
                  <a:cubicBezTo>
                    <a:pt x="34" y="40"/>
                    <a:pt x="34" y="40"/>
                    <a:pt x="34" y="40"/>
                  </a:cubicBezTo>
                  <a:cubicBezTo>
                    <a:pt x="34" y="40"/>
                    <a:pt x="34" y="39"/>
                    <a:pt x="34" y="40"/>
                  </a:cubicBezTo>
                  <a:close/>
                  <a:moveTo>
                    <a:pt x="34" y="12"/>
                  </a:moveTo>
                  <a:cubicBezTo>
                    <a:pt x="34" y="12"/>
                    <a:pt x="34" y="12"/>
                    <a:pt x="34" y="11"/>
                  </a:cubicBezTo>
                  <a:cubicBezTo>
                    <a:pt x="34" y="12"/>
                    <a:pt x="35" y="12"/>
                    <a:pt x="34" y="12"/>
                  </a:cubicBezTo>
                  <a:cubicBezTo>
                    <a:pt x="34" y="12"/>
                    <a:pt x="34" y="12"/>
                    <a:pt x="34" y="12"/>
                  </a:cubicBezTo>
                  <a:close/>
                  <a:moveTo>
                    <a:pt x="35" y="21"/>
                  </a:moveTo>
                  <a:cubicBezTo>
                    <a:pt x="35" y="21"/>
                    <a:pt x="35" y="21"/>
                    <a:pt x="35" y="22"/>
                  </a:cubicBezTo>
                  <a:cubicBezTo>
                    <a:pt x="35" y="22"/>
                    <a:pt x="35" y="22"/>
                    <a:pt x="35" y="22"/>
                  </a:cubicBezTo>
                  <a:cubicBezTo>
                    <a:pt x="35" y="22"/>
                    <a:pt x="35" y="22"/>
                    <a:pt x="35" y="21"/>
                  </a:cubicBezTo>
                  <a:close/>
                  <a:moveTo>
                    <a:pt x="35" y="23"/>
                  </a:moveTo>
                  <a:cubicBezTo>
                    <a:pt x="35" y="23"/>
                    <a:pt x="35" y="23"/>
                    <a:pt x="35" y="23"/>
                  </a:cubicBezTo>
                  <a:cubicBezTo>
                    <a:pt x="35" y="23"/>
                    <a:pt x="35" y="23"/>
                    <a:pt x="35" y="23"/>
                  </a:cubicBezTo>
                  <a:cubicBezTo>
                    <a:pt x="35" y="23"/>
                    <a:pt x="35" y="23"/>
                    <a:pt x="35" y="23"/>
                  </a:cubicBezTo>
                  <a:close/>
                  <a:moveTo>
                    <a:pt x="34" y="8"/>
                  </a:moveTo>
                  <a:cubicBezTo>
                    <a:pt x="35" y="8"/>
                    <a:pt x="35" y="8"/>
                    <a:pt x="35" y="8"/>
                  </a:cubicBezTo>
                  <a:cubicBezTo>
                    <a:pt x="35" y="8"/>
                    <a:pt x="35" y="8"/>
                    <a:pt x="35" y="8"/>
                  </a:cubicBezTo>
                  <a:cubicBezTo>
                    <a:pt x="35" y="8"/>
                    <a:pt x="35" y="8"/>
                    <a:pt x="34" y="8"/>
                  </a:cubicBezTo>
                  <a:close/>
                  <a:moveTo>
                    <a:pt x="35" y="6"/>
                  </a:moveTo>
                  <a:cubicBezTo>
                    <a:pt x="35" y="5"/>
                    <a:pt x="35" y="5"/>
                    <a:pt x="34" y="5"/>
                  </a:cubicBezTo>
                  <a:cubicBezTo>
                    <a:pt x="34" y="4"/>
                    <a:pt x="36" y="5"/>
                    <a:pt x="35" y="6"/>
                  </a:cubicBezTo>
                  <a:close/>
                  <a:moveTo>
                    <a:pt x="36" y="7"/>
                  </a:moveTo>
                  <a:cubicBezTo>
                    <a:pt x="36" y="8"/>
                    <a:pt x="36" y="8"/>
                    <a:pt x="36" y="9"/>
                  </a:cubicBezTo>
                  <a:cubicBezTo>
                    <a:pt x="35" y="9"/>
                    <a:pt x="35" y="8"/>
                    <a:pt x="35" y="8"/>
                  </a:cubicBezTo>
                  <a:cubicBezTo>
                    <a:pt x="35" y="8"/>
                    <a:pt x="35" y="7"/>
                    <a:pt x="36" y="7"/>
                  </a:cubicBezTo>
                  <a:close/>
                  <a:moveTo>
                    <a:pt x="36" y="29"/>
                  </a:moveTo>
                  <a:cubicBezTo>
                    <a:pt x="36" y="29"/>
                    <a:pt x="36" y="29"/>
                    <a:pt x="36" y="28"/>
                  </a:cubicBezTo>
                  <a:cubicBezTo>
                    <a:pt x="36" y="28"/>
                    <a:pt x="36" y="28"/>
                    <a:pt x="36" y="28"/>
                  </a:cubicBezTo>
                  <a:cubicBezTo>
                    <a:pt x="36" y="28"/>
                    <a:pt x="36" y="29"/>
                    <a:pt x="36" y="29"/>
                  </a:cubicBezTo>
                  <a:close/>
                  <a:moveTo>
                    <a:pt x="36" y="30"/>
                  </a:moveTo>
                  <a:cubicBezTo>
                    <a:pt x="36" y="30"/>
                    <a:pt x="36" y="31"/>
                    <a:pt x="35" y="31"/>
                  </a:cubicBezTo>
                  <a:cubicBezTo>
                    <a:pt x="35" y="31"/>
                    <a:pt x="35" y="30"/>
                    <a:pt x="35" y="30"/>
                  </a:cubicBezTo>
                  <a:cubicBezTo>
                    <a:pt x="36" y="30"/>
                    <a:pt x="36" y="30"/>
                    <a:pt x="36" y="30"/>
                  </a:cubicBezTo>
                  <a:close/>
                  <a:moveTo>
                    <a:pt x="36" y="37"/>
                  </a:moveTo>
                  <a:cubicBezTo>
                    <a:pt x="35" y="37"/>
                    <a:pt x="35" y="37"/>
                    <a:pt x="35" y="37"/>
                  </a:cubicBezTo>
                  <a:cubicBezTo>
                    <a:pt x="35" y="37"/>
                    <a:pt x="34" y="37"/>
                    <a:pt x="34" y="37"/>
                  </a:cubicBezTo>
                  <a:cubicBezTo>
                    <a:pt x="35" y="36"/>
                    <a:pt x="36" y="36"/>
                    <a:pt x="36" y="35"/>
                  </a:cubicBezTo>
                  <a:cubicBezTo>
                    <a:pt x="35" y="36"/>
                    <a:pt x="35" y="36"/>
                    <a:pt x="34" y="36"/>
                  </a:cubicBezTo>
                  <a:cubicBezTo>
                    <a:pt x="34" y="35"/>
                    <a:pt x="36" y="35"/>
                    <a:pt x="36" y="35"/>
                  </a:cubicBezTo>
                  <a:cubicBezTo>
                    <a:pt x="36" y="35"/>
                    <a:pt x="36" y="36"/>
                    <a:pt x="36" y="37"/>
                  </a:cubicBezTo>
                  <a:close/>
                  <a:moveTo>
                    <a:pt x="34" y="39"/>
                  </a:moveTo>
                  <a:cubicBezTo>
                    <a:pt x="34" y="38"/>
                    <a:pt x="34" y="38"/>
                    <a:pt x="35" y="37"/>
                  </a:cubicBezTo>
                  <a:cubicBezTo>
                    <a:pt x="35" y="38"/>
                    <a:pt x="35" y="38"/>
                    <a:pt x="34" y="39"/>
                  </a:cubicBezTo>
                  <a:close/>
                  <a:moveTo>
                    <a:pt x="34" y="41"/>
                  </a:moveTo>
                  <a:cubicBezTo>
                    <a:pt x="34" y="41"/>
                    <a:pt x="34" y="41"/>
                    <a:pt x="34" y="41"/>
                  </a:cubicBezTo>
                  <a:cubicBezTo>
                    <a:pt x="34" y="41"/>
                    <a:pt x="34" y="41"/>
                    <a:pt x="34" y="41"/>
                  </a:cubicBezTo>
                  <a:cubicBezTo>
                    <a:pt x="34" y="41"/>
                    <a:pt x="34" y="41"/>
                    <a:pt x="34" y="41"/>
                  </a:cubicBezTo>
                  <a:close/>
                  <a:moveTo>
                    <a:pt x="33" y="38"/>
                  </a:moveTo>
                  <a:cubicBezTo>
                    <a:pt x="34" y="38"/>
                    <a:pt x="34" y="40"/>
                    <a:pt x="33" y="40"/>
                  </a:cubicBezTo>
                  <a:cubicBezTo>
                    <a:pt x="33" y="39"/>
                    <a:pt x="33" y="38"/>
                    <a:pt x="33" y="38"/>
                  </a:cubicBezTo>
                  <a:close/>
                  <a:moveTo>
                    <a:pt x="33" y="35"/>
                  </a:moveTo>
                  <a:cubicBezTo>
                    <a:pt x="33" y="35"/>
                    <a:pt x="33" y="35"/>
                    <a:pt x="33" y="35"/>
                  </a:cubicBezTo>
                  <a:cubicBezTo>
                    <a:pt x="33" y="35"/>
                    <a:pt x="33" y="35"/>
                    <a:pt x="33" y="35"/>
                  </a:cubicBezTo>
                  <a:close/>
                  <a:moveTo>
                    <a:pt x="31" y="43"/>
                  </a:moveTo>
                  <a:cubicBezTo>
                    <a:pt x="31" y="42"/>
                    <a:pt x="31" y="42"/>
                    <a:pt x="32" y="42"/>
                  </a:cubicBezTo>
                  <a:cubicBezTo>
                    <a:pt x="32" y="43"/>
                    <a:pt x="31" y="43"/>
                    <a:pt x="31" y="43"/>
                  </a:cubicBezTo>
                  <a:close/>
                  <a:moveTo>
                    <a:pt x="31" y="41"/>
                  </a:moveTo>
                  <a:cubicBezTo>
                    <a:pt x="31" y="41"/>
                    <a:pt x="31" y="41"/>
                    <a:pt x="31" y="41"/>
                  </a:cubicBezTo>
                  <a:cubicBezTo>
                    <a:pt x="32" y="41"/>
                    <a:pt x="32" y="41"/>
                    <a:pt x="32" y="41"/>
                  </a:cubicBezTo>
                  <a:cubicBezTo>
                    <a:pt x="31" y="41"/>
                    <a:pt x="31" y="41"/>
                    <a:pt x="31" y="41"/>
                  </a:cubicBezTo>
                  <a:close/>
                  <a:moveTo>
                    <a:pt x="31" y="39"/>
                  </a:moveTo>
                  <a:cubicBezTo>
                    <a:pt x="31" y="38"/>
                    <a:pt x="31" y="38"/>
                    <a:pt x="32" y="38"/>
                  </a:cubicBezTo>
                  <a:cubicBezTo>
                    <a:pt x="32" y="38"/>
                    <a:pt x="32" y="38"/>
                    <a:pt x="32" y="39"/>
                  </a:cubicBezTo>
                  <a:cubicBezTo>
                    <a:pt x="32" y="38"/>
                    <a:pt x="33" y="38"/>
                    <a:pt x="33" y="39"/>
                  </a:cubicBezTo>
                  <a:cubicBezTo>
                    <a:pt x="32" y="39"/>
                    <a:pt x="31" y="39"/>
                    <a:pt x="31" y="39"/>
                  </a:cubicBezTo>
                  <a:close/>
                  <a:moveTo>
                    <a:pt x="30" y="39"/>
                  </a:moveTo>
                  <a:cubicBezTo>
                    <a:pt x="30" y="39"/>
                    <a:pt x="30" y="38"/>
                    <a:pt x="30" y="38"/>
                  </a:cubicBezTo>
                  <a:cubicBezTo>
                    <a:pt x="31" y="38"/>
                    <a:pt x="31" y="38"/>
                    <a:pt x="31" y="38"/>
                  </a:cubicBezTo>
                  <a:cubicBezTo>
                    <a:pt x="31" y="38"/>
                    <a:pt x="31" y="38"/>
                    <a:pt x="31" y="38"/>
                  </a:cubicBezTo>
                  <a:cubicBezTo>
                    <a:pt x="31" y="39"/>
                    <a:pt x="31" y="38"/>
                    <a:pt x="30" y="39"/>
                  </a:cubicBezTo>
                  <a:close/>
                  <a:moveTo>
                    <a:pt x="30" y="42"/>
                  </a:moveTo>
                  <a:cubicBezTo>
                    <a:pt x="30" y="42"/>
                    <a:pt x="31" y="41"/>
                    <a:pt x="31" y="42"/>
                  </a:cubicBezTo>
                  <a:cubicBezTo>
                    <a:pt x="30" y="42"/>
                    <a:pt x="30" y="42"/>
                    <a:pt x="30" y="42"/>
                  </a:cubicBezTo>
                  <a:close/>
                  <a:moveTo>
                    <a:pt x="29" y="40"/>
                  </a:moveTo>
                  <a:cubicBezTo>
                    <a:pt x="29" y="40"/>
                    <a:pt x="29" y="40"/>
                    <a:pt x="30" y="40"/>
                  </a:cubicBezTo>
                  <a:cubicBezTo>
                    <a:pt x="30" y="40"/>
                    <a:pt x="30" y="40"/>
                    <a:pt x="29" y="40"/>
                  </a:cubicBezTo>
                  <a:cubicBezTo>
                    <a:pt x="29" y="40"/>
                    <a:pt x="29" y="40"/>
                    <a:pt x="29" y="40"/>
                  </a:cubicBezTo>
                  <a:close/>
                  <a:moveTo>
                    <a:pt x="29" y="6"/>
                  </a:moveTo>
                  <a:cubicBezTo>
                    <a:pt x="29" y="6"/>
                    <a:pt x="29" y="6"/>
                    <a:pt x="29" y="6"/>
                  </a:cubicBezTo>
                  <a:cubicBezTo>
                    <a:pt x="29" y="7"/>
                    <a:pt x="29" y="7"/>
                    <a:pt x="29" y="6"/>
                  </a:cubicBezTo>
                  <a:close/>
                  <a:moveTo>
                    <a:pt x="28" y="44"/>
                  </a:moveTo>
                  <a:cubicBezTo>
                    <a:pt x="28" y="43"/>
                    <a:pt x="29" y="43"/>
                    <a:pt x="29" y="44"/>
                  </a:cubicBezTo>
                  <a:cubicBezTo>
                    <a:pt x="29" y="44"/>
                    <a:pt x="28" y="44"/>
                    <a:pt x="28" y="44"/>
                  </a:cubicBezTo>
                  <a:close/>
                  <a:moveTo>
                    <a:pt x="21" y="45"/>
                  </a:moveTo>
                  <a:cubicBezTo>
                    <a:pt x="21" y="45"/>
                    <a:pt x="21" y="45"/>
                    <a:pt x="21" y="46"/>
                  </a:cubicBezTo>
                  <a:cubicBezTo>
                    <a:pt x="21" y="46"/>
                    <a:pt x="21" y="45"/>
                    <a:pt x="21" y="45"/>
                  </a:cubicBezTo>
                  <a:close/>
                  <a:moveTo>
                    <a:pt x="20" y="46"/>
                  </a:moveTo>
                  <a:cubicBezTo>
                    <a:pt x="20" y="46"/>
                    <a:pt x="20" y="46"/>
                    <a:pt x="20" y="46"/>
                  </a:cubicBezTo>
                  <a:cubicBezTo>
                    <a:pt x="20" y="46"/>
                    <a:pt x="20" y="46"/>
                    <a:pt x="20" y="46"/>
                  </a:cubicBezTo>
                  <a:cubicBezTo>
                    <a:pt x="20" y="46"/>
                    <a:pt x="20" y="46"/>
                    <a:pt x="20" y="46"/>
                  </a:cubicBezTo>
                  <a:close/>
                  <a:moveTo>
                    <a:pt x="13" y="49"/>
                  </a:moveTo>
                  <a:cubicBezTo>
                    <a:pt x="13" y="48"/>
                    <a:pt x="13" y="49"/>
                    <a:pt x="13" y="49"/>
                  </a:cubicBezTo>
                  <a:cubicBezTo>
                    <a:pt x="13" y="49"/>
                    <a:pt x="13" y="49"/>
                    <a:pt x="13" y="49"/>
                  </a:cubicBezTo>
                  <a:close/>
                  <a:moveTo>
                    <a:pt x="11" y="45"/>
                  </a:moveTo>
                  <a:cubicBezTo>
                    <a:pt x="11" y="44"/>
                    <a:pt x="12" y="45"/>
                    <a:pt x="13" y="44"/>
                  </a:cubicBezTo>
                  <a:cubicBezTo>
                    <a:pt x="13" y="44"/>
                    <a:pt x="13" y="43"/>
                    <a:pt x="13" y="43"/>
                  </a:cubicBezTo>
                  <a:cubicBezTo>
                    <a:pt x="14" y="43"/>
                    <a:pt x="14" y="44"/>
                    <a:pt x="14" y="44"/>
                  </a:cubicBezTo>
                  <a:cubicBezTo>
                    <a:pt x="16" y="43"/>
                    <a:pt x="17" y="42"/>
                    <a:pt x="18" y="41"/>
                  </a:cubicBezTo>
                  <a:cubicBezTo>
                    <a:pt x="18" y="41"/>
                    <a:pt x="18" y="42"/>
                    <a:pt x="18" y="42"/>
                  </a:cubicBezTo>
                  <a:cubicBezTo>
                    <a:pt x="21" y="40"/>
                    <a:pt x="25" y="39"/>
                    <a:pt x="28" y="37"/>
                  </a:cubicBezTo>
                  <a:cubicBezTo>
                    <a:pt x="28" y="37"/>
                    <a:pt x="28" y="37"/>
                    <a:pt x="29" y="37"/>
                  </a:cubicBezTo>
                  <a:cubicBezTo>
                    <a:pt x="29" y="38"/>
                    <a:pt x="29" y="39"/>
                    <a:pt x="28" y="40"/>
                  </a:cubicBezTo>
                  <a:cubicBezTo>
                    <a:pt x="25" y="41"/>
                    <a:pt x="22" y="43"/>
                    <a:pt x="19" y="44"/>
                  </a:cubicBezTo>
                  <a:cubicBezTo>
                    <a:pt x="18" y="44"/>
                    <a:pt x="17" y="45"/>
                    <a:pt x="16" y="46"/>
                  </a:cubicBezTo>
                  <a:cubicBezTo>
                    <a:pt x="15" y="46"/>
                    <a:pt x="13" y="47"/>
                    <a:pt x="13" y="47"/>
                  </a:cubicBezTo>
                  <a:cubicBezTo>
                    <a:pt x="12" y="47"/>
                    <a:pt x="11" y="48"/>
                    <a:pt x="11" y="48"/>
                  </a:cubicBezTo>
                  <a:cubicBezTo>
                    <a:pt x="11" y="47"/>
                    <a:pt x="11" y="46"/>
                    <a:pt x="11" y="45"/>
                  </a:cubicBezTo>
                  <a:close/>
                  <a:moveTo>
                    <a:pt x="9" y="12"/>
                  </a:moveTo>
                  <a:cubicBezTo>
                    <a:pt x="9" y="12"/>
                    <a:pt x="9" y="12"/>
                    <a:pt x="9" y="12"/>
                  </a:cubicBezTo>
                  <a:cubicBezTo>
                    <a:pt x="9" y="12"/>
                    <a:pt x="9" y="12"/>
                    <a:pt x="9" y="12"/>
                  </a:cubicBezTo>
                  <a:cubicBezTo>
                    <a:pt x="9" y="12"/>
                    <a:pt x="10" y="12"/>
                    <a:pt x="9" y="12"/>
                  </a:cubicBezTo>
                  <a:cubicBezTo>
                    <a:pt x="9" y="13"/>
                    <a:pt x="9" y="12"/>
                    <a:pt x="9" y="12"/>
                  </a:cubicBezTo>
                  <a:close/>
                  <a:moveTo>
                    <a:pt x="8" y="51"/>
                  </a:moveTo>
                  <a:cubicBezTo>
                    <a:pt x="8" y="51"/>
                    <a:pt x="9" y="51"/>
                    <a:pt x="9" y="50"/>
                  </a:cubicBezTo>
                  <a:cubicBezTo>
                    <a:pt x="9" y="51"/>
                    <a:pt x="9" y="51"/>
                    <a:pt x="9" y="51"/>
                  </a:cubicBezTo>
                  <a:cubicBezTo>
                    <a:pt x="8" y="51"/>
                    <a:pt x="8" y="51"/>
                    <a:pt x="8" y="51"/>
                  </a:cubicBezTo>
                  <a:close/>
                  <a:moveTo>
                    <a:pt x="6" y="47"/>
                  </a:moveTo>
                  <a:cubicBezTo>
                    <a:pt x="6" y="47"/>
                    <a:pt x="6" y="46"/>
                    <a:pt x="6" y="46"/>
                  </a:cubicBezTo>
                  <a:cubicBezTo>
                    <a:pt x="6" y="47"/>
                    <a:pt x="6" y="47"/>
                    <a:pt x="6" y="47"/>
                  </a:cubicBezTo>
                  <a:cubicBezTo>
                    <a:pt x="6" y="47"/>
                    <a:pt x="6" y="47"/>
                    <a:pt x="6" y="47"/>
                  </a:cubicBezTo>
                  <a:close/>
                  <a:moveTo>
                    <a:pt x="4" y="17"/>
                  </a:moveTo>
                  <a:cubicBezTo>
                    <a:pt x="3" y="17"/>
                    <a:pt x="3" y="17"/>
                    <a:pt x="3" y="17"/>
                  </a:cubicBezTo>
                  <a:cubicBezTo>
                    <a:pt x="3" y="17"/>
                    <a:pt x="3" y="17"/>
                    <a:pt x="3" y="17"/>
                  </a:cubicBezTo>
                  <a:cubicBezTo>
                    <a:pt x="3" y="17"/>
                    <a:pt x="4" y="17"/>
                    <a:pt x="4" y="17"/>
                  </a:cubicBezTo>
                  <a:close/>
                  <a:moveTo>
                    <a:pt x="5" y="14"/>
                  </a:moveTo>
                  <a:cubicBezTo>
                    <a:pt x="5" y="14"/>
                    <a:pt x="5" y="14"/>
                    <a:pt x="4" y="15"/>
                  </a:cubicBezTo>
                  <a:cubicBezTo>
                    <a:pt x="4" y="14"/>
                    <a:pt x="4" y="14"/>
                    <a:pt x="5" y="14"/>
                  </a:cubicBezTo>
                  <a:close/>
                  <a:moveTo>
                    <a:pt x="5" y="16"/>
                  </a:moveTo>
                  <a:cubicBezTo>
                    <a:pt x="5" y="16"/>
                    <a:pt x="5" y="16"/>
                    <a:pt x="5" y="17"/>
                  </a:cubicBezTo>
                  <a:cubicBezTo>
                    <a:pt x="4" y="17"/>
                    <a:pt x="4" y="16"/>
                    <a:pt x="4" y="15"/>
                  </a:cubicBezTo>
                  <a:cubicBezTo>
                    <a:pt x="4" y="15"/>
                    <a:pt x="4" y="16"/>
                    <a:pt x="5" y="16"/>
                  </a:cubicBezTo>
                  <a:close/>
                  <a:moveTo>
                    <a:pt x="4" y="53"/>
                  </a:moveTo>
                  <a:cubicBezTo>
                    <a:pt x="4" y="52"/>
                    <a:pt x="4" y="52"/>
                    <a:pt x="5" y="52"/>
                  </a:cubicBezTo>
                  <a:cubicBezTo>
                    <a:pt x="5" y="52"/>
                    <a:pt x="5" y="53"/>
                    <a:pt x="4" y="53"/>
                  </a:cubicBezTo>
                  <a:close/>
                  <a:moveTo>
                    <a:pt x="4" y="50"/>
                  </a:moveTo>
                  <a:cubicBezTo>
                    <a:pt x="4" y="50"/>
                    <a:pt x="4" y="50"/>
                    <a:pt x="4" y="50"/>
                  </a:cubicBezTo>
                  <a:cubicBezTo>
                    <a:pt x="4" y="51"/>
                    <a:pt x="4" y="51"/>
                    <a:pt x="4" y="51"/>
                  </a:cubicBezTo>
                  <a:cubicBezTo>
                    <a:pt x="4" y="51"/>
                    <a:pt x="4" y="51"/>
                    <a:pt x="4" y="50"/>
                  </a:cubicBezTo>
                  <a:close/>
                  <a:moveTo>
                    <a:pt x="4" y="48"/>
                  </a:moveTo>
                  <a:cubicBezTo>
                    <a:pt x="4" y="48"/>
                    <a:pt x="4" y="48"/>
                    <a:pt x="4" y="48"/>
                  </a:cubicBezTo>
                  <a:cubicBezTo>
                    <a:pt x="4" y="48"/>
                    <a:pt x="4" y="48"/>
                    <a:pt x="4" y="48"/>
                  </a:cubicBezTo>
                  <a:cubicBezTo>
                    <a:pt x="4" y="48"/>
                    <a:pt x="4" y="48"/>
                    <a:pt x="4" y="48"/>
                  </a:cubicBezTo>
                  <a:close/>
                  <a:moveTo>
                    <a:pt x="3" y="26"/>
                  </a:moveTo>
                  <a:cubicBezTo>
                    <a:pt x="3" y="26"/>
                    <a:pt x="3" y="26"/>
                    <a:pt x="3" y="26"/>
                  </a:cubicBezTo>
                  <a:cubicBezTo>
                    <a:pt x="3" y="26"/>
                    <a:pt x="3" y="27"/>
                    <a:pt x="3" y="27"/>
                  </a:cubicBezTo>
                  <a:cubicBezTo>
                    <a:pt x="3" y="28"/>
                    <a:pt x="3" y="27"/>
                    <a:pt x="3" y="26"/>
                  </a:cubicBezTo>
                  <a:close/>
                  <a:moveTo>
                    <a:pt x="2" y="22"/>
                  </a:moveTo>
                  <a:cubicBezTo>
                    <a:pt x="3" y="22"/>
                    <a:pt x="3" y="22"/>
                    <a:pt x="3" y="23"/>
                  </a:cubicBezTo>
                  <a:cubicBezTo>
                    <a:pt x="3" y="23"/>
                    <a:pt x="2" y="23"/>
                    <a:pt x="2" y="22"/>
                  </a:cubicBez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grpSp>
      <p:grpSp>
        <p:nvGrpSpPr>
          <p:cNvPr id="58800" name="组合 58799" descr="Down:  Group 15"/>
          <p:cNvGrpSpPr/>
          <p:nvPr/>
        </p:nvGrpSpPr>
        <p:grpSpPr>
          <a:xfrm>
            <a:off x="8068734" y="1082676"/>
            <a:ext cx="1363133" cy="1179513"/>
            <a:chOff x="4824" y="2614"/>
            <a:chExt cx="755" cy="871"/>
          </a:xfrm>
        </p:grpSpPr>
        <p:grpSp>
          <p:nvGrpSpPr>
            <p:cNvPr id="58801" name="组合 58800"/>
            <p:cNvGrpSpPr/>
            <p:nvPr/>
          </p:nvGrpSpPr>
          <p:grpSpPr>
            <a:xfrm>
              <a:off x="4830" y="2624"/>
              <a:ext cx="749" cy="861"/>
              <a:chOff x="4830" y="2524"/>
              <a:chExt cx="749" cy="861"/>
            </a:xfrm>
          </p:grpSpPr>
          <p:sp>
            <p:nvSpPr>
              <p:cNvPr id="58802" name="任意多边形 58801"/>
              <p:cNvSpPr/>
              <p:nvPr/>
            </p:nvSpPr>
            <p:spPr>
              <a:xfrm>
                <a:off x="4834" y="2525"/>
                <a:ext cx="318" cy="738"/>
              </a:xfrm>
              <a:custGeom>
                <a:avLst/>
                <a:gdLst/>
                <a:ahLst/>
                <a:cxnLst/>
                <a:rect l="0" t="0" r="0" b="0"/>
                <a:pathLst>
                  <a:path w="318" h="738">
                    <a:moveTo>
                      <a:pt x="0" y="148"/>
                    </a:moveTo>
                    <a:lnTo>
                      <a:pt x="315" y="0"/>
                    </a:lnTo>
                    <a:lnTo>
                      <a:pt x="318" y="738"/>
                    </a:lnTo>
                    <a:lnTo>
                      <a:pt x="33" y="194"/>
                    </a:lnTo>
                    <a:lnTo>
                      <a:pt x="0" y="148"/>
                    </a:lnTo>
                    <a:close/>
                  </a:path>
                </a:pathLst>
              </a:custGeom>
              <a:noFill/>
              <a:ln w="3175" cap="flat" cmpd="sng">
                <a:solidFill>
                  <a:srgbClr val="E1AB11">
                    <a:alpha val="100000"/>
                  </a:srgbClr>
                </a:solidFill>
                <a:prstDash val="solid"/>
                <a:headEnd type="none" w="med" len="med"/>
                <a:tailEnd type="none" w="med" len="med"/>
              </a:ln>
            </p:spPr>
            <p:txBody>
              <a:bodyPr/>
              <a:lstStyle/>
              <a:p>
                <a:endParaRPr lang="zh-CN" altLang="en-US" sz="1800"/>
              </a:p>
            </p:txBody>
          </p:sp>
          <p:sp>
            <p:nvSpPr>
              <p:cNvPr id="58803" name="任意多边形 58802"/>
              <p:cNvSpPr/>
              <p:nvPr/>
            </p:nvSpPr>
            <p:spPr>
              <a:xfrm>
                <a:off x="5148" y="2524"/>
                <a:ext cx="431" cy="613"/>
              </a:xfrm>
              <a:custGeom>
                <a:avLst/>
                <a:gdLst/>
                <a:ahLst/>
                <a:cxnLst/>
                <a:rect l="0" t="0" r="0" b="0"/>
                <a:pathLst>
                  <a:path w="431" h="613">
                    <a:moveTo>
                      <a:pt x="4" y="0"/>
                    </a:moveTo>
                    <a:lnTo>
                      <a:pt x="431" y="73"/>
                    </a:lnTo>
                    <a:lnTo>
                      <a:pt x="363" y="613"/>
                    </a:lnTo>
                    <a:lnTo>
                      <a:pt x="0" y="476"/>
                    </a:lnTo>
                    <a:lnTo>
                      <a:pt x="4" y="0"/>
                    </a:lnTo>
                    <a:close/>
                  </a:path>
                </a:pathLst>
              </a:custGeom>
              <a:noFill/>
              <a:ln w="3175" cap="flat" cmpd="sng">
                <a:solidFill>
                  <a:srgbClr val="E1AB11">
                    <a:alpha val="100000"/>
                  </a:srgbClr>
                </a:solidFill>
                <a:prstDash val="solid"/>
                <a:headEnd type="none" w="med" len="med"/>
                <a:tailEnd type="none" w="med" len="med"/>
              </a:ln>
            </p:spPr>
            <p:txBody>
              <a:bodyPr/>
              <a:lstStyle/>
              <a:p>
                <a:endParaRPr lang="zh-CN" altLang="en-US" sz="1800"/>
              </a:p>
            </p:txBody>
          </p:sp>
          <p:grpSp>
            <p:nvGrpSpPr>
              <p:cNvPr id="58804" name="组合 58803"/>
              <p:cNvGrpSpPr/>
              <p:nvPr/>
            </p:nvGrpSpPr>
            <p:grpSpPr>
              <a:xfrm>
                <a:off x="4830" y="2596"/>
                <a:ext cx="749" cy="789"/>
                <a:chOff x="4830" y="2596"/>
                <a:chExt cx="749" cy="789"/>
              </a:xfrm>
            </p:grpSpPr>
            <p:sp>
              <p:nvSpPr>
                <p:cNvPr id="58805" name="任意多边形 58804"/>
                <p:cNvSpPr/>
                <p:nvPr/>
              </p:nvSpPr>
              <p:spPr>
                <a:xfrm>
                  <a:off x="5282" y="2596"/>
                  <a:ext cx="297" cy="789"/>
                </a:xfrm>
                <a:custGeom>
                  <a:avLst/>
                  <a:gdLst/>
                  <a:ahLst/>
                  <a:cxnLst/>
                  <a:rect l="0" t="0" r="0" b="0"/>
                  <a:pathLst>
                    <a:path w="269" h="718">
                      <a:moveTo>
                        <a:pt x="223" y="463"/>
                      </a:moveTo>
                      <a:lnTo>
                        <a:pt x="0" y="718"/>
                      </a:lnTo>
                      <a:lnTo>
                        <a:pt x="25" y="191"/>
                      </a:lnTo>
                      <a:lnTo>
                        <a:pt x="269" y="0"/>
                      </a:lnTo>
                      <a:lnTo>
                        <a:pt x="223" y="463"/>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06" name="任意多边形 58805"/>
                <p:cNvSpPr/>
                <p:nvPr/>
              </p:nvSpPr>
              <p:spPr>
                <a:xfrm>
                  <a:off x="4830" y="2676"/>
                  <a:ext cx="480" cy="709"/>
                </a:xfrm>
                <a:custGeom>
                  <a:avLst/>
                  <a:gdLst/>
                  <a:ahLst/>
                  <a:cxnLst/>
                  <a:rect l="0" t="0" r="0" b="0"/>
                  <a:pathLst>
                    <a:path w="437" h="646">
                      <a:moveTo>
                        <a:pt x="36" y="476"/>
                      </a:moveTo>
                      <a:lnTo>
                        <a:pt x="0" y="0"/>
                      </a:lnTo>
                      <a:lnTo>
                        <a:pt x="437" y="119"/>
                      </a:lnTo>
                      <a:lnTo>
                        <a:pt x="412" y="646"/>
                      </a:lnTo>
                      <a:lnTo>
                        <a:pt x="36" y="476"/>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07" name="任意多边形 58806"/>
                <p:cNvSpPr>
                  <a:spLocks noEditPoints="1"/>
                </p:cNvSpPr>
                <p:nvPr/>
              </p:nvSpPr>
              <p:spPr>
                <a:xfrm>
                  <a:off x="5179" y="3229"/>
                  <a:ext cx="77" cy="117"/>
                </a:xfrm>
                <a:custGeom>
                  <a:avLst/>
                  <a:gdLst/>
                  <a:ahLst/>
                  <a:cxnLst/>
                  <a:rect l="0" t="0" r="0" b="0"/>
                  <a:pathLst>
                    <a:path w="37" h="56">
                      <a:moveTo>
                        <a:pt x="37" y="17"/>
                      </a:moveTo>
                      <a:cubicBezTo>
                        <a:pt x="37" y="16"/>
                        <a:pt x="37" y="15"/>
                        <a:pt x="37" y="14"/>
                      </a:cubicBezTo>
                      <a:cubicBezTo>
                        <a:pt x="34" y="14"/>
                        <a:pt x="32" y="12"/>
                        <a:pt x="29" y="11"/>
                      </a:cubicBezTo>
                      <a:cubicBezTo>
                        <a:pt x="29" y="11"/>
                        <a:pt x="29" y="11"/>
                        <a:pt x="28" y="11"/>
                      </a:cubicBezTo>
                      <a:cubicBezTo>
                        <a:pt x="20" y="8"/>
                        <a:pt x="11" y="3"/>
                        <a:pt x="2" y="0"/>
                      </a:cubicBezTo>
                      <a:cubicBezTo>
                        <a:pt x="1" y="3"/>
                        <a:pt x="2" y="5"/>
                        <a:pt x="2" y="8"/>
                      </a:cubicBezTo>
                      <a:cubicBezTo>
                        <a:pt x="1" y="8"/>
                        <a:pt x="1" y="8"/>
                        <a:pt x="1" y="9"/>
                      </a:cubicBezTo>
                      <a:cubicBezTo>
                        <a:pt x="1" y="10"/>
                        <a:pt x="1" y="11"/>
                        <a:pt x="1" y="12"/>
                      </a:cubicBezTo>
                      <a:cubicBezTo>
                        <a:pt x="1" y="13"/>
                        <a:pt x="1" y="14"/>
                        <a:pt x="1" y="15"/>
                      </a:cubicBezTo>
                      <a:cubicBezTo>
                        <a:pt x="1" y="19"/>
                        <a:pt x="1" y="23"/>
                        <a:pt x="0" y="27"/>
                      </a:cubicBezTo>
                      <a:cubicBezTo>
                        <a:pt x="0" y="28"/>
                        <a:pt x="1" y="28"/>
                        <a:pt x="1" y="28"/>
                      </a:cubicBezTo>
                      <a:cubicBezTo>
                        <a:pt x="0" y="33"/>
                        <a:pt x="0" y="37"/>
                        <a:pt x="0" y="41"/>
                      </a:cubicBezTo>
                      <a:cubicBezTo>
                        <a:pt x="4" y="43"/>
                        <a:pt x="8" y="44"/>
                        <a:pt x="11" y="46"/>
                      </a:cubicBezTo>
                      <a:cubicBezTo>
                        <a:pt x="12" y="46"/>
                        <a:pt x="12" y="46"/>
                        <a:pt x="12" y="46"/>
                      </a:cubicBezTo>
                      <a:cubicBezTo>
                        <a:pt x="14" y="47"/>
                        <a:pt x="15" y="48"/>
                        <a:pt x="17" y="49"/>
                      </a:cubicBezTo>
                      <a:cubicBezTo>
                        <a:pt x="17" y="49"/>
                        <a:pt x="17" y="48"/>
                        <a:pt x="17" y="48"/>
                      </a:cubicBezTo>
                      <a:cubicBezTo>
                        <a:pt x="17" y="49"/>
                        <a:pt x="18" y="49"/>
                        <a:pt x="18" y="49"/>
                      </a:cubicBezTo>
                      <a:cubicBezTo>
                        <a:pt x="18" y="49"/>
                        <a:pt x="17" y="48"/>
                        <a:pt x="18" y="48"/>
                      </a:cubicBezTo>
                      <a:cubicBezTo>
                        <a:pt x="18" y="48"/>
                        <a:pt x="18" y="48"/>
                        <a:pt x="18" y="48"/>
                      </a:cubicBezTo>
                      <a:cubicBezTo>
                        <a:pt x="18" y="48"/>
                        <a:pt x="18" y="47"/>
                        <a:pt x="19" y="47"/>
                      </a:cubicBezTo>
                      <a:cubicBezTo>
                        <a:pt x="19" y="48"/>
                        <a:pt x="19" y="48"/>
                        <a:pt x="19" y="48"/>
                      </a:cubicBezTo>
                      <a:cubicBezTo>
                        <a:pt x="19" y="48"/>
                        <a:pt x="19" y="47"/>
                        <a:pt x="20" y="48"/>
                      </a:cubicBezTo>
                      <a:cubicBezTo>
                        <a:pt x="19" y="48"/>
                        <a:pt x="19" y="48"/>
                        <a:pt x="19" y="49"/>
                      </a:cubicBezTo>
                      <a:cubicBezTo>
                        <a:pt x="21" y="50"/>
                        <a:pt x="23" y="52"/>
                        <a:pt x="25" y="52"/>
                      </a:cubicBezTo>
                      <a:cubicBezTo>
                        <a:pt x="25" y="52"/>
                        <a:pt x="25" y="52"/>
                        <a:pt x="26" y="52"/>
                      </a:cubicBezTo>
                      <a:cubicBezTo>
                        <a:pt x="26" y="52"/>
                        <a:pt x="26" y="53"/>
                        <a:pt x="26" y="53"/>
                      </a:cubicBezTo>
                      <a:cubicBezTo>
                        <a:pt x="27" y="53"/>
                        <a:pt x="27" y="53"/>
                        <a:pt x="27" y="53"/>
                      </a:cubicBezTo>
                      <a:cubicBezTo>
                        <a:pt x="27" y="53"/>
                        <a:pt x="27" y="53"/>
                        <a:pt x="28" y="53"/>
                      </a:cubicBezTo>
                      <a:cubicBezTo>
                        <a:pt x="29" y="54"/>
                        <a:pt x="30" y="54"/>
                        <a:pt x="31" y="55"/>
                      </a:cubicBezTo>
                      <a:cubicBezTo>
                        <a:pt x="31" y="55"/>
                        <a:pt x="31" y="54"/>
                        <a:pt x="31" y="54"/>
                      </a:cubicBezTo>
                      <a:cubicBezTo>
                        <a:pt x="32" y="56"/>
                        <a:pt x="34" y="56"/>
                        <a:pt x="35" y="56"/>
                      </a:cubicBezTo>
                      <a:cubicBezTo>
                        <a:pt x="35" y="51"/>
                        <a:pt x="35" y="47"/>
                        <a:pt x="36" y="42"/>
                      </a:cubicBezTo>
                      <a:cubicBezTo>
                        <a:pt x="36" y="41"/>
                        <a:pt x="36" y="41"/>
                        <a:pt x="36" y="40"/>
                      </a:cubicBezTo>
                      <a:cubicBezTo>
                        <a:pt x="36" y="40"/>
                        <a:pt x="36" y="39"/>
                        <a:pt x="36" y="38"/>
                      </a:cubicBezTo>
                      <a:cubicBezTo>
                        <a:pt x="36" y="34"/>
                        <a:pt x="37" y="31"/>
                        <a:pt x="37" y="27"/>
                      </a:cubicBezTo>
                      <a:cubicBezTo>
                        <a:pt x="37" y="26"/>
                        <a:pt x="36" y="25"/>
                        <a:pt x="36" y="24"/>
                      </a:cubicBezTo>
                      <a:cubicBezTo>
                        <a:pt x="37" y="24"/>
                        <a:pt x="37" y="23"/>
                        <a:pt x="37" y="23"/>
                      </a:cubicBezTo>
                      <a:cubicBezTo>
                        <a:pt x="37" y="22"/>
                        <a:pt x="37" y="20"/>
                        <a:pt x="37" y="19"/>
                      </a:cubicBezTo>
                      <a:cubicBezTo>
                        <a:pt x="37" y="18"/>
                        <a:pt x="37" y="18"/>
                        <a:pt x="37" y="17"/>
                      </a:cubicBezTo>
                      <a:close/>
                      <a:moveTo>
                        <a:pt x="26" y="14"/>
                      </a:moveTo>
                      <a:cubicBezTo>
                        <a:pt x="26" y="14"/>
                        <a:pt x="26" y="14"/>
                        <a:pt x="26" y="15"/>
                      </a:cubicBezTo>
                      <a:cubicBezTo>
                        <a:pt x="26" y="14"/>
                        <a:pt x="26" y="14"/>
                        <a:pt x="26" y="14"/>
                      </a:cubicBezTo>
                      <a:cubicBezTo>
                        <a:pt x="26" y="14"/>
                        <a:pt x="26" y="14"/>
                        <a:pt x="26" y="14"/>
                      </a:cubicBezTo>
                      <a:close/>
                      <a:moveTo>
                        <a:pt x="21" y="25"/>
                      </a:moveTo>
                      <a:cubicBezTo>
                        <a:pt x="21" y="25"/>
                        <a:pt x="22" y="24"/>
                        <a:pt x="22" y="24"/>
                      </a:cubicBezTo>
                      <a:cubicBezTo>
                        <a:pt x="22" y="22"/>
                        <a:pt x="22" y="20"/>
                        <a:pt x="22" y="19"/>
                      </a:cubicBezTo>
                      <a:cubicBezTo>
                        <a:pt x="22" y="18"/>
                        <a:pt x="21" y="18"/>
                        <a:pt x="21" y="18"/>
                      </a:cubicBezTo>
                      <a:cubicBezTo>
                        <a:pt x="22" y="16"/>
                        <a:pt x="22" y="14"/>
                        <a:pt x="23" y="12"/>
                      </a:cubicBezTo>
                      <a:cubicBezTo>
                        <a:pt x="23" y="12"/>
                        <a:pt x="23" y="12"/>
                        <a:pt x="23" y="12"/>
                      </a:cubicBezTo>
                      <a:cubicBezTo>
                        <a:pt x="24" y="12"/>
                        <a:pt x="24" y="13"/>
                        <a:pt x="24" y="14"/>
                      </a:cubicBezTo>
                      <a:cubicBezTo>
                        <a:pt x="25" y="16"/>
                        <a:pt x="25" y="18"/>
                        <a:pt x="25" y="20"/>
                      </a:cubicBezTo>
                      <a:cubicBezTo>
                        <a:pt x="25" y="20"/>
                        <a:pt x="24" y="19"/>
                        <a:pt x="24" y="20"/>
                      </a:cubicBezTo>
                      <a:cubicBezTo>
                        <a:pt x="24" y="27"/>
                        <a:pt x="24" y="35"/>
                        <a:pt x="23" y="42"/>
                      </a:cubicBezTo>
                      <a:cubicBezTo>
                        <a:pt x="23" y="42"/>
                        <a:pt x="22" y="41"/>
                        <a:pt x="21" y="41"/>
                      </a:cubicBezTo>
                      <a:cubicBezTo>
                        <a:pt x="20" y="36"/>
                        <a:pt x="22" y="32"/>
                        <a:pt x="22" y="27"/>
                      </a:cubicBezTo>
                      <a:cubicBezTo>
                        <a:pt x="22" y="26"/>
                        <a:pt x="21" y="26"/>
                        <a:pt x="21" y="25"/>
                      </a:cubicBezTo>
                      <a:close/>
                      <a:moveTo>
                        <a:pt x="19" y="18"/>
                      </a:moveTo>
                      <a:cubicBezTo>
                        <a:pt x="19" y="18"/>
                        <a:pt x="19" y="18"/>
                        <a:pt x="19" y="19"/>
                      </a:cubicBezTo>
                      <a:cubicBezTo>
                        <a:pt x="19" y="19"/>
                        <a:pt x="19" y="19"/>
                        <a:pt x="19" y="19"/>
                      </a:cubicBezTo>
                      <a:cubicBezTo>
                        <a:pt x="19" y="18"/>
                        <a:pt x="19" y="18"/>
                        <a:pt x="19" y="18"/>
                      </a:cubicBezTo>
                      <a:close/>
                      <a:moveTo>
                        <a:pt x="17" y="15"/>
                      </a:moveTo>
                      <a:cubicBezTo>
                        <a:pt x="18" y="14"/>
                        <a:pt x="18" y="14"/>
                        <a:pt x="18" y="14"/>
                      </a:cubicBezTo>
                      <a:cubicBezTo>
                        <a:pt x="19" y="14"/>
                        <a:pt x="18" y="15"/>
                        <a:pt x="17" y="15"/>
                      </a:cubicBezTo>
                      <a:close/>
                      <a:moveTo>
                        <a:pt x="18" y="11"/>
                      </a:moveTo>
                      <a:cubicBezTo>
                        <a:pt x="18" y="12"/>
                        <a:pt x="17" y="12"/>
                        <a:pt x="17" y="11"/>
                      </a:cubicBezTo>
                      <a:cubicBezTo>
                        <a:pt x="17" y="10"/>
                        <a:pt x="18" y="10"/>
                        <a:pt x="18" y="11"/>
                      </a:cubicBezTo>
                      <a:close/>
                      <a:moveTo>
                        <a:pt x="15" y="8"/>
                      </a:moveTo>
                      <a:cubicBezTo>
                        <a:pt x="15" y="8"/>
                        <a:pt x="15" y="8"/>
                        <a:pt x="15" y="8"/>
                      </a:cubicBezTo>
                      <a:cubicBezTo>
                        <a:pt x="15" y="10"/>
                        <a:pt x="16" y="11"/>
                        <a:pt x="16" y="13"/>
                      </a:cubicBezTo>
                      <a:cubicBezTo>
                        <a:pt x="17" y="14"/>
                        <a:pt x="17" y="15"/>
                        <a:pt x="17" y="17"/>
                      </a:cubicBezTo>
                      <a:cubicBezTo>
                        <a:pt x="17" y="17"/>
                        <a:pt x="16" y="16"/>
                        <a:pt x="16" y="16"/>
                      </a:cubicBezTo>
                      <a:cubicBezTo>
                        <a:pt x="15" y="23"/>
                        <a:pt x="15" y="31"/>
                        <a:pt x="15" y="38"/>
                      </a:cubicBezTo>
                      <a:cubicBezTo>
                        <a:pt x="14" y="38"/>
                        <a:pt x="13" y="37"/>
                        <a:pt x="12" y="37"/>
                      </a:cubicBezTo>
                      <a:cubicBezTo>
                        <a:pt x="12" y="35"/>
                        <a:pt x="13" y="33"/>
                        <a:pt x="12" y="31"/>
                      </a:cubicBezTo>
                      <a:cubicBezTo>
                        <a:pt x="12" y="30"/>
                        <a:pt x="12" y="30"/>
                        <a:pt x="12" y="29"/>
                      </a:cubicBezTo>
                      <a:cubicBezTo>
                        <a:pt x="12" y="28"/>
                        <a:pt x="13" y="27"/>
                        <a:pt x="13" y="26"/>
                      </a:cubicBezTo>
                      <a:cubicBezTo>
                        <a:pt x="13" y="22"/>
                        <a:pt x="13" y="19"/>
                        <a:pt x="13" y="15"/>
                      </a:cubicBezTo>
                      <a:cubicBezTo>
                        <a:pt x="13" y="15"/>
                        <a:pt x="12" y="15"/>
                        <a:pt x="12" y="14"/>
                      </a:cubicBezTo>
                      <a:cubicBezTo>
                        <a:pt x="13" y="12"/>
                        <a:pt x="14" y="10"/>
                        <a:pt x="15" y="8"/>
                      </a:cubicBezTo>
                      <a:close/>
                      <a:moveTo>
                        <a:pt x="9" y="35"/>
                      </a:moveTo>
                      <a:cubicBezTo>
                        <a:pt x="10" y="36"/>
                        <a:pt x="10" y="36"/>
                        <a:pt x="10" y="36"/>
                      </a:cubicBezTo>
                      <a:cubicBezTo>
                        <a:pt x="10" y="36"/>
                        <a:pt x="10" y="36"/>
                        <a:pt x="10" y="36"/>
                      </a:cubicBezTo>
                      <a:cubicBezTo>
                        <a:pt x="9" y="36"/>
                        <a:pt x="9" y="36"/>
                        <a:pt x="9" y="35"/>
                      </a:cubicBezTo>
                      <a:close/>
                      <a:moveTo>
                        <a:pt x="8" y="4"/>
                      </a:moveTo>
                      <a:cubicBezTo>
                        <a:pt x="9" y="4"/>
                        <a:pt x="9" y="5"/>
                        <a:pt x="9" y="6"/>
                      </a:cubicBezTo>
                      <a:cubicBezTo>
                        <a:pt x="8" y="5"/>
                        <a:pt x="8" y="4"/>
                        <a:pt x="8" y="4"/>
                      </a:cubicBezTo>
                      <a:close/>
                      <a:moveTo>
                        <a:pt x="7" y="13"/>
                      </a:moveTo>
                      <a:cubicBezTo>
                        <a:pt x="7" y="13"/>
                        <a:pt x="7" y="13"/>
                        <a:pt x="6" y="13"/>
                      </a:cubicBezTo>
                      <a:cubicBezTo>
                        <a:pt x="7" y="12"/>
                        <a:pt x="7" y="13"/>
                        <a:pt x="7" y="13"/>
                      </a:cubicBezTo>
                      <a:close/>
                      <a:moveTo>
                        <a:pt x="5" y="24"/>
                      </a:moveTo>
                      <a:cubicBezTo>
                        <a:pt x="5" y="24"/>
                        <a:pt x="5" y="25"/>
                        <a:pt x="5" y="24"/>
                      </a:cubicBezTo>
                      <a:cubicBezTo>
                        <a:pt x="5" y="24"/>
                        <a:pt x="5" y="24"/>
                        <a:pt x="5" y="24"/>
                      </a:cubicBezTo>
                      <a:close/>
                      <a:moveTo>
                        <a:pt x="5" y="30"/>
                      </a:moveTo>
                      <a:cubicBezTo>
                        <a:pt x="5" y="30"/>
                        <a:pt x="4" y="30"/>
                        <a:pt x="4" y="30"/>
                      </a:cubicBezTo>
                      <a:cubicBezTo>
                        <a:pt x="5" y="30"/>
                        <a:pt x="5" y="30"/>
                        <a:pt x="5" y="30"/>
                      </a:cubicBezTo>
                      <a:close/>
                      <a:moveTo>
                        <a:pt x="5" y="11"/>
                      </a:moveTo>
                      <a:cubicBezTo>
                        <a:pt x="5" y="11"/>
                        <a:pt x="5" y="11"/>
                        <a:pt x="4" y="11"/>
                      </a:cubicBezTo>
                      <a:cubicBezTo>
                        <a:pt x="4" y="11"/>
                        <a:pt x="4" y="11"/>
                        <a:pt x="4" y="10"/>
                      </a:cubicBezTo>
                      <a:cubicBezTo>
                        <a:pt x="5" y="11"/>
                        <a:pt x="5" y="10"/>
                        <a:pt x="5" y="11"/>
                      </a:cubicBezTo>
                      <a:close/>
                      <a:moveTo>
                        <a:pt x="4" y="9"/>
                      </a:moveTo>
                      <a:cubicBezTo>
                        <a:pt x="5" y="9"/>
                        <a:pt x="5" y="10"/>
                        <a:pt x="4" y="10"/>
                      </a:cubicBezTo>
                      <a:cubicBezTo>
                        <a:pt x="4" y="10"/>
                        <a:pt x="4" y="9"/>
                        <a:pt x="4" y="9"/>
                      </a:cubicBezTo>
                      <a:close/>
                      <a:moveTo>
                        <a:pt x="4" y="14"/>
                      </a:moveTo>
                      <a:cubicBezTo>
                        <a:pt x="3" y="14"/>
                        <a:pt x="3" y="13"/>
                        <a:pt x="3" y="13"/>
                      </a:cubicBezTo>
                      <a:cubicBezTo>
                        <a:pt x="3" y="13"/>
                        <a:pt x="4" y="13"/>
                        <a:pt x="4" y="14"/>
                      </a:cubicBezTo>
                      <a:close/>
                      <a:moveTo>
                        <a:pt x="4" y="40"/>
                      </a:moveTo>
                      <a:cubicBezTo>
                        <a:pt x="4" y="40"/>
                        <a:pt x="4" y="40"/>
                        <a:pt x="4" y="40"/>
                      </a:cubicBezTo>
                      <a:cubicBezTo>
                        <a:pt x="3" y="40"/>
                        <a:pt x="3" y="40"/>
                        <a:pt x="3" y="40"/>
                      </a:cubicBezTo>
                      <a:cubicBezTo>
                        <a:pt x="3" y="40"/>
                        <a:pt x="3" y="40"/>
                        <a:pt x="4" y="40"/>
                      </a:cubicBezTo>
                      <a:close/>
                      <a:moveTo>
                        <a:pt x="3" y="13"/>
                      </a:moveTo>
                      <a:cubicBezTo>
                        <a:pt x="3" y="13"/>
                        <a:pt x="3" y="12"/>
                        <a:pt x="3" y="12"/>
                      </a:cubicBezTo>
                      <a:cubicBezTo>
                        <a:pt x="3" y="12"/>
                        <a:pt x="3" y="12"/>
                        <a:pt x="3" y="12"/>
                      </a:cubicBezTo>
                      <a:cubicBezTo>
                        <a:pt x="4" y="12"/>
                        <a:pt x="4" y="13"/>
                        <a:pt x="3" y="13"/>
                      </a:cubicBezTo>
                      <a:close/>
                      <a:moveTo>
                        <a:pt x="3" y="22"/>
                      </a:moveTo>
                      <a:cubicBezTo>
                        <a:pt x="3" y="22"/>
                        <a:pt x="2" y="22"/>
                        <a:pt x="2" y="22"/>
                      </a:cubicBezTo>
                      <a:cubicBezTo>
                        <a:pt x="2" y="22"/>
                        <a:pt x="3" y="22"/>
                        <a:pt x="3" y="22"/>
                      </a:cubicBezTo>
                      <a:cubicBezTo>
                        <a:pt x="3" y="22"/>
                        <a:pt x="3" y="22"/>
                        <a:pt x="3" y="22"/>
                      </a:cubicBezTo>
                      <a:close/>
                      <a:moveTo>
                        <a:pt x="3" y="24"/>
                      </a:moveTo>
                      <a:cubicBezTo>
                        <a:pt x="3" y="24"/>
                        <a:pt x="3" y="23"/>
                        <a:pt x="3" y="23"/>
                      </a:cubicBezTo>
                      <a:cubicBezTo>
                        <a:pt x="3" y="23"/>
                        <a:pt x="3" y="23"/>
                        <a:pt x="3" y="23"/>
                      </a:cubicBezTo>
                      <a:cubicBezTo>
                        <a:pt x="3" y="24"/>
                        <a:pt x="3" y="24"/>
                        <a:pt x="3" y="24"/>
                      </a:cubicBezTo>
                      <a:close/>
                      <a:moveTo>
                        <a:pt x="3" y="9"/>
                      </a:moveTo>
                      <a:cubicBezTo>
                        <a:pt x="3" y="9"/>
                        <a:pt x="3" y="9"/>
                        <a:pt x="2" y="8"/>
                      </a:cubicBezTo>
                      <a:cubicBezTo>
                        <a:pt x="2" y="8"/>
                        <a:pt x="3" y="8"/>
                        <a:pt x="3" y="8"/>
                      </a:cubicBezTo>
                      <a:cubicBezTo>
                        <a:pt x="3" y="9"/>
                        <a:pt x="3" y="9"/>
                        <a:pt x="3" y="9"/>
                      </a:cubicBezTo>
                      <a:close/>
                      <a:moveTo>
                        <a:pt x="3" y="6"/>
                      </a:moveTo>
                      <a:cubicBezTo>
                        <a:pt x="3" y="5"/>
                        <a:pt x="2" y="6"/>
                        <a:pt x="2" y="6"/>
                      </a:cubicBezTo>
                      <a:cubicBezTo>
                        <a:pt x="1" y="5"/>
                        <a:pt x="3" y="4"/>
                        <a:pt x="3" y="6"/>
                      </a:cubicBezTo>
                      <a:close/>
                      <a:moveTo>
                        <a:pt x="2" y="8"/>
                      </a:moveTo>
                      <a:cubicBezTo>
                        <a:pt x="2" y="9"/>
                        <a:pt x="3" y="10"/>
                        <a:pt x="2" y="9"/>
                      </a:cubicBezTo>
                      <a:cubicBezTo>
                        <a:pt x="2" y="9"/>
                        <a:pt x="2" y="8"/>
                        <a:pt x="2" y="8"/>
                      </a:cubicBezTo>
                      <a:cubicBezTo>
                        <a:pt x="2" y="8"/>
                        <a:pt x="2" y="8"/>
                        <a:pt x="2" y="8"/>
                      </a:cubicBezTo>
                      <a:close/>
                      <a:moveTo>
                        <a:pt x="2" y="28"/>
                      </a:moveTo>
                      <a:cubicBezTo>
                        <a:pt x="2" y="28"/>
                        <a:pt x="2" y="29"/>
                        <a:pt x="2" y="29"/>
                      </a:cubicBezTo>
                      <a:cubicBezTo>
                        <a:pt x="2" y="29"/>
                        <a:pt x="2" y="29"/>
                        <a:pt x="2" y="29"/>
                      </a:cubicBezTo>
                      <a:cubicBezTo>
                        <a:pt x="1" y="29"/>
                        <a:pt x="1" y="29"/>
                        <a:pt x="2" y="28"/>
                      </a:cubicBezTo>
                      <a:close/>
                      <a:moveTo>
                        <a:pt x="2" y="31"/>
                      </a:moveTo>
                      <a:cubicBezTo>
                        <a:pt x="2" y="31"/>
                        <a:pt x="2" y="31"/>
                        <a:pt x="2" y="31"/>
                      </a:cubicBezTo>
                      <a:cubicBezTo>
                        <a:pt x="2" y="31"/>
                        <a:pt x="2" y="31"/>
                        <a:pt x="2" y="31"/>
                      </a:cubicBezTo>
                      <a:cubicBezTo>
                        <a:pt x="2" y="31"/>
                        <a:pt x="2" y="31"/>
                        <a:pt x="2" y="31"/>
                      </a:cubicBezTo>
                      <a:close/>
                      <a:moveTo>
                        <a:pt x="1" y="35"/>
                      </a:moveTo>
                      <a:cubicBezTo>
                        <a:pt x="2" y="35"/>
                        <a:pt x="3" y="36"/>
                        <a:pt x="3" y="36"/>
                      </a:cubicBezTo>
                      <a:cubicBezTo>
                        <a:pt x="3" y="36"/>
                        <a:pt x="3" y="36"/>
                        <a:pt x="2" y="36"/>
                      </a:cubicBezTo>
                      <a:cubicBezTo>
                        <a:pt x="2" y="37"/>
                        <a:pt x="3" y="37"/>
                        <a:pt x="3" y="37"/>
                      </a:cubicBezTo>
                      <a:cubicBezTo>
                        <a:pt x="3" y="37"/>
                        <a:pt x="3" y="38"/>
                        <a:pt x="3" y="38"/>
                      </a:cubicBezTo>
                      <a:cubicBezTo>
                        <a:pt x="3" y="38"/>
                        <a:pt x="2" y="37"/>
                        <a:pt x="2" y="37"/>
                      </a:cubicBezTo>
                      <a:cubicBezTo>
                        <a:pt x="2" y="37"/>
                        <a:pt x="2" y="36"/>
                        <a:pt x="1" y="35"/>
                      </a:cubicBezTo>
                      <a:close/>
                      <a:moveTo>
                        <a:pt x="3" y="38"/>
                      </a:moveTo>
                      <a:cubicBezTo>
                        <a:pt x="3" y="38"/>
                        <a:pt x="3" y="38"/>
                        <a:pt x="3" y="39"/>
                      </a:cubicBezTo>
                      <a:cubicBezTo>
                        <a:pt x="3" y="39"/>
                        <a:pt x="3" y="38"/>
                        <a:pt x="3" y="38"/>
                      </a:cubicBezTo>
                      <a:close/>
                      <a:moveTo>
                        <a:pt x="3" y="42"/>
                      </a:moveTo>
                      <a:cubicBezTo>
                        <a:pt x="3" y="42"/>
                        <a:pt x="3" y="41"/>
                        <a:pt x="3" y="41"/>
                      </a:cubicBezTo>
                      <a:cubicBezTo>
                        <a:pt x="4" y="41"/>
                        <a:pt x="4" y="42"/>
                        <a:pt x="4" y="42"/>
                      </a:cubicBezTo>
                      <a:cubicBezTo>
                        <a:pt x="4" y="42"/>
                        <a:pt x="4" y="42"/>
                        <a:pt x="3" y="42"/>
                      </a:cubicBezTo>
                      <a:close/>
                      <a:moveTo>
                        <a:pt x="4" y="40"/>
                      </a:moveTo>
                      <a:cubicBezTo>
                        <a:pt x="4" y="40"/>
                        <a:pt x="4" y="39"/>
                        <a:pt x="4" y="38"/>
                      </a:cubicBezTo>
                      <a:cubicBezTo>
                        <a:pt x="5" y="39"/>
                        <a:pt x="5" y="40"/>
                        <a:pt x="4" y="40"/>
                      </a:cubicBezTo>
                      <a:close/>
                      <a:moveTo>
                        <a:pt x="4" y="35"/>
                      </a:moveTo>
                      <a:cubicBezTo>
                        <a:pt x="4" y="35"/>
                        <a:pt x="5" y="35"/>
                        <a:pt x="5" y="36"/>
                      </a:cubicBezTo>
                      <a:cubicBezTo>
                        <a:pt x="5" y="36"/>
                        <a:pt x="4" y="36"/>
                        <a:pt x="4" y="35"/>
                      </a:cubicBezTo>
                      <a:close/>
                      <a:moveTo>
                        <a:pt x="6" y="43"/>
                      </a:moveTo>
                      <a:cubicBezTo>
                        <a:pt x="6" y="43"/>
                        <a:pt x="6" y="43"/>
                        <a:pt x="6" y="43"/>
                      </a:cubicBezTo>
                      <a:cubicBezTo>
                        <a:pt x="6" y="44"/>
                        <a:pt x="6" y="43"/>
                        <a:pt x="6" y="43"/>
                      </a:cubicBezTo>
                      <a:close/>
                      <a:moveTo>
                        <a:pt x="6" y="42"/>
                      </a:moveTo>
                      <a:cubicBezTo>
                        <a:pt x="6" y="41"/>
                        <a:pt x="6" y="41"/>
                        <a:pt x="6" y="41"/>
                      </a:cubicBezTo>
                      <a:cubicBezTo>
                        <a:pt x="6" y="41"/>
                        <a:pt x="6" y="41"/>
                        <a:pt x="6" y="42"/>
                      </a:cubicBezTo>
                      <a:cubicBezTo>
                        <a:pt x="6" y="42"/>
                        <a:pt x="6" y="42"/>
                        <a:pt x="6" y="42"/>
                      </a:cubicBezTo>
                      <a:close/>
                      <a:moveTo>
                        <a:pt x="5" y="39"/>
                      </a:moveTo>
                      <a:cubicBezTo>
                        <a:pt x="5" y="39"/>
                        <a:pt x="5" y="39"/>
                        <a:pt x="6" y="39"/>
                      </a:cubicBezTo>
                      <a:cubicBezTo>
                        <a:pt x="6" y="39"/>
                        <a:pt x="6" y="38"/>
                        <a:pt x="6" y="38"/>
                      </a:cubicBezTo>
                      <a:cubicBezTo>
                        <a:pt x="6" y="39"/>
                        <a:pt x="6" y="39"/>
                        <a:pt x="6" y="39"/>
                      </a:cubicBezTo>
                      <a:cubicBezTo>
                        <a:pt x="6" y="39"/>
                        <a:pt x="5" y="40"/>
                        <a:pt x="5" y="39"/>
                      </a:cubicBezTo>
                      <a:close/>
                      <a:moveTo>
                        <a:pt x="6" y="39"/>
                      </a:moveTo>
                      <a:cubicBezTo>
                        <a:pt x="6" y="38"/>
                        <a:pt x="6" y="38"/>
                        <a:pt x="7" y="38"/>
                      </a:cubicBezTo>
                      <a:cubicBezTo>
                        <a:pt x="7" y="38"/>
                        <a:pt x="7" y="38"/>
                        <a:pt x="7" y="39"/>
                      </a:cubicBezTo>
                      <a:cubicBezTo>
                        <a:pt x="7" y="39"/>
                        <a:pt x="7" y="39"/>
                        <a:pt x="7" y="39"/>
                      </a:cubicBezTo>
                      <a:cubicBezTo>
                        <a:pt x="7" y="38"/>
                        <a:pt x="7" y="39"/>
                        <a:pt x="6" y="39"/>
                      </a:cubicBezTo>
                      <a:close/>
                      <a:moveTo>
                        <a:pt x="7" y="42"/>
                      </a:moveTo>
                      <a:cubicBezTo>
                        <a:pt x="7" y="42"/>
                        <a:pt x="8" y="42"/>
                        <a:pt x="8" y="42"/>
                      </a:cubicBezTo>
                      <a:cubicBezTo>
                        <a:pt x="8" y="43"/>
                        <a:pt x="7" y="43"/>
                        <a:pt x="7" y="42"/>
                      </a:cubicBezTo>
                      <a:close/>
                      <a:moveTo>
                        <a:pt x="8" y="41"/>
                      </a:moveTo>
                      <a:cubicBezTo>
                        <a:pt x="8" y="41"/>
                        <a:pt x="8" y="40"/>
                        <a:pt x="8" y="40"/>
                      </a:cubicBezTo>
                      <a:cubicBezTo>
                        <a:pt x="8" y="40"/>
                        <a:pt x="8" y="40"/>
                        <a:pt x="8" y="40"/>
                      </a:cubicBezTo>
                      <a:cubicBezTo>
                        <a:pt x="8" y="41"/>
                        <a:pt x="8" y="40"/>
                        <a:pt x="8" y="41"/>
                      </a:cubicBezTo>
                      <a:close/>
                      <a:moveTo>
                        <a:pt x="8" y="7"/>
                      </a:moveTo>
                      <a:cubicBezTo>
                        <a:pt x="8" y="7"/>
                        <a:pt x="9" y="7"/>
                        <a:pt x="9" y="7"/>
                      </a:cubicBezTo>
                      <a:cubicBezTo>
                        <a:pt x="9" y="7"/>
                        <a:pt x="8" y="7"/>
                        <a:pt x="8" y="7"/>
                      </a:cubicBezTo>
                      <a:close/>
                      <a:moveTo>
                        <a:pt x="9" y="44"/>
                      </a:moveTo>
                      <a:cubicBezTo>
                        <a:pt x="9" y="44"/>
                        <a:pt x="9" y="44"/>
                        <a:pt x="9" y="44"/>
                      </a:cubicBezTo>
                      <a:cubicBezTo>
                        <a:pt x="9" y="44"/>
                        <a:pt x="9" y="44"/>
                        <a:pt x="9" y="44"/>
                      </a:cubicBezTo>
                      <a:close/>
                      <a:moveTo>
                        <a:pt x="16" y="46"/>
                      </a:moveTo>
                      <a:cubicBezTo>
                        <a:pt x="16" y="46"/>
                        <a:pt x="16" y="46"/>
                        <a:pt x="16" y="46"/>
                      </a:cubicBezTo>
                      <a:cubicBezTo>
                        <a:pt x="17" y="46"/>
                        <a:pt x="17" y="47"/>
                        <a:pt x="16" y="46"/>
                      </a:cubicBezTo>
                      <a:close/>
                      <a:moveTo>
                        <a:pt x="17" y="46"/>
                      </a:moveTo>
                      <a:cubicBezTo>
                        <a:pt x="17" y="46"/>
                        <a:pt x="17" y="46"/>
                        <a:pt x="17" y="46"/>
                      </a:cubicBezTo>
                      <a:cubicBezTo>
                        <a:pt x="17" y="46"/>
                        <a:pt x="17" y="46"/>
                        <a:pt x="18" y="46"/>
                      </a:cubicBezTo>
                      <a:cubicBezTo>
                        <a:pt x="18" y="47"/>
                        <a:pt x="17" y="47"/>
                        <a:pt x="17" y="46"/>
                      </a:cubicBezTo>
                      <a:close/>
                      <a:moveTo>
                        <a:pt x="24" y="50"/>
                      </a:moveTo>
                      <a:cubicBezTo>
                        <a:pt x="24" y="49"/>
                        <a:pt x="25" y="49"/>
                        <a:pt x="25" y="49"/>
                      </a:cubicBezTo>
                      <a:cubicBezTo>
                        <a:pt x="25" y="50"/>
                        <a:pt x="25" y="50"/>
                        <a:pt x="24" y="50"/>
                      </a:cubicBezTo>
                      <a:close/>
                      <a:moveTo>
                        <a:pt x="27" y="48"/>
                      </a:moveTo>
                      <a:cubicBezTo>
                        <a:pt x="26" y="48"/>
                        <a:pt x="25" y="48"/>
                        <a:pt x="25" y="48"/>
                      </a:cubicBezTo>
                      <a:cubicBezTo>
                        <a:pt x="24" y="47"/>
                        <a:pt x="23" y="47"/>
                        <a:pt x="21" y="46"/>
                      </a:cubicBezTo>
                      <a:cubicBezTo>
                        <a:pt x="20" y="46"/>
                        <a:pt x="19" y="45"/>
                        <a:pt x="18" y="45"/>
                      </a:cubicBezTo>
                      <a:cubicBezTo>
                        <a:pt x="15" y="43"/>
                        <a:pt x="12" y="42"/>
                        <a:pt x="9" y="41"/>
                      </a:cubicBezTo>
                      <a:cubicBezTo>
                        <a:pt x="9" y="40"/>
                        <a:pt x="9" y="39"/>
                        <a:pt x="9" y="38"/>
                      </a:cubicBezTo>
                      <a:cubicBezTo>
                        <a:pt x="9" y="38"/>
                        <a:pt x="9" y="38"/>
                        <a:pt x="9" y="37"/>
                      </a:cubicBezTo>
                      <a:cubicBezTo>
                        <a:pt x="13" y="40"/>
                        <a:pt x="16" y="41"/>
                        <a:pt x="19" y="42"/>
                      </a:cubicBezTo>
                      <a:cubicBezTo>
                        <a:pt x="20" y="42"/>
                        <a:pt x="19" y="42"/>
                        <a:pt x="20" y="42"/>
                      </a:cubicBezTo>
                      <a:cubicBezTo>
                        <a:pt x="21" y="43"/>
                        <a:pt x="22" y="44"/>
                        <a:pt x="23" y="44"/>
                      </a:cubicBezTo>
                      <a:cubicBezTo>
                        <a:pt x="23" y="44"/>
                        <a:pt x="24" y="44"/>
                        <a:pt x="24" y="44"/>
                      </a:cubicBezTo>
                      <a:cubicBezTo>
                        <a:pt x="24" y="44"/>
                        <a:pt x="24" y="44"/>
                        <a:pt x="24" y="45"/>
                      </a:cubicBezTo>
                      <a:cubicBezTo>
                        <a:pt x="25" y="45"/>
                        <a:pt x="26" y="45"/>
                        <a:pt x="27" y="46"/>
                      </a:cubicBezTo>
                      <a:cubicBezTo>
                        <a:pt x="27" y="46"/>
                        <a:pt x="27" y="47"/>
                        <a:pt x="27" y="48"/>
                      </a:cubicBezTo>
                      <a:close/>
                      <a:moveTo>
                        <a:pt x="28" y="13"/>
                      </a:moveTo>
                      <a:cubicBezTo>
                        <a:pt x="28" y="13"/>
                        <a:pt x="28" y="12"/>
                        <a:pt x="28" y="12"/>
                      </a:cubicBezTo>
                      <a:cubicBezTo>
                        <a:pt x="28" y="12"/>
                        <a:pt x="28" y="12"/>
                        <a:pt x="29" y="12"/>
                      </a:cubicBezTo>
                      <a:cubicBezTo>
                        <a:pt x="28" y="13"/>
                        <a:pt x="29" y="13"/>
                        <a:pt x="29" y="13"/>
                      </a:cubicBezTo>
                      <a:cubicBezTo>
                        <a:pt x="29" y="13"/>
                        <a:pt x="28" y="13"/>
                        <a:pt x="28" y="13"/>
                      </a:cubicBezTo>
                      <a:close/>
                      <a:moveTo>
                        <a:pt x="29" y="52"/>
                      </a:moveTo>
                      <a:cubicBezTo>
                        <a:pt x="29" y="51"/>
                        <a:pt x="29" y="51"/>
                        <a:pt x="29" y="51"/>
                      </a:cubicBezTo>
                      <a:cubicBezTo>
                        <a:pt x="29" y="51"/>
                        <a:pt x="29" y="51"/>
                        <a:pt x="29" y="51"/>
                      </a:cubicBezTo>
                      <a:cubicBezTo>
                        <a:pt x="29" y="52"/>
                        <a:pt x="29" y="52"/>
                        <a:pt x="29" y="52"/>
                      </a:cubicBezTo>
                      <a:close/>
                      <a:moveTo>
                        <a:pt x="31" y="47"/>
                      </a:moveTo>
                      <a:cubicBezTo>
                        <a:pt x="31" y="47"/>
                        <a:pt x="31" y="47"/>
                        <a:pt x="31" y="47"/>
                      </a:cubicBezTo>
                      <a:cubicBezTo>
                        <a:pt x="31" y="47"/>
                        <a:pt x="31" y="47"/>
                        <a:pt x="31" y="47"/>
                      </a:cubicBezTo>
                      <a:cubicBezTo>
                        <a:pt x="32" y="48"/>
                        <a:pt x="31" y="48"/>
                        <a:pt x="31" y="47"/>
                      </a:cubicBezTo>
                      <a:close/>
                      <a:moveTo>
                        <a:pt x="34" y="17"/>
                      </a:moveTo>
                      <a:cubicBezTo>
                        <a:pt x="34" y="17"/>
                        <a:pt x="34" y="17"/>
                        <a:pt x="34" y="18"/>
                      </a:cubicBezTo>
                      <a:cubicBezTo>
                        <a:pt x="34" y="18"/>
                        <a:pt x="34" y="18"/>
                        <a:pt x="34" y="18"/>
                      </a:cubicBezTo>
                      <a:cubicBezTo>
                        <a:pt x="34" y="17"/>
                        <a:pt x="34" y="17"/>
                        <a:pt x="34" y="17"/>
                      </a:cubicBezTo>
                      <a:close/>
                      <a:moveTo>
                        <a:pt x="33" y="15"/>
                      </a:moveTo>
                      <a:cubicBezTo>
                        <a:pt x="33" y="15"/>
                        <a:pt x="33" y="15"/>
                        <a:pt x="33" y="14"/>
                      </a:cubicBezTo>
                      <a:cubicBezTo>
                        <a:pt x="33" y="14"/>
                        <a:pt x="33" y="15"/>
                        <a:pt x="33" y="15"/>
                      </a:cubicBezTo>
                      <a:close/>
                      <a:moveTo>
                        <a:pt x="33" y="16"/>
                      </a:moveTo>
                      <a:cubicBezTo>
                        <a:pt x="34" y="16"/>
                        <a:pt x="33" y="17"/>
                        <a:pt x="33" y="17"/>
                      </a:cubicBezTo>
                      <a:cubicBezTo>
                        <a:pt x="33" y="17"/>
                        <a:pt x="33" y="16"/>
                        <a:pt x="33" y="16"/>
                      </a:cubicBezTo>
                      <a:cubicBezTo>
                        <a:pt x="33" y="16"/>
                        <a:pt x="33" y="16"/>
                        <a:pt x="33" y="16"/>
                      </a:cubicBezTo>
                      <a:close/>
                      <a:moveTo>
                        <a:pt x="33" y="52"/>
                      </a:moveTo>
                      <a:cubicBezTo>
                        <a:pt x="33" y="53"/>
                        <a:pt x="33" y="53"/>
                        <a:pt x="33" y="53"/>
                      </a:cubicBezTo>
                      <a:cubicBezTo>
                        <a:pt x="33" y="53"/>
                        <a:pt x="33" y="53"/>
                        <a:pt x="33" y="52"/>
                      </a:cubicBezTo>
                      <a:close/>
                      <a:moveTo>
                        <a:pt x="33" y="52"/>
                      </a:moveTo>
                      <a:cubicBezTo>
                        <a:pt x="33" y="51"/>
                        <a:pt x="33" y="51"/>
                        <a:pt x="33" y="51"/>
                      </a:cubicBezTo>
                      <a:cubicBezTo>
                        <a:pt x="33" y="51"/>
                        <a:pt x="33" y="51"/>
                        <a:pt x="33" y="51"/>
                      </a:cubicBezTo>
                      <a:cubicBezTo>
                        <a:pt x="33" y="51"/>
                        <a:pt x="34" y="52"/>
                        <a:pt x="33" y="52"/>
                      </a:cubicBezTo>
                      <a:close/>
                      <a:moveTo>
                        <a:pt x="34" y="49"/>
                      </a:moveTo>
                      <a:cubicBezTo>
                        <a:pt x="34" y="49"/>
                        <a:pt x="33" y="48"/>
                        <a:pt x="34" y="48"/>
                      </a:cubicBezTo>
                      <a:cubicBezTo>
                        <a:pt x="34" y="48"/>
                        <a:pt x="34" y="48"/>
                        <a:pt x="34" y="49"/>
                      </a:cubicBezTo>
                      <a:cubicBezTo>
                        <a:pt x="34" y="49"/>
                        <a:pt x="34" y="49"/>
                        <a:pt x="34" y="49"/>
                      </a:cubicBezTo>
                      <a:close/>
                      <a:moveTo>
                        <a:pt x="34" y="28"/>
                      </a:moveTo>
                      <a:cubicBezTo>
                        <a:pt x="34" y="27"/>
                        <a:pt x="34" y="27"/>
                        <a:pt x="34" y="27"/>
                      </a:cubicBezTo>
                      <a:cubicBezTo>
                        <a:pt x="34" y="27"/>
                        <a:pt x="34" y="27"/>
                        <a:pt x="35" y="27"/>
                      </a:cubicBezTo>
                      <a:cubicBezTo>
                        <a:pt x="35" y="27"/>
                        <a:pt x="35" y="28"/>
                        <a:pt x="34" y="28"/>
                      </a:cubicBezTo>
                      <a:close/>
                      <a:moveTo>
                        <a:pt x="34" y="23"/>
                      </a:moveTo>
                      <a:cubicBezTo>
                        <a:pt x="34" y="23"/>
                        <a:pt x="35" y="22"/>
                        <a:pt x="35" y="23"/>
                      </a:cubicBezTo>
                      <a:cubicBezTo>
                        <a:pt x="35" y="23"/>
                        <a:pt x="35" y="23"/>
                        <a:pt x="34" y="23"/>
                      </a:cubicBez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grpSp>
        </p:grpSp>
        <p:grpSp>
          <p:nvGrpSpPr>
            <p:cNvPr id="58808" name="组合 58807"/>
            <p:cNvGrpSpPr/>
            <p:nvPr/>
          </p:nvGrpSpPr>
          <p:grpSpPr>
            <a:xfrm>
              <a:off x="4824" y="2614"/>
              <a:ext cx="749" cy="285"/>
              <a:chOff x="4830" y="2522"/>
              <a:chExt cx="749" cy="285"/>
            </a:xfrm>
          </p:grpSpPr>
          <p:grpSp>
            <p:nvGrpSpPr>
              <p:cNvPr id="58809" name="组合 58808"/>
              <p:cNvGrpSpPr/>
              <p:nvPr/>
            </p:nvGrpSpPr>
            <p:grpSpPr>
              <a:xfrm>
                <a:off x="4830" y="2522"/>
                <a:ext cx="749" cy="285"/>
                <a:chOff x="4830" y="2522"/>
                <a:chExt cx="749" cy="285"/>
              </a:xfrm>
            </p:grpSpPr>
            <p:sp>
              <p:nvSpPr>
                <p:cNvPr id="58810" name="任意多边形 58809"/>
                <p:cNvSpPr/>
                <p:nvPr/>
              </p:nvSpPr>
              <p:spPr>
                <a:xfrm>
                  <a:off x="4830" y="2522"/>
                  <a:ext cx="749" cy="285"/>
                </a:xfrm>
                <a:custGeom>
                  <a:avLst/>
                  <a:gdLst/>
                  <a:ahLst/>
                  <a:cxnLst/>
                  <a:rect l="0" t="0" r="0" b="0"/>
                  <a:pathLst>
                    <a:path w="681" h="259">
                      <a:moveTo>
                        <a:pt x="0" y="140"/>
                      </a:moveTo>
                      <a:lnTo>
                        <a:pt x="295" y="0"/>
                      </a:lnTo>
                      <a:lnTo>
                        <a:pt x="681" y="68"/>
                      </a:lnTo>
                      <a:lnTo>
                        <a:pt x="437" y="259"/>
                      </a:lnTo>
                      <a:lnTo>
                        <a:pt x="0" y="140"/>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11" name="任意多边形 58810"/>
                <p:cNvSpPr/>
                <p:nvPr/>
              </p:nvSpPr>
              <p:spPr>
                <a:xfrm>
                  <a:off x="4977" y="2586"/>
                  <a:ext cx="483" cy="218"/>
                </a:xfrm>
                <a:custGeom>
                  <a:avLst/>
                  <a:gdLst/>
                  <a:ahLst/>
                  <a:cxnLst/>
                  <a:rect l="0" t="0" r="0" b="0"/>
                  <a:pathLst>
                    <a:path w="440" h="199">
                      <a:moveTo>
                        <a:pt x="408" y="199"/>
                      </a:moveTo>
                      <a:lnTo>
                        <a:pt x="408" y="199"/>
                      </a:lnTo>
                      <a:lnTo>
                        <a:pt x="408" y="193"/>
                      </a:lnTo>
                      <a:lnTo>
                        <a:pt x="410" y="195"/>
                      </a:lnTo>
                      <a:lnTo>
                        <a:pt x="410" y="191"/>
                      </a:lnTo>
                      <a:lnTo>
                        <a:pt x="414" y="193"/>
                      </a:lnTo>
                      <a:lnTo>
                        <a:pt x="414" y="187"/>
                      </a:lnTo>
                      <a:lnTo>
                        <a:pt x="415" y="191"/>
                      </a:lnTo>
                      <a:lnTo>
                        <a:pt x="415" y="185"/>
                      </a:lnTo>
                      <a:lnTo>
                        <a:pt x="417" y="187"/>
                      </a:lnTo>
                      <a:lnTo>
                        <a:pt x="417" y="184"/>
                      </a:lnTo>
                      <a:lnTo>
                        <a:pt x="421" y="185"/>
                      </a:lnTo>
                      <a:lnTo>
                        <a:pt x="421" y="180"/>
                      </a:lnTo>
                      <a:lnTo>
                        <a:pt x="423" y="184"/>
                      </a:lnTo>
                      <a:lnTo>
                        <a:pt x="423" y="178"/>
                      </a:lnTo>
                      <a:lnTo>
                        <a:pt x="427" y="182"/>
                      </a:lnTo>
                      <a:lnTo>
                        <a:pt x="427" y="180"/>
                      </a:lnTo>
                      <a:lnTo>
                        <a:pt x="427" y="176"/>
                      </a:lnTo>
                      <a:lnTo>
                        <a:pt x="431" y="178"/>
                      </a:lnTo>
                      <a:lnTo>
                        <a:pt x="431" y="172"/>
                      </a:lnTo>
                      <a:lnTo>
                        <a:pt x="432" y="174"/>
                      </a:lnTo>
                      <a:lnTo>
                        <a:pt x="432" y="170"/>
                      </a:lnTo>
                      <a:lnTo>
                        <a:pt x="434" y="172"/>
                      </a:lnTo>
                      <a:lnTo>
                        <a:pt x="434" y="167"/>
                      </a:lnTo>
                      <a:lnTo>
                        <a:pt x="436" y="170"/>
                      </a:lnTo>
                      <a:lnTo>
                        <a:pt x="436" y="165"/>
                      </a:lnTo>
                      <a:lnTo>
                        <a:pt x="438" y="165"/>
                      </a:lnTo>
                      <a:lnTo>
                        <a:pt x="440" y="95"/>
                      </a:lnTo>
                      <a:lnTo>
                        <a:pt x="37" y="0"/>
                      </a:lnTo>
                      <a:lnTo>
                        <a:pt x="0" y="19"/>
                      </a:lnTo>
                      <a:lnTo>
                        <a:pt x="408" y="119"/>
                      </a:lnTo>
                      <a:lnTo>
                        <a:pt x="408" y="199"/>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grpSp>
          <p:sp>
            <p:nvSpPr>
              <p:cNvPr id="58812" name="任意多边形 58811"/>
              <p:cNvSpPr/>
              <p:nvPr/>
            </p:nvSpPr>
            <p:spPr>
              <a:xfrm>
                <a:off x="4992" y="2596"/>
                <a:ext cx="448" cy="109"/>
              </a:xfrm>
              <a:custGeom>
                <a:avLst/>
                <a:gdLst/>
                <a:ahLst/>
                <a:cxnLst/>
                <a:rect l="0" t="0" r="0" b="0"/>
                <a:pathLst>
                  <a:path w="408" h="98">
                    <a:moveTo>
                      <a:pt x="0" y="0"/>
                    </a:moveTo>
                    <a:lnTo>
                      <a:pt x="406" y="98"/>
                    </a:lnTo>
                    <a:lnTo>
                      <a:pt x="408" y="96"/>
                    </a:lnTo>
                    <a:lnTo>
                      <a:pt x="4" y="0"/>
                    </a:lnTo>
                    <a:lnTo>
                      <a:pt x="0" y="0"/>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grpSp>
      </p:grpSp>
      <p:grpSp>
        <p:nvGrpSpPr>
          <p:cNvPr id="58813" name="组合 58812" descr="Down:  Group 28"/>
          <p:cNvGrpSpPr/>
          <p:nvPr/>
        </p:nvGrpSpPr>
        <p:grpSpPr>
          <a:xfrm>
            <a:off x="7503585" y="2446339"/>
            <a:ext cx="941916" cy="676275"/>
            <a:chOff x="4432" y="3361"/>
            <a:chExt cx="400" cy="383"/>
          </a:xfrm>
        </p:grpSpPr>
        <p:sp>
          <p:nvSpPr>
            <p:cNvPr id="58814" name="任意多边形 58813"/>
            <p:cNvSpPr/>
            <p:nvPr/>
          </p:nvSpPr>
          <p:spPr>
            <a:xfrm>
              <a:off x="4635" y="3372"/>
              <a:ext cx="93" cy="72"/>
            </a:xfrm>
            <a:custGeom>
              <a:avLst/>
              <a:gdLst/>
              <a:ahLst/>
              <a:cxnLst/>
              <a:rect l="0" t="0" r="0" b="0"/>
              <a:pathLst>
                <a:path w="111" h="85">
                  <a:moveTo>
                    <a:pt x="0" y="0"/>
                  </a:moveTo>
                  <a:lnTo>
                    <a:pt x="110" y="85"/>
                  </a:lnTo>
                  <a:lnTo>
                    <a:pt x="111" y="85"/>
                  </a:lnTo>
                  <a:lnTo>
                    <a:pt x="0" y="0"/>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15" name="任意多边形 58814"/>
            <p:cNvSpPr/>
            <p:nvPr/>
          </p:nvSpPr>
          <p:spPr>
            <a:xfrm>
              <a:off x="4669" y="3388"/>
              <a:ext cx="11" cy="13"/>
            </a:xfrm>
            <a:custGeom>
              <a:avLst/>
              <a:gdLst/>
              <a:ahLst/>
              <a:cxnLst/>
              <a:rect l="0" t="0" r="0" b="0"/>
              <a:pathLst>
                <a:path w="7" h="8">
                  <a:moveTo>
                    <a:pt x="3" y="7"/>
                  </a:moveTo>
                  <a:cubicBezTo>
                    <a:pt x="5" y="8"/>
                    <a:pt x="6" y="7"/>
                    <a:pt x="6" y="7"/>
                  </a:cubicBezTo>
                  <a:cubicBezTo>
                    <a:pt x="7" y="5"/>
                    <a:pt x="6" y="2"/>
                    <a:pt x="4" y="1"/>
                  </a:cubicBezTo>
                  <a:cubicBezTo>
                    <a:pt x="2" y="0"/>
                    <a:pt x="1" y="0"/>
                    <a:pt x="0" y="2"/>
                  </a:cubicBezTo>
                  <a:cubicBezTo>
                    <a:pt x="0" y="3"/>
                    <a:pt x="1" y="6"/>
                    <a:pt x="3" y="7"/>
                  </a:cubicBez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16" name="任意多边形 58815"/>
            <p:cNvSpPr/>
            <p:nvPr/>
          </p:nvSpPr>
          <p:spPr>
            <a:xfrm>
              <a:off x="4669" y="3399"/>
              <a:ext cx="11" cy="13"/>
            </a:xfrm>
            <a:custGeom>
              <a:avLst/>
              <a:gdLst/>
              <a:ahLst/>
              <a:cxnLst/>
              <a:rect l="0" t="0" r="0" b="0"/>
              <a:pathLst>
                <a:path w="7" h="8">
                  <a:moveTo>
                    <a:pt x="1" y="1"/>
                  </a:moveTo>
                  <a:cubicBezTo>
                    <a:pt x="0" y="2"/>
                    <a:pt x="0" y="5"/>
                    <a:pt x="1" y="6"/>
                  </a:cubicBezTo>
                  <a:cubicBezTo>
                    <a:pt x="3" y="8"/>
                    <a:pt x="6" y="8"/>
                    <a:pt x="7" y="7"/>
                  </a:cubicBezTo>
                  <a:cubicBezTo>
                    <a:pt x="7" y="6"/>
                    <a:pt x="7" y="6"/>
                    <a:pt x="7" y="4"/>
                  </a:cubicBezTo>
                  <a:cubicBezTo>
                    <a:pt x="6" y="2"/>
                    <a:pt x="2" y="0"/>
                    <a:pt x="1" y="1"/>
                  </a:cubicBez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17" name="任意多边形 58816"/>
            <p:cNvSpPr>
              <a:spLocks noEditPoints="1"/>
            </p:cNvSpPr>
            <p:nvPr/>
          </p:nvSpPr>
          <p:spPr>
            <a:xfrm>
              <a:off x="4718" y="3396"/>
              <a:ext cx="57" cy="82"/>
            </a:xfrm>
            <a:custGeom>
              <a:avLst/>
              <a:gdLst/>
              <a:ahLst/>
              <a:cxnLst/>
              <a:rect l="0" t="0" r="0" b="0"/>
              <a:pathLst>
                <a:path w="36" h="52">
                  <a:moveTo>
                    <a:pt x="36" y="26"/>
                  </a:moveTo>
                  <a:cubicBezTo>
                    <a:pt x="36" y="22"/>
                    <a:pt x="36" y="18"/>
                    <a:pt x="36" y="15"/>
                  </a:cubicBezTo>
                  <a:cubicBezTo>
                    <a:pt x="33" y="13"/>
                    <a:pt x="29" y="11"/>
                    <a:pt x="25" y="10"/>
                  </a:cubicBezTo>
                  <a:cubicBezTo>
                    <a:pt x="24" y="10"/>
                    <a:pt x="22" y="8"/>
                    <a:pt x="20" y="8"/>
                  </a:cubicBezTo>
                  <a:cubicBezTo>
                    <a:pt x="17" y="7"/>
                    <a:pt x="14" y="5"/>
                    <a:pt x="10" y="4"/>
                  </a:cubicBezTo>
                  <a:cubicBezTo>
                    <a:pt x="10" y="4"/>
                    <a:pt x="9" y="3"/>
                    <a:pt x="9" y="4"/>
                  </a:cubicBezTo>
                  <a:cubicBezTo>
                    <a:pt x="8" y="4"/>
                    <a:pt x="8" y="3"/>
                    <a:pt x="8" y="3"/>
                  </a:cubicBezTo>
                  <a:cubicBezTo>
                    <a:pt x="5" y="2"/>
                    <a:pt x="3" y="1"/>
                    <a:pt x="0" y="0"/>
                  </a:cubicBezTo>
                  <a:cubicBezTo>
                    <a:pt x="0" y="0"/>
                    <a:pt x="0" y="0"/>
                    <a:pt x="0" y="0"/>
                  </a:cubicBezTo>
                  <a:cubicBezTo>
                    <a:pt x="0" y="2"/>
                    <a:pt x="0" y="4"/>
                    <a:pt x="0" y="6"/>
                  </a:cubicBezTo>
                  <a:cubicBezTo>
                    <a:pt x="0" y="6"/>
                    <a:pt x="0" y="6"/>
                    <a:pt x="0" y="6"/>
                  </a:cubicBezTo>
                  <a:cubicBezTo>
                    <a:pt x="0" y="6"/>
                    <a:pt x="0" y="7"/>
                    <a:pt x="0" y="8"/>
                  </a:cubicBezTo>
                  <a:cubicBezTo>
                    <a:pt x="1" y="8"/>
                    <a:pt x="1" y="8"/>
                    <a:pt x="1" y="9"/>
                  </a:cubicBezTo>
                  <a:cubicBezTo>
                    <a:pt x="2" y="9"/>
                    <a:pt x="1" y="9"/>
                    <a:pt x="1" y="9"/>
                  </a:cubicBezTo>
                  <a:cubicBezTo>
                    <a:pt x="2" y="9"/>
                    <a:pt x="2" y="9"/>
                    <a:pt x="2" y="9"/>
                  </a:cubicBezTo>
                  <a:cubicBezTo>
                    <a:pt x="2" y="9"/>
                    <a:pt x="2" y="8"/>
                    <a:pt x="2" y="8"/>
                  </a:cubicBezTo>
                  <a:cubicBezTo>
                    <a:pt x="1" y="7"/>
                    <a:pt x="1" y="8"/>
                    <a:pt x="1" y="8"/>
                  </a:cubicBezTo>
                  <a:cubicBezTo>
                    <a:pt x="1" y="7"/>
                    <a:pt x="1" y="7"/>
                    <a:pt x="1" y="7"/>
                  </a:cubicBezTo>
                  <a:cubicBezTo>
                    <a:pt x="1" y="7"/>
                    <a:pt x="1" y="6"/>
                    <a:pt x="2" y="7"/>
                  </a:cubicBezTo>
                  <a:cubicBezTo>
                    <a:pt x="2" y="7"/>
                    <a:pt x="2" y="7"/>
                    <a:pt x="2" y="7"/>
                  </a:cubicBezTo>
                  <a:cubicBezTo>
                    <a:pt x="2" y="7"/>
                    <a:pt x="3" y="7"/>
                    <a:pt x="3" y="7"/>
                  </a:cubicBezTo>
                  <a:cubicBezTo>
                    <a:pt x="2" y="6"/>
                    <a:pt x="1" y="6"/>
                    <a:pt x="0" y="6"/>
                  </a:cubicBezTo>
                  <a:cubicBezTo>
                    <a:pt x="0" y="6"/>
                    <a:pt x="0" y="5"/>
                    <a:pt x="0" y="5"/>
                  </a:cubicBezTo>
                  <a:cubicBezTo>
                    <a:pt x="1" y="5"/>
                    <a:pt x="1" y="6"/>
                    <a:pt x="1" y="6"/>
                  </a:cubicBezTo>
                  <a:cubicBezTo>
                    <a:pt x="1" y="5"/>
                    <a:pt x="1" y="4"/>
                    <a:pt x="1" y="4"/>
                  </a:cubicBezTo>
                  <a:cubicBezTo>
                    <a:pt x="2" y="4"/>
                    <a:pt x="2" y="4"/>
                    <a:pt x="2" y="4"/>
                  </a:cubicBezTo>
                  <a:cubicBezTo>
                    <a:pt x="2" y="4"/>
                    <a:pt x="2" y="4"/>
                    <a:pt x="3" y="4"/>
                  </a:cubicBezTo>
                  <a:cubicBezTo>
                    <a:pt x="3" y="5"/>
                    <a:pt x="3" y="5"/>
                    <a:pt x="3" y="6"/>
                  </a:cubicBezTo>
                  <a:cubicBezTo>
                    <a:pt x="3" y="6"/>
                    <a:pt x="3" y="7"/>
                    <a:pt x="4" y="7"/>
                  </a:cubicBezTo>
                  <a:cubicBezTo>
                    <a:pt x="4" y="7"/>
                    <a:pt x="4" y="7"/>
                    <a:pt x="5" y="7"/>
                  </a:cubicBezTo>
                  <a:cubicBezTo>
                    <a:pt x="5" y="8"/>
                    <a:pt x="4" y="8"/>
                    <a:pt x="5" y="9"/>
                  </a:cubicBezTo>
                  <a:cubicBezTo>
                    <a:pt x="4" y="9"/>
                    <a:pt x="4" y="9"/>
                    <a:pt x="4" y="9"/>
                  </a:cubicBezTo>
                  <a:cubicBezTo>
                    <a:pt x="5" y="10"/>
                    <a:pt x="4" y="11"/>
                    <a:pt x="5" y="11"/>
                  </a:cubicBezTo>
                  <a:cubicBezTo>
                    <a:pt x="5" y="11"/>
                    <a:pt x="5" y="11"/>
                    <a:pt x="6" y="10"/>
                  </a:cubicBezTo>
                  <a:cubicBezTo>
                    <a:pt x="6" y="11"/>
                    <a:pt x="5" y="11"/>
                    <a:pt x="5" y="12"/>
                  </a:cubicBezTo>
                  <a:cubicBezTo>
                    <a:pt x="4" y="12"/>
                    <a:pt x="3" y="12"/>
                    <a:pt x="3" y="10"/>
                  </a:cubicBezTo>
                  <a:cubicBezTo>
                    <a:pt x="2" y="10"/>
                    <a:pt x="3" y="10"/>
                    <a:pt x="2" y="10"/>
                  </a:cubicBezTo>
                  <a:cubicBezTo>
                    <a:pt x="2" y="11"/>
                    <a:pt x="2" y="11"/>
                    <a:pt x="2" y="12"/>
                  </a:cubicBezTo>
                  <a:cubicBezTo>
                    <a:pt x="2" y="12"/>
                    <a:pt x="2" y="13"/>
                    <a:pt x="3" y="13"/>
                  </a:cubicBezTo>
                  <a:cubicBezTo>
                    <a:pt x="3" y="13"/>
                    <a:pt x="3" y="14"/>
                    <a:pt x="3" y="14"/>
                  </a:cubicBezTo>
                  <a:cubicBezTo>
                    <a:pt x="2" y="13"/>
                    <a:pt x="2" y="12"/>
                    <a:pt x="1" y="12"/>
                  </a:cubicBezTo>
                  <a:cubicBezTo>
                    <a:pt x="1" y="12"/>
                    <a:pt x="1" y="11"/>
                    <a:pt x="1" y="11"/>
                  </a:cubicBezTo>
                  <a:cubicBezTo>
                    <a:pt x="1" y="11"/>
                    <a:pt x="1" y="11"/>
                    <a:pt x="1" y="11"/>
                  </a:cubicBezTo>
                  <a:cubicBezTo>
                    <a:pt x="1" y="10"/>
                    <a:pt x="1" y="10"/>
                    <a:pt x="1" y="10"/>
                  </a:cubicBezTo>
                  <a:cubicBezTo>
                    <a:pt x="1" y="10"/>
                    <a:pt x="1" y="11"/>
                    <a:pt x="0" y="10"/>
                  </a:cubicBezTo>
                  <a:cubicBezTo>
                    <a:pt x="0" y="10"/>
                    <a:pt x="1" y="10"/>
                    <a:pt x="1" y="10"/>
                  </a:cubicBezTo>
                  <a:cubicBezTo>
                    <a:pt x="1" y="9"/>
                    <a:pt x="0" y="9"/>
                    <a:pt x="0" y="9"/>
                  </a:cubicBezTo>
                  <a:cubicBezTo>
                    <a:pt x="0" y="10"/>
                    <a:pt x="0" y="13"/>
                    <a:pt x="0" y="15"/>
                  </a:cubicBezTo>
                  <a:cubicBezTo>
                    <a:pt x="0" y="18"/>
                    <a:pt x="1" y="22"/>
                    <a:pt x="0" y="24"/>
                  </a:cubicBezTo>
                  <a:cubicBezTo>
                    <a:pt x="0" y="26"/>
                    <a:pt x="0" y="28"/>
                    <a:pt x="0" y="30"/>
                  </a:cubicBezTo>
                  <a:cubicBezTo>
                    <a:pt x="0" y="32"/>
                    <a:pt x="1" y="35"/>
                    <a:pt x="1" y="36"/>
                  </a:cubicBezTo>
                  <a:cubicBezTo>
                    <a:pt x="1" y="37"/>
                    <a:pt x="1" y="37"/>
                    <a:pt x="2" y="37"/>
                  </a:cubicBezTo>
                  <a:cubicBezTo>
                    <a:pt x="2" y="37"/>
                    <a:pt x="2" y="37"/>
                    <a:pt x="2" y="37"/>
                  </a:cubicBezTo>
                  <a:cubicBezTo>
                    <a:pt x="1" y="37"/>
                    <a:pt x="1" y="37"/>
                    <a:pt x="1" y="36"/>
                  </a:cubicBezTo>
                  <a:cubicBezTo>
                    <a:pt x="1" y="36"/>
                    <a:pt x="1" y="36"/>
                    <a:pt x="1" y="36"/>
                  </a:cubicBezTo>
                  <a:cubicBezTo>
                    <a:pt x="1" y="36"/>
                    <a:pt x="1" y="36"/>
                    <a:pt x="1" y="36"/>
                  </a:cubicBezTo>
                  <a:cubicBezTo>
                    <a:pt x="2" y="37"/>
                    <a:pt x="2" y="37"/>
                    <a:pt x="3" y="37"/>
                  </a:cubicBezTo>
                  <a:cubicBezTo>
                    <a:pt x="3" y="38"/>
                    <a:pt x="3" y="38"/>
                    <a:pt x="3" y="38"/>
                  </a:cubicBezTo>
                  <a:cubicBezTo>
                    <a:pt x="4" y="39"/>
                    <a:pt x="4" y="38"/>
                    <a:pt x="4" y="38"/>
                  </a:cubicBezTo>
                  <a:cubicBezTo>
                    <a:pt x="4" y="38"/>
                    <a:pt x="4" y="39"/>
                    <a:pt x="4" y="39"/>
                  </a:cubicBezTo>
                  <a:cubicBezTo>
                    <a:pt x="5" y="39"/>
                    <a:pt x="5" y="39"/>
                    <a:pt x="5" y="39"/>
                  </a:cubicBezTo>
                  <a:cubicBezTo>
                    <a:pt x="5" y="40"/>
                    <a:pt x="6" y="39"/>
                    <a:pt x="7" y="40"/>
                  </a:cubicBezTo>
                  <a:cubicBezTo>
                    <a:pt x="7" y="39"/>
                    <a:pt x="7" y="39"/>
                    <a:pt x="7" y="39"/>
                  </a:cubicBezTo>
                  <a:cubicBezTo>
                    <a:pt x="7" y="40"/>
                    <a:pt x="9" y="39"/>
                    <a:pt x="9" y="40"/>
                  </a:cubicBezTo>
                  <a:cubicBezTo>
                    <a:pt x="9" y="40"/>
                    <a:pt x="8" y="40"/>
                    <a:pt x="9" y="41"/>
                  </a:cubicBezTo>
                  <a:cubicBezTo>
                    <a:pt x="10" y="42"/>
                    <a:pt x="13" y="43"/>
                    <a:pt x="14" y="43"/>
                  </a:cubicBezTo>
                  <a:cubicBezTo>
                    <a:pt x="14" y="43"/>
                    <a:pt x="14" y="43"/>
                    <a:pt x="15" y="43"/>
                  </a:cubicBezTo>
                  <a:cubicBezTo>
                    <a:pt x="15" y="43"/>
                    <a:pt x="14" y="43"/>
                    <a:pt x="15" y="43"/>
                  </a:cubicBezTo>
                  <a:cubicBezTo>
                    <a:pt x="15" y="44"/>
                    <a:pt x="16" y="44"/>
                    <a:pt x="17" y="44"/>
                  </a:cubicBezTo>
                  <a:cubicBezTo>
                    <a:pt x="17" y="44"/>
                    <a:pt x="16" y="44"/>
                    <a:pt x="16" y="44"/>
                  </a:cubicBezTo>
                  <a:cubicBezTo>
                    <a:pt x="16" y="43"/>
                    <a:pt x="16" y="44"/>
                    <a:pt x="16" y="44"/>
                  </a:cubicBezTo>
                  <a:cubicBezTo>
                    <a:pt x="16" y="43"/>
                    <a:pt x="15" y="43"/>
                    <a:pt x="15" y="43"/>
                  </a:cubicBezTo>
                  <a:cubicBezTo>
                    <a:pt x="16" y="43"/>
                    <a:pt x="18" y="44"/>
                    <a:pt x="19" y="44"/>
                  </a:cubicBezTo>
                  <a:cubicBezTo>
                    <a:pt x="19" y="44"/>
                    <a:pt x="19" y="45"/>
                    <a:pt x="20" y="45"/>
                  </a:cubicBezTo>
                  <a:cubicBezTo>
                    <a:pt x="20" y="45"/>
                    <a:pt x="20" y="45"/>
                    <a:pt x="20" y="45"/>
                  </a:cubicBezTo>
                  <a:cubicBezTo>
                    <a:pt x="20" y="46"/>
                    <a:pt x="20" y="45"/>
                    <a:pt x="20" y="46"/>
                  </a:cubicBezTo>
                  <a:cubicBezTo>
                    <a:pt x="21" y="46"/>
                    <a:pt x="22" y="47"/>
                    <a:pt x="23" y="47"/>
                  </a:cubicBezTo>
                  <a:cubicBezTo>
                    <a:pt x="23" y="46"/>
                    <a:pt x="23" y="47"/>
                    <a:pt x="22" y="46"/>
                  </a:cubicBezTo>
                  <a:cubicBezTo>
                    <a:pt x="23" y="46"/>
                    <a:pt x="23" y="45"/>
                    <a:pt x="23" y="45"/>
                  </a:cubicBezTo>
                  <a:cubicBezTo>
                    <a:pt x="24" y="46"/>
                    <a:pt x="24" y="46"/>
                    <a:pt x="24" y="45"/>
                  </a:cubicBezTo>
                  <a:cubicBezTo>
                    <a:pt x="24" y="45"/>
                    <a:pt x="24" y="45"/>
                    <a:pt x="23" y="45"/>
                  </a:cubicBezTo>
                  <a:cubicBezTo>
                    <a:pt x="23" y="44"/>
                    <a:pt x="23" y="44"/>
                    <a:pt x="23" y="43"/>
                  </a:cubicBezTo>
                  <a:cubicBezTo>
                    <a:pt x="23" y="43"/>
                    <a:pt x="23" y="43"/>
                    <a:pt x="23" y="43"/>
                  </a:cubicBezTo>
                  <a:cubicBezTo>
                    <a:pt x="24" y="42"/>
                    <a:pt x="22" y="39"/>
                    <a:pt x="23" y="39"/>
                  </a:cubicBezTo>
                  <a:cubicBezTo>
                    <a:pt x="23" y="39"/>
                    <a:pt x="23" y="38"/>
                    <a:pt x="23" y="38"/>
                  </a:cubicBezTo>
                  <a:cubicBezTo>
                    <a:pt x="23" y="39"/>
                    <a:pt x="24" y="38"/>
                    <a:pt x="24" y="39"/>
                  </a:cubicBezTo>
                  <a:cubicBezTo>
                    <a:pt x="24" y="39"/>
                    <a:pt x="24" y="39"/>
                    <a:pt x="24" y="40"/>
                  </a:cubicBezTo>
                  <a:cubicBezTo>
                    <a:pt x="24" y="40"/>
                    <a:pt x="24" y="40"/>
                    <a:pt x="24" y="40"/>
                  </a:cubicBezTo>
                  <a:cubicBezTo>
                    <a:pt x="24" y="40"/>
                    <a:pt x="24" y="41"/>
                    <a:pt x="24" y="41"/>
                  </a:cubicBezTo>
                  <a:cubicBezTo>
                    <a:pt x="24" y="41"/>
                    <a:pt x="24" y="42"/>
                    <a:pt x="25" y="42"/>
                  </a:cubicBezTo>
                  <a:cubicBezTo>
                    <a:pt x="25" y="42"/>
                    <a:pt x="25" y="41"/>
                    <a:pt x="26" y="42"/>
                  </a:cubicBezTo>
                  <a:cubicBezTo>
                    <a:pt x="25" y="42"/>
                    <a:pt x="25" y="42"/>
                    <a:pt x="25" y="42"/>
                  </a:cubicBezTo>
                  <a:cubicBezTo>
                    <a:pt x="25" y="42"/>
                    <a:pt x="24" y="42"/>
                    <a:pt x="24" y="42"/>
                  </a:cubicBezTo>
                  <a:cubicBezTo>
                    <a:pt x="24" y="42"/>
                    <a:pt x="24" y="42"/>
                    <a:pt x="24" y="43"/>
                  </a:cubicBezTo>
                  <a:cubicBezTo>
                    <a:pt x="24" y="43"/>
                    <a:pt x="24" y="43"/>
                    <a:pt x="24" y="44"/>
                  </a:cubicBezTo>
                  <a:cubicBezTo>
                    <a:pt x="24" y="44"/>
                    <a:pt x="25" y="44"/>
                    <a:pt x="25" y="45"/>
                  </a:cubicBezTo>
                  <a:cubicBezTo>
                    <a:pt x="25" y="46"/>
                    <a:pt x="25" y="46"/>
                    <a:pt x="25" y="47"/>
                  </a:cubicBezTo>
                  <a:cubicBezTo>
                    <a:pt x="25" y="47"/>
                    <a:pt x="25" y="47"/>
                    <a:pt x="25" y="47"/>
                  </a:cubicBezTo>
                  <a:cubicBezTo>
                    <a:pt x="25" y="48"/>
                    <a:pt x="24" y="47"/>
                    <a:pt x="24" y="47"/>
                  </a:cubicBezTo>
                  <a:cubicBezTo>
                    <a:pt x="25" y="48"/>
                    <a:pt x="26" y="48"/>
                    <a:pt x="27" y="49"/>
                  </a:cubicBezTo>
                  <a:cubicBezTo>
                    <a:pt x="27" y="49"/>
                    <a:pt x="27" y="48"/>
                    <a:pt x="27" y="48"/>
                  </a:cubicBezTo>
                  <a:cubicBezTo>
                    <a:pt x="28" y="49"/>
                    <a:pt x="27" y="49"/>
                    <a:pt x="28" y="49"/>
                  </a:cubicBezTo>
                  <a:cubicBezTo>
                    <a:pt x="29" y="50"/>
                    <a:pt x="31" y="51"/>
                    <a:pt x="32" y="51"/>
                  </a:cubicBezTo>
                  <a:cubicBezTo>
                    <a:pt x="32" y="51"/>
                    <a:pt x="32" y="50"/>
                    <a:pt x="32" y="50"/>
                  </a:cubicBezTo>
                  <a:cubicBezTo>
                    <a:pt x="33" y="50"/>
                    <a:pt x="34" y="51"/>
                    <a:pt x="33" y="51"/>
                  </a:cubicBezTo>
                  <a:cubicBezTo>
                    <a:pt x="33" y="51"/>
                    <a:pt x="33" y="51"/>
                    <a:pt x="33" y="51"/>
                  </a:cubicBezTo>
                  <a:cubicBezTo>
                    <a:pt x="33" y="52"/>
                    <a:pt x="34" y="52"/>
                    <a:pt x="35" y="52"/>
                  </a:cubicBezTo>
                  <a:cubicBezTo>
                    <a:pt x="36" y="51"/>
                    <a:pt x="36" y="49"/>
                    <a:pt x="35" y="47"/>
                  </a:cubicBezTo>
                  <a:cubicBezTo>
                    <a:pt x="35" y="45"/>
                    <a:pt x="36" y="44"/>
                    <a:pt x="36" y="41"/>
                  </a:cubicBezTo>
                  <a:cubicBezTo>
                    <a:pt x="36" y="41"/>
                    <a:pt x="36" y="41"/>
                    <a:pt x="36" y="41"/>
                  </a:cubicBezTo>
                  <a:cubicBezTo>
                    <a:pt x="36" y="38"/>
                    <a:pt x="36" y="34"/>
                    <a:pt x="36" y="31"/>
                  </a:cubicBezTo>
                  <a:cubicBezTo>
                    <a:pt x="36" y="31"/>
                    <a:pt x="35" y="30"/>
                    <a:pt x="36" y="30"/>
                  </a:cubicBezTo>
                  <a:cubicBezTo>
                    <a:pt x="36" y="29"/>
                    <a:pt x="36" y="29"/>
                    <a:pt x="36" y="28"/>
                  </a:cubicBezTo>
                  <a:cubicBezTo>
                    <a:pt x="36" y="28"/>
                    <a:pt x="36" y="26"/>
                    <a:pt x="36" y="26"/>
                  </a:cubicBezTo>
                  <a:close/>
                  <a:moveTo>
                    <a:pt x="1" y="3"/>
                  </a:moveTo>
                  <a:cubicBezTo>
                    <a:pt x="1" y="2"/>
                    <a:pt x="1" y="2"/>
                    <a:pt x="1" y="2"/>
                  </a:cubicBezTo>
                  <a:cubicBezTo>
                    <a:pt x="1" y="2"/>
                    <a:pt x="1" y="3"/>
                    <a:pt x="1" y="3"/>
                  </a:cubicBezTo>
                  <a:close/>
                  <a:moveTo>
                    <a:pt x="4" y="6"/>
                  </a:moveTo>
                  <a:cubicBezTo>
                    <a:pt x="3" y="6"/>
                    <a:pt x="3" y="5"/>
                    <a:pt x="4" y="5"/>
                  </a:cubicBezTo>
                  <a:cubicBezTo>
                    <a:pt x="4" y="5"/>
                    <a:pt x="4" y="5"/>
                    <a:pt x="4" y="6"/>
                  </a:cubicBezTo>
                  <a:cubicBezTo>
                    <a:pt x="4" y="6"/>
                    <a:pt x="4" y="6"/>
                    <a:pt x="4" y="6"/>
                  </a:cubicBezTo>
                  <a:close/>
                  <a:moveTo>
                    <a:pt x="4" y="4"/>
                  </a:move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lose/>
                  <a:moveTo>
                    <a:pt x="5" y="4"/>
                  </a:moveTo>
                  <a:cubicBezTo>
                    <a:pt x="5" y="3"/>
                    <a:pt x="6" y="4"/>
                    <a:pt x="5" y="4"/>
                  </a:cubicBezTo>
                  <a:cubicBezTo>
                    <a:pt x="5" y="4"/>
                    <a:pt x="5" y="4"/>
                    <a:pt x="5" y="4"/>
                  </a:cubicBezTo>
                  <a:close/>
                  <a:moveTo>
                    <a:pt x="5" y="10"/>
                  </a:moveTo>
                  <a:cubicBezTo>
                    <a:pt x="5" y="10"/>
                    <a:pt x="5" y="10"/>
                    <a:pt x="5" y="10"/>
                  </a:cubicBezTo>
                  <a:cubicBezTo>
                    <a:pt x="5" y="10"/>
                    <a:pt x="5" y="9"/>
                    <a:pt x="5" y="9"/>
                  </a:cubicBezTo>
                  <a:cubicBezTo>
                    <a:pt x="5" y="10"/>
                    <a:pt x="5" y="10"/>
                    <a:pt x="5" y="10"/>
                  </a:cubicBezTo>
                  <a:close/>
                  <a:moveTo>
                    <a:pt x="25" y="44"/>
                  </a:moveTo>
                  <a:cubicBezTo>
                    <a:pt x="25" y="44"/>
                    <a:pt x="25" y="43"/>
                    <a:pt x="25" y="43"/>
                  </a:cubicBezTo>
                  <a:cubicBezTo>
                    <a:pt x="25" y="43"/>
                    <a:pt x="25" y="44"/>
                    <a:pt x="25" y="44"/>
                  </a:cubicBezTo>
                  <a:cubicBezTo>
                    <a:pt x="25" y="44"/>
                    <a:pt x="25" y="44"/>
                    <a:pt x="25" y="44"/>
                  </a:cubicBezTo>
                  <a:close/>
                  <a:moveTo>
                    <a:pt x="35" y="18"/>
                  </a:moveTo>
                  <a:cubicBezTo>
                    <a:pt x="35" y="18"/>
                    <a:pt x="35" y="18"/>
                    <a:pt x="35" y="18"/>
                  </a:cubicBezTo>
                  <a:cubicBezTo>
                    <a:pt x="34" y="18"/>
                    <a:pt x="34" y="18"/>
                    <a:pt x="35" y="18"/>
                  </a:cubicBezTo>
                  <a:close/>
                  <a:moveTo>
                    <a:pt x="34" y="20"/>
                  </a:moveTo>
                  <a:cubicBezTo>
                    <a:pt x="35" y="20"/>
                    <a:pt x="34" y="20"/>
                    <a:pt x="34" y="21"/>
                  </a:cubicBezTo>
                  <a:cubicBezTo>
                    <a:pt x="34" y="20"/>
                    <a:pt x="34" y="20"/>
                    <a:pt x="34" y="20"/>
                  </a:cubicBezTo>
                  <a:close/>
                  <a:moveTo>
                    <a:pt x="34" y="22"/>
                  </a:moveTo>
                  <a:cubicBezTo>
                    <a:pt x="33" y="22"/>
                    <a:pt x="33" y="22"/>
                    <a:pt x="33" y="22"/>
                  </a:cubicBezTo>
                  <a:cubicBezTo>
                    <a:pt x="33" y="21"/>
                    <a:pt x="33" y="21"/>
                    <a:pt x="33" y="21"/>
                  </a:cubicBezTo>
                  <a:cubicBezTo>
                    <a:pt x="33" y="21"/>
                    <a:pt x="34" y="21"/>
                    <a:pt x="34" y="22"/>
                  </a:cubicBezTo>
                  <a:close/>
                  <a:moveTo>
                    <a:pt x="34" y="35"/>
                  </a:moveTo>
                  <a:cubicBezTo>
                    <a:pt x="34" y="35"/>
                    <a:pt x="34" y="35"/>
                    <a:pt x="35" y="34"/>
                  </a:cubicBezTo>
                  <a:cubicBezTo>
                    <a:pt x="35" y="35"/>
                    <a:pt x="35" y="35"/>
                    <a:pt x="35" y="35"/>
                  </a:cubicBezTo>
                  <a:cubicBezTo>
                    <a:pt x="35" y="36"/>
                    <a:pt x="34" y="35"/>
                    <a:pt x="34" y="35"/>
                  </a:cubicBezTo>
                  <a:close/>
                  <a:moveTo>
                    <a:pt x="35" y="43"/>
                  </a:moveTo>
                  <a:cubicBezTo>
                    <a:pt x="35" y="43"/>
                    <a:pt x="34" y="43"/>
                    <a:pt x="34" y="42"/>
                  </a:cubicBezTo>
                  <a:cubicBezTo>
                    <a:pt x="34" y="42"/>
                    <a:pt x="35" y="42"/>
                    <a:pt x="35" y="42"/>
                  </a:cubicBezTo>
                  <a:cubicBezTo>
                    <a:pt x="35" y="42"/>
                    <a:pt x="35" y="43"/>
                    <a:pt x="35" y="43"/>
                  </a:cubicBezTo>
                  <a:close/>
                  <a:moveTo>
                    <a:pt x="32" y="26"/>
                  </a:moveTo>
                  <a:cubicBezTo>
                    <a:pt x="32" y="26"/>
                    <a:pt x="32" y="27"/>
                    <a:pt x="33" y="27"/>
                  </a:cubicBezTo>
                  <a:cubicBezTo>
                    <a:pt x="33" y="28"/>
                    <a:pt x="32" y="28"/>
                    <a:pt x="32" y="28"/>
                  </a:cubicBezTo>
                  <a:cubicBezTo>
                    <a:pt x="32" y="27"/>
                    <a:pt x="32" y="27"/>
                    <a:pt x="31" y="27"/>
                  </a:cubicBezTo>
                  <a:cubicBezTo>
                    <a:pt x="32" y="27"/>
                    <a:pt x="32" y="26"/>
                    <a:pt x="32" y="26"/>
                  </a:cubicBezTo>
                  <a:close/>
                  <a:moveTo>
                    <a:pt x="32" y="25"/>
                  </a:moveTo>
                  <a:cubicBezTo>
                    <a:pt x="32" y="24"/>
                    <a:pt x="32" y="24"/>
                    <a:pt x="32" y="24"/>
                  </a:cubicBezTo>
                  <a:cubicBezTo>
                    <a:pt x="33" y="25"/>
                    <a:pt x="32" y="25"/>
                    <a:pt x="32" y="25"/>
                  </a:cubicBezTo>
                  <a:close/>
                  <a:moveTo>
                    <a:pt x="34" y="38"/>
                  </a:moveTo>
                  <a:cubicBezTo>
                    <a:pt x="34" y="38"/>
                    <a:pt x="34" y="38"/>
                    <a:pt x="34" y="38"/>
                  </a:cubicBezTo>
                  <a:cubicBezTo>
                    <a:pt x="34" y="38"/>
                    <a:pt x="33" y="38"/>
                    <a:pt x="34" y="38"/>
                  </a:cubicBezTo>
                  <a:cubicBezTo>
                    <a:pt x="34" y="38"/>
                    <a:pt x="34" y="38"/>
                    <a:pt x="34" y="38"/>
                  </a:cubicBezTo>
                  <a:close/>
                  <a:moveTo>
                    <a:pt x="33" y="36"/>
                  </a:moveTo>
                  <a:cubicBezTo>
                    <a:pt x="33" y="36"/>
                    <a:pt x="33" y="35"/>
                    <a:pt x="33" y="35"/>
                  </a:cubicBezTo>
                  <a:cubicBezTo>
                    <a:pt x="34" y="35"/>
                    <a:pt x="34" y="36"/>
                    <a:pt x="34" y="36"/>
                  </a:cubicBezTo>
                  <a:cubicBezTo>
                    <a:pt x="33" y="36"/>
                    <a:pt x="33" y="36"/>
                    <a:pt x="33" y="36"/>
                  </a:cubicBezTo>
                  <a:close/>
                  <a:moveTo>
                    <a:pt x="33" y="34"/>
                  </a:moveTo>
                  <a:cubicBezTo>
                    <a:pt x="33" y="34"/>
                    <a:pt x="33" y="34"/>
                    <a:pt x="32" y="34"/>
                  </a:cubicBezTo>
                  <a:cubicBezTo>
                    <a:pt x="32" y="33"/>
                    <a:pt x="33" y="33"/>
                    <a:pt x="33" y="33"/>
                  </a:cubicBezTo>
                  <a:cubicBezTo>
                    <a:pt x="33" y="33"/>
                    <a:pt x="33" y="32"/>
                    <a:pt x="33" y="32"/>
                  </a:cubicBezTo>
                  <a:cubicBezTo>
                    <a:pt x="33" y="32"/>
                    <a:pt x="33" y="32"/>
                    <a:pt x="33" y="32"/>
                  </a:cubicBezTo>
                  <a:cubicBezTo>
                    <a:pt x="33" y="33"/>
                    <a:pt x="34" y="33"/>
                    <a:pt x="34" y="33"/>
                  </a:cubicBezTo>
                  <a:cubicBezTo>
                    <a:pt x="34" y="34"/>
                    <a:pt x="34" y="33"/>
                    <a:pt x="34" y="34"/>
                  </a:cubicBezTo>
                  <a:cubicBezTo>
                    <a:pt x="34" y="34"/>
                    <a:pt x="34" y="34"/>
                    <a:pt x="34" y="34"/>
                  </a:cubicBezTo>
                  <a:cubicBezTo>
                    <a:pt x="34" y="34"/>
                    <a:pt x="34" y="34"/>
                    <a:pt x="33" y="34"/>
                  </a:cubicBezTo>
                  <a:close/>
                  <a:moveTo>
                    <a:pt x="32" y="38"/>
                  </a:moveTo>
                  <a:cubicBezTo>
                    <a:pt x="32" y="38"/>
                    <a:pt x="33" y="39"/>
                    <a:pt x="33" y="38"/>
                  </a:cubicBezTo>
                  <a:cubicBezTo>
                    <a:pt x="33" y="39"/>
                    <a:pt x="32" y="39"/>
                    <a:pt x="32" y="38"/>
                  </a:cubicBezTo>
                  <a:close/>
                  <a:moveTo>
                    <a:pt x="32" y="38"/>
                  </a:moveTo>
                  <a:cubicBezTo>
                    <a:pt x="32" y="37"/>
                    <a:pt x="32" y="37"/>
                    <a:pt x="32" y="37"/>
                  </a:cubicBezTo>
                  <a:cubicBezTo>
                    <a:pt x="32" y="37"/>
                    <a:pt x="32" y="37"/>
                    <a:pt x="32" y="38"/>
                  </a:cubicBezTo>
                  <a:cubicBezTo>
                    <a:pt x="32" y="37"/>
                    <a:pt x="32" y="38"/>
                    <a:pt x="32" y="38"/>
                  </a:cubicBezTo>
                  <a:close/>
                  <a:moveTo>
                    <a:pt x="33" y="37"/>
                  </a:moveTo>
                  <a:cubicBezTo>
                    <a:pt x="33" y="38"/>
                    <a:pt x="33" y="38"/>
                    <a:pt x="33" y="38"/>
                  </a:cubicBezTo>
                  <a:cubicBezTo>
                    <a:pt x="33" y="38"/>
                    <a:pt x="32" y="38"/>
                    <a:pt x="33" y="37"/>
                  </a:cubicBezTo>
                  <a:close/>
                  <a:moveTo>
                    <a:pt x="34" y="32"/>
                  </a:moveTo>
                  <a:cubicBezTo>
                    <a:pt x="34" y="32"/>
                    <a:pt x="35" y="33"/>
                    <a:pt x="35" y="34"/>
                  </a:cubicBezTo>
                  <a:cubicBezTo>
                    <a:pt x="34" y="33"/>
                    <a:pt x="34" y="33"/>
                    <a:pt x="34" y="32"/>
                  </a:cubicBezTo>
                  <a:close/>
                  <a:moveTo>
                    <a:pt x="34" y="24"/>
                  </a:moveTo>
                  <a:cubicBezTo>
                    <a:pt x="34" y="24"/>
                    <a:pt x="34" y="23"/>
                    <a:pt x="35" y="24"/>
                  </a:cubicBezTo>
                  <a:cubicBezTo>
                    <a:pt x="35" y="24"/>
                    <a:pt x="35" y="24"/>
                    <a:pt x="35" y="24"/>
                  </a:cubicBezTo>
                  <a:cubicBezTo>
                    <a:pt x="35" y="24"/>
                    <a:pt x="34" y="24"/>
                    <a:pt x="34" y="24"/>
                  </a:cubicBezTo>
                  <a:close/>
                  <a:moveTo>
                    <a:pt x="34" y="32"/>
                  </a:moveTo>
                  <a:cubicBezTo>
                    <a:pt x="34" y="32"/>
                    <a:pt x="32" y="32"/>
                    <a:pt x="33" y="31"/>
                  </a:cubicBezTo>
                  <a:cubicBezTo>
                    <a:pt x="33" y="31"/>
                    <a:pt x="33" y="31"/>
                    <a:pt x="33" y="31"/>
                  </a:cubicBezTo>
                  <a:cubicBezTo>
                    <a:pt x="33" y="32"/>
                    <a:pt x="34" y="31"/>
                    <a:pt x="35" y="32"/>
                  </a:cubicBezTo>
                  <a:cubicBezTo>
                    <a:pt x="34" y="32"/>
                    <a:pt x="34" y="32"/>
                    <a:pt x="34" y="32"/>
                  </a:cubicBezTo>
                  <a:close/>
                  <a:moveTo>
                    <a:pt x="33" y="27"/>
                  </a:moveTo>
                  <a:cubicBezTo>
                    <a:pt x="33" y="26"/>
                    <a:pt x="33" y="26"/>
                    <a:pt x="33" y="26"/>
                  </a:cubicBezTo>
                  <a:cubicBezTo>
                    <a:pt x="33" y="26"/>
                    <a:pt x="33" y="26"/>
                    <a:pt x="33" y="26"/>
                  </a:cubicBezTo>
                  <a:cubicBezTo>
                    <a:pt x="33" y="26"/>
                    <a:pt x="33" y="26"/>
                    <a:pt x="33" y="27"/>
                  </a:cubicBezTo>
                  <a:close/>
                  <a:moveTo>
                    <a:pt x="32" y="31"/>
                  </a:moveTo>
                  <a:cubicBezTo>
                    <a:pt x="32" y="31"/>
                    <a:pt x="31" y="31"/>
                    <a:pt x="31" y="31"/>
                  </a:cubicBezTo>
                  <a:cubicBezTo>
                    <a:pt x="32" y="31"/>
                    <a:pt x="32" y="31"/>
                    <a:pt x="32" y="31"/>
                  </a:cubicBezTo>
                  <a:close/>
                  <a:moveTo>
                    <a:pt x="33" y="40"/>
                  </a:moveTo>
                  <a:cubicBezTo>
                    <a:pt x="33" y="40"/>
                    <a:pt x="32" y="40"/>
                    <a:pt x="32" y="40"/>
                  </a:cubicBezTo>
                  <a:cubicBezTo>
                    <a:pt x="32" y="39"/>
                    <a:pt x="33" y="40"/>
                    <a:pt x="33" y="40"/>
                  </a:cubicBezTo>
                  <a:close/>
                  <a:moveTo>
                    <a:pt x="32" y="40"/>
                  </a:moveTo>
                  <a:cubicBezTo>
                    <a:pt x="33" y="40"/>
                    <a:pt x="32" y="41"/>
                    <a:pt x="33" y="41"/>
                  </a:cubicBezTo>
                  <a:cubicBezTo>
                    <a:pt x="33" y="41"/>
                    <a:pt x="33" y="40"/>
                    <a:pt x="33" y="40"/>
                  </a:cubicBezTo>
                  <a:cubicBezTo>
                    <a:pt x="33" y="40"/>
                    <a:pt x="34" y="40"/>
                    <a:pt x="34" y="41"/>
                  </a:cubicBezTo>
                  <a:cubicBezTo>
                    <a:pt x="33" y="41"/>
                    <a:pt x="33" y="41"/>
                    <a:pt x="33" y="42"/>
                  </a:cubicBezTo>
                  <a:cubicBezTo>
                    <a:pt x="33" y="42"/>
                    <a:pt x="33" y="41"/>
                    <a:pt x="32" y="41"/>
                  </a:cubicBezTo>
                  <a:cubicBezTo>
                    <a:pt x="32" y="41"/>
                    <a:pt x="32" y="41"/>
                    <a:pt x="32" y="40"/>
                  </a:cubicBezTo>
                  <a:close/>
                  <a:moveTo>
                    <a:pt x="34" y="41"/>
                  </a:moveTo>
                  <a:cubicBezTo>
                    <a:pt x="34" y="41"/>
                    <a:pt x="34" y="41"/>
                    <a:pt x="34" y="41"/>
                  </a:cubicBezTo>
                  <a:cubicBezTo>
                    <a:pt x="34" y="42"/>
                    <a:pt x="34" y="42"/>
                    <a:pt x="34" y="42"/>
                  </a:cubicBezTo>
                  <a:cubicBezTo>
                    <a:pt x="33" y="41"/>
                    <a:pt x="34" y="41"/>
                    <a:pt x="34" y="41"/>
                  </a:cubicBezTo>
                  <a:close/>
                  <a:moveTo>
                    <a:pt x="34" y="23"/>
                  </a:moveTo>
                  <a:cubicBezTo>
                    <a:pt x="34" y="23"/>
                    <a:pt x="34" y="22"/>
                    <a:pt x="34" y="22"/>
                  </a:cubicBezTo>
                  <a:cubicBezTo>
                    <a:pt x="34" y="23"/>
                    <a:pt x="34" y="22"/>
                    <a:pt x="35" y="23"/>
                  </a:cubicBezTo>
                  <a:cubicBezTo>
                    <a:pt x="35" y="23"/>
                    <a:pt x="35" y="23"/>
                    <a:pt x="35" y="23"/>
                  </a:cubicBezTo>
                  <a:cubicBezTo>
                    <a:pt x="35" y="23"/>
                    <a:pt x="34" y="23"/>
                    <a:pt x="34" y="23"/>
                  </a:cubicBezTo>
                  <a:close/>
                  <a:moveTo>
                    <a:pt x="34" y="24"/>
                  </a:moveTo>
                  <a:cubicBezTo>
                    <a:pt x="34" y="24"/>
                    <a:pt x="35" y="25"/>
                    <a:pt x="34" y="25"/>
                  </a:cubicBezTo>
                  <a:cubicBezTo>
                    <a:pt x="33" y="25"/>
                    <a:pt x="33" y="24"/>
                    <a:pt x="32" y="23"/>
                  </a:cubicBezTo>
                  <a:cubicBezTo>
                    <a:pt x="32" y="23"/>
                    <a:pt x="32" y="24"/>
                    <a:pt x="32" y="24"/>
                  </a:cubicBezTo>
                  <a:cubicBezTo>
                    <a:pt x="32" y="24"/>
                    <a:pt x="32" y="24"/>
                    <a:pt x="31" y="23"/>
                  </a:cubicBezTo>
                  <a:cubicBezTo>
                    <a:pt x="31" y="23"/>
                    <a:pt x="32" y="23"/>
                    <a:pt x="32" y="23"/>
                  </a:cubicBezTo>
                  <a:cubicBezTo>
                    <a:pt x="33" y="23"/>
                    <a:pt x="33" y="23"/>
                    <a:pt x="34" y="23"/>
                  </a:cubicBezTo>
                  <a:cubicBezTo>
                    <a:pt x="33" y="24"/>
                    <a:pt x="33" y="23"/>
                    <a:pt x="33" y="24"/>
                  </a:cubicBezTo>
                  <a:cubicBezTo>
                    <a:pt x="33" y="24"/>
                    <a:pt x="34" y="24"/>
                    <a:pt x="34" y="24"/>
                  </a:cubicBezTo>
                  <a:close/>
                  <a:moveTo>
                    <a:pt x="33" y="23"/>
                  </a:moveTo>
                  <a:cubicBezTo>
                    <a:pt x="33" y="22"/>
                    <a:pt x="33" y="22"/>
                    <a:pt x="34" y="22"/>
                  </a:cubicBezTo>
                  <a:cubicBezTo>
                    <a:pt x="33" y="23"/>
                    <a:pt x="33" y="23"/>
                    <a:pt x="33" y="23"/>
                  </a:cubicBezTo>
                  <a:cubicBezTo>
                    <a:pt x="33" y="23"/>
                    <a:pt x="33" y="23"/>
                    <a:pt x="33" y="23"/>
                  </a:cubicBezTo>
                  <a:close/>
                  <a:moveTo>
                    <a:pt x="33" y="20"/>
                  </a:moveTo>
                  <a:cubicBezTo>
                    <a:pt x="33" y="20"/>
                    <a:pt x="33" y="20"/>
                    <a:pt x="33" y="20"/>
                  </a:cubicBezTo>
                  <a:cubicBezTo>
                    <a:pt x="33" y="20"/>
                    <a:pt x="33" y="20"/>
                    <a:pt x="33" y="20"/>
                  </a:cubicBezTo>
                  <a:cubicBezTo>
                    <a:pt x="33" y="20"/>
                    <a:pt x="33" y="20"/>
                    <a:pt x="33" y="20"/>
                  </a:cubicBezTo>
                  <a:close/>
                  <a:moveTo>
                    <a:pt x="33" y="17"/>
                  </a:moveTo>
                  <a:cubicBezTo>
                    <a:pt x="33" y="17"/>
                    <a:pt x="33" y="17"/>
                    <a:pt x="33" y="17"/>
                  </a:cubicBezTo>
                  <a:cubicBezTo>
                    <a:pt x="33" y="17"/>
                    <a:pt x="33" y="17"/>
                    <a:pt x="33" y="17"/>
                  </a:cubicBezTo>
                  <a:cubicBezTo>
                    <a:pt x="33" y="17"/>
                    <a:pt x="33" y="17"/>
                    <a:pt x="33" y="17"/>
                  </a:cubicBezTo>
                  <a:close/>
                  <a:moveTo>
                    <a:pt x="33" y="19"/>
                  </a:moveTo>
                  <a:cubicBezTo>
                    <a:pt x="33" y="19"/>
                    <a:pt x="33" y="19"/>
                    <a:pt x="32" y="19"/>
                  </a:cubicBezTo>
                  <a:cubicBezTo>
                    <a:pt x="33" y="18"/>
                    <a:pt x="32" y="18"/>
                    <a:pt x="32" y="18"/>
                  </a:cubicBezTo>
                  <a:cubicBezTo>
                    <a:pt x="32" y="17"/>
                    <a:pt x="32" y="17"/>
                    <a:pt x="32" y="16"/>
                  </a:cubicBezTo>
                  <a:cubicBezTo>
                    <a:pt x="33" y="16"/>
                    <a:pt x="32" y="18"/>
                    <a:pt x="33" y="19"/>
                  </a:cubicBezTo>
                  <a:close/>
                  <a:moveTo>
                    <a:pt x="31" y="20"/>
                  </a:moveTo>
                  <a:cubicBezTo>
                    <a:pt x="32" y="20"/>
                    <a:pt x="32" y="20"/>
                    <a:pt x="32" y="20"/>
                  </a:cubicBezTo>
                  <a:cubicBezTo>
                    <a:pt x="32" y="20"/>
                    <a:pt x="32" y="21"/>
                    <a:pt x="32" y="21"/>
                  </a:cubicBezTo>
                  <a:cubicBezTo>
                    <a:pt x="31" y="21"/>
                    <a:pt x="31" y="20"/>
                    <a:pt x="31" y="20"/>
                  </a:cubicBezTo>
                  <a:close/>
                  <a:moveTo>
                    <a:pt x="31" y="16"/>
                  </a:moveTo>
                  <a:cubicBezTo>
                    <a:pt x="31" y="16"/>
                    <a:pt x="31" y="16"/>
                    <a:pt x="30" y="16"/>
                  </a:cubicBezTo>
                  <a:cubicBezTo>
                    <a:pt x="30" y="16"/>
                    <a:pt x="30" y="16"/>
                    <a:pt x="30" y="15"/>
                  </a:cubicBezTo>
                  <a:cubicBezTo>
                    <a:pt x="30" y="15"/>
                    <a:pt x="30" y="16"/>
                    <a:pt x="31" y="16"/>
                  </a:cubicBezTo>
                  <a:close/>
                  <a:moveTo>
                    <a:pt x="30" y="45"/>
                  </a:moveTo>
                  <a:cubicBezTo>
                    <a:pt x="30" y="45"/>
                    <a:pt x="30" y="46"/>
                    <a:pt x="30" y="45"/>
                  </a:cubicBezTo>
                  <a:cubicBezTo>
                    <a:pt x="30" y="45"/>
                    <a:pt x="30" y="45"/>
                    <a:pt x="30" y="45"/>
                  </a:cubicBezTo>
                  <a:cubicBezTo>
                    <a:pt x="30" y="45"/>
                    <a:pt x="30" y="45"/>
                    <a:pt x="30" y="45"/>
                  </a:cubicBezTo>
                  <a:close/>
                  <a:moveTo>
                    <a:pt x="30" y="18"/>
                  </a:moveTo>
                  <a:cubicBezTo>
                    <a:pt x="30" y="19"/>
                    <a:pt x="30" y="18"/>
                    <a:pt x="30" y="19"/>
                  </a:cubicBezTo>
                  <a:cubicBezTo>
                    <a:pt x="30" y="19"/>
                    <a:pt x="30" y="18"/>
                    <a:pt x="30" y="18"/>
                  </a:cubicBezTo>
                  <a:cubicBezTo>
                    <a:pt x="30" y="18"/>
                    <a:pt x="30" y="18"/>
                    <a:pt x="30" y="18"/>
                  </a:cubicBezTo>
                  <a:close/>
                  <a:moveTo>
                    <a:pt x="30" y="41"/>
                  </a:moveTo>
                  <a:cubicBezTo>
                    <a:pt x="30" y="41"/>
                    <a:pt x="30" y="40"/>
                    <a:pt x="29" y="40"/>
                  </a:cubicBezTo>
                  <a:cubicBezTo>
                    <a:pt x="29" y="40"/>
                    <a:pt x="30" y="40"/>
                    <a:pt x="30" y="40"/>
                  </a:cubicBezTo>
                  <a:cubicBezTo>
                    <a:pt x="30" y="40"/>
                    <a:pt x="30" y="40"/>
                    <a:pt x="30" y="40"/>
                  </a:cubicBezTo>
                  <a:cubicBezTo>
                    <a:pt x="30" y="40"/>
                    <a:pt x="30" y="40"/>
                    <a:pt x="30" y="41"/>
                  </a:cubicBezTo>
                  <a:close/>
                  <a:moveTo>
                    <a:pt x="27" y="42"/>
                  </a:moveTo>
                  <a:cubicBezTo>
                    <a:pt x="27" y="42"/>
                    <a:pt x="26" y="42"/>
                    <a:pt x="27" y="41"/>
                  </a:cubicBezTo>
                  <a:cubicBezTo>
                    <a:pt x="27" y="41"/>
                    <a:pt x="27" y="42"/>
                    <a:pt x="27" y="42"/>
                  </a:cubicBezTo>
                  <a:close/>
                  <a:moveTo>
                    <a:pt x="27" y="23"/>
                  </a:moveTo>
                  <a:cubicBezTo>
                    <a:pt x="27" y="23"/>
                    <a:pt x="27" y="23"/>
                    <a:pt x="27" y="24"/>
                  </a:cubicBezTo>
                  <a:cubicBezTo>
                    <a:pt x="27" y="24"/>
                    <a:pt x="27" y="23"/>
                    <a:pt x="27" y="23"/>
                  </a:cubicBezTo>
                  <a:close/>
                  <a:moveTo>
                    <a:pt x="28" y="34"/>
                  </a:moveTo>
                  <a:cubicBezTo>
                    <a:pt x="27" y="34"/>
                    <a:pt x="27" y="34"/>
                    <a:pt x="27" y="34"/>
                  </a:cubicBezTo>
                  <a:cubicBezTo>
                    <a:pt x="27" y="34"/>
                    <a:pt x="28" y="34"/>
                    <a:pt x="28" y="34"/>
                  </a:cubicBezTo>
                  <a:close/>
                  <a:moveTo>
                    <a:pt x="28" y="43"/>
                  </a:moveTo>
                  <a:cubicBezTo>
                    <a:pt x="28" y="43"/>
                    <a:pt x="28" y="43"/>
                    <a:pt x="28" y="44"/>
                  </a:cubicBezTo>
                  <a:cubicBezTo>
                    <a:pt x="28" y="44"/>
                    <a:pt x="28" y="44"/>
                    <a:pt x="28" y="44"/>
                  </a:cubicBezTo>
                  <a:cubicBezTo>
                    <a:pt x="27" y="43"/>
                    <a:pt x="27" y="43"/>
                    <a:pt x="28" y="43"/>
                  </a:cubicBezTo>
                  <a:close/>
                  <a:moveTo>
                    <a:pt x="28" y="22"/>
                  </a:moveTo>
                  <a:cubicBezTo>
                    <a:pt x="28" y="21"/>
                    <a:pt x="28" y="21"/>
                    <a:pt x="28" y="21"/>
                  </a:cubicBezTo>
                  <a:cubicBezTo>
                    <a:pt x="28" y="21"/>
                    <a:pt x="28" y="21"/>
                    <a:pt x="28" y="21"/>
                  </a:cubicBezTo>
                  <a:cubicBezTo>
                    <a:pt x="28" y="21"/>
                    <a:pt x="28" y="22"/>
                    <a:pt x="28" y="22"/>
                  </a:cubicBezTo>
                  <a:close/>
                  <a:moveTo>
                    <a:pt x="28" y="22"/>
                  </a:moveTo>
                  <a:cubicBezTo>
                    <a:pt x="28" y="22"/>
                    <a:pt x="29" y="22"/>
                    <a:pt x="29" y="21"/>
                  </a:cubicBezTo>
                  <a:cubicBezTo>
                    <a:pt x="29" y="21"/>
                    <a:pt x="29" y="22"/>
                    <a:pt x="29" y="22"/>
                  </a:cubicBezTo>
                  <a:cubicBezTo>
                    <a:pt x="29" y="22"/>
                    <a:pt x="29" y="22"/>
                    <a:pt x="28" y="22"/>
                  </a:cubicBezTo>
                  <a:close/>
                  <a:moveTo>
                    <a:pt x="29" y="23"/>
                  </a:moveTo>
                  <a:cubicBezTo>
                    <a:pt x="29" y="23"/>
                    <a:pt x="30" y="23"/>
                    <a:pt x="30" y="24"/>
                  </a:cubicBezTo>
                  <a:cubicBezTo>
                    <a:pt x="29" y="24"/>
                    <a:pt x="29" y="23"/>
                    <a:pt x="29" y="23"/>
                  </a:cubicBezTo>
                  <a:cubicBezTo>
                    <a:pt x="29" y="23"/>
                    <a:pt x="29" y="22"/>
                    <a:pt x="29" y="23"/>
                  </a:cubicBezTo>
                  <a:close/>
                  <a:moveTo>
                    <a:pt x="30" y="19"/>
                  </a:moveTo>
                  <a:cubicBezTo>
                    <a:pt x="29" y="19"/>
                    <a:pt x="29" y="19"/>
                    <a:pt x="29" y="18"/>
                  </a:cubicBezTo>
                  <a:cubicBezTo>
                    <a:pt x="30" y="18"/>
                    <a:pt x="30" y="19"/>
                    <a:pt x="30" y="19"/>
                  </a:cubicBezTo>
                  <a:close/>
                  <a:moveTo>
                    <a:pt x="29" y="13"/>
                  </a:moveTo>
                  <a:cubicBezTo>
                    <a:pt x="29" y="13"/>
                    <a:pt x="29" y="14"/>
                    <a:pt x="29" y="14"/>
                  </a:cubicBezTo>
                  <a:cubicBezTo>
                    <a:pt x="29" y="14"/>
                    <a:pt x="29" y="13"/>
                    <a:pt x="29" y="13"/>
                  </a:cubicBezTo>
                  <a:close/>
                  <a:moveTo>
                    <a:pt x="29" y="18"/>
                  </a:moveTo>
                  <a:cubicBezTo>
                    <a:pt x="29" y="17"/>
                    <a:pt x="29" y="17"/>
                    <a:pt x="29" y="17"/>
                  </a:cubicBezTo>
                  <a:cubicBezTo>
                    <a:pt x="29" y="17"/>
                    <a:pt x="29" y="18"/>
                    <a:pt x="29" y="18"/>
                  </a:cubicBezTo>
                  <a:close/>
                  <a:moveTo>
                    <a:pt x="27" y="12"/>
                  </a:moveTo>
                  <a:cubicBezTo>
                    <a:pt x="27" y="12"/>
                    <a:pt x="27" y="12"/>
                    <a:pt x="27" y="13"/>
                  </a:cubicBezTo>
                  <a:cubicBezTo>
                    <a:pt x="27" y="13"/>
                    <a:pt x="27" y="12"/>
                    <a:pt x="27" y="12"/>
                  </a:cubicBezTo>
                  <a:cubicBezTo>
                    <a:pt x="27" y="12"/>
                    <a:pt x="27" y="12"/>
                    <a:pt x="27" y="12"/>
                  </a:cubicBezTo>
                  <a:close/>
                  <a:moveTo>
                    <a:pt x="27" y="13"/>
                  </a:moveTo>
                  <a:cubicBezTo>
                    <a:pt x="27" y="13"/>
                    <a:pt x="27" y="14"/>
                    <a:pt x="27" y="14"/>
                  </a:cubicBezTo>
                  <a:cubicBezTo>
                    <a:pt x="27" y="14"/>
                    <a:pt x="27" y="14"/>
                    <a:pt x="27" y="14"/>
                  </a:cubicBezTo>
                  <a:cubicBezTo>
                    <a:pt x="27" y="13"/>
                    <a:pt x="27" y="13"/>
                    <a:pt x="27" y="13"/>
                  </a:cubicBezTo>
                  <a:close/>
                  <a:moveTo>
                    <a:pt x="24" y="16"/>
                  </a:moveTo>
                  <a:cubicBezTo>
                    <a:pt x="24" y="15"/>
                    <a:pt x="24" y="15"/>
                    <a:pt x="24" y="14"/>
                  </a:cubicBezTo>
                  <a:cubicBezTo>
                    <a:pt x="24" y="14"/>
                    <a:pt x="23" y="13"/>
                    <a:pt x="23" y="13"/>
                  </a:cubicBezTo>
                  <a:cubicBezTo>
                    <a:pt x="24" y="13"/>
                    <a:pt x="24" y="12"/>
                    <a:pt x="24" y="11"/>
                  </a:cubicBezTo>
                  <a:cubicBezTo>
                    <a:pt x="24" y="11"/>
                    <a:pt x="25" y="11"/>
                    <a:pt x="25" y="11"/>
                  </a:cubicBezTo>
                  <a:cubicBezTo>
                    <a:pt x="25" y="12"/>
                    <a:pt x="25" y="12"/>
                    <a:pt x="24" y="12"/>
                  </a:cubicBezTo>
                  <a:cubicBezTo>
                    <a:pt x="25" y="12"/>
                    <a:pt x="25" y="13"/>
                    <a:pt x="25" y="13"/>
                  </a:cubicBezTo>
                  <a:cubicBezTo>
                    <a:pt x="25" y="13"/>
                    <a:pt x="25" y="13"/>
                    <a:pt x="25" y="13"/>
                  </a:cubicBezTo>
                  <a:cubicBezTo>
                    <a:pt x="25" y="14"/>
                    <a:pt x="25" y="14"/>
                    <a:pt x="26" y="14"/>
                  </a:cubicBezTo>
                  <a:cubicBezTo>
                    <a:pt x="26" y="14"/>
                    <a:pt x="26" y="13"/>
                    <a:pt x="26" y="13"/>
                  </a:cubicBezTo>
                  <a:cubicBezTo>
                    <a:pt x="26" y="13"/>
                    <a:pt x="27" y="14"/>
                    <a:pt x="26" y="14"/>
                  </a:cubicBezTo>
                  <a:cubicBezTo>
                    <a:pt x="27" y="14"/>
                    <a:pt x="27" y="14"/>
                    <a:pt x="28" y="15"/>
                  </a:cubicBezTo>
                  <a:cubicBezTo>
                    <a:pt x="28" y="16"/>
                    <a:pt x="27" y="15"/>
                    <a:pt x="28" y="16"/>
                  </a:cubicBezTo>
                  <a:cubicBezTo>
                    <a:pt x="27" y="16"/>
                    <a:pt x="27" y="16"/>
                    <a:pt x="27" y="16"/>
                  </a:cubicBezTo>
                  <a:cubicBezTo>
                    <a:pt x="27" y="17"/>
                    <a:pt x="27" y="17"/>
                    <a:pt x="27" y="17"/>
                  </a:cubicBezTo>
                  <a:cubicBezTo>
                    <a:pt x="28" y="17"/>
                    <a:pt x="28" y="18"/>
                    <a:pt x="28" y="17"/>
                  </a:cubicBezTo>
                  <a:cubicBezTo>
                    <a:pt x="29" y="18"/>
                    <a:pt x="28" y="18"/>
                    <a:pt x="28" y="19"/>
                  </a:cubicBezTo>
                  <a:cubicBezTo>
                    <a:pt x="28" y="19"/>
                    <a:pt x="28" y="19"/>
                    <a:pt x="28" y="20"/>
                  </a:cubicBezTo>
                  <a:cubicBezTo>
                    <a:pt x="29" y="20"/>
                    <a:pt x="29" y="19"/>
                    <a:pt x="29" y="19"/>
                  </a:cubicBezTo>
                  <a:cubicBezTo>
                    <a:pt x="29" y="19"/>
                    <a:pt x="29" y="19"/>
                    <a:pt x="29" y="19"/>
                  </a:cubicBezTo>
                  <a:cubicBezTo>
                    <a:pt x="29" y="20"/>
                    <a:pt x="29" y="19"/>
                    <a:pt x="29" y="20"/>
                  </a:cubicBezTo>
                  <a:cubicBezTo>
                    <a:pt x="29" y="20"/>
                    <a:pt x="29" y="20"/>
                    <a:pt x="29" y="21"/>
                  </a:cubicBezTo>
                  <a:cubicBezTo>
                    <a:pt x="29" y="21"/>
                    <a:pt x="29" y="20"/>
                    <a:pt x="29" y="20"/>
                  </a:cubicBezTo>
                  <a:cubicBezTo>
                    <a:pt x="28" y="20"/>
                    <a:pt x="27" y="20"/>
                    <a:pt x="27" y="21"/>
                  </a:cubicBezTo>
                  <a:cubicBezTo>
                    <a:pt x="27" y="21"/>
                    <a:pt x="27" y="21"/>
                    <a:pt x="27" y="21"/>
                  </a:cubicBezTo>
                  <a:cubicBezTo>
                    <a:pt x="27" y="20"/>
                    <a:pt x="27" y="20"/>
                    <a:pt x="27" y="20"/>
                  </a:cubicBezTo>
                  <a:cubicBezTo>
                    <a:pt x="27" y="20"/>
                    <a:pt x="27" y="19"/>
                    <a:pt x="27" y="19"/>
                  </a:cubicBezTo>
                  <a:cubicBezTo>
                    <a:pt x="27" y="19"/>
                    <a:pt x="27" y="19"/>
                    <a:pt x="26" y="19"/>
                  </a:cubicBezTo>
                  <a:cubicBezTo>
                    <a:pt x="26" y="19"/>
                    <a:pt x="26" y="19"/>
                    <a:pt x="26" y="18"/>
                  </a:cubicBezTo>
                  <a:cubicBezTo>
                    <a:pt x="26" y="18"/>
                    <a:pt x="26" y="19"/>
                    <a:pt x="25" y="19"/>
                  </a:cubicBezTo>
                  <a:cubicBezTo>
                    <a:pt x="25" y="18"/>
                    <a:pt x="25" y="19"/>
                    <a:pt x="25" y="19"/>
                  </a:cubicBezTo>
                  <a:cubicBezTo>
                    <a:pt x="24" y="18"/>
                    <a:pt x="25" y="18"/>
                    <a:pt x="25" y="17"/>
                  </a:cubicBezTo>
                  <a:cubicBezTo>
                    <a:pt x="25" y="17"/>
                    <a:pt x="25" y="18"/>
                    <a:pt x="26" y="18"/>
                  </a:cubicBezTo>
                  <a:cubicBezTo>
                    <a:pt x="26" y="18"/>
                    <a:pt x="25" y="16"/>
                    <a:pt x="25" y="16"/>
                  </a:cubicBezTo>
                  <a:cubicBezTo>
                    <a:pt x="24" y="16"/>
                    <a:pt x="23" y="19"/>
                    <a:pt x="25" y="21"/>
                  </a:cubicBezTo>
                  <a:cubicBezTo>
                    <a:pt x="24" y="21"/>
                    <a:pt x="24" y="20"/>
                    <a:pt x="24" y="20"/>
                  </a:cubicBezTo>
                  <a:cubicBezTo>
                    <a:pt x="24" y="20"/>
                    <a:pt x="24" y="21"/>
                    <a:pt x="23" y="21"/>
                  </a:cubicBezTo>
                  <a:cubicBezTo>
                    <a:pt x="23" y="20"/>
                    <a:pt x="23" y="19"/>
                    <a:pt x="23" y="19"/>
                  </a:cubicBezTo>
                  <a:cubicBezTo>
                    <a:pt x="23" y="19"/>
                    <a:pt x="23" y="19"/>
                    <a:pt x="23" y="19"/>
                  </a:cubicBezTo>
                  <a:cubicBezTo>
                    <a:pt x="24" y="19"/>
                    <a:pt x="23" y="16"/>
                    <a:pt x="24" y="16"/>
                  </a:cubicBezTo>
                  <a:close/>
                  <a:moveTo>
                    <a:pt x="25" y="20"/>
                  </a:moveTo>
                  <a:cubicBezTo>
                    <a:pt x="25" y="20"/>
                    <a:pt x="25" y="20"/>
                    <a:pt x="25" y="20"/>
                  </a:cubicBezTo>
                  <a:cubicBezTo>
                    <a:pt x="25" y="20"/>
                    <a:pt x="25" y="21"/>
                    <a:pt x="25" y="21"/>
                  </a:cubicBezTo>
                  <a:cubicBezTo>
                    <a:pt x="25" y="21"/>
                    <a:pt x="25" y="20"/>
                    <a:pt x="25" y="20"/>
                  </a:cubicBezTo>
                  <a:close/>
                  <a:moveTo>
                    <a:pt x="25" y="22"/>
                  </a:moveTo>
                  <a:cubicBezTo>
                    <a:pt x="25" y="22"/>
                    <a:pt x="25" y="22"/>
                    <a:pt x="25" y="22"/>
                  </a:cubicBezTo>
                  <a:cubicBezTo>
                    <a:pt x="24" y="22"/>
                    <a:pt x="24" y="21"/>
                    <a:pt x="24" y="21"/>
                  </a:cubicBezTo>
                  <a:cubicBezTo>
                    <a:pt x="25" y="21"/>
                    <a:pt x="25" y="22"/>
                    <a:pt x="25" y="22"/>
                  </a:cubicBezTo>
                  <a:close/>
                  <a:moveTo>
                    <a:pt x="26" y="24"/>
                  </a:moveTo>
                  <a:cubicBezTo>
                    <a:pt x="26" y="24"/>
                    <a:pt x="25" y="23"/>
                    <a:pt x="25" y="23"/>
                  </a:cubicBezTo>
                  <a:cubicBezTo>
                    <a:pt x="26" y="23"/>
                    <a:pt x="26" y="23"/>
                    <a:pt x="26" y="24"/>
                  </a:cubicBezTo>
                  <a:close/>
                  <a:moveTo>
                    <a:pt x="23" y="17"/>
                  </a:moveTo>
                  <a:cubicBezTo>
                    <a:pt x="23" y="18"/>
                    <a:pt x="22" y="18"/>
                    <a:pt x="22" y="18"/>
                  </a:cubicBezTo>
                  <a:cubicBezTo>
                    <a:pt x="22" y="17"/>
                    <a:pt x="22" y="17"/>
                    <a:pt x="23" y="17"/>
                  </a:cubicBezTo>
                  <a:close/>
                  <a:moveTo>
                    <a:pt x="22" y="15"/>
                  </a:moveTo>
                  <a:cubicBezTo>
                    <a:pt x="22" y="15"/>
                    <a:pt x="22" y="15"/>
                    <a:pt x="22" y="15"/>
                  </a:cubicBezTo>
                  <a:cubicBezTo>
                    <a:pt x="22" y="15"/>
                    <a:pt x="22" y="15"/>
                    <a:pt x="22" y="15"/>
                  </a:cubicBezTo>
                  <a:cubicBezTo>
                    <a:pt x="22" y="15"/>
                    <a:pt x="22" y="15"/>
                    <a:pt x="22" y="15"/>
                  </a:cubicBezTo>
                  <a:close/>
                  <a:moveTo>
                    <a:pt x="20" y="10"/>
                  </a:moveTo>
                  <a:cubicBezTo>
                    <a:pt x="20" y="11"/>
                    <a:pt x="20" y="11"/>
                    <a:pt x="20" y="11"/>
                  </a:cubicBezTo>
                  <a:cubicBezTo>
                    <a:pt x="20" y="12"/>
                    <a:pt x="21" y="12"/>
                    <a:pt x="21" y="12"/>
                  </a:cubicBezTo>
                  <a:cubicBezTo>
                    <a:pt x="22" y="12"/>
                    <a:pt x="22" y="12"/>
                    <a:pt x="23" y="13"/>
                  </a:cubicBezTo>
                  <a:cubicBezTo>
                    <a:pt x="23" y="14"/>
                    <a:pt x="22" y="13"/>
                    <a:pt x="22" y="14"/>
                  </a:cubicBezTo>
                  <a:cubicBezTo>
                    <a:pt x="22" y="14"/>
                    <a:pt x="22" y="14"/>
                    <a:pt x="22" y="14"/>
                  </a:cubicBezTo>
                  <a:cubicBezTo>
                    <a:pt x="22" y="14"/>
                    <a:pt x="21" y="13"/>
                    <a:pt x="21" y="13"/>
                  </a:cubicBezTo>
                  <a:cubicBezTo>
                    <a:pt x="21" y="12"/>
                    <a:pt x="20" y="13"/>
                    <a:pt x="20" y="12"/>
                  </a:cubicBezTo>
                  <a:cubicBezTo>
                    <a:pt x="20" y="12"/>
                    <a:pt x="20" y="13"/>
                    <a:pt x="19" y="13"/>
                  </a:cubicBezTo>
                  <a:cubicBezTo>
                    <a:pt x="19" y="12"/>
                    <a:pt x="20" y="11"/>
                    <a:pt x="19" y="10"/>
                  </a:cubicBezTo>
                  <a:cubicBezTo>
                    <a:pt x="20" y="10"/>
                    <a:pt x="20" y="10"/>
                    <a:pt x="20" y="10"/>
                  </a:cubicBezTo>
                  <a:close/>
                  <a:moveTo>
                    <a:pt x="20" y="17"/>
                  </a:moveTo>
                  <a:cubicBezTo>
                    <a:pt x="20" y="17"/>
                    <a:pt x="20" y="17"/>
                    <a:pt x="20" y="17"/>
                  </a:cubicBezTo>
                  <a:cubicBezTo>
                    <a:pt x="20" y="18"/>
                    <a:pt x="21" y="18"/>
                    <a:pt x="21" y="18"/>
                  </a:cubicBezTo>
                  <a:cubicBezTo>
                    <a:pt x="21" y="18"/>
                    <a:pt x="21" y="18"/>
                    <a:pt x="21" y="18"/>
                  </a:cubicBezTo>
                  <a:cubicBezTo>
                    <a:pt x="20" y="18"/>
                    <a:pt x="20" y="18"/>
                    <a:pt x="20" y="18"/>
                  </a:cubicBezTo>
                  <a:cubicBezTo>
                    <a:pt x="20" y="17"/>
                    <a:pt x="20" y="18"/>
                    <a:pt x="20" y="17"/>
                  </a:cubicBezTo>
                  <a:close/>
                  <a:moveTo>
                    <a:pt x="20" y="17"/>
                  </a:moveTo>
                  <a:cubicBezTo>
                    <a:pt x="20" y="16"/>
                    <a:pt x="20" y="16"/>
                    <a:pt x="20" y="16"/>
                  </a:cubicBezTo>
                  <a:cubicBezTo>
                    <a:pt x="19" y="15"/>
                    <a:pt x="20" y="15"/>
                    <a:pt x="21" y="16"/>
                  </a:cubicBezTo>
                  <a:cubicBezTo>
                    <a:pt x="21" y="16"/>
                    <a:pt x="20" y="16"/>
                    <a:pt x="20" y="17"/>
                  </a:cubicBezTo>
                  <a:close/>
                  <a:moveTo>
                    <a:pt x="20" y="14"/>
                  </a:moveTo>
                  <a:cubicBezTo>
                    <a:pt x="20" y="14"/>
                    <a:pt x="20" y="13"/>
                    <a:pt x="20" y="13"/>
                  </a:cubicBezTo>
                  <a:cubicBezTo>
                    <a:pt x="20" y="13"/>
                    <a:pt x="21" y="15"/>
                    <a:pt x="20" y="14"/>
                  </a:cubicBezTo>
                  <a:close/>
                  <a:moveTo>
                    <a:pt x="19" y="15"/>
                  </a:moveTo>
                  <a:cubicBezTo>
                    <a:pt x="19" y="15"/>
                    <a:pt x="19" y="15"/>
                    <a:pt x="19" y="15"/>
                  </a:cubicBezTo>
                  <a:cubicBezTo>
                    <a:pt x="19" y="15"/>
                    <a:pt x="19" y="15"/>
                    <a:pt x="19" y="15"/>
                  </a:cubicBezTo>
                  <a:close/>
                  <a:moveTo>
                    <a:pt x="18" y="9"/>
                  </a:moveTo>
                  <a:cubicBezTo>
                    <a:pt x="19" y="9"/>
                    <a:pt x="19" y="9"/>
                    <a:pt x="20" y="9"/>
                  </a:cubicBezTo>
                  <a:cubicBezTo>
                    <a:pt x="19" y="10"/>
                    <a:pt x="19" y="10"/>
                    <a:pt x="19" y="10"/>
                  </a:cubicBezTo>
                  <a:cubicBezTo>
                    <a:pt x="19" y="9"/>
                    <a:pt x="18" y="9"/>
                    <a:pt x="18" y="9"/>
                  </a:cubicBezTo>
                  <a:close/>
                  <a:moveTo>
                    <a:pt x="18" y="9"/>
                  </a:moveTo>
                  <a:cubicBezTo>
                    <a:pt x="18" y="9"/>
                    <a:pt x="18" y="9"/>
                    <a:pt x="18" y="9"/>
                  </a:cubicBezTo>
                  <a:cubicBezTo>
                    <a:pt x="17" y="9"/>
                    <a:pt x="17" y="9"/>
                    <a:pt x="17" y="8"/>
                  </a:cubicBezTo>
                  <a:cubicBezTo>
                    <a:pt x="18" y="8"/>
                    <a:pt x="18" y="9"/>
                    <a:pt x="18" y="9"/>
                  </a:cubicBezTo>
                  <a:close/>
                  <a:moveTo>
                    <a:pt x="17" y="13"/>
                  </a:moveTo>
                  <a:cubicBezTo>
                    <a:pt x="17" y="13"/>
                    <a:pt x="17" y="13"/>
                    <a:pt x="17" y="13"/>
                  </a:cubicBezTo>
                  <a:cubicBezTo>
                    <a:pt x="18" y="12"/>
                    <a:pt x="19" y="12"/>
                    <a:pt x="19" y="13"/>
                  </a:cubicBezTo>
                  <a:cubicBezTo>
                    <a:pt x="18" y="13"/>
                    <a:pt x="18" y="14"/>
                    <a:pt x="18" y="15"/>
                  </a:cubicBezTo>
                  <a:cubicBezTo>
                    <a:pt x="18" y="15"/>
                    <a:pt x="18" y="15"/>
                    <a:pt x="18" y="15"/>
                  </a:cubicBezTo>
                  <a:cubicBezTo>
                    <a:pt x="17" y="14"/>
                    <a:pt x="17" y="14"/>
                    <a:pt x="17" y="14"/>
                  </a:cubicBezTo>
                  <a:cubicBezTo>
                    <a:pt x="17" y="13"/>
                    <a:pt x="17" y="13"/>
                    <a:pt x="17" y="13"/>
                  </a:cubicBezTo>
                  <a:close/>
                  <a:moveTo>
                    <a:pt x="17" y="13"/>
                  </a:moveTo>
                  <a:cubicBezTo>
                    <a:pt x="17" y="14"/>
                    <a:pt x="17" y="14"/>
                    <a:pt x="17" y="14"/>
                  </a:cubicBezTo>
                  <a:cubicBezTo>
                    <a:pt x="17" y="14"/>
                    <a:pt x="17" y="14"/>
                    <a:pt x="17" y="15"/>
                  </a:cubicBezTo>
                  <a:cubicBezTo>
                    <a:pt x="16" y="14"/>
                    <a:pt x="16" y="14"/>
                    <a:pt x="17" y="13"/>
                  </a:cubicBezTo>
                  <a:close/>
                  <a:moveTo>
                    <a:pt x="14" y="12"/>
                  </a:moveTo>
                  <a:cubicBezTo>
                    <a:pt x="15" y="12"/>
                    <a:pt x="15" y="13"/>
                    <a:pt x="15" y="13"/>
                  </a:cubicBezTo>
                  <a:cubicBezTo>
                    <a:pt x="15" y="13"/>
                    <a:pt x="15" y="13"/>
                    <a:pt x="14" y="12"/>
                  </a:cubicBezTo>
                  <a:cubicBezTo>
                    <a:pt x="14" y="12"/>
                    <a:pt x="14" y="12"/>
                    <a:pt x="14" y="12"/>
                  </a:cubicBezTo>
                  <a:close/>
                  <a:moveTo>
                    <a:pt x="14" y="15"/>
                  </a:moveTo>
                  <a:cubicBezTo>
                    <a:pt x="14" y="15"/>
                    <a:pt x="14" y="15"/>
                    <a:pt x="14" y="15"/>
                  </a:cubicBezTo>
                  <a:cubicBezTo>
                    <a:pt x="14" y="15"/>
                    <a:pt x="13" y="15"/>
                    <a:pt x="14" y="15"/>
                  </a:cubicBezTo>
                  <a:cubicBezTo>
                    <a:pt x="14" y="15"/>
                    <a:pt x="14" y="15"/>
                    <a:pt x="14" y="15"/>
                  </a:cubicBezTo>
                  <a:close/>
                  <a:moveTo>
                    <a:pt x="14" y="12"/>
                  </a:moveTo>
                  <a:cubicBezTo>
                    <a:pt x="14" y="12"/>
                    <a:pt x="14" y="12"/>
                    <a:pt x="14" y="12"/>
                  </a:cubicBezTo>
                  <a:cubicBezTo>
                    <a:pt x="13" y="11"/>
                    <a:pt x="14" y="10"/>
                    <a:pt x="14" y="12"/>
                  </a:cubicBezTo>
                  <a:close/>
                  <a:moveTo>
                    <a:pt x="13" y="13"/>
                  </a:moveTo>
                  <a:cubicBezTo>
                    <a:pt x="14" y="14"/>
                    <a:pt x="13" y="14"/>
                    <a:pt x="13" y="14"/>
                  </a:cubicBezTo>
                  <a:cubicBezTo>
                    <a:pt x="12" y="14"/>
                    <a:pt x="12" y="14"/>
                    <a:pt x="12" y="14"/>
                  </a:cubicBezTo>
                  <a:cubicBezTo>
                    <a:pt x="13" y="13"/>
                    <a:pt x="13" y="13"/>
                    <a:pt x="13" y="13"/>
                  </a:cubicBezTo>
                  <a:close/>
                  <a:moveTo>
                    <a:pt x="12" y="16"/>
                  </a:moveTo>
                  <a:cubicBezTo>
                    <a:pt x="12" y="16"/>
                    <a:pt x="12" y="16"/>
                    <a:pt x="12" y="16"/>
                  </a:cubicBezTo>
                  <a:cubicBezTo>
                    <a:pt x="12" y="16"/>
                    <a:pt x="12" y="17"/>
                    <a:pt x="12" y="16"/>
                  </a:cubicBezTo>
                  <a:close/>
                  <a:moveTo>
                    <a:pt x="12" y="9"/>
                  </a:moveTo>
                  <a:cubicBezTo>
                    <a:pt x="12" y="10"/>
                    <a:pt x="12" y="9"/>
                    <a:pt x="12" y="10"/>
                  </a:cubicBezTo>
                  <a:cubicBezTo>
                    <a:pt x="10" y="9"/>
                    <a:pt x="11" y="8"/>
                    <a:pt x="12" y="9"/>
                  </a:cubicBezTo>
                  <a:close/>
                  <a:moveTo>
                    <a:pt x="11" y="12"/>
                  </a:moveTo>
                  <a:cubicBezTo>
                    <a:pt x="12" y="12"/>
                    <a:pt x="12" y="13"/>
                    <a:pt x="12" y="13"/>
                  </a:cubicBezTo>
                  <a:cubicBezTo>
                    <a:pt x="11" y="13"/>
                    <a:pt x="11" y="13"/>
                    <a:pt x="11" y="13"/>
                  </a:cubicBezTo>
                  <a:cubicBezTo>
                    <a:pt x="11" y="12"/>
                    <a:pt x="11" y="12"/>
                    <a:pt x="11" y="12"/>
                  </a:cubicBezTo>
                  <a:close/>
                  <a:moveTo>
                    <a:pt x="11" y="16"/>
                  </a:moveTo>
                  <a:cubicBezTo>
                    <a:pt x="11" y="16"/>
                    <a:pt x="11" y="16"/>
                    <a:pt x="11" y="16"/>
                  </a:cubicBezTo>
                  <a:cubicBezTo>
                    <a:pt x="11" y="16"/>
                    <a:pt x="12" y="16"/>
                    <a:pt x="11" y="16"/>
                  </a:cubicBezTo>
                  <a:close/>
                  <a:moveTo>
                    <a:pt x="8" y="4"/>
                  </a:moveTo>
                  <a:cubicBezTo>
                    <a:pt x="8" y="4"/>
                    <a:pt x="8" y="5"/>
                    <a:pt x="8" y="5"/>
                  </a:cubicBezTo>
                  <a:cubicBezTo>
                    <a:pt x="8" y="5"/>
                    <a:pt x="7" y="5"/>
                    <a:pt x="8" y="4"/>
                  </a:cubicBezTo>
                  <a:close/>
                  <a:moveTo>
                    <a:pt x="8" y="6"/>
                  </a:moveTo>
                  <a:cubicBezTo>
                    <a:pt x="8" y="6"/>
                    <a:pt x="8" y="6"/>
                    <a:pt x="8" y="6"/>
                  </a:cubicBezTo>
                  <a:cubicBezTo>
                    <a:pt x="8" y="6"/>
                    <a:pt x="8" y="6"/>
                    <a:pt x="8" y="5"/>
                  </a:cubicBezTo>
                  <a:cubicBezTo>
                    <a:pt x="8" y="5"/>
                    <a:pt x="8" y="6"/>
                    <a:pt x="8" y="5"/>
                  </a:cubicBezTo>
                  <a:cubicBezTo>
                    <a:pt x="8" y="5"/>
                    <a:pt x="8" y="5"/>
                    <a:pt x="9" y="4"/>
                  </a:cubicBezTo>
                  <a:cubicBezTo>
                    <a:pt x="9" y="5"/>
                    <a:pt x="9" y="5"/>
                    <a:pt x="9" y="6"/>
                  </a:cubicBezTo>
                  <a:cubicBezTo>
                    <a:pt x="9" y="6"/>
                    <a:pt x="8" y="6"/>
                    <a:pt x="9" y="6"/>
                  </a:cubicBezTo>
                  <a:cubicBezTo>
                    <a:pt x="9" y="6"/>
                    <a:pt x="9" y="6"/>
                    <a:pt x="10" y="6"/>
                  </a:cubicBezTo>
                  <a:cubicBezTo>
                    <a:pt x="10" y="5"/>
                    <a:pt x="10" y="5"/>
                    <a:pt x="10" y="5"/>
                  </a:cubicBezTo>
                  <a:cubicBezTo>
                    <a:pt x="10" y="5"/>
                    <a:pt x="10" y="5"/>
                    <a:pt x="11" y="5"/>
                  </a:cubicBezTo>
                  <a:cubicBezTo>
                    <a:pt x="11" y="6"/>
                    <a:pt x="11" y="7"/>
                    <a:pt x="11" y="7"/>
                  </a:cubicBezTo>
                  <a:cubicBezTo>
                    <a:pt x="10" y="7"/>
                    <a:pt x="9" y="7"/>
                    <a:pt x="9" y="7"/>
                  </a:cubicBezTo>
                  <a:cubicBezTo>
                    <a:pt x="9" y="7"/>
                    <a:pt x="9" y="7"/>
                    <a:pt x="9" y="7"/>
                  </a:cubicBezTo>
                  <a:cubicBezTo>
                    <a:pt x="9" y="8"/>
                    <a:pt x="9" y="7"/>
                    <a:pt x="10" y="7"/>
                  </a:cubicBezTo>
                  <a:cubicBezTo>
                    <a:pt x="10" y="8"/>
                    <a:pt x="10" y="8"/>
                    <a:pt x="11" y="9"/>
                  </a:cubicBezTo>
                  <a:cubicBezTo>
                    <a:pt x="11" y="10"/>
                    <a:pt x="10" y="10"/>
                    <a:pt x="10" y="11"/>
                  </a:cubicBezTo>
                  <a:cubicBezTo>
                    <a:pt x="10" y="11"/>
                    <a:pt x="10" y="11"/>
                    <a:pt x="10" y="11"/>
                  </a:cubicBezTo>
                  <a:cubicBezTo>
                    <a:pt x="11" y="13"/>
                    <a:pt x="10" y="13"/>
                    <a:pt x="10" y="14"/>
                  </a:cubicBezTo>
                  <a:cubicBezTo>
                    <a:pt x="10" y="14"/>
                    <a:pt x="10" y="14"/>
                    <a:pt x="10" y="13"/>
                  </a:cubicBezTo>
                  <a:cubicBezTo>
                    <a:pt x="10" y="13"/>
                    <a:pt x="10" y="13"/>
                    <a:pt x="10" y="12"/>
                  </a:cubicBezTo>
                  <a:cubicBezTo>
                    <a:pt x="10" y="12"/>
                    <a:pt x="9" y="12"/>
                    <a:pt x="9" y="12"/>
                  </a:cubicBezTo>
                  <a:cubicBezTo>
                    <a:pt x="10" y="12"/>
                    <a:pt x="10" y="11"/>
                    <a:pt x="10" y="10"/>
                  </a:cubicBezTo>
                  <a:cubicBezTo>
                    <a:pt x="9" y="10"/>
                    <a:pt x="9" y="11"/>
                    <a:pt x="9" y="11"/>
                  </a:cubicBezTo>
                  <a:cubicBezTo>
                    <a:pt x="8" y="11"/>
                    <a:pt x="8" y="11"/>
                    <a:pt x="8" y="11"/>
                  </a:cubicBezTo>
                  <a:cubicBezTo>
                    <a:pt x="7" y="10"/>
                    <a:pt x="8" y="10"/>
                    <a:pt x="8" y="9"/>
                  </a:cubicBezTo>
                  <a:cubicBezTo>
                    <a:pt x="8" y="9"/>
                    <a:pt x="8" y="9"/>
                    <a:pt x="8" y="9"/>
                  </a:cubicBezTo>
                  <a:cubicBezTo>
                    <a:pt x="8" y="8"/>
                    <a:pt x="7" y="8"/>
                    <a:pt x="7" y="8"/>
                  </a:cubicBezTo>
                  <a:cubicBezTo>
                    <a:pt x="7" y="7"/>
                    <a:pt x="7" y="7"/>
                    <a:pt x="7" y="7"/>
                  </a:cubicBezTo>
                  <a:cubicBezTo>
                    <a:pt x="8" y="7"/>
                    <a:pt x="7" y="6"/>
                    <a:pt x="8" y="6"/>
                  </a:cubicBezTo>
                  <a:close/>
                  <a:moveTo>
                    <a:pt x="8" y="35"/>
                  </a:moveTo>
                  <a:cubicBezTo>
                    <a:pt x="9" y="35"/>
                    <a:pt x="8" y="35"/>
                    <a:pt x="8" y="34"/>
                  </a:cubicBezTo>
                  <a:cubicBezTo>
                    <a:pt x="8" y="34"/>
                    <a:pt x="8" y="34"/>
                    <a:pt x="8" y="35"/>
                  </a:cubicBezTo>
                  <a:close/>
                  <a:moveTo>
                    <a:pt x="8" y="32"/>
                  </a:moveTo>
                  <a:cubicBezTo>
                    <a:pt x="8" y="32"/>
                    <a:pt x="8" y="32"/>
                    <a:pt x="8" y="32"/>
                  </a:cubicBezTo>
                  <a:cubicBezTo>
                    <a:pt x="8" y="33"/>
                    <a:pt x="8" y="32"/>
                    <a:pt x="8" y="32"/>
                  </a:cubicBezTo>
                  <a:close/>
                  <a:moveTo>
                    <a:pt x="7" y="14"/>
                  </a:moveTo>
                  <a:cubicBezTo>
                    <a:pt x="7" y="14"/>
                    <a:pt x="7" y="13"/>
                    <a:pt x="7" y="13"/>
                  </a:cubicBezTo>
                  <a:cubicBezTo>
                    <a:pt x="7" y="13"/>
                    <a:pt x="7" y="13"/>
                    <a:pt x="7" y="13"/>
                  </a:cubicBezTo>
                  <a:cubicBezTo>
                    <a:pt x="8" y="13"/>
                    <a:pt x="8" y="13"/>
                    <a:pt x="8" y="13"/>
                  </a:cubicBezTo>
                  <a:cubicBezTo>
                    <a:pt x="8" y="13"/>
                    <a:pt x="8" y="13"/>
                    <a:pt x="8" y="14"/>
                  </a:cubicBezTo>
                  <a:cubicBezTo>
                    <a:pt x="9" y="14"/>
                    <a:pt x="9" y="14"/>
                    <a:pt x="9" y="14"/>
                  </a:cubicBezTo>
                  <a:cubicBezTo>
                    <a:pt x="9" y="14"/>
                    <a:pt x="10" y="15"/>
                    <a:pt x="9" y="15"/>
                  </a:cubicBezTo>
                  <a:cubicBezTo>
                    <a:pt x="9" y="15"/>
                    <a:pt x="8" y="14"/>
                    <a:pt x="7" y="14"/>
                  </a:cubicBezTo>
                  <a:close/>
                  <a:moveTo>
                    <a:pt x="7" y="11"/>
                  </a:moveTo>
                  <a:cubicBezTo>
                    <a:pt x="6" y="10"/>
                    <a:pt x="7" y="10"/>
                    <a:pt x="7" y="10"/>
                  </a:cubicBezTo>
                  <a:cubicBezTo>
                    <a:pt x="7" y="11"/>
                    <a:pt x="7" y="11"/>
                    <a:pt x="7" y="11"/>
                  </a:cubicBezTo>
                  <a:close/>
                  <a:moveTo>
                    <a:pt x="8" y="12"/>
                  </a:moveTo>
                  <a:cubicBezTo>
                    <a:pt x="9" y="12"/>
                    <a:pt x="9" y="13"/>
                    <a:pt x="9" y="13"/>
                  </a:cubicBezTo>
                  <a:cubicBezTo>
                    <a:pt x="9" y="13"/>
                    <a:pt x="9" y="13"/>
                    <a:pt x="9" y="13"/>
                  </a:cubicBezTo>
                  <a:cubicBezTo>
                    <a:pt x="8" y="13"/>
                    <a:pt x="8" y="12"/>
                    <a:pt x="8" y="12"/>
                  </a:cubicBezTo>
                  <a:close/>
                  <a:moveTo>
                    <a:pt x="9" y="15"/>
                  </a:moveTo>
                  <a:cubicBezTo>
                    <a:pt x="9" y="15"/>
                    <a:pt x="9" y="16"/>
                    <a:pt x="10" y="16"/>
                  </a:cubicBezTo>
                  <a:cubicBezTo>
                    <a:pt x="10" y="16"/>
                    <a:pt x="10" y="16"/>
                    <a:pt x="10" y="16"/>
                  </a:cubicBezTo>
                  <a:cubicBezTo>
                    <a:pt x="9" y="16"/>
                    <a:pt x="9" y="16"/>
                    <a:pt x="9" y="15"/>
                  </a:cubicBezTo>
                  <a:close/>
                  <a:moveTo>
                    <a:pt x="9" y="34"/>
                  </a:moveTo>
                  <a:cubicBezTo>
                    <a:pt x="9" y="34"/>
                    <a:pt x="9" y="34"/>
                    <a:pt x="9" y="34"/>
                  </a:cubicBezTo>
                  <a:cubicBezTo>
                    <a:pt x="9" y="34"/>
                    <a:pt x="9" y="34"/>
                    <a:pt x="9" y="34"/>
                  </a:cubicBezTo>
                  <a:cubicBezTo>
                    <a:pt x="9" y="34"/>
                    <a:pt x="9" y="34"/>
                    <a:pt x="9" y="34"/>
                  </a:cubicBezTo>
                  <a:close/>
                  <a:moveTo>
                    <a:pt x="10" y="15"/>
                  </a:moveTo>
                  <a:cubicBezTo>
                    <a:pt x="10" y="16"/>
                    <a:pt x="10" y="16"/>
                    <a:pt x="10" y="15"/>
                  </a:cubicBezTo>
                  <a:cubicBezTo>
                    <a:pt x="10" y="15"/>
                    <a:pt x="10" y="15"/>
                    <a:pt x="10" y="15"/>
                  </a:cubicBezTo>
                  <a:close/>
                  <a:moveTo>
                    <a:pt x="10" y="38"/>
                  </a:moveTo>
                  <a:cubicBezTo>
                    <a:pt x="10" y="39"/>
                    <a:pt x="9" y="38"/>
                    <a:pt x="9" y="39"/>
                  </a:cubicBezTo>
                  <a:cubicBezTo>
                    <a:pt x="9" y="39"/>
                    <a:pt x="9" y="38"/>
                    <a:pt x="9" y="38"/>
                  </a:cubicBezTo>
                  <a:cubicBezTo>
                    <a:pt x="9" y="38"/>
                    <a:pt x="10" y="38"/>
                    <a:pt x="10" y="38"/>
                  </a:cubicBezTo>
                  <a:close/>
                  <a:moveTo>
                    <a:pt x="7" y="9"/>
                  </a:moveTo>
                  <a:cubicBezTo>
                    <a:pt x="7" y="9"/>
                    <a:pt x="7" y="10"/>
                    <a:pt x="7" y="10"/>
                  </a:cubicBezTo>
                  <a:cubicBezTo>
                    <a:pt x="7" y="10"/>
                    <a:pt x="7" y="10"/>
                    <a:pt x="7" y="10"/>
                  </a:cubicBezTo>
                  <a:cubicBezTo>
                    <a:pt x="7" y="10"/>
                    <a:pt x="6" y="10"/>
                    <a:pt x="7" y="10"/>
                  </a:cubicBezTo>
                  <a:cubicBezTo>
                    <a:pt x="6" y="9"/>
                    <a:pt x="7" y="9"/>
                    <a:pt x="7" y="9"/>
                  </a:cubicBezTo>
                  <a:close/>
                  <a:moveTo>
                    <a:pt x="7" y="12"/>
                  </a:moveTo>
                  <a:cubicBezTo>
                    <a:pt x="7" y="12"/>
                    <a:pt x="6" y="12"/>
                    <a:pt x="6" y="11"/>
                  </a:cubicBezTo>
                  <a:cubicBezTo>
                    <a:pt x="6" y="10"/>
                    <a:pt x="7" y="11"/>
                    <a:pt x="7" y="12"/>
                  </a:cubicBezTo>
                  <a:close/>
                  <a:moveTo>
                    <a:pt x="6" y="12"/>
                  </a:moveTo>
                  <a:cubicBezTo>
                    <a:pt x="6" y="13"/>
                    <a:pt x="5" y="13"/>
                    <a:pt x="4" y="13"/>
                  </a:cubicBezTo>
                  <a:cubicBezTo>
                    <a:pt x="5" y="12"/>
                    <a:pt x="5" y="12"/>
                    <a:pt x="6" y="12"/>
                  </a:cubicBezTo>
                  <a:close/>
                  <a:moveTo>
                    <a:pt x="5" y="14"/>
                  </a:moveTo>
                  <a:cubicBezTo>
                    <a:pt x="5" y="14"/>
                    <a:pt x="5" y="14"/>
                    <a:pt x="5" y="14"/>
                  </a:cubicBezTo>
                  <a:cubicBezTo>
                    <a:pt x="5" y="14"/>
                    <a:pt x="4" y="14"/>
                    <a:pt x="4" y="13"/>
                  </a:cubicBezTo>
                  <a:cubicBezTo>
                    <a:pt x="5" y="13"/>
                    <a:pt x="5" y="13"/>
                    <a:pt x="5" y="14"/>
                  </a:cubicBezTo>
                  <a:close/>
                  <a:moveTo>
                    <a:pt x="4" y="23"/>
                  </a:moveTo>
                  <a:cubicBezTo>
                    <a:pt x="5" y="23"/>
                    <a:pt x="5" y="23"/>
                    <a:pt x="4" y="23"/>
                  </a:cubicBezTo>
                  <a:cubicBezTo>
                    <a:pt x="4" y="23"/>
                    <a:pt x="4" y="23"/>
                    <a:pt x="4" y="23"/>
                  </a:cubicBezTo>
                  <a:close/>
                  <a:moveTo>
                    <a:pt x="5" y="24"/>
                  </a:moveTo>
                  <a:cubicBezTo>
                    <a:pt x="4" y="24"/>
                    <a:pt x="4" y="24"/>
                    <a:pt x="4" y="24"/>
                  </a:cubicBezTo>
                  <a:cubicBezTo>
                    <a:pt x="4" y="24"/>
                    <a:pt x="5" y="24"/>
                    <a:pt x="5" y="24"/>
                  </a:cubicBezTo>
                  <a:close/>
                  <a:moveTo>
                    <a:pt x="3" y="33"/>
                  </a:moveTo>
                  <a:cubicBezTo>
                    <a:pt x="3" y="33"/>
                    <a:pt x="3" y="33"/>
                    <a:pt x="3" y="33"/>
                  </a:cubicBezTo>
                  <a:cubicBezTo>
                    <a:pt x="3" y="33"/>
                    <a:pt x="3" y="33"/>
                    <a:pt x="3" y="33"/>
                  </a:cubicBezTo>
                  <a:cubicBezTo>
                    <a:pt x="3" y="32"/>
                    <a:pt x="2" y="32"/>
                    <a:pt x="2" y="32"/>
                  </a:cubicBezTo>
                  <a:cubicBezTo>
                    <a:pt x="3" y="31"/>
                    <a:pt x="2" y="30"/>
                    <a:pt x="2" y="30"/>
                  </a:cubicBezTo>
                  <a:cubicBezTo>
                    <a:pt x="3" y="30"/>
                    <a:pt x="3" y="30"/>
                    <a:pt x="3" y="31"/>
                  </a:cubicBezTo>
                  <a:cubicBezTo>
                    <a:pt x="3" y="31"/>
                    <a:pt x="3" y="31"/>
                    <a:pt x="3" y="31"/>
                  </a:cubicBezTo>
                  <a:cubicBezTo>
                    <a:pt x="3" y="31"/>
                    <a:pt x="3" y="32"/>
                    <a:pt x="3" y="32"/>
                  </a:cubicBezTo>
                  <a:cubicBezTo>
                    <a:pt x="3" y="32"/>
                    <a:pt x="3" y="31"/>
                    <a:pt x="4" y="32"/>
                  </a:cubicBezTo>
                  <a:cubicBezTo>
                    <a:pt x="4" y="32"/>
                    <a:pt x="3" y="33"/>
                    <a:pt x="3" y="33"/>
                  </a:cubicBezTo>
                  <a:close/>
                  <a:moveTo>
                    <a:pt x="3" y="29"/>
                  </a:moveTo>
                  <a:cubicBezTo>
                    <a:pt x="3" y="29"/>
                    <a:pt x="3" y="29"/>
                    <a:pt x="3" y="29"/>
                  </a:cubicBezTo>
                  <a:cubicBezTo>
                    <a:pt x="3" y="29"/>
                    <a:pt x="3" y="30"/>
                    <a:pt x="3" y="30"/>
                  </a:cubicBezTo>
                  <a:cubicBezTo>
                    <a:pt x="3" y="30"/>
                    <a:pt x="3" y="29"/>
                    <a:pt x="3" y="29"/>
                  </a:cubicBezTo>
                  <a:close/>
                  <a:moveTo>
                    <a:pt x="4" y="33"/>
                  </a:moveTo>
                  <a:cubicBezTo>
                    <a:pt x="4" y="33"/>
                    <a:pt x="4" y="33"/>
                    <a:pt x="4" y="34"/>
                  </a:cubicBezTo>
                  <a:cubicBezTo>
                    <a:pt x="4" y="33"/>
                    <a:pt x="4" y="33"/>
                    <a:pt x="4" y="33"/>
                  </a:cubicBezTo>
                  <a:cubicBezTo>
                    <a:pt x="4" y="33"/>
                    <a:pt x="4" y="33"/>
                    <a:pt x="4" y="33"/>
                  </a:cubicBezTo>
                  <a:close/>
                  <a:moveTo>
                    <a:pt x="4" y="31"/>
                  </a:moveTo>
                  <a:cubicBezTo>
                    <a:pt x="4" y="31"/>
                    <a:pt x="4" y="31"/>
                    <a:pt x="4" y="31"/>
                  </a:cubicBezTo>
                  <a:cubicBezTo>
                    <a:pt x="4" y="31"/>
                    <a:pt x="4" y="31"/>
                    <a:pt x="4" y="31"/>
                  </a:cubicBezTo>
                  <a:close/>
                  <a:moveTo>
                    <a:pt x="5" y="32"/>
                  </a:moveTo>
                  <a:cubicBezTo>
                    <a:pt x="5" y="32"/>
                    <a:pt x="4" y="32"/>
                    <a:pt x="4" y="32"/>
                  </a:cubicBezTo>
                  <a:cubicBezTo>
                    <a:pt x="4" y="32"/>
                    <a:pt x="4" y="32"/>
                    <a:pt x="5" y="32"/>
                  </a:cubicBezTo>
                  <a:close/>
                  <a:moveTo>
                    <a:pt x="4" y="20"/>
                  </a:moveTo>
                  <a:cubicBezTo>
                    <a:pt x="4" y="20"/>
                    <a:pt x="4" y="19"/>
                    <a:pt x="4" y="19"/>
                  </a:cubicBezTo>
                  <a:cubicBezTo>
                    <a:pt x="4" y="20"/>
                    <a:pt x="4" y="21"/>
                    <a:pt x="4" y="20"/>
                  </a:cubicBezTo>
                  <a:close/>
                  <a:moveTo>
                    <a:pt x="4" y="25"/>
                  </a:moveTo>
                  <a:cubicBezTo>
                    <a:pt x="4" y="25"/>
                    <a:pt x="4" y="25"/>
                    <a:pt x="4" y="25"/>
                  </a:cubicBezTo>
                  <a:cubicBezTo>
                    <a:pt x="4" y="25"/>
                    <a:pt x="4" y="25"/>
                    <a:pt x="4" y="24"/>
                  </a:cubicBezTo>
                  <a:cubicBezTo>
                    <a:pt x="4" y="24"/>
                    <a:pt x="4" y="25"/>
                    <a:pt x="4" y="25"/>
                  </a:cubicBezTo>
                  <a:close/>
                  <a:moveTo>
                    <a:pt x="4" y="23"/>
                  </a:moveTo>
                  <a:cubicBezTo>
                    <a:pt x="3" y="23"/>
                    <a:pt x="3" y="22"/>
                    <a:pt x="3" y="22"/>
                  </a:cubicBezTo>
                  <a:cubicBezTo>
                    <a:pt x="3" y="22"/>
                    <a:pt x="4" y="23"/>
                    <a:pt x="4" y="23"/>
                  </a:cubicBezTo>
                  <a:close/>
                  <a:moveTo>
                    <a:pt x="2" y="27"/>
                  </a:moveTo>
                  <a:cubicBezTo>
                    <a:pt x="2" y="27"/>
                    <a:pt x="2" y="26"/>
                    <a:pt x="2" y="26"/>
                  </a:cubicBezTo>
                  <a:cubicBezTo>
                    <a:pt x="2" y="25"/>
                    <a:pt x="2" y="26"/>
                    <a:pt x="2" y="26"/>
                  </a:cubicBezTo>
                  <a:cubicBezTo>
                    <a:pt x="2" y="25"/>
                    <a:pt x="2" y="25"/>
                    <a:pt x="2" y="25"/>
                  </a:cubicBezTo>
                  <a:cubicBezTo>
                    <a:pt x="3" y="25"/>
                    <a:pt x="3" y="25"/>
                    <a:pt x="3" y="25"/>
                  </a:cubicBezTo>
                  <a:cubicBezTo>
                    <a:pt x="3" y="26"/>
                    <a:pt x="3" y="26"/>
                    <a:pt x="2" y="27"/>
                  </a:cubicBezTo>
                  <a:close/>
                  <a:moveTo>
                    <a:pt x="3" y="21"/>
                  </a:moveTo>
                  <a:cubicBezTo>
                    <a:pt x="3" y="21"/>
                    <a:pt x="2" y="21"/>
                    <a:pt x="2" y="21"/>
                  </a:cubicBezTo>
                  <a:cubicBezTo>
                    <a:pt x="3" y="21"/>
                    <a:pt x="3" y="21"/>
                    <a:pt x="3" y="21"/>
                  </a:cubicBezTo>
                  <a:cubicBezTo>
                    <a:pt x="3" y="21"/>
                    <a:pt x="3" y="21"/>
                    <a:pt x="3" y="21"/>
                  </a:cubicBezTo>
                  <a:close/>
                  <a:moveTo>
                    <a:pt x="3" y="18"/>
                  </a:moveTo>
                  <a:cubicBezTo>
                    <a:pt x="2" y="18"/>
                    <a:pt x="2" y="17"/>
                    <a:pt x="3" y="17"/>
                  </a:cubicBezTo>
                  <a:cubicBezTo>
                    <a:pt x="3" y="18"/>
                    <a:pt x="3" y="18"/>
                    <a:pt x="3" y="18"/>
                  </a:cubicBezTo>
                  <a:cubicBezTo>
                    <a:pt x="3" y="18"/>
                    <a:pt x="3" y="18"/>
                    <a:pt x="3" y="18"/>
                  </a:cubicBezTo>
                  <a:close/>
                  <a:moveTo>
                    <a:pt x="3" y="14"/>
                  </a:moveTo>
                  <a:cubicBezTo>
                    <a:pt x="3" y="15"/>
                    <a:pt x="3" y="15"/>
                    <a:pt x="3" y="15"/>
                  </a:cubicBezTo>
                  <a:cubicBezTo>
                    <a:pt x="2" y="15"/>
                    <a:pt x="2" y="14"/>
                    <a:pt x="3" y="14"/>
                  </a:cubicBezTo>
                  <a:close/>
                  <a:moveTo>
                    <a:pt x="3" y="16"/>
                  </a:moveTo>
                  <a:cubicBezTo>
                    <a:pt x="3" y="17"/>
                    <a:pt x="2" y="16"/>
                    <a:pt x="2" y="16"/>
                  </a:cubicBezTo>
                  <a:cubicBezTo>
                    <a:pt x="2" y="16"/>
                    <a:pt x="3" y="16"/>
                    <a:pt x="3" y="16"/>
                  </a:cubicBezTo>
                  <a:close/>
                  <a:moveTo>
                    <a:pt x="2" y="13"/>
                  </a:moveTo>
                  <a:cubicBezTo>
                    <a:pt x="2" y="13"/>
                    <a:pt x="2" y="14"/>
                    <a:pt x="2" y="14"/>
                  </a:cubicBezTo>
                  <a:cubicBezTo>
                    <a:pt x="2" y="14"/>
                    <a:pt x="2" y="13"/>
                    <a:pt x="2" y="13"/>
                  </a:cubicBezTo>
                  <a:close/>
                  <a:moveTo>
                    <a:pt x="1" y="12"/>
                  </a:moveTo>
                  <a:cubicBezTo>
                    <a:pt x="1" y="13"/>
                    <a:pt x="2" y="14"/>
                    <a:pt x="1" y="14"/>
                  </a:cubicBezTo>
                  <a:cubicBezTo>
                    <a:pt x="1" y="13"/>
                    <a:pt x="1" y="13"/>
                    <a:pt x="1" y="13"/>
                  </a:cubicBezTo>
                  <a:cubicBezTo>
                    <a:pt x="1" y="13"/>
                    <a:pt x="1" y="12"/>
                    <a:pt x="1" y="12"/>
                  </a:cubicBezTo>
                  <a:close/>
                  <a:moveTo>
                    <a:pt x="1" y="14"/>
                  </a:moveTo>
                  <a:cubicBezTo>
                    <a:pt x="1" y="14"/>
                    <a:pt x="2" y="15"/>
                    <a:pt x="2" y="14"/>
                  </a:cubicBezTo>
                  <a:cubicBezTo>
                    <a:pt x="2" y="15"/>
                    <a:pt x="1" y="14"/>
                    <a:pt x="1" y="14"/>
                  </a:cubicBezTo>
                  <a:cubicBezTo>
                    <a:pt x="1" y="14"/>
                    <a:pt x="1" y="14"/>
                    <a:pt x="1" y="14"/>
                  </a:cubicBezTo>
                  <a:close/>
                  <a:moveTo>
                    <a:pt x="1" y="18"/>
                  </a:moveTo>
                  <a:cubicBezTo>
                    <a:pt x="1" y="18"/>
                    <a:pt x="1" y="18"/>
                    <a:pt x="1" y="19"/>
                  </a:cubicBezTo>
                  <a:cubicBezTo>
                    <a:pt x="1" y="19"/>
                    <a:pt x="1" y="18"/>
                    <a:pt x="1" y="18"/>
                  </a:cubicBezTo>
                  <a:close/>
                  <a:moveTo>
                    <a:pt x="1" y="19"/>
                  </a:moveTo>
                  <a:cubicBezTo>
                    <a:pt x="1" y="19"/>
                    <a:pt x="2" y="19"/>
                    <a:pt x="2" y="20"/>
                  </a:cubicBezTo>
                  <a:cubicBezTo>
                    <a:pt x="2" y="20"/>
                    <a:pt x="1" y="20"/>
                    <a:pt x="1" y="20"/>
                  </a:cubicBezTo>
                  <a:cubicBezTo>
                    <a:pt x="1" y="19"/>
                    <a:pt x="1" y="19"/>
                    <a:pt x="1" y="19"/>
                  </a:cubicBezTo>
                  <a:close/>
                  <a:moveTo>
                    <a:pt x="1" y="29"/>
                  </a:moveTo>
                  <a:cubicBezTo>
                    <a:pt x="1" y="29"/>
                    <a:pt x="1" y="28"/>
                    <a:pt x="2" y="29"/>
                  </a:cubicBezTo>
                  <a:cubicBezTo>
                    <a:pt x="2" y="29"/>
                    <a:pt x="2" y="29"/>
                    <a:pt x="2" y="30"/>
                  </a:cubicBezTo>
                  <a:cubicBezTo>
                    <a:pt x="2" y="29"/>
                    <a:pt x="2" y="30"/>
                    <a:pt x="1" y="29"/>
                  </a:cubicBezTo>
                  <a:close/>
                  <a:moveTo>
                    <a:pt x="4" y="36"/>
                  </a:moveTo>
                  <a:cubicBezTo>
                    <a:pt x="3" y="36"/>
                    <a:pt x="3" y="36"/>
                    <a:pt x="2" y="35"/>
                  </a:cubicBezTo>
                  <a:cubicBezTo>
                    <a:pt x="2" y="35"/>
                    <a:pt x="3" y="35"/>
                    <a:pt x="2" y="35"/>
                  </a:cubicBezTo>
                  <a:cubicBezTo>
                    <a:pt x="2" y="35"/>
                    <a:pt x="2" y="35"/>
                    <a:pt x="2" y="35"/>
                  </a:cubicBezTo>
                  <a:cubicBezTo>
                    <a:pt x="2" y="34"/>
                    <a:pt x="2" y="34"/>
                    <a:pt x="2" y="35"/>
                  </a:cubicBezTo>
                  <a:cubicBezTo>
                    <a:pt x="2" y="34"/>
                    <a:pt x="2" y="33"/>
                    <a:pt x="2" y="32"/>
                  </a:cubicBezTo>
                  <a:cubicBezTo>
                    <a:pt x="3" y="32"/>
                    <a:pt x="2" y="33"/>
                    <a:pt x="2" y="33"/>
                  </a:cubicBezTo>
                  <a:cubicBezTo>
                    <a:pt x="3" y="34"/>
                    <a:pt x="3" y="34"/>
                    <a:pt x="4" y="35"/>
                  </a:cubicBezTo>
                  <a:cubicBezTo>
                    <a:pt x="3" y="35"/>
                    <a:pt x="3" y="35"/>
                    <a:pt x="4" y="36"/>
                  </a:cubicBezTo>
                  <a:close/>
                  <a:moveTo>
                    <a:pt x="4" y="37"/>
                  </a:moveTo>
                  <a:cubicBezTo>
                    <a:pt x="4" y="36"/>
                    <a:pt x="4" y="35"/>
                    <a:pt x="4" y="34"/>
                  </a:cubicBezTo>
                  <a:cubicBezTo>
                    <a:pt x="4" y="34"/>
                    <a:pt x="4" y="34"/>
                    <a:pt x="4" y="34"/>
                  </a:cubicBezTo>
                  <a:cubicBezTo>
                    <a:pt x="4" y="33"/>
                    <a:pt x="4" y="33"/>
                    <a:pt x="5" y="33"/>
                  </a:cubicBezTo>
                  <a:cubicBezTo>
                    <a:pt x="5" y="34"/>
                    <a:pt x="5" y="34"/>
                    <a:pt x="5" y="34"/>
                  </a:cubicBezTo>
                  <a:cubicBezTo>
                    <a:pt x="5" y="35"/>
                    <a:pt x="5" y="35"/>
                    <a:pt x="5" y="35"/>
                  </a:cubicBezTo>
                  <a:cubicBezTo>
                    <a:pt x="5" y="35"/>
                    <a:pt x="5" y="35"/>
                    <a:pt x="5" y="36"/>
                  </a:cubicBezTo>
                  <a:cubicBezTo>
                    <a:pt x="5" y="36"/>
                    <a:pt x="5" y="36"/>
                    <a:pt x="5" y="36"/>
                  </a:cubicBezTo>
                  <a:cubicBezTo>
                    <a:pt x="5" y="37"/>
                    <a:pt x="5" y="37"/>
                    <a:pt x="4" y="37"/>
                  </a:cubicBezTo>
                  <a:close/>
                  <a:moveTo>
                    <a:pt x="5" y="19"/>
                  </a:moveTo>
                  <a:cubicBezTo>
                    <a:pt x="5" y="19"/>
                    <a:pt x="5" y="19"/>
                    <a:pt x="5" y="19"/>
                  </a:cubicBezTo>
                  <a:cubicBezTo>
                    <a:pt x="5" y="19"/>
                    <a:pt x="5" y="19"/>
                    <a:pt x="5" y="18"/>
                  </a:cubicBezTo>
                  <a:cubicBezTo>
                    <a:pt x="5" y="18"/>
                    <a:pt x="4" y="18"/>
                    <a:pt x="4" y="18"/>
                  </a:cubicBezTo>
                  <a:cubicBezTo>
                    <a:pt x="4" y="17"/>
                    <a:pt x="4" y="16"/>
                    <a:pt x="4" y="15"/>
                  </a:cubicBezTo>
                  <a:cubicBezTo>
                    <a:pt x="5" y="16"/>
                    <a:pt x="5" y="15"/>
                    <a:pt x="6" y="15"/>
                  </a:cubicBezTo>
                  <a:cubicBezTo>
                    <a:pt x="6" y="16"/>
                    <a:pt x="5" y="16"/>
                    <a:pt x="6" y="17"/>
                  </a:cubicBezTo>
                  <a:cubicBezTo>
                    <a:pt x="5" y="17"/>
                    <a:pt x="5" y="17"/>
                    <a:pt x="5" y="17"/>
                  </a:cubicBezTo>
                  <a:cubicBezTo>
                    <a:pt x="5" y="17"/>
                    <a:pt x="5" y="17"/>
                    <a:pt x="4" y="17"/>
                  </a:cubicBezTo>
                  <a:cubicBezTo>
                    <a:pt x="5" y="18"/>
                    <a:pt x="5" y="18"/>
                    <a:pt x="5" y="18"/>
                  </a:cubicBezTo>
                  <a:cubicBezTo>
                    <a:pt x="5" y="18"/>
                    <a:pt x="5" y="18"/>
                    <a:pt x="6" y="18"/>
                  </a:cubicBezTo>
                  <a:cubicBezTo>
                    <a:pt x="6" y="19"/>
                    <a:pt x="5" y="19"/>
                    <a:pt x="5" y="19"/>
                  </a:cubicBezTo>
                  <a:close/>
                  <a:moveTo>
                    <a:pt x="5" y="26"/>
                  </a:moveTo>
                  <a:cubicBezTo>
                    <a:pt x="6" y="26"/>
                    <a:pt x="6" y="26"/>
                    <a:pt x="6" y="27"/>
                  </a:cubicBezTo>
                  <a:cubicBezTo>
                    <a:pt x="6" y="27"/>
                    <a:pt x="5" y="27"/>
                    <a:pt x="5" y="26"/>
                  </a:cubicBezTo>
                  <a:close/>
                  <a:moveTo>
                    <a:pt x="5" y="6"/>
                  </a:moveTo>
                  <a:cubicBezTo>
                    <a:pt x="6" y="6"/>
                    <a:pt x="6" y="6"/>
                    <a:pt x="6" y="7"/>
                  </a:cubicBezTo>
                  <a:cubicBezTo>
                    <a:pt x="5" y="6"/>
                    <a:pt x="6" y="6"/>
                    <a:pt x="5" y="6"/>
                  </a:cubicBezTo>
                  <a:close/>
                  <a:moveTo>
                    <a:pt x="6" y="36"/>
                  </a:moveTo>
                  <a:cubicBezTo>
                    <a:pt x="6" y="35"/>
                    <a:pt x="6" y="35"/>
                    <a:pt x="6" y="34"/>
                  </a:cubicBezTo>
                  <a:cubicBezTo>
                    <a:pt x="6" y="35"/>
                    <a:pt x="7" y="35"/>
                    <a:pt x="7" y="35"/>
                  </a:cubicBezTo>
                  <a:cubicBezTo>
                    <a:pt x="7" y="34"/>
                    <a:pt x="7" y="34"/>
                    <a:pt x="7" y="34"/>
                  </a:cubicBezTo>
                  <a:cubicBezTo>
                    <a:pt x="7" y="34"/>
                    <a:pt x="7" y="34"/>
                    <a:pt x="7" y="34"/>
                  </a:cubicBezTo>
                  <a:cubicBezTo>
                    <a:pt x="8" y="34"/>
                    <a:pt x="7" y="34"/>
                    <a:pt x="7" y="35"/>
                  </a:cubicBezTo>
                  <a:cubicBezTo>
                    <a:pt x="8" y="35"/>
                    <a:pt x="8" y="35"/>
                    <a:pt x="9" y="35"/>
                  </a:cubicBezTo>
                  <a:cubicBezTo>
                    <a:pt x="9" y="36"/>
                    <a:pt x="9" y="36"/>
                    <a:pt x="9" y="36"/>
                  </a:cubicBezTo>
                  <a:cubicBezTo>
                    <a:pt x="8" y="36"/>
                    <a:pt x="8" y="36"/>
                    <a:pt x="8" y="35"/>
                  </a:cubicBezTo>
                  <a:cubicBezTo>
                    <a:pt x="8" y="36"/>
                    <a:pt x="8" y="36"/>
                    <a:pt x="8" y="36"/>
                  </a:cubicBezTo>
                  <a:cubicBezTo>
                    <a:pt x="7" y="36"/>
                    <a:pt x="8" y="37"/>
                    <a:pt x="7" y="37"/>
                  </a:cubicBezTo>
                  <a:cubicBezTo>
                    <a:pt x="7" y="36"/>
                    <a:pt x="7" y="36"/>
                    <a:pt x="7" y="36"/>
                  </a:cubicBezTo>
                  <a:cubicBezTo>
                    <a:pt x="7" y="35"/>
                    <a:pt x="6" y="35"/>
                    <a:pt x="6" y="36"/>
                  </a:cubicBezTo>
                  <a:close/>
                  <a:moveTo>
                    <a:pt x="8" y="39"/>
                  </a:moveTo>
                  <a:cubicBezTo>
                    <a:pt x="8" y="39"/>
                    <a:pt x="8" y="39"/>
                    <a:pt x="8" y="38"/>
                  </a:cubicBezTo>
                  <a:cubicBezTo>
                    <a:pt x="8" y="38"/>
                    <a:pt x="8" y="39"/>
                    <a:pt x="7" y="39"/>
                  </a:cubicBezTo>
                  <a:cubicBezTo>
                    <a:pt x="7" y="38"/>
                    <a:pt x="7" y="37"/>
                    <a:pt x="8" y="38"/>
                  </a:cubicBezTo>
                  <a:cubicBezTo>
                    <a:pt x="8" y="37"/>
                    <a:pt x="8" y="37"/>
                    <a:pt x="9" y="37"/>
                  </a:cubicBezTo>
                  <a:cubicBezTo>
                    <a:pt x="8" y="38"/>
                    <a:pt x="9" y="39"/>
                    <a:pt x="8" y="39"/>
                  </a:cubicBezTo>
                  <a:close/>
                  <a:moveTo>
                    <a:pt x="10" y="36"/>
                  </a:moveTo>
                  <a:cubicBezTo>
                    <a:pt x="9" y="36"/>
                    <a:pt x="9" y="36"/>
                    <a:pt x="9" y="36"/>
                  </a:cubicBezTo>
                  <a:cubicBezTo>
                    <a:pt x="9" y="35"/>
                    <a:pt x="10" y="36"/>
                    <a:pt x="10" y="36"/>
                  </a:cubicBezTo>
                  <a:close/>
                  <a:moveTo>
                    <a:pt x="9" y="40"/>
                  </a:moveTo>
                  <a:cubicBezTo>
                    <a:pt x="9" y="40"/>
                    <a:pt x="10" y="41"/>
                    <a:pt x="10" y="41"/>
                  </a:cubicBezTo>
                  <a:cubicBezTo>
                    <a:pt x="10" y="41"/>
                    <a:pt x="9" y="41"/>
                    <a:pt x="9" y="40"/>
                  </a:cubicBezTo>
                  <a:close/>
                  <a:moveTo>
                    <a:pt x="10" y="36"/>
                  </a:moveTo>
                  <a:cubicBezTo>
                    <a:pt x="10" y="36"/>
                    <a:pt x="11" y="37"/>
                    <a:pt x="11" y="37"/>
                  </a:cubicBezTo>
                  <a:cubicBezTo>
                    <a:pt x="11" y="37"/>
                    <a:pt x="11" y="37"/>
                    <a:pt x="10" y="37"/>
                  </a:cubicBezTo>
                  <a:cubicBezTo>
                    <a:pt x="10" y="37"/>
                    <a:pt x="10" y="37"/>
                    <a:pt x="10" y="36"/>
                  </a:cubicBezTo>
                  <a:close/>
                  <a:moveTo>
                    <a:pt x="11" y="41"/>
                  </a:moveTo>
                  <a:cubicBezTo>
                    <a:pt x="11" y="41"/>
                    <a:pt x="11" y="41"/>
                    <a:pt x="11" y="41"/>
                  </a:cubicBezTo>
                  <a:cubicBezTo>
                    <a:pt x="11" y="42"/>
                    <a:pt x="11" y="41"/>
                    <a:pt x="11" y="41"/>
                  </a:cubicBezTo>
                  <a:close/>
                  <a:moveTo>
                    <a:pt x="11" y="35"/>
                  </a:moveTo>
                  <a:cubicBezTo>
                    <a:pt x="11" y="35"/>
                    <a:pt x="12" y="35"/>
                    <a:pt x="12" y="35"/>
                  </a:cubicBezTo>
                  <a:cubicBezTo>
                    <a:pt x="11" y="35"/>
                    <a:pt x="11" y="35"/>
                    <a:pt x="11" y="35"/>
                  </a:cubicBezTo>
                  <a:close/>
                  <a:moveTo>
                    <a:pt x="11" y="39"/>
                  </a:moveTo>
                  <a:cubicBezTo>
                    <a:pt x="11" y="39"/>
                    <a:pt x="11" y="39"/>
                    <a:pt x="11" y="39"/>
                  </a:cubicBezTo>
                  <a:cubicBezTo>
                    <a:pt x="12" y="39"/>
                    <a:pt x="12" y="39"/>
                    <a:pt x="11" y="39"/>
                  </a:cubicBezTo>
                  <a:close/>
                  <a:moveTo>
                    <a:pt x="12" y="38"/>
                  </a:moveTo>
                  <a:cubicBezTo>
                    <a:pt x="11" y="38"/>
                    <a:pt x="11" y="37"/>
                    <a:pt x="12" y="37"/>
                  </a:cubicBezTo>
                  <a:cubicBezTo>
                    <a:pt x="12" y="37"/>
                    <a:pt x="12" y="38"/>
                    <a:pt x="12" y="38"/>
                  </a:cubicBezTo>
                  <a:close/>
                  <a:moveTo>
                    <a:pt x="12" y="42"/>
                  </a:moveTo>
                  <a:cubicBezTo>
                    <a:pt x="12" y="42"/>
                    <a:pt x="13" y="42"/>
                    <a:pt x="13" y="42"/>
                  </a:cubicBezTo>
                  <a:cubicBezTo>
                    <a:pt x="13" y="42"/>
                    <a:pt x="13" y="42"/>
                    <a:pt x="12" y="42"/>
                  </a:cubicBezTo>
                  <a:close/>
                  <a:moveTo>
                    <a:pt x="14" y="43"/>
                  </a:moveTo>
                  <a:cubicBezTo>
                    <a:pt x="14" y="43"/>
                    <a:pt x="14" y="42"/>
                    <a:pt x="13" y="42"/>
                  </a:cubicBezTo>
                  <a:cubicBezTo>
                    <a:pt x="13" y="42"/>
                    <a:pt x="14" y="42"/>
                    <a:pt x="14" y="42"/>
                  </a:cubicBezTo>
                  <a:cubicBezTo>
                    <a:pt x="14" y="43"/>
                    <a:pt x="14" y="43"/>
                    <a:pt x="14" y="43"/>
                  </a:cubicBezTo>
                  <a:close/>
                  <a:moveTo>
                    <a:pt x="19" y="43"/>
                  </a:moveTo>
                  <a:cubicBezTo>
                    <a:pt x="19" y="43"/>
                    <a:pt x="19" y="43"/>
                    <a:pt x="19" y="43"/>
                  </a:cubicBezTo>
                  <a:cubicBezTo>
                    <a:pt x="19" y="43"/>
                    <a:pt x="19" y="43"/>
                    <a:pt x="19" y="43"/>
                  </a:cubicBezTo>
                  <a:cubicBezTo>
                    <a:pt x="18" y="43"/>
                    <a:pt x="18" y="43"/>
                    <a:pt x="19" y="43"/>
                  </a:cubicBezTo>
                  <a:close/>
                  <a:moveTo>
                    <a:pt x="20" y="26"/>
                  </a:moveTo>
                  <a:cubicBezTo>
                    <a:pt x="20" y="26"/>
                    <a:pt x="20" y="26"/>
                    <a:pt x="20" y="25"/>
                  </a:cubicBezTo>
                  <a:cubicBezTo>
                    <a:pt x="20" y="26"/>
                    <a:pt x="20" y="26"/>
                    <a:pt x="20" y="26"/>
                  </a:cubicBezTo>
                  <a:cubicBezTo>
                    <a:pt x="20" y="26"/>
                    <a:pt x="20" y="26"/>
                    <a:pt x="20" y="26"/>
                  </a:cubicBezTo>
                  <a:close/>
                  <a:moveTo>
                    <a:pt x="20" y="42"/>
                  </a:moveTo>
                  <a:cubicBezTo>
                    <a:pt x="21" y="42"/>
                    <a:pt x="21" y="43"/>
                    <a:pt x="21" y="43"/>
                  </a:cubicBezTo>
                  <a:cubicBezTo>
                    <a:pt x="20" y="43"/>
                    <a:pt x="20" y="42"/>
                    <a:pt x="20" y="42"/>
                  </a:cubicBezTo>
                  <a:close/>
                  <a:moveTo>
                    <a:pt x="20" y="38"/>
                  </a:moveTo>
                  <a:cubicBezTo>
                    <a:pt x="21" y="38"/>
                    <a:pt x="21" y="39"/>
                    <a:pt x="21" y="39"/>
                  </a:cubicBezTo>
                  <a:cubicBezTo>
                    <a:pt x="21" y="39"/>
                    <a:pt x="21" y="39"/>
                    <a:pt x="21" y="39"/>
                  </a:cubicBezTo>
                  <a:cubicBezTo>
                    <a:pt x="20" y="39"/>
                    <a:pt x="20" y="39"/>
                    <a:pt x="20" y="38"/>
                  </a:cubicBezTo>
                  <a:close/>
                  <a:moveTo>
                    <a:pt x="20" y="44"/>
                  </a:moveTo>
                  <a:cubicBezTo>
                    <a:pt x="21" y="44"/>
                    <a:pt x="21" y="44"/>
                    <a:pt x="21" y="44"/>
                  </a:cubicBezTo>
                  <a:cubicBezTo>
                    <a:pt x="21" y="45"/>
                    <a:pt x="20" y="44"/>
                    <a:pt x="20" y="44"/>
                  </a:cubicBezTo>
                  <a:close/>
                  <a:moveTo>
                    <a:pt x="21" y="46"/>
                  </a:moveTo>
                  <a:cubicBezTo>
                    <a:pt x="21" y="46"/>
                    <a:pt x="21" y="46"/>
                    <a:pt x="21" y="46"/>
                  </a:cubicBezTo>
                  <a:cubicBezTo>
                    <a:pt x="21" y="46"/>
                    <a:pt x="21" y="46"/>
                    <a:pt x="21" y="46"/>
                  </a:cubicBezTo>
                  <a:close/>
                  <a:moveTo>
                    <a:pt x="22" y="40"/>
                  </a:moveTo>
                  <a:cubicBezTo>
                    <a:pt x="21" y="40"/>
                    <a:pt x="21" y="39"/>
                    <a:pt x="21" y="39"/>
                  </a:cubicBezTo>
                  <a:cubicBezTo>
                    <a:pt x="22" y="39"/>
                    <a:pt x="22" y="40"/>
                    <a:pt x="22" y="40"/>
                  </a:cubicBezTo>
                  <a:close/>
                  <a:moveTo>
                    <a:pt x="23" y="37"/>
                  </a:moveTo>
                  <a:cubicBezTo>
                    <a:pt x="23" y="36"/>
                    <a:pt x="24" y="36"/>
                    <a:pt x="24" y="37"/>
                  </a:cubicBezTo>
                  <a:cubicBezTo>
                    <a:pt x="24" y="37"/>
                    <a:pt x="24" y="37"/>
                    <a:pt x="23" y="37"/>
                  </a:cubicBezTo>
                  <a:close/>
                  <a:moveTo>
                    <a:pt x="24" y="35"/>
                  </a:moveTo>
                  <a:cubicBezTo>
                    <a:pt x="23" y="34"/>
                    <a:pt x="23" y="34"/>
                    <a:pt x="23" y="34"/>
                  </a:cubicBezTo>
                  <a:cubicBezTo>
                    <a:pt x="24" y="34"/>
                    <a:pt x="24" y="35"/>
                    <a:pt x="24" y="35"/>
                  </a:cubicBezTo>
                  <a:close/>
                  <a:moveTo>
                    <a:pt x="24" y="36"/>
                  </a:moveTo>
                  <a:cubicBezTo>
                    <a:pt x="24" y="36"/>
                    <a:pt x="24" y="36"/>
                    <a:pt x="24" y="36"/>
                  </a:cubicBezTo>
                  <a:cubicBezTo>
                    <a:pt x="24" y="36"/>
                    <a:pt x="23" y="36"/>
                    <a:pt x="23" y="35"/>
                  </a:cubicBezTo>
                  <a:cubicBezTo>
                    <a:pt x="24" y="35"/>
                    <a:pt x="24" y="35"/>
                    <a:pt x="24" y="36"/>
                  </a:cubicBezTo>
                  <a:close/>
                  <a:moveTo>
                    <a:pt x="25" y="38"/>
                  </a:moveTo>
                  <a:cubicBezTo>
                    <a:pt x="25" y="38"/>
                    <a:pt x="25" y="38"/>
                    <a:pt x="25" y="38"/>
                  </a:cubicBezTo>
                  <a:cubicBezTo>
                    <a:pt x="25" y="38"/>
                    <a:pt x="25" y="38"/>
                    <a:pt x="25" y="38"/>
                  </a:cubicBezTo>
                  <a:cubicBezTo>
                    <a:pt x="25" y="38"/>
                    <a:pt x="25" y="38"/>
                    <a:pt x="25" y="38"/>
                  </a:cubicBezTo>
                  <a:close/>
                  <a:moveTo>
                    <a:pt x="23" y="26"/>
                  </a:moveTo>
                  <a:cubicBezTo>
                    <a:pt x="23" y="26"/>
                    <a:pt x="23" y="25"/>
                    <a:pt x="22" y="25"/>
                  </a:cubicBezTo>
                  <a:cubicBezTo>
                    <a:pt x="21" y="24"/>
                    <a:pt x="20" y="24"/>
                    <a:pt x="19" y="24"/>
                  </a:cubicBezTo>
                  <a:cubicBezTo>
                    <a:pt x="19" y="24"/>
                    <a:pt x="19" y="24"/>
                    <a:pt x="19" y="23"/>
                  </a:cubicBezTo>
                  <a:cubicBezTo>
                    <a:pt x="18" y="23"/>
                    <a:pt x="19" y="24"/>
                    <a:pt x="19" y="25"/>
                  </a:cubicBezTo>
                  <a:cubicBezTo>
                    <a:pt x="19" y="27"/>
                    <a:pt x="18" y="29"/>
                    <a:pt x="19" y="31"/>
                  </a:cubicBezTo>
                  <a:cubicBezTo>
                    <a:pt x="18" y="31"/>
                    <a:pt x="19" y="32"/>
                    <a:pt x="18" y="33"/>
                  </a:cubicBezTo>
                  <a:cubicBezTo>
                    <a:pt x="19" y="33"/>
                    <a:pt x="19" y="34"/>
                    <a:pt x="19" y="34"/>
                  </a:cubicBezTo>
                  <a:cubicBezTo>
                    <a:pt x="18" y="36"/>
                    <a:pt x="19" y="40"/>
                    <a:pt x="18" y="41"/>
                  </a:cubicBezTo>
                  <a:cubicBezTo>
                    <a:pt x="18" y="42"/>
                    <a:pt x="17" y="43"/>
                    <a:pt x="16" y="42"/>
                  </a:cubicBezTo>
                  <a:cubicBezTo>
                    <a:pt x="14" y="42"/>
                    <a:pt x="12" y="40"/>
                    <a:pt x="12" y="37"/>
                  </a:cubicBezTo>
                  <a:cubicBezTo>
                    <a:pt x="13" y="37"/>
                    <a:pt x="14" y="39"/>
                    <a:pt x="14" y="40"/>
                  </a:cubicBezTo>
                  <a:cubicBezTo>
                    <a:pt x="16" y="41"/>
                    <a:pt x="18" y="41"/>
                    <a:pt x="17" y="39"/>
                  </a:cubicBezTo>
                  <a:cubicBezTo>
                    <a:pt x="17" y="38"/>
                    <a:pt x="17" y="38"/>
                    <a:pt x="17" y="38"/>
                  </a:cubicBezTo>
                  <a:cubicBezTo>
                    <a:pt x="17" y="36"/>
                    <a:pt x="17" y="33"/>
                    <a:pt x="17" y="30"/>
                  </a:cubicBezTo>
                  <a:cubicBezTo>
                    <a:pt x="17" y="28"/>
                    <a:pt x="17" y="25"/>
                    <a:pt x="17" y="23"/>
                  </a:cubicBezTo>
                  <a:cubicBezTo>
                    <a:pt x="17" y="22"/>
                    <a:pt x="17" y="23"/>
                    <a:pt x="16" y="23"/>
                  </a:cubicBezTo>
                  <a:cubicBezTo>
                    <a:pt x="16" y="22"/>
                    <a:pt x="13" y="21"/>
                    <a:pt x="13" y="22"/>
                  </a:cubicBezTo>
                  <a:cubicBezTo>
                    <a:pt x="12" y="21"/>
                    <a:pt x="11" y="20"/>
                    <a:pt x="10" y="20"/>
                  </a:cubicBezTo>
                  <a:cubicBezTo>
                    <a:pt x="11" y="18"/>
                    <a:pt x="13" y="18"/>
                    <a:pt x="15" y="17"/>
                  </a:cubicBezTo>
                  <a:cubicBezTo>
                    <a:pt x="16" y="18"/>
                    <a:pt x="17" y="18"/>
                    <a:pt x="17" y="18"/>
                  </a:cubicBezTo>
                  <a:cubicBezTo>
                    <a:pt x="17" y="18"/>
                    <a:pt x="17" y="18"/>
                    <a:pt x="17" y="17"/>
                  </a:cubicBezTo>
                  <a:cubicBezTo>
                    <a:pt x="18" y="17"/>
                    <a:pt x="18" y="17"/>
                    <a:pt x="19" y="18"/>
                  </a:cubicBezTo>
                  <a:cubicBezTo>
                    <a:pt x="19" y="18"/>
                    <a:pt x="18" y="18"/>
                    <a:pt x="18" y="18"/>
                  </a:cubicBezTo>
                  <a:cubicBezTo>
                    <a:pt x="19" y="19"/>
                    <a:pt x="21" y="20"/>
                    <a:pt x="23" y="22"/>
                  </a:cubicBezTo>
                  <a:cubicBezTo>
                    <a:pt x="23" y="22"/>
                    <a:pt x="23" y="22"/>
                    <a:pt x="24" y="22"/>
                  </a:cubicBezTo>
                  <a:cubicBezTo>
                    <a:pt x="24" y="23"/>
                    <a:pt x="25" y="24"/>
                    <a:pt x="26" y="25"/>
                  </a:cubicBezTo>
                  <a:cubicBezTo>
                    <a:pt x="26" y="25"/>
                    <a:pt x="26" y="25"/>
                    <a:pt x="26" y="25"/>
                  </a:cubicBezTo>
                  <a:cubicBezTo>
                    <a:pt x="27" y="26"/>
                    <a:pt x="26" y="26"/>
                    <a:pt x="26" y="27"/>
                  </a:cubicBezTo>
                  <a:cubicBezTo>
                    <a:pt x="25" y="26"/>
                    <a:pt x="24" y="25"/>
                    <a:pt x="23" y="26"/>
                  </a:cubicBezTo>
                  <a:close/>
                  <a:moveTo>
                    <a:pt x="13" y="34"/>
                  </a:moveTo>
                  <a:cubicBezTo>
                    <a:pt x="13" y="34"/>
                    <a:pt x="14" y="34"/>
                    <a:pt x="14" y="34"/>
                  </a:cubicBezTo>
                  <a:cubicBezTo>
                    <a:pt x="14" y="35"/>
                    <a:pt x="14" y="35"/>
                    <a:pt x="13" y="35"/>
                  </a:cubicBezTo>
                  <a:cubicBezTo>
                    <a:pt x="13" y="34"/>
                    <a:pt x="13" y="34"/>
                    <a:pt x="13" y="34"/>
                  </a:cubicBezTo>
                  <a:close/>
                  <a:moveTo>
                    <a:pt x="16" y="35"/>
                  </a:moveTo>
                  <a:cubicBezTo>
                    <a:pt x="16" y="35"/>
                    <a:pt x="17" y="36"/>
                    <a:pt x="17" y="36"/>
                  </a:cubicBezTo>
                  <a:cubicBezTo>
                    <a:pt x="17" y="36"/>
                    <a:pt x="16" y="36"/>
                    <a:pt x="16" y="35"/>
                  </a:cubicBezTo>
                  <a:close/>
                  <a:moveTo>
                    <a:pt x="26" y="43"/>
                  </a:moveTo>
                  <a:cubicBezTo>
                    <a:pt x="26" y="43"/>
                    <a:pt x="26" y="42"/>
                    <a:pt x="26" y="42"/>
                  </a:cubicBezTo>
                  <a:cubicBezTo>
                    <a:pt x="26" y="42"/>
                    <a:pt x="26" y="42"/>
                    <a:pt x="26" y="42"/>
                  </a:cubicBezTo>
                  <a:cubicBezTo>
                    <a:pt x="26" y="42"/>
                    <a:pt x="26" y="42"/>
                    <a:pt x="26" y="43"/>
                  </a:cubicBezTo>
                  <a:cubicBezTo>
                    <a:pt x="26" y="43"/>
                    <a:pt x="26" y="43"/>
                    <a:pt x="26" y="43"/>
                  </a:cubicBezTo>
                  <a:close/>
                  <a:moveTo>
                    <a:pt x="27" y="48"/>
                  </a:moveTo>
                  <a:cubicBezTo>
                    <a:pt x="27" y="48"/>
                    <a:pt x="27" y="47"/>
                    <a:pt x="27" y="47"/>
                  </a:cubicBezTo>
                  <a:cubicBezTo>
                    <a:pt x="27" y="47"/>
                    <a:pt x="27" y="47"/>
                    <a:pt x="28" y="47"/>
                  </a:cubicBezTo>
                  <a:cubicBezTo>
                    <a:pt x="28" y="48"/>
                    <a:pt x="27" y="48"/>
                    <a:pt x="27" y="48"/>
                  </a:cubicBezTo>
                  <a:close/>
                  <a:moveTo>
                    <a:pt x="28" y="46"/>
                  </a:moveTo>
                  <a:cubicBezTo>
                    <a:pt x="29" y="46"/>
                    <a:pt x="29" y="46"/>
                    <a:pt x="29" y="46"/>
                  </a:cubicBezTo>
                  <a:cubicBezTo>
                    <a:pt x="28" y="46"/>
                    <a:pt x="28" y="46"/>
                    <a:pt x="28" y="46"/>
                  </a:cubicBezTo>
                  <a:close/>
                  <a:moveTo>
                    <a:pt x="28" y="46"/>
                  </a:moveTo>
                  <a:cubicBezTo>
                    <a:pt x="28" y="45"/>
                    <a:pt x="28" y="45"/>
                    <a:pt x="28" y="45"/>
                  </a:cubicBezTo>
                  <a:cubicBezTo>
                    <a:pt x="27" y="45"/>
                    <a:pt x="27" y="45"/>
                    <a:pt x="27" y="46"/>
                  </a:cubicBezTo>
                  <a:cubicBezTo>
                    <a:pt x="26" y="45"/>
                    <a:pt x="27" y="46"/>
                    <a:pt x="26" y="46"/>
                  </a:cubicBezTo>
                  <a:cubicBezTo>
                    <a:pt x="26" y="45"/>
                    <a:pt x="26" y="45"/>
                    <a:pt x="26" y="44"/>
                  </a:cubicBezTo>
                  <a:cubicBezTo>
                    <a:pt x="26" y="44"/>
                    <a:pt x="26" y="44"/>
                    <a:pt x="26" y="44"/>
                  </a:cubicBezTo>
                  <a:cubicBezTo>
                    <a:pt x="27" y="44"/>
                    <a:pt x="27" y="45"/>
                    <a:pt x="27" y="44"/>
                  </a:cubicBezTo>
                  <a:cubicBezTo>
                    <a:pt x="27" y="44"/>
                    <a:pt x="28" y="45"/>
                    <a:pt x="28" y="45"/>
                  </a:cubicBezTo>
                  <a:cubicBezTo>
                    <a:pt x="28" y="45"/>
                    <a:pt x="28" y="45"/>
                    <a:pt x="28" y="45"/>
                  </a:cubicBezTo>
                  <a:cubicBezTo>
                    <a:pt x="28" y="45"/>
                    <a:pt x="29" y="45"/>
                    <a:pt x="29" y="45"/>
                  </a:cubicBezTo>
                  <a:cubicBezTo>
                    <a:pt x="29" y="45"/>
                    <a:pt x="28" y="46"/>
                    <a:pt x="28" y="46"/>
                  </a:cubicBezTo>
                  <a:close/>
                  <a:moveTo>
                    <a:pt x="29" y="45"/>
                  </a:moveTo>
                  <a:cubicBezTo>
                    <a:pt x="29" y="45"/>
                    <a:pt x="29" y="44"/>
                    <a:pt x="29" y="44"/>
                  </a:cubicBezTo>
                  <a:cubicBezTo>
                    <a:pt x="29" y="44"/>
                    <a:pt x="30" y="45"/>
                    <a:pt x="30" y="45"/>
                  </a:cubicBezTo>
                  <a:cubicBezTo>
                    <a:pt x="30" y="45"/>
                    <a:pt x="30" y="45"/>
                    <a:pt x="29" y="45"/>
                  </a:cubicBezTo>
                  <a:close/>
                  <a:moveTo>
                    <a:pt x="30" y="46"/>
                  </a:moveTo>
                  <a:cubicBezTo>
                    <a:pt x="30" y="47"/>
                    <a:pt x="31" y="47"/>
                    <a:pt x="31" y="48"/>
                  </a:cubicBezTo>
                  <a:cubicBezTo>
                    <a:pt x="30" y="48"/>
                    <a:pt x="29" y="46"/>
                    <a:pt x="30" y="46"/>
                  </a:cubicBezTo>
                  <a:close/>
                  <a:moveTo>
                    <a:pt x="31" y="37"/>
                  </a:moveTo>
                  <a:cubicBezTo>
                    <a:pt x="31" y="37"/>
                    <a:pt x="31" y="38"/>
                    <a:pt x="32" y="38"/>
                  </a:cubicBezTo>
                  <a:cubicBezTo>
                    <a:pt x="31" y="38"/>
                    <a:pt x="31" y="38"/>
                    <a:pt x="31" y="38"/>
                  </a:cubicBezTo>
                  <a:cubicBezTo>
                    <a:pt x="31" y="38"/>
                    <a:pt x="31" y="38"/>
                    <a:pt x="31" y="37"/>
                  </a:cubicBezTo>
                  <a:close/>
                  <a:moveTo>
                    <a:pt x="34" y="48"/>
                  </a:moveTo>
                  <a:cubicBezTo>
                    <a:pt x="34" y="49"/>
                    <a:pt x="34" y="49"/>
                    <a:pt x="34" y="49"/>
                  </a:cubicBezTo>
                  <a:cubicBezTo>
                    <a:pt x="34" y="49"/>
                    <a:pt x="34" y="48"/>
                    <a:pt x="34" y="48"/>
                  </a:cubicBezTo>
                  <a:close/>
                  <a:moveTo>
                    <a:pt x="34" y="50"/>
                  </a:moveTo>
                  <a:cubicBezTo>
                    <a:pt x="34" y="50"/>
                    <a:pt x="34" y="50"/>
                    <a:pt x="34" y="50"/>
                  </a:cubicBezTo>
                  <a:cubicBezTo>
                    <a:pt x="35" y="50"/>
                    <a:pt x="35" y="50"/>
                    <a:pt x="34" y="50"/>
                  </a:cubicBezTo>
                  <a:close/>
                  <a:moveTo>
                    <a:pt x="35" y="49"/>
                  </a:moveTo>
                  <a:cubicBezTo>
                    <a:pt x="34" y="48"/>
                    <a:pt x="34" y="48"/>
                    <a:pt x="34" y="48"/>
                  </a:cubicBezTo>
                  <a:cubicBezTo>
                    <a:pt x="34" y="48"/>
                    <a:pt x="33" y="48"/>
                    <a:pt x="33" y="48"/>
                  </a:cubicBezTo>
                  <a:cubicBezTo>
                    <a:pt x="33" y="48"/>
                    <a:pt x="33" y="48"/>
                    <a:pt x="33" y="47"/>
                  </a:cubicBezTo>
                  <a:cubicBezTo>
                    <a:pt x="33" y="48"/>
                    <a:pt x="33" y="48"/>
                    <a:pt x="33" y="48"/>
                  </a:cubicBezTo>
                  <a:cubicBezTo>
                    <a:pt x="33" y="48"/>
                    <a:pt x="33" y="48"/>
                    <a:pt x="33" y="48"/>
                  </a:cubicBezTo>
                  <a:cubicBezTo>
                    <a:pt x="33" y="49"/>
                    <a:pt x="33" y="49"/>
                    <a:pt x="33" y="49"/>
                  </a:cubicBezTo>
                  <a:cubicBezTo>
                    <a:pt x="33" y="50"/>
                    <a:pt x="33" y="50"/>
                    <a:pt x="33" y="50"/>
                  </a:cubicBezTo>
                  <a:cubicBezTo>
                    <a:pt x="33" y="49"/>
                    <a:pt x="33" y="49"/>
                    <a:pt x="33" y="49"/>
                  </a:cubicBezTo>
                  <a:cubicBezTo>
                    <a:pt x="32" y="49"/>
                    <a:pt x="33" y="49"/>
                    <a:pt x="33" y="50"/>
                  </a:cubicBezTo>
                  <a:cubicBezTo>
                    <a:pt x="32" y="50"/>
                    <a:pt x="32" y="49"/>
                    <a:pt x="32" y="48"/>
                  </a:cubicBezTo>
                  <a:cubicBezTo>
                    <a:pt x="32" y="48"/>
                    <a:pt x="32" y="48"/>
                    <a:pt x="32" y="48"/>
                  </a:cubicBezTo>
                  <a:cubicBezTo>
                    <a:pt x="32" y="48"/>
                    <a:pt x="32" y="48"/>
                    <a:pt x="32" y="48"/>
                  </a:cubicBezTo>
                  <a:cubicBezTo>
                    <a:pt x="32" y="48"/>
                    <a:pt x="32" y="48"/>
                    <a:pt x="31" y="47"/>
                  </a:cubicBezTo>
                  <a:cubicBezTo>
                    <a:pt x="32" y="47"/>
                    <a:pt x="32" y="48"/>
                    <a:pt x="32" y="47"/>
                  </a:cubicBezTo>
                  <a:cubicBezTo>
                    <a:pt x="32" y="47"/>
                    <a:pt x="32" y="47"/>
                    <a:pt x="32" y="47"/>
                  </a:cubicBezTo>
                  <a:cubicBezTo>
                    <a:pt x="32" y="47"/>
                    <a:pt x="32" y="47"/>
                    <a:pt x="31" y="47"/>
                  </a:cubicBezTo>
                  <a:cubicBezTo>
                    <a:pt x="31" y="46"/>
                    <a:pt x="31" y="46"/>
                    <a:pt x="31" y="45"/>
                  </a:cubicBezTo>
                  <a:cubicBezTo>
                    <a:pt x="32" y="45"/>
                    <a:pt x="32" y="45"/>
                    <a:pt x="32" y="45"/>
                  </a:cubicBezTo>
                  <a:cubicBezTo>
                    <a:pt x="32" y="45"/>
                    <a:pt x="32" y="44"/>
                    <a:pt x="32" y="44"/>
                  </a:cubicBezTo>
                  <a:cubicBezTo>
                    <a:pt x="32" y="44"/>
                    <a:pt x="32" y="44"/>
                    <a:pt x="33" y="45"/>
                  </a:cubicBezTo>
                  <a:cubicBezTo>
                    <a:pt x="33" y="44"/>
                    <a:pt x="32" y="44"/>
                    <a:pt x="32" y="43"/>
                  </a:cubicBezTo>
                  <a:cubicBezTo>
                    <a:pt x="32" y="43"/>
                    <a:pt x="33" y="43"/>
                    <a:pt x="33" y="43"/>
                  </a:cubicBezTo>
                  <a:cubicBezTo>
                    <a:pt x="33" y="43"/>
                    <a:pt x="33" y="43"/>
                    <a:pt x="33" y="43"/>
                  </a:cubicBezTo>
                  <a:cubicBezTo>
                    <a:pt x="33" y="43"/>
                    <a:pt x="33" y="43"/>
                    <a:pt x="33" y="43"/>
                  </a:cubicBezTo>
                  <a:cubicBezTo>
                    <a:pt x="33" y="44"/>
                    <a:pt x="33" y="43"/>
                    <a:pt x="33" y="44"/>
                  </a:cubicBezTo>
                  <a:cubicBezTo>
                    <a:pt x="34" y="44"/>
                    <a:pt x="33" y="43"/>
                    <a:pt x="34" y="43"/>
                  </a:cubicBezTo>
                  <a:cubicBezTo>
                    <a:pt x="34" y="43"/>
                    <a:pt x="34" y="44"/>
                    <a:pt x="34" y="44"/>
                  </a:cubicBezTo>
                  <a:cubicBezTo>
                    <a:pt x="34" y="44"/>
                    <a:pt x="34" y="44"/>
                    <a:pt x="34" y="44"/>
                  </a:cubicBezTo>
                  <a:cubicBezTo>
                    <a:pt x="34" y="44"/>
                    <a:pt x="34" y="44"/>
                    <a:pt x="35" y="44"/>
                  </a:cubicBezTo>
                  <a:cubicBezTo>
                    <a:pt x="35" y="45"/>
                    <a:pt x="35" y="45"/>
                    <a:pt x="35" y="46"/>
                  </a:cubicBezTo>
                  <a:cubicBezTo>
                    <a:pt x="35" y="46"/>
                    <a:pt x="35" y="46"/>
                    <a:pt x="35" y="46"/>
                  </a:cubicBezTo>
                  <a:cubicBezTo>
                    <a:pt x="35" y="47"/>
                    <a:pt x="35" y="48"/>
                    <a:pt x="35" y="49"/>
                  </a:cubicBezTo>
                  <a:close/>
                  <a:moveTo>
                    <a:pt x="35" y="22"/>
                  </a:moveTo>
                  <a:cubicBezTo>
                    <a:pt x="35" y="22"/>
                    <a:pt x="35" y="21"/>
                    <a:pt x="34" y="21"/>
                  </a:cubicBezTo>
                  <a:cubicBezTo>
                    <a:pt x="34" y="21"/>
                    <a:pt x="34" y="21"/>
                    <a:pt x="34" y="21"/>
                  </a:cubicBezTo>
                  <a:cubicBezTo>
                    <a:pt x="34" y="20"/>
                    <a:pt x="35" y="21"/>
                    <a:pt x="35" y="22"/>
                  </a:cubicBezTo>
                  <a:cubicBezTo>
                    <a:pt x="35" y="22"/>
                    <a:pt x="35" y="23"/>
                    <a:pt x="35" y="22"/>
                  </a:cubicBez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18" name="任意多边形 58817"/>
            <p:cNvSpPr>
              <a:spLocks noEditPoints="1"/>
            </p:cNvSpPr>
            <p:nvPr/>
          </p:nvSpPr>
          <p:spPr>
            <a:xfrm>
              <a:off x="4643" y="3366"/>
              <a:ext cx="59" cy="81"/>
            </a:xfrm>
            <a:custGeom>
              <a:avLst/>
              <a:gdLst/>
              <a:ahLst/>
              <a:cxnLst/>
              <a:rect l="0" t="0" r="0" b="0"/>
              <a:pathLst>
                <a:path w="37" h="51">
                  <a:moveTo>
                    <a:pt x="37" y="43"/>
                  </a:moveTo>
                  <a:cubicBezTo>
                    <a:pt x="37" y="42"/>
                    <a:pt x="37" y="42"/>
                    <a:pt x="37" y="41"/>
                  </a:cubicBezTo>
                  <a:cubicBezTo>
                    <a:pt x="37" y="39"/>
                    <a:pt x="37" y="37"/>
                    <a:pt x="36" y="35"/>
                  </a:cubicBezTo>
                  <a:cubicBezTo>
                    <a:pt x="37" y="33"/>
                    <a:pt x="37" y="31"/>
                    <a:pt x="37" y="28"/>
                  </a:cubicBezTo>
                  <a:cubicBezTo>
                    <a:pt x="37" y="27"/>
                    <a:pt x="36" y="25"/>
                    <a:pt x="36" y="23"/>
                  </a:cubicBezTo>
                  <a:cubicBezTo>
                    <a:pt x="36" y="21"/>
                    <a:pt x="37" y="19"/>
                    <a:pt x="36" y="17"/>
                  </a:cubicBezTo>
                  <a:cubicBezTo>
                    <a:pt x="36" y="16"/>
                    <a:pt x="36" y="15"/>
                    <a:pt x="36" y="15"/>
                  </a:cubicBezTo>
                  <a:cubicBezTo>
                    <a:pt x="34" y="13"/>
                    <a:pt x="32" y="13"/>
                    <a:pt x="31" y="12"/>
                  </a:cubicBezTo>
                  <a:cubicBezTo>
                    <a:pt x="30" y="12"/>
                    <a:pt x="30" y="12"/>
                    <a:pt x="30" y="12"/>
                  </a:cubicBezTo>
                  <a:cubicBezTo>
                    <a:pt x="30" y="12"/>
                    <a:pt x="29" y="11"/>
                    <a:pt x="28" y="12"/>
                  </a:cubicBezTo>
                  <a:cubicBezTo>
                    <a:pt x="27" y="10"/>
                    <a:pt x="25" y="10"/>
                    <a:pt x="23" y="9"/>
                  </a:cubicBezTo>
                  <a:cubicBezTo>
                    <a:pt x="23" y="9"/>
                    <a:pt x="22" y="9"/>
                    <a:pt x="21" y="8"/>
                  </a:cubicBezTo>
                  <a:cubicBezTo>
                    <a:pt x="18" y="7"/>
                    <a:pt x="16" y="6"/>
                    <a:pt x="13" y="5"/>
                  </a:cubicBezTo>
                  <a:cubicBezTo>
                    <a:pt x="11" y="4"/>
                    <a:pt x="8" y="3"/>
                    <a:pt x="5" y="2"/>
                  </a:cubicBezTo>
                  <a:cubicBezTo>
                    <a:pt x="5" y="2"/>
                    <a:pt x="5" y="2"/>
                    <a:pt x="4" y="2"/>
                  </a:cubicBezTo>
                  <a:cubicBezTo>
                    <a:pt x="4" y="1"/>
                    <a:pt x="2" y="1"/>
                    <a:pt x="1" y="1"/>
                  </a:cubicBezTo>
                  <a:cubicBezTo>
                    <a:pt x="0" y="0"/>
                    <a:pt x="0" y="3"/>
                    <a:pt x="0" y="4"/>
                  </a:cubicBezTo>
                  <a:cubicBezTo>
                    <a:pt x="0" y="8"/>
                    <a:pt x="1" y="12"/>
                    <a:pt x="1" y="17"/>
                  </a:cubicBezTo>
                  <a:cubicBezTo>
                    <a:pt x="1" y="20"/>
                    <a:pt x="1" y="23"/>
                    <a:pt x="1" y="26"/>
                  </a:cubicBezTo>
                  <a:cubicBezTo>
                    <a:pt x="1" y="26"/>
                    <a:pt x="1" y="27"/>
                    <a:pt x="2" y="27"/>
                  </a:cubicBezTo>
                  <a:cubicBezTo>
                    <a:pt x="2" y="30"/>
                    <a:pt x="2" y="32"/>
                    <a:pt x="2" y="35"/>
                  </a:cubicBezTo>
                  <a:cubicBezTo>
                    <a:pt x="2" y="35"/>
                    <a:pt x="2" y="35"/>
                    <a:pt x="2" y="35"/>
                  </a:cubicBezTo>
                  <a:cubicBezTo>
                    <a:pt x="4" y="37"/>
                    <a:pt x="7" y="38"/>
                    <a:pt x="9" y="39"/>
                  </a:cubicBezTo>
                  <a:cubicBezTo>
                    <a:pt x="10" y="39"/>
                    <a:pt x="10" y="40"/>
                    <a:pt x="10" y="40"/>
                  </a:cubicBezTo>
                  <a:cubicBezTo>
                    <a:pt x="11" y="40"/>
                    <a:pt x="13" y="41"/>
                    <a:pt x="14" y="41"/>
                  </a:cubicBezTo>
                  <a:cubicBezTo>
                    <a:pt x="14" y="41"/>
                    <a:pt x="13" y="41"/>
                    <a:pt x="14" y="40"/>
                  </a:cubicBezTo>
                  <a:cubicBezTo>
                    <a:pt x="14" y="41"/>
                    <a:pt x="14" y="40"/>
                    <a:pt x="15" y="41"/>
                  </a:cubicBezTo>
                  <a:cubicBezTo>
                    <a:pt x="15" y="41"/>
                    <a:pt x="15" y="41"/>
                    <a:pt x="15" y="41"/>
                  </a:cubicBezTo>
                  <a:cubicBezTo>
                    <a:pt x="15" y="41"/>
                    <a:pt x="14" y="40"/>
                    <a:pt x="14" y="41"/>
                  </a:cubicBezTo>
                  <a:cubicBezTo>
                    <a:pt x="15" y="41"/>
                    <a:pt x="15" y="41"/>
                    <a:pt x="15" y="42"/>
                  </a:cubicBezTo>
                  <a:cubicBezTo>
                    <a:pt x="18" y="43"/>
                    <a:pt x="21" y="44"/>
                    <a:pt x="23" y="45"/>
                  </a:cubicBezTo>
                  <a:cubicBezTo>
                    <a:pt x="26" y="46"/>
                    <a:pt x="28" y="48"/>
                    <a:pt x="31" y="48"/>
                  </a:cubicBezTo>
                  <a:cubicBezTo>
                    <a:pt x="30" y="48"/>
                    <a:pt x="30" y="47"/>
                    <a:pt x="29" y="46"/>
                  </a:cubicBezTo>
                  <a:cubicBezTo>
                    <a:pt x="30" y="46"/>
                    <a:pt x="30" y="46"/>
                    <a:pt x="30" y="45"/>
                  </a:cubicBezTo>
                  <a:cubicBezTo>
                    <a:pt x="30" y="45"/>
                    <a:pt x="30" y="44"/>
                    <a:pt x="30" y="44"/>
                  </a:cubicBezTo>
                  <a:cubicBezTo>
                    <a:pt x="30" y="43"/>
                    <a:pt x="30" y="43"/>
                    <a:pt x="30" y="43"/>
                  </a:cubicBezTo>
                  <a:cubicBezTo>
                    <a:pt x="31" y="43"/>
                    <a:pt x="31" y="43"/>
                    <a:pt x="31" y="43"/>
                  </a:cubicBezTo>
                  <a:cubicBezTo>
                    <a:pt x="31" y="44"/>
                    <a:pt x="32" y="45"/>
                    <a:pt x="32" y="45"/>
                  </a:cubicBezTo>
                  <a:cubicBezTo>
                    <a:pt x="32" y="45"/>
                    <a:pt x="32" y="45"/>
                    <a:pt x="32" y="45"/>
                  </a:cubicBezTo>
                  <a:cubicBezTo>
                    <a:pt x="33" y="46"/>
                    <a:pt x="32" y="46"/>
                    <a:pt x="32" y="46"/>
                  </a:cubicBezTo>
                  <a:cubicBezTo>
                    <a:pt x="32" y="47"/>
                    <a:pt x="32" y="46"/>
                    <a:pt x="33" y="46"/>
                  </a:cubicBezTo>
                  <a:cubicBezTo>
                    <a:pt x="33" y="47"/>
                    <a:pt x="33" y="47"/>
                    <a:pt x="32" y="47"/>
                  </a:cubicBezTo>
                  <a:cubicBezTo>
                    <a:pt x="32" y="48"/>
                    <a:pt x="32" y="48"/>
                    <a:pt x="32" y="48"/>
                  </a:cubicBezTo>
                  <a:cubicBezTo>
                    <a:pt x="32" y="48"/>
                    <a:pt x="31" y="47"/>
                    <a:pt x="31" y="48"/>
                  </a:cubicBezTo>
                  <a:cubicBezTo>
                    <a:pt x="32" y="48"/>
                    <a:pt x="32" y="49"/>
                    <a:pt x="32" y="49"/>
                  </a:cubicBezTo>
                  <a:cubicBezTo>
                    <a:pt x="32" y="49"/>
                    <a:pt x="33" y="49"/>
                    <a:pt x="33" y="50"/>
                  </a:cubicBezTo>
                  <a:cubicBezTo>
                    <a:pt x="34" y="50"/>
                    <a:pt x="36" y="51"/>
                    <a:pt x="37" y="51"/>
                  </a:cubicBezTo>
                  <a:cubicBezTo>
                    <a:pt x="37" y="51"/>
                    <a:pt x="37" y="50"/>
                    <a:pt x="37" y="49"/>
                  </a:cubicBezTo>
                  <a:cubicBezTo>
                    <a:pt x="37" y="47"/>
                    <a:pt x="37" y="45"/>
                    <a:pt x="37" y="43"/>
                  </a:cubicBezTo>
                  <a:close/>
                  <a:moveTo>
                    <a:pt x="6" y="8"/>
                  </a:moveTo>
                  <a:cubicBezTo>
                    <a:pt x="6" y="8"/>
                    <a:pt x="6" y="8"/>
                    <a:pt x="7" y="9"/>
                  </a:cubicBezTo>
                  <a:cubicBezTo>
                    <a:pt x="7" y="9"/>
                    <a:pt x="6" y="8"/>
                    <a:pt x="6" y="8"/>
                  </a:cubicBezTo>
                  <a:cubicBezTo>
                    <a:pt x="6" y="8"/>
                    <a:pt x="6" y="8"/>
                    <a:pt x="6" y="8"/>
                  </a:cubicBezTo>
                  <a:close/>
                  <a:moveTo>
                    <a:pt x="5" y="9"/>
                  </a:moveTo>
                  <a:cubicBezTo>
                    <a:pt x="6" y="9"/>
                    <a:pt x="5" y="9"/>
                    <a:pt x="6" y="10"/>
                  </a:cubicBezTo>
                  <a:cubicBezTo>
                    <a:pt x="5" y="10"/>
                    <a:pt x="5" y="9"/>
                    <a:pt x="5" y="9"/>
                  </a:cubicBezTo>
                  <a:close/>
                  <a:moveTo>
                    <a:pt x="5" y="12"/>
                  </a:moveTo>
                  <a:cubicBezTo>
                    <a:pt x="5" y="12"/>
                    <a:pt x="6" y="12"/>
                    <a:pt x="6" y="12"/>
                  </a:cubicBezTo>
                  <a:cubicBezTo>
                    <a:pt x="6" y="12"/>
                    <a:pt x="6" y="12"/>
                    <a:pt x="6" y="12"/>
                  </a:cubicBezTo>
                  <a:cubicBezTo>
                    <a:pt x="6" y="12"/>
                    <a:pt x="6" y="12"/>
                    <a:pt x="5" y="12"/>
                  </a:cubicBezTo>
                  <a:close/>
                  <a:moveTo>
                    <a:pt x="6" y="11"/>
                  </a:moveTo>
                  <a:cubicBezTo>
                    <a:pt x="7" y="11"/>
                    <a:pt x="6" y="11"/>
                    <a:pt x="6" y="10"/>
                  </a:cubicBezTo>
                  <a:cubicBezTo>
                    <a:pt x="6" y="10"/>
                    <a:pt x="6" y="10"/>
                    <a:pt x="7" y="10"/>
                  </a:cubicBezTo>
                  <a:cubicBezTo>
                    <a:pt x="7" y="11"/>
                    <a:pt x="7" y="11"/>
                    <a:pt x="7" y="11"/>
                  </a:cubicBezTo>
                  <a:cubicBezTo>
                    <a:pt x="7" y="11"/>
                    <a:pt x="7" y="11"/>
                    <a:pt x="8" y="11"/>
                  </a:cubicBezTo>
                  <a:cubicBezTo>
                    <a:pt x="8" y="12"/>
                    <a:pt x="7" y="12"/>
                    <a:pt x="6" y="11"/>
                  </a:cubicBezTo>
                  <a:close/>
                  <a:moveTo>
                    <a:pt x="8" y="6"/>
                  </a:moveTo>
                  <a:cubicBezTo>
                    <a:pt x="7" y="6"/>
                    <a:pt x="8" y="6"/>
                    <a:pt x="8" y="6"/>
                  </a:cubicBezTo>
                  <a:cubicBezTo>
                    <a:pt x="8" y="6"/>
                    <a:pt x="8" y="6"/>
                    <a:pt x="8" y="6"/>
                  </a:cubicBezTo>
                  <a:close/>
                  <a:moveTo>
                    <a:pt x="25" y="30"/>
                  </a:moveTo>
                  <a:cubicBezTo>
                    <a:pt x="25" y="30"/>
                    <a:pt x="25" y="30"/>
                    <a:pt x="25" y="29"/>
                  </a:cubicBezTo>
                  <a:cubicBezTo>
                    <a:pt x="25" y="29"/>
                    <a:pt x="25" y="30"/>
                    <a:pt x="25" y="30"/>
                  </a:cubicBezTo>
                  <a:close/>
                  <a:moveTo>
                    <a:pt x="22" y="15"/>
                  </a:moveTo>
                  <a:cubicBezTo>
                    <a:pt x="23" y="17"/>
                    <a:pt x="24" y="18"/>
                    <a:pt x="24" y="20"/>
                  </a:cubicBezTo>
                  <a:cubicBezTo>
                    <a:pt x="24" y="21"/>
                    <a:pt x="22" y="22"/>
                    <a:pt x="21" y="22"/>
                  </a:cubicBezTo>
                  <a:cubicBezTo>
                    <a:pt x="22" y="23"/>
                    <a:pt x="23" y="24"/>
                    <a:pt x="23" y="25"/>
                  </a:cubicBezTo>
                  <a:cubicBezTo>
                    <a:pt x="24" y="25"/>
                    <a:pt x="24" y="26"/>
                    <a:pt x="24" y="26"/>
                  </a:cubicBezTo>
                  <a:cubicBezTo>
                    <a:pt x="25" y="28"/>
                    <a:pt x="24" y="29"/>
                    <a:pt x="23" y="30"/>
                  </a:cubicBezTo>
                  <a:cubicBezTo>
                    <a:pt x="22" y="30"/>
                    <a:pt x="20" y="30"/>
                    <a:pt x="18" y="29"/>
                  </a:cubicBezTo>
                  <a:cubicBezTo>
                    <a:pt x="18" y="28"/>
                    <a:pt x="17" y="27"/>
                    <a:pt x="16" y="27"/>
                  </a:cubicBezTo>
                  <a:cubicBezTo>
                    <a:pt x="15" y="25"/>
                    <a:pt x="14" y="22"/>
                    <a:pt x="16" y="21"/>
                  </a:cubicBezTo>
                  <a:cubicBezTo>
                    <a:pt x="17" y="21"/>
                    <a:pt x="17" y="21"/>
                    <a:pt x="18" y="21"/>
                  </a:cubicBezTo>
                  <a:cubicBezTo>
                    <a:pt x="17" y="20"/>
                    <a:pt x="16" y="20"/>
                    <a:pt x="16" y="19"/>
                  </a:cubicBezTo>
                  <a:cubicBezTo>
                    <a:pt x="15" y="18"/>
                    <a:pt x="15" y="15"/>
                    <a:pt x="15" y="14"/>
                  </a:cubicBezTo>
                  <a:cubicBezTo>
                    <a:pt x="15" y="14"/>
                    <a:pt x="17" y="13"/>
                    <a:pt x="17" y="13"/>
                  </a:cubicBezTo>
                  <a:cubicBezTo>
                    <a:pt x="18" y="13"/>
                    <a:pt x="20" y="14"/>
                    <a:pt x="22" y="15"/>
                  </a:cubicBezTo>
                  <a:close/>
                  <a:moveTo>
                    <a:pt x="24" y="35"/>
                  </a:moveTo>
                  <a:cubicBezTo>
                    <a:pt x="24" y="35"/>
                    <a:pt x="24" y="35"/>
                    <a:pt x="24" y="35"/>
                  </a:cubicBezTo>
                  <a:cubicBezTo>
                    <a:pt x="24" y="35"/>
                    <a:pt x="24" y="35"/>
                    <a:pt x="24" y="35"/>
                  </a:cubicBezTo>
                  <a:close/>
                  <a:moveTo>
                    <a:pt x="15" y="12"/>
                  </a:moveTo>
                  <a:cubicBezTo>
                    <a:pt x="16" y="11"/>
                    <a:pt x="16" y="12"/>
                    <a:pt x="15" y="12"/>
                  </a:cubicBezTo>
                  <a:cubicBezTo>
                    <a:pt x="15" y="12"/>
                    <a:pt x="15" y="12"/>
                    <a:pt x="15" y="12"/>
                  </a:cubicBezTo>
                  <a:close/>
                  <a:moveTo>
                    <a:pt x="14" y="11"/>
                  </a:moveTo>
                  <a:cubicBezTo>
                    <a:pt x="14" y="11"/>
                    <a:pt x="14" y="11"/>
                    <a:pt x="14" y="11"/>
                  </a:cubicBezTo>
                  <a:cubicBezTo>
                    <a:pt x="14" y="11"/>
                    <a:pt x="14" y="11"/>
                    <a:pt x="14" y="10"/>
                  </a:cubicBezTo>
                  <a:cubicBezTo>
                    <a:pt x="14" y="10"/>
                    <a:pt x="14" y="10"/>
                    <a:pt x="14" y="11"/>
                  </a:cubicBezTo>
                  <a:close/>
                  <a:moveTo>
                    <a:pt x="13" y="8"/>
                  </a:moveTo>
                  <a:cubicBezTo>
                    <a:pt x="13" y="8"/>
                    <a:pt x="13" y="8"/>
                    <a:pt x="13" y="8"/>
                  </a:cubicBezTo>
                  <a:cubicBezTo>
                    <a:pt x="13" y="8"/>
                    <a:pt x="13" y="8"/>
                    <a:pt x="13" y="8"/>
                  </a:cubicBezTo>
                  <a:close/>
                  <a:moveTo>
                    <a:pt x="11" y="30"/>
                  </a:moveTo>
                  <a:cubicBezTo>
                    <a:pt x="17" y="33"/>
                    <a:pt x="23" y="35"/>
                    <a:pt x="28" y="37"/>
                  </a:cubicBezTo>
                  <a:cubicBezTo>
                    <a:pt x="28" y="38"/>
                    <a:pt x="28" y="39"/>
                    <a:pt x="28" y="39"/>
                  </a:cubicBezTo>
                  <a:cubicBezTo>
                    <a:pt x="28" y="40"/>
                    <a:pt x="27" y="39"/>
                    <a:pt x="27" y="39"/>
                  </a:cubicBezTo>
                  <a:cubicBezTo>
                    <a:pt x="23" y="37"/>
                    <a:pt x="20" y="36"/>
                    <a:pt x="17" y="34"/>
                  </a:cubicBezTo>
                  <a:cubicBezTo>
                    <a:pt x="15" y="34"/>
                    <a:pt x="13" y="33"/>
                    <a:pt x="11" y="32"/>
                  </a:cubicBezTo>
                  <a:cubicBezTo>
                    <a:pt x="11" y="31"/>
                    <a:pt x="11" y="30"/>
                    <a:pt x="11" y="30"/>
                  </a:cubicBezTo>
                  <a:close/>
                  <a:moveTo>
                    <a:pt x="28" y="45"/>
                  </a:moveTo>
                  <a:cubicBezTo>
                    <a:pt x="28" y="45"/>
                    <a:pt x="28" y="45"/>
                    <a:pt x="28" y="45"/>
                  </a:cubicBezTo>
                  <a:cubicBezTo>
                    <a:pt x="28" y="45"/>
                    <a:pt x="28" y="45"/>
                    <a:pt x="28" y="45"/>
                  </a:cubicBezTo>
                  <a:close/>
                  <a:moveTo>
                    <a:pt x="28" y="44"/>
                  </a:moveTo>
                  <a:cubicBezTo>
                    <a:pt x="28" y="44"/>
                    <a:pt x="27" y="44"/>
                    <a:pt x="27" y="44"/>
                  </a:cubicBezTo>
                  <a:cubicBezTo>
                    <a:pt x="27" y="44"/>
                    <a:pt x="27" y="44"/>
                    <a:pt x="27" y="44"/>
                  </a:cubicBezTo>
                  <a:cubicBezTo>
                    <a:pt x="22" y="42"/>
                    <a:pt x="16" y="39"/>
                    <a:pt x="11" y="37"/>
                  </a:cubicBezTo>
                  <a:cubicBezTo>
                    <a:pt x="11" y="36"/>
                    <a:pt x="11" y="35"/>
                    <a:pt x="11" y="35"/>
                  </a:cubicBezTo>
                  <a:cubicBezTo>
                    <a:pt x="14" y="36"/>
                    <a:pt x="17" y="37"/>
                    <a:pt x="20" y="38"/>
                  </a:cubicBezTo>
                  <a:cubicBezTo>
                    <a:pt x="20" y="39"/>
                    <a:pt x="21" y="39"/>
                    <a:pt x="21" y="39"/>
                  </a:cubicBezTo>
                  <a:cubicBezTo>
                    <a:pt x="22" y="39"/>
                    <a:pt x="22" y="39"/>
                    <a:pt x="22" y="39"/>
                  </a:cubicBezTo>
                  <a:cubicBezTo>
                    <a:pt x="24" y="40"/>
                    <a:pt x="25" y="41"/>
                    <a:pt x="26" y="41"/>
                  </a:cubicBezTo>
                  <a:cubicBezTo>
                    <a:pt x="27" y="42"/>
                    <a:pt x="27" y="41"/>
                    <a:pt x="28" y="42"/>
                  </a:cubicBezTo>
                  <a:cubicBezTo>
                    <a:pt x="28" y="42"/>
                    <a:pt x="28" y="44"/>
                    <a:pt x="28" y="44"/>
                  </a:cubicBezTo>
                  <a:close/>
                  <a:moveTo>
                    <a:pt x="32" y="49"/>
                  </a:moveTo>
                  <a:cubicBezTo>
                    <a:pt x="32" y="48"/>
                    <a:pt x="32" y="48"/>
                    <a:pt x="32" y="48"/>
                  </a:cubicBezTo>
                  <a:cubicBezTo>
                    <a:pt x="32" y="48"/>
                    <a:pt x="32" y="48"/>
                    <a:pt x="33" y="48"/>
                  </a:cubicBezTo>
                  <a:cubicBezTo>
                    <a:pt x="33" y="48"/>
                    <a:pt x="33" y="49"/>
                    <a:pt x="32" y="49"/>
                  </a:cubicBezTo>
                  <a:close/>
                  <a:moveTo>
                    <a:pt x="33" y="36"/>
                  </a:moveTo>
                  <a:cubicBezTo>
                    <a:pt x="32" y="36"/>
                    <a:pt x="32" y="36"/>
                    <a:pt x="32" y="36"/>
                  </a:cubicBezTo>
                  <a:cubicBezTo>
                    <a:pt x="31" y="35"/>
                    <a:pt x="32" y="35"/>
                    <a:pt x="33" y="36"/>
                  </a:cubicBezTo>
                  <a:cubicBezTo>
                    <a:pt x="33" y="36"/>
                    <a:pt x="33" y="37"/>
                    <a:pt x="33" y="37"/>
                  </a:cubicBezTo>
                  <a:cubicBezTo>
                    <a:pt x="33" y="37"/>
                    <a:pt x="33" y="37"/>
                    <a:pt x="33" y="37"/>
                  </a:cubicBezTo>
                  <a:cubicBezTo>
                    <a:pt x="32" y="36"/>
                    <a:pt x="32" y="36"/>
                    <a:pt x="33" y="36"/>
                  </a:cubicBezTo>
                  <a:cubicBezTo>
                    <a:pt x="33" y="36"/>
                    <a:pt x="33" y="36"/>
                    <a:pt x="33" y="36"/>
                  </a:cubicBezTo>
                  <a:close/>
                  <a:moveTo>
                    <a:pt x="31" y="38"/>
                  </a:moveTo>
                  <a:cubicBezTo>
                    <a:pt x="31" y="38"/>
                    <a:pt x="32" y="38"/>
                    <a:pt x="32" y="38"/>
                  </a:cubicBezTo>
                  <a:cubicBezTo>
                    <a:pt x="32" y="38"/>
                    <a:pt x="32" y="38"/>
                    <a:pt x="31" y="38"/>
                  </a:cubicBezTo>
                  <a:close/>
                  <a:moveTo>
                    <a:pt x="32" y="17"/>
                  </a:moveTo>
                  <a:cubicBezTo>
                    <a:pt x="32" y="17"/>
                    <a:pt x="32" y="17"/>
                    <a:pt x="33" y="18"/>
                  </a:cubicBezTo>
                  <a:cubicBezTo>
                    <a:pt x="33" y="18"/>
                    <a:pt x="33" y="18"/>
                    <a:pt x="33" y="19"/>
                  </a:cubicBezTo>
                  <a:cubicBezTo>
                    <a:pt x="33" y="18"/>
                    <a:pt x="32" y="18"/>
                    <a:pt x="32" y="17"/>
                  </a:cubicBezTo>
                  <a:close/>
                  <a:moveTo>
                    <a:pt x="33" y="20"/>
                  </a:moveTo>
                  <a:cubicBezTo>
                    <a:pt x="32" y="20"/>
                    <a:pt x="32" y="20"/>
                    <a:pt x="32" y="20"/>
                  </a:cubicBezTo>
                  <a:cubicBezTo>
                    <a:pt x="32" y="20"/>
                    <a:pt x="32" y="19"/>
                    <a:pt x="32" y="19"/>
                  </a:cubicBezTo>
                  <a:cubicBezTo>
                    <a:pt x="32" y="19"/>
                    <a:pt x="32" y="19"/>
                    <a:pt x="32" y="19"/>
                  </a:cubicBezTo>
                  <a:cubicBezTo>
                    <a:pt x="32" y="19"/>
                    <a:pt x="33" y="19"/>
                    <a:pt x="33" y="20"/>
                  </a:cubicBezTo>
                  <a:close/>
                  <a:moveTo>
                    <a:pt x="33" y="29"/>
                  </a:moveTo>
                  <a:cubicBezTo>
                    <a:pt x="33" y="29"/>
                    <a:pt x="33" y="29"/>
                    <a:pt x="33" y="29"/>
                  </a:cubicBezTo>
                  <a:cubicBezTo>
                    <a:pt x="33" y="29"/>
                    <a:pt x="33" y="29"/>
                    <a:pt x="34" y="30"/>
                  </a:cubicBezTo>
                  <a:cubicBezTo>
                    <a:pt x="34" y="30"/>
                    <a:pt x="33" y="30"/>
                    <a:pt x="33" y="30"/>
                  </a:cubicBezTo>
                  <a:cubicBezTo>
                    <a:pt x="33" y="30"/>
                    <a:pt x="33" y="29"/>
                    <a:pt x="33" y="29"/>
                  </a:cubicBezTo>
                  <a:close/>
                  <a:moveTo>
                    <a:pt x="33" y="27"/>
                  </a:moveTo>
                  <a:cubicBezTo>
                    <a:pt x="33" y="26"/>
                    <a:pt x="33" y="26"/>
                    <a:pt x="33" y="26"/>
                  </a:cubicBezTo>
                  <a:cubicBezTo>
                    <a:pt x="33" y="26"/>
                    <a:pt x="33" y="26"/>
                    <a:pt x="33" y="26"/>
                  </a:cubicBezTo>
                  <a:cubicBezTo>
                    <a:pt x="33" y="26"/>
                    <a:pt x="33" y="27"/>
                    <a:pt x="34" y="27"/>
                  </a:cubicBezTo>
                  <a:cubicBezTo>
                    <a:pt x="33" y="27"/>
                    <a:pt x="33" y="27"/>
                    <a:pt x="33" y="27"/>
                  </a:cubicBezTo>
                  <a:close/>
                  <a:moveTo>
                    <a:pt x="33" y="14"/>
                  </a:moveTo>
                  <a:cubicBezTo>
                    <a:pt x="33" y="15"/>
                    <a:pt x="33" y="14"/>
                    <a:pt x="32" y="14"/>
                  </a:cubicBezTo>
                  <a:cubicBezTo>
                    <a:pt x="32" y="14"/>
                    <a:pt x="33" y="14"/>
                    <a:pt x="33" y="14"/>
                  </a:cubicBezTo>
                  <a:close/>
                  <a:moveTo>
                    <a:pt x="32" y="16"/>
                  </a:moveTo>
                  <a:cubicBezTo>
                    <a:pt x="32" y="16"/>
                    <a:pt x="33" y="16"/>
                    <a:pt x="33" y="17"/>
                  </a:cubicBezTo>
                  <a:cubicBezTo>
                    <a:pt x="33" y="17"/>
                    <a:pt x="32" y="17"/>
                    <a:pt x="32" y="16"/>
                  </a:cubicBezTo>
                  <a:cubicBezTo>
                    <a:pt x="32" y="16"/>
                    <a:pt x="32" y="16"/>
                    <a:pt x="32" y="16"/>
                  </a:cubicBezTo>
                  <a:close/>
                  <a:moveTo>
                    <a:pt x="31" y="18"/>
                  </a:moveTo>
                  <a:cubicBezTo>
                    <a:pt x="31" y="18"/>
                    <a:pt x="31" y="18"/>
                    <a:pt x="31" y="17"/>
                  </a:cubicBezTo>
                  <a:cubicBezTo>
                    <a:pt x="31" y="17"/>
                    <a:pt x="32" y="18"/>
                    <a:pt x="31" y="18"/>
                  </a:cubicBezTo>
                  <a:close/>
                  <a:moveTo>
                    <a:pt x="30" y="18"/>
                  </a:moveTo>
                  <a:cubicBezTo>
                    <a:pt x="31" y="18"/>
                    <a:pt x="31" y="19"/>
                    <a:pt x="30" y="19"/>
                  </a:cubicBezTo>
                  <a:cubicBezTo>
                    <a:pt x="30" y="19"/>
                    <a:pt x="30" y="19"/>
                    <a:pt x="30" y="19"/>
                  </a:cubicBezTo>
                  <a:cubicBezTo>
                    <a:pt x="30" y="19"/>
                    <a:pt x="30" y="19"/>
                    <a:pt x="30" y="18"/>
                  </a:cubicBezTo>
                  <a:close/>
                  <a:moveTo>
                    <a:pt x="30" y="14"/>
                  </a:moveTo>
                  <a:cubicBezTo>
                    <a:pt x="30" y="14"/>
                    <a:pt x="30" y="14"/>
                    <a:pt x="30" y="14"/>
                  </a:cubicBezTo>
                  <a:cubicBezTo>
                    <a:pt x="30" y="14"/>
                    <a:pt x="30" y="14"/>
                    <a:pt x="30" y="14"/>
                  </a:cubicBezTo>
                  <a:close/>
                  <a:moveTo>
                    <a:pt x="30" y="21"/>
                  </a:moveTo>
                  <a:cubicBezTo>
                    <a:pt x="30" y="21"/>
                    <a:pt x="30" y="22"/>
                    <a:pt x="30" y="22"/>
                  </a:cubicBezTo>
                  <a:cubicBezTo>
                    <a:pt x="30" y="21"/>
                    <a:pt x="30" y="21"/>
                    <a:pt x="30" y="21"/>
                  </a:cubicBezTo>
                  <a:close/>
                  <a:moveTo>
                    <a:pt x="30" y="17"/>
                  </a:moveTo>
                  <a:cubicBezTo>
                    <a:pt x="30" y="18"/>
                    <a:pt x="30" y="18"/>
                    <a:pt x="30" y="18"/>
                  </a:cubicBezTo>
                  <a:cubicBezTo>
                    <a:pt x="29" y="18"/>
                    <a:pt x="30" y="18"/>
                    <a:pt x="30" y="17"/>
                  </a:cubicBezTo>
                  <a:close/>
                  <a:moveTo>
                    <a:pt x="29" y="45"/>
                  </a:moveTo>
                  <a:cubicBezTo>
                    <a:pt x="30" y="45"/>
                    <a:pt x="30" y="46"/>
                    <a:pt x="30" y="46"/>
                  </a:cubicBezTo>
                  <a:cubicBezTo>
                    <a:pt x="29" y="46"/>
                    <a:pt x="29" y="46"/>
                    <a:pt x="29" y="45"/>
                  </a:cubicBezTo>
                  <a:close/>
                  <a:moveTo>
                    <a:pt x="29" y="45"/>
                  </a:moveTo>
                  <a:cubicBezTo>
                    <a:pt x="29" y="45"/>
                    <a:pt x="29" y="45"/>
                    <a:pt x="29" y="44"/>
                  </a:cubicBezTo>
                  <a:cubicBezTo>
                    <a:pt x="29" y="45"/>
                    <a:pt x="30" y="45"/>
                    <a:pt x="30" y="45"/>
                  </a:cubicBezTo>
                  <a:cubicBezTo>
                    <a:pt x="29" y="45"/>
                    <a:pt x="29" y="45"/>
                    <a:pt x="29" y="45"/>
                  </a:cubicBezTo>
                  <a:close/>
                  <a:moveTo>
                    <a:pt x="29" y="43"/>
                  </a:moveTo>
                  <a:cubicBezTo>
                    <a:pt x="29" y="43"/>
                    <a:pt x="29" y="43"/>
                    <a:pt x="30" y="43"/>
                  </a:cubicBezTo>
                  <a:cubicBezTo>
                    <a:pt x="30" y="43"/>
                    <a:pt x="30" y="44"/>
                    <a:pt x="30" y="44"/>
                  </a:cubicBezTo>
                  <a:cubicBezTo>
                    <a:pt x="29" y="44"/>
                    <a:pt x="30" y="43"/>
                    <a:pt x="29" y="43"/>
                  </a:cubicBezTo>
                  <a:close/>
                  <a:moveTo>
                    <a:pt x="30" y="33"/>
                  </a:moveTo>
                  <a:cubicBezTo>
                    <a:pt x="30" y="32"/>
                    <a:pt x="30" y="33"/>
                    <a:pt x="30" y="33"/>
                  </a:cubicBezTo>
                  <a:cubicBezTo>
                    <a:pt x="30" y="33"/>
                    <a:pt x="30" y="33"/>
                    <a:pt x="30" y="33"/>
                  </a:cubicBezTo>
                  <a:close/>
                  <a:moveTo>
                    <a:pt x="30" y="19"/>
                  </a:moveTo>
                  <a:cubicBezTo>
                    <a:pt x="31" y="20"/>
                    <a:pt x="31" y="20"/>
                    <a:pt x="30" y="20"/>
                  </a:cubicBezTo>
                  <a:cubicBezTo>
                    <a:pt x="30" y="20"/>
                    <a:pt x="30" y="20"/>
                    <a:pt x="30" y="19"/>
                  </a:cubicBezTo>
                  <a:close/>
                  <a:moveTo>
                    <a:pt x="31" y="42"/>
                  </a:moveTo>
                  <a:cubicBezTo>
                    <a:pt x="31" y="42"/>
                    <a:pt x="31" y="42"/>
                    <a:pt x="31" y="43"/>
                  </a:cubicBezTo>
                  <a:cubicBezTo>
                    <a:pt x="31" y="43"/>
                    <a:pt x="31" y="42"/>
                    <a:pt x="31" y="42"/>
                  </a:cubicBezTo>
                  <a:cubicBezTo>
                    <a:pt x="31" y="41"/>
                    <a:pt x="31" y="41"/>
                    <a:pt x="31" y="40"/>
                  </a:cubicBezTo>
                  <a:cubicBezTo>
                    <a:pt x="31" y="40"/>
                    <a:pt x="31" y="40"/>
                    <a:pt x="31" y="39"/>
                  </a:cubicBezTo>
                  <a:cubicBezTo>
                    <a:pt x="31" y="39"/>
                    <a:pt x="31" y="40"/>
                    <a:pt x="32" y="40"/>
                  </a:cubicBezTo>
                  <a:cubicBezTo>
                    <a:pt x="32" y="40"/>
                    <a:pt x="31" y="40"/>
                    <a:pt x="31" y="40"/>
                  </a:cubicBezTo>
                  <a:cubicBezTo>
                    <a:pt x="31" y="41"/>
                    <a:pt x="31" y="41"/>
                    <a:pt x="32" y="41"/>
                  </a:cubicBezTo>
                  <a:cubicBezTo>
                    <a:pt x="32" y="41"/>
                    <a:pt x="32" y="41"/>
                    <a:pt x="32" y="40"/>
                  </a:cubicBezTo>
                  <a:cubicBezTo>
                    <a:pt x="32" y="41"/>
                    <a:pt x="32" y="40"/>
                    <a:pt x="32" y="40"/>
                  </a:cubicBezTo>
                  <a:cubicBezTo>
                    <a:pt x="33" y="41"/>
                    <a:pt x="33" y="42"/>
                    <a:pt x="33" y="42"/>
                  </a:cubicBezTo>
                  <a:cubicBezTo>
                    <a:pt x="32" y="42"/>
                    <a:pt x="33" y="41"/>
                    <a:pt x="32" y="41"/>
                  </a:cubicBezTo>
                  <a:cubicBezTo>
                    <a:pt x="32" y="41"/>
                    <a:pt x="32" y="42"/>
                    <a:pt x="32" y="42"/>
                  </a:cubicBezTo>
                  <a:cubicBezTo>
                    <a:pt x="32" y="42"/>
                    <a:pt x="32" y="42"/>
                    <a:pt x="31" y="42"/>
                  </a:cubicBezTo>
                  <a:close/>
                  <a:moveTo>
                    <a:pt x="33" y="46"/>
                  </a:moveTo>
                  <a:cubicBezTo>
                    <a:pt x="33" y="45"/>
                    <a:pt x="33" y="45"/>
                    <a:pt x="33" y="45"/>
                  </a:cubicBezTo>
                  <a:cubicBezTo>
                    <a:pt x="33" y="44"/>
                    <a:pt x="32" y="44"/>
                    <a:pt x="32" y="44"/>
                  </a:cubicBezTo>
                  <a:cubicBezTo>
                    <a:pt x="32" y="44"/>
                    <a:pt x="32" y="43"/>
                    <a:pt x="32" y="43"/>
                  </a:cubicBezTo>
                  <a:cubicBezTo>
                    <a:pt x="32" y="44"/>
                    <a:pt x="33" y="44"/>
                    <a:pt x="33" y="44"/>
                  </a:cubicBezTo>
                  <a:cubicBezTo>
                    <a:pt x="33" y="44"/>
                    <a:pt x="34" y="44"/>
                    <a:pt x="34" y="45"/>
                  </a:cubicBezTo>
                  <a:cubicBezTo>
                    <a:pt x="33" y="45"/>
                    <a:pt x="33" y="45"/>
                    <a:pt x="33" y="45"/>
                  </a:cubicBezTo>
                  <a:cubicBezTo>
                    <a:pt x="33" y="45"/>
                    <a:pt x="33" y="46"/>
                    <a:pt x="33" y="46"/>
                  </a:cubicBezTo>
                  <a:close/>
                  <a:moveTo>
                    <a:pt x="32" y="40"/>
                  </a:moveTo>
                  <a:cubicBezTo>
                    <a:pt x="32" y="40"/>
                    <a:pt x="32" y="39"/>
                    <a:pt x="32" y="39"/>
                  </a:cubicBezTo>
                  <a:cubicBezTo>
                    <a:pt x="32" y="39"/>
                    <a:pt x="32" y="39"/>
                    <a:pt x="33" y="39"/>
                  </a:cubicBezTo>
                  <a:cubicBezTo>
                    <a:pt x="33" y="39"/>
                    <a:pt x="33" y="38"/>
                    <a:pt x="33" y="39"/>
                  </a:cubicBezTo>
                  <a:cubicBezTo>
                    <a:pt x="34" y="39"/>
                    <a:pt x="33" y="40"/>
                    <a:pt x="34" y="40"/>
                  </a:cubicBezTo>
                  <a:cubicBezTo>
                    <a:pt x="34" y="41"/>
                    <a:pt x="34" y="40"/>
                    <a:pt x="34" y="40"/>
                  </a:cubicBezTo>
                  <a:cubicBezTo>
                    <a:pt x="34" y="41"/>
                    <a:pt x="33" y="40"/>
                    <a:pt x="32" y="40"/>
                  </a:cubicBezTo>
                  <a:close/>
                  <a:moveTo>
                    <a:pt x="35" y="44"/>
                  </a:moveTo>
                  <a:cubicBezTo>
                    <a:pt x="35" y="44"/>
                    <a:pt x="35" y="44"/>
                    <a:pt x="35" y="44"/>
                  </a:cubicBezTo>
                  <a:cubicBezTo>
                    <a:pt x="35" y="44"/>
                    <a:pt x="35" y="44"/>
                    <a:pt x="35" y="44"/>
                  </a:cubicBezTo>
                  <a:cubicBezTo>
                    <a:pt x="35" y="45"/>
                    <a:pt x="35" y="45"/>
                    <a:pt x="35" y="44"/>
                  </a:cubicBezTo>
                  <a:close/>
                  <a:moveTo>
                    <a:pt x="35" y="48"/>
                  </a:moveTo>
                  <a:cubicBezTo>
                    <a:pt x="35" y="48"/>
                    <a:pt x="35" y="47"/>
                    <a:pt x="35" y="47"/>
                  </a:cubicBezTo>
                  <a:cubicBezTo>
                    <a:pt x="35" y="47"/>
                    <a:pt x="36" y="48"/>
                    <a:pt x="36" y="48"/>
                  </a:cubicBezTo>
                  <a:cubicBezTo>
                    <a:pt x="35" y="48"/>
                    <a:pt x="35" y="48"/>
                    <a:pt x="35" y="48"/>
                  </a:cubicBez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19" name="任意多边形 58818"/>
            <p:cNvSpPr/>
            <p:nvPr/>
          </p:nvSpPr>
          <p:spPr>
            <a:xfrm>
              <a:off x="4432" y="3437"/>
              <a:ext cx="237" cy="307"/>
            </a:xfrm>
            <a:custGeom>
              <a:avLst/>
              <a:gdLst/>
              <a:ahLst/>
              <a:cxnLst/>
              <a:rect l="0" t="0" r="0" b="0"/>
              <a:pathLst>
                <a:path w="282" h="365">
                  <a:moveTo>
                    <a:pt x="45" y="219"/>
                  </a:moveTo>
                  <a:lnTo>
                    <a:pt x="278" y="365"/>
                  </a:lnTo>
                  <a:lnTo>
                    <a:pt x="282" y="131"/>
                  </a:lnTo>
                  <a:lnTo>
                    <a:pt x="0" y="0"/>
                  </a:lnTo>
                  <a:lnTo>
                    <a:pt x="45" y="219"/>
                  </a:lnTo>
                  <a:close/>
                </a:path>
              </a:pathLst>
            </a:custGeom>
            <a:noFill/>
            <a:ln w="3175" cap="flat" cmpd="sng">
              <a:solidFill>
                <a:srgbClr val="E1AB11">
                  <a:alpha val="100000"/>
                </a:srgbClr>
              </a:solidFill>
              <a:prstDash val="solid"/>
              <a:miter lim="800000"/>
              <a:headEnd type="none" w="med" len="med"/>
              <a:tailEnd type="none" w="med" len="med"/>
            </a:ln>
          </p:spPr>
          <p:txBody>
            <a:bodyPr/>
            <a:lstStyle/>
            <a:p>
              <a:endParaRPr lang="zh-CN" altLang="en-US" sz="1800"/>
            </a:p>
          </p:txBody>
        </p:sp>
        <p:sp>
          <p:nvSpPr>
            <p:cNvPr id="58820" name="任意多边形 58819"/>
            <p:cNvSpPr/>
            <p:nvPr/>
          </p:nvSpPr>
          <p:spPr>
            <a:xfrm>
              <a:off x="4665" y="3423"/>
              <a:ext cx="167" cy="321"/>
            </a:xfrm>
            <a:custGeom>
              <a:avLst/>
              <a:gdLst/>
              <a:ahLst/>
              <a:cxnLst/>
              <a:rect l="0" t="0" r="0" b="0"/>
              <a:pathLst>
                <a:path w="198" h="382">
                  <a:moveTo>
                    <a:pt x="198" y="0"/>
                  </a:moveTo>
                  <a:lnTo>
                    <a:pt x="4" y="148"/>
                  </a:lnTo>
                  <a:lnTo>
                    <a:pt x="0" y="382"/>
                  </a:lnTo>
                  <a:lnTo>
                    <a:pt x="164" y="214"/>
                  </a:lnTo>
                  <a:lnTo>
                    <a:pt x="198" y="0"/>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21" name="任意多边形 58820"/>
            <p:cNvSpPr/>
            <p:nvPr/>
          </p:nvSpPr>
          <p:spPr>
            <a:xfrm>
              <a:off x="4432" y="3361"/>
              <a:ext cx="400" cy="186"/>
            </a:xfrm>
            <a:custGeom>
              <a:avLst/>
              <a:gdLst/>
              <a:ahLst/>
              <a:cxnLst/>
              <a:rect l="0" t="0" r="0" b="0"/>
              <a:pathLst>
                <a:path w="476" h="221">
                  <a:moveTo>
                    <a:pt x="0" y="90"/>
                  </a:moveTo>
                  <a:lnTo>
                    <a:pt x="244" y="0"/>
                  </a:lnTo>
                  <a:lnTo>
                    <a:pt x="476" y="73"/>
                  </a:lnTo>
                  <a:lnTo>
                    <a:pt x="282" y="221"/>
                  </a:lnTo>
                  <a:lnTo>
                    <a:pt x="0" y="90"/>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22" name="任意多边形 58821"/>
            <p:cNvSpPr/>
            <p:nvPr/>
          </p:nvSpPr>
          <p:spPr>
            <a:xfrm>
              <a:off x="4460" y="3371"/>
              <a:ext cx="178" cy="71"/>
            </a:xfrm>
            <a:custGeom>
              <a:avLst/>
              <a:gdLst/>
              <a:ahLst/>
              <a:cxnLst/>
              <a:rect l="0" t="0" r="0" b="0"/>
              <a:pathLst>
                <a:path w="212" h="85">
                  <a:moveTo>
                    <a:pt x="0" y="81"/>
                  </a:moveTo>
                  <a:lnTo>
                    <a:pt x="212" y="0"/>
                  </a:lnTo>
                  <a:lnTo>
                    <a:pt x="210" y="6"/>
                  </a:lnTo>
                  <a:lnTo>
                    <a:pt x="9" y="85"/>
                  </a:lnTo>
                  <a:lnTo>
                    <a:pt x="0" y="81"/>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23" name="任意多边形 58822"/>
            <p:cNvSpPr/>
            <p:nvPr/>
          </p:nvSpPr>
          <p:spPr>
            <a:xfrm>
              <a:off x="4637" y="3371"/>
              <a:ext cx="170" cy="59"/>
            </a:xfrm>
            <a:custGeom>
              <a:avLst/>
              <a:gdLst/>
              <a:ahLst/>
              <a:cxnLst/>
              <a:rect l="0" t="0" r="0" b="0"/>
              <a:pathLst>
                <a:path w="202" h="70">
                  <a:moveTo>
                    <a:pt x="2" y="0"/>
                  </a:moveTo>
                  <a:lnTo>
                    <a:pt x="202" y="66"/>
                  </a:lnTo>
                  <a:lnTo>
                    <a:pt x="196" y="70"/>
                  </a:lnTo>
                  <a:lnTo>
                    <a:pt x="0" y="6"/>
                  </a:lnTo>
                  <a:lnTo>
                    <a:pt x="2" y="0"/>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24" name="任意多边形 58823"/>
            <p:cNvSpPr/>
            <p:nvPr/>
          </p:nvSpPr>
          <p:spPr>
            <a:xfrm>
              <a:off x="4468" y="3430"/>
              <a:ext cx="334" cy="98"/>
            </a:xfrm>
            <a:custGeom>
              <a:avLst/>
              <a:gdLst/>
              <a:ahLst/>
              <a:cxnLst/>
              <a:rect l="0" t="0" r="0" b="0"/>
              <a:pathLst>
                <a:path w="397" h="117">
                  <a:moveTo>
                    <a:pt x="0" y="15"/>
                  </a:moveTo>
                  <a:lnTo>
                    <a:pt x="233" y="117"/>
                  </a:lnTo>
                  <a:lnTo>
                    <a:pt x="397" y="0"/>
                  </a:lnTo>
                  <a:lnTo>
                    <a:pt x="397" y="0"/>
                  </a:lnTo>
                  <a:lnTo>
                    <a:pt x="233" y="115"/>
                  </a:lnTo>
                  <a:lnTo>
                    <a:pt x="2" y="15"/>
                  </a:lnTo>
                  <a:lnTo>
                    <a:pt x="0" y="15"/>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25" name="任意多边形 58824"/>
            <p:cNvSpPr/>
            <p:nvPr/>
          </p:nvSpPr>
          <p:spPr>
            <a:xfrm>
              <a:off x="4453" y="3460"/>
              <a:ext cx="34" cy="160"/>
            </a:xfrm>
            <a:custGeom>
              <a:avLst/>
              <a:gdLst/>
              <a:ahLst/>
              <a:cxnLst/>
              <a:rect l="0" t="0" r="0" b="0"/>
              <a:pathLst>
                <a:path w="41" h="191">
                  <a:moveTo>
                    <a:pt x="0" y="0"/>
                  </a:moveTo>
                  <a:lnTo>
                    <a:pt x="35" y="191"/>
                  </a:lnTo>
                  <a:lnTo>
                    <a:pt x="41" y="185"/>
                  </a:lnTo>
                  <a:lnTo>
                    <a:pt x="9" y="5"/>
                  </a:lnTo>
                  <a:lnTo>
                    <a:pt x="0" y="0"/>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26" name="任意多边形 58825"/>
            <p:cNvSpPr/>
            <p:nvPr/>
          </p:nvSpPr>
          <p:spPr>
            <a:xfrm>
              <a:off x="4482" y="3615"/>
              <a:ext cx="169" cy="108"/>
            </a:xfrm>
            <a:custGeom>
              <a:avLst/>
              <a:gdLst/>
              <a:ahLst/>
              <a:cxnLst/>
              <a:rect l="0" t="0" r="0" b="0"/>
              <a:pathLst>
                <a:path w="201" h="128">
                  <a:moveTo>
                    <a:pt x="201" y="128"/>
                  </a:moveTo>
                  <a:lnTo>
                    <a:pt x="0" y="6"/>
                  </a:lnTo>
                  <a:lnTo>
                    <a:pt x="6" y="0"/>
                  </a:lnTo>
                  <a:lnTo>
                    <a:pt x="201" y="123"/>
                  </a:lnTo>
                  <a:lnTo>
                    <a:pt x="201" y="128"/>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27" name="任意多边形 58826"/>
            <p:cNvSpPr/>
            <p:nvPr/>
          </p:nvSpPr>
          <p:spPr>
            <a:xfrm>
              <a:off x="4460" y="3464"/>
              <a:ext cx="193" cy="259"/>
            </a:xfrm>
            <a:custGeom>
              <a:avLst/>
              <a:gdLst/>
              <a:ahLst/>
              <a:cxnLst/>
              <a:rect l="0" t="0" r="0" b="0"/>
              <a:pathLst>
                <a:path w="229" h="308">
                  <a:moveTo>
                    <a:pt x="0" y="0"/>
                  </a:moveTo>
                  <a:lnTo>
                    <a:pt x="227" y="110"/>
                  </a:lnTo>
                  <a:lnTo>
                    <a:pt x="229" y="308"/>
                  </a:lnTo>
                  <a:lnTo>
                    <a:pt x="227" y="308"/>
                  </a:lnTo>
                  <a:lnTo>
                    <a:pt x="225" y="110"/>
                  </a:lnTo>
                  <a:lnTo>
                    <a:pt x="0" y="0"/>
                  </a:lnTo>
                  <a:lnTo>
                    <a:pt x="0" y="0"/>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28" name="任意多边形 58827"/>
            <p:cNvSpPr/>
            <p:nvPr/>
          </p:nvSpPr>
          <p:spPr>
            <a:xfrm>
              <a:off x="4794" y="3441"/>
              <a:ext cx="29" cy="157"/>
            </a:xfrm>
            <a:custGeom>
              <a:avLst/>
              <a:gdLst/>
              <a:ahLst/>
              <a:cxnLst/>
              <a:rect l="0" t="0" r="0" b="0"/>
              <a:pathLst>
                <a:path w="34" h="187">
                  <a:moveTo>
                    <a:pt x="34" y="0"/>
                  </a:moveTo>
                  <a:lnTo>
                    <a:pt x="6" y="187"/>
                  </a:lnTo>
                  <a:lnTo>
                    <a:pt x="0" y="185"/>
                  </a:lnTo>
                  <a:lnTo>
                    <a:pt x="26" y="8"/>
                  </a:lnTo>
                  <a:lnTo>
                    <a:pt x="34" y="0"/>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29" name="任意多边形 58828"/>
            <p:cNvSpPr/>
            <p:nvPr/>
          </p:nvSpPr>
          <p:spPr>
            <a:xfrm>
              <a:off x="4676" y="3596"/>
              <a:ext cx="123" cy="125"/>
            </a:xfrm>
            <a:custGeom>
              <a:avLst/>
              <a:gdLst/>
              <a:ahLst/>
              <a:cxnLst/>
              <a:rect l="0" t="0" r="0" b="0"/>
              <a:pathLst>
                <a:path w="77" h="79">
                  <a:moveTo>
                    <a:pt x="0" y="79"/>
                  </a:moveTo>
                  <a:cubicBezTo>
                    <a:pt x="0" y="78"/>
                    <a:pt x="0" y="74"/>
                    <a:pt x="0" y="74"/>
                  </a:cubicBezTo>
                  <a:cubicBezTo>
                    <a:pt x="74" y="0"/>
                    <a:pt x="74" y="0"/>
                    <a:pt x="74" y="0"/>
                  </a:cubicBezTo>
                  <a:cubicBezTo>
                    <a:pt x="77" y="1"/>
                    <a:pt x="77" y="1"/>
                    <a:pt x="77" y="1"/>
                  </a:cubicBezTo>
                  <a:lnTo>
                    <a:pt x="0" y="79"/>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30" name="任意多边形 58829"/>
            <p:cNvSpPr/>
            <p:nvPr/>
          </p:nvSpPr>
          <p:spPr>
            <a:xfrm>
              <a:off x="4676" y="3441"/>
              <a:ext cx="147" cy="273"/>
            </a:xfrm>
            <a:custGeom>
              <a:avLst/>
              <a:gdLst/>
              <a:ahLst/>
              <a:cxnLst/>
              <a:rect l="0" t="0" r="0" b="0"/>
              <a:pathLst>
                <a:path w="174" h="325">
                  <a:moveTo>
                    <a:pt x="0" y="325"/>
                  </a:moveTo>
                  <a:lnTo>
                    <a:pt x="4" y="132"/>
                  </a:lnTo>
                  <a:lnTo>
                    <a:pt x="174" y="0"/>
                  </a:lnTo>
                  <a:lnTo>
                    <a:pt x="166" y="8"/>
                  </a:lnTo>
                  <a:lnTo>
                    <a:pt x="6" y="134"/>
                  </a:lnTo>
                  <a:lnTo>
                    <a:pt x="0" y="325"/>
                  </a:lnTo>
                  <a:lnTo>
                    <a:pt x="0" y="325"/>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grpSp>
      <p:grpSp>
        <p:nvGrpSpPr>
          <p:cNvPr id="58831" name="组合 58830" descr="Down:  Group 46"/>
          <p:cNvGrpSpPr/>
          <p:nvPr/>
        </p:nvGrpSpPr>
        <p:grpSpPr>
          <a:xfrm>
            <a:off x="7418918" y="2151064"/>
            <a:ext cx="946149" cy="681037"/>
            <a:chOff x="2622" y="3342"/>
            <a:chExt cx="524" cy="503"/>
          </a:xfrm>
        </p:grpSpPr>
        <p:sp>
          <p:nvSpPr>
            <p:cNvPr id="58832" name="任意多边形 58831"/>
            <p:cNvSpPr/>
            <p:nvPr/>
          </p:nvSpPr>
          <p:spPr>
            <a:xfrm>
              <a:off x="2836" y="3442"/>
              <a:ext cx="310" cy="397"/>
            </a:xfrm>
            <a:custGeom>
              <a:avLst/>
              <a:gdLst/>
              <a:ahLst/>
              <a:cxnLst/>
              <a:rect l="0" t="0" r="0" b="0"/>
              <a:pathLst>
                <a:path w="282" h="362">
                  <a:moveTo>
                    <a:pt x="237" y="217"/>
                  </a:moveTo>
                  <a:lnTo>
                    <a:pt x="4" y="362"/>
                  </a:lnTo>
                  <a:lnTo>
                    <a:pt x="0" y="128"/>
                  </a:lnTo>
                  <a:lnTo>
                    <a:pt x="282" y="0"/>
                  </a:lnTo>
                  <a:lnTo>
                    <a:pt x="237" y="217"/>
                  </a:lnTo>
                  <a:close/>
                </a:path>
              </a:pathLst>
            </a:custGeom>
            <a:noFill/>
            <a:ln w="3175" cap="flat" cmpd="sng">
              <a:solidFill>
                <a:srgbClr val="E1AB11">
                  <a:alpha val="100000"/>
                </a:srgbClr>
              </a:solidFill>
              <a:prstDash val="solid"/>
              <a:miter lim="800000"/>
              <a:headEnd type="none" w="med" len="med"/>
              <a:tailEnd type="none" w="med" len="med"/>
            </a:ln>
          </p:spPr>
          <p:txBody>
            <a:bodyPr/>
            <a:lstStyle/>
            <a:p>
              <a:endParaRPr lang="zh-CN" altLang="en-US" sz="1800"/>
            </a:p>
          </p:txBody>
        </p:sp>
        <p:sp>
          <p:nvSpPr>
            <p:cNvPr id="58833" name="任意多边形 58832"/>
            <p:cNvSpPr/>
            <p:nvPr/>
          </p:nvSpPr>
          <p:spPr>
            <a:xfrm>
              <a:off x="2625" y="3427"/>
              <a:ext cx="218" cy="418"/>
            </a:xfrm>
            <a:custGeom>
              <a:avLst/>
              <a:gdLst/>
              <a:ahLst/>
              <a:cxnLst/>
              <a:rect l="0" t="0" r="0" b="0"/>
              <a:pathLst>
                <a:path w="198" h="381">
                  <a:moveTo>
                    <a:pt x="0" y="0"/>
                  </a:moveTo>
                  <a:lnTo>
                    <a:pt x="194" y="147"/>
                  </a:lnTo>
                  <a:lnTo>
                    <a:pt x="198" y="381"/>
                  </a:lnTo>
                  <a:lnTo>
                    <a:pt x="34" y="213"/>
                  </a:lnTo>
                  <a:lnTo>
                    <a:pt x="0" y="0"/>
                  </a:lnTo>
                  <a:close/>
                </a:path>
              </a:pathLst>
            </a:custGeom>
            <a:noFill/>
            <a:ln w="3175" cap="flat" cmpd="sng">
              <a:solidFill>
                <a:srgbClr val="E1AB11">
                  <a:alpha val="100000"/>
                </a:srgbClr>
              </a:solidFill>
              <a:prstDash val="solid"/>
              <a:miter lim="800000"/>
              <a:headEnd type="none" w="med" len="med"/>
              <a:tailEnd type="none" w="med" len="med"/>
            </a:ln>
          </p:spPr>
          <p:txBody>
            <a:bodyPr/>
            <a:lstStyle/>
            <a:p>
              <a:endParaRPr lang="zh-CN" altLang="en-US" sz="1800"/>
            </a:p>
          </p:txBody>
        </p:sp>
        <p:sp>
          <p:nvSpPr>
            <p:cNvPr id="58834" name="任意多边形 58833"/>
            <p:cNvSpPr/>
            <p:nvPr/>
          </p:nvSpPr>
          <p:spPr>
            <a:xfrm>
              <a:off x="2622" y="3342"/>
              <a:ext cx="524" cy="241"/>
            </a:xfrm>
            <a:custGeom>
              <a:avLst/>
              <a:gdLst/>
              <a:ahLst/>
              <a:cxnLst/>
              <a:rect l="0" t="0" r="0" b="0"/>
              <a:pathLst>
                <a:path w="476" h="219">
                  <a:moveTo>
                    <a:pt x="476" y="91"/>
                  </a:moveTo>
                  <a:lnTo>
                    <a:pt x="232" y="0"/>
                  </a:lnTo>
                  <a:lnTo>
                    <a:pt x="0" y="72"/>
                  </a:lnTo>
                  <a:lnTo>
                    <a:pt x="194" y="219"/>
                  </a:lnTo>
                  <a:lnTo>
                    <a:pt x="476" y="91"/>
                  </a:lnTo>
                  <a:close/>
                </a:path>
              </a:pathLst>
            </a:custGeom>
            <a:noFill/>
            <a:ln w="3175" cap="flat" cmpd="sng">
              <a:solidFill>
                <a:srgbClr val="E1AB11">
                  <a:alpha val="100000"/>
                </a:srgbClr>
              </a:solidFill>
              <a:prstDash val="solid"/>
              <a:miter lim="800000"/>
              <a:headEnd type="none" w="med" len="med"/>
              <a:tailEnd type="none" w="med" len="med"/>
            </a:ln>
          </p:spPr>
          <p:txBody>
            <a:bodyPr/>
            <a:lstStyle/>
            <a:p>
              <a:endParaRPr lang="zh-CN" altLang="en-US" sz="1800"/>
            </a:p>
          </p:txBody>
        </p:sp>
        <p:sp>
          <p:nvSpPr>
            <p:cNvPr id="58835" name="任意多边形 58834"/>
            <p:cNvSpPr/>
            <p:nvPr/>
          </p:nvSpPr>
          <p:spPr>
            <a:xfrm>
              <a:off x="2875" y="3354"/>
              <a:ext cx="233" cy="93"/>
            </a:xfrm>
            <a:custGeom>
              <a:avLst/>
              <a:gdLst/>
              <a:ahLst/>
              <a:cxnLst/>
              <a:rect l="0" t="0" r="0" b="0"/>
              <a:pathLst>
                <a:path w="212" h="84">
                  <a:moveTo>
                    <a:pt x="212" y="80"/>
                  </a:moveTo>
                  <a:lnTo>
                    <a:pt x="0" y="0"/>
                  </a:lnTo>
                  <a:lnTo>
                    <a:pt x="2" y="6"/>
                  </a:lnTo>
                  <a:lnTo>
                    <a:pt x="202" y="84"/>
                  </a:lnTo>
                  <a:lnTo>
                    <a:pt x="212" y="80"/>
                  </a:lnTo>
                  <a:close/>
                </a:path>
              </a:pathLst>
            </a:custGeom>
            <a:noFill/>
            <a:ln w="3175" cap="flat" cmpd="sng">
              <a:solidFill>
                <a:srgbClr val="E1AB11">
                  <a:alpha val="100000"/>
                </a:srgbClr>
              </a:solidFill>
              <a:prstDash val="solid"/>
              <a:miter lim="800000"/>
              <a:headEnd type="none" w="med" len="med"/>
              <a:tailEnd type="none" w="med" len="med"/>
            </a:ln>
          </p:spPr>
          <p:txBody>
            <a:bodyPr/>
            <a:lstStyle/>
            <a:p>
              <a:endParaRPr lang="zh-CN" altLang="en-US" sz="1800"/>
            </a:p>
          </p:txBody>
        </p:sp>
        <p:sp>
          <p:nvSpPr>
            <p:cNvPr id="58836" name="任意多边形 58835"/>
            <p:cNvSpPr/>
            <p:nvPr/>
          </p:nvSpPr>
          <p:spPr>
            <a:xfrm>
              <a:off x="2656" y="3354"/>
              <a:ext cx="221" cy="76"/>
            </a:xfrm>
            <a:custGeom>
              <a:avLst/>
              <a:gdLst/>
              <a:ahLst/>
              <a:cxnLst/>
              <a:rect l="0" t="0" r="0" b="0"/>
              <a:pathLst>
                <a:path w="202" h="68">
                  <a:moveTo>
                    <a:pt x="200" y="0"/>
                  </a:moveTo>
                  <a:lnTo>
                    <a:pt x="0" y="65"/>
                  </a:lnTo>
                  <a:lnTo>
                    <a:pt x="6" y="68"/>
                  </a:lnTo>
                  <a:lnTo>
                    <a:pt x="202" y="6"/>
                  </a:lnTo>
                  <a:lnTo>
                    <a:pt x="200" y="0"/>
                  </a:lnTo>
                  <a:close/>
                </a:path>
              </a:pathLst>
            </a:custGeom>
            <a:noFill/>
            <a:ln w="3175" cap="flat" cmpd="sng">
              <a:solidFill>
                <a:srgbClr val="E1AB11">
                  <a:alpha val="100000"/>
                </a:srgbClr>
              </a:solidFill>
              <a:prstDash val="solid"/>
              <a:miter lim="800000"/>
              <a:headEnd type="none" w="med" len="med"/>
              <a:tailEnd type="none" w="med" len="med"/>
            </a:ln>
          </p:spPr>
          <p:txBody>
            <a:bodyPr/>
            <a:lstStyle/>
            <a:p>
              <a:endParaRPr lang="zh-CN" altLang="en-US" sz="1800"/>
            </a:p>
          </p:txBody>
        </p:sp>
        <p:sp>
          <p:nvSpPr>
            <p:cNvPr id="58837" name="任意多边形 58836"/>
            <p:cNvSpPr/>
            <p:nvPr/>
          </p:nvSpPr>
          <p:spPr>
            <a:xfrm>
              <a:off x="2662" y="3430"/>
              <a:ext cx="435" cy="130"/>
            </a:xfrm>
            <a:custGeom>
              <a:avLst/>
              <a:gdLst/>
              <a:ahLst/>
              <a:cxnLst/>
              <a:rect l="0" t="0" r="0" b="0"/>
              <a:pathLst>
                <a:path w="396" h="119">
                  <a:moveTo>
                    <a:pt x="396" y="16"/>
                  </a:moveTo>
                  <a:lnTo>
                    <a:pt x="164" y="119"/>
                  </a:lnTo>
                  <a:lnTo>
                    <a:pt x="0" y="0"/>
                  </a:lnTo>
                  <a:lnTo>
                    <a:pt x="0" y="0"/>
                  </a:lnTo>
                  <a:lnTo>
                    <a:pt x="164" y="116"/>
                  </a:lnTo>
                  <a:lnTo>
                    <a:pt x="396" y="16"/>
                  </a:lnTo>
                  <a:lnTo>
                    <a:pt x="396" y="16"/>
                  </a:lnTo>
                  <a:close/>
                </a:path>
              </a:pathLst>
            </a:custGeom>
            <a:noFill/>
            <a:ln w="3175" cap="flat" cmpd="sng">
              <a:solidFill>
                <a:srgbClr val="E1AB11">
                  <a:alpha val="100000"/>
                </a:srgbClr>
              </a:solidFill>
              <a:prstDash val="solid"/>
              <a:miter lim="800000"/>
              <a:headEnd type="none" w="med" len="med"/>
              <a:tailEnd type="none" w="med" len="med"/>
            </a:ln>
          </p:spPr>
          <p:txBody>
            <a:bodyPr/>
            <a:lstStyle/>
            <a:p>
              <a:endParaRPr lang="zh-CN" altLang="en-US" sz="1800"/>
            </a:p>
          </p:txBody>
        </p:sp>
        <p:sp>
          <p:nvSpPr>
            <p:cNvPr id="58838" name="任意多边形 58837"/>
            <p:cNvSpPr/>
            <p:nvPr/>
          </p:nvSpPr>
          <p:spPr>
            <a:xfrm>
              <a:off x="3072" y="3468"/>
              <a:ext cx="46" cy="209"/>
            </a:xfrm>
            <a:custGeom>
              <a:avLst/>
              <a:gdLst/>
              <a:ahLst/>
              <a:cxnLst/>
              <a:rect l="0" t="0" r="0" b="0"/>
              <a:pathLst>
                <a:path w="41" h="191">
                  <a:moveTo>
                    <a:pt x="41" y="0"/>
                  </a:moveTo>
                  <a:lnTo>
                    <a:pt x="5" y="191"/>
                  </a:lnTo>
                  <a:lnTo>
                    <a:pt x="0" y="185"/>
                  </a:lnTo>
                  <a:lnTo>
                    <a:pt x="32" y="6"/>
                  </a:lnTo>
                  <a:lnTo>
                    <a:pt x="41" y="0"/>
                  </a:lnTo>
                  <a:close/>
                </a:path>
              </a:pathLst>
            </a:custGeom>
            <a:noFill/>
            <a:ln w="3175" cap="flat" cmpd="sng">
              <a:solidFill>
                <a:srgbClr val="E1AB11">
                  <a:alpha val="100000"/>
                </a:srgbClr>
              </a:solidFill>
              <a:prstDash val="solid"/>
              <a:miter lim="800000"/>
              <a:headEnd type="none" w="med" len="med"/>
              <a:tailEnd type="none" w="med" len="med"/>
            </a:ln>
          </p:spPr>
          <p:txBody>
            <a:bodyPr/>
            <a:lstStyle/>
            <a:p>
              <a:endParaRPr lang="zh-CN" altLang="en-US" sz="1800"/>
            </a:p>
          </p:txBody>
        </p:sp>
        <p:sp>
          <p:nvSpPr>
            <p:cNvPr id="58839" name="任意多边形 58838"/>
            <p:cNvSpPr/>
            <p:nvPr/>
          </p:nvSpPr>
          <p:spPr>
            <a:xfrm>
              <a:off x="2858" y="3670"/>
              <a:ext cx="220" cy="145"/>
            </a:xfrm>
            <a:custGeom>
              <a:avLst/>
              <a:gdLst/>
              <a:ahLst/>
              <a:cxnLst/>
              <a:rect l="0" t="0" r="0" b="0"/>
              <a:pathLst>
                <a:path w="200" h="131">
                  <a:moveTo>
                    <a:pt x="0" y="131"/>
                  </a:moveTo>
                  <a:lnTo>
                    <a:pt x="200" y="6"/>
                  </a:lnTo>
                  <a:lnTo>
                    <a:pt x="195" y="0"/>
                  </a:lnTo>
                  <a:lnTo>
                    <a:pt x="0" y="123"/>
                  </a:lnTo>
                  <a:lnTo>
                    <a:pt x="0" y="131"/>
                  </a:lnTo>
                  <a:close/>
                </a:path>
              </a:pathLst>
            </a:custGeom>
            <a:noFill/>
            <a:ln w="3175" cap="flat" cmpd="sng">
              <a:solidFill>
                <a:srgbClr val="E1AB11">
                  <a:alpha val="100000"/>
                </a:srgbClr>
              </a:solidFill>
              <a:prstDash val="solid"/>
              <a:miter lim="800000"/>
              <a:headEnd type="none" w="med" len="med"/>
              <a:tailEnd type="none" w="med" len="med"/>
            </a:ln>
          </p:spPr>
          <p:txBody>
            <a:bodyPr/>
            <a:lstStyle/>
            <a:p>
              <a:endParaRPr lang="zh-CN" altLang="en-US" sz="1800"/>
            </a:p>
          </p:txBody>
        </p:sp>
        <p:sp>
          <p:nvSpPr>
            <p:cNvPr id="58840" name="任意多边形 58839"/>
            <p:cNvSpPr/>
            <p:nvPr/>
          </p:nvSpPr>
          <p:spPr>
            <a:xfrm>
              <a:off x="2858" y="3474"/>
              <a:ext cx="250" cy="341"/>
            </a:xfrm>
            <a:custGeom>
              <a:avLst/>
              <a:gdLst/>
              <a:ahLst/>
              <a:cxnLst/>
              <a:rect l="0" t="0" r="0" b="0"/>
              <a:pathLst>
                <a:path w="227" h="310">
                  <a:moveTo>
                    <a:pt x="227" y="0"/>
                  </a:moveTo>
                  <a:lnTo>
                    <a:pt x="0" y="110"/>
                  </a:lnTo>
                  <a:lnTo>
                    <a:pt x="0" y="310"/>
                  </a:lnTo>
                  <a:lnTo>
                    <a:pt x="0" y="310"/>
                  </a:lnTo>
                  <a:lnTo>
                    <a:pt x="2" y="111"/>
                  </a:lnTo>
                  <a:lnTo>
                    <a:pt x="227" y="0"/>
                  </a:lnTo>
                  <a:lnTo>
                    <a:pt x="227" y="0"/>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41" name="任意多边形 58840"/>
            <p:cNvSpPr/>
            <p:nvPr/>
          </p:nvSpPr>
          <p:spPr>
            <a:xfrm>
              <a:off x="2638" y="3452"/>
              <a:ext cx="37" cy="203"/>
            </a:xfrm>
            <a:custGeom>
              <a:avLst/>
              <a:gdLst/>
              <a:ahLst/>
              <a:cxnLst/>
              <a:rect l="0" t="0" r="0" b="0"/>
              <a:pathLst>
                <a:path w="34" h="185">
                  <a:moveTo>
                    <a:pt x="0" y="0"/>
                  </a:moveTo>
                  <a:lnTo>
                    <a:pt x="28" y="185"/>
                  </a:lnTo>
                  <a:lnTo>
                    <a:pt x="34" y="183"/>
                  </a:lnTo>
                  <a:lnTo>
                    <a:pt x="8" y="7"/>
                  </a:lnTo>
                  <a:lnTo>
                    <a:pt x="0" y="0"/>
                  </a:lnTo>
                  <a:close/>
                </a:path>
              </a:pathLst>
            </a:custGeom>
            <a:noFill/>
            <a:ln w="3175" cap="flat" cmpd="sng">
              <a:solidFill>
                <a:srgbClr val="E1AB11">
                  <a:alpha val="100000"/>
                </a:srgbClr>
              </a:solidFill>
              <a:prstDash val="solid"/>
              <a:miter lim="800000"/>
              <a:headEnd type="none" w="med" len="med"/>
              <a:tailEnd type="none" w="med" len="med"/>
            </a:ln>
          </p:spPr>
          <p:txBody>
            <a:bodyPr/>
            <a:lstStyle/>
            <a:p>
              <a:endParaRPr lang="zh-CN" altLang="en-US" sz="1800"/>
            </a:p>
          </p:txBody>
        </p:sp>
        <p:sp>
          <p:nvSpPr>
            <p:cNvPr id="58842" name="任意多边形 58841"/>
            <p:cNvSpPr/>
            <p:nvPr/>
          </p:nvSpPr>
          <p:spPr>
            <a:xfrm>
              <a:off x="2668" y="3653"/>
              <a:ext cx="161" cy="163"/>
            </a:xfrm>
            <a:custGeom>
              <a:avLst/>
              <a:gdLst/>
              <a:ahLst/>
              <a:cxnLst/>
              <a:rect l="0" t="0" r="0" b="0"/>
              <a:pathLst>
                <a:path w="77" h="79">
                  <a:moveTo>
                    <a:pt x="77" y="79"/>
                  </a:moveTo>
                  <a:cubicBezTo>
                    <a:pt x="77" y="79"/>
                    <a:pt x="77" y="74"/>
                    <a:pt x="77" y="74"/>
                  </a:cubicBezTo>
                  <a:cubicBezTo>
                    <a:pt x="3" y="0"/>
                    <a:pt x="3" y="0"/>
                    <a:pt x="3" y="0"/>
                  </a:cubicBezTo>
                  <a:cubicBezTo>
                    <a:pt x="0" y="1"/>
                    <a:pt x="0" y="1"/>
                    <a:pt x="0" y="1"/>
                  </a:cubicBezTo>
                  <a:lnTo>
                    <a:pt x="77" y="79"/>
                  </a:lnTo>
                  <a:close/>
                </a:path>
              </a:pathLst>
            </a:custGeom>
            <a:noFill/>
            <a:ln w="3175" cap="flat" cmpd="sng">
              <a:solidFill>
                <a:srgbClr val="E1AB11">
                  <a:alpha val="100000"/>
                </a:srgbClr>
              </a:solidFill>
              <a:prstDash val="solid"/>
              <a:miter lim="800000"/>
              <a:headEnd type="none" w="med" len="med"/>
              <a:tailEnd type="none" w="med" len="med"/>
            </a:ln>
          </p:spPr>
          <p:txBody>
            <a:bodyPr/>
            <a:lstStyle/>
            <a:p>
              <a:endParaRPr lang="zh-CN" altLang="en-US" sz="1800"/>
            </a:p>
          </p:txBody>
        </p:sp>
        <p:sp>
          <p:nvSpPr>
            <p:cNvPr id="58843" name="任意多边形 58842"/>
            <p:cNvSpPr/>
            <p:nvPr/>
          </p:nvSpPr>
          <p:spPr>
            <a:xfrm>
              <a:off x="2638" y="3452"/>
              <a:ext cx="191" cy="355"/>
            </a:xfrm>
            <a:custGeom>
              <a:avLst/>
              <a:gdLst/>
              <a:ahLst/>
              <a:cxnLst/>
              <a:rect l="0" t="0" r="0" b="0"/>
              <a:pathLst>
                <a:path w="174" h="323">
                  <a:moveTo>
                    <a:pt x="174" y="323"/>
                  </a:moveTo>
                  <a:lnTo>
                    <a:pt x="170" y="132"/>
                  </a:lnTo>
                  <a:lnTo>
                    <a:pt x="0" y="0"/>
                  </a:lnTo>
                  <a:lnTo>
                    <a:pt x="8" y="7"/>
                  </a:lnTo>
                  <a:lnTo>
                    <a:pt x="168" y="132"/>
                  </a:lnTo>
                  <a:lnTo>
                    <a:pt x="174" y="323"/>
                  </a:lnTo>
                  <a:lnTo>
                    <a:pt x="174" y="323"/>
                  </a:lnTo>
                  <a:close/>
                </a:path>
              </a:pathLst>
            </a:custGeom>
            <a:noFill/>
            <a:ln w="3175" cap="flat" cmpd="sng">
              <a:solidFill>
                <a:srgbClr val="E1AB11">
                  <a:alpha val="100000"/>
                </a:srgbClr>
              </a:solidFill>
              <a:prstDash val="solid"/>
              <a:miter lim="800000"/>
              <a:headEnd type="none" w="med" len="med"/>
              <a:tailEnd type="none" w="med" len="med"/>
            </a:ln>
          </p:spPr>
          <p:txBody>
            <a:bodyPr/>
            <a:lstStyle/>
            <a:p>
              <a:endParaRPr lang="zh-CN" altLang="en-US" sz="1800"/>
            </a:p>
          </p:txBody>
        </p:sp>
      </p:grpSp>
      <p:grpSp>
        <p:nvGrpSpPr>
          <p:cNvPr id="58844" name="组合 58843" descr="Down:  Group 59"/>
          <p:cNvGrpSpPr/>
          <p:nvPr/>
        </p:nvGrpSpPr>
        <p:grpSpPr>
          <a:xfrm>
            <a:off x="7463367" y="1785939"/>
            <a:ext cx="941917" cy="676275"/>
            <a:chOff x="3878" y="2568"/>
            <a:chExt cx="522" cy="500"/>
          </a:xfrm>
        </p:grpSpPr>
        <p:sp>
          <p:nvSpPr>
            <p:cNvPr id="58845" name="任意多边形 58844"/>
            <p:cNvSpPr/>
            <p:nvPr/>
          </p:nvSpPr>
          <p:spPr>
            <a:xfrm>
              <a:off x="4143" y="2582"/>
              <a:ext cx="122" cy="94"/>
            </a:xfrm>
            <a:custGeom>
              <a:avLst/>
              <a:gdLst/>
              <a:ahLst/>
              <a:cxnLst/>
              <a:rect l="0" t="0" r="0" b="0"/>
              <a:pathLst>
                <a:path w="111" h="85">
                  <a:moveTo>
                    <a:pt x="0" y="0"/>
                  </a:moveTo>
                  <a:lnTo>
                    <a:pt x="110" y="85"/>
                  </a:lnTo>
                  <a:lnTo>
                    <a:pt x="111" y="85"/>
                  </a:lnTo>
                  <a:lnTo>
                    <a:pt x="0" y="0"/>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46" name="任意多边形 58845"/>
            <p:cNvSpPr/>
            <p:nvPr/>
          </p:nvSpPr>
          <p:spPr>
            <a:xfrm>
              <a:off x="4188" y="2603"/>
              <a:ext cx="14" cy="17"/>
            </a:xfrm>
            <a:custGeom>
              <a:avLst/>
              <a:gdLst/>
              <a:ahLst/>
              <a:cxnLst/>
              <a:rect l="0" t="0" r="0" b="0"/>
              <a:pathLst>
                <a:path w="7" h="8">
                  <a:moveTo>
                    <a:pt x="3" y="7"/>
                  </a:moveTo>
                  <a:cubicBezTo>
                    <a:pt x="5" y="8"/>
                    <a:pt x="6" y="7"/>
                    <a:pt x="6" y="7"/>
                  </a:cubicBezTo>
                  <a:cubicBezTo>
                    <a:pt x="7" y="5"/>
                    <a:pt x="6" y="2"/>
                    <a:pt x="4" y="1"/>
                  </a:cubicBezTo>
                  <a:cubicBezTo>
                    <a:pt x="2" y="0"/>
                    <a:pt x="1" y="0"/>
                    <a:pt x="0" y="2"/>
                  </a:cubicBezTo>
                  <a:cubicBezTo>
                    <a:pt x="0" y="3"/>
                    <a:pt x="1" y="6"/>
                    <a:pt x="3" y="7"/>
                  </a:cubicBez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47" name="任意多边形 58846"/>
            <p:cNvSpPr/>
            <p:nvPr/>
          </p:nvSpPr>
          <p:spPr>
            <a:xfrm>
              <a:off x="4188" y="2617"/>
              <a:ext cx="14" cy="17"/>
            </a:xfrm>
            <a:custGeom>
              <a:avLst/>
              <a:gdLst/>
              <a:ahLst/>
              <a:cxnLst/>
              <a:rect l="0" t="0" r="0" b="0"/>
              <a:pathLst>
                <a:path w="7" h="8">
                  <a:moveTo>
                    <a:pt x="1" y="1"/>
                  </a:moveTo>
                  <a:cubicBezTo>
                    <a:pt x="0" y="2"/>
                    <a:pt x="0" y="5"/>
                    <a:pt x="1" y="6"/>
                  </a:cubicBezTo>
                  <a:cubicBezTo>
                    <a:pt x="3" y="8"/>
                    <a:pt x="6" y="8"/>
                    <a:pt x="7" y="7"/>
                  </a:cubicBezTo>
                  <a:cubicBezTo>
                    <a:pt x="7" y="6"/>
                    <a:pt x="7" y="6"/>
                    <a:pt x="7" y="4"/>
                  </a:cubicBezTo>
                  <a:cubicBezTo>
                    <a:pt x="6" y="2"/>
                    <a:pt x="2" y="0"/>
                    <a:pt x="1" y="1"/>
                  </a:cubicBez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48" name="任意多边形 58847"/>
            <p:cNvSpPr>
              <a:spLocks noEditPoints="1"/>
            </p:cNvSpPr>
            <p:nvPr/>
          </p:nvSpPr>
          <p:spPr>
            <a:xfrm>
              <a:off x="4251" y="2613"/>
              <a:ext cx="75" cy="107"/>
            </a:xfrm>
            <a:custGeom>
              <a:avLst/>
              <a:gdLst/>
              <a:ahLst/>
              <a:cxnLst/>
              <a:rect l="0" t="0" r="0" b="0"/>
              <a:pathLst>
                <a:path w="36" h="52">
                  <a:moveTo>
                    <a:pt x="36" y="26"/>
                  </a:moveTo>
                  <a:cubicBezTo>
                    <a:pt x="36" y="22"/>
                    <a:pt x="36" y="18"/>
                    <a:pt x="36" y="15"/>
                  </a:cubicBezTo>
                  <a:cubicBezTo>
                    <a:pt x="33" y="13"/>
                    <a:pt x="29" y="11"/>
                    <a:pt x="25" y="10"/>
                  </a:cubicBezTo>
                  <a:cubicBezTo>
                    <a:pt x="24" y="10"/>
                    <a:pt x="22" y="8"/>
                    <a:pt x="20" y="8"/>
                  </a:cubicBezTo>
                  <a:cubicBezTo>
                    <a:pt x="17" y="7"/>
                    <a:pt x="14" y="5"/>
                    <a:pt x="10" y="4"/>
                  </a:cubicBezTo>
                  <a:cubicBezTo>
                    <a:pt x="10" y="4"/>
                    <a:pt x="9" y="3"/>
                    <a:pt x="9" y="4"/>
                  </a:cubicBezTo>
                  <a:cubicBezTo>
                    <a:pt x="8" y="4"/>
                    <a:pt x="8" y="3"/>
                    <a:pt x="8" y="3"/>
                  </a:cubicBezTo>
                  <a:cubicBezTo>
                    <a:pt x="5" y="2"/>
                    <a:pt x="3" y="1"/>
                    <a:pt x="0" y="0"/>
                  </a:cubicBezTo>
                  <a:cubicBezTo>
                    <a:pt x="0" y="0"/>
                    <a:pt x="0" y="0"/>
                    <a:pt x="0" y="0"/>
                  </a:cubicBezTo>
                  <a:cubicBezTo>
                    <a:pt x="0" y="2"/>
                    <a:pt x="0" y="4"/>
                    <a:pt x="0" y="6"/>
                  </a:cubicBezTo>
                  <a:cubicBezTo>
                    <a:pt x="0" y="6"/>
                    <a:pt x="0" y="6"/>
                    <a:pt x="0" y="6"/>
                  </a:cubicBezTo>
                  <a:cubicBezTo>
                    <a:pt x="0" y="6"/>
                    <a:pt x="0" y="7"/>
                    <a:pt x="0" y="8"/>
                  </a:cubicBezTo>
                  <a:cubicBezTo>
                    <a:pt x="1" y="8"/>
                    <a:pt x="1" y="8"/>
                    <a:pt x="1" y="9"/>
                  </a:cubicBezTo>
                  <a:cubicBezTo>
                    <a:pt x="2" y="9"/>
                    <a:pt x="1" y="9"/>
                    <a:pt x="1" y="9"/>
                  </a:cubicBezTo>
                  <a:cubicBezTo>
                    <a:pt x="2" y="9"/>
                    <a:pt x="2" y="9"/>
                    <a:pt x="2" y="9"/>
                  </a:cubicBezTo>
                  <a:cubicBezTo>
                    <a:pt x="2" y="9"/>
                    <a:pt x="2" y="8"/>
                    <a:pt x="2" y="8"/>
                  </a:cubicBezTo>
                  <a:cubicBezTo>
                    <a:pt x="1" y="7"/>
                    <a:pt x="1" y="8"/>
                    <a:pt x="1" y="8"/>
                  </a:cubicBezTo>
                  <a:cubicBezTo>
                    <a:pt x="1" y="7"/>
                    <a:pt x="1" y="7"/>
                    <a:pt x="1" y="7"/>
                  </a:cubicBezTo>
                  <a:cubicBezTo>
                    <a:pt x="1" y="7"/>
                    <a:pt x="1" y="6"/>
                    <a:pt x="2" y="7"/>
                  </a:cubicBezTo>
                  <a:cubicBezTo>
                    <a:pt x="2" y="7"/>
                    <a:pt x="2" y="7"/>
                    <a:pt x="2" y="7"/>
                  </a:cubicBezTo>
                  <a:cubicBezTo>
                    <a:pt x="2" y="7"/>
                    <a:pt x="3" y="7"/>
                    <a:pt x="3" y="7"/>
                  </a:cubicBezTo>
                  <a:cubicBezTo>
                    <a:pt x="2" y="6"/>
                    <a:pt x="1" y="6"/>
                    <a:pt x="0" y="6"/>
                  </a:cubicBezTo>
                  <a:cubicBezTo>
                    <a:pt x="0" y="6"/>
                    <a:pt x="0" y="5"/>
                    <a:pt x="0" y="5"/>
                  </a:cubicBezTo>
                  <a:cubicBezTo>
                    <a:pt x="1" y="5"/>
                    <a:pt x="1" y="6"/>
                    <a:pt x="1" y="6"/>
                  </a:cubicBezTo>
                  <a:cubicBezTo>
                    <a:pt x="1" y="5"/>
                    <a:pt x="1" y="4"/>
                    <a:pt x="1" y="4"/>
                  </a:cubicBezTo>
                  <a:cubicBezTo>
                    <a:pt x="2" y="4"/>
                    <a:pt x="2" y="4"/>
                    <a:pt x="2" y="4"/>
                  </a:cubicBezTo>
                  <a:cubicBezTo>
                    <a:pt x="2" y="4"/>
                    <a:pt x="2" y="4"/>
                    <a:pt x="3" y="4"/>
                  </a:cubicBezTo>
                  <a:cubicBezTo>
                    <a:pt x="3" y="5"/>
                    <a:pt x="3" y="5"/>
                    <a:pt x="3" y="6"/>
                  </a:cubicBezTo>
                  <a:cubicBezTo>
                    <a:pt x="3" y="6"/>
                    <a:pt x="3" y="7"/>
                    <a:pt x="4" y="7"/>
                  </a:cubicBezTo>
                  <a:cubicBezTo>
                    <a:pt x="4" y="7"/>
                    <a:pt x="4" y="7"/>
                    <a:pt x="5" y="7"/>
                  </a:cubicBezTo>
                  <a:cubicBezTo>
                    <a:pt x="5" y="8"/>
                    <a:pt x="4" y="8"/>
                    <a:pt x="5" y="9"/>
                  </a:cubicBezTo>
                  <a:cubicBezTo>
                    <a:pt x="4" y="9"/>
                    <a:pt x="4" y="9"/>
                    <a:pt x="4" y="9"/>
                  </a:cubicBezTo>
                  <a:cubicBezTo>
                    <a:pt x="5" y="10"/>
                    <a:pt x="4" y="11"/>
                    <a:pt x="5" y="11"/>
                  </a:cubicBezTo>
                  <a:cubicBezTo>
                    <a:pt x="5" y="11"/>
                    <a:pt x="5" y="11"/>
                    <a:pt x="6" y="10"/>
                  </a:cubicBezTo>
                  <a:cubicBezTo>
                    <a:pt x="6" y="11"/>
                    <a:pt x="5" y="11"/>
                    <a:pt x="5" y="12"/>
                  </a:cubicBezTo>
                  <a:cubicBezTo>
                    <a:pt x="4" y="12"/>
                    <a:pt x="3" y="12"/>
                    <a:pt x="3" y="10"/>
                  </a:cubicBezTo>
                  <a:cubicBezTo>
                    <a:pt x="2" y="10"/>
                    <a:pt x="3" y="10"/>
                    <a:pt x="2" y="10"/>
                  </a:cubicBezTo>
                  <a:cubicBezTo>
                    <a:pt x="2" y="11"/>
                    <a:pt x="2" y="11"/>
                    <a:pt x="2" y="12"/>
                  </a:cubicBezTo>
                  <a:cubicBezTo>
                    <a:pt x="2" y="12"/>
                    <a:pt x="2" y="13"/>
                    <a:pt x="3" y="13"/>
                  </a:cubicBezTo>
                  <a:cubicBezTo>
                    <a:pt x="3" y="13"/>
                    <a:pt x="3" y="14"/>
                    <a:pt x="3" y="14"/>
                  </a:cubicBezTo>
                  <a:cubicBezTo>
                    <a:pt x="2" y="13"/>
                    <a:pt x="2" y="12"/>
                    <a:pt x="1" y="12"/>
                  </a:cubicBezTo>
                  <a:cubicBezTo>
                    <a:pt x="1" y="12"/>
                    <a:pt x="1" y="11"/>
                    <a:pt x="1" y="11"/>
                  </a:cubicBezTo>
                  <a:cubicBezTo>
                    <a:pt x="1" y="11"/>
                    <a:pt x="1" y="11"/>
                    <a:pt x="1" y="11"/>
                  </a:cubicBezTo>
                  <a:cubicBezTo>
                    <a:pt x="1" y="10"/>
                    <a:pt x="1" y="10"/>
                    <a:pt x="1" y="10"/>
                  </a:cubicBezTo>
                  <a:cubicBezTo>
                    <a:pt x="1" y="10"/>
                    <a:pt x="1" y="11"/>
                    <a:pt x="0" y="10"/>
                  </a:cubicBezTo>
                  <a:cubicBezTo>
                    <a:pt x="0" y="10"/>
                    <a:pt x="1" y="10"/>
                    <a:pt x="1" y="10"/>
                  </a:cubicBezTo>
                  <a:cubicBezTo>
                    <a:pt x="1" y="9"/>
                    <a:pt x="0" y="9"/>
                    <a:pt x="0" y="9"/>
                  </a:cubicBezTo>
                  <a:cubicBezTo>
                    <a:pt x="0" y="10"/>
                    <a:pt x="0" y="13"/>
                    <a:pt x="0" y="15"/>
                  </a:cubicBezTo>
                  <a:cubicBezTo>
                    <a:pt x="0" y="18"/>
                    <a:pt x="1" y="22"/>
                    <a:pt x="0" y="24"/>
                  </a:cubicBezTo>
                  <a:cubicBezTo>
                    <a:pt x="0" y="26"/>
                    <a:pt x="0" y="28"/>
                    <a:pt x="0" y="30"/>
                  </a:cubicBezTo>
                  <a:cubicBezTo>
                    <a:pt x="0" y="32"/>
                    <a:pt x="1" y="35"/>
                    <a:pt x="1" y="36"/>
                  </a:cubicBezTo>
                  <a:cubicBezTo>
                    <a:pt x="1" y="37"/>
                    <a:pt x="1" y="37"/>
                    <a:pt x="2" y="37"/>
                  </a:cubicBezTo>
                  <a:cubicBezTo>
                    <a:pt x="2" y="37"/>
                    <a:pt x="2" y="37"/>
                    <a:pt x="2" y="37"/>
                  </a:cubicBezTo>
                  <a:cubicBezTo>
                    <a:pt x="1" y="37"/>
                    <a:pt x="1" y="37"/>
                    <a:pt x="1" y="36"/>
                  </a:cubicBezTo>
                  <a:cubicBezTo>
                    <a:pt x="1" y="36"/>
                    <a:pt x="1" y="36"/>
                    <a:pt x="1" y="36"/>
                  </a:cubicBezTo>
                  <a:cubicBezTo>
                    <a:pt x="1" y="36"/>
                    <a:pt x="1" y="36"/>
                    <a:pt x="1" y="36"/>
                  </a:cubicBezTo>
                  <a:cubicBezTo>
                    <a:pt x="2" y="37"/>
                    <a:pt x="2" y="37"/>
                    <a:pt x="3" y="37"/>
                  </a:cubicBezTo>
                  <a:cubicBezTo>
                    <a:pt x="3" y="38"/>
                    <a:pt x="3" y="38"/>
                    <a:pt x="3" y="38"/>
                  </a:cubicBezTo>
                  <a:cubicBezTo>
                    <a:pt x="4" y="39"/>
                    <a:pt x="4" y="38"/>
                    <a:pt x="4" y="38"/>
                  </a:cubicBezTo>
                  <a:cubicBezTo>
                    <a:pt x="4" y="38"/>
                    <a:pt x="4" y="39"/>
                    <a:pt x="4" y="39"/>
                  </a:cubicBezTo>
                  <a:cubicBezTo>
                    <a:pt x="5" y="39"/>
                    <a:pt x="5" y="39"/>
                    <a:pt x="5" y="39"/>
                  </a:cubicBezTo>
                  <a:cubicBezTo>
                    <a:pt x="5" y="40"/>
                    <a:pt x="6" y="39"/>
                    <a:pt x="7" y="40"/>
                  </a:cubicBezTo>
                  <a:cubicBezTo>
                    <a:pt x="7" y="39"/>
                    <a:pt x="7" y="39"/>
                    <a:pt x="7" y="39"/>
                  </a:cubicBezTo>
                  <a:cubicBezTo>
                    <a:pt x="7" y="40"/>
                    <a:pt x="9" y="39"/>
                    <a:pt x="9" y="40"/>
                  </a:cubicBezTo>
                  <a:cubicBezTo>
                    <a:pt x="9" y="40"/>
                    <a:pt x="8" y="40"/>
                    <a:pt x="9" y="41"/>
                  </a:cubicBezTo>
                  <a:cubicBezTo>
                    <a:pt x="10" y="42"/>
                    <a:pt x="13" y="43"/>
                    <a:pt x="14" y="43"/>
                  </a:cubicBezTo>
                  <a:cubicBezTo>
                    <a:pt x="14" y="43"/>
                    <a:pt x="14" y="43"/>
                    <a:pt x="15" y="43"/>
                  </a:cubicBezTo>
                  <a:cubicBezTo>
                    <a:pt x="15" y="43"/>
                    <a:pt x="14" y="43"/>
                    <a:pt x="15" y="43"/>
                  </a:cubicBezTo>
                  <a:cubicBezTo>
                    <a:pt x="15" y="44"/>
                    <a:pt x="16" y="44"/>
                    <a:pt x="17" y="44"/>
                  </a:cubicBezTo>
                  <a:cubicBezTo>
                    <a:pt x="17" y="44"/>
                    <a:pt x="16" y="44"/>
                    <a:pt x="16" y="44"/>
                  </a:cubicBezTo>
                  <a:cubicBezTo>
                    <a:pt x="16" y="43"/>
                    <a:pt x="16" y="44"/>
                    <a:pt x="16" y="44"/>
                  </a:cubicBezTo>
                  <a:cubicBezTo>
                    <a:pt x="16" y="43"/>
                    <a:pt x="15" y="43"/>
                    <a:pt x="15" y="43"/>
                  </a:cubicBezTo>
                  <a:cubicBezTo>
                    <a:pt x="16" y="43"/>
                    <a:pt x="18" y="44"/>
                    <a:pt x="19" y="44"/>
                  </a:cubicBezTo>
                  <a:cubicBezTo>
                    <a:pt x="19" y="44"/>
                    <a:pt x="19" y="45"/>
                    <a:pt x="20" y="45"/>
                  </a:cubicBezTo>
                  <a:cubicBezTo>
                    <a:pt x="20" y="45"/>
                    <a:pt x="20" y="45"/>
                    <a:pt x="20" y="45"/>
                  </a:cubicBezTo>
                  <a:cubicBezTo>
                    <a:pt x="20" y="46"/>
                    <a:pt x="20" y="45"/>
                    <a:pt x="20" y="46"/>
                  </a:cubicBezTo>
                  <a:cubicBezTo>
                    <a:pt x="21" y="46"/>
                    <a:pt x="22" y="47"/>
                    <a:pt x="23" y="47"/>
                  </a:cubicBezTo>
                  <a:cubicBezTo>
                    <a:pt x="23" y="46"/>
                    <a:pt x="23" y="47"/>
                    <a:pt x="22" y="46"/>
                  </a:cubicBezTo>
                  <a:cubicBezTo>
                    <a:pt x="23" y="46"/>
                    <a:pt x="23" y="45"/>
                    <a:pt x="23" y="45"/>
                  </a:cubicBezTo>
                  <a:cubicBezTo>
                    <a:pt x="24" y="46"/>
                    <a:pt x="24" y="46"/>
                    <a:pt x="24" y="45"/>
                  </a:cubicBezTo>
                  <a:cubicBezTo>
                    <a:pt x="24" y="45"/>
                    <a:pt x="24" y="45"/>
                    <a:pt x="23" y="45"/>
                  </a:cubicBezTo>
                  <a:cubicBezTo>
                    <a:pt x="23" y="44"/>
                    <a:pt x="23" y="44"/>
                    <a:pt x="23" y="43"/>
                  </a:cubicBezTo>
                  <a:cubicBezTo>
                    <a:pt x="23" y="43"/>
                    <a:pt x="23" y="43"/>
                    <a:pt x="23" y="43"/>
                  </a:cubicBezTo>
                  <a:cubicBezTo>
                    <a:pt x="24" y="42"/>
                    <a:pt x="22" y="39"/>
                    <a:pt x="23" y="39"/>
                  </a:cubicBezTo>
                  <a:cubicBezTo>
                    <a:pt x="23" y="39"/>
                    <a:pt x="23" y="38"/>
                    <a:pt x="23" y="38"/>
                  </a:cubicBezTo>
                  <a:cubicBezTo>
                    <a:pt x="23" y="39"/>
                    <a:pt x="24" y="38"/>
                    <a:pt x="24" y="39"/>
                  </a:cubicBezTo>
                  <a:cubicBezTo>
                    <a:pt x="24" y="39"/>
                    <a:pt x="24" y="39"/>
                    <a:pt x="24" y="40"/>
                  </a:cubicBezTo>
                  <a:cubicBezTo>
                    <a:pt x="24" y="40"/>
                    <a:pt x="24" y="40"/>
                    <a:pt x="24" y="40"/>
                  </a:cubicBezTo>
                  <a:cubicBezTo>
                    <a:pt x="24" y="40"/>
                    <a:pt x="24" y="41"/>
                    <a:pt x="24" y="41"/>
                  </a:cubicBezTo>
                  <a:cubicBezTo>
                    <a:pt x="24" y="41"/>
                    <a:pt x="24" y="42"/>
                    <a:pt x="25" y="42"/>
                  </a:cubicBezTo>
                  <a:cubicBezTo>
                    <a:pt x="25" y="42"/>
                    <a:pt x="25" y="41"/>
                    <a:pt x="26" y="42"/>
                  </a:cubicBezTo>
                  <a:cubicBezTo>
                    <a:pt x="25" y="42"/>
                    <a:pt x="25" y="42"/>
                    <a:pt x="25" y="42"/>
                  </a:cubicBezTo>
                  <a:cubicBezTo>
                    <a:pt x="25" y="42"/>
                    <a:pt x="24" y="42"/>
                    <a:pt x="24" y="42"/>
                  </a:cubicBezTo>
                  <a:cubicBezTo>
                    <a:pt x="24" y="42"/>
                    <a:pt x="24" y="42"/>
                    <a:pt x="24" y="43"/>
                  </a:cubicBezTo>
                  <a:cubicBezTo>
                    <a:pt x="24" y="43"/>
                    <a:pt x="24" y="43"/>
                    <a:pt x="24" y="44"/>
                  </a:cubicBezTo>
                  <a:cubicBezTo>
                    <a:pt x="24" y="44"/>
                    <a:pt x="25" y="44"/>
                    <a:pt x="25" y="45"/>
                  </a:cubicBezTo>
                  <a:cubicBezTo>
                    <a:pt x="25" y="46"/>
                    <a:pt x="25" y="46"/>
                    <a:pt x="25" y="47"/>
                  </a:cubicBezTo>
                  <a:cubicBezTo>
                    <a:pt x="25" y="47"/>
                    <a:pt x="25" y="47"/>
                    <a:pt x="25" y="47"/>
                  </a:cubicBezTo>
                  <a:cubicBezTo>
                    <a:pt x="25" y="48"/>
                    <a:pt x="24" y="47"/>
                    <a:pt x="24" y="47"/>
                  </a:cubicBezTo>
                  <a:cubicBezTo>
                    <a:pt x="25" y="48"/>
                    <a:pt x="26" y="48"/>
                    <a:pt x="27" y="49"/>
                  </a:cubicBezTo>
                  <a:cubicBezTo>
                    <a:pt x="27" y="49"/>
                    <a:pt x="27" y="48"/>
                    <a:pt x="27" y="48"/>
                  </a:cubicBezTo>
                  <a:cubicBezTo>
                    <a:pt x="28" y="49"/>
                    <a:pt x="27" y="49"/>
                    <a:pt x="28" y="49"/>
                  </a:cubicBezTo>
                  <a:cubicBezTo>
                    <a:pt x="29" y="50"/>
                    <a:pt x="31" y="51"/>
                    <a:pt x="32" y="51"/>
                  </a:cubicBezTo>
                  <a:cubicBezTo>
                    <a:pt x="32" y="51"/>
                    <a:pt x="32" y="50"/>
                    <a:pt x="32" y="50"/>
                  </a:cubicBezTo>
                  <a:cubicBezTo>
                    <a:pt x="33" y="50"/>
                    <a:pt x="34" y="51"/>
                    <a:pt x="33" y="51"/>
                  </a:cubicBezTo>
                  <a:cubicBezTo>
                    <a:pt x="33" y="51"/>
                    <a:pt x="33" y="51"/>
                    <a:pt x="33" y="51"/>
                  </a:cubicBezTo>
                  <a:cubicBezTo>
                    <a:pt x="33" y="52"/>
                    <a:pt x="34" y="52"/>
                    <a:pt x="35" y="52"/>
                  </a:cubicBezTo>
                  <a:cubicBezTo>
                    <a:pt x="36" y="51"/>
                    <a:pt x="36" y="49"/>
                    <a:pt x="35" y="47"/>
                  </a:cubicBezTo>
                  <a:cubicBezTo>
                    <a:pt x="35" y="45"/>
                    <a:pt x="36" y="44"/>
                    <a:pt x="36" y="41"/>
                  </a:cubicBezTo>
                  <a:cubicBezTo>
                    <a:pt x="36" y="41"/>
                    <a:pt x="36" y="41"/>
                    <a:pt x="36" y="41"/>
                  </a:cubicBezTo>
                  <a:cubicBezTo>
                    <a:pt x="36" y="38"/>
                    <a:pt x="36" y="34"/>
                    <a:pt x="36" y="31"/>
                  </a:cubicBezTo>
                  <a:cubicBezTo>
                    <a:pt x="36" y="31"/>
                    <a:pt x="35" y="30"/>
                    <a:pt x="36" y="30"/>
                  </a:cubicBezTo>
                  <a:cubicBezTo>
                    <a:pt x="36" y="29"/>
                    <a:pt x="36" y="29"/>
                    <a:pt x="36" y="28"/>
                  </a:cubicBezTo>
                  <a:cubicBezTo>
                    <a:pt x="36" y="28"/>
                    <a:pt x="36" y="26"/>
                    <a:pt x="36" y="26"/>
                  </a:cubicBezTo>
                  <a:close/>
                  <a:moveTo>
                    <a:pt x="1" y="3"/>
                  </a:moveTo>
                  <a:cubicBezTo>
                    <a:pt x="1" y="2"/>
                    <a:pt x="1" y="2"/>
                    <a:pt x="1" y="2"/>
                  </a:cubicBezTo>
                  <a:cubicBezTo>
                    <a:pt x="1" y="2"/>
                    <a:pt x="1" y="3"/>
                    <a:pt x="1" y="3"/>
                  </a:cubicBezTo>
                  <a:close/>
                  <a:moveTo>
                    <a:pt x="4" y="6"/>
                  </a:moveTo>
                  <a:cubicBezTo>
                    <a:pt x="3" y="6"/>
                    <a:pt x="3" y="5"/>
                    <a:pt x="4" y="5"/>
                  </a:cubicBezTo>
                  <a:cubicBezTo>
                    <a:pt x="4" y="5"/>
                    <a:pt x="4" y="5"/>
                    <a:pt x="4" y="6"/>
                  </a:cubicBezTo>
                  <a:cubicBezTo>
                    <a:pt x="4" y="6"/>
                    <a:pt x="4" y="6"/>
                    <a:pt x="4" y="6"/>
                  </a:cubicBezTo>
                  <a:close/>
                  <a:moveTo>
                    <a:pt x="4" y="4"/>
                  </a:move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lose/>
                  <a:moveTo>
                    <a:pt x="5" y="4"/>
                  </a:moveTo>
                  <a:cubicBezTo>
                    <a:pt x="5" y="3"/>
                    <a:pt x="6" y="4"/>
                    <a:pt x="5" y="4"/>
                  </a:cubicBezTo>
                  <a:cubicBezTo>
                    <a:pt x="5" y="4"/>
                    <a:pt x="5" y="4"/>
                    <a:pt x="5" y="4"/>
                  </a:cubicBezTo>
                  <a:close/>
                  <a:moveTo>
                    <a:pt x="5" y="10"/>
                  </a:moveTo>
                  <a:cubicBezTo>
                    <a:pt x="5" y="10"/>
                    <a:pt x="5" y="10"/>
                    <a:pt x="5" y="10"/>
                  </a:cubicBezTo>
                  <a:cubicBezTo>
                    <a:pt x="5" y="10"/>
                    <a:pt x="5" y="9"/>
                    <a:pt x="5" y="9"/>
                  </a:cubicBezTo>
                  <a:cubicBezTo>
                    <a:pt x="5" y="10"/>
                    <a:pt x="5" y="10"/>
                    <a:pt x="5" y="10"/>
                  </a:cubicBezTo>
                  <a:close/>
                  <a:moveTo>
                    <a:pt x="25" y="44"/>
                  </a:moveTo>
                  <a:cubicBezTo>
                    <a:pt x="25" y="44"/>
                    <a:pt x="25" y="43"/>
                    <a:pt x="25" y="43"/>
                  </a:cubicBezTo>
                  <a:cubicBezTo>
                    <a:pt x="25" y="43"/>
                    <a:pt x="25" y="44"/>
                    <a:pt x="25" y="44"/>
                  </a:cubicBezTo>
                  <a:cubicBezTo>
                    <a:pt x="25" y="44"/>
                    <a:pt x="25" y="44"/>
                    <a:pt x="25" y="44"/>
                  </a:cubicBezTo>
                  <a:close/>
                  <a:moveTo>
                    <a:pt x="35" y="18"/>
                  </a:moveTo>
                  <a:cubicBezTo>
                    <a:pt x="35" y="18"/>
                    <a:pt x="35" y="18"/>
                    <a:pt x="35" y="18"/>
                  </a:cubicBezTo>
                  <a:cubicBezTo>
                    <a:pt x="34" y="18"/>
                    <a:pt x="34" y="18"/>
                    <a:pt x="35" y="18"/>
                  </a:cubicBezTo>
                  <a:close/>
                  <a:moveTo>
                    <a:pt x="34" y="20"/>
                  </a:moveTo>
                  <a:cubicBezTo>
                    <a:pt x="35" y="20"/>
                    <a:pt x="34" y="20"/>
                    <a:pt x="34" y="21"/>
                  </a:cubicBezTo>
                  <a:cubicBezTo>
                    <a:pt x="34" y="20"/>
                    <a:pt x="34" y="20"/>
                    <a:pt x="34" y="20"/>
                  </a:cubicBezTo>
                  <a:close/>
                  <a:moveTo>
                    <a:pt x="34" y="22"/>
                  </a:moveTo>
                  <a:cubicBezTo>
                    <a:pt x="33" y="22"/>
                    <a:pt x="33" y="22"/>
                    <a:pt x="33" y="22"/>
                  </a:cubicBezTo>
                  <a:cubicBezTo>
                    <a:pt x="33" y="21"/>
                    <a:pt x="33" y="21"/>
                    <a:pt x="33" y="21"/>
                  </a:cubicBezTo>
                  <a:cubicBezTo>
                    <a:pt x="33" y="21"/>
                    <a:pt x="34" y="21"/>
                    <a:pt x="34" y="22"/>
                  </a:cubicBezTo>
                  <a:close/>
                  <a:moveTo>
                    <a:pt x="34" y="35"/>
                  </a:moveTo>
                  <a:cubicBezTo>
                    <a:pt x="34" y="35"/>
                    <a:pt x="34" y="35"/>
                    <a:pt x="35" y="34"/>
                  </a:cubicBezTo>
                  <a:cubicBezTo>
                    <a:pt x="35" y="35"/>
                    <a:pt x="35" y="35"/>
                    <a:pt x="35" y="35"/>
                  </a:cubicBezTo>
                  <a:cubicBezTo>
                    <a:pt x="35" y="36"/>
                    <a:pt x="34" y="35"/>
                    <a:pt x="34" y="35"/>
                  </a:cubicBezTo>
                  <a:close/>
                  <a:moveTo>
                    <a:pt x="35" y="43"/>
                  </a:moveTo>
                  <a:cubicBezTo>
                    <a:pt x="35" y="43"/>
                    <a:pt x="34" y="43"/>
                    <a:pt x="34" y="42"/>
                  </a:cubicBezTo>
                  <a:cubicBezTo>
                    <a:pt x="34" y="42"/>
                    <a:pt x="35" y="42"/>
                    <a:pt x="35" y="42"/>
                  </a:cubicBezTo>
                  <a:cubicBezTo>
                    <a:pt x="35" y="42"/>
                    <a:pt x="35" y="43"/>
                    <a:pt x="35" y="43"/>
                  </a:cubicBezTo>
                  <a:close/>
                  <a:moveTo>
                    <a:pt x="32" y="26"/>
                  </a:moveTo>
                  <a:cubicBezTo>
                    <a:pt x="32" y="26"/>
                    <a:pt x="32" y="27"/>
                    <a:pt x="33" y="27"/>
                  </a:cubicBezTo>
                  <a:cubicBezTo>
                    <a:pt x="33" y="28"/>
                    <a:pt x="32" y="28"/>
                    <a:pt x="32" y="28"/>
                  </a:cubicBezTo>
                  <a:cubicBezTo>
                    <a:pt x="32" y="27"/>
                    <a:pt x="32" y="27"/>
                    <a:pt x="31" y="27"/>
                  </a:cubicBezTo>
                  <a:cubicBezTo>
                    <a:pt x="32" y="27"/>
                    <a:pt x="32" y="26"/>
                    <a:pt x="32" y="26"/>
                  </a:cubicBezTo>
                  <a:close/>
                  <a:moveTo>
                    <a:pt x="32" y="25"/>
                  </a:moveTo>
                  <a:cubicBezTo>
                    <a:pt x="32" y="24"/>
                    <a:pt x="32" y="24"/>
                    <a:pt x="32" y="24"/>
                  </a:cubicBezTo>
                  <a:cubicBezTo>
                    <a:pt x="33" y="25"/>
                    <a:pt x="32" y="25"/>
                    <a:pt x="32" y="25"/>
                  </a:cubicBezTo>
                  <a:close/>
                  <a:moveTo>
                    <a:pt x="34" y="38"/>
                  </a:moveTo>
                  <a:cubicBezTo>
                    <a:pt x="34" y="38"/>
                    <a:pt x="34" y="38"/>
                    <a:pt x="34" y="38"/>
                  </a:cubicBezTo>
                  <a:cubicBezTo>
                    <a:pt x="34" y="38"/>
                    <a:pt x="33" y="38"/>
                    <a:pt x="34" y="38"/>
                  </a:cubicBezTo>
                  <a:cubicBezTo>
                    <a:pt x="34" y="38"/>
                    <a:pt x="34" y="38"/>
                    <a:pt x="34" y="38"/>
                  </a:cubicBezTo>
                  <a:close/>
                  <a:moveTo>
                    <a:pt x="33" y="36"/>
                  </a:moveTo>
                  <a:cubicBezTo>
                    <a:pt x="33" y="36"/>
                    <a:pt x="33" y="35"/>
                    <a:pt x="33" y="35"/>
                  </a:cubicBezTo>
                  <a:cubicBezTo>
                    <a:pt x="34" y="35"/>
                    <a:pt x="34" y="36"/>
                    <a:pt x="34" y="36"/>
                  </a:cubicBezTo>
                  <a:cubicBezTo>
                    <a:pt x="33" y="36"/>
                    <a:pt x="33" y="36"/>
                    <a:pt x="33" y="36"/>
                  </a:cubicBezTo>
                  <a:close/>
                  <a:moveTo>
                    <a:pt x="33" y="34"/>
                  </a:moveTo>
                  <a:cubicBezTo>
                    <a:pt x="33" y="34"/>
                    <a:pt x="33" y="34"/>
                    <a:pt x="32" y="34"/>
                  </a:cubicBezTo>
                  <a:cubicBezTo>
                    <a:pt x="32" y="33"/>
                    <a:pt x="33" y="33"/>
                    <a:pt x="33" y="33"/>
                  </a:cubicBezTo>
                  <a:cubicBezTo>
                    <a:pt x="33" y="33"/>
                    <a:pt x="33" y="32"/>
                    <a:pt x="33" y="32"/>
                  </a:cubicBezTo>
                  <a:cubicBezTo>
                    <a:pt x="33" y="32"/>
                    <a:pt x="33" y="32"/>
                    <a:pt x="33" y="32"/>
                  </a:cubicBezTo>
                  <a:cubicBezTo>
                    <a:pt x="33" y="33"/>
                    <a:pt x="34" y="33"/>
                    <a:pt x="34" y="33"/>
                  </a:cubicBezTo>
                  <a:cubicBezTo>
                    <a:pt x="34" y="34"/>
                    <a:pt x="34" y="33"/>
                    <a:pt x="34" y="34"/>
                  </a:cubicBezTo>
                  <a:cubicBezTo>
                    <a:pt x="34" y="34"/>
                    <a:pt x="34" y="34"/>
                    <a:pt x="34" y="34"/>
                  </a:cubicBezTo>
                  <a:cubicBezTo>
                    <a:pt x="34" y="34"/>
                    <a:pt x="34" y="34"/>
                    <a:pt x="33" y="34"/>
                  </a:cubicBezTo>
                  <a:close/>
                  <a:moveTo>
                    <a:pt x="32" y="38"/>
                  </a:moveTo>
                  <a:cubicBezTo>
                    <a:pt x="32" y="38"/>
                    <a:pt x="33" y="39"/>
                    <a:pt x="33" y="38"/>
                  </a:cubicBezTo>
                  <a:cubicBezTo>
                    <a:pt x="33" y="39"/>
                    <a:pt x="32" y="39"/>
                    <a:pt x="32" y="38"/>
                  </a:cubicBezTo>
                  <a:close/>
                  <a:moveTo>
                    <a:pt x="32" y="38"/>
                  </a:moveTo>
                  <a:cubicBezTo>
                    <a:pt x="32" y="37"/>
                    <a:pt x="32" y="37"/>
                    <a:pt x="32" y="37"/>
                  </a:cubicBezTo>
                  <a:cubicBezTo>
                    <a:pt x="32" y="37"/>
                    <a:pt x="32" y="37"/>
                    <a:pt x="32" y="38"/>
                  </a:cubicBezTo>
                  <a:cubicBezTo>
                    <a:pt x="32" y="37"/>
                    <a:pt x="32" y="38"/>
                    <a:pt x="32" y="38"/>
                  </a:cubicBezTo>
                  <a:close/>
                  <a:moveTo>
                    <a:pt x="33" y="37"/>
                  </a:moveTo>
                  <a:cubicBezTo>
                    <a:pt x="33" y="38"/>
                    <a:pt x="33" y="38"/>
                    <a:pt x="33" y="38"/>
                  </a:cubicBezTo>
                  <a:cubicBezTo>
                    <a:pt x="33" y="38"/>
                    <a:pt x="32" y="38"/>
                    <a:pt x="33" y="37"/>
                  </a:cubicBezTo>
                  <a:close/>
                  <a:moveTo>
                    <a:pt x="34" y="32"/>
                  </a:moveTo>
                  <a:cubicBezTo>
                    <a:pt x="34" y="32"/>
                    <a:pt x="35" y="33"/>
                    <a:pt x="35" y="34"/>
                  </a:cubicBezTo>
                  <a:cubicBezTo>
                    <a:pt x="34" y="33"/>
                    <a:pt x="34" y="33"/>
                    <a:pt x="34" y="32"/>
                  </a:cubicBezTo>
                  <a:close/>
                  <a:moveTo>
                    <a:pt x="34" y="24"/>
                  </a:moveTo>
                  <a:cubicBezTo>
                    <a:pt x="34" y="24"/>
                    <a:pt x="34" y="23"/>
                    <a:pt x="35" y="24"/>
                  </a:cubicBezTo>
                  <a:cubicBezTo>
                    <a:pt x="35" y="24"/>
                    <a:pt x="35" y="24"/>
                    <a:pt x="35" y="24"/>
                  </a:cubicBezTo>
                  <a:cubicBezTo>
                    <a:pt x="35" y="24"/>
                    <a:pt x="34" y="24"/>
                    <a:pt x="34" y="24"/>
                  </a:cubicBezTo>
                  <a:close/>
                  <a:moveTo>
                    <a:pt x="34" y="32"/>
                  </a:moveTo>
                  <a:cubicBezTo>
                    <a:pt x="34" y="32"/>
                    <a:pt x="32" y="32"/>
                    <a:pt x="33" y="31"/>
                  </a:cubicBezTo>
                  <a:cubicBezTo>
                    <a:pt x="33" y="31"/>
                    <a:pt x="33" y="31"/>
                    <a:pt x="33" y="31"/>
                  </a:cubicBezTo>
                  <a:cubicBezTo>
                    <a:pt x="33" y="32"/>
                    <a:pt x="34" y="31"/>
                    <a:pt x="35" y="32"/>
                  </a:cubicBezTo>
                  <a:cubicBezTo>
                    <a:pt x="34" y="32"/>
                    <a:pt x="34" y="32"/>
                    <a:pt x="34" y="32"/>
                  </a:cubicBezTo>
                  <a:close/>
                  <a:moveTo>
                    <a:pt x="33" y="27"/>
                  </a:moveTo>
                  <a:cubicBezTo>
                    <a:pt x="33" y="26"/>
                    <a:pt x="33" y="26"/>
                    <a:pt x="33" y="26"/>
                  </a:cubicBezTo>
                  <a:cubicBezTo>
                    <a:pt x="33" y="26"/>
                    <a:pt x="33" y="26"/>
                    <a:pt x="33" y="26"/>
                  </a:cubicBezTo>
                  <a:cubicBezTo>
                    <a:pt x="33" y="26"/>
                    <a:pt x="33" y="26"/>
                    <a:pt x="33" y="27"/>
                  </a:cubicBezTo>
                  <a:close/>
                  <a:moveTo>
                    <a:pt x="32" y="31"/>
                  </a:moveTo>
                  <a:cubicBezTo>
                    <a:pt x="32" y="31"/>
                    <a:pt x="31" y="31"/>
                    <a:pt x="31" y="31"/>
                  </a:cubicBezTo>
                  <a:cubicBezTo>
                    <a:pt x="32" y="31"/>
                    <a:pt x="32" y="31"/>
                    <a:pt x="32" y="31"/>
                  </a:cubicBezTo>
                  <a:close/>
                  <a:moveTo>
                    <a:pt x="33" y="40"/>
                  </a:moveTo>
                  <a:cubicBezTo>
                    <a:pt x="33" y="40"/>
                    <a:pt x="32" y="40"/>
                    <a:pt x="32" y="40"/>
                  </a:cubicBezTo>
                  <a:cubicBezTo>
                    <a:pt x="32" y="39"/>
                    <a:pt x="33" y="40"/>
                    <a:pt x="33" y="40"/>
                  </a:cubicBezTo>
                  <a:close/>
                  <a:moveTo>
                    <a:pt x="32" y="40"/>
                  </a:moveTo>
                  <a:cubicBezTo>
                    <a:pt x="33" y="40"/>
                    <a:pt x="32" y="41"/>
                    <a:pt x="33" y="41"/>
                  </a:cubicBezTo>
                  <a:cubicBezTo>
                    <a:pt x="33" y="41"/>
                    <a:pt x="33" y="40"/>
                    <a:pt x="33" y="40"/>
                  </a:cubicBezTo>
                  <a:cubicBezTo>
                    <a:pt x="33" y="40"/>
                    <a:pt x="34" y="40"/>
                    <a:pt x="34" y="41"/>
                  </a:cubicBezTo>
                  <a:cubicBezTo>
                    <a:pt x="33" y="41"/>
                    <a:pt x="33" y="41"/>
                    <a:pt x="33" y="42"/>
                  </a:cubicBezTo>
                  <a:cubicBezTo>
                    <a:pt x="33" y="42"/>
                    <a:pt x="33" y="41"/>
                    <a:pt x="32" y="41"/>
                  </a:cubicBezTo>
                  <a:cubicBezTo>
                    <a:pt x="32" y="41"/>
                    <a:pt x="32" y="41"/>
                    <a:pt x="32" y="40"/>
                  </a:cubicBezTo>
                  <a:close/>
                  <a:moveTo>
                    <a:pt x="34" y="41"/>
                  </a:moveTo>
                  <a:cubicBezTo>
                    <a:pt x="34" y="41"/>
                    <a:pt x="34" y="41"/>
                    <a:pt x="34" y="41"/>
                  </a:cubicBezTo>
                  <a:cubicBezTo>
                    <a:pt x="34" y="42"/>
                    <a:pt x="34" y="42"/>
                    <a:pt x="34" y="42"/>
                  </a:cubicBezTo>
                  <a:cubicBezTo>
                    <a:pt x="33" y="41"/>
                    <a:pt x="34" y="41"/>
                    <a:pt x="34" y="41"/>
                  </a:cubicBezTo>
                  <a:close/>
                  <a:moveTo>
                    <a:pt x="34" y="23"/>
                  </a:moveTo>
                  <a:cubicBezTo>
                    <a:pt x="34" y="23"/>
                    <a:pt x="34" y="22"/>
                    <a:pt x="34" y="22"/>
                  </a:cubicBezTo>
                  <a:cubicBezTo>
                    <a:pt x="34" y="23"/>
                    <a:pt x="34" y="22"/>
                    <a:pt x="35" y="23"/>
                  </a:cubicBezTo>
                  <a:cubicBezTo>
                    <a:pt x="35" y="23"/>
                    <a:pt x="35" y="23"/>
                    <a:pt x="35" y="23"/>
                  </a:cubicBezTo>
                  <a:cubicBezTo>
                    <a:pt x="35" y="23"/>
                    <a:pt x="34" y="23"/>
                    <a:pt x="34" y="23"/>
                  </a:cubicBezTo>
                  <a:close/>
                  <a:moveTo>
                    <a:pt x="34" y="24"/>
                  </a:moveTo>
                  <a:cubicBezTo>
                    <a:pt x="34" y="24"/>
                    <a:pt x="35" y="25"/>
                    <a:pt x="34" y="25"/>
                  </a:cubicBezTo>
                  <a:cubicBezTo>
                    <a:pt x="33" y="25"/>
                    <a:pt x="33" y="24"/>
                    <a:pt x="32" y="23"/>
                  </a:cubicBezTo>
                  <a:cubicBezTo>
                    <a:pt x="32" y="23"/>
                    <a:pt x="32" y="24"/>
                    <a:pt x="32" y="24"/>
                  </a:cubicBezTo>
                  <a:cubicBezTo>
                    <a:pt x="32" y="24"/>
                    <a:pt x="32" y="24"/>
                    <a:pt x="31" y="23"/>
                  </a:cubicBezTo>
                  <a:cubicBezTo>
                    <a:pt x="31" y="23"/>
                    <a:pt x="32" y="23"/>
                    <a:pt x="32" y="23"/>
                  </a:cubicBezTo>
                  <a:cubicBezTo>
                    <a:pt x="33" y="23"/>
                    <a:pt x="33" y="23"/>
                    <a:pt x="34" y="23"/>
                  </a:cubicBezTo>
                  <a:cubicBezTo>
                    <a:pt x="33" y="24"/>
                    <a:pt x="33" y="23"/>
                    <a:pt x="33" y="24"/>
                  </a:cubicBezTo>
                  <a:cubicBezTo>
                    <a:pt x="33" y="24"/>
                    <a:pt x="34" y="24"/>
                    <a:pt x="34" y="24"/>
                  </a:cubicBezTo>
                  <a:close/>
                  <a:moveTo>
                    <a:pt x="33" y="23"/>
                  </a:moveTo>
                  <a:cubicBezTo>
                    <a:pt x="33" y="22"/>
                    <a:pt x="33" y="22"/>
                    <a:pt x="34" y="22"/>
                  </a:cubicBezTo>
                  <a:cubicBezTo>
                    <a:pt x="33" y="23"/>
                    <a:pt x="33" y="23"/>
                    <a:pt x="33" y="23"/>
                  </a:cubicBezTo>
                  <a:cubicBezTo>
                    <a:pt x="33" y="23"/>
                    <a:pt x="33" y="23"/>
                    <a:pt x="33" y="23"/>
                  </a:cubicBezTo>
                  <a:close/>
                  <a:moveTo>
                    <a:pt x="33" y="20"/>
                  </a:moveTo>
                  <a:cubicBezTo>
                    <a:pt x="33" y="20"/>
                    <a:pt x="33" y="20"/>
                    <a:pt x="33" y="20"/>
                  </a:cubicBezTo>
                  <a:cubicBezTo>
                    <a:pt x="33" y="20"/>
                    <a:pt x="33" y="20"/>
                    <a:pt x="33" y="20"/>
                  </a:cubicBezTo>
                  <a:cubicBezTo>
                    <a:pt x="33" y="20"/>
                    <a:pt x="33" y="20"/>
                    <a:pt x="33" y="20"/>
                  </a:cubicBezTo>
                  <a:close/>
                  <a:moveTo>
                    <a:pt x="33" y="17"/>
                  </a:moveTo>
                  <a:cubicBezTo>
                    <a:pt x="33" y="17"/>
                    <a:pt x="33" y="17"/>
                    <a:pt x="33" y="17"/>
                  </a:cubicBezTo>
                  <a:cubicBezTo>
                    <a:pt x="33" y="17"/>
                    <a:pt x="33" y="17"/>
                    <a:pt x="33" y="17"/>
                  </a:cubicBezTo>
                  <a:cubicBezTo>
                    <a:pt x="33" y="17"/>
                    <a:pt x="33" y="17"/>
                    <a:pt x="33" y="17"/>
                  </a:cubicBezTo>
                  <a:close/>
                  <a:moveTo>
                    <a:pt x="33" y="19"/>
                  </a:moveTo>
                  <a:cubicBezTo>
                    <a:pt x="33" y="19"/>
                    <a:pt x="33" y="19"/>
                    <a:pt x="32" y="19"/>
                  </a:cubicBezTo>
                  <a:cubicBezTo>
                    <a:pt x="33" y="18"/>
                    <a:pt x="32" y="18"/>
                    <a:pt x="32" y="18"/>
                  </a:cubicBezTo>
                  <a:cubicBezTo>
                    <a:pt x="32" y="17"/>
                    <a:pt x="32" y="17"/>
                    <a:pt x="32" y="16"/>
                  </a:cubicBezTo>
                  <a:cubicBezTo>
                    <a:pt x="33" y="16"/>
                    <a:pt x="32" y="18"/>
                    <a:pt x="33" y="19"/>
                  </a:cubicBezTo>
                  <a:close/>
                  <a:moveTo>
                    <a:pt x="31" y="20"/>
                  </a:moveTo>
                  <a:cubicBezTo>
                    <a:pt x="32" y="20"/>
                    <a:pt x="32" y="20"/>
                    <a:pt x="32" y="20"/>
                  </a:cubicBezTo>
                  <a:cubicBezTo>
                    <a:pt x="32" y="20"/>
                    <a:pt x="32" y="21"/>
                    <a:pt x="32" y="21"/>
                  </a:cubicBezTo>
                  <a:cubicBezTo>
                    <a:pt x="31" y="21"/>
                    <a:pt x="31" y="20"/>
                    <a:pt x="31" y="20"/>
                  </a:cubicBezTo>
                  <a:close/>
                  <a:moveTo>
                    <a:pt x="31" y="16"/>
                  </a:moveTo>
                  <a:cubicBezTo>
                    <a:pt x="31" y="16"/>
                    <a:pt x="31" y="16"/>
                    <a:pt x="30" y="16"/>
                  </a:cubicBezTo>
                  <a:cubicBezTo>
                    <a:pt x="30" y="16"/>
                    <a:pt x="30" y="16"/>
                    <a:pt x="30" y="15"/>
                  </a:cubicBezTo>
                  <a:cubicBezTo>
                    <a:pt x="30" y="15"/>
                    <a:pt x="30" y="16"/>
                    <a:pt x="31" y="16"/>
                  </a:cubicBezTo>
                  <a:close/>
                  <a:moveTo>
                    <a:pt x="30" y="45"/>
                  </a:moveTo>
                  <a:cubicBezTo>
                    <a:pt x="30" y="45"/>
                    <a:pt x="30" y="46"/>
                    <a:pt x="30" y="45"/>
                  </a:cubicBezTo>
                  <a:cubicBezTo>
                    <a:pt x="30" y="45"/>
                    <a:pt x="30" y="45"/>
                    <a:pt x="30" y="45"/>
                  </a:cubicBezTo>
                  <a:cubicBezTo>
                    <a:pt x="30" y="45"/>
                    <a:pt x="30" y="45"/>
                    <a:pt x="30" y="45"/>
                  </a:cubicBezTo>
                  <a:close/>
                  <a:moveTo>
                    <a:pt x="30" y="18"/>
                  </a:moveTo>
                  <a:cubicBezTo>
                    <a:pt x="30" y="19"/>
                    <a:pt x="30" y="18"/>
                    <a:pt x="30" y="19"/>
                  </a:cubicBezTo>
                  <a:cubicBezTo>
                    <a:pt x="30" y="19"/>
                    <a:pt x="30" y="18"/>
                    <a:pt x="30" y="18"/>
                  </a:cubicBezTo>
                  <a:cubicBezTo>
                    <a:pt x="30" y="18"/>
                    <a:pt x="30" y="18"/>
                    <a:pt x="30" y="18"/>
                  </a:cubicBezTo>
                  <a:close/>
                  <a:moveTo>
                    <a:pt x="30" y="41"/>
                  </a:moveTo>
                  <a:cubicBezTo>
                    <a:pt x="30" y="41"/>
                    <a:pt x="30" y="40"/>
                    <a:pt x="29" y="40"/>
                  </a:cubicBezTo>
                  <a:cubicBezTo>
                    <a:pt x="29" y="40"/>
                    <a:pt x="30" y="40"/>
                    <a:pt x="30" y="40"/>
                  </a:cubicBezTo>
                  <a:cubicBezTo>
                    <a:pt x="30" y="40"/>
                    <a:pt x="30" y="40"/>
                    <a:pt x="30" y="40"/>
                  </a:cubicBezTo>
                  <a:cubicBezTo>
                    <a:pt x="30" y="40"/>
                    <a:pt x="30" y="40"/>
                    <a:pt x="30" y="41"/>
                  </a:cubicBezTo>
                  <a:close/>
                  <a:moveTo>
                    <a:pt x="27" y="42"/>
                  </a:moveTo>
                  <a:cubicBezTo>
                    <a:pt x="27" y="42"/>
                    <a:pt x="26" y="42"/>
                    <a:pt x="27" y="41"/>
                  </a:cubicBezTo>
                  <a:cubicBezTo>
                    <a:pt x="27" y="41"/>
                    <a:pt x="27" y="42"/>
                    <a:pt x="27" y="42"/>
                  </a:cubicBezTo>
                  <a:close/>
                  <a:moveTo>
                    <a:pt x="27" y="23"/>
                  </a:moveTo>
                  <a:cubicBezTo>
                    <a:pt x="27" y="23"/>
                    <a:pt x="27" y="23"/>
                    <a:pt x="27" y="24"/>
                  </a:cubicBezTo>
                  <a:cubicBezTo>
                    <a:pt x="27" y="24"/>
                    <a:pt x="27" y="23"/>
                    <a:pt x="27" y="23"/>
                  </a:cubicBezTo>
                  <a:close/>
                  <a:moveTo>
                    <a:pt x="28" y="34"/>
                  </a:moveTo>
                  <a:cubicBezTo>
                    <a:pt x="27" y="34"/>
                    <a:pt x="27" y="34"/>
                    <a:pt x="27" y="34"/>
                  </a:cubicBezTo>
                  <a:cubicBezTo>
                    <a:pt x="27" y="34"/>
                    <a:pt x="28" y="34"/>
                    <a:pt x="28" y="34"/>
                  </a:cubicBezTo>
                  <a:close/>
                  <a:moveTo>
                    <a:pt x="28" y="43"/>
                  </a:moveTo>
                  <a:cubicBezTo>
                    <a:pt x="28" y="43"/>
                    <a:pt x="28" y="43"/>
                    <a:pt x="28" y="44"/>
                  </a:cubicBezTo>
                  <a:cubicBezTo>
                    <a:pt x="28" y="44"/>
                    <a:pt x="28" y="44"/>
                    <a:pt x="28" y="44"/>
                  </a:cubicBezTo>
                  <a:cubicBezTo>
                    <a:pt x="27" y="43"/>
                    <a:pt x="27" y="43"/>
                    <a:pt x="28" y="43"/>
                  </a:cubicBezTo>
                  <a:close/>
                  <a:moveTo>
                    <a:pt x="28" y="22"/>
                  </a:moveTo>
                  <a:cubicBezTo>
                    <a:pt x="28" y="21"/>
                    <a:pt x="28" y="21"/>
                    <a:pt x="28" y="21"/>
                  </a:cubicBezTo>
                  <a:cubicBezTo>
                    <a:pt x="28" y="21"/>
                    <a:pt x="28" y="21"/>
                    <a:pt x="28" y="21"/>
                  </a:cubicBezTo>
                  <a:cubicBezTo>
                    <a:pt x="28" y="21"/>
                    <a:pt x="28" y="22"/>
                    <a:pt x="28" y="22"/>
                  </a:cubicBezTo>
                  <a:close/>
                  <a:moveTo>
                    <a:pt x="28" y="22"/>
                  </a:moveTo>
                  <a:cubicBezTo>
                    <a:pt x="28" y="22"/>
                    <a:pt x="29" y="22"/>
                    <a:pt x="29" y="21"/>
                  </a:cubicBezTo>
                  <a:cubicBezTo>
                    <a:pt x="29" y="21"/>
                    <a:pt x="29" y="22"/>
                    <a:pt x="29" y="22"/>
                  </a:cubicBezTo>
                  <a:cubicBezTo>
                    <a:pt x="29" y="22"/>
                    <a:pt x="29" y="22"/>
                    <a:pt x="28" y="22"/>
                  </a:cubicBezTo>
                  <a:close/>
                  <a:moveTo>
                    <a:pt x="29" y="23"/>
                  </a:moveTo>
                  <a:cubicBezTo>
                    <a:pt x="29" y="23"/>
                    <a:pt x="30" y="23"/>
                    <a:pt x="30" y="24"/>
                  </a:cubicBezTo>
                  <a:cubicBezTo>
                    <a:pt x="29" y="24"/>
                    <a:pt x="29" y="23"/>
                    <a:pt x="29" y="23"/>
                  </a:cubicBezTo>
                  <a:cubicBezTo>
                    <a:pt x="29" y="23"/>
                    <a:pt x="29" y="22"/>
                    <a:pt x="29" y="23"/>
                  </a:cubicBezTo>
                  <a:close/>
                  <a:moveTo>
                    <a:pt x="30" y="19"/>
                  </a:moveTo>
                  <a:cubicBezTo>
                    <a:pt x="29" y="19"/>
                    <a:pt x="29" y="19"/>
                    <a:pt x="29" y="18"/>
                  </a:cubicBezTo>
                  <a:cubicBezTo>
                    <a:pt x="30" y="18"/>
                    <a:pt x="30" y="19"/>
                    <a:pt x="30" y="19"/>
                  </a:cubicBezTo>
                  <a:close/>
                  <a:moveTo>
                    <a:pt x="29" y="13"/>
                  </a:moveTo>
                  <a:cubicBezTo>
                    <a:pt x="29" y="13"/>
                    <a:pt x="29" y="14"/>
                    <a:pt x="29" y="14"/>
                  </a:cubicBezTo>
                  <a:cubicBezTo>
                    <a:pt x="29" y="14"/>
                    <a:pt x="29" y="13"/>
                    <a:pt x="29" y="13"/>
                  </a:cubicBezTo>
                  <a:close/>
                  <a:moveTo>
                    <a:pt x="29" y="18"/>
                  </a:moveTo>
                  <a:cubicBezTo>
                    <a:pt x="29" y="17"/>
                    <a:pt x="29" y="17"/>
                    <a:pt x="29" y="17"/>
                  </a:cubicBezTo>
                  <a:cubicBezTo>
                    <a:pt x="29" y="17"/>
                    <a:pt x="29" y="18"/>
                    <a:pt x="29" y="18"/>
                  </a:cubicBezTo>
                  <a:close/>
                  <a:moveTo>
                    <a:pt x="27" y="12"/>
                  </a:moveTo>
                  <a:cubicBezTo>
                    <a:pt x="27" y="12"/>
                    <a:pt x="27" y="12"/>
                    <a:pt x="27" y="13"/>
                  </a:cubicBezTo>
                  <a:cubicBezTo>
                    <a:pt x="27" y="13"/>
                    <a:pt x="27" y="12"/>
                    <a:pt x="27" y="12"/>
                  </a:cubicBezTo>
                  <a:cubicBezTo>
                    <a:pt x="27" y="12"/>
                    <a:pt x="27" y="12"/>
                    <a:pt x="27" y="12"/>
                  </a:cubicBezTo>
                  <a:close/>
                  <a:moveTo>
                    <a:pt x="27" y="13"/>
                  </a:moveTo>
                  <a:cubicBezTo>
                    <a:pt x="27" y="13"/>
                    <a:pt x="27" y="14"/>
                    <a:pt x="27" y="14"/>
                  </a:cubicBezTo>
                  <a:cubicBezTo>
                    <a:pt x="27" y="14"/>
                    <a:pt x="27" y="14"/>
                    <a:pt x="27" y="14"/>
                  </a:cubicBezTo>
                  <a:cubicBezTo>
                    <a:pt x="27" y="13"/>
                    <a:pt x="27" y="13"/>
                    <a:pt x="27" y="13"/>
                  </a:cubicBezTo>
                  <a:close/>
                  <a:moveTo>
                    <a:pt x="24" y="16"/>
                  </a:moveTo>
                  <a:cubicBezTo>
                    <a:pt x="24" y="15"/>
                    <a:pt x="24" y="15"/>
                    <a:pt x="24" y="14"/>
                  </a:cubicBezTo>
                  <a:cubicBezTo>
                    <a:pt x="24" y="14"/>
                    <a:pt x="23" y="13"/>
                    <a:pt x="23" y="13"/>
                  </a:cubicBezTo>
                  <a:cubicBezTo>
                    <a:pt x="24" y="13"/>
                    <a:pt x="24" y="12"/>
                    <a:pt x="24" y="11"/>
                  </a:cubicBezTo>
                  <a:cubicBezTo>
                    <a:pt x="24" y="11"/>
                    <a:pt x="25" y="11"/>
                    <a:pt x="25" y="11"/>
                  </a:cubicBezTo>
                  <a:cubicBezTo>
                    <a:pt x="25" y="12"/>
                    <a:pt x="25" y="12"/>
                    <a:pt x="24" y="12"/>
                  </a:cubicBezTo>
                  <a:cubicBezTo>
                    <a:pt x="25" y="12"/>
                    <a:pt x="25" y="13"/>
                    <a:pt x="25" y="13"/>
                  </a:cubicBezTo>
                  <a:cubicBezTo>
                    <a:pt x="25" y="13"/>
                    <a:pt x="25" y="13"/>
                    <a:pt x="25" y="13"/>
                  </a:cubicBezTo>
                  <a:cubicBezTo>
                    <a:pt x="25" y="14"/>
                    <a:pt x="25" y="14"/>
                    <a:pt x="26" y="14"/>
                  </a:cubicBezTo>
                  <a:cubicBezTo>
                    <a:pt x="26" y="14"/>
                    <a:pt x="26" y="13"/>
                    <a:pt x="26" y="13"/>
                  </a:cubicBezTo>
                  <a:cubicBezTo>
                    <a:pt x="26" y="13"/>
                    <a:pt x="27" y="14"/>
                    <a:pt x="26" y="14"/>
                  </a:cubicBezTo>
                  <a:cubicBezTo>
                    <a:pt x="27" y="14"/>
                    <a:pt x="27" y="14"/>
                    <a:pt x="28" y="15"/>
                  </a:cubicBezTo>
                  <a:cubicBezTo>
                    <a:pt x="28" y="16"/>
                    <a:pt x="27" y="15"/>
                    <a:pt x="28" y="16"/>
                  </a:cubicBezTo>
                  <a:cubicBezTo>
                    <a:pt x="27" y="16"/>
                    <a:pt x="27" y="16"/>
                    <a:pt x="27" y="16"/>
                  </a:cubicBezTo>
                  <a:cubicBezTo>
                    <a:pt x="27" y="17"/>
                    <a:pt x="27" y="17"/>
                    <a:pt x="27" y="17"/>
                  </a:cubicBezTo>
                  <a:cubicBezTo>
                    <a:pt x="28" y="17"/>
                    <a:pt x="28" y="18"/>
                    <a:pt x="28" y="17"/>
                  </a:cubicBezTo>
                  <a:cubicBezTo>
                    <a:pt x="29" y="18"/>
                    <a:pt x="28" y="18"/>
                    <a:pt x="28" y="19"/>
                  </a:cubicBezTo>
                  <a:cubicBezTo>
                    <a:pt x="28" y="19"/>
                    <a:pt x="28" y="19"/>
                    <a:pt x="28" y="20"/>
                  </a:cubicBezTo>
                  <a:cubicBezTo>
                    <a:pt x="29" y="20"/>
                    <a:pt x="29" y="19"/>
                    <a:pt x="29" y="19"/>
                  </a:cubicBezTo>
                  <a:cubicBezTo>
                    <a:pt x="29" y="19"/>
                    <a:pt x="29" y="19"/>
                    <a:pt x="29" y="19"/>
                  </a:cubicBezTo>
                  <a:cubicBezTo>
                    <a:pt x="29" y="20"/>
                    <a:pt x="29" y="19"/>
                    <a:pt x="29" y="20"/>
                  </a:cubicBezTo>
                  <a:cubicBezTo>
                    <a:pt x="29" y="20"/>
                    <a:pt x="29" y="20"/>
                    <a:pt x="29" y="21"/>
                  </a:cubicBezTo>
                  <a:cubicBezTo>
                    <a:pt x="29" y="21"/>
                    <a:pt x="29" y="20"/>
                    <a:pt x="29" y="20"/>
                  </a:cubicBezTo>
                  <a:cubicBezTo>
                    <a:pt x="28" y="20"/>
                    <a:pt x="27" y="20"/>
                    <a:pt x="27" y="21"/>
                  </a:cubicBezTo>
                  <a:cubicBezTo>
                    <a:pt x="27" y="21"/>
                    <a:pt x="27" y="21"/>
                    <a:pt x="27" y="21"/>
                  </a:cubicBezTo>
                  <a:cubicBezTo>
                    <a:pt x="27" y="20"/>
                    <a:pt x="27" y="20"/>
                    <a:pt x="27" y="20"/>
                  </a:cubicBezTo>
                  <a:cubicBezTo>
                    <a:pt x="27" y="20"/>
                    <a:pt x="27" y="19"/>
                    <a:pt x="27" y="19"/>
                  </a:cubicBezTo>
                  <a:cubicBezTo>
                    <a:pt x="27" y="19"/>
                    <a:pt x="27" y="19"/>
                    <a:pt x="26" y="19"/>
                  </a:cubicBezTo>
                  <a:cubicBezTo>
                    <a:pt x="26" y="19"/>
                    <a:pt x="26" y="19"/>
                    <a:pt x="26" y="18"/>
                  </a:cubicBezTo>
                  <a:cubicBezTo>
                    <a:pt x="26" y="18"/>
                    <a:pt x="26" y="19"/>
                    <a:pt x="25" y="19"/>
                  </a:cubicBezTo>
                  <a:cubicBezTo>
                    <a:pt x="25" y="18"/>
                    <a:pt x="25" y="19"/>
                    <a:pt x="25" y="19"/>
                  </a:cubicBezTo>
                  <a:cubicBezTo>
                    <a:pt x="24" y="18"/>
                    <a:pt x="25" y="18"/>
                    <a:pt x="25" y="17"/>
                  </a:cubicBezTo>
                  <a:cubicBezTo>
                    <a:pt x="25" y="17"/>
                    <a:pt x="25" y="18"/>
                    <a:pt x="26" y="18"/>
                  </a:cubicBezTo>
                  <a:cubicBezTo>
                    <a:pt x="26" y="18"/>
                    <a:pt x="25" y="16"/>
                    <a:pt x="25" y="16"/>
                  </a:cubicBezTo>
                  <a:cubicBezTo>
                    <a:pt x="24" y="16"/>
                    <a:pt x="23" y="19"/>
                    <a:pt x="25" y="21"/>
                  </a:cubicBezTo>
                  <a:cubicBezTo>
                    <a:pt x="24" y="21"/>
                    <a:pt x="24" y="20"/>
                    <a:pt x="24" y="20"/>
                  </a:cubicBezTo>
                  <a:cubicBezTo>
                    <a:pt x="24" y="20"/>
                    <a:pt x="24" y="21"/>
                    <a:pt x="23" y="21"/>
                  </a:cubicBezTo>
                  <a:cubicBezTo>
                    <a:pt x="23" y="20"/>
                    <a:pt x="23" y="19"/>
                    <a:pt x="23" y="19"/>
                  </a:cubicBezTo>
                  <a:cubicBezTo>
                    <a:pt x="23" y="19"/>
                    <a:pt x="23" y="19"/>
                    <a:pt x="23" y="19"/>
                  </a:cubicBezTo>
                  <a:cubicBezTo>
                    <a:pt x="24" y="19"/>
                    <a:pt x="23" y="16"/>
                    <a:pt x="24" y="16"/>
                  </a:cubicBezTo>
                  <a:close/>
                  <a:moveTo>
                    <a:pt x="25" y="20"/>
                  </a:moveTo>
                  <a:cubicBezTo>
                    <a:pt x="25" y="20"/>
                    <a:pt x="25" y="20"/>
                    <a:pt x="25" y="20"/>
                  </a:cubicBezTo>
                  <a:cubicBezTo>
                    <a:pt x="25" y="20"/>
                    <a:pt x="25" y="21"/>
                    <a:pt x="25" y="21"/>
                  </a:cubicBezTo>
                  <a:cubicBezTo>
                    <a:pt x="25" y="21"/>
                    <a:pt x="25" y="20"/>
                    <a:pt x="25" y="20"/>
                  </a:cubicBezTo>
                  <a:close/>
                  <a:moveTo>
                    <a:pt x="25" y="22"/>
                  </a:moveTo>
                  <a:cubicBezTo>
                    <a:pt x="25" y="22"/>
                    <a:pt x="25" y="22"/>
                    <a:pt x="25" y="22"/>
                  </a:cubicBezTo>
                  <a:cubicBezTo>
                    <a:pt x="24" y="22"/>
                    <a:pt x="24" y="21"/>
                    <a:pt x="24" y="21"/>
                  </a:cubicBezTo>
                  <a:cubicBezTo>
                    <a:pt x="25" y="21"/>
                    <a:pt x="25" y="22"/>
                    <a:pt x="25" y="22"/>
                  </a:cubicBezTo>
                  <a:close/>
                  <a:moveTo>
                    <a:pt x="26" y="24"/>
                  </a:moveTo>
                  <a:cubicBezTo>
                    <a:pt x="26" y="24"/>
                    <a:pt x="25" y="23"/>
                    <a:pt x="25" y="23"/>
                  </a:cubicBezTo>
                  <a:cubicBezTo>
                    <a:pt x="26" y="23"/>
                    <a:pt x="26" y="23"/>
                    <a:pt x="26" y="24"/>
                  </a:cubicBezTo>
                  <a:close/>
                  <a:moveTo>
                    <a:pt x="23" y="17"/>
                  </a:moveTo>
                  <a:cubicBezTo>
                    <a:pt x="23" y="18"/>
                    <a:pt x="22" y="18"/>
                    <a:pt x="22" y="18"/>
                  </a:cubicBezTo>
                  <a:cubicBezTo>
                    <a:pt x="22" y="17"/>
                    <a:pt x="22" y="17"/>
                    <a:pt x="23" y="17"/>
                  </a:cubicBezTo>
                  <a:close/>
                  <a:moveTo>
                    <a:pt x="22" y="15"/>
                  </a:moveTo>
                  <a:cubicBezTo>
                    <a:pt x="22" y="15"/>
                    <a:pt x="22" y="15"/>
                    <a:pt x="22" y="15"/>
                  </a:cubicBezTo>
                  <a:cubicBezTo>
                    <a:pt x="22" y="15"/>
                    <a:pt x="22" y="15"/>
                    <a:pt x="22" y="15"/>
                  </a:cubicBezTo>
                  <a:cubicBezTo>
                    <a:pt x="22" y="15"/>
                    <a:pt x="22" y="15"/>
                    <a:pt x="22" y="15"/>
                  </a:cubicBezTo>
                  <a:close/>
                  <a:moveTo>
                    <a:pt x="20" y="10"/>
                  </a:moveTo>
                  <a:cubicBezTo>
                    <a:pt x="20" y="11"/>
                    <a:pt x="20" y="11"/>
                    <a:pt x="20" y="11"/>
                  </a:cubicBezTo>
                  <a:cubicBezTo>
                    <a:pt x="20" y="12"/>
                    <a:pt x="21" y="12"/>
                    <a:pt x="21" y="12"/>
                  </a:cubicBezTo>
                  <a:cubicBezTo>
                    <a:pt x="22" y="12"/>
                    <a:pt x="22" y="12"/>
                    <a:pt x="23" y="13"/>
                  </a:cubicBezTo>
                  <a:cubicBezTo>
                    <a:pt x="23" y="14"/>
                    <a:pt x="22" y="13"/>
                    <a:pt x="22" y="14"/>
                  </a:cubicBezTo>
                  <a:cubicBezTo>
                    <a:pt x="22" y="14"/>
                    <a:pt x="22" y="14"/>
                    <a:pt x="22" y="14"/>
                  </a:cubicBezTo>
                  <a:cubicBezTo>
                    <a:pt x="22" y="14"/>
                    <a:pt x="21" y="13"/>
                    <a:pt x="21" y="13"/>
                  </a:cubicBezTo>
                  <a:cubicBezTo>
                    <a:pt x="21" y="12"/>
                    <a:pt x="20" y="13"/>
                    <a:pt x="20" y="12"/>
                  </a:cubicBezTo>
                  <a:cubicBezTo>
                    <a:pt x="20" y="12"/>
                    <a:pt x="20" y="13"/>
                    <a:pt x="19" y="13"/>
                  </a:cubicBezTo>
                  <a:cubicBezTo>
                    <a:pt x="19" y="12"/>
                    <a:pt x="20" y="11"/>
                    <a:pt x="19" y="10"/>
                  </a:cubicBezTo>
                  <a:cubicBezTo>
                    <a:pt x="20" y="10"/>
                    <a:pt x="20" y="10"/>
                    <a:pt x="20" y="10"/>
                  </a:cubicBezTo>
                  <a:close/>
                  <a:moveTo>
                    <a:pt x="20" y="17"/>
                  </a:moveTo>
                  <a:cubicBezTo>
                    <a:pt x="20" y="17"/>
                    <a:pt x="20" y="17"/>
                    <a:pt x="20" y="17"/>
                  </a:cubicBezTo>
                  <a:cubicBezTo>
                    <a:pt x="20" y="18"/>
                    <a:pt x="21" y="18"/>
                    <a:pt x="21" y="18"/>
                  </a:cubicBezTo>
                  <a:cubicBezTo>
                    <a:pt x="21" y="18"/>
                    <a:pt x="21" y="18"/>
                    <a:pt x="21" y="18"/>
                  </a:cubicBezTo>
                  <a:cubicBezTo>
                    <a:pt x="20" y="18"/>
                    <a:pt x="20" y="18"/>
                    <a:pt x="20" y="18"/>
                  </a:cubicBezTo>
                  <a:cubicBezTo>
                    <a:pt x="20" y="17"/>
                    <a:pt x="20" y="18"/>
                    <a:pt x="20" y="17"/>
                  </a:cubicBezTo>
                  <a:close/>
                  <a:moveTo>
                    <a:pt x="20" y="17"/>
                  </a:moveTo>
                  <a:cubicBezTo>
                    <a:pt x="20" y="16"/>
                    <a:pt x="20" y="16"/>
                    <a:pt x="20" y="16"/>
                  </a:cubicBezTo>
                  <a:cubicBezTo>
                    <a:pt x="19" y="15"/>
                    <a:pt x="20" y="15"/>
                    <a:pt x="21" y="16"/>
                  </a:cubicBezTo>
                  <a:cubicBezTo>
                    <a:pt x="21" y="16"/>
                    <a:pt x="20" y="16"/>
                    <a:pt x="20" y="17"/>
                  </a:cubicBezTo>
                  <a:close/>
                  <a:moveTo>
                    <a:pt x="20" y="14"/>
                  </a:moveTo>
                  <a:cubicBezTo>
                    <a:pt x="20" y="14"/>
                    <a:pt x="20" y="13"/>
                    <a:pt x="20" y="13"/>
                  </a:cubicBezTo>
                  <a:cubicBezTo>
                    <a:pt x="20" y="13"/>
                    <a:pt x="21" y="15"/>
                    <a:pt x="20" y="14"/>
                  </a:cubicBezTo>
                  <a:close/>
                  <a:moveTo>
                    <a:pt x="19" y="15"/>
                  </a:moveTo>
                  <a:cubicBezTo>
                    <a:pt x="19" y="15"/>
                    <a:pt x="19" y="15"/>
                    <a:pt x="19" y="15"/>
                  </a:cubicBezTo>
                  <a:cubicBezTo>
                    <a:pt x="19" y="15"/>
                    <a:pt x="19" y="15"/>
                    <a:pt x="19" y="15"/>
                  </a:cubicBezTo>
                  <a:close/>
                  <a:moveTo>
                    <a:pt x="18" y="9"/>
                  </a:moveTo>
                  <a:cubicBezTo>
                    <a:pt x="19" y="9"/>
                    <a:pt x="19" y="9"/>
                    <a:pt x="20" y="9"/>
                  </a:cubicBezTo>
                  <a:cubicBezTo>
                    <a:pt x="19" y="10"/>
                    <a:pt x="19" y="10"/>
                    <a:pt x="19" y="10"/>
                  </a:cubicBezTo>
                  <a:cubicBezTo>
                    <a:pt x="19" y="9"/>
                    <a:pt x="18" y="9"/>
                    <a:pt x="18" y="9"/>
                  </a:cubicBezTo>
                  <a:close/>
                  <a:moveTo>
                    <a:pt x="18" y="9"/>
                  </a:moveTo>
                  <a:cubicBezTo>
                    <a:pt x="18" y="9"/>
                    <a:pt x="18" y="9"/>
                    <a:pt x="18" y="9"/>
                  </a:cubicBezTo>
                  <a:cubicBezTo>
                    <a:pt x="17" y="9"/>
                    <a:pt x="17" y="9"/>
                    <a:pt x="17" y="8"/>
                  </a:cubicBezTo>
                  <a:cubicBezTo>
                    <a:pt x="18" y="8"/>
                    <a:pt x="18" y="9"/>
                    <a:pt x="18" y="9"/>
                  </a:cubicBezTo>
                  <a:close/>
                  <a:moveTo>
                    <a:pt x="17" y="13"/>
                  </a:moveTo>
                  <a:cubicBezTo>
                    <a:pt x="17" y="13"/>
                    <a:pt x="17" y="13"/>
                    <a:pt x="17" y="13"/>
                  </a:cubicBezTo>
                  <a:cubicBezTo>
                    <a:pt x="18" y="12"/>
                    <a:pt x="19" y="12"/>
                    <a:pt x="19" y="13"/>
                  </a:cubicBezTo>
                  <a:cubicBezTo>
                    <a:pt x="18" y="13"/>
                    <a:pt x="18" y="14"/>
                    <a:pt x="18" y="15"/>
                  </a:cubicBezTo>
                  <a:cubicBezTo>
                    <a:pt x="18" y="15"/>
                    <a:pt x="18" y="15"/>
                    <a:pt x="18" y="15"/>
                  </a:cubicBezTo>
                  <a:cubicBezTo>
                    <a:pt x="17" y="14"/>
                    <a:pt x="17" y="14"/>
                    <a:pt x="17" y="14"/>
                  </a:cubicBezTo>
                  <a:cubicBezTo>
                    <a:pt x="17" y="13"/>
                    <a:pt x="17" y="13"/>
                    <a:pt x="17" y="13"/>
                  </a:cubicBezTo>
                  <a:close/>
                  <a:moveTo>
                    <a:pt x="17" y="13"/>
                  </a:moveTo>
                  <a:cubicBezTo>
                    <a:pt x="17" y="14"/>
                    <a:pt x="17" y="14"/>
                    <a:pt x="17" y="14"/>
                  </a:cubicBezTo>
                  <a:cubicBezTo>
                    <a:pt x="17" y="14"/>
                    <a:pt x="17" y="14"/>
                    <a:pt x="17" y="15"/>
                  </a:cubicBezTo>
                  <a:cubicBezTo>
                    <a:pt x="16" y="14"/>
                    <a:pt x="16" y="14"/>
                    <a:pt x="17" y="13"/>
                  </a:cubicBezTo>
                  <a:close/>
                  <a:moveTo>
                    <a:pt x="14" y="12"/>
                  </a:moveTo>
                  <a:cubicBezTo>
                    <a:pt x="15" y="12"/>
                    <a:pt x="15" y="13"/>
                    <a:pt x="15" y="13"/>
                  </a:cubicBezTo>
                  <a:cubicBezTo>
                    <a:pt x="15" y="13"/>
                    <a:pt x="15" y="13"/>
                    <a:pt x="14" y="12"/>
                  </a:cubicBezTo>
                  <a:cubicBezTo>
                    <a:pt x="14" y="12"/>
                    <a:pt x="14" y="12"/>
                    <a:pt x="14" y="12"/>
                  </a:cubicBezTo>
                  <a:close/>
                  <a:moveTo>
                    <a:pt x="14" y="15"/>
                  </a:moveTo>
                  <a:cubicBezTo>
                    <a:pt x="14" y="15"/>
                    <a:pt x="14" y="15"/>
                    <a:pt x="14" y="15"/>
                  </a:cubicBezTo>
                  <a:cubicBezTo>
                    <a:pt x="14" y="15"/>
                    <a:pt x="13" y="15"/>
                    <a:pt x="14" y="15"/>
                  </a:cubicBezTo>
                  <a:cubicBezTo>
                    <a:pt x="14" y="15"/>
                    <a:pt x="14" y="15"/>
                    <a:pt x="14" y="15"/>
                  </a:cubicBezTo>
                  <a:close/>
                  <a:moveTo>
                    <a:pt x="14" y="12"/>
                  </a:moveTo>
                  <a:cubicBezTo>
                    <a:pt x="14" y="12"/>
                    <a:pt x="14" y="12"/>
                    <a:pt x="14" y="12"/>
                  </a:cubicBezTo>
                  <a:cubicBezTo>
                    <a:pt x="13" y="11"/>
                    <a:pt x="14" y="10"/>
                    <a:pt x="14" y="12"/>
                  </a:cubicBezTo>
                  <a:close/>
                  <a:moveTo>
                    <a:pt x="13" y="13"/>
                  </a:moveTo>
                  <a:cubicBezTo>
                    <a:pt x="14" y="14"/>
                    <a:pt x="13" y="14"/>
                    <a:pt x="13" y="14"/>
                  </a:cubicBezTo>
                  <a:cubicBezTo>
                    <a:pt x="12" y="14"/>
                    <a:pt x="12" y="14"/>
                    <a:pt x="12" y="14"/>
                  </a:cubicBezTo>
                  <a:cubicBezTo>
                    <a:pt x="13" y="13"/>
                    <a:pt x="13" y="13"/>
                    <a:pt x="13" y="13"/>
                  </a:cubicBezTo>
                  <a:close/>
                  <a:moveTo>
                    <a:pt x="12" y="16"/>
                  </a:moveTo>
                  <a:cubicBezTo>
                    <a:pt x="12" y="16"/>
                    <a:pt x="12" y="16"/>
                    <a:pt x="12" y="16"/>
                  </a:cubicBezTo>
                  <a:cubicBezTo>
                    <a:pt x="12" y="16"/>
                    <a:pt x="12" y="17"/>
                    <a:pt x="12" y="16"/>
                  </a:cubicBezTo>
                  <a:close/>
                  <a:moveTo>
                    <a:pt x="12" y="9"/>
                  </a:moveTo>
                  <a:cubicBezTo>
                    <a:pt x="12" y="10"/>
                    <a:pt x="12" y="9"/>
                    <a:pt x="12" y="10"/>
                  </a:cubicBezTo>
                  <a:cubicBezTo>
                    <a:pt x="10" y="9"/>
                    <a:pt x="11" y="8"/>
                    <a:pt x="12" y="9"/>
                  </a:cubicBezTo>
                  <a:close/>
                  <a:moveTo>
                    <a:pt x="11" y="12"/>
                  </a:moveTo>
                  <a:cubicBezTo>
                    <a:pt x="12" y="12"/>
                    <a:pt x="12" y="13"/>
                    <a:pt x="12" y="13"/>
                  </a:cubicBezTo>
                  <a:cubicBezTo>
                    <a:pt x="11" y="13"/>
                    <a:pt x="11" y="13"/>
                    <a:pt x="11" y="13"/>
                  </a:cubicBezTo>
                  <a:cubicBezTo>
                    <a:pt x="11" y="12"/>
                    <a:pt x="11" y="12"/>
                    <a:pt x="11" y="12"/>
                  </a:cubicBezTo>
                  <a:close/>
                  <a:moveTo>
                    <a:pt x="11" y="16"/>
                  </a:moveTo>
                  <a:cubicBezTo>
                    <a:pt x="11" y="16"/>
                    <a:pt x="11" y="16"/>
                    <a:pt x="11" y="16"/>
                  </a:cubicBezTo>
                  <a:cubicBezTo>
                    <a:pt x="11" y="16"/>
                    <a:pt x="12" y="16"/>
                    <a:pt x="11" y="16"/>
                  </a:cubicBezTo>
                  <a:close/>
                  <a:moveTo>
                    <a:pt x="8" y="4"/>
                  </a:moveTo>
                  <a:cubicBezTo>
                    <a:pt x="8" y="4"/>
                    <a:pt x="8" y="5"/>
                    <a:pt x="8" y="5"/>
                  </a:cubicBezTo>
                  <a:cubicBezTo>
                    <a:pt x="8" y="5"/>
                    <a:pt x="7" y="5"/>
                    <a:pt x="8" y="4"/>
                  </a:cubicBezTo>
                  <a:close/>
                  <a:moveTo>
                    <a:pt x="8" y="6"/>
                  </a:moveTo>
                  <a:cubicBezTo>
                    <a:pt x="8" y="6"/>
                    <a:pt x="8" y="6"/>
                    <a:pt x="8" y="6"/>
                  </a:cubicBezTo>
                  <a:cubicBezTo>
                    <a:pt x="8" y="6"/>
                    <a:pt x="8" y="6"/>
                    <a:pt x="8" y="5"/>
                  </a:cubicBezTo>
                  <a:cubicBezTo>
                    <a:pt x="8" y="5"/>
                    <a:pt x="8" y="6"/>
                    <a:pt x="8" y="5"/>
                  </a:cubicBezTo>
                  <a:cubicBezTo>
                    <a:pt x="8" y="5"/>
                    <a:pt x="8" y="5"/>
                    <a:pt x="9" y="4"/>
                  </a:cubicBezTo>
                  <a:cubicBezTo>
                    <a:pt x="9" y="5"/>
                    <a:pt x="9" y="5"/>
                    <a:pt x="9" y="6"/>
                  </a:cubicBezTo>
                  <a:cubicBezTo>
                    <a:pt x="9" y="6"/>
                    <a:pt x="8" y="6"/>
                    <a:pt x="9" y="6"/>
                  </a:cubicBezTo>
                  <a:cubicBezTo>
                    <a:pt x="9" y="6"/>
                    <a:pt x="9" y="6"/>
                    <a:pt x="10" y="6"/>
                  </a:cubicBezTo>
                  <a:cubicBezTo>
                    <a:pt x="10" y="5"/>
                    <a:pt x="10" y="5"/>
                    <a:pt x="10" y="5"/>
                  </a:cubicBezTo>
                  <a:cubicBezTo>
                    <a:pt x="10" y="5"/>
                    <a:pt x="10" y="5"/>
                    <a:pt x="11" y="5"/>
                  </a:cubicBezTo>
                  <a:cubicBezTo>
                    <a:pt x="11" y="6"/>
                    <a:pt x="11" y="7"/>
                    <a:pt x="11" y="7"/>
                  </a:cubicBezTo>
                  <a:cubicBezTo>
                    <a:pt x="10" y="7"/>
                    <a:pt x="9" y="7"/>
                    <a:pt x="9" y="7"/>
                  </a:cubicBezTo>
                  <a:cubicBezTo>
                    <a:pt x="9" y="7"/>
                    <a:pt x="9" y="7"/>
                    <a:pt x="9" y="7"/>
                  </a:cubicBezTo>
                  <a:cubicBezTo>
                    <a:pt x="9" y="8"/>
                    <a:pt x="9" y="7"/>
                    <a:pt x="10" y="7"/>
                  </a:cubicBezTo>
                  <a:cubicBezTo>
                    <a:pt x="10" y="8"/>
                    <a:pt x="10" y="8"/>
                    <a:pt x="11" y="9"/>
                  </a:cubicBezTo>
                  <a:cubicBezTo>
                    <a:pt x="11" y="10"/>
                    <a:pt x="10" y="10"/>
                    <a:pt x="10" y="11"/>
                  </a:cubicBezTo>
                  <a:cubicBezTo>
                    <a:pt x="10" y="11"/>
                    <a:pt x="10" y="11"/>
                    <a:pt x="10" y="11"/>
                  </a:cubicBezTo>
                  <a:cubicBezTo>
                    <a:pt x="11" y="13"/>
                    <a:pt x="10" y="13"/>
                    <a:pt x="10" y="14"/>
                  </a:cubicBezTo>
                  <a:cubicBezTo>
                    <a:pt x="10" y="14"/>
                    <a:pt x="10" y="14"/>
                    <a:pt x="10" y="13"/>
                  </a:cubicBezTo>
                  <a:cubicBezTo>
                    <a:pt x="10" y="13"/>
                    <a:pt x="10" y="13"/>
                    <a:pt x="10" y="12"/>
                  </a:cubicBezTo>
                  <a:cubicBezTo>
                    <a:pt x="10" y="12"/>
                    <a:pt x="9" y="12"/>
                    <a:pt x="9" y="12"/>
                  </a:cubicBezTo>
                  <a:cubicBezTo>
                    <a:pt x="10" y="12"/>
                    <a:pt x="10" y="11"/>
                    <a:pt x="10" y="10"/>
                  </a:cubicBezTo>
                  <a:cubicBezTo>
                    <a:pt x="9" y="10"/>
                    <a:pt x="9" y="11"/>
                    <a:pt x="9" y="11"/>
                  </a:cubicBezTo>
                  <a:cubicBezTo>
                    <a:pt x="8" y="11"/>
                    <a:pt x="8" y="11"/>
                    <a:pt x="8" y="11"/>
                  </a:cubicBezTo>
                  <a:cubicBezTo>
                    <a:pt x="7" y="10"/>
                    <a:pt x="8" y="10"/>
                    <a:pt x="8" y="9"/>
                  </a:cubicBezTo>
                  <a:cubicBezTo>
                    <a:pt x="8" y="9"/>
                    <a:pt x="8" y="9"/>
                    <a:pt x="8" y="9"/>
                  </a:cubicBezTo>
                  <a:cubicBezTo>
                    <a:pt x="8" y="8"/>
                    <a:pt x="7" y="8"/>
                    <a:pt x="7" y="8"/>
                  </a:cubicBezTo>
                  <a:cubicBezTo>
                    <a:pt x="7" y="7"/>
                    <a:pt x="7" y="7"/>
                    <a:pt x="7" y="7"/>
                  </a:cubicBezTo>
                  <a:cubicBezTo>
                    <a:pt x="8" y="7"/>
                    <a:pt x="7" y="6"/>
                    <a:pt x="8" y="6"/>
                  </a:cubicBezTo>
                  <a:close/>
                  <a:moveTo>
                    <a:pt x="8" y="35"/>
                  </a:moveTo>
                  <a:cubicBezTo>
                    <a:pt x="9" y="35"/>
                    <a:pt x="8" y="35"/>
                    <a:pt x="8" y="34"/>
                  </a:cubicBezTo>
                  <a:cubicBezTo>
                    <a:pt x="8" y="34"/>
                    <a:pt x="8" y="34"/>
                    <a:pt x="8" y="35"/>
                  </a:cubicBezTo>
                  <a:close/>
                  <a:moveTo>
                    <a:pt x="8" y="32"/>
                  </a:moveTo>
                  <a:cubicBezTo>
                    <a:pt x="8" y="32"/>
                    <a:pt x="8" y="32"/>
                    <a:pt x="8" y="32"/>
                  </a:cubicBezTo>
                  <a:cubicBezTo>
                    <a:pt x="8" y="33"/>
                    <a:pt x="8" y="32"/>
                    <a:pt x="8" y="32"/>
                  </a:cubicBezTo>
                  <a:close/>
                  <a:moveTo>
                    <a:pt x="7" y="14"/>
                  </a:moveTo>
                  <a:cubicBezTo>
                    <a:pt x="7" y="14"/>
                    <a:pt x="7" y="13"/>
                    <a:pt x="7" y="13"/>
                  </a:cubicBezTo>
                  <a:cubicBezTo>
                    <a:pt x="7" y="13"/>
                    <a:pt x="7" y="13"/>
                    <a:pt x="7" y="13"/>
                  </a:cubicBezTo>
                  <a:cubicBezTo>
                    <a:pt x="8" y="13"/>
                    <a:pt x="8" y="13"/>
                    <a:pt x="8" y="13"/>
                  </a:cubicBezTo>
                  <a:cubicBezTo>
                    <a:pt x="8" y="13"/>
                    <a:pt x="8" y="13"/>
                    <a:pt x="8" y="14"/>
                  </a:cubicBezTo>
                  <a:cubicBezTo>
                    <a:pt x="9" y="14"/>
                    <a:pt x="9" y="14"/>
                    <a:pt x="9" y="14"/>
                  </a:cubicBezTo>
                  <a:cubicBezTo>
                    <a:pt x="9" y="14"/>
                    <a:pt x="10" y="15"/>
                    <a:pt x="9" y="15"/>
                  </a:cubicBezTo>
                  <a:cubicBezTo>
                    <a:pt x="9" y="15"/>
                    <a:pt x="8" y="14"/>
                    <a:pt x="7" y="14"/>
                  </a:cubicBezTo>
                  <a:close/>
                  <a:moveTo>
                    <a:pt x="7" y="11"/>
                  </a:moveTo>
                  <a:cubicBezTo>
                    <a:pt x="6" y="10"/>
                    <a:pt x="7" y="10"/>
                    <a:pt x="7" y="10"/>
                  </a:cubicBezTo>
                  <a:cubicBezTo>
                    <a:pt x="7" y="11"/>
                    <a:pt x="7" y="11"/>
                    <a:pt x="7" y="11"/>
                  </a:cubicBezTo>
                  <a:close/>
                  <a:moveTo>
                    <a:pt x="8" y="12"/>
                  </a:moveTo>
                  <a:cubicBezTo>
                    <a:pt x="9" y="12"/>
                    <a:pt x="9" y="13"/>
                    <a:pt x="9" y="13"/>
                  </a:cubicBezTo>
                  <a:cubicBezTo>
                    <a:pt x="9" y="13"/>
                    <a:pt x="9" y="13"/>
                    <a:pt x="9" y="13"/>
                  </a:cubicBezTo>
                  <a:cubicBezTo>
                    <a:pt x="8" y="13"/>
                    <a:pt x="8" y="12"/>
                    <a:pt x="8" y="12"/>
                  </a:cubicBezTo>
                  <a:close/>
                  <a:moveTo>
                    <a:pt x="9" y="15"/>
                  </a:moveTo>
                  <a:cubicBezTo>
                    <a:pt x="9" y="15"/>
                    <a:pt x="9" y="16"/>
                    <a:pt x="10" y="16"/>
                  </a:cubicBezTo>
                  <a:cubicBezTo>
                    <a:pt x="10" y="16"/>
                    <a:pt x="10" y="16"/>
                    <a:pt x="10" y="16"/>
                  </a:cubicBezTo>
                  <a:cubicBezTo>
                    <a:pt x="9" y="16"/>
                    <a:pt x="9" y="16"/>
                    <a:pt x="9" y="15"/>
                  </a:cubicBezTo>
                  <a:close/>
                  <a:moveTo>
                    <a:pt x="9" y="34"/>
                  </a:moveTo>
                  <a:cubicBezTo>
                    <a:pt x="9" y="34"/>
                    <a:pt x="9" y="34"/>
                    <a:pt x="9" y="34"/>
                  </a:cubicBezTo>
                  <a:cubicBezTo>
                    <a:pt x="9" y="34"/>
                    <a:pt x="9" y="34"/>
                    <a:pt x="9" y="34"/>
                  </a:cubicBezTo>
                  <a:cubicBezTo>
                    <a:pt x="9" y="34"/>
                    <a:pt x="9" y="34"/>
                    <a:pt x="9" y="34"/>
                  </a:cubicBezTo>
                  <a:close/>
                  <a:moveTo>
                    <a:pt x="10" y="15"/>
                  </a:moveTo>
                  <a:cubicBezTo>
                    <a:pt x="10" y="16"/>
                    <a:pt x="10" y="16"/>
                    <a:pt x="10" y="15"/>
                  </a:cubicBezTo>
                  <a:cubicBezTo>
                    <a:pt x="10" y="15"/>
                    <a:pt x="10" y="15"/>
                    <a:pt x="10" y="15"/>
                  </a:cubicBezTo>
                  <a:close/>
                  <a:moveTo>
                    <a:pt x="10" y="38"/>
                  </a:moveTo>
                  <a:cubicBezTo>
                    <a:pt x="10" y="39"/>
                    <a:pt x="9" y="38"/>
                    <a:pt x="9" y="39"/>
                  </a:cubicBezTo>
                  <a:cubicBezTo>
                    <a:pt x="9" y="39"/>
                    <a:pt x="9" y="38"/>
                    <a:pt x="9" y="38"/>
                  </a:cubicBezTo>
                  <a:cubicBezTo>
                    <a:pt x="9" y="38"/>
                    <a:pt x="10" y="38"/>
                    <a:pt x="10" y="38"/>
                  </a:cubicBezTo>
                  <a:close/>
                  <a:moveTo>
                    <a:pt x="7" y="9"/>
                  </a:moveTo>
                  <a:cubicBezTo>
                    <a:pt x="7" y="9"/>
                    <a:pt x="7" y="10"/>
                    <a:pt x="7" y="10"/>
                  </a:cubicBezTo>
                  <a:cubicBezTo>
                    <a:pt x="7" y="10"/>
                    <a:pt x="7" y="10"/>
                    <a:pt x="7" y="10"/>
                  </a:cubicBezTo>
                  <a:cubicBezTo>
                    <a:pt x="7" y="10"/>
                    <a:pt x="6" y="10"/>
                    <a:pt x="7" y="10"/>
                  </a:cubicBezTo>
                  <a:cubicBezTo>
                    <a:pt x="6" y="9"/>
                    <a:pt x="7" y="9"/>
                    <a:pt x="7" y="9"/>
                  </a:cubicBezTo>
                  <a:close/>
                  <a:moveTo>
                    <a:pt x="7" y="12"/>
                  </a:moveTo>
                  <a:cubicBezTo>
                    <a:pt x="7" y="12"/>
                    <a:pt x="6" y="12"/>
                    <a:pt x="6" y="11"/>
                  </a:cubicBezTo>
                  <a:cubicBezTo>
                    <a:pt x="6" y="10"/>
                    <a:pt x="7" y="11"/>
                    <a:pt x="7" y="12"/>
                  </a:cubicBezTo>
                  <a:close/>
                  <a:moveTo>
                    <a:pt x="6" y="12"/>
                  </a:moveTo>
                  <a:cubicBezTo>
                    <a:pt x="6" y="13"/>
                    <a:pt x="5" y="13"/>
                    <a:pt x="4" y="13"/>
                  </a:cubicBezTo>
                  <a:cubicBezTo>
                    <a:pt x="5" y="12"/>
                    <a:pt x="5" y="12"/>
                    <a:pt x="6" y="12"/>
                  </a:cubicBezTo>
                  <a:close/>
                  <a:moveTo>
                    <a:pt x="5" y="14"/>
                  </a:moveTo>
                  <a:cubicBezTo>
                    <a:pt x="5" y="14"/>
                    <a:pt x="5" y="14"/>
                    <a:pt x="5" y="14"/>
                  </a:cubicBezTo>
                  <a:cubicBezTo>
                    <a:pt x="5" y="14"/>
                    <a:pt x="4" y="14"/>
                    <a:pt x="4" y="13"/>
                  </a:cubicBezTo>
                  <a:cubicBezTo>
                    <a:pt x="5" y="13"/>
                    <a:pt x="5" y="13"/>
                    <a:pt x="5" y="14"/>
                  </a:cubicBezTo>
                  <a:close/>
                  <a:moveTo>
                    <a:pt x="4" y="23"/>
                  </a:moveTo>
                  <a:cubicBezTo>
                    <a:pt x="5" y="23"/>
                    <a:pt x="5" y="23"/>
                    <a:pt x="4" y="23"/>
                  </a:cubicBezTo>
                  <a:cubicBezTo>
                    <a:pt x="4" y="23"/>
                    <a:pt x="4" y="23"/>
                    <a:pt x="4" y="23"/>
                  </a:cubicBezTo>
                  <a:close/>
                  <a:moveTo>
                    <a:pt x="5" y="24"/>
                  </a:moveTo>
                  <a:cubicBezTo>
                    <a:pt x="4" y="24"/>
                    <a:pt x="4" y="24"/>
                    <a:pt x="4" y="24"/>
                  </a:cubicBezTo>
                  <a:cubicBezTo>
                    <a:pt x="4" y="24"/>
                    <a:pt x="5" y="24"/>
                    <a:pt x="5" y="24"/>
                  </a:cubicBezTo>
                  <a:close/>
                  <a:moveTo>
                    <a:pt x="3" y="33"/>
                  </a:moveTo>
                  <a:cubicBezTo>
                    <a:pt x="3" y="33"/>
                    <a:pt x="3" y="33"/>
                    <a:pt x="3" y="33"/>
                  </a:cubicBezTo>
                  <a:cubicBezTo>
                    <a:pt x="3" y="33"/>
                    <a:pt x="3" y="33"/>
                    <a:pt x="3" y="33"/>
                  </a:cubicBezTo>
                  <a:cubicBezTo>
                    <a:pt x="3" y="32"/>
                    <a:pt x="2" y="32"/>
                    <a:pt x="2" y="32"/>
                  </a:cubicBezTo>
                  <a:cubicBezTo>
                    <a:pt x="3" y="31"/>
                    <a:pt x="2" y="30"/>
                    <a:pt x="2" y="30"/>
                  </a:cubicBezTo>
                  <a:cubicBezTo>
                    <a:pt x="3" y="30"/>
                    <a:pt x="3" y="30"/>
                    <a:pt x="3" y="31"/>
                  </a:cubicBezTo>
                  <a:cubicBezTo>
                    <a:pt x="3" y="31"/>
                    <a:pt x="3" y="31"/>
                    <a:pt x="3" y="31"/>
                  </a:cubicBezTo>
                  <a:cubicBezTo>
                    <a:pt x="3" y="31"/>
                    <a:pt x="3" y="32"/>
                    <a:pt x="3" y="32"/>
                  </a:cubicBezTo>
                  <a:cubicBezTo>
                    <a:pt x="3" y="32"/>
                    <a:pt x="3" y="31"/>
                    <a:pt x="4" y="32"/>
                  </a:cubicBezTo>
                  <a:cubicBezTo>
                    <a:pt x="4" y="32"/>
                    <a:pt x="3" y="33"/>
                    <a:pt x="3" y="33"/>
                  </a:cubicBezTo>
                  <a:close/>
                  <a:moveTo>
                    <a:pt x="3" y="29"/>
                  </a:moveTo>
                  <a:cubicBezTo>
                    <a:pt x="3" y="29"/>
                    <a:pt x="3" y="29"/>
                    <a:pt x="3" y="29"/>
                  </a:cubicBezTo>
                  <a:cubicBezTo>
                    <a:pt x="3" y="29"/>
                    <a:pt x="3" y="30"/>
                    <a:pt x="3" y="30"/>
                  </a:cubicBezTo>
                  <a:cubicBezTo>
                    <a:pt x="3" y="30"/>
                    <a:pt x="3" y="29"/>
                    <a:pt x="3" y="29"/>
                  </a:cubicBezTo>
                  <a:close/>
                  <a:moveTo>
                    <a:pt x="4" y="33"/>
                  </a:moveTo>
                  <a:cubicBezTo>
                    <a:pt x="4" y="33"/>
                    <a:pt x="4" y="33"/>
                    <a:pt x="4" y="34"/>
                  </a:cubicBezTo>
                  <a:cubicBezTo>
                    <a:pt x="4" y="33"/>
                    <a:pt x="4" y="33"/>
                    <a:pt x="4" y="33"/>
                  </a:cubicBezTo>
                  <a:cubicBezTo>
                    <a:pt x="4" y="33"/>
                    <a:pt x="4" y="33"/>
                    <a:pt x="4" y="33"/>
                  </a:cubicBezTo>
                  <a:close/>
                  <a:moveTo>
                    <a:pt x="4" y="31"/>
                  </a:moveTo>
                  <a:cubicBezTo>
                    <a:pt x="4" y="31"/>
                    <a:pt x="4" y="31"/>
                    <a:pt x="4" y="31"/>
                  </a:cubicBezTo>
                  <a:cubicBezTo>
                    <a:pt x="4" y="31"/>
                    <a:pt x="4" y="31"/>
                    <a:pt x="4" y="31"/>
                  </a:cubicBezTo>
                  <a:close/>
                  <a:moveTo>
                    <a:pt x="5" y="32"/>
                  </a:moveTo>
                  <a:cubicBezTo>
                    <a:pt x="5" y="32"/>
                    <a:pt x="4" y="32"/>
                    <a:pt x="4" y="32"/>
                  </a:cubicBezTo>
                  <a:cubicBezTo>
                    <a:pt x="4" y="32"/>
                    <a:pt x="4" y="32"/>
                    <a:pt x="5" y="32"/>
                  </a:cubicBezTo>
                  <a:close/>
                  <a:moveTo>
                    <a:pt x="4" y="20"/>
                  </a:moveTo>
                  <a:cubicBezTo>
                    <a:pt x="4" y="20"/>
                    <a:pt x="4" y="19"/>
                    <a:pt x="4" y="19"/>
                  </a:cubicBezTo>
                  <a:cubicBezTo>
                    <a:pt x="4" y="20"/>
                    <a:pt x="4" y="21"/>
                    <a:pt x="4" y="20"/>
                  </a:cubicBezTo>
                  <a:close/>
                  <a:moveTo>
                    <a:pt x="4" y="25"/>
                  </a:moveTo>
                  <a:cubicBezTo>
                    <a:pt x="4" y="25"/>
                    <a:pt x="4" y="25"/>
                    <a:pt x="4" y="25"/>
                  </a:cubicBezTo>
                  <a:cubicBezTo>
                    <a:pt x="4" y="25"/>
                    <a:pt x="4" y="25"/>
                    <a:pt x="4" y="24"/>
                  </a:cubicBezTo>
                  <a:cubicBezTo>
                    <a:pt x="4" y="24"/>
                    <a:pt x="4" y="25"/>
                    <a:pt x="4" y="25"/>
                  </a:cubicBezTo>
                  <a:close/>
                  <a:moveTo>
                    <a:pt x="4" y="23"/>
                  </a:moveTo>
                  <a:cubicBezTo>
                    <a:pt x="3" y="23"/>
                    <a:pt x="3" y="22"/>
                    <a:pt x="3" y="22"/>
                  </a:cubicBezTo>
                  <a:cubicBezTo>
                    <a:pt x="3" y="22"/>
                    <a:pt x="4" y="23"/>
                    <a:pt x="4" y="23"/>
                  </a:cubicBezTo>
                  <a:close/>
                  <a:moveTo>
                    <a:pt x="2" y="27"/>
                  </a:moveTo>
                  <a:cubicBezTo>
                    <a:pt x="2" y="27"/>
                    <a:pt x="2" y="26"/>
                    <a:pt x="2" y="26"/>
                  </a:cubicBezTo>
                  <a:cubicBezTo>
                    <a:pt x="2" y="25"/>
                    <a:pt x="2" y="26"/>
                    <a:pt x="2" y="26"/>
                  </a:cubicBezTo>
                  <a:cubicBezTo>
                    <a:pt x="2" y="25"/>
                    <a:pt x="2" y="25"/>
                    <a:pt x="2" y="25"/>
                  </a:cubicBezTo>
                  <a:cubicBezTo>
                    <a:pt x="3" y="25"/>
                    <a:pt x="3" y="25"/>
                    <a:pt x="3" y="25"/>
                  </a:cubicBezTo>
                  <a:cubicBezTo>
                    <a:pt x="3" y="26"/>
                    <a:pt x="3" y="26"/>
                    <a:pt x="2" y="27"/>
                  </a:cubicBezTo>
                  <a:close/>
                  <a:moveTo>
                    <a:pt x="3" y="21"/>
                  </a:moveTo>
                  <a:cubicBezTo>
                    <a:pt x="3" y="21"/>
                    <a:pt x="2" y="21"/>
                    <a:pt x="2" y="21"/>
                  </a:cubicBezTo>
                  <a:cubicBezTo>
                    <a:pt x="3" y="21"/>
                    <a:pt x="3" y="21"/>
                    <a:pt x="3" y="21"/>
                  </a:cubicBezTo>
                  <a:cubicBezTo>
                    <a:pt x="3" y="21"/>
                    <a:pt x="3" y="21"/>
                    <a:pt x="3" y="21"/>
                  </a:cubicBezTo>
                  <a:close/>
                  <a:moveTo>
                    <a:pt x="3" y="18"/>
                  </a:moveTo>
                  <a:cubicBezTo>
                    <a:pt x="2" y="18"/>
                    <a:pt x="2" y="17"/>
                    <a:pt x="3" y="17"/>
                  </a:cubicBezTo>
                  <a:cubicBezTo>
                    <a:pt x="3" y="18"/>
                    <a:pt x="3" y="18"/>
                    <a:pt x="3" y="18"/>
                  </a:cubicBezTo>
                  <a:cubicBezTo>
                    <a:pt x="3" y="18"/>
                    <a:pt x="3" y="18"/>
                    <a:pt x="3" y="18"/>
                  </a:cubicBezTo>
                  <a:close/>
                  <a:moveTo>
                    <a:pt x="3" y="14"/>
                  </a:moveTo>
                  <a:cubicBezTo>
                    <a:pt x="3" y="15"/>
                    <a:pt x="3" y="15"/>
                    <a:pt x="3" y="15"/>
                  </a:cubicBezTo>
                  <a:cubicBezTo>
                    <a:pt x="2" y="15"/>
                    <a:pt x="2" y="14"/>
                    <a:pt x="3" y="14"/>
                  </a:cubicBezTo>
                  <a:close/>
                  <a:moveTo>
                    <a:pt x="3" y="16"/>
                  </a:moveTo>
                  <a:cubicBezTo>
                    <a:pt x="3" y="17"/>
                    <a:pt x="2" y="16"/>
                    <a:pt x="2" y="16"/>
                  </a:cubicBezTo>
                  <a:cubicBezTo>
                    <a:pt x="2" y="16"/>
                    <a:pt x="3" y="16"/>
                    <a:pt x="3" y="16"/>
                  </a:cubicBezTo>
                  <a:close/>
                  <a:moveTo>
                    <a:pt x="2" y="13"/>
                  </a:moveTo>
                  <a:cubicBezTo>
                    <a:pt x="2" y="13"/>
                    <a:pt x="2" y="14"/>
                    <a:pt x="2" y="14"/>
                  </a:cubicBezTo>
                  <a:cubicBezTo>
                    <a:pt x="2" y="14"/>
                    <a:pt x="2" y="13"/>
                    <a:pt x="2" y="13"/>
                  </a:cubicBezTo>
                  <a:close/>
                  <a:moveTo>
                    <a:pt x="1" y="12"/>
                  </a:moveTo>
                  <a:cubicBezTo>
                    <a:pt x="1" y="13"/>
                    <a:pt x="2" y="14"/>
                    <a:pt x="1" y="14"/>
                  </a:cubicBezTo>
                  <a:cubicBezTo>
                    <a:pt x="1" y="13"/>
                    <a:pt x="1" y="13"/>
                    <a:pt x="1" y="13"/>
                  </a:cubicBezTo>
                  <a:cubicBezTo>
                    <a:pt x="1" y="13"/>
                    <a:pt x="1" y="12"/>
                    <a:pt x="1" y="12"/>
                  </a:cubicBezTo>
                  <a:close/>
                  <a:moveTo>
                    <a:pt x="1" y="14"/>
                  </a:moveTo>
                  <a:cubicBezTo>
                    <a:pt x="1" y="14"/>
                    <a:pt x="2" y="15"/>
                    <a:pt x="2" y="14"/>
                  </a:cubicBezTo>
                  <a:cubicBezTo>
                    <a:pt x="2" y="15"/>
                    <a:pt x="1" y="14"/>
                    <a:pt x="1" y="14"/>
                  </a:cubicBezTo>
                  <a:cubicBezTo>
                    <a:pt x="1" y="14"/>
                    <a:pt x="1" y="14"/>
                    <a:pt x="1" y="14"/>
                  </a:cubicBezTo>
                  <a:close/>
                  <a:moveTo>
                    <a:pt x="1" y="18"/>
                  </a:moveTo>
                  <a:cubicBezTo>
                    <a:pt x="1" y="18"/>
                    <a:pt x="1" y="18"/>
                    <a:pt x="1" y="19"/>
                  </a:cubicBezTo>
                  <a:cubicBezTo>
                    <a:pt x="1" y="19"/>
                    <a:pt x="1" y="18"/>
                    <a:pt x="1" y="18"/>
                  </a:cubicBezTo>
                  <a:close/>
                  <a:moveTo>
                    <a:pt x="1" y="19"/>
                  </a:moveTo>
                  <a:cubicBezTo>
                    <a:pt x="1" y="19"/>
                    <a:pt x="2" y="19"/>
                    <a:pt x="2" y="20"/>
                  </a:cubicBezTo>
                  <a:cubicBezTo>
                    <a:pt x="2" y="20"/>
                    <a:pt x="1" y="20"/>
                    <a:pt x="1" y="20"/>
                  </a:cubicBezTo>
                  <a:cubicBezTo>
                    <a:pt x="1" y="19"/>
                    <a:pt x="1" y="19"/>
                    <a:pt x="1" y="19"/>
                  </a:cubicBezTo>
                  <a:close/>
                  <a:moveTo>
                    <a:pt x="1" y="29"/>
                  </a:moveTo>
                  <a:cubicBezTo>
                    <a:pt x="1" y="29"/>
                    <a:pt x="1" y="28"/>
                    <a:pt x="2" y="29"/>
                  </a:cubicBezTo>
                  <a:cubicBezTo>
                    <a:pt x="2" y="29"/>
                    <a:pt x="2" y="29"/>
                    <a:pt x="2" y="30"/>
                  </a:cubicBezTo>
                  <a:cubicBezTo>
                    <a:pt x="2" y="29"/>
                    <a:pt x="2" y="30"/>
                    <a:pt x="1" y="29"/>
                  </a:cubicBezTo>
                  <a:close/>
                  <a:moveTo>
                    <a:pt x="4" y="36"/>
                  </a:moveTo>
                  <a:cubicBezTo>
                    <a:pt x="3" y="36"/>
                    <a:pt x="3" y="36"/>
                    <a:pt x="2" y="35"/>
                  </a:cubicBezTo>
                  <a:cubicBezTo>
                    <a:pt x="2" y="35"/>
                    <a:pt x="3" y="35"/>
                    <a:pt x="2" y="35"/>
                  </a:cubicBezTo>
                  <a:cubicBezTo>
                    <a:pt x="2" y="35"/>
                    <a:pt x="2" y="35"/>
                    <a:pt x="2" y="35"/>
                  </a:cubicBezTo>
                  <a:cubicBezTo>
                    <a:pt x="2" y="34"/>
                    <a:pt x="2" y="34"/>
                    <a:pt x="2" y="35"/>
                  </a:cubicBezTo>
                  <a:cubicBezTo>
                    <a:pt x="2" y="34"/>
                    <a:pt x="2" y="33"/>
                    <a:pt x="2" y="32"/>
                  </a:cubicBezTo>
                  <a:cubicBezTo>
                    <a:pt x="3" y="32"/>
                    <a:pt x="2" y="33"/>
                    <a:pt x="2" y="33"/>
                  </a:cubicBezTo>
                  <a:cubicBezTo>
                    <a:pt x="3" y="34"/>
                    <a:pt x="3" y="34"/>
                    <a:pt x="4" y="35"/>
                  </a:cubicBezTo>
                  <a:cubicBezTo>
                    <a:pt x="3" y="35"/>
                    <a:pt x="3" y="35"/>
                    <a:pt x="4" y="36"/>
                  </a:cubicBezTo>
                  <a:close/>
                  <a:moveTo>
                    <a:pt x="4" y="37"/>
                  </a:moveTo>
                  <a:cubicBezTo>
                    <a:pt x="4" y="36"/>
                    <a:pt x="4" y="35"/>
                    <a:pt x="4" y="34"/>
                  </a:cubicBezTo>
                  <a:cubicBezTo>
                    <a:pt x="4" y="34"/>
                    <a:pt x="4" y="34"/>
                    <a:pt x="4" y="34"/>
                  </a:cubicBezTo>
                  <a:cubicBezTo>
                    <a:pt x="4" y="33"/>
                    <a:pt x="4" y="33"/>
                    <a:pt x="5" y="33"/>
                  </a:cubicBezTo>
                  <a:cubicBezTo>
                    <a:pt x="5" y="34"/>
                    <a:pt x="5" y="34"/>
                    <a:pt x="5" y="34"/>
                  </a:cubicBezTo>
                  <a:cubicBezTo>
                    <a:pt x="5" y="35"/>
                    <a:pt x="5" y="35"/>
                    <a:pt x="5" y="35"/>
                  </a:cubicBezTo>
                  <a:cubicBezTo>
                    <a:pt x="5" y="35"/>
                    <a:pt x="5" y="35"/>
                    <a:pt x="5" y="36"/>
                  </a:cubicBezTo>
                  <a:cubicBezTo>
                    <a:pt x="5" y="36"/>
                    <a:pt x="5" y="36"/>
                    <a:pt x="5" y="36"/>
                  </a:cubicBezTo>
                  <a:cubicBezTo>
                    <a:pt x="5" y="37"/>
                    <a:pt x="5" y="37"/>
                    <a:pt x="4" y="37"/>
                  </a:cubicBezTo>
                  <a:close/>
                  <a:moveTo>
                    <a:pt x="5" y="19"/>
                  </a:moveTo>
                  <a:cubicBezTo>
                    <a:pt x="5" y="19"/>
                    <a:pt x="5" y="19"/>
                    <a:pt x="5" y="19"/>
                  </a:cubicBezTo>
                  <a:cubicBezTo>
                    <a:pt x="5" y="19"/>
                    <a:pt x="5" y="19"/>
                    <a:pt x="5" y="18"/>
                  </a:cubicBezTo>
                  <a:cubicBezTo>
                    <a:pt x="5" y="18"/>
                    <a:pt x="4" y="18"/>
                    <a:pt x="4" y="18"/>
                  </a:cubicBezTo>
                  <a:cubicBezTo>
                    <a:pt x="4" y="17"/>
                    <a:pt x="4" y="16"/>
                    <a:pt x="4" y="15"/>
                  </a:cubicBezTo>
                  <a:cubicBezTo>
                    <a:pt x="5" y="16"/>
                    <a:pt x="5" y="15"/>
                    <a:pt x="6" y="15"/>
                  </a:cubicBezTo>
                  <a:cubicBezTo>
                    <a:pt x="6" y="16"/>
                    <a:pt x="5" y="16"/>
                    <a:pt x="6" y="17"/>
                  </a:cubicBezTo>
                  <a:cubicBezTo>
                    <a:pt x="5" y="17"/>
                    <a:pt x="5" y="17"/>
                    <a:pt x="5" y="17"/>
                  </a:cubicBezTo>
                  <a:cubicBezTo>
                    <a:pt x="5" y="17"/>
                    <a:pt x="5" y="17"/>
                    <a:pt x="4" y="17"/>
                  </a:cubicBezTo>
                  <a:cubicBezTo>
                    <a:pt x="5" y="18"/>
                    <a:pt x="5" y="18"/>
                    <a:pt x="5" y="18"/>
                  </a:cubicBezTo>
                  <a:cubicBezTo>
                    <a:pt x="5" y="18"/>
                    <a:pt x="5" y="18"/>
                    <a:pt x="6" y="18"/>
                  </a:cubicBezTo>
                  <a:cubicBezTo>
                    <a:pt x="6" y="19"/>
                    <a:pt x="5" y="19"/>
                    <a:pt x="5" y="19"/>
                  </a:cubicBezTo>
                  <a:close/>
                  <a:moveTo>
                    <a:pt x="5" y="26"/>
                  </a:moveTo>
                  <a:cubicBezTo>
                    <a:pt x="6" y="26"/>
                    <a:pt x="6" y="26"/>
                    <a:pt x="6" y="27"/>
                  </a:cubicBezTo>
                  <a:cubicBezTo>
                    <a:pt x="6" y="27"/>
                    <a:pt x="5" y="27"/>
                    <a:pt x="5" y="26"/>
                  </a:cubicBezTo>
                  <a:close/>
                  <a:moveTo>
                    <a:pt x="5" y="6"/>
                  </a:moveTo>
                  <a:cubicBezTo>
                    <a:pt x="6" y="6"/>
                    <a:pt x="6" y="6"/>
                    <a:pt x="6" y="7"/>
                  </a:cubicBezTo>
                  <a:cubicBezTo>
                    <a:pt x="5" y="6"/>
                    <a:pt x="6" y="6"/>
                    <a:pt x="5" y="6"/>
                  </a:cubicBezTo>
                  <a:close/>
                  <a:moveTo>
                    <a:pt x="6" y="36"/>
                  </a:moveTo>
                  <a:cubicBezTo>
                    <a:pt x="6" y="35"/>
                    <a:pt x="6" y="35"/>
                    <a:pt x="6" y="34"/>
                  </a:cubicBezTo>
                  <a:cubicBezTo>
                    <a:pt x="6" y="35"/>
                    <a:pt x="7" y="35"/>
                    <a:pt x="7" y="35"/>
                  </a:cubicBezTo>
                  <a:cubicBezTo>
                    <a:pt x="7" y="34"/>
                    <a:pt x="7" y="34"/>
                    <a:pt x="7" y="34"/>
                  </a:cubicBezTo>
                  <a:cubicBezTo>
                    <a:pt x="7" y="34"/>
                    <a:pt x="7" y="34"/>
                    <a:pt x="7" y="34"/>
                  </a:cubicBezTo>
                  <a:cubicBezTo>
                    <a:pt x="8" y="34"/>
                    <a:pt x="7" y="34"/>
                    <a:pt x="7" y="35"/>
                  </a:cubicBezTo>
                  <a:cubicBezTo>
                    <a:pt x="8" y="35"/>
                    <a:pt x="8" y="35"/>
                    <a:pt x="9" y="35"/>
                  </a:cubicBezTo>
                  <a:cubicBezTo>
                    <a:pt x="9" y="36"/>
                    <a:pt x="9" y="36"/>
                    <a:pt x="9" y="36"/>
                  </a:cubicBezTo>
                  <a:cubicBezTo>
                    <a:pt x="8" y="36"/>
                    <a:pt x="8" y="36"/>
                    <a:pt x="8" y="35"/>
                  </a:cubicBezTo>
                  <a:cubicBezTo>
                    <a:pt x="8" y="36"/>
                    <a:pt x="8" y="36"/>
                    <a:pt x="8" y="36"/>
                  </a:cubicBezTo>
                  <a:cubicBezTo>
                    <a:pt x="7" y="36"/>
                    <a:pt x="8" y="37"/>
                    <a:pt x="7" y="37"/>
                  </a:cubicBezTo>
                  <a:cubicBezTo>
                    <a:pt x="7" y="36"/>
                    <a:pt x="7" y="36"/>
                    <a:pt x="7" y="36"/>
                  </a:cubicBezTo>
                  <a:cubicBezTo>
                    <a:pt x="7" y="35"/>
                    <a:pt x="6" y="35"/>
                    <a:pt x="6" y="36"/>
                  </a:cubicBezTo>
                  <a:close/>
                  <a:moveTo>
                    <a:pt x="8" y="39"/>
                  </a:moveTo>
                  <a:cubicBezTo>
                    <a:pt x="8" y="39"/>
                    <a:pt x="8" y="39"/>
                    <a:pt x="8" y="38"/>
                  </a:cubicBezTo>
                  <a:cubicBezTo>
                    <a:pt x="8" y="38"/>
                    <a:pt x="8" y="39"/>
                    <a:pt x="7" y="39"/>
                  </a:cubicBezTo>
                  <a:cubicBezTo>
                    <a:pt x="7" y="38"/>
                    <a:pt x="7" y="37"/>
                    <a:pt x="8" y="38"/>
                  </a:cubicBezTo>
                  <a:cubicBezTo>
                    <a:pt x="8" y="37"/>
                    <a:pt x="8" y="37"/>
                    <a:pt x="9" y="37"/>
                  </a:cubicBezTo>
                  <a:cubicBezTo>
                    <a:pt x="8" y="38"/>
                    <a:pt x="9" y="39"/>
                    <a:pt x="8" y="39"/>
                  </a:cubicBezTo>
                  <a:close/>
                  <a:moveTo>
                    <a:pt x="10" y="36"/>
                  </a:moveTo>
                  <a:cubicBezTo>
                    <a:pt x="9" y="36"/>
                    <a:pt x="9" y="36"/>
                    <a:pt x="9" y="36"/>
                  </a:cubicBezTo>
                  <a:cubicBezTo>
                    <a:pt x="9" y="35"/>
                    <a:pt x="10" y="36"/>
                    <a:pt x="10" y="36"/>
                  </a:cubicBezTo>
                  <a:close/>
                  <a:moveTo>
                    <a:pt x="9" y="40"/>
                  </a:moveTo>
                  <a:cubicBezTo>
                    <a:pt x="9" y="40"/>
                    <a:pt x="10" y="41"/>
                    <a:pt x="10" y="41"/>
                  </a:cubicBezTo>
                  <a:cubicBezTo>
                    <a:pt x="10" y="41"/>
                    <a:pt x="9" y="41"/>
                    <a:pt x="9" y="40"/>
                  </a:cubicBezTo>
                  <a:close/>
                  <a:moveTo>
                    <a:pt x="10" y="36"/>
                  </a:moveTo>
                  <a:cubicBezTo>
                    <a:pt x="10" y="36"/>
                    <a:pt x="11" y="37"/>
                    <a:pt x="11" y="37"/>
                  </a:cubicBezTo>
                  <a:cubicBezTo>
                    <a:pt x="11" y="37"/>
                    <a:pt x="11" y="37"/>
                    <a:pt x="10" y="37"/>
                  </a:cubicBezTo>
                  <a:cubicBezTo>
                    <a:pt x="10" y="37"/>
                    <a:pt x="10" y="37"/>
                    <a:pt x="10" y="36"/>
                  </a:cubicBezTo>
                  <a:close/>
                  <a:moveTo>
                    <a:pt x="11" y="41"/>
                  </a:moveTo>
                  <a:cubicBezTo>
                    <a:pt x="11" y="41"/>
                    <a:pt x="11" y="41"/>
                    <a:pt x="11" y="41"/>
                  </a:cubicBezTo>
                  <a:cubicBezTo>
                    <a:pt x="11" y="42"/>
                    <a:pt x="11" y="41"/>
                    <a:pt x="11" y="41"/>
                  </a:cubicBezTo>
                  <a:close/>
                  <a:moveTo>
                    <a:pt x="11" y="35"/>
                  </a:moveTo>
                  <a:cubicBezTo>
                    <a:pt x="11" y="35"/>
                    <a:pt x="12" y="35"/>
                    <a:pt x="12" y="35"/>
                  </a:cubicBezTo>
                  <a:cubicBezTo>
                    <a:pt x="11" y="35"/>
                    <a:pt x="11" y="35"/>
                    <a:pt x="11" y="35"/>
                  </a:cubicBezTo>
                  <a:close/>
                  <a:moveTo>
                    <a:pt x="11" y="39"/>
                  </a:moveTo>
                  <a:cubicBezTo>
                    <a:pt x="11" y="39"/>
                    <a:pt x="11" y="39"/>
                    <a:pt x="11" y="39"/>
                  </a:cubicBezTo>
                  <a:cubicBezTo>
                    <a:pt x="12" y="39"/>
                    <a:pt x="12" y="39"/>
                    <a:pt x="11" y="39"/>
                  </a:cubicBezTo>
                  <a:close/>
                  <a:moveTo>
                    <a:pt x="12" y="38"/>
                  </a:moveTo>
                  <a:cubicBezTo>
                    <a:pt x="11" y="38"/>
                    <a:pt x="11" y="37"/>
                    <a:pt x="12" y="37"/>
                  </a:cubicBezTo>
                  <a:cubicBezTo>
                    <a:pt x="12" y="37"/>
                    <a:pt x="12" y="38"/>
                    <a:pt x="12" y="38"/>
                  </a:cubicBezTo>
                  <a:close/>
                  <a:moveTo>
                    <a:pt x="12" y="42"/>
                  </a:moveTo>
                  <a:cubicBezTo>
                    <a:pt x="12" y="42"/>
                    <a:pt x="13" y="42"/>
                    <a:pt x="13" y="42"/>
                  </a:cubicBezTo>
                  <a:cubicBezTo>
                    <a:pt x="13" y="42"/>
                    <a:pt x="13" y="42"/>
                    <a:pt x="12" y="42"/>
                  </a:cubicBezTo>
                  <a:close/>
                  <a:moveTo>
                    <a:pt x="14" y="43"/>
                  </a:moveTo>
                  <a:cubicBezTo>
                    <a:pt x="14" y="43"/>
                    <a:pt x="14" y="42"/>
                    <a:pt x="13" y="42"/>
                  </a:cubicBezTo>
                  <a:cubicBezTo>
                    <a:pt x="13" y="42"/>
                    <a:pt x="14" y="42"/>
                    <a:pt x="14" y="42"/>
                  </a:cubicBezTo>
                  <a:cubicBezTo>
                    <a:pt x="14" y="43"/>
                    <a:pt x="14" y="43"/>
                    <a:pt x="14" y="43"/>
                  </a:cubicBezTo>
                  <a:close/>
                  <a:moveTo>
                    <a:pt x="19" y="43"/>
                  </a:moveTo>
                  <a:cubicBezTo>
                    <a:pt x="19" y="43"/>
                    <a:pt x="19" y="43"/>
                    <a:pt x="19" y="43"/>
                  </a:cubicBezTo>
                  <a:cubicBezTo>
                    <a:pt x="19" y="43"/>
                    <a:pt x="19" y="43"/>
                    <a:pt x="19" y="43"/>
                  </a:cubicBezTo>
                  <a:cubicBezTo>
                    <a:pt x="18" y="43"/>
                    <a:pt x="18" y="43"/>
                    <a:pt x="19" y="43"/>
                  </a:cubicBezTo>
                  <a:close/>
                  <a:moveTo>
                    <a:pt x="20" y="26"/>
                  </a:moveTo>
                  <a:cubicBezTo>
                    <a:pt x="20" y="26"/>
                    <a:pt x="20" y="26"/>
                    <a:pt x="20" y="25"/>
                  </a:cubicBezTo>
                  <a:cubicBezTo>
                    <a:pt x="20" y="26"/>
                    <a:pt x="20" y="26"/>
                    <a:pt x="20" y="26"/>
                  </a:cubicBezTo>
                  <a:cubicBezTo>
                    <a:pt x="20" y="26"/>
                    <a:pt x="20" y="26"/>
                    <a:pt x="20" y="26"/>
                  </a:cubicBezTo>
                  <a:close/>
                  <a:moveTo>
                    <a:pt x="20" y="42"/>
                  </a:moveTo>
                  <a:cubicBezTo>
                    <a:pt x="21" y="42"/>
                    <a:pt x="21" y="43"/>
                    <a:pt x="21" y="43"/>
                  </a:cubicBezTo>
                  <a:cubicBezTo>
                    <a:pt x="20" y="43"/>
                    <a:pt x="20" y="42"/>
                    <a:pt x="20" y="42"/>
                  </a:cubicBezTo>
                  <a:close/>
                  <a:moveTo>
                    <a:pt x="20" y="38"/>
                  </a:moveTo>
                  <a:cubicBezTo>
                    <a:pt x="21" y="38"/>
                    <a:pt x="21" y="39"/>
                    <a:pt x="21" y="39"/>
                  </a:cubicBezTo>
                  <a:cubicBezTo>
                    <a:pt x="21" y="39"/>
                    <a:pt x="21" y="39"/>
                    <a:pt x="21" y="39"/>
                  </a:cubicBezTo>
                  <a:cubicBezTo>
                    <a:pt x="20" y="39"/>
                    <a:pt x="20" y="39"/>
                    <a:pt x="20" y="38"/>
                  </a:cubicBezTo>
                  <a:close/>
                  <a:moveTo>
                    <a:pt x="20" y="44"/>
                  </a:moveTo>
                  <a:cubicBezTo>
                    <a:pt x="21" y="44"/>
                    <a:pt x="21" y="44"/>
                    <a:pt x="21" y="44"/>
                  </a:cubicBezTo>
                  <a:cubicBezTo>
                    <a:pt x="21" y="45"/>
                    <a:pt x="20" y="44"/>
                    <a:pt x="20" y="44"/>
                  </a:cubicBezTo>
                  <a:close/>
                  <a:moveTo>
                    <a:pt x="21" y="46"/>
                  </a:moveTo>
                  <a:cubicBezTo>
                    <a:pt x="21" y="46"/>
                    <a:pt x="21" y="46"/>
                    <a:pt x="21" y="46"/>
                  </a:cubicBezTo>
                  <a:cubicBezTo>
                    <a:pt x="21" y="46"/>
                    <a:pt x="21" y="46"/>
                    <a:pt x="21" y="46"/>
                  </a:cubicBezTo>
                  <a:close/>
                  <a:moveTo>
                    <a:pt x="22" y="40"/>
                  </a:moveTo>
                  <a:cubicBezTo>
                    <a:pt x="21" y="40"/>
                    <a:pt x="21" y="39"/>
                    <a:pt x="21" y="39"/>
                  </a:cubicBezTo>
                  <a:cubicBezTo>
                    <a:pt x="22" y="39"/>
                    <a:pt x="22" y="40"/>
                    <a:pt x="22" y="40"/>
                  </a:cubicBezTo>
                  <a:close/>
                  <a:moveTo>
                    <a:pt x="23" y="37"/>
                  </a:moveTo>
                  <a:cubicBezTo>
                    <a:pt x="23" y="36"/>
                    <a:pt x="24" y="36"/>
                    <a:pt x="24" y="37"/>
                  </a:cubicBezTo>
                  <a:cubicBezTo>
                    <a:pt x="24" y="37"/>
                    <a:pt x="24" y="37"/>
                    <a:pt x="23" y="37"/>
                  </a:cubicBezTo>
                  <a:close/>
                  <a:moveTo>
                    <a:pt x="24" y="35"/>
                  </a:moveTo>
                  <a:cubicBezTo>
                    <a:pt x="23" y="34"/>
                    <a:pt x="23" y="34"/>
                    <a:pt x="23" y="34"/>
                  </a:cubicBezTo>
                  <a:cubicBezTo>
                    <a:pt x="24" y="34"/>
                    <a:pt x="24" y="35"/>
                    <a:pt x="24" y="35"/>
                  </a:cubicBezTo>
                  <a:close/>
                  <a:moveTo>
                    <a:pt x="24" y="36"/>
                  </a:moveTo>
                  <a:cubicBezTo>
                    <a:pt x="24" y="36"/>
                    <a:pt x="24" y="36"/>
                    <a:pt x="24" y="36"/>
                  </a:cubicBezTo>
                  <a:cubicBezTo>
                    <a:pt x="24" y="36"/>
                    <a:pt x="23" y="36"/>
                    <a:pt x="23" y="35"/>
                  </a:cubicBezTo>
                  <a:cubicBezTo>
                    <a:pt x="24" y="35"/>
                    <a:pt x="24" y="35"/>
                    <a:pt x="24" y="36"/>
                  </a:cubicBezTo>
                  <a:close/>
                  <a:moveTo>
                    <a:pt x="25" y="38"/>
                  </a:moveTo>
                  <a:cubicBezTo>
                    <a:pt x="25" y="38"/>
                    <a:pt x="25" y="38"/>
                    <a:pt x="25" y="38"/>
                  </a:cubicBezTo>
                  <a:cubicBezTo>
                    <a:pt x="25" y="38"/>
                    <a:pt x="25" y="38"/>
                    <a:pt x="25" y="38"/>
                  </a:cubicBezTo>
                  <a:cubicBezTo>
                    <a:pt x="25" y="38"/>
                    <a:pt x="25" y="38"/>
                    <a:pt x="25" y="38"/>
                  </a:cubicBezTo>
                  <a:close/>
                  <a:moveTo>
                    <a:pt x="23" y="26"/>
                  </a:moveTo>
                  <a:cubicBezTo>
                    <a:pt x="23" y="26"/>
                    <a:pt x="23" y="25"/>
                    <a:pt x="22" y="25"/>
                  </a:cubicBezTo>
                  <a:cubicBezTo>
                    <a:pt x="21" y="24"/>
                    <a:pt x="20" y="24"/>
                    <a:pt x="19" y="24"/>
                  </a:cubicBezTo>
                  <a:cubicBezTo>
                    <a:pt x="19" y="24"/>
                    <a:pt x="19" y="24"/>
                    <a:pt x="19" y="23"/>
                  </a:cubicBezTo>
                  <a:cubicBezTo>
                    <a:pt x="18" y="23"/>
                    <a:pt x="19" y="24"/>
                    <a:pt x="19" y="25"/>
                  </a:cubicBezTo>
                  <a:cubicBezTo>
                    <a:pt x="19" y="27"/>
                    <a:pt x="18" y="29"/>
                    <a:pt x="19" y="31"/>
                  </a:cubicBezTo>
                  <a:cubicBezTo>
                    <a:pt x="18" y="31"/>
                    <a:pt x="19" y="32"/>
                    <a:pt x="18" y="33"/>
                  </a:cubicBezTo>
                  <a:cubicBezTo>
                    <a:pt x="19" y="33"/>
                    <a:pt x="19" y="34"/>
                    <a:pt x="19" y="34"/>
                  </a:cubicBezTo>
                  <a:cubicBezTo>
                    <a:pt x="18" y="36"/>
                    <a:pt x="19" y="40"/>
                    <a:pt x="18" y="41"/>
                  </a:cubicBezTo>
                  <a:cubicBezTo>
                    <a:pt x="18" y="42"/>
                    <a:pt x="17" y="43"/>
                    <a:pt x="16" y="42"/>
                  </a:cubicBezTo>
                  <a:cubicBezTo>
                    <a:pt x="14" y="42"/>
                    <a:pt x="12" y="40"/>
                    <a:pt x="12" y="37"/>
                  </a:cubicBezTo>
                  <a:cubicBezTo>
                    <a:pt x="13" y="37"/>
                    <a:pt x="14" y="39"/>
                    <a:pt x="14" y="40"/>
                  </a:cubicBezTo>
                  <a:cubicBezTo>
                    <a:pt x="16" y="41"/>
                    <a:pt x="18" y="41"/>
                    <a:pt x="17" y="39"/>
                  </a:cubicBezTo>
                  <a:cubicBezTo>
                    <a:pt x="17" y="38"/>
                    <a:pt x="17" y="38"/>
                    <a:pt x="17" y="38"/>
                  </a:cubicBezTo>
                  <a:cubicBezTo>
                    <a:pt x="17" y="36"/>
                    <a:pt x="17" y="33"/>
                    <a:pt x="17" y="30"/>
                  </a:cubicBezTo>
                  <a:cubicBezTo>
                    <a:pt x="17" y="28"/>
                    <a:pt x="17" y="25"/>
                    <a:pt x="17" y="23"/>
                  </a:cubicBezTo>
                  <a:cubicBezTo>
                    <a:pt x="17" y="22"/>
                    <a:pt x="17" y="23"/>
                    <a:pt x="16" y="23"/>
                  </a:cubicBezTo>
                  <a:cubicBezTo>
                    <a:pt x="16" y="22"/>
                    <a:pt x="13" y="21"/>
                    <a:pt x="13" y="22"/>
                  </a:cubicBezTo>
                  <a:cubicBezTo>
                    <a:pt x="12" y="21"/>
                    <a:pt x="11" y="20"/>
                    <a:pt x="10" y="20"/>
                  </a:cubicBezTo>
                  <a:cubicBezTo>
                    <a:pt x="11" y="18"/>
                    <a:pt x="13" y="18"/>
                    <a:pt x="15" y="17"/>
                  </a:cubicBezTo>
                  <a:cubicBezTo>
                    <a:pt x="16" y="18"/>
                    <a:pt x="17" y="18"/>
                    <a:pt x="17" y="18"/>
                  </a:cubicBezTo>
                  <a:cubicBezTo>
                    <a:pt x="17" y="18"/>
                    <a:pt x="17" y="18"/>
                    <a:pt x="17" y="17"/>
                  </a:cubicBezTo>
                  <a:cubicBezTo>
                    <a:pt x="18" y="17"/>
                    <a:pt x="18" y="17"/>
                    <a:pt x="19" y="18"/>
                  </a:cubicBezTo>
                  <a:cubicBezTo>
                    <a:pt x="19" y="18"/>
                    <a:pt x="18" y="18"/>
                    <a:pt x="18" y="18"/>
                  </a:cubicBezTo>
                  <a:cubicBezTo>
                    <a:pt x="19" y="19"/>
                    <a:pt x="21" y="20"/>
                    <a:pt x="23" y="22"/>
                  </a:cubicBezTo>
                  <a:cubicBezTo>
                    <a:pt x="23" y="22"/>
                    <a:pt x="23" y="22"/>
                    <a:pt x="24" y="22"/>
                  </a:cubicBezTo>
                  <a:cubicBezTo>
                    <a:pt x="24" y="23"/>
                    <a:pt x="25" y="24"/>
                    <a:pt x="26" y="25"/>
                  </a:cubicBezTo>
                  <a:cubicBezTo>
                    <a:pt x="26" y="25"/>
                    <a:pt x="26" y="25"/>
                    <a:pt x="26" y="25"/>
                  </a:cubicBezTo>
                  <a:cubicBezTo>
                    <a:pt x="27" y="26"/>
                    <a:pt x="26" y="26"/>
                    <a:pt x="26" y="27"/>
                  </a:cubicBezTo>
                  <a:cubicBezTo>
                    <a:pt x="25" y="26"/>
                    <a:pt x="24" y="25"/>
                    <a:pt x="23" y="26"/>
                  </a:cubicBezTo>
                  <a:close/>
                  <a:moveTo>
                    <a:pt x="13" y="34"/>
                  </a:moveTo>
                  <a:cubicBezTo>
                    <a:pt x="13" y="34"/>
                    <a:pt x="14" y="34"/>
                    <a:pt x="14" y="34"/>
                  </a:cubicBezTo>
                  <a:cubicBezTo>
                    <a:pt x="14" y="35"/>
                    <a:pt x="14" y="35"/>
                    <a:pt x="13" y="35"/>
                  </a:cubicBezTo>
                  <a:cubicBezTo>
                    <a:pt x="13" y="34"/>
                    <a:pt x="13" y="34"/>
                    <a:pt x="13" y="34"/>
                  </a:cubicBezTo>
                  <a:close/>
                  <a:moveTo>
                    <a:pt x="16" y="35"/>
                  </a:moveTo>
                  <a:cubicBezTo>
                    <a:pt x="16" y="35"/>
                    <a:pt x="17" y="36"/>
                    <a:pt x="17" y="36"/>
                  </a:cubicBezTo>
                  <a:cubicBezTo>
                    <a:pt x="17" y="36"/>
                    <a:pt x="16" y="36"/>
                    <a:pt x="16" y="35"/>
                  </a:cubicBezTo>
                  <a:close/>
                  <a:moveTo>
                    <a:pt x="26" y="43"/>
                  </a:moveTo>
                  <a:cubicBezTo>
                    <a:pt x="26" y="43"/>
                    <a:pt x="26" y="42"/>
                    <a:pt x="26" y="42"/>
                  </a:cubicBezTo>
                  <a:cubicBezTo>
                    <a:pt x="26" y="42"/>
                    <a:pt x="26" y="42"/>
                    <a:pt x="26" y="42"/>
                  </a:cubicBezTo>
                  <a:cubicBezTo>
                    <a:pt x="26" y="42"/>
                    <a:pt x="26" y="42"/>
                    <a:pt x="26" y="43"/>
                  </a:cubicBezTo>
                  <a:cubicBezTo>
                    <a:pt x="26" y="43"/>
                    <a:pt x="26" y="43"/>
                    <a:pt x="26" y="43"/>
                  </a:cubicBezTo>
                  <a:close/>
                  <a:moveTo>
                    <a:pt x="27" y="48"/>
                  </a:moveTo>
                  <a:cubicBezTo>
                    <a:pt x="27" y="48"/>
                    <a:pt x="27" y="47"/>
                    <a:pt x="27" y="47"/>
                  </a:cubicBezTo>
                  <a:cubicBezTo>
                    <a:pt x="27" y="47"/>
                    <a:pt x="27" y="47"/>
                    <a:pt x="28" y="47"/>
                  </a:cubicBezTo>
                  <a:cubicBezTo>
                    <a:pt x="28" y="48"/>
                    <a:pt x="27" y="48"/>
                    <a:pt x="27" y="48"/>
                  </a:cubicBezTo>
                  <a:close/>
                  <a:moveTo>
                    <a:pt x="28" y="46"/>
                  </a:moveTo>
                  <a:cubicBezTo>
                    <a:pt x="29" y="46"/>
                    <a:pt x="29" y="46"/>
                    <a:pt x="29" y="46"/>
                  </a:cubicBezTo>
                  <a:cubicBezTo>
                    <a:pt x="28" y="46"/>
                    <a:pt x="28" y="46"/>
                    <a:pt x="28" y="46"/>
                  </a:cubicBezTo>
                  <a:close/>
                  <a:moveTo>
                    <a:pt x="28" y="46"/>
                  </a:moveTo>
                  <a:cubicBezTo>
                    <a:pt x="28" y="45"/>
                    <a:pt x="28" y="45"/>
                    <a:pt x="28" y="45"/>
                  </a:cubicBezTo>
                  <a:cubicBezTo>
                    <a:pt x="27" y="45"/>
                    <a:pt x="27" y="45"/>
                    <a:pt x="27" y="46"/>
                  </a:cubicBezTo>
                  <a:cubicBezTo>
                    <a:pt x="26" y="45"/>
                    <a:pt x="27" y="46"/>
                    <a:pt x="26" y="46"/>
                  </a:cubicBezTo>
                  <a:cubicBezTo>
                    <a:pt x="26" y="45"/>
                    <a:pt x="26" y="45"/>
                    <a:pt x="26" y="44"/>
                  </a:cubicBezTo>
                  <a:cubicBezTo>
                    <a:pt x="26" y="44"/>
                    <a:pt x="26" y="44"/>
                    <a:pt x="26" y="44"/>
                  </a:cubicBezTo>
                  <a:cubicBezTo>
                    <a:pt x="27" y="44"/>
                    <a:pt x="27" y="45"/>
                    <a:pt x="27" y="44"/>
                  </a:cubicBezTo>
                  <a:cubicBezTo>
                    <a:pt x="27" y="44"/>
                    <a:pt x="28" y="45"/>
                    <a:pt x="28" y="45"/>
                  </a:cubicBezTo>
                  <a:cubicBezTo>
                    <a:pt x="28" y="45"/>
                    <a:pt x="28" y="45"/>
                    <a:pt x="28" y="45"/>
                  </a:cubicBezTo>
                  <a:cubicBezTo>
                    <a:pt x="28" y="45"/>
                    <a:pt x="29" y="45"/>
                    <a:pt x="29" y="45"/>
                  </a:cubicBezTo>
                  <a:cubicBezTo>
                    <a:pt x="29" y="45"/>
                    <a:pt x="28" y="46"/>
                    <a:pt x="28" y="46"/>
                  </a:cubicBezTo>
                  <a:close/>
                  <a:moveTo>
                    <a:pt x="29" y="45"/>
                  </a:moveTo>
                  <a:cubicBezTo>
                    <a:pt x="29" y="45"/>
                    <a:pt x="29" y="44"/>
                    <a:pt x="29" y="44"/>
                  </a:cubicBezTo>
                  <a:cubicBezTo>
                    <a:pt x="29" y="44"/>
                    <a:pt x="30" y="45"/>
                    <a:pt x="30" y="45"/>
                  </a:cubicBezTo>
                  <a:cubicBezTo>
                    <a:pt x="30" y="45"/>
                    <a:pt x="30" y="45"/>
                    <a:pt x="29" y="45"/>
                  </a:cubicBezTo>
                  <a:close/>
                  <a:moveTo>
                    <a:pt x="30" y="46"/>
                  </a:moveTo>
                  <a:cubicBezTo>
                    <a:pt x="30" y="47"/>
                    <a:pt x="31" y="47"/>
                    <a:pt x="31" y="48"/>
                  </a:cubicBezTo>
                  <a:cubicBezTo>
                    <a:pt x="30" y="48"/>
                    <a:pt x="29" y="46"/>
                    <a:pt x="30" y="46"/>
                  </a:cubicBezTo>
                  <a:close/>
                  <a:moveTo>
                    <a:pt x="31" y="37"/>
                  </a:moveTo>
                  <a:cubicBezTo>
                    <a:pt x="31" y="37"/>
                    <a:pt x="31" y="38"/>
                    <a:pt x="32" y="38"/>
                  </a:cubicBezTo>
                  <a:cubicBezTo>
                    <a:pt x="31" y="38"/>
                    <a:pt x="31" y="38"/>
                    <a:pt x="31" y="38"/>
                  </a:cubicBezTo>
                  <a:cubicBezTo>
                    <a:pt x="31" y="38"/>
                    <a:pt x="31" y="38"/>
                    <a:pt x="31" y="37"/>
                  </a:cubicBezTo>
                  <a:close/>
                  <a:moveTo>
                    <a:pt x="34" y="48"/>
                  </a:moveTo>
                  <a:cubicBezTo>
                    <a:pt x="34" y="49"/>
                    <a:pt x="34" y="49"/>
                    <a:pt x="34" y="49"/>
                  </a:cubicBezTo>
                  <a:cubicBezTo>
                    <a:pt x="34" y="49"/>
                    <a:pt x="34" y="48"/>
                    <a:pt x="34" y="48"/>
                  </a:cubicBezTo>
                  <a:close/>
                  <a:moveTo>
                    <a:pt x="34" y="50"/>
                  </a:moveTo>
                  <a:cubicBezTo>
                    <a:pt x="34" y="50"/>
                    <a:pt x="34" y="50"/>
                    <a:pt x="34" y="50"/>
                  </a:cubicBezTo>
                  <a:cubicBezTo>
                    <a:pt x="35" y="50"/>
                    <a:pt x="35" y="50"/>
                    <a:pt x="34" y="50"/>
                  </a:cubicBezTo>
                  <a:close/>
                  <a:moveTo>
                    <a:pt x="35" y="49"/>
                  </a:moveTo>
                  <a:cubicBezTo>
                    <a:pt x="34" y="48"/>
                    <a:pt x="34" y="48"/>
                    <a:pt x="34" y="48"/>
                  </a:cubicBezTo>
                  <a:cubicBezTo>
                    <a:pt x="34" y="48"/>
                    <a:pt x="33" y="48"/>
                    <a:pt x="33" y="48"/>
                  </a:cubicBezTo>
                  <a:cubicBezTo>
                    <a:pt x="33" y="48"/>
                    <a:pt x="33" y="48"/>
                    <a:pt x="33" y="47"/>
                  </a:cubicBezTo>
                  <a:cubicBezTo>
                    <a:pt x="33" y="48"/>
                    <a:pt x="33" y="48"/>
                    <a:pt x="33" y="48"/>
                  </a:cubicBezTo>
                  <a:cubicBezTo>
                    <a:pt x="33" y="48"/>
                    <a:pt x="33" y="48"/>
                    <a:pt x="33" y="48"/>
                  </a:cubicBezTo>
                  <a:cubicBezTo>
                    <a:pt x="33" y="49"/>
                    <a:pt x="33" y="49"/>
                    <a:pt x="33" y="49"/>
                  </a:cubicBezTo>
                  <a:cubicBezTo>
                    <a:pt x="33" y="50"/>
                    <a:pt x="33" y="50"/>
                    <a:pt x="33" y="50"/>
                  </a:cubicBezTo>
                  <a:cubicBezTo>
                    <a:pt x="33" y="49"/>
                    <a:pt x="33" y="49"/>
                    <a:pt x="33" y="49"/>
                  </a:cubicBezTo>
                  <a:cubicBezTo>
                    <a:pt x="32" y="49"/>
                    <a:pt x="33" y="49"/>
                    <a:pt x="33" y="50"/>
                  </a:cubicBezTo>
                  <a:cubicBezTo>
                    <a:pt x="32" y="50"/>
                    <a:pt x="32" y="49"/>
                    <a:pt x="32" y="48"/>
                  </a:cubicBezTo>
                  <a:cubicBezTo>
                    <a:pt x="32" y="48"/>
                    <a:pt x="32" y="48"/>
                    <a:pt x="32" y="48"/>
                  </a:cubicBezTo>
                  <a:cubicBezTo>
                    <a:pt x="32" y="48"/>
                    <a:pt x="32" y="48"/>
                    <a:pt x="32" y="48"/>
                  </a:cubicBezTo>
                  <a:cubicBezTo>
                    <a:pt x="32" y="48"/>
                    <a:pt x="32" y="48"/>
                    <a:pt x="31" y="47"/>
                  </a:cubicBezTo>
                  <a:cubicBezTo>
                    <a:pt x="32" y="47"/>
                    <a:pt x="32" y="48"/>
                    <a:pt x="32" y="47"/>
                  </a:cubicBezTo>
                  <a:cubicBezTo>
                    <a:pt x="32" y="47"/>
                    <a:pt x="32" y="47"/>
                    <a:pt x="32" y="47"/>
                  </a:cubicBezTo>
                  <a:cubicBezTo>
                    <a:pt x="32" y="47"/>
                    <a:pt x="32" y="47"/>
                    <a:pt x="31" y="47"/>
                  </a:cubicBezTo>
                  <a:cubicBezTo>
                    <a:pt x="31" y="46"/>
                    <a:pt x="31" y="46"/>
                    <a:pt x="31" y="45"/>
                  </a:cubicBezTo>
                  <a:cubicBezTo>
                    <a:pt x="32" y="45"/>
                    <a:pt x="32" y="45"/>
                    <a:pt x="32" y="45"/>
                  </a:cubicBezTo>
                  <a:cubicBezTo>
                    <a:pt x="32" y="45"/>
                    <a:pt x="32" y="44"/>
                    <a:pt x="32" y="44"/>
                  </a:cubicBezTo>
                  <a:cubicBezTo>
                    <a:pt x="32" y="44"/>
                    <a:pt x="32" y="44"/>
                    <a:pt x="33" y="45"/>
                  </a:cubicBezTo>
                  <a:cubicBezTo>
                    <a:pt x="33" y="44"/>
                    <a:pt x="32" y="44"/>
                    <a:pt x="32" y="43"/>
                  </a:cubicBezTo>
                  <a:cubicBezTo>
                    <a:pt x="32" y="43"/>
                    <a:pt x="33" y="43"/>
                    <a:pt x="33" y="43"/>
                  </a:cubicBezTo>
                  <a:cubicBezTo>
                    <a:pt x="33" y="43"/>
                    <a:pt x="33" y="43"/>
                    <a:pt x="33" y="43"/>
                  </a:cubicBezTo>
                  <a:cubicBezTo>
                    <a:pt x="33" y="43"/>
                    <a:pt x="33" y="43"/>
                    <a:pt x="33" y="43"/>
                  </a:cubicBezTo>
                  <a:cubicBezTo>
                    <a:pt x="33" y="44"/>
                    <a:pt x="33" y="43"/>
                    <a:pt x="33" y="44"/>
                  </a:cubicBezTo>
                  <a:cubicBezTo>
                    <a:pt x="34" y="44"/>
                    <a:pt x="33" y="43"/>
                    <a:pt x="34" y="43"/>
                  </a:cubicBezTo>
                  <a:cubicBezTo>
                    <a:pt x="34" y="43"/>
                    <a:pt x="34" y="44"/>
                    <a:pt x="34" y="44"/>
                  </a:cubicBezTo>
                  <a:cubicBezTo>
                    <a:pt x="34" y="44"/>
                    <a:pt x="34" y="44"/>
                    <a:pt x="34" y="44"/>
                  </a:cubicBezTo>
                  <a:cubicBezTo>
                    <a:pt x="34" y="44"/>
                    <a:pt x="34" y="44"/>
                    <a:pt x="35" y="44"/>
                  </a:cubicBezTo>
                  <a:cubicBezTo>
                    <a:pt x="35" y="45"/>
                    <a:pt x="35" y="45"/>
                    <a:pt x="35" y="46"/>
                  </a:cubicBezTo>
                  <a:cubicBezTo>
                    <a:pt x="35" y="46"/>
                    <a:pt x="35" y="46"/>
                    <a:pt x="35" y="46"/>
                  </a:cubicBezTo>
                  <a:cubicBezTo>
                    <a:pt x="35" y="47"/>
                    <a:pt x="35" y="48"/>
                    <a:pt x="35" y="49"/>
                  </a:cubicBezTo>
                  <a:close/>
                  <a:moveTo>
                    <a:pt x="35" y="22"/>
                  </a:moveTo>
                  <a:cubicBezTo>
                    <a:pt x="35" y="22"/>
                    <a:pt x="35" y="21"/>
                    <a:pt x="34" y="21"/>
                  </a:cubicBezTo>
                  <a:cubicBezTo>
                    <a:pt x="34" y="21"/>
                    <a:pt x="34" y="21"/>
                    <a:pt x="34" y="21"/>
                  </a:cubicBezTo>
                  <a:cubicBezTo>
                    <a:pt x="34" y="20"/>
                    <a:pt x="35" y="21"/>
                    <a:pt x="35" y="22"/>
                  </a:cubicBezTo>
                  <a:cubicBezTo>
                    <a:pt x="35" y="22"/>
                    <a:pt x="35" y="23"/>
                    <a:pt x="35" y="22"/>
                  </a:cubicBez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49" name="任意多边形 58848"/>
            <p:cNvSpPr>
              <a:spLocks noEditPoints="1"/>
            </p:cNvSpPr>
            <p:nvPr/>
          </p:nvSpPr>
          <p:spPr>
            <a:xfrm>
              <a:off x="4154" y="2574"/>
              <a:ext cx="77" cy="106"/>
            </a:xfrm>
            <a:custGeom>
              <a:avLst/>
              <a:gdLst/>
              <a:ahLst/>
              <a:cxnLst/>
              <a:rect l="0" t="0" r="0" b="0"/>
              <a:pathLst>
                <a:path w="37" h="51">
                  <a:moveTo>
                    <a:pt x="37" y="43"/>
                  </a:moveTo>
                  <a:cubicBezTo>
                    <a:pt x="37" y="42"/>
                    <a:pt x="37" y="42"/>
                    <a:pt x="37" y="41"/>
                  </a:cubicBezTo>
                  <a:cubicBezTo>
                    <a:pt x="37" y="39"/>
                    <a:pt x="37" y="37"/>
                    <a:pt x="36" y="35"/>
                  </a:cubicBezTo>
                  <a:cubicBezTo>
                    <a:pt x="37" y="33"/>
                    <a:pt x="37" y="31"/>
                    <a:pt x="37" y="28"/>
                  </a:cubicBezTo>
                  <a:cubicBezTo>
                    <a:pt x="37" y="27"/>
                    <a:pt x="36" y="25"/>
                    <a:pt x="36" y="23"/>
                  </a:cubicBezTo>
                  <a:cubicBezTo>
                    <a:pt x="36" y="21"/>
                    <a:pt x="37" y="19"/>
                    <a:pt x="36" y="17"/>
                  </a:cubicBezTo>
                  <a:cubicBezTo>
                    <a:pt x="36" y="16"/>
                    <a:pt x="36" y="15"/>
                    <a:pt x="36" y="15"/>
                  </a:cubicBezTo>
                  <a:cubicBezTo>
                    <a:pt x="34" y="13"/>
                    <a:pt x="32" y="13"/>
                    <a:pt x="31" y="12"/>
                  </a:cubicBezTo>
                  <a:cubicBezTo>
                    <a:pt x="30" y="12"/>
                    <a:pt x="30" y="12"/>
                    <a:pt x="30" y="12"/>
                  </a:cubicBezTo>
                  <a:cubicBezTo>
                    <a:pt x="30" y="12"/>
                    <a:pt x="29" y="11"/>
                    <a:pt x="28" y="12"/>
                  </a:cubicBezTo>
                  <a:cubicBezTo>
                    <a:pt x="27" y="10"/>
                    <a:pt x="25" y="10"/>
                    <a:pt x="23" y="9"/>
                  </a:cubicBezTo>
                  <a:cubicBezTo>
                    <a:pt x="23" y="9"/>
                    <a:pt x="22" y="9"/>
                    <a:pt x="21" y="8"/>
                  </a:cubicBezTo>
                  <a:cubicBezTo>
                    <a:pt x="18" y="7"/>
                    <a:pt x="16" y="6"/>
                    <a:pt x="13" y="5"/>
                  </a:cubicBezTo>
                  <a:cubicBezTo>
                    <a:pt x="11" y="4"/>
                    <a:pt x="8" y="3"/>
                    <a:pt x="5" y="2"/>
                  </a:cubicBezTo>
                  <a:cubicBezTo>
                    <a:pt x="5" y="2"/>
                    <a:pt x="5" y="2"/>
                    <a:pt x="4" y="2"/>
                  </a:cubicBezTo>
                  <a:cubicBezTo>
                    <a:pt x="4" y="1"/>
                    <a:pt x="2" y="1"/>
                    <a:pt x="1" y="1"/>
                  </a:cubicBezTo>
                  <a:cubicBezTo>
                    <a:pt x="0" y="0"/>
                    <a:pt x="0" y="3"/>
                    <a:pt x="0" y="4"/>
                  </a:cubicBezTo>
                  <a:cubicBezTo>
                    <a:pt x="0" y="8"/>
                    <a:pt x="1" y="12"/>
                    <a:pt x="1" y="17"/>
                  </a:cubicBezTo>
                  <a:cubicBezTo>
                    <a:pt x="1" y="20"/>
                    <a:pt x="1" y="23"/>
                    <a:pt x="1" y="26"/>
                  </a:cubicBezTo>
                  <a:cubicBezTo>
                    <a:pt x="1" y="26"/>
                    <a:pt x="1" y="27"/>
                    <a:pt x="2" y="27"/>
                  </a:cubicBezTo>
                  <a:cubicBezTo>
                    <a:pt x="2" y="30"/>
                    <a:pt x="2" y="32"/>
                    <a:pt x="2" y="35"/>
                  </a:cubicBezTo>
                  <a:cubicBezTo>
                    <a:pt x="2" y="35"/>
                    <a:pt x="2" y="35"/>
                    <a:pt x="2" y="35"/>
                  </a:cubicBezTo>
                  <a:cubicBezTo>
                    <a:pt x="4" y="37"/>
                    <a:pt x="7" y="38"/>
                    <a:pt x="9" y="39"/>
                  </a:cubicBezTo>
                  <a:cubicBezTo>
                    <a:pt x="10" y="39"/>
                    <a:pt x="10" y="40"/>
                    <a:pt x="10" y="40"/>
                  </a:cubicBezTo>
                  <a:cubicBezTo>
                    <a:pt x="11" y="40"/>
                    <a:pt x="13" y="41"/>
                    <a:pt x="14" y="41"/>
                  </a:cubicBezTo>
                  <a:cubicBezTo>
                    <a:pt x="14" y="41"/>
                    <a:pt x="13" y="41"/>
                    <a:pt x="14" y="40"/>
                  </a:cubicBezTo>
                  <a:cubicBezTo>
                    <a:pt x="14" y="41"/>
                    <a:pt x="14" y="40"/>
                    <a:pt x="15" y="41"/>
                  </a:cubicBezTo>
                  <a:cubicBezTo>
                    <a:pt x="15" y="41"/>
                    <a:pt x="15" y="41"/>
                    <a:pt x="15" y="41"/>
                  </a:cubicBezTo>
                  <a:cubicBezTo>
                    <a:pt x="15" y="41"/>
                    <a:pt x="14" y="40"/>
                    <a:pt x="14" y="41"/>
                  </a:cubicBezTo>
                  <a:cubicBezTo>
                    <a:pt x="15" y="41"/>
                    <a:pt x="15" y="41"/>
                    <a:pt x="15" y="42"/>
                  </a:cubicBezTo>
                  <a:cubicBezTo>
                    <a:pt x="18" y="43"/>
                    <a:pt x="21" y="44"/>
                    <a:pt x="23" y="45"/>
                  </a:cubicBezTo>
                  <a:cubicBezTo>
                    <a:pt x="26" y="46"/>
                    <a:pt x="28" y="48"/>
                    <a:pt x="31" y="48"/>
                  </a:cubicBezTo>
                  <a:cubicBezTo>
                    <a:pt x="30" y="48"/>
                    <a:pt x="30" y="47"/>
                    <a:pt x="29" y="46"/>
                  </a:cubicBezTo>
                  <a:cubicBezTo>
                    <a:pt x="30" y="46"/>
                    <a:pt x="30" y="46"/>
                    <a:pt x="30" y="45"/>
                  </a:cubicBezTo>
                  <a:cubicBezTo>
                    <a:pt x="30" y="45"/>
                    <a:pt x="30" y="44"/>
                    <a:pt x="30" y="44"/>
                  </a:cubicBezTo>
                  <a:cubicBezTo>
                    <a:pt x="30" y="43"/>
                    <a:pt x="30" y="43"/>
                    <a:pt x="30" y="43"/>
                  </a:cubicBezTo>
                  <a:cubicBezTo>
                    <a:pt x="31" y="43"/>
                    <a:pt x="31" y="43"/>
                    <a:pt x="31" y="43"/>
                  </a:cubicBezTo>
                  <a:cubicBezTo>
                    <a:pt x="31" y="44"/>
                    <a:pt x="32" y="45"/>
                    <a:pt x="32" y="45"/>
                  </a:cubicBezTo>
                  <a:cubicBezTo>
                    <a:pt x="32" y="45"/>
                    <a:pt x="32" y="45"/>
                    <a:pt x="32" y="45"/>
                  </a:cubicBezTo>
                  <a:cubicBezTo>
                    <a:pt x="33" y="46"/>
                    <a:pt x="32" y="46"/>
                    <a:pt x="32" y="46"/>
                  </a:cubicBezTo>
                  <a:cubicBezTo>
                    <a:pt x="32" y="47"/>
                    <a:pt x="32" y="46"/>
                    <a:pt x="33" y="46"/>
                  </a:cubicBezTo>
                  <a:cubicBezTo>
                    <a:pt x="33" y="47"/>
                    <a:pt x="33" y="47"/>
                    <a:pt x="32" y="47"/>
                  </a:cubicBezTo>
                  <a:cubicBezTo>
                    <a:pt x="32" y="48"/>
                    <a:pt x="32" y="48"/>
                    <a:pt x="32" y="48"/>
                  </a:cubicBezTo>
                  <a:cubicBezTo>
                    <a:pt x="32" y="48"/>
                    <a:pt x="31" y="47"/>
                    <a:pt x="31" y="48"/>
                  </a:cubicBezTo>
                  <a:cubicBezTo>
                    <a:pt x="32" y="48"/>
                    <a:pt x="32" y="49"/>
                    <a:pt x="32" y="49"/>
                  </a:cubicBezTo>
                  <a:cubicBezTo>
                    <a:pt x="32" y="49"/>
                    <a:pt x="33" y="49"/>
                    <a:pt x="33" y="50"/>
                  </a:cubicBezTo>
                  <a:cubicBezTo>
                    <a:pt x="34" y="50"/>
                    <a:pt x="36" y="51"/>
                    <a:pt x="37" y="51"/>
                  </a:cubicBezTo>
                  <a:cubicBezTo>
                    <a:pt x="37" y="51"/>
                    <a:pt x="37" y="50"/>
                    <a:pt x="37" y="49"/>
                  </a:cubicBezTo>
                  <a:cubicBezTo>
                    <a:pt x="37" y="47"/>
                    <a:pt x="37" y="45"/>
                    <a:pt x="37" y="43"/>
                  </a:cubicBezTo>
                  <a:close/>
                  <a:moveTo>
                    <a:pt x="6" y="8"/>
                  </a:moveTo>
                  <a:cubicBezTo>
                    <a:pt x="6" y="8"/>
                    <a:pt x="6" y="8"/>
                    <a:pt x="7" y="9"/>
                  </a:cubicBezTo>
                  <a:cubicBezTo>
                    <a:pt x="7" y="9"/>
                    <a:pt x="6" y="8"/>
                    <a:pt x="6" y="8"/>
                  </a:cubicBezTo>
                  <a:cubicBezTo>
                    <a:pt x="6" y="8"/>
                    <a:pt x="6" y="8"/>
                    <a:pt x="6" y="8"/>
                  </a:cubicBezTo>
                  <a:close/>
                  <a:moveTo>
                    <a:pt x="5" y="9"/>
                  </a:moveTo>
                  <a:cubicBezTo>
                    <a:pt x="6" y="9"/>
                    <a:pt x="5" y="9"/>
                    <a:pt x="6" y="10"/>
                  </a:cubicBezTo>
                  <a:cubicBezTo>
                    <a:pt x="5" y="10"/>
                    <a:pt x="5" y="9"/>
                    <a:pt x="5" y="9"/>
                  </a:cubicBezTo>
                  <a:close/>
                  <a:moveTo>
                    <a:pt x="5" y="12"/>
                  </a:moveTo>
                  <a:cubicBezTo>
                    <a:pt x="5" y="12"/>
                    <a:pt x="6" y="12"/>
                    <a:pt x="6" y="12"/>
                  </a:cubicBezTo>
                  <a:cubicBezTo>
                    <a:pt x="6" y="12"/>
                    <a:pt x="6" y="12"/>
                    <a:pt x="6" y="12"/>
                  </a:cubicBezTo>
                  <a:cubicBezTo>
                    <a:pt x="6" y="12"/>
                    <a:pt x="6" y="12"/>
                    <a:pt x="5" y="12"/>
                  </a:cubicBezTo>
                  <a:close/>
                  <a:moveTo>
                    <a:pt x="6" y="11"/>
                  </a:moveTo>
                  <a:cubicBezTo>
                    <a:pt x="7" y="11"/>
                    <a:pt x="6" y="11"/>
                    <a:pt x="6" y="10"/>
                  </a:cubicBezTo>
                  <a:cubicBezTo>
                    <a:pt x="6" y="10"/>
                    <a:pt x="6" y="10"/>
                    <a:pt x="7" y="10"/>
                  </a:cubicBezTo>
                  <a:cubicBezTo>
                    <a:pt x="7" y="11"/>
                    <a:pt x="7" y="11"/>
                    <a:pt x="7" y="11"/>
                  </a:cubicBezTo>
                  <a:cubicBezTo>
                    <a:pt x="7" y="11"/>
                    <a:pt x="7" y="11"/>
                    <a:pt x="8" y="11"/>
                  </a:cubicBezTo>
                  <a:cubicBezTo>
                    <a:pt x="8" y="12"/>
                    <a:pt x="7" y="12"/>
                    <a:pt x="6" y="11"/>
                  </a:cubicBezTo>
                  <a:close/>
                  <a:moveTo>
                    <a:pt x="8" y="6"/>
                  </a:moveTo>
                  <a:cubicBezTo>
                    <a:pt x="7" y="6"/>
                    <a:pt x="8" y="6"/>
                    <a:pt x="8" y="6"/>
                  </a:cubicBezTo>
                  <a:cubicBezTo>
                    <a:pt x="8" y="6"/>
                    <a:pt x="8" y="6"/>
                    <a:pt x="8" y="6"/>
                  </a:cubicBezTo>
                  <a:close/>
                  <a:moveTo>
                    <a:pt x="25" y="30"/>
                  </a:moveTo>
                  <a:cubicBezTo>
                    <a:pt x="25" y="30"/>
                    <a:pt x="25" y="30"/>
                    <a:pt x="25" y="29"/>
                  </a:cubicBezTo>
                  <a:cubicBezTo>
                    <a:pt x="25" y="29"/>
                    <a:pt x="25" y="30"/>
                    <a:pt x="25" y="30"/>
                  </a:cubicBezTo>
                  <a:close/>
                  <a:moveTo>
                    <a:pt x="22" y="15"/>
                  </a:moveTo>
                  <a:cubicBezTo>
                    <a:pt x="23" y="17"/>
                    <a:pt x="24" y="18"/>
                    <a:pt x="24" y="20"/>
                  </a:cubicBezTo>
                  <a:cubicBezTo>
                    <a:pt x="24" y="21"/>
                    <a:pt x="22" y="22"/>
                    <a:pt x="21" y="22"/>
                  </a:cubicBezTo>
                  <a:cubicBezTo>
                    <a:pt x="22" y="23"/>
                    <a:pt x="23" y="24"/>
                    <a:pt x="23" y="25"/>
                  </a:cubicBezTo>
                  <a:cubicBezTo>
                    <a:pt x="24" y="25"/>
                    <a:pt x="24" y="26"/>
                    <a:pt x="24" y="26"/>
                  </a:cubicBezTo>
                  <a:cubicBezTo>
                    <a:pt x="25" y="28"/>
                    <a:pt x="24" y="29"/>
                    <a:pt x="23" y="30"/>
                  </a:cubicBezTo>
                  <a:cubicBezTo>
                    <a:pt x="22" y="30"/>
                    <a:pt x="20" y="30"/>
                    <a:pt x="18" y="29"/>
                  </a:cubicBezTo>
                  <a:cubicBezTo>
                    <a:pt x="18" y="28"/>
                    <a:pt x="17" y="27"/>
                    <a:pt x="16" y="27"/>
                  </a:cubicBezTo>
                  <a:cubicBezTo>
                    <a:pt x="15" y="25"/>
                    <a:pt x="14" y="22"/>
                    <a:pt x="16" y="21"/>
                  </a:cubicBezTo>
                  <a:cubicBezTo>
                    <a:pt x="17" y="21"/>
                    <a:pt x="17" y="21"/>
                    <a:pt x="18" y="21"/>
                  </a:cubicBezTo>
                  <a:cubicBezTo>
                    <a:pt x="17" y="20"/>
                    <a:pt x="16" y="20"/>
                    <a:pt x="16" y="19"/>
                  </a:cubicBezTo>
                  <a:cubicBezTo>
                    <a:pt x="15" y="18"/>
                    <a:pt x="15" y="15"/>
                    <a:pt x="15" y="14"/>
                  </a:cubicBezTo>
                  <a:cubicBezTo>
                    <a:pt x="15" y="14"/>
                    <a:pt x="17" y="13"/>
                    <a:pt x="17" y="13"/>
                  </a:cubicBezTo>
                  <a:cubicBezTo>
                    <a:pt x="18" y="13"/>
                    <a:pt x="20" y="14"/>
                    <a:pt x="22" y="15"/>
                  </a:cubicBezTo>
                  <a:close/>
                  <a:moveTo>
                    <a:pt x="24" y="35"/>
                  </a:moveTo>
                  <a:cubicBezTo>
                    <a:pt x="24" y="35"/>
                    <a:pt x="24" y="35"/>
                    <a:pt x="24" y="35"/>
                  </a:cubicBezTo>
                  <a:cubicBezTo>
                    <a:pt x="24" y="35"/>
                    <a:pt x="24" y="35"/>
                    <a:pt x="24" y="35"/>
                  </a:cubicBezTo>
                  <a:close/>
                  <a:moveTo>
                    <a:pt x="15" y="12"/>
                  </a:moveTo>
                  <a:cubicBezTo>
                    <a:pt x="16" y="11"/>
                    <a:pt x="16" y="12"/>
                    <a:pt x="15" y="12"/>
                  </a:cubicBezTo>
                  <a:cubicBezTo>
                    <a:pt x="15" y="12"/>
                    <a:pt x="15" y="12"/>
                    <a:pt x="15" y="12"/>
                  </a:cubicBezTo>
                  <a:close/>
                  <a:moveTo>
                    <a:pt x="14" y="11"/>
                  </a:moveTo>
                  <a:cubicBezTo>
                    <a:pt x="14" y="11"/>
                    <a:pt x="14" y="11"/>
                    <a:pt x="14" y="11"/>
                  </a:cubicBezTo>
                  <a:cubicBezTo>
                    <a:pt x="14" y="11"/>
                    <a:pt x="14" y="11"/>
                    <a:pt x="14" y="10"/>
                  </a:cubicBezTo>
                  <a:cubicBezTo>
                    <a:pt x="14" y="10"/>
                    <a:pt x="14" y="10"/>
                    <a:pt x="14" y="11"/>
                  </a:cubicBezTo>
                  <a:close/>
                  <a:moveTo>
                    <a:pt x="13" y="8"/>
                  </a:moveTo>
                  <a:cubicBezTo>
                    <a:pt x="13" y="8"/>
                    <a:pt x="13" y="8"/>
                    <a:pt x="13" y="8"/>
                  </a:cubicBezTo>
                  <a:cubicBezTo>
                    <a:pt x="13" y="8"/>
                    <a:pt x="13" y="8"/>
                    <a:pt x="13" y="8"/>
                  </a:cubicBezTo>
                  <a:close/>
                  <a:moveTo>
                    <a:pt x="11" y="30"/>
                  </a:moveTo>
                  <a:cubicBezTo>
                    <a:pt x="17" y="33"/>
                    <a:pt x="23" y="35"/>
                    <a:pt x="28" y="37"/>
                  </a:cubicBezTo>
                  <a:cubicBezTo>
                    <a:pt x="28" y="38"/>
                    <a:pt x="28" y="39"/>
                    <a:pt x="28" y="39"/>
                  </a:cubicBezTo>
                  <a:cubicBezTo>
                    <a:pt x="28" y="40"/>
                    <a:pt x="27" y="39"/>
                    <a:pt x="27" y="39"/>
                  </a:cubicBezTo>
                  <a:cubicBezTo>
                    <a:pt x="23" y="37"/>
                    <a:pt x="20" y="36"/>
                    <a:pt x="17" y="34"/>
                  </a:cubicBezTo>
                  <a:cubicBezTo>
                    <a:pt x="15" y="34"/>
                    <a:pt x="13" y="33"/>
                    <a:pt x="11" y="32"/>
                  </a:cubicBezTo>
                  <a:cubicBezTo>
                    <a:pt x="11" y="31"/>
                    <a:pt x="11" y="30"/>
                    <a:pt x="11" y="30"/>
                  </a:cubicBezTo>
                  <a:close/>
                  <a:moveTo>
                    <a:pt x="28" y="45"/>
                  </a:moveTo>
                  <a:cubicBezTo>
                    <a:pt x="28" y="45"/>
                    <a:pt x="28" y="45"/>
                    <a:pt x="28" y="45"/>
                  </a:cubicBezTo>
                  <a:cubicBezTo>
                    <a:pt x="28" y="45"/>
                    <a:pt x="28" y="45"/>
                    <a:pt x="28" y="45"/>
                  </a:cubicBezTo>
                  <a:close/>
                  <a:moveTo>
                    <a:pt x="28" y="44"/>
                  </a:moveTo>
                  <a:cubicBezTo>
                    <a:pt x="28" y="44"/>
                    <a:pt x="27" y="44"/>
                    <a:pt x="27" y="44"/>
                  </a:cubicBezTo>
                  <a:cubicBezTo>
                    <a:pt x="27" y="44"/>
                    <a:pt x="27" y="44"/>
                    <a:pt x="27" y="44"/>
                  </a:cubicBezTo>
                  <a:cubicBezTo>
                    <a:pt x="22" y="42"/>
                    <a:pt x="16" y="39"/>
                    <a:pt x="11" y="37"/>
                  </a:cubicBezTo>
                  <a:cubicBezTo>
                    <a:pt x="11" y="36"/>
                    <a:pt x="11" y="35"/>
                    <a:pt x="11" y="35"/>
                  </a:cubicBezTo>
                  <a:cubicBezTo>
                    <a:pt x="14" y="36"/>
                    <a:pt x="17" y="37"/>
                    <a:pt x="20" y="38"/>
                  </a:cubicBezTo>
                  <a:cubicBezTo>
                    <a:pt x="20" y="39"/>
                    <a:pt x="21" y="39"/>
                    <a:pt x="21" y="39"/>
                  </a:cubicBezTo>
                  <a:cubicBezTo>
                    <a:pt x="22" y="39"/>
                    <a:pt x="22" y="39"/>
                    <a:pt x="22" y="39"/>
                  </a:cubicBezTo>
                  <a:cubicBezTo>
                    <a:pt x="24" y="40"/>
                    <a:pt x="25" y="41"/>
                    <a:pt x="26" y="41"/>
                  </a:cubicBezTo>
                  <a:cubicBezTo>
                    <a:pt x="27" y="42"/>
                    <a:pt x="27" y="41"/>
                    <a:pt x="28" y="42"/>
                  </a:cubicBezTo>
                  <a:cubicBezTo>
                    <a:pt x="28" y="42"/>
                    <a:pt x="28" y="44"/>
                    <a:pt x="28" y="44"/>
                  </a:cubicBezTo>
                  <a:close/>
                  <a:moveTo>
                    <a:pt x="32" y="49"/>
                  </a:moveTo>
                  <a:cubicBezTo>
                    <a:pt x="32" y="48"/>
                    <a:pt x="32" y="48"/>
                    <a:pt x="32" y="48"/>
                  </a:cubicBezTo>
                  <a:cubicBezTo>
                    <a:pt x="32" y="48"/>
                    <a:pt x="32" y="48"/>
                    <a:pt x="33" y="48"/>
                  </a:cubicBezTo>
                  <a:cubicBezTo>
                    <a:pt x="33" y="48"/>
                    <a:pt x="33" y="49"/>
                    <a:pt x="32" y="49"/>
                  </a:cubicBezTo>
                  <a:close/>
                  <a:moveTo>
                    <a:pt x="33" y="36"/>
                  </a:moveTo>
                  <a:cubicBezTo>
                    <a:pt x="32" y="36"/>
                    <a:pt x="32" y="36"/>
                    <a:pt x="32" y="36"/>
                  </a:cubicBezTo>
                  <a:cubicBezTo>
                    <a:pt x="31" y="35"/>
                    <a:pt x="32" y="35"/>
                    <a:pt x="33" y="36"/>
                  </a:cubicBezTo>
                  <a:cubicBezTo>
                    <a:pt x="33" y="36"/>
                    <a:pt x="33" y="37"/>
                    <a:pt x="33" y="37"/>
                  </a:cubicBezTo>
                  <a:cubicBezTo>
                    <a:pt x="33" y="37"/>
                    <a:pt x="33" y="37"/>
                    <a:pt x="33" y="37"/>
                  </a:cubicBezTo>
                  <a:cubicBezTo>
                    <a:pt x="32" y="36"/>
                    <a:pt x="32" y="36"/>
                    <a:pt x="33" y="36"/>
                  </a:cubicBezTo>
                  <a:cubicBezTo>
                    <a:pt x="33" y="36"/>
                    <a:pt x="33" y="36"/>
                    <a:pt x="33" y="36"/>
                  </a:cubicBezTo>
                  <a:close/>
                  <a:moveTo>
                    <a:pt x="31" y="38"/>
                  </a:moveTo>
                  <a:cubicBezTo>
                    <a:pt x="31" y="38"/>
                    <a:pt x="32" y="38"/>
                    <a:pt x="32" y="38"/>
                  </a:cubicBezTo>
                  <a:cubicBezTo>
                    <a:pt x="32" y="38"/>
                    <a:pt x="32" y="38"/>
                    <a:pt x="31" y="38"/>
                  </a:cubicBezTo>
                  <a:close/>
                  <a:moveTo>
                    <a:pt x="32" y="17"/>
                  </a:moveTo>
                  <a:cubicBezTo>
                    <a:pt x="32" y="17"/>
                    <a:pt x="32" y="17"/>
                    <a:pt x="33" y="18"/>
                  </a:cubicBezTo>
                  <a:cubicBezTo>
                    <a:pt x="33" y="18"/>
                    <a:pt x="33" y="18"/>
                    <a:pt x="33" y="19"/>
                  </a:cubicBezTo>
                  <a:cubicBezTo>
                    <a:pt x="33" y="18"/>
                    <a:pt x="32" y="18"/>
                    <a:pt x="32" y="17"/>
                  </a:cubicBezTo>
                  <a:close/>
                  <a:moveTo>
                    <a:pt x="33" y="20"/>
                  </a:moveTo>
                  <a:cubicBezTo>
                    <a:pt x="32" y="20"/>
                    <a:pt x="32" y="20"/>
                    <a:pt x="32" y="20"/>
                  </a:cubicBezTo>
                  <a:cubicBezTo>
                    <a:pt x="32" y="20"/>
                    <a:pt x="32" y="19"/>
                    <a:pt x="32" y="19"/>
                  </a:cubicBezTo>
                  <a:cubicBezTo>
                    <a:pt x="32" y="19"/>
                    <a:pt x="32" y="19"/>
                    <a:pt x="32" y="19"/>
                  </a:cubicBezTo>
                  <a:cubicBezTo>
                    <a:pt x="32" y="19"/>
                    <a:pt x="33" y="19"/>
                    <a:pt x="33" y="20"/>
                  </a:cubicBezTo>
                  <a:close/>
                  <a:moveTo>
                    <a:pt x="33" y="29"/>
                  </a:moveTo>
                  <a:cubicBezTo>
                    <a:pt x="33" y="29"/>
                    <a:pt x="33" y="29"/>
                    <a:pt x="33" y="29"/>
                  </a:cubicBezTo>
                  <a:cubicBezTo>
                    <a:pt x="33" y="29"/>
                    <a:pt x="33" y="29"/>
                    <a:pt x="34" y="30"/>
                  </a:cubicBezTo>
                  <a:cubicBezTo>
                    <a:pt x="34" y="30"/>
                    <a:pt x="33" y="30"/>
                    <a:pt x="33" y="30"/>
                  </a:cubicBezTo>
                  <a:cubicBezTo>
                    <a:pt x="33" y="30"/>
                    <a:pt x="33" y="29"/>
                    <a:pt x="33" y="29"/>
                  </a:cubicBezTo>
                  <a:close/>
                  <a:moveTo>
                    <a:pt x="33" y="27"/>
                  </a:moveTo>
                  <a:cubicBezTo>
                    <a:pt x="33" y="26"/>
                    <a:pt x="33" y="26"/>
                    <a:pt x="33" y="26"/>
                  </a:cubicBezTo>
                  <a:cubicBezTo>
                    <a:pt x="33" y="26"/>
                    <a:pt x="33" y="26"/>
                    <a:pt x="33" y="26"/>
                  </a:cubicBezTo>
                  <a:cubicBezTo>
                    <a:pt x="33" y="26"/>
                    <a:pt x="33" y="27"/>
                    <a:pt x="34" y="27"/>
                  </a:cubicBezTo>
                  <a:cubicBezTo>
                    <a:pt x="33" y="27"/>
                    <a:pt x="33" y="27"/>
                    <a:pt x="33" y="27"/>
                  </a:cubicBezTo>
                  <a:close/>
                  <a:moveTo>
                    <a:pt x="33" y="14"/>
                  </a:moveTo>
                  <a:cubicBezTo>
                    <a:pt x="33" y="15"/>
                    <a:pt x="33" y="14"/>
                    <a:pt x="32" y="14"/>
                  </a:cubicBezTo>
                  <a:cubicBezTo>
                    <a:pt x="32" y="14"/>
                    <a:pt x="33" y="14"/>
                    <a:pt x="33" y="14"/>
                  </a:cubicBezTo>
                  <a:close/>
                  <a:moveTo>
                    <a:pt x="32" y="16"/>
                  </a:moveTo>
                  <a:cubicBezTo>
                    <a:pt x="32" y="16"/>
                    <a:pt x="33" y="16"/>
                    <a:pt x="33" y="17"/>
                  </a:cubicBezTo>
                  <a:cubicBezTo>
                    <a:pt x="33" y="17"/>
                    <a:pt x="32" y="17"/>
                    <a:pt x="32" y="16"/>
                  </a:cubicBezTo>
                  <a:cubicBezTo>
                    <a:pt x="32" y="16"/>
                    <a:pt x="32" y="16"/>
                    <a:pt x="32" y="16"/>
                  </a:cubicBezTo>
                  <a:close/>
                  <a:moveTo>
                    <a:pt x="31" y="18"/>
                  </a:moveTo>
                  <a:cubicBezTo>
                    <a:pt x="31" y="18"/>
                    <a:pt x="31" y="18"/>
                    <a:pt x="31" y="17"/>
                  </a:cubicBezTo>
                  <a:cubicBezTo>
                    <a:pt x="31" y="17"/>
                    <a:pt x="32" y="18"/>
                    <a:pt x="31" y="18"/>
                  </a:cubicBezTo>
                  <a:close/>
                  <a:moveTo>
                    <a:pt x="30" y="18"/>
                  </a:moveTo>
                  <a:cubicBezTo>
                    <a:pt x="31" y="18"/>
                    <a:pt x="31" y="19"/>
                    <a:pt x="30" y="19"/>
                  </a:cubicBezTo>
                  <a:cubicBezTo>
                    <a:pt x="30" y="19"/>
                    <a:pt x="30" y="19"/>
                    <a:pt x="30" y="19"/>
                  </a:cubicBezTo>
                  <a:cubicBezTo>
                    <a:pt x="30" y="19"/>
                    <a:pt x="30" y="19"/>
                    <a:pt x="30" y="18"/>
                  </a:cubicBezTo>
                  <a:close/>
                  <a:moveTo>
                    <a:pt x="30" y="14"/>
                  </a:moveTo>
                  <a:cubicBezTo>
                    <a:pt x="30" y="14"/>
                    <a:pt x="30" y="14"/>
                    <a:pt x="30" y="14"/>
                  </a:cubicBezTo>
                  <a:cubicBezTo>
                    <a:pt x="30" y="14"/>
                    <a:pt x="30" y="14"/>
                    <a:pt x="30" y="14"/>
                  </a:cubicBezTo>
                  <a:close/>
                  <a:moveTo>
                    <a:pt x="30" y="21"/>
                  </a:moveTo>
                  <a:cubicBezTo>
                    <a:pt x="30" y="21"/>
                    <a:pt x="30" y="22"/>
                    <a:pt x="30" y="22"/>
                  </a:cubicBezTo>
                  <a:cubicBezTo>
                    <a:pt x="30" y="21"/>
                    <a:pt x="30" y="21"/>
                    <a:pt x="30" y="21"/>
                  </a:cubicBezTo>
                  <a:close/>
                  <a:moveTo>
                    <a:pt x="30" y="17"/>
                  </a:moveTo>
                  <a:cubicBezTo>
                    <a:pt x="30" y="18"/>
                    <a:pt x="30" y="18"/>
                    <a:pt x="30" y="18"/>
                  </a:cubicBezTo>
                  <a:cubicBezTo>
                    <a:pt x="29" y="18"/>
                    <a:pt x="30" y="18"/>
                    <a:pt x="30" y="17"/>
                  </a:cubicBezTo>
                  <a:close/>
                  <a:moveTo>
                    <a:pt x="29" y="45"/>
                  </a:moveTo>
                  <a:cubicBezTo>
                    <a:pt x="30" y="45"/>
                    <a:pt x="30" y="46"/>
                    <a:pt x="30" y="46"/>
                  </a:cubicBezTo>
                  <a:cubicBezTo>
                    <a:pt x="29" y="46"/>
                    <a:pt x="29" y="46"/>
                    <a:pt x="29" y="45"/>
                  </a:cubicBezTo>
                  <a:close/>
                  <a:moveTo>
                    <a:pt x="29" y="45"/>
                  </a:moveTo>
                  <a:cubicBezTo>
                    <a:pt x="29" y="45"/>
                    <a:pt x="29" y="45"/>
                    <a:pt x="29" y="44"/>
                  </a:cubicBezTo>
                  <a:cubicBezTo>
                    <a:pt x="29" y="45"/>
                    <a:pt x="30" y="45"/>
                    <a:pt x="30" y="45"/>
                  </a:cubicBezTo>
                  <a:cubicBezTo>
                    <a:pt x="29" y="45"/>
                    <a:pt x="29" y="45"/>
                    <a:pt x="29" y="45"/>
                  </a:cubicBezTo>
                  <a:close/>
                  <a:moveTo>
                    <a:pt x="29" y="43"/>
                  </a:moveTo>
                  <a:cubicBezTo>
                    <a:pt x="29" y="43"/>
                    <a:pt x="29" y="43"/>
                    <a:pt x="30" y="43"/>
                  </a:cubicBezTo>
                  <a:cubicBezTo>
                    <a:pt x="30" y="43"/>
                    <a:pt x="30" y="44"/>
                    <a:pt x="30" y="44"/>
                  </a:cubicBezTo>
                  <a:cubicBezTo>
                    <a:pt x="29" y="44"/>
                    <a:pt x="30" y="43"/>
                    <a:pt x="29" y="43"/>
                  </a:cubicBezTo>
                  <a:close/>
                  <a:moveTo>
                    <a:pt x="30" y="33"/>
                  </a:moveTo>
                  <a:cubicBezTo>
                    <a:pt x="30" y="32"/>
                    <a:pt x="30" y="33"/>
                    <a:pt x="30" y="33"/>
                  </a:cubicBezTo>
                  <a:cubicBezTo>
                    <a:pt x="30" y="33"/>
                    <a:pt x="30" y="33"/>
                    <a:pt x="30" y="33"/>
                  </a:cubicBezTo>
                  <a:close/>
                  <a:moveTo>
                    <a:pt x="30" y="19"/>
                  </a:moveTo>
                  <a:cubicBezTo>
                    <a:pt x="31" y="20"/>
                    <a:pt x="31" y="20"/>
                    <a:pt x="30" y="20"/>
                  </a:cubicBezTo>
                  <a:cubicBezTo>
                    <a:pt x="30" y="20"/>
                    <a:pt x="30" y="20"/>
                    <a:pt x="30" y="19"/>
                  </a:cubicBezTo>
                  <a:close/>
                  <a:moveTo>
                    <a:pt x="31" y="42"/>
                  </a:moveTo>
                  <a:cubicBezTo>
                    <a:pt x="31" y="42"/>
                    <a:pt x="31" y="42"/>
                    <a:pt x="31" y="43"/>
                  </a:cubicBezTo>
                  <a:cubicBezTo>
                    <a:pt x="31" y="43"/>
                    <a:pt x="31" y="42"/>
                    <a:pt x="31" y="42"/>
                  </a:cubicBezTo>
                  <a:cubicBezTo>
                    <a:pt x="31" y="41"/>
                    <a:pt x="31" y="41"/>
                    <a:pt x="31" y="40"/>
                  </a:cubicBezTo>
                  <a:cubicBezTo>
                    <a:pt x="31" y="40"/>
                    <a:pt x="31" y="40"/>
                    <a:pt x="31" y="39"/>
                  </a:cubicBezTo>
                  <a:cubicBezTo>
                    <a:pt x="31" y="39"/>
                    <a:pt x="31" y="40"/>
                    <a:pt x="32" y="40"/>
                  </a:cubicBezTo>
                  <a:cubicBezTo>
                    <a:pt x="32" y="40"/>
                    <a:pt x="31" y="40"/>
                    <a:pt x="31" y="40"/>
                  </a:cubicBezTo>
                  <a:cubicBezTo>
                    <a:pt x="31" y="41"/>
                    <a:pt x="31" y="41"/>
                    <a:pt x="32" y="41"/>
                  </a:cubicBezTo>
                  <a:cubicBezTo>
                    <a:pt x="32" y="41"/>
                    <a:pt x="32" y="41"/>
                    <a:pt x="32" y="40"/>
                  </a:cubicBezTo>
                  <a:cubicBezTo>
                    <a:pt x="32" y="41"/>
                    <a:pt x="32" y="40"/>
                    <a:pt x="32" y="40"/>
                  </a:cubicBezTo>
                  <a:cubicBezTo>
                    <a:pt x="33" y="41"/>
                    <a:pt x="33" y="42"/>
                    <a:pt x="33" y="42"/>
                  </a:cubicBezTo>
                  <a:cubicBezTo>
                    <a:pt x="32" y="42"/>
                    <a:pt x="33" y="41"/>
                    <a:pt x="32" y="41"/>
                  </a:cubicBezTo>
                  <a:cubicBezTo>
                    <a:pt x="32" y="41"/>
                    <a:pt x="32" y="42"/>
                    <a:pt x="32" y="42"/>
                  </a:cubicBezTo>
                  <a:cubicBezTo>
                    <a:pt x="32" y="42"/>
                    <a:pt x="32" y="42"/>
                    <a:pt x="31" y="42"/>
                  </a:cubicBezTo>
                  <a:close/>
                  <a:moveTo>
                    <a:pt x="33" y="46"/>
                  </a:moveTo>
                  <a:cubicBezTo>
                    <a:pt x="33" y="45"/>
                    <a:pt x="33" y="45"/>
                    <a:pt x="33" y="45"/>
                  </a:cubicBezTo>
                  <a:cubicBezTo>
                    <a:pt x="33" y="44"/>
                    <a:pt x="32" y="44"/>
                    <a:pt x="32" y="44"/>
                  </a:cubicBezTo>
                  <a:cubicBezTo>
                    <a:pt x="32" y="44"/>
                    <a:pt x="32" y="43"/>
                    <a:pt x="32" y="43"/>
                  </a:cubicBezTo>
                  <a:cubicBezTo>
                    <a:pt x="32" y="44"/>
                    <a:pt x="33" y="44"/>
                    <a:pt x="33" y="44"/>
                  </a:cubicBezTo>
                  <a:cubicBezTo>
                    <a:pt x="33" y="44"/>
                    <a:pt x="34" y="44"/>
                    <a:pt x="34" y="45"/>
                  </a:cubicBezTo>
                  <a:cubicBezTo>
                    <a:pt x="33" y="45"/>
                    <a:pt x="33" y="45"/>
                    <a:pt x="33" y="45"/>
                  </a:cubicBezTo>
                  <a:cubicBezTo>
                    <a:pt x="33" y="45"/>
                    <a:pt x="33" y="46"/>
                    <a:pt x="33" y="46"/>
                  </a:cubicBezTo>
                  <a:close/>
                  <a:moveTo>
                    <a:pt x="32" y="40"/>
                  </a:moveTo>
                  <a:cubicBezTo>
                    <a:pt x="32" y="40"/>
                    <a:pt x="32" y="39"/>
                    <a:pt x="32" y="39"/>
                  </a:cubicBezTo>
                  <a:cubicBezTo>
                    <a:pt x="32" y="39"/>
                    <a:pt x="32" y="39"/>
                    <a:pt x="33" y="39"/>
                  </a:cubicBezTo>
                  <a:cubicBezTo>
                    <a:pt x="33" y="39"/>
                    <a:pt x="33" y="38"/>
                    <a:pt x="33" y="39"/>
                  </a:cubicBezTo>
                  <a:cubicBezTo>
                    <a:pt x="34" y="39"/>
                    <a:pt x="33" y="40"/>
                    <a:pt x="34" y="40"/>
                  </a:cubicBezTo>
                  <a:cubicBezTo>
                    <a:pt x="34" y="41"/>
                    <a:pt x="34" y="40"/>
                    <a:pt x="34" y="40"/>
                  </a:cubicBezTo>
                  <a:cubicBezTo>
                    <a:pt x="34" y="41"/>
                    <a:pt x="33" y="40"/>
                    <a:pt x="32" y="40"/>
                  </a:cubicBezTo>
                  <a:close/>
                  <a:moveTo>
                    <a:pt x="35" y="44"/>
                  </a:moveTo>
                  <a:cubicBezTo>
                    <a:pt x="35" y="44"/>
                    <a:pt x="35" y="44"/>
                    <a:pt x="35" y="44"/>
                  </a:cubicBezTo>
                  <a:cubicBezTo>
                    <a:pt x="35" y="44"/>
                    <a:pt x="35" y="44"/>
                    <a:pt x="35" y="44"/>
                  </a:cubicBezTo>
                  <a:cubicBezTo>
                    <a:pt x="35" y="45"/>
                    <a:pt x="35" y="45"/>
                    <a:pt x="35" y="44"/>
                  </a:cubicBezTo>
                  <a:close/>
                  <a:moveTo>
                    <a:pt x="35" y="48"/>
                  </a:moveTo>
                  <a:cubicBezTo>
                    <a:pt x="35" y="48"/>
                    <a:pt x="35" y="47"/>
                    <a:pt x="35" y="47"/>
                  </a:cubicBezTo>
                  <a:cubicBezTo>
                    <a:pt x="35" y="47"/>
                    <a:pt x="36" y="48"/>
                    <a:pt x="36" y="48"/>
                  </a:cubicBezTo>
                  <a:cubicBezTo>
                    <a:pt x="35" y="48"/>
                    <a:pt x="35" y="48"/>
                    <a:pt x="35" y="48"/>
                  </a:cubicBez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50" name="任意多边形 58849"/>
            <p:cNvSpPr/>
            <p:nvPr/>
          </p:nvSpPr>
          <p:spPr>
            <a:xfrm>
              <a:off x="3878" y="2667"/>
              <a:ext cx="310" cy="401"/>
            </a:xfrm>
            <a:custGeom>
              <a:avLst/>
              <a:gdLst/>
              <a:ahLst/>
              <a:cxnLst/>
              <a:rect l="0" t="0" r="0" b="0"/>
              <a:pathLst>
                <a:path w="282" h="365">
                  <a:moveTo>
                    <a:pt x="45" y="219"/>
                  </a:moveTo>
                  <a:lnTo>
                    <a:pt x="278" y="365"/>
                  </a:lnTo>
                  <a:lnTo>
                    <a:pt x="282" y="131"/>
                  </a:lnTo>
                  <a:lnTo>
                    <a:pt x="0" y="0"/>
                  </a:lnTo>
                  <a:lnTo>
                    <a:pt x="45" y="219"/>
                  </a:lnTo>
                  <a:close/>
                </a:path>
              </a:pathLst>
            </a:custGeom>
            <a:noFill/>
            <a:ln w="3175" cap="flat" cmpd="sng">
              <a:solidFill>
                <a:srgbClr val="E1AB11">
                  <a:alpha val="100000"/>
                </a:srgbClr>
              </a:solidFill>
              <a:prstDash val="solid"/>
              <a:miter lim="800000"/>
              <a:headEnd type="none" w="med" len="med"/>
              <a:tailEnd type="none" w="med" len="med"/>
            </a:ln>
          </p:spPr>
          <p:txBody>
            <a:bodyPr/>
            <a:lstStyle/>
            <a:p>
              <a:endParaRPr lang="zh-CN" altLang="en-US" sz="1800"/>
            </a:p>
          </p:txBody>
        </p:sp>
        <p:sp>
          <p:nvSpPr>
            <p:cNvPr id="58851" name="任意多边形 58850"/>
            <p:cNvSpPr/>
            <p:nvPr/>
          </p:nvSpPr>
          <p:spPr>
            <a:xfrm>
              <a:off x="4182" y="2648"/>
              <a:ext cx="218" cy="420"/>
            </a:xfrm>
            <a:custGeom>
              <a:avLst/>
              <a:gdLst/>
              <a:ahLst/>
              <a:cxnLst/>
              <a:rect l="0" t="0" r="0" b="0"/>
              <a:pathLst>
                <a:path w="198" h="382">
                  <a:moveTo>
                    <a:pt x="198" y="0"/>
                  </a:moveTo>
                  <a:lnTo>
                    <a:pt x="4" y="148"/>
                  </a:lnTo>
                  <a:lnTo>
                    <a:pt x="0" y="382"/>
                  </a:lnTo>
                  <a:lnTo>
                    <a:pt x="164" y="214"/>
                  </a:lnTo>
                  <a:lnTo>
                    <a:pt x="198" y="0"/>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52" name="任意多边形 58851"/>
            <p:cNvSpPr/>
            <p:nvPr/>
          </p:nvSpPr>
          <p:spPr>
            <a:xfrm>
              <a:off x="3878" y="2568"/>
              <a:ext cx="522" cy="242"/>
            </a:xfrm>
            <a:custGeom>
              <a:avLst/>
              <a:gdLst/>
              <a:ahLst/>
              <a:cxnLst/>
              <a:rect l="0" t="0" r="0" b="0"/>
              <a:pathLst>
                <a:path w="476" h="221">
                  <a:moveTo>
                    <a:pt x="0" y="90"/>
                  </a:moveTo>
                  <a:lnTo>
                    <a:pt x="244" y="0"/>
                  </a:lnTo>
                  <a:lnTo>
                    <a:pt x="476" y="73"/>
                  </a:lnTo>
                  <a:lnTo>
                    <a:pt x="282" y="221"/>
                  </a:lnTo>
                  <a:lnTo>
                    <a:pt x="0" y="90"/>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53" name="任意多边形 58852"/>
            <p:cNvSpPr/>
            <p:nvPr/>
          </p:nvSpPr>
          <p:spPr>
            <a:xfrm>
              <a:off x="3915" y="2581"/>
              <a:ext cx="232" cy="92"/>
            </a:xfrm>
            <a:custGeom>
              <a:avLst/>
              <a:gdLst/>
              <a:ahLst/>
              <a:cxnLst/>
              <a:rect l="0" t="0" r="0" b="0"/>
              <a:pathLst>
                <a:path w="212" h="85">
                  <a:moveTo>
                    <a:pt x="0" y="81"/>
                  </a:moveTo>
                  <a:lnTo>
                    <a:pt x="212" y="0"/>
                  </a:lnTo>
                  <a:lnTo>
                    <a:pt x="210" y="6"/>
                  </a:lnTo>
                  <a:lnTo>
                    <a:pt x="9" y="85"/>
                  </a:lnTo>
                  <a:lnTo>
                    <a:pt x="0" y="81"/>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54" name="任意多边形 58853"/>
            <p:cNvSpPr/>
            <p:nvPr/>
          </p:nvSpPr>
          <p:spPr>
            <a:xfrm>
              <a:off x="4146" y="2581"/>
              <a:ext cx="222" cy="77"/>
            </a:xfrm>
            <a:custGeom>
              <a:avLst/>
              <a:gdLst/>
              <a:ahLst/>
              <a:cxnLst/>
              <a:rect l="0" t="0" r="0" b="0"/>
              <a:pathLst>
                <a:path w="202" h="70">
                  <a:moveTo>
                    <a:pt x="2" y="0"/>
                  </a:moveTo>
                  <a:lnTo>
                    <a:pt x="202" y="66"/>
                  </a:lnTo>
                  <a:lnTo>
                    <a:pt x="196" y="70"/>
                  </a:lnTo>
                  <a:lnTo>
                    <a:pt x="0" y="6"/>
                  </a:lnTo>
                  <a:lnTo>
                    <a:pt x="2" y="0"/>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55" name="任意多边形 58854"/>
            <p:cNvSpPr/>
            <p:nvPr/>
          </p:nvSpPr>
          <p:spPr>
            <a:xfrm>
              <a:off x="3925" y="2658"/>
              <a:ext cx="436" cy="128"/>
            </a:xfrm>
            <a:custGeom>
              <a:avLst/>
              <a:gdLst/>
              <a:ahLst/>
              <a:cxnLst/>
              <a:rect l="0" t="0" r="0" b="0"/>
              <a:pathLst>
                <a:path w="397" h="117">
                  <a:moveTo>
                    <a:pt x="0" y="15"/>
                  </a:moveTo>
                  <a:lnTo>
                    <a:pt x="233" y="117"/>
                  </a:lnTo>
                  <a:lnTo>
                    <a:pt x="397" y="0"/>
                  </a:lnTo>
                  <a:lnTo>
                    <a:pt x="397" y="0"/>
                  </a:lnTo>
                  <a:lnTo>
                    <a:pt x="233" y="115"/>
                  </a:lnTo>
                  <a:lnTo>
                    <a:pt x="2" y="15"/>
                  </a:lnTo>
                  <a:lnTo>
                    <a:pt x="0" y="15"/>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56" name="任意多边形 58855"/>
            <p:cNvSpPr/>
            <p:nvPr/>
          </p:nvSpPr>
          <p:spPr>
            <a:xfrm>
              <a:off x="3905" y="2697"/>
              <a:ext cx="45" cy="209"/>
            </a:xfrm>
            <a:custGeom>
              <a:avLst/>
              <a:gdLst/>
              <a:ahLst/>
              <a:cxnLst/>
              <a:rect l="0" t="0" r="0" b="0"/>
              <a:pathLst>
                <a:path w="41" h="191">
                  <a:moveTo>
                    <a:pt x="0" y="0"/>
                  </a:moveTo>
                  <a:lnTo>
                    <a:pt x="35" y="191"/>
                  </a:lnTo>
                  <a:lnTo>
                    <a:pt x="41" y="185"/>
                  </a:lnTo>
                  <a:lnTo>
                    <a:pt x="9" y="5"/>
                  </a:lnTo>
                  <a:lnTo>
                    <a:pt x="0" y="0"/>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57" name="任意多边形 58856"/>
            <p:cNvSpPr/>
            <p:nvPr/>
          </p:nvSpPr>
          <p:spPr>
            <a:xfrm>
              <a:off x="3943" y="2899"/>
              <a:ext cx="221" cy="141"/>
            </a:xfrm>
            <a:custGeom>
              <a:avLst/>
              <a:gdLst/>
              <a:ahLst/>
              <a:cxnLst/>
              <a:rect l="0" t="0" r="0" b="0"/>
              <a:pathLst>
                <a:path w="201" h="128">
                  <a:moveTo>
                    <a:pt x="201" y="128"/>
                  </a:moveTo>
                  <a:lnTo>
                    <a:pt x="0" y="6"/>
                  </a:lnTo>
                  <a:lnTo>
                    <a:pt x="6" y="0"/>
                  </a:lnTo>
                  <a:lnTo>
                    <a:pt x="201" y="123"/>
                  </a:lnTo>
                  <a:lnTo>
                    <a:pt x="201" y="128"/>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58" name="任意多边形 58857"/>
            <p:cNvSpPr/>
            <p:nvPr/>
          </p:nvSpPr>
          <p:spPr>
            <a:xfrm>
              <a:off x="3915" y="2702"/>
              <a:ext cx="252" cy="338"/>
            </a:xfrm>
            <a:custGeom>
              <a:avLst/>
              <a:gdLst/>
              <a:ahLst/>
              <a:cxnLst/>
              <a:rect l="0" t="0" r="0" b="0"/>
              <a:pathLst>
                <a:path w="229" h="308">
                  <a:moveTo>
                    <a:pt x="0" y="0"/>
                  </a:moveTo>
                  <a:lnTo>
                    <a:pt x="227" y="110"/>
                  </a:lnTo>
                  <a:lnTo>
                    <a:pt x="229" y="308"/>
                  </a:lnTo>
                  <a:lnTo>
                    <a:pt x="227" y="308"/>
                  </a:lnTo>
                  <a:lnTo>
                    <a:pt x="225" y="110"/>
                  </a:lnTo>
                  <a:lnTo>
                    <a:pt x="0" y="0"/>
                  </a:lnTo>
                  <a:lnTo>
                    <a:pt x="0" y="0"/>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59" name="任意多边形 58858"/>
            <p:cNvSpPr/>
            <p:nvPr/>
          </p:nvSpPr>
          <p:spPr>
            <a:xfrm>
              <a:off x="4351" y="2672"/>
              <a:ext cx="38" cy="205"/>
            </a:xfrm>
            <a:custGeom>
              <a:avLst/>
              <a:gdLst/>
              <a:ahLst/>
              <a:cxnLst/>
              <a:rect l="0" t="0" r="0" b="0"/>
              <a:pathLst>
                <a:path w="34" h="187">
                  <a:moveTo>
                    <a:pt x="34" y="0"/>
                  </a:moveTo>
                  <a:lnTo>
                    <a:pt x="6" y="187"/>
                  </a:lnTo>
                  <a:lnTo>
                    <a:pt x="0" y="185"/>
                  </a:lnTo>
                  <a:lnTo>
                    <a:pt x="26" y="8"/>
                  </a:lnTo>
                  <a:lnTo>
                    <a:pt x="34" y="0"/>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60" name="任意多边形 58859"/>
            <p:cNvSpPr/>
            <p:nvPr/>
          </p:nvSpPr>
          <p:spPr>
            <a:xfrm>
              <a:off x="4197" y="2874"/>
              <a:ext cx="160" cy="164"/>
            </a:xfrm>
            <a:custGeom>
              <a:avLst/>
              <a:gdLst/>
              <a:ahLst/>
              <a:cxnLst/>
              <a:rect l="0" t="0" r="0" b="0"/>
              <a:pathLst>
                <a:path w="77" h="79">
                  <a:moveTo>
                    <a:pt x="0" y="79"/>
                  </a:moveTo>
                  <a:cubicBezTo>
                    <a:pt x="0" y="78"/>
                    <a:pt x="0" y="74"/>
                    <a:pt x="0" y="74"/>
                  </a:cubicBezTo>
                  <a:cubicBezTo>
                    <a:pt x="74" y="0"/>
                    <a:pt x="74" y="0"/>
                    <a:pt x="74" y="0"/>
                  </a:cubicBezTo>
                  <a:cubicBezTo>
                    <a:pt x="77" y="1"/>
                    <a:pt x="77" y="1"/>
                    <a:pt x="77" y="1"/>
                  </a:cubicBezTo>
                  <a:lnTo>
                    <a:pt x="0" y="79"/>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sp>
          <p:nvSpPr>
            <p:cNvPr id="58861" name="任意多边形 58860"/>
            <p:cNvSpPr/>
            <p:nvPr/>
          </p:nvSpPr>
          <p:spPr>
            <a:xfrm>
              <a:off x="4197" y="2672"/>
              <a:ext cx="192" cy="357"/>
            </a:xfrm>
            <a:custGeom>
              <a:avLst/>
              <a:gdLst/>
              <a:ahLst/>
              <a:cxnLst/>
              <a:rect l="0" t="0" r="0" b="0"/>
              <a:pathLst>
                <a:path w="174" h="325">
                  <a:moveTo>
                    <a:pt x="0" y="325"/>
                  </a:moveTo>
                  <a:lnTo>
                    <a:pt x="4" y="132"/>
                  </a:lnTo>
                  <a:lnTo>
                    <a:pt x="174" y="0"/>
                  </a:lnTo>
                  <a:lnTo>
                    <a:pt x="166" y="8"/>
                  </a:lnTo>
                  <a:lnTo>
                    <a:pt x="6" y="134"/>
                  </a:lnTo>
                  <a:lnTo>
                    <a:pt x="0" y="325"/>
                  </a:lnTo>
                  <a:lnTo>
                    <a:pt x="0" y="325"/>
                  </a:lnTo>
                  <a:close/>
                </a:path>
              </a:pathLst>
            </a:custGeom>
            <a:noFill/>
            <a:ln w="3175" cap="flat" cmpd="sng">
              <a:solidFill>
                <a:srgbClr val="E1AB11"/>
              </a:solidFill>
              <a:prstDash val="solid"/>
              <a:miter/>
              <a:headEnd type="none" w="med" len="med"/>
              <a:tailEnd type="none" w="med" len="med"/>
            </a:ln>
          </p:spPr>
          <p:txBody>
            <a:bodyPr/>
            <a:lstStyle/>
            <a:p>
              <a:endParaRPr lang="zh-CN" altLang="en-US" sz="1800"/>
            </a:p>
          </p:txBody>
        </p:sp>
      </p:grpSp>
      <p:grpSp>
        <p:nvGrpSpPr>
          <p:cNvPr id="58868" name="组合 58867"/>
          <p:cNvGrpSpPr/>
          <p:nvPr/>
        </p:nvGrpSpPr>
        <p:grpSpPr>
          <a:xfrm>
            <a:off x="1007534" y="4473576"/>
            <a:ext cx="681567" cy="512763"/>
            <a:chOff x="521" y="618"/>
            <a:chExt cx="692" cy="688"/>
          </a:xfrm>
        </p:grpSpPr>
        <p:sp>
          <p:nvSpPr>
            <p:cNvPr id="58863" name="圆角矩形 58862"/>
            <p:cNvSpPr/>
            <p:nvPr userDrawn="1"/>
          </p:nvSpPr>
          <p:spPr>
            <a:xfrm>
              <a:off x="521" y="618"/>
              <a:ext cx="689" cy="688"/>
            </a:xfrm>
            <a:prstGeom prst="roundRect">
              <a:avLst>
                <a:gd name="adj" fmla="val 16667"/>
              </a:avLst>
            </a:prstGeom>
            <a:gradFill rotWithShape="1">
              <a:gsLst>
                <a:gs pos="0">
                  <a:srgbClr val="E06306"/>
                </a:gs>
                <a:gs pos="100000">
                  <a:srgbClr val="F0C40A"/>
                </a:gs>
              </a:gsLst>
              <a:lin ang="2700000" scaled="1"/>
              <a:tileRect/>
            </a:gradFill>
            <a:ln w="57150">
              <a:noFill/>
            </a:ln>
          </p:spPr>
          <p:txBody>
            <a:bodyPr/>
            <a:lstStyle/>
            <a:p>
              <a:endParaRPr lang="zh-CN" altLang="en-US" sz="1800"/>
            </a:p>
          </p:txBody>
        </p:sp>
        <p:sp>
          <p:nvSpPr>
            <p:cNvPr id="58865" name="任意多边形 58864"/>
            <p:cNvSpPr/>
            <p:nvPr userDrawn="1"/>
          </p:nvSpPr>
          <p:spPr>
            <a:xfrm>
              <a:off x="521" y="971"/>
              <a:ext cx="692" cy="335"/>
            </a:xfrm>
            <a:custGeom>
              <a:avLst/>
              <a:gdLst/>
              <a:ahLst/>
              <a:cxnLst/>
              <a:rect l="0" t="0" r="0" b="0"/>
              <a:pathLst>
                <a:path w="956" h="463">
                  <a:moveTo>
                    <a:pt x="4" y="0"/>
                  </a:moveTo>
                  <a:lnTo>
                    <a:pt x="0" y="304"/>
                  </a:lnTo>
                  <a:cubicBezTo>
                    <a:pt x="0" y="392"/>
                    <a:pt x="71" y="463"/>
                    <a:pt x="159" y="463"/>
                  </a:cubicBezTo>
                  <a:lnTo>
                    <a:pt x="793" y="463"/>
                  </a:lnTo>
                  <a:cubicBezTo>
                    <a:pt x="881" y="463"/>
                    <a:pt x="952" y="392"/>
                    <a:pt x="952" y="304"/>
                  </a:cubicBezTo>
                  <a:lnTo>
                    <a:pt x="956" y="0"/>
                  </a:lnTo>
                  <a:lnTo>
                    <a:pt x="4" y="0"/>
                  </a:lnTo>
                  <a:close/>
                </a:path>
              </a:pathLst>
            </a:custGeom>
            <a:gradFill rotWithShape="1">
              <a:gsLst>
                <a:gs pos="0">
                  <a:srgbClr val="F0C40A">
                    <a:gamma/>
                    <a:tint val="0"/>
                    <a:invGamma/>
                    <a:alpha val="0"/>
                  </a:srgbClr>
                </a:gs>
                <a:gs pos="100000">
                  <a:srgbClr val="F0C40A">
                    <a:alpha val="100000"/>
                  </a:srgbClr>
                </a:gs>
              </a:gsLst>
              <a:lin ang="5400000" scaled="1"/>
              <a:tileRect/>
            </a:gradFill>
            <a:ln w="0">
              <a:noFill/>
            </a:ln>
          </p:spPr>
          <p:txBody>
            <a:bodyPr/>
            <a:lstStyle/>
            <a:p>
              <a:endParaRPr lang="zh-CN" altLang="en-US" sz="1800"/>
            </a:p>
          </p:txBody>
        </p:sp>
        <p:sp>
          <p:nvSpPr>
            <p:cNvPr id="58866" name="任意多边形 58865"/>
            <p:cNvSpPr/>
            <p:nvPr userDrawn="1"/>
          </p:nvSpPr>
          <p:spPr>
            <a:xfrm>
              <a:off x="536" y="631"/>
              <a:ext cx="660" cy="568"/>
            </a:xfrm>
            <a:custGeom>
              <a:avLst/>
              <a:gdLst/>
              <a:ahLst/>
              <a:cxnLst/>
              <a:rect l="0" t="0" r="0" b="0"/>
              <a:pathLst>
                <a:path w="1082" h="934">
                  <a:moveTo>
                    <a:pt x="181" y="0"/>
                  </a:moveTo>
                  <a:cubicBezTo>
                    <a:pt x="81" y="0"/>
                    <a:pt x="0" y="81"/>
                    <a:pt x="0" y="180"/>
                  </a:cubicBezTo>
                  <a:lnTo>
                    <a:pt x="0" y="900"/>
                  </a:lnTo>
                  <a:cubicBezTo>
                    <a:pt x="183" y="934"/>
                    <a:pt x="899" y="503"/>
                    <a:pt x="1079" y="383"/>
                  </a:cubicBezTo>
                  <a:lnTo>
                    <a:pt x="1082" y="180"/>
                  </a:lnTo>
                  <a:cubicBezTo>
                    <a:pt x="1082" y="81"/>
                    <a:pt x="1002" y="0"/>
                    <a:pt x="902" y="0"/>
                  </a:cubicBezTo>
                  <a:lnTo>
                    <a:pt x="181" y="0"/>
                  </a:lnTo>
                  <a:close/>
                </a:path>
              </a:pathLst>
            </a:custGeom>
            <a:gradFill rotWithShape="1">
              <a:gsLst>
                <a:gs pos="0">
                  <a:schemeClr val="bg1">
                    <a:alpha val="50000"/>
                  </a:schemeClr>
                </a:gs>
                <a:gs pos="100000">
                  <a:schemeClr val="bg1">
                    <a:gamma/>
                    <a:shade val="60392"/>
                    <a:invGamma/>
                    <a:alpha val="0"/>
                  </a:schemeClr>
                </a:gs>
              </a:gsLst>
              <a:lin ang="5400000" scaled="1"/>
              <a:tileRect/>
            </a:gradFill>
            <a:ln w="0">
              <a:noFill/>
            </a:ln>
          </p:spPr>
          <p:txBody>
            <a:bodyPr/>
            <a:lstStyle/>
            <a:p>
              <a:endParaRPr lang="zh-CN" altLang="en-US" sz="1800"/>
            </a:p>
          </p:txBody>
        </p:sp>
      </p:grpSp>
      <p:grpSp>
        <p:nvGrpSpPr>
          <p:cNvPr id="58869" name="组合 58868"/>
          <p:cNvGrpSpPr/>
          <p:nvPr/>
        </p:nvGrpSpPr>
        <p:grpSpPr>
          <a:xfrm>
            <a:off x="1007534" y="5030788"/>
            <a:ext cx="681567" cy="512762"/>
            <a:chOff x="521" y="618"/>
            <a:chExt cx="692" cy="688"/>
          </a:xfrm>
        </p:grpSpPr>
        <p:sp>
          <p:nvSpPr>
            <p:cNvPr id="58870" name="圆角矩形 58869"/>
            <p:cNvSpPr/>
            <p:nvPr userDrawn="1"/>
          </p:nvSpPr>
          <p:spPr>
            <a:xfrm>
              <a:off x="521" y="618"/>
              <a:ext cx="689" cy="688"/>
            </a:xfrm>
            <a:prstGeom prst="roundRect">
              <a:avLst>
                <a:gd name="adj" fmla="val 16667"/>
              </a:avLst>
            </a:prstGeom>
            <a:gradFill rotWithShape="1">
              <a:gsLst>
                <a:gs pos="0">
                  <a:srgbClr val="E06306"/>
                </a:gs>
                <a:gs pos="100000">
                  <a:srgbClr val="F0C40A"/>
                </a:gs>
              </a:gsLst>
              <a:lin ang="2700000" scaled="1"/>
              <a:tileRect/>
            </a:gradFill>
            <a:ln w="57150">
              <a:noFill/>
            </a:ln>
          </p:spPr>
          <p:txBody>
            <a:bodyPr/>
            <a:lstStyle/>
            <a:p>
              <a:endParaRPr lang="zh-CN" altLang="en-US" sz="1800"/>
            </a:p>
          </p:txBody>
        </p:sp>
        <p:sp>
          <p:nvSpPr>
            <p:cNvPr id="58871" name="任意多边形 58870"/>
            <p:cNvSpPr/>
            <p:nvPr userDrawn="1"/>
          </p:nvSpPr>
          <p:spPr>
            <a:xfrm>
              <a:off x="521" y="971"/>
              <a:ext cx="692" cy="335"/>
            </a:xfrm>
            <a:custGeom>
              <a:avLst/>
              <a:gdLst/>
              <a:ahLst/>
              <a:cxnLst/>
              <a:rect l="0" t="0" r="0" b="0"/>
              <a:pathLst>
                <a:path w="956" h="463">
                  <a:moveTo>
                    <a:pt x="4" y="0"/>
                  </a:moveTo>
                  <a:lnTo>
                    <a:pt x="0" y="304"/>
                  </a:lnTo>
                  <a:cubicBezTo>
                    <a:pt x="0" y="392"/>
                    <a:pt x="71" y="463"/>
                    <a:pt x="159" y="463"/>
                  </a:cubicBezTo>
                  <a:lnTo>
                    <a:pt x="793" y="463"/>
                  </a:lnTo>
                  <a:cubicBezTo>
                    <a:pt x="881" y="463"/>
                    <a:pt x="952" y="392"/>
                    <a:pt x="952" y="304"/>
                  </a:cubicBezTo>
                  <a:lnTo>
                    <a:pt x="956" y="0"/>
                  </a:lnTo>
                  <a:lnTo>
                    <a:pt x="4" y="0"/>
                  </a:lnTo>
                  <a:close/>
                </a:path>
              </a:pathLst>
            </a:custGeom>
            <a:gradFill rotWithShape="1">
              <a:gsLst>
                <a:gs pos="0">
                  <a:srgbClr val="F0C40A">
                    <a:gamma/>
                    <a:tint val="0"/>
                    <a:invGamma/>
                    <a:alpha val="0"/>
                  </a:srgbClr>
                </a:gs>
                <a:gs pos="100000">
                  <a:srgbClr val="F0C40A">
                    <a:alpha val="100000"/>
                  </a:srgbClr>
                </a:gs>
              </a:gsLst>
              <a:lin ang="5400000" scaled="1"/>
              <a:tileRect/>
            </a:gradFill>
            <a:ln w="0">
              <a:noFill/>
            </a:ln>
          </p:spPr>
          <p:txBody>
            <a:bodyPr/>
            <a:lstStyle/>
            <a:p>
              <a:endParaRPr lang="zh-CN" altLang="en-US" sz="1800"/>
            </a:p>
          </p:txBody>
        </p:sp>
        <p:sp>
          <p:nvSpPr>
            <p:cNvPr id="58872" name="任意多边形 58871"/>
            <p:cNvSpPr/>
            <p:nvPr userDrawn="1"/>
          </p:nvSpPr>
          <p:spPr>
            <a:xfrm>
              <a:off x="536" y="631"/>
              <a:ext cx="660" cy="568"/>
            </a:xfrm>
            <a:custGeom>
              <a:avLst/>
              <a:gdLst/>
              <a:ahLst/>
              <a:cxnLst/>
              <a:rect l="0" t="0" r="0" b="0"/>
              <a:pathLst>
                <a:path w="1082" h="934">
                  <a:moveTo>
                    <a:pt x="181" y="0"/>
                  </a:moveTo>
                  <a:cubicBezTo>
                    <a:pt x="81" y="0"/>
                    <a:pt x="0" y="81"/>
                    <a:pt x="0" y="180"/>
                  </a:cubicBezTo>
                  <a:lnTo>
                    <a:pt x="0" y="900"/>
                  </a:lnTo>
                  <a:cubicBezTo>
                    <a:pt x="183" y="934"/>
                    <a:pt x="899" y="503"/>
                    <a:pt x="1079" y="383"/>
                  </a:cubicBezTo>
                  <a:lnTo>
                    <a:pt x="1082" y="180"/>
                  </a:lnTo>
                  <a:cubicBezTo>
                    <a:pt x="1082" y="81"/>
                    <a:pt x="1002" y="0"/>
                    <a:pt x="902" y="0"/>
                  </a:cubicBezTo>
                  <a:lnTo>
                    <a:pt x="181" y="0"/>
                  </a:lnTo>
                  <a:close/>
                </a:path>
              </a:pathLst>
            </a:custGeom>
            <a:gradFill rotWithShape="1">
              <a:gsLst>
                <a:gs pos="0">
                  <a:schemeClr val="bg1">
                    <a:alpha val="50000"/>
                  </a:schemeClr>
                </a:gs>
                <a:gs pos="100000">
                  <a:schemeClr val="bg1">
                    <a:gamma/>
                    <a:shade val="60392"/>
                    <a:invGamma/>
                    <a:alpha val="0"/>
                  </a:schemeClr>
                </a:gs>
              </a:gsLst>
              <a:lin ang="5400000" scaled="1"/>
              <a:tileRect/>
            </a:gradFill>
            <a:ln w="0">
              <a:noFill/>
            </a:ln>
          </p:spPr>
          <p:txBody>
            <a:bodyPr/>
            <a:lstStyle/>
            <a:p>
              <a:endParaRPr lang="zh-CN" altLang="en-US" sz="1800"/>
            </a:p>
          </p:txBody>
        </p:sp>
      </p:grpSp>
    </p:spTree>
    <p:extLst>
      <p:ext uri="{BB962C8B-B14F-4D97-AF65-F5344CB8AC3E}">
        <p14:creationId xmlns:p14="http://schemas.microsoft.com/office/powerpoint/2010/main" val="2767185855"/>
      </p:ext>
    </p:extLst>
  </p:cSld>
  <p:clrMapOvr>
    <a:masterClrMapping/>
  </p:clrMapOvr>
  <p:transition>
    <p:fade/>
  </p:transition>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lvl="0"/>
            <a:endParaRPr lang="en-US"/>
          </a:p>
        </p:txBody>
      </p:sp>
      <p:sp>
        <p:nvSpPr>
          <p:cNvPr id="5" name="页脚占位符 4"/>
          <p:cNvSpPr>
            <a:spLocks noGrp="1"/>
          </p:cNvSpPr>
          <p:nvPr>
            <p:ph type="ftr" sz="quarter" idx="11"/>
          </p:nvPr>
        </p:nvSpPr>
        <p:spPr/>
        <p:txBody>
          <a:bodyPr/>
          <a:lstStyle/>
          <a:p>
            <a:pPr lvl="0"/>
            <a:endParaRPr lang="en-US"/>
          </a:p>
        </p:txBody>
      </p:sp>
      <p:sp>
        <p:nvSpPr>
          <p:cNvPr id="6" name="灯片编号占位符 5"/>
          <p:cNvSpPr>
            <a:spLocks noGrp="1"/>
          </p:cNvSpPr>
          <p:nvPr>
            <p:ph type="sldNum" sz="quarter" idx="12"/>
          </p:nvPr>
        </p:nvSpPr>
        <p:spPr/>
        <p:txBody>
          <a:bodyPr/>
          <a:lstStyle/>
          <a:p>
            <a:pPr lvl="0"/>
            <a:fld id="{9A0DB2DC-4C9A-4742-B13C-FB6460FD3503}" type="slidenum">
              <a:rPr lang="en-US"/>
              <a:t>‹#›</a:t>
            </a:fld>
            <a:endParaRPr lang="en-US"/>
          </a:p>
        </p:txBody>
      </p:sp>
    </p:spTree>
    <p:extLst>
      <p:ext uri="{BB962C8B-B14F-4D97-AF65-F5344CB8AC3E}">
        <p14:creationId xmlns:p14="http://schemas.microsoft.com/office/powerpoint/2010/main" val="2290995034"/>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1" y="1709739"/>
            <a:ext cx="10515600" cy="2852737"/>
          </a:xfrm>
        </p:spPr>
        <p:txBody>
          <a:bodyPr anchor="b"/>
          <a:lstStyle>
            <a:lvl1pPr>
              <a:defRPr sz="4500"/>
            </a:lvl1pPr>
          </a:lstStyle>
          <a:p>
            <a:r>
              <a:rPr lang="zh-CN" altLang="en-US"/>
              <a:t>单击此处编辑母版标题样式</a:t>
            </a:r>
          </a:p>
        </p:txBody>
      </p:sp>
      <p:sp>
        <p:nvSpPr>
          <p:cNvPr id="3" name="文本占位符 2"/>
          <p:cNvSpPr>
            <a:spLocks noGrp="1"/>
          </p:cNvSpPr>
          <p:nvPr>
            <p:ph type="body" idx="1"/>
          </p:nvPr>
        </p:nvSpPr>
        <p:spPr>
          <a:xfrm>
            <a:off x="831851" y="4589464"/>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pPr lvl="0"/>
            <a:endParaRPr lang="en-US"/>
          </a:p>
        </p:txBody>
      </p:sp>
      <p:sp>
        <p:nvSpPr>
          <p:cNvPr id="5" name="页脚占位符 4"/>
          <p:cNvSpPr>
            <a:spLocks noGrp="1"/>
          </p:cNvSpPr>
          <p:nvPr>
            <p:ph type="ftr" sz="quarter" idx="11"/>
          </p:nvPr>
        </p:nvSpPr>
        <p:spPr/>
        <p:txBody>
          <a:bodyPr/>
          <a:lstStyle/>
          <a:p>
            <a:pPr lvl="0"/>
            <a:endParaRPr lang="en-US"/>
          </a:p>
        </p:txBody>
      </p:sp>
      <p:sp>
        <p:nvSpPr>
          <p:cNvPr id="6" name="灯片编号占位符 5"/>
          <p:cNvSpPr>
            <a:spLocks noGrp="1"/>
          </p:cNvSpPr>
          <p:nvPr>
            <p:ph type="sldNum" sz="quarter" idx="12"/>
          </p:nvPr>
        </p:nvSpPr>
        <p:spPr/>
        <p:txBody>
          <a:bodyPr/>
          <a:lstStyle/>
          <a:p>
            <a:pPr lvl="0"/>
            <a:fld id="{9A0DB2DC-4C9A-4742-B13C-FB6460FD3503}" type="slidenum">
              <a:rPr lang="en-US"/>
              <a:t>‹#›</a:t>
            </a:fld>
            <a:endParaRPr lang="en-US"/>
          </a:p>
        </p:txBody>
      </p:sp>
    </p:spTree>
    <p:extLst>
      <p:ext uri="{BB962C8B-B14F-4D97-AF65-F5344CB8AC3E}">
        <p14:creationId xmlns:p14="http://schemas.microsoft.com/office/powerpoint/2010/main" val="2484455207"/>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347134" y="1074738"/>
            <a:ext cx="5075893" cy="41656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5630207" y="1074738"/>
            <a:ext cx="5075893" cy="41656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pPr lvl="0"/>
            <a:endParaRPr lang="en-US"/>
          </a:p>
        </p:txBody>
      </p:sp>
      <p:sp>
        <p:nvSpPr>
          <p:cNvPr id="6" name="页脚占位符 5"/>
          <p:cNvSpPr>
            <a:spLocks noGrp="1"/>
          </p:cNvSpPr>
          <p:nvPr>
            <p:ph type="ftr" sz="quarter" idx="11"/>
          </p:nvPr>
        </p:nvSpPr>
        <p:spPr/>
        <p:txBody>
          <a:bodyPr/>
          <a:lstStyle/>
          <a:p>
            <a:pPr lvl="0"/>
            <a:endParaRPr lang="en-US"/>
          </a:p>
        </p:txBody>
      </p:sp>
      <p:sp>
        <p:nvSpPr>
          <p:cNvPr id="7" name="灯片编号占位符 6"/>
          <p:cNvSpPr>
            <a:spLocks noGrp="1"/>
          </p:cNvSpPr>
          <p:nvPr>
            <p:ph type="sldNum" sz="quarter" idx="12"/>
          </p:nvPr>
        </p:nvSpPr>
        <p:spPr/>
        <p:txBody>
          <a:bodyPr/>
          <a:lstStyle/>
          <a:p>
            <a:pPr lvl="0"/>
            <a:fld id="{9A0DB2DC-4C9A-4742-B13C-FB6460FD3503}" type="slidenum">
              <a:rPr lang="en-US"/>
              <a:t>‹#›</a:t>
            </a:fld>
            <a:endParaRPr lang="en-US"/>
          </a:p>
        </p:txBody>
      </p:sp>
    </p:spTree>
    <p:extLst>
      <p:ext uri="{BB962C8B-B14F-4D97-AF65-F5344CB8AC3E}">
        <p14:creationId xmlns:p14="http://schemas.microsoft.com/office/powerpoint/2010/main" val="112723253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6"/>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1186775" y="1778438"/>
            <a:ext cx="4873575"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a:t>单击此处编辑母版文本样式</a:t>
            </a:r>
          </a:p>
        </p:txBody>
      </p:sp>
      <p:sp>
        <p:nvSpPr>
          <p:cNvPr id="4" name="内容占位符 3"/>
          <p:cNvSpPr>
            <a:spLocks noGrp="1"/>
          </p:cNvSpPr>
          <p:nvPr>
            <p:ph sz="half" idx="2"/>
          </p:nvPr>
        </p:nvSpPr>
        <p:spPr>
          <a:xfrm>
            <a:off x="1186775" y="2665379"/>
            <a:ext cx="4873575"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256939" y="1778438"/>
            <a:ext cx="4897576"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a:t>单击此处编辑母版文本样式</a:t>
            </a:r>
          </a:p>
        </p:txBody>
      </p:sp>
      <p:sp>
        <p:nvSpPr>
          <p:cNvPr id="6" name="内容占位符 5"/>
          <p:cNvSpPr>
            <a:spLocks noGrp="1"/>
          </p:cNvSpPr>
          <p:nvPr>
            <p:ph sz="quarter" idx="4"/>
          </p:nvPr>
        </p:nvSpPr>
        <p:spPr>
          <a:xfrm>
            <a:off x="6256939" y="2665379"/>
            <a:ext cx="4897576"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pPr lvl="0"/>
            <a:endParaRPr lang="en-US"/>
          </a:p>
        </p:txBody>
      </p:sp>
      <p:sp>
        <p:nvSpPr>
          <p:cNvPr id="8" name="页脚占位符 7"/>
          <p:cNvSpPr>
            <a:spLocks noGrp="1"/>
          </p:cNvSpPr>
          <p:nvPr>
            <p:ph type="ftr" sz="quarter" idx="11"/>
          </p:nvPr>
        </p:nvSpPr>
        <p:spPr/>
        <p:txBody>
          <a:bodyPr/>
          <a:lstStyle/>
          <a:p>
            <a:pPr lvl="0"/>
            <a:endParaRPr lang="en-US"/>
          </a:p>
        </p:txBody>
      </p:sp>
      <p:sp>
        <p:nvSpPr>
          <p:cNvPr id="9" name="灯片编号占位符 8"/>
          <p:cNvSpPr>
            <a:spLocks noGrp="1"/>
          </p:cNvSpPr>
          <p:nvPr>
            <p:ph type="sldNum" sz="quarter" idx="12"/>
          </p:nvPr>
        </p:nvSpPr>
        <p:spPr/>
        <p:txBody>
          <a:bodyPr/>
          <a:lstStyle/>
          <a:p>
            <a:pPr lvl="0"/>
            <a:fld id="{9A0DB2DC-4C9A-4742-B13C-FB6460FD3503}" type="slidenum">
              <a:rPr lang="en-US"/>
              <a:t>‹#›</a:t>
            </a:fld>
            <a:endParaRPr lang="en-US"/>
          </a:p>
        </p:txBody>
      </p:sp>
    </p:spTree>
    <p:extLst>
      <p:ext uri="{BB962C8B-B14F-4D97-AF65-F5344CB8AC3E}">
        <p14:creationId xmlns:p14="http://schemas.microsoft.com/office/powerpoint/2010/main" val="2732114489"/>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pPr lvl="0"/>
            <a:endParaRPr lang="en-US"/>
          </a:p>
        </p:txBody>
      </p:sp>
      <p:sp>
        <p:nvSpPr>
          <p:cNvPr id="4" name="页脚占位符 3"/>
          <p:cNvSpPr>
            <a:spLocks noGrp="1"/>
          </p:cNvSpPr>
          <p:nvPr>
            <p:ph type="ftr" sz="quarter" idx="11"/>
          </p:nvPr>
        </p:nvSpPr>
        <p:spPr/>
        <p:txBody>
          <a:bodyPr/>
          <a:lstStyle/>
          <a:p>
            <a:pPr lvl="0"/>
            <a:endParaRPr lang="en-US"/>
          </a:p>
        </p:txBody>
      </p:sp>
      <p:sp>
        <p:nvSpPr>
          <p:cNvPr id="5" name="灯片编号占位符 4"/>
          <p:cNvSpPr>
            <a:spLocks noGrp="1"/>
          </p:cNvSpPr>
          <p:nvPr>
            <p:ph type="sldNum" sz="quarter" idx="12"/>
          </p:nvPr>
        </p:nvSpPr>
        <p:spPr/>
        <p:txBody>
          <a:bodyPr/>
          <a:lstStyle/>
          <a:p>
            <a:pPr lvl="0"/>
            <a:fld id="{9A0DB2DC-4C9A-4742-B13C-FB6460FD3503}" type="slidenum">
              <a:rPr lang="en-US"/>
              <a:t>‹#›</a:t>
            </a:fld>
            <a:endParaRPr lang="en-US"/>
          </a:p>
        </p:txBody>
      </p:sp>
    </p:spTree>
    <p:extLst>
      <p:ext uri="{BB962C8B-B14F-4D97-AF65-F5344CB8AC3E}">
        <p14:creationId xmlns:p14="http://schemas.microsoft.com/office/powerpoint/2010/main" val="23726801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a:endParaRPr lang="en-US"/>
          </a:p>
        </p:txBody>
      </p:sp>
      <p:sp>
        <p:nvSpPr>
          <p:cNvPr id="3" name="页脚占位符 2"/>
          <p:cNvSpPr>
            <a:spLocks noGrp="1"/>
          </p:cNvSpPr>
          <p:nvPr>
            <p:ph type="ftr" sz="quarter" idx="11"/>
          </p:nvPr>
        </p:nvSpPr>
        <p:spPr/>
        <p:txBody>
          <a:bodyPr/>
          <a:lstStyle/>
          <a:p>
            <a:pPr lvl="0"/>
            <a:endParaRPr lang="en-US"/>
          </a:p>
        </p:txBody>
      </p:sp>
      <p:sp>
        <p:nvSpPr>
          <p:cNvPr id="4" name="灯片编号占位符 3"/>
          <p:cNvSpPr>
            <a:spLocks noGrp="1"/>
          </p:cNvSpPr>
          <p:nvPr>
            <p:ph type="sldNum" sz="quarter" idx="12"/>
          </p:nvPr>
        </p:nvSpPr>
        <p:spPr/>
        <p:txBody>
          <a:bodyPr/>
          <a:lstStyle/>
          <a:p>
            <a:pPr lvl="0"/>
            <a:fld id="{9A0DB2DC-4C9A-4742-B13C-FB6460FD3503}" type="slidenum">
              <a:rPr lang="en-US"/>
              <a:t>‹#›</a:t>
            </a:fld>
            <a:endParaRPr lang="en-US"/>
          </a:p>
        </p:txBody>
      </p:sp>
    </p:spTree>
    <p:extLst>
      <p:ext uri="{BB962C8B-B14F-4D97-AF65-F5344CB8AC3E}">
        <p14:creationId xmlns:p14="http://schemas.microsoft.com/office/powerpoint/2010/main" val="2399179871"/>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2400"/>
            </a:lvl1pPr>
          </a:lstStyle>
          <a:p>
            <a:r>
              <a:rPr lang="zh-CN" altLang="en-US"/>
              <a:t>单击此处编辑母版标题样式</a:t>
            </a:r>
          </a:p>
        </p:txBody>
      </p:sp>
      <p:sp>
        <p:nvSpPr>
          <p:cNvPr id="3" name="内容占位符 2"/>
          <p:cNvSpPr>
            <a:spLocks noGrp="1"/>
          </p:cNvSpPr>
          <p:nvPr>
            <p:ph idx="1"/>
          </p:nvPr>
        </p:nvSpPr>
        <p:spPr>
          <a:xfrm>
            <a:off x="5183188" y="987426"/>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lvl="0"/>
            <a:endParaRPr lang="en-US"/>
          </a:p>
        </p:txBody>
      </p:sp>
      <p:sp>
        <p:nvSpPr>
          <p:cNvPr id="6" name="页脚占位符 5"/>
          <p:cNvSpPr>
            <a:spLocks noGrp="1"/>
          </p:cNvSpPr>
          <p:nvPr>
            <p:ph type="ftr" sz="quarter" idx="11"/>
          </p:nvPr>
        </p:nvSpPr>
        <p:spPr/>
        <p:txBody>
          <a:bodyPr/>
          <a:lstStyle/>
          <a:p>
            <a:pPr lvl="0"/>
            <a:endParaRPr lang="en-US"/>
          </a:p>
        </p:txBody>
      </p:sp>
      <p:sp>
        <p:nvSpPr>
          <p:cNvPr id="7" name="灯片编号占位符 6"/>
          <p:cNvSpPr>
            <a:spLocks noGrp="1"/>
          </p:cNvSpPr>
          <p:nvPr>
            <p:ph type="sldNum" sz="quarter" idx="12"/>
          </p:nvPr>
        </p:nvSpPr>
        <p:spPr/>
        <p:txBody>
          <a:bodyPr/>
          <a:lstStyle/>
          <a:p>
            <a:pPr lvl="0"/>
            <a:fld id="{9A0DB2DC-4C9A-4742-B13C-FB6460FD3503}" type="slidenum">
              <a:rPr lang="en-US"/>
              <a:t>‹#›</a:t>
            </a:fld>
            <a:endParaRPr lang="en-US"/>
          </a:p>
        </p:txBody>
      </p:sp>
    </p:spTree>
    <p:extLst>
      <p:ext uri="{BB962C8B-B14F-4D97-AF65-F5344CB8AC3E}">
        <p14:creationId xmlns:p14="http://schemas.microsoft.com/office/powerpoint/2010/main" val="87055355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B346A0F6-AE6F-44D0-BD95-244CEED35E48}" type="datetimeFigureOut">
              <a:rPr lang="zh-CN" altLang="en-US" smtClean="0"/>
              <a:t>2021/6/8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7D4684-C9D5-41B1-9D81-2E2BA0F8302C}"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2400"/>
            </a:lvl1pPr>
          </a:lstStyle>
          <a:p>
            <a:r>
              <a:rPr lang="zh-CN" altLang="en-US"/>
              <a:t>单击此处编辑母版标题样式</a:t>
            </a:r>
          </a:p>
        </p:txBody>
      </p:sp>
      <p:sp>
        <p:nvSpPr>
          <p:cNvPr id="3" name="图片占位符 2"/>
          <p:cNvSpPr>
            <a:spLocks noGrp="1"/>
          </p:cNvSpPr>
          <p:nvPr>
            <p:ph type="pic" idx="1"/>
          </p:nvPr>
        </p:nvSpPr>
        <p:spPr>
          <a:xfrm>
            <a:off x="5183188" y="457201"/>
            <a:ext cx="6172200" cy="540385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lvl="0"/>
            <a:endParaRPr lang="en-US"/>
          </a:p>
        </p:txBody>
      </p:sp>
      <p:sp>
        <p:nvSpPr>
          <p:cNvPr id="6" name="页脚占位符 5"/>
          <p:cNvSpPr>
            <a:spLocks noGrp="1"/>
          </p:cNvSpPr>
          <p:nvPr>
            <p:ph type="ftr" sz="quarter" idx="11"/>
          </p:nvPr>
        </p:nvSpPr>
        <p:spPr/>
        <p:txBody>
          <a:bodyPr/>
          <a:lstStyle/>
          <a:p>
            <a:pPr lvl="0"/>
            <a:endParaRPr lang="en-US"/>
          </a:p>
        </p:txBody>
      </p:sp>
      <p:sp>
        <p:nvSpPr>
          <p:cNvPr id="7" name="灯片编号占位符 6"/>
          <p:cNvSpPr>
            <a:spLocks noGrp="1"/>
          </p:cNvSpPr>
          <p:nvPr>
            <p:ph type="sldNum" sz="quarter" idx="12"/>
          </p:nvPr>
        </p:nvSpPr>
        <p:spPr/>
        <p:txBody>
          <a:bodyPr/>
          <a:lstStyle/>
          <a:p>
            <a:pPr lvl="0"/>
            <a:fld id="{9A0DB2DC-4C9A-4742-B13C-FB6460FD3503}" type="slidenum">
              <a:rPr lang="en-US"/>
              <a:t>‹#›</a:t>
            </a:fld>
            <a:endParaRPr lang="en-US"/>
          </a:p>
        </p:txBody>
      </p:sp>
    </p:spTree>
    <p:extLst>
      <p:ext uri="{BB962C8B-B14F-4D97-AF65-F5344CB8AC3E}">
        <p14:creationId xmlns:p14="http://schemas.microsoft.com/office/powerpoint/2010/main" val="2667783750"/>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lvl="0"/>
            <a:endParaRPr lang="en-US"/>
          </a:p>
        </p:txBody>
      </p:sp>
      <p:sp>
        <p:nvSpPr>
          <p:cNvPr id="5" name="页脚占位符 4"/>
          <p:cNvSpPr>
            <a:spLocks noGrp="1"/>
          </p:cNvSpPr>
          <p:nvPr>
            <p:ph type="ftr" sz="quarter" idx="11"/>
          </p:nvPr>
        </p:nvSpPr>
        <p:spPr/>
        <p:txBody>
          <a:bodyPr/>
          <a:lstStyle/>
          <a:p>
            <a:pPr lvl="0"/>
            <a:endParaRPr lang="en-US"/>
          </a:p>
        </p:txBody>
      </p:sp>
      <p:sp>
        <p:nvSpPr>
          <p:cNvPr id="6" name="灯片编号占位符 5"/>
          <p:cNvSpPr>
            <a:spLocks noGrp="1"/>
          </p:cNvSpPr>
          <p:nvPr>
            <p:ph type="sldNum" sz="quarter" idx="12"/>
          </p:nvPr>
        </p:nvSpPr>
        <p:spPr/>
        <p:txBody>
          <a:bodyPr/>
          <a:lstStyle/>
          <a:p>
            <a:pPr lvl="0"/>
            <a:fld id="{9A0DB2DC-4C9A-4742-B13C-FB6460FD3503}" type="slidenum">
              <a:rPr lang="en-US"/>
              <a:t>‹#›</a:t>
            </a:fld>
            <a:endParaRPr lang="en-US"/>
          </a:p>
        </p:txBody>
      </p:sp>
    </p:spTree>
    <p:extLst>
      <p:ext uri="{BB962C8B-B14F-4D97-AF65-F5344CB8AC3E}">
        <p14:creationId xmlns:p14="http://schemas.microsoft.com/office/powerpoint/2010/main" val="2712409697"/>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116359" y="217488"/>
            <a:ext cx="2589741" cy="5022850"/>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347134" y="217488"/>
            <a:ext cx="7619095" cy="5022850"/>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lvl="0"/>
            <a:endParaRPr lang="en-US"/>
          </a:p>
        </p:txBody>
      </p:sp>
      <p:sp>
        <p:nvSpPr>
          <p:cNvPr id="5" name="页脚占位符 4"/>
          <p:cNvSpPr>
            <a:spLocks noGrp="1"/>
          </p:cNvSpPr>
          <p:nvPr>
            <p:ph type="ftr" sz="quarter" idx="11"/>
          </p:nvPr>
        </p:nvSpPr>
        <p:spPr/>
        <p:txBody>
          <a:bodyPr/>
          <a:lstStyle/>
          <a:p>
            <a:pPr lvl="0"/>
            <a:endParaRPr lang="en-US"/>
          </a:p>
        </p:txBody>
      </p:sp>
      <p:sp>
        <p:nvSpPr>
          <p:cNvPr id="6" name="灯片编号占位符 5"/>
          <p:cNvSpPr>
            <a:spLocks noGrp="1"/>
          </p:cNvSpPr>
          <p:nvPr>
            <p:ph type="sldNum" sz="quarter" idx="12"/>
          </p:nvPr>
        </p:nvSpPr>
        <p:spPr/>
        <p:txBody>
          <a:bodyPr/>
          <a:lstStyle/>
          <a:p>
            <a:pPr lvl="0"/>
            <a:fld id="{9A0DB2DC-4C9A-4742-B13C-FB6460FD3503}" type="slidenum">
              <a:rPr lang="en-US"/>
              <a:t>‹#›</a:t>
            </a:fld>
            <a:endParaRPr lang="en-US"/>
          </a:p>
        </p:txBody>
      </p:sp>
    </p:spTree>
    <p:extLst>
      <p:ext uri="{BB962C8B-B14F-4D97-AF65-F5344CB8AC3E}">
        <p14:creationId xmlns:p14="http://schemas.microsoft.com/office/powerpoint/2010/main" val="57820237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345E03-44AC-4EBB-9872-2F870CF90E26}"/>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E1359C58-E4F8-41AA-8438-678455F6024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BD5FB592-A965-4683-83EE-633E90B4A768}"/>
              </a:ext>
            </a:extLst>
          </p:cNvPr>
          <p:cNvSpPr>
            <a:spLocks noGrp="1"/>
          </p:cNvSpPr>
          <p:nvPr>
            <p:ph type="dt" sz="half" idx="10"/>
          </p:nvPr>
        </p:nvSpPr>
        <p:spPr/>
        <p:txBody>
          <a:bodyPr/>
          <a:lstStyle/>
          <a:p>
            <a:fld id="{2BC995A9-B9B5-4AC5-AF43-37D947D7C196}" type="datetimeFigureOut">
              <a:rPr lang="zh-CN" altLang="en-US" smtClean="0"/>
              <a:t>2021/6/8</a:t>
            </a:fld>
            <a:endParaRPr lang="zh-CN" altLang="en-US"/>
          </a:p>
        </p:txBody>
      </p:sp>
      <p:sp>
        <p:nvSpPr>
          <p:cNvPr id="5" name="页脚占位符 4">
            <a:extLst>
              <a:ext uri="{FF2B5EF4-FFF2-40B4-BE49-F238E27FC236}">
                <a16:creationId xmlns:a16="http://schemas.microsoft.com/office/drawing/2014/main" id="{784A5E88-2BEF-451D-A0EF-53179BD87CA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14B2920-EE67-4180-B98A-D31DE863E468}"/>
              </a:ext>
            </a:extLst>
          </p:cNvPr>
          <p:cNvSpPr>
            <a:spLocks noGrp="1"/>
          </p:cNvSpPr>
          <p:nvPr>
            <p:ph type="sldNum" sz="quarter" idx="12"/>
          </p:nvPr>
        </p:nvSpPr>
        <p:spPr/>
        <p:txBody>
          <a:bodyPr/>
          <a:lstStyle/>
          <a:p>
            <a:fld id="{01AC7471-BF01-445F-BF22-EE2AF5199953}" type="slidenum">
              <a:rPr lang="zh-CN" altLang="en-US" smtClean="0"/>
              <a:t>‹#›</a:t>
            </a:fld>
            <a:endParaRPr lang="zh-CN" altLang="en-US"/>
          </a:p>
        </p:txBody>
      </p:sp>
    </p:spTree>
    <p:extLst>
      <p:ext uri="{BB962C8B-B14F-4D97-AF65-F5344CB8AC3E}">
        <p14:creationId xmlns:p14="http://schemas.microsoft.com/office/powerpoint/2010/main" val="198394305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E9906B-91FD-4378-983A-B5646F3852B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D55C04F-0027-4A0F-8256-34F47627208C}"/>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A2E6C56-DC73-4BBB-8ED4-AC6FE31E6B7E}"/>
              </a:ext>
            </a:extLst>
          </p:cNvPr>
          <p:cNvSpPr>
            <a:spLocks noGrp="1"/>
          </p:cNvSpPr>
          <p:nvPr>
            <p:ph type="dt" sz="half" idx="10"/>
          </p:nvPr>
        </p:nvSpPr>
        <p:spPr/>
        <p:txBody>
          <a:bodyPr/>
          <a:lstStyle/>
          <a:p>
            <a:fld id="{2BC995A9-B9B5-4AC5-AF43-37D947D7C196}" type="datetimeFigureOut">
              <a:rPr lang="zh-CN" altLang="en-US" smtClean="0"/>
              <a:t>2021/6/8</a:t>
            </a:fld>
            <a:endParaRPr lang="zh-CN" altLang="en-US"/>
          </a:p>
        </p:txBody>
      </p:sp>
      <p:sp>
        <p:nvSpPr>
          <p:cNvPr id="5" name="页脚占位符 4">
            <a:extLst>
              <a:ext uri="{FF2B5EF4-FFF2-40B4-BE49-F238E27FC236}">
                <a16:creationId xmlns:a16="http://schemas.microsoft.com/office/drawing/2014/main" id="{9FAC9DD1-4774-4484-BD2D-92F7AC2210D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1874202-5AD1-4C42-BB4B-818B53748F66}"/>
              </a:ext>
            </a:extLst>
          </p:cNvPr>
          <p:cNvSpPr>
            <a:spLocks noGrp="1"/>
          </p:cNvSpPr>
          <p:nvPr>
            <p:ph type="sldNum" sz="quarter" idx="12"/>
          </p:nvPr>
        </p:nvSpPr>
        <p:spPr/>
        <p:txBody>
          <a:bodyPr/>
          <a:lstStyle/>
          <a:p>
            <a:fld id="{01AC7471-BF01-445F-BF22-EE2AF5199953}" type="slidenum">
              <a:rPr lang="zh-CN" altLang="en-US" smtClean="0"/>
              <a:t>‹#›</a:t>
            </a:fld>
            <a:endParaRPr lang="zh-CN" altLang="en-US"/>
          </a:p>
        </p:txBody>
      </p:sp>
    </p:spTree>
    <p:extLst>
      <p:ext uri="{BB962C8B-B14F-4D97-AF65-F5344CB8AC3E}">
        <p14:creationId xmlns:p14="http://schemas.microsoft.com/office/powerpoint/2010/main" val="6158941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F2FA77-E465-4DE6-8791-56EC626EC71F}"/>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0B0A7809-A1F6-4473-A52D-96A7585B4D3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8E4DFD60-3F53-403E-BDC0-7006E4C91B6F}"/>
              </a:ext>
            </a:extLst>
          </p:cNvPr>
          <p:cNvSpPr>
            <a:spLocks noGrp="1"/>
          </p:cNvSpPr>
          <p:nvPr>
            <p:ph type="dt" sz="half" idx="10"/>
          </p:nvPr>
        </p:nvSpPr>
        <p:spPr/>
        <p:txBody>
          <a:bodyPr/>
          <a:lstStyle/>
          <a:p>
            <a:fld id="{2BC995A9-B9B5-4AC5-AF43-37D947D7C196}" type="datetimeFigureOut">
              <a:rPr lang="zh-CN" altLang="en-US" smtClean="0"/>
              <a:t>2021/6/8</a:t>
            </a:fld>
            <a:endParaRPr lang="zh-CN" altLang="en-US"/>
          </a:p>
        </p:txBody>
      </p:sp>
      <p:sp>
        <p:nvSpPr>
          <p:cNvPr id="5" name="页脚占位符 4">
            <a:extLst>
              <a:ext uri="{FF2B5EF4-FFF2-40B4-BE49-F238E27FC236}">
                <a16:creationId xmlns:a16="http://schemas.microsoft.com/office/drawing/2014/main" id="{84E7A321-0133-43D4-A2A7-B48C27BD9D8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FA41B97-CD17-4E00-9E8B-D8E3CBEC7815}"/>
              </a:ext>
            </a:extLst>
          </p:cNvPr>
          <p:cNvSpPr>
            <a:spLocks noGrp="1"/>
          </p:cNvSpPr>
          <p:nvPr>
            <p:ph type="sldNum" sz="quarter" idx="12"/>
          </p:nvPr>
        </p:nvSpPr>
        <p:spPr/>
        <p:txBody>
          <a:bodyPr/>
          <a:lstStyle/>
          <a:p>
            <a:fld id="{01AC7471-BF01-445F-BF22-EE2AF5199953}" type="slidenum">
              <a:rPr lang="zh-CN" altLang="en-US" smtClean="0"/>
              <a:t>‹#›</a:t>
            </a:fld>
            <a:endParaRPr lang="zh-CN" altLang="en-US"/>
          </a:p>
        </p:txBody>
      </p:sp>
    </p:spTree>
    <p:extLst>
      <p:ext uri="{BB962C8B-B14F-4D97-AF65-F5344CB8AC3E}">
        <p14:creationId xmlns:p14="http://schemas.microsoft.com/office/powerpoint/2010/main" val="315781416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BE1090-3B53-4D62-A5AB-9AEC9081346B}"/>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EF266E9-57CE-4B14-B008-18E54A48A5A9}"/>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C700F18E-BC81-4CED-A82C-37B735EA7D8C}"/>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02C05779-84B5-40D6-A179-CCF6DD566FA6}"/>
              </a:ext>
            </a:extLst>
          </p:cNvPr>
          <p:cNvSpPr>
            <a:spLocks noGrp="1"/>
          </p:cNvSpPr>
          <p:nvPr>
            <p:ph type="dt" sz="half" idx="10"/>
          </p:nvPr>
        </p:nvSpPr>
        <p:spPr/>
        <p:txBody>
          <a:bodyPr/>
          <a:lstStyle/>
          <a:p>
            <a:fld id="{2BC995A9-B9B5-4AC5-AF43-37D947D7C196}" type="datetimeFigureOut">
              <a:rPr lang="zh-CN" altLang="en-US" smtClean="0"/>
              <a:t>2021/6/8</a:t>
            </a:fld>
            <a:endParaRPr lang="zh-CN" altLang="en-US"/>
          </a:p>
        </p:txBody>
      </p:sp>
      <p:sp>
        <p:nvSpPr>
          <p:cNvPr id="6" name="页脚占位符 5">
            <a:extLst>
              <a:ext uri="{FF2B5EF4-FFF2-40B4-BE49-F238E27FC236}">
                <a16:creationId xmlns:a16="http://schemas.microsoft.com/office/drawing/2014/main" id="{0B9A2A71-052E-4B83-8D39-5E474F3FF60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B4EA0AA-91A1-4D86-817D-D48A37CD837F}"/>
              </a:ext>
            </a:extLst>
          </p:cNvPr>
          <p:cNvSpPr>
            <a:spLocks noGrp="1"/>
          </p:cNvSpPr>
          <p:nvPr>
            <p:ph type="sldNum" sz="quarter" idx="12"/>
          </p:nvPr>
        </p:nvSpPr>
        <p:spPr/>
        <p:txBody>
          <a:bodyPr/>
          <a:lstStyle/>
          <a:p>
            <a:fld id="{01AC7471-BF01-445F-BF22-EE2AF5199953}" type="slidenum">
              <a:rPr lang="zh-CN" altLang="en-US" smtClean="0"/>
              <a:t>‹#›</a:t>
            </a:fld>
            <a:endParaRPr lang="zh-CN" altLang="en-US"/>
          </a:p>
        </p:txBody>
      </p:sp>
    </p:spTree>
    <p:extLst>
      <p:ext uri="{BB962C8B-B14F-4D97-AF65-F5344CB8AC3E}">
        <p14:creationId xmlns:p14="http://schemas.microsoft.com/office/powerpoint/2010/main" val="412786296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D5CECA6-62B4-4A6A-A3DD-73EB9D6CD86C}"/>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3BE62DD5-2BF2-4137-9FB7-0F74BE561E8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6004A3D3-983D-4A1B-9541-27D0BF2F6595}"/>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14F4FAA4-6FBE-4133-9EDC-A217C6AB06A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E622BB58-FB00-43B5-9610-7EA71C2D6EE3}"/>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F27A454C-EC85-4600-9134-D9AA8F215D6B}"/>
              </a:ext>
            </a:extLst>
          </p:cNvPr>
          <p:cNvSpPr>
            <a:spLocks noGrp="1"/>
          </p:cNvSpPr>
          <p:nvPr>
            <p:ph type="dt" sz="half" idx="10"/>
          </p:nvPr>
        </p:nvSpPr>
        <p:spPr/>
        <p:txBody>
          <a:bodyPr/>
          <a:lstStyle/>
          <a:p>
            <a:fld id="{2BC995A9-B9B5-4AC5-AF43-37D947D7C196}" type="datetimeFigureOut">
              <a:rPr lang="zh-CN" altLang="en-US" smtClean="0"/>
              <a:t>2021/6/8</a:t>
            </a:fld>
            <a:endParaRPr lang="zh-CN" altLang="en-US"/>
          </a:p>
        </p:txBody>
      </p:sp>
      <p:sp>
        <p:nvSpPr>
          <p:cNvPr id="8" name="页脚占位符 7">
            <a:extLst>
              <a:ext uri="{FF2B5EF4-FFF2-40B4-BE49-F238E27FC236}">
                <a16:creationId xmlns:a16="http://schemas.microsoft.com/office/drawing/2014/main" id="{DD81AC77-59D5-4D9E-8E8B-507BB4C19C1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DFBB3DF8-9CFD-49AF-9C1F-69F11D354987}"/>
              </a:ext>
            </a:extLst>
          </p:cNvPr>
          <p:cNvSpPr>
            <a:spLocks noGrp="1"/>
          </p:cNvSpPr>
          <p:nvPr>
            <p:ph type="sldNum" sz="quarter" idx="12"/>
          </p:nvPr>
        </p:nvSpPr>
        <p:spPr/>
        <p:txBody>
          <a:bodyPr/>
          <a:lstStyle/>
          <a:p>
            <a:fld id="{01AC7471-BF01-445F-BF22-EE2AF5199953}" type="slidenum">
              <a:rPr lang="zh-CN" altLang="en-US" smtClean="0"/>
              <a:t>‹#›</a:t>
            </a:fld>
            <a:endParaRPr lang="zh-CN" altLang="en-US"/>
          </a:p>
        </p:txBody>
      </p:sp>
    </p:spTree>
    <p:extLst>
      <p:ext uri="{BB962C8B-B14F-4D97-AF65-F5344CB8AC3E}">
        <p14:creationId xmlns:p14="http://schemas.microsoft.com/office/powerpoint/2010/main" val="251414094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96D9476-5764-468F-BB51-2DA3341243D1}"/>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8A7EE080-6289-4911-93FB-7D2AA36468CF}"/>
              </a:ext>
            </a:extLst>
          </p:cNvPr>
          <p:cNvSpPr>
            <a:spLocks noGrp="1"/>
          </p:cNvSpPr>
          <p:nvPr>
            <p:ph type="dt" sz="half" idx="10"/>
          </p:nvPr>
        </p:nvSpPr>
        <p:spPr/>
        <p:txBody>
          <a:bodyPr/>
          <a:lstStyle/>
          <a:p>
            <a:fld id="{2BC995A9-B9B5-4AC5-AF43-37D947D7C196}" type="datetimeFigureOut">
              <a:rPr lang="zh-CN" altLang="en-US" smtClean="0"/>
              <a:t>2021/6/8</a:t>
            </a:fld>
            <a:endParaRPr lang="zh-CN" altLang="en-US"/>
          </a:p>
        </p:txBody>
      </p:sp>
      <p:sp>
        <p:nvSpPr>
          <p:cNvPr id="4" name="页脚占位符 3">
            <a:extLst>
              <a:ext uri="{FF2B5EF4-FFF2-40B4-BE49-F238E27FC236}">
                <a16:creationId xmlns:a16="http://schemas.microsoft.com/office/drawing/2014/main" id="{EC5C4119-616B-4413-A642-D9205C56DF89}"/>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C1F89262-9717-46B4-BA28-A601729A6777}"/>
              </a:ext>
            </a:extLst>
          </p:cNvPr>
          <p:cNvSpPr>
            <a:spLocks noGrp="1"/>
          </p:cNvSpPr>
          <p:nvPr>
            <p:ph type="sldNum" sz="quarter" idx="12"/>
          </p:nvPr>
        </p:nvSpPr>
        <p:spPr/>
        <p:txBody>
          <a:bodyPr/>
          <a:lstStyle/>
          <a:p>
            <a:fld id="{01AC7471-BF01-445F-BF22-EE2AF5199953}" type="slidenum">
              <a:rPr lang="zh-CN" altLang="en-US" smtClean="0"/>
              <a:t>‹#›</a:t>
            </a:fld>
            <a:endParaRPr lang="zh-CN" altLang="en-US"/>
          </a:p>
        </p:txBody>
      </p:sp>
    </p:spTree>
    <p:extLst>
      <p:ext uri="{BB962C8B-B14F-4D97-AF65-F5344CB8AC3E}">
        <p14:creationId xmlns:p14="http://schemas.microsoft.com/office/powerpoint/2010/main" val="35704137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1EECDE2-16EC-4A6D-8083-7E6813760986}"/>
              </a:ext>
            </a:extLst>
          </p:cNvPr>
          <p:cNvSpPr>
            <a:spLocks noGrp="1"/>
          </p:cNvSpPr>
          <p:nvPr>
            <p:ph type="dt" sz="half" idx="10"/>
          </p:nvPr>
        </p:nvSpPr>
        <p:spPr/>
        <p:txBody>
          <a:bodyPr/>
          <a:lstStyle/>
          <a:p>
            <a:fld id="{2BC995A9-B9B5-4AC5-AF43-37D947D7C196}" type="datetimeFigureOut">
              <a:rPr lang="zh-CN" altLang="en-US" smtClean="0"/>
              <a:t>2021/6/8</a:t>
            </a:fld>
            <a:endParaRPr lang="zh-CN" altLang="en-US"/>
          </a:p>
        </p:txBody>
      </p:sp>
      <p:sp>
        <p:nvSpPr>
          <p:cNvPr id="3" name="页脚占位符 2">
            <a:extLst>
              <a:ext uri="{FF2B5EF4-FFF2-40B4-BE49-F238E27FC236}">
                <a16:creationId xmlns:a16="http://schemas.microsoft.com/office/drawing/2014/main" id="{46C5511A-F768-4215-B235-6A1F49AAECD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9FD10CAB-84F2-4C79-977E-4C82D89BE20F}"/>
              </a:ext>
            </a:extLst>
          </p:cNvPr>
          <p:cNvSpPr>
            <a:spLocks noGrp="1"/>
          </p:cNvSpPr>
          <p:nvPr>
            <p:ph type="sldNum" sz="quarter" idx="12"/>
          </p:nvPr>
        </p:nvSpPr>
        <p:spPr/>
        <p:txBody>
          <a:bodyPr/>
          <a:lstStyle/>
          <a:p>
            <a:fld id="{01AC7471-BF01-445F-BF22-EE2AF5199953}" type="slidenum">
              <a:rPr lang="zh-CN" altLang="en-US" smtClean="0"/>
              <a:t>‹#›</a:t>
            </a:fld>
            <a:endParaRPr lang="zh-CN" altLang="en-US"/>
          </a:p>
        </p:txBody>
      </p:sp>
    </p:spTree>
    <p:extLst>
      <p:ext uri="{BB962C8B-B14F-4D97-AF65-F5344CB8AC3E}">
        <p14:creationId xmlns:p14="http://schemas.microsoft.com/office/powerpoint/2010/main" val="5925755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B346A0F6-AE6F-44D0-BD95-244CEED35E48}" type="datetimeFigureOut">
              <a:rPr lang="zh-CN" altLang="en-US" smtClean="0"/>
              <a:t>2021/6/8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7D4684-C9D5-41B1-9D81-2E2BA0F8302C}" type="slidenum">
              <a:rPr lang="zh-CN" altLang="en-US" smtClean="0"/>
              <a:t>‹#›</a:t>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7F76FBD-0A52-44C2-8AC2-1F59CF27959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0A424902-7520-4C3A-AFAD-CB83634025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ED287A8A-D830-4E7A-A37E-9B504FC81B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A201167A-D6DB-4073-9C74-18670D1FD595}"/>
              </a:ext>
            </a:extLst>
          </p:cNvPr>
          <p:cNvSpPr>
            <a:spLocks noGrp="1"/>
          </p:cNvSpPr>
          <p:nvPr>
            <p:ph type="dt" sz="half" idx="10"/>
          </p:nvPr>
        </p:nvSpPr>
        <p:spPr/>
        <p:txBody>
          <a:bodyPr/>
          <a:lstStyle/>
          <a:p>
            <a:fld id="{2BC995A9-B9B5-4AC5-AF43-37D947D7C196}" type="datetimeFigureOut">
              <a:rPr lang="zh-CN" altLang="en-US" smtClean="0"/>
              <a:t>2021/6/8</a:t>
            </a:fld>
            <a:endParaRPr lang="zh-CN" altLang="en-US"/>
          </a:p>
        </p:txBody>
      </p:sp>
      <p:sp>
        <p:nvSpPr>
          <p:cNvPr id="6" name="页脚占位符 5">
            <a:extLst>
              <a:ext uri="{FF2B5EF4-FFF2-40B4-BE49-F238E27FC236}">
                <a16:creationId xmlns:a16="http://schemas.microsoft.com/office/drawing/2014/main" id="{F009AEAE-574B-4FC7-8BCB-36D68AEC2D4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98916F1-A09A-4F19-A75E-75BE210380BC}"/>
              </a:ext>
            </a:extLst>
          </p:cNvPr>
          <p:cNvSpPr>
            <a:spLocks noGrp="1"/>
          </p:cNvSpPr>
          <p:nvPr>
            <p:ph type="sldNum" sz="quarter" idx="12"/>
          </p:nvPr>
        </p:nvSpPr>
        <p:spPr/>
        <p:txBody>
          <a:bodyPr/>
          <a:lstStyle/>
          <a:p>
            <a:fld id="{01AC7471-BF01-445F-BF22-EE2AF5199953}" type="slidenum">
              <a:rPr lang="zh-CN" altLang="en-US" smtClean="0"/>
              <a:t>‹#›</a:t>
            </a:fld>
            <a:endParaRPr lang="zh-CN" altLang="en-US"/>
          </a:p>
        </p:txBody>
      </p:sp>
    </p:spTree>
    <p:extLst>
      <p:ext uri="{BB962C8B-B14F-4D97-AF65-F5344CB8AC3E}">
        <p14:creationId xmlns:p14="http://schemas.microsoft.com/office/powerpoint/2010/main" val="224801813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D17DF0-09DB-4CDD-AB30-07EE6C56E42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8002190E-FF92-4AB5-A5BB-7EED57B577C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D48E2E04-9F14-48FD-9C92-7661BA5BBC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F13790DE-5B80-4C95-BE2D-74B62CC180A9}"/>
              </a:ext>
            </a:extLst>
          </p:cNvPr>
          <p:cNvSpPr>
            <a:spLocks noGrp="1"/>
          </p:cNvSpPr>
          <p:nvPr>
            <p:ph type="dt" sz="half" idx="10"/>
          </p:nvPr>
        </p:nvSpPr>
        <p:spPr/>
        <p:txBody>
          <a:bodyPr/>
          <a:lstStyle/>
          <a:p>
            <a:fld id="{2BC995A9-B9B5-4AC5-AF43-37D947D7C196}" type="datetimeFigureOut">
              <a:rPr lang="zh-CN" altLang="en-US" smtClean="0"/>
              <a:t>2021/6/8</a:t>
            </a:fld>
            <a:endParaRPr lang="zh-CN" altLang="en-US"/>
          </a:p>
        </p:txBody>
      </p:sp>
      <p:sp>
        <p:nvSpPr>
          <p:cNvPr id="6" name="页脚占位符 5">
            <a:extLst>
              <a:ext uri="{FF2B5EF4-FFF2-40B4-BE49-F238E27FC236}">
                <a16:creationId xmlns:a16="http://schemas.microsoft.com/office/drawing/2014/main" id="{36353BFB-B7F6-4B62-9AB6-547F4C25E81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5586B97-7813-45F7-BFCD-30A90B812326}"/>
              </a:ext>
            </a:extLst>
          </p:cNvPr>
          <p:cNvSpPr>
            <a:spLocks noGrp="1"/>
          </p:cNvSpPr>
          <p:nvPr>
            <p:ph type="sldNum" sz="quarter" idx="12"/>
          </p:nvPr>
        </p:nvSpPr>
        <p:spPr/>
        <p:txBody>
          <a:bodyPr/>
          <a:lstStyle/>
          <a:p>
            <a:fld id="{01AC7471-BF01-445F-BF22-EE2AF5199953}" type="slidenum">
              <a:rPr lang="zh-CN" altLang="en-US" smtClean="0"/>
              <a:t>‹#›</a:t>
            </a:fld>
            <a:endParaRPr lang="zh-CN" altLang="en-US"/>
          </a:p>
        </p:txBody>
      </p:sp>
    </p:spTree>
    <p:extLst>
      <p:ext uri="{BB962C8B-B14F-4D97-AF65-F5344CB8AC3E}">
        <p14:creationId xmlns:p14="http://schemas.microsoft.com/office/powerpoint/2010/main" val="977352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8ACA164-78E3-45EC-8FCB-754A33C9AFC8}"/>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FC61B87B-F58D-475B-B468-8F06AF6D9A9F}"/>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860A008-6310-404E-9507-5D2563303D80}"/>
              </a:ext>
            </a:extLst>
          </p:cNvPr>
          <p:cNvSpPr>
            <a:spLocks noGrp="1"/>
          </p:cNvSpPr>
          <p:nvPr>
            <p:ph type="dt" sz="half" idx="10"/>
          </p:nvPr>
        </p:nvSpPr>
        <p:spPr/>
        <p:txBody>
          <a:bodyPr/>
          <a:lstStyle/>
          <a:p>
            <a:fld id="{2BC995A9-B9B5-4AC5-AF43-37D947D7C196}" type="datetimeFigureOut">
              <a:rPr lang="zh-CN" altLang="en-US" smtClean="0"/>
              <a:t>2021/6/8</a:t>
            </a:fld>
            <a:endParaRPr lang="zh-CN" altLang="en-US"/>
          </a:p>
        </p:txBody>
      </p:sp>
      <p:sp>
        <p:nvSpPr>
          <p:cNvPr id="5" name="页脚占位符 4">
            <a:extLst>
              <a:ext uri="{FF2B5EF4-FFF2-40B4-BE49-F238E27FC236}">
                <a16:creationId xmlns:a16="http://schemas.microsoft.com/office/drawing/2014/main" id="{A5551624-E755-45FC-BAAE-E455309ABAE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4D008DD-0F30-4EF4-A6F7-17821BC415BA}"/>
              </a:ext>
            </a:extLst>
          </p:cNvPr>
          <p:cNvSpPr>
            <a:spLocks noGrp="1"/>
          </p:cNvSpPr>
          <p:nvPr>
            <p:ph type="sldNum" sz="quarter" idx="12"/>
          </p:nvPr>
        </p:nvSpPr>
        <p:spPr/>
        <p:txBody>
          <a:bodyPr/>
          <a:lstStyle/>
          <a:p>
            <a:fld id="{01AC7471-BF01-445F-BF22-EE2AF5199953}" type="slidenum">
              <a:rPr lang="zh-CN" altLang="en-US" smtClean="0"/>
              <a:t>‹#›</a:t>
            </a:fld>
            <a:endParaRPr lang="zh-CN" altLang="en-US"/>
          </a:p>
        </p:txBody>
      </p:sp>
    </p:spTree>
    <p:extLst>
      <p:ext uri="{BB962C8B-B14F-4D97-AF65-F5344CB8AC3E}">
        <p14:creationId xmlns:p14="http://schemas.microsoft.com/office/powerpoint/2010/main" val="114715919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AEA4F2C-602D-417B-8282-AFADEF693187}"/>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0652A5D8-BE5B-4EB4-8A5C-FD3D97443C71}"/>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5D9050C-823E-4930-B33F-D1A550761E3C}"/>
              </a:ext>
            </a:extLst>
          </p:cNvPr>
          <p:cNvSpPr>
            <a:spLocks noGrp="1"/>
          </p:cNvSpPr>
          <p:nvPr>
            <p:ph type="dt" sz="half" idx="10"/>
          </p:nvPr>
        </p:nvSpPr>
        <p:spPr/>
        <p:txBody>
          <a:bodyPr/>
          <a:lstStyle/>
          <a:p>
            <a:fld id="{2BC995A9-B9B5-4AC5-AF43-37D947D7C196}" type="datetimeFigureOut">
              <a:rPr lang="zh-CN" altLang="en-US" smtClean="0"/>
              <a:t>2021/6/8</a:t>
            </a:fld>
            <a:endParaRPr lang="zh-CN" altLang="en-US"/>
          </a:p>
        </p:txBody>
      </p:sp>
      <p:sp>
        <p:nvSpPr>
          <p:cNvPr id="5" name="页脚占位符 4">
            <a:extLst>
              <a:ext uri="{FF2B5EF4-FFF2-40B4-BE49-F238E27FC236}">
                <a16:creationId xmlns:a16="http://schemas.microsoft.com/office/drawing/2014/main" id="{2071C6C6-ECC8-42F6-9A3E-ED864E66BF4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EECD600-F118-4EEF-B093-F8A6C84D339C}"/>
              </a:ext>
            </a:extLst>
          </p:cNvPr>
          <p:cNvSpPr>
            <a:spLocks noGrp="1"/>
          </p:cNvSpPr>
          <p:nvPr>
            <p:ph type="sldNum" sz="quarter" idx="12"/>
          </p:nvPr>
        </p:nvSpPr>
        <p:spPr/>
        <p:txBody>
          <a:bodyPr/>
          <a:lstStyle/>
          <a:p>
            <a:fld id="{01AC7471-BF01-445F-BF22-EE2AF5199953}" type="slidenum">
              <a:rPr lang="zh-CN" altLang="en-US" smtClean="0"/>
              <a:t>‹#›</a:t>
            </a:fld>
            <a:endParaRPr lang="zh-CN" altLang="en-US"/>
          </a:p>
        </p:txBody>
      </p:sp>
    </p:spTree>
    <p:extLst>
      <p:ext uri="{BB962C8B-B14F-4D97-AF65-F5344CB8AC3E}">
        <p14:creationId xmlns:p14="http://schemas.microsoft.com/office/powerpoint/2010/main" val="9671357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B346A0F6-AE6F-44D0-BD95-244CEED35E48}" type="datetimeFigureOut">
              <a:rPr lang="zh-CN" altLang="en-US" smtClean="0"/>
              <a:t>2021/6/8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37D4684-C9D5-41B1-9D81-2E2BA0F8302C}"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B346A0F6-AE6F-44D0-BD95-244CEED35E48}" type="datetimeFigureOut">
              <a:rPr lang="zh-CN" altLang="en-US" smtClean="0"/>
              <a:t>2021/6/8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37D4684-C9D5-41B1-9D81-2E2BA0F8302C}"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B346A0F6-AE6F-44D0-BD95-244CEED35E48}" type="datetimeFigureOut">
              <a:rPr lang="zh-CN" altLang="en-US" smtClean="0"/>
              <a:t>2021/6/8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37D4684-C9D5-41B1-9D81-2E2BA0F8302C}"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346A0F6-AE6F-44D0-BD95-244CEED35E48}" type="datetimeFigureOut">
              <a:rPr lang="zh-CN" altLang="en-US" smtClean="0"/>
              <a:t>2021/6/8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37D4684-C9D5-41B1-9D81-2E2BA0F8302C}"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346A0F6-AE6F-44D0-BD95-244CEED35E48}" type="datetimeFigureOut">
              <a:rPr lang="zh-CN" altLang="en-US" smtClean="0"/>
              <a:t>2021/6/8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37D4684-C9D5-41B1-9D81-2E2BA0F8302C}"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346A0F6-AE6F-44D0-BD95-244CEED35E48}" type="datetimeFigureOut">
              <a:rPr lang="zh-CN" altLang="en-US" smtClean="0"/>
              <a:t>2021/6/8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37D4684-C9D5-41B1-9D81-2E2BA0F8302C}"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3.jpe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46A0F6-AE6F-44D0-BD95-244CEED35E48}" type="datetimeFigureOut">
              <a:rPr lang="zh-CN" altLang="en-US" smtClean="0"/>
              <a:t>2021/6/8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7D4684-C9D5-41B1-9D81-2E2BA0F8302C}"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矩形 1030"/>
          <p:cNvSpPr/>
          <p:nvPr/>
        </p:nvSpPr>
        <p:spPr>
          <a:xfrm>
            <a:off x="0" y="0"/>
            <a:ext cx="12192000" cy="6858000"/>
          </a:xfrm>
          <a:prstGeom prst="rect">
            <a:avLst/>
          </a:prstGeom>
          <a:solidFill>
            <a:srgbClr val="DEDEDE"/>
          </a:solidFill>
          <a:ln w="9525">
            <a:noFill/>
          </a:ln>
        </p:spPr>
        <p:txBody>
          <a:bodyPr/>
          <a:lstStyle/>
          <a:p>
            <a:endParaRPr lang="zh-CN" altLang="en-US" sz="1800"/>
          </a:p>
        </p:txBody>
      </p:sp>
      <p:grpSp>
        <p:nvGrpSpPr>
          <p:cNvPr id="1032" name="组合 1031"/>
          <p:cNvGrpSpPr/>
          <p:nvPr/>
        </p:nvGrpSpPr>
        <p:grpSpPr>
          <a:xfrm>
            <a:off x="10896600" y="-63500"/>
            <a:ext cx="1439333" cy="5508625"/>
            <a:chOff x="5148" y="-40"/>
            <a:chExt cx="680" cy="3470"/>
          </a:xfrm>
        </p:grpSpPr>
        <p:sp>
          <p:nvSpPr>
            <p:cNvPr id="1033" name="矩形 1032"/>
            <p:cNvSpPr/>
            <p:nvPr/>
          </p:nvSpPr>
          <p:spPr>
            <a:xfrm>
              <a:off x="5148" y="-40"/>
              <a:ext cx="680" cy="3470"/>
            </a:xfrm>
            <a:prstGeom prst="rect">
              <a:avLst/>
            </a:prstGeom>
            <a:gradFill rotWithShape="1">
              <a:gsLst>
                <a:gs pos="0">
                  <a:schemeClr val="bg2">
                    <a:gamma/>
                    <a:tint val="40000"/>
                    <a:invGamma/>
                    <a:alpha val="60001"/>
                  </a:schemeClr>
                </a:gs>
                <a:gs pos="100000">
                  <a:schemeClr val="bg2">
                    <a:alpha val="42000"/>
                  </a:schemeClr>
                </a:gs>
              </a:gsLst>
              <a:lin ang="5400000" scaled="1"/>
              <a:tileRect/>
            </a:gradFill>
            <a:ln w="38100" cap="flat" cmpd="sng">
              <a:solidFill>
                <a:schemeClr val="bg1"/>
              </a:solidFill>
              <a:prstDash val="solid"/>
              <a:miter/>
              <a:headEnd type="none" w="med" len="med"/>
              <a:tailEnd type="none" w="med" len="med"/>
            </a:ln>
          </p:spPr>
          <p:txBody>
            <a:bodyPr/>
            <a:lstStyle/>
            <a:p>
              <a:endParaRPr lang="zh-CN" altLang="en-US" sz="1800"/>
            </a:p>
          </p:txBody>
        </p:sp>
        <p:grpSp>
          <p:nvGrpSpPr>
            <p:cNvPr id="1034" name="组合 1033"/>
            <p:cNvGrpSpPr/>
            <p:nvPr/>
          </p:nvGrpSpPr>
          <p:grpSpPr>
            <a:xfrm>
              <a:off x="5156" y="119"/>
              <a:ext cx="608" cy="2218"/>
              <a:chOff x="5112" y="663"/>
              <a:chExt cx="648" cy="2218"/>
            </a:xfrm>
          </p:grpSpPr>
          <p:sp>
            <p:nvSpPr>
              <p:cNvPr id="1035" name="矩形 1034"/>
              <p:cNvSpPr>
                <a:spLocks noChangeAspect="1"/>
              </p:cNvSpPr>
              <p:nvPr/>
            </p:nvSpPr>
            <p:spPr>
              <a:xfrm>
                <a:off x="5112" y="663"/>
                <a:ext cx="648" cy="725"/>
              </a:xfrm>
              <a:prstGeom prst="rect">
                <a:avLst/>
              </a:prstGeom>
              <a:blipFill rotWithShape="1">
                <a:blip r:embed="rId13"/>
                <a:stretch>
                  <a:fillRect r="-67972"/>
                </a:stretch>
              </a:blipFill>
              <a:ln w="9525">
                <a:noFill/>
              </a:ln>
            </p:spPr>
            <p:txBody>
              <a:bodyPr/>
              <a:lstStyle/>
              <a:p>
                <a:endParaRPr lang="zh-CN" altLang="en-US" sz="1800"/>
              </a:p>
            </p:txBody>
          </p:sp>
          <p:sp>
            <p:nvSpPr>
              <p:cNvPr id="1036" name="矩形 1035"/>
              <p:cNvSpPr>
                <a:spLocks noChangeAspect="1"/>
              </p:cNvSpPr>
              <p:nvPr/>
            </p:nvSpPr>
            <p:spPr>
              <a:xfrm>
                <a:off x="5112" y="1409"/>
                <a:ext cx="648" cy="725"/>
              </a:xfrm>
              <a:prstGeom prst="rect">
                <a:avLst/>
              </a:prstGeom>
              <a:blipFill rotWithShape="1">
                <a:blip r:embed="rId14"/>
                <a:stretch>
                  <a:fillRect r="-49177"/>
                </a:stretch>
              </a:blipFill>
              <a:ln w="9525">
                <a:noFill/>
              </a:ln>
            </p:spPr>
            <p:txBody>
              <a:bodyPr/>
              <a:lstStyle/>
              <a:p>
                <a:endParaRPr lang="zh-CN" altLang="en-US" sz="1800"/>
              </a:p>
            </p:txBody>
          </p:sp>
          <p:sp>
            <p:nvSpPr>
              <p:cNvPr id="1037" name="矩形 1036" descr="9315_9795"/>
              <p:cNvSpPr>
                <a:spLocks noChangeAspect="1"/>
              </p:cNvSpPr>
              <p:nvPr/>
            </p:nvSpPr>
            <p:spPr>
              <a:xfrm>
                <a:off x="5112" y="2156"/>
                <a:ext cx="648" cy="725"/>
              </a:xfrm>
              <a:prstGeom prst="rect">
                <a:avLst/>
              </a:prstGeom>
              <a:blipFill rotWithShape="1">
                <a:blip r:embed="rId15"/>
                <a:stretch>
                  <a:fillRect r="-49177"/>
                </a:stretch>
              </a:blipFill>
              <a:ln w="9525">
                <a:noFill/>
              </a:ln>
            </p:spPr>
            <p:txBody>
              <a:bodyPr/>
              <a:lstStyle/>
              <a:p>
                <a:endParaRPr lang="zh-CN" altLang="en-US" sz="1800"/>
              </a:p>
            </p:txBody>
          </p:sp>
        </p:grpSp>
      </p:grpSp>
      <p:sp>
        <p:nvSpPr>
          <p:cNvPr id="1039" name="椭圆 1038"/>
          <p:cNvSpPr/>
          <p:nvPr/>
        </p:nvSpPr>
        <p:spPr>
          <a:xfrm>
            <a:off x="0" y="3141663"/>
            <a:ext cx="12192000" cy="3816350"/>
          </a:xfrm>
          <a:prstGeom prst="ellipse">
            <a:avLst/>
          </a:prstGeom>
          <a:gradFill rotWithShape="1">
            <a:gsLst>
              <a:gs pos="0">
                <a:schemeClr val="bg1"/>
              </a:gs>
              <a:gs pos="100000">
                <a:schemeClr val="bg1">
                  <a:gamma/>
                  <a:shade val="46275"/>
                  <a:invGamma/>
                  <a:alpha val="0"/>
                </a:schemeClr>
              </a:gs>
            </a:gsLst>
            <a:path path="shape">
              <a:fillToRect l="50000" t="50000" r="50000" b="50000"/>
            </a:path>
            <a:tileRect/>
          </a:gradFill>
          <a:ln w="9525">
            <a:noFill/>
          </a:ln>
        </p:spPr>
        <p:txBody>
          <a:bodyPr/>
          <a:lstStyle/>
          <a:p>
            <a:endParaRPr lang="zh-CN" altLang="en-US" sz="1800"/>
          </a:p>
        </p:txBody>
      </p:sp>
      <p:sp>
        <p:nvSpPr>
          <p:cNvPr id="1040" name="矩形 1039"/>
          <p:cNvSpPr/>
          <p:nvPr/>
        </p:nvSpPr>
        <p:spPr>
          <a:xfrm>
            <a:off x="0" y="5373689"/>
            <a:ext cx="12192000" cy="503237"/>
          </a:xfrm>
          <a:prstGeom prst="rect">
            <a:avLst/>
          </a:prstGeom>
          <a:gradFill rotWithShape="1">
            <a:gsLst>
              <a:gs pos="0">
                <a:srgbClr val="979797"/>
              </a:gs>
              <a:gs pos="100000">
                <a:schemeClr val="bg1">
                  <a:alpha val="0"/>
                </a:schemeClr>
              </a:gs>
            </a:gsLst>
            <a:lin ang="5400000" scaled="1"/>
            <a:tileRect/>
          </a:gradFill>
          <a:ln w="9525">
            <a:noFill/>
          </a:ln>
        </p:spPr>
        <p:txBody>
          <a:bodyPr/>
          <a:lstStyle/>
          <a:p>
            <a:endParaRPr lang="zh-CN" altLang="en-US" sz="1800"/>
          </a:p>
        </p:txBody>
      </p:sp>
      <p:sp>
        <p:nvSpPr>
          <p:cNvPr id="1026" name="标题 1025"/>
          <p:cNvSpPr>
            <a:spLocks noGrp="1"/>
          </p:cNvSpPr>
          <p:nvPr>
            <p:ph type="title"/>
          </p:nvPr>
        </p:nvSpPr>
        <p:spPr>
          <a:xfrm>
            <a:off x="3503085" y="217488"/>
            <a:ext cx="5954183" cy="465137"/>
          </a:xfrm>
          <a:prstGeom prst="rect">
            <a:avLst/>
          </a:prstGeom>
          <a:noFill/>
          <a:ln w="9525">
            <a:noFill/>
          </a:ln>
        </p:spPr>
        <p:txBody>
          <a:bodyPr anchor="ctr"/>
          <a:lstStyle/>
          <a:p>
            <a:pPr lvl="0"/>
            <a:r>
              <a:rPr lang="en-US" altLang="zh-CN" dirty="0"/>
              <a:t>Click to edit Master title style</a:t>
            </a:r>
          </a:p>
        </p:txBody>
      </p:sp>
      <p:sp>
        <p:nvSpPr>
          <p:cNvPr id="1027" name="文本占位符 1026"/>
          <p:cNvSpPr>
            <a:spLocks noGrp="1"/>
          </p:cNvSpPr>
          <p:nvPr>
            <p:ph type="body" idx="1"/>
          </p:nvPr>
        </p:nvSpPr>
        <p:spPr>
          <a:xfrm>
            <a:off x="347134" y="1074738"/>
            <a:ext cx="10358967" cy="4165600"/>
          </a:xfrm>
          <a:prstGeom prst="rect">
            <a:avLst/>
          </a:prstGeom>
          <a:noFill/>
          <a:ln w="9525">
            <a:noFill/>
          </a:ln>
        </p:spPr>
        <p:txBody>
          <a:bodyPr/>
          <a:lstStyle/>
          <a:p>
            <a:pPr lvl="0"/>
            <a:r>
              <a:rPr lang="en-US" altLang="zh-CN" dirty="0"/>
              <a:t>Click to edit Master text styles</a:t>
            </a:r>
          </a:p>
          <a:p>
            <a:pPr lvl="1"/>
            <a:r>
              <a:rPr lang="en-US" altLang="zh-CN" dirty="0"/>
              <a:t>Second level</a:t>
            </a:r>
          </a:p>
        </p:txBody>
      </p:sp>
      <p:sp>
        <p:nvSpPr>
          <p:cNvPr id="1028" name="日期占位符 1027"/>
          <p:cNvSpPr>
            <a:spLocks noGrp="1"/>
          </p:cNvSpPr>
          <p:nvPr>
            <p:ph type="dt" sz="half" idx="2"/>
          </p:nvPr>
        </p:nvSpPr>
        <p:spPr>
          <a:xfrm>
            <a:off x="609600" y="6245225"/>
            <a:ext cx="2844800" cy="476250"/>
          </a:xfrm>
          <a:prstGeom prst="rect">
            <a:avLst/>
          </a:prstGeom>
          <a:noFill/>
          <a:ln w="9525">
            <a:noFill/>
          </a:ln>
        </p:spPr>
        <p:txBody>
          <a:bodyPr/>
          <a:lstStyle>
            <a:lvl1pPr>
              <a:defRPr sz="1400"/>
            </a:lvl1pPr>
          </a:lstStyle>
          <a:p>
            <a:pPr lvl="0"/>
            <a:endParaRPr lang="en-US"/>
          </a:p>
        </p:txBody>
      </p:sp>
      <p:sp>
        <p:nvSpPr>
          <p:cNvPr id="1029" name="页脚占位符 1028"/>
          <p:cNvSpPr>
            <a:spLocks noGrp="1"/>
          </p:cNvSpPr>
          <p:nvPr>
            <p:ph type="ftr" sz="quarter" idx="3"/>
          </p:nvPr>
        </p:nvSpPr>
        <p:spPr>
          <a:xfrm>
            <a:off x="4165600" y="6245225"/>
            <a:ext cx="3860800" cy="476250"/>
          </a:xfrm>
          <a:prstGeom prst="rect">
            <a:avLst/>
          </a:prstGeom>
          <a:noFill/>
          <a:ln w="9525">
            <a:noFill/>
          </a:ln>
        </p:spPr>
        <p:txBody>
          <a:bodyPr/>
          <a:lstStyle>
            <a:lvl1pPr algn="ctr">
              <a:defRPr sz="1400"/>
            </a:lvl1pPr>
          </a:lstStyle>
          <a:p>
            <a:pPr lvl="0"/>
            <a:endParaRPr lang="en-US"/>
          </a:p>
        </p:txBody>
      </p:sp>
      <p:sp>
        <p:nvSpPr>
          <p:cNvPr id="1030" name="灯片编号占位符 1029"/>
          <p:cNvSpPr>
            <a:spLocks noGrp="1"/>
          </p:cNvSpPr>
          <p:nvPr>
            <p:ph type="sldNum" sz="quarter" idx="4"/>
          </p:nvPr>
        </p:nvSpPr>
        <p:spPr>
          <a:xfrm>
            <a:off x="8737600" y="6245225"/>
            <a:ext cx="2844800" cy="476250"/>
          </a:xfrm>
          <a:prstGeom prst="rect">
            <a:avLst/>
          </a:prstGeom>
          <a:noFill/>
          <a:ln w="9525">
            <a:noFill/>
          </a:ln>
        </p:spPr>
        <p:txBody>
          <a:bodyPr/>
          <a:lstStyle>
            <a:lvl1pPr algn="r">
              <a:defRPr sz="1400"/>
            </a:lvl1pPr>
          </a:lstStyle>
          <a:p>
            <a:pPr lvl="0"/>
            <a:fld id="{9A0DB2DC-4C9A-4742-B13C-FB6460FD3503}" type="slidenum">
              <a:rPr lang="en-US"/>
              <a:t>‹#›</a:t>
            </a:fld>
            <a:endParaRPr lang="en-US"/>
          </a:p>
        </p:txBody>
      </p:sp>
    </p:spTree>
    <p:extLst>
      <p:ext uri="{BB962C8B-B14F-4D97-AF65-F5344CB8AC3E}">
        <p14:creationId xmlns:p14="http://schemas.microsoft.com/office/powerpoint/2010/main" val="25656770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p:fade/>
  </p:transition>
  <p:hf sldNum="0" hdr="0" ftr="0" dt="0"/>
  <p:txStyles>
    <p:titleStyle>
      <a:lvl1pPr marL="0" lvl="0" indent="0" algn="l" defTabSz="914400" rtl="0" eaLnBrk="1" fontAlgn="base" latinLnBrk="0" hangingPunct="1">
        <a:lnSpc>
          <a:spcPct val="100000"/>
        </a:lnSpc>
        <a:spcBef>
          <a:spcPct val="0"/>
        </a:spcBef>
        <a:spcAft>
          <a:spcPct val="0"/>
        </a:spcAft>
        <a:buNone/>
        <a:defRPr sz="2400" b="0" i="0" u="none" kern="1200" baseline="0">
          <a:solidFill>
            <a:schemeClr val="bg1"/>
          </a:solidFill>
          <a:latin typeface="+mj-lt"/>
          <a:ea typeface="+mj-ea"/>
          <a:cs typeface="+mj-cs"/>
        </a:defRPr>
      </a:lvl1pPr>
    </p:titleStyle>
    <p:bodyStyle>
      <a:lvl1pPr marL="342900" lvl="0" indent="-342900" algn="l" defTabSz="914400" rtl="0" eaLnBrk="1" fontAlgn="base" latinLnBrk="0" hangingPunct="1">
        <a:lnSpc>
          <a:spcPct val="100000"/>
        </a:lnSpc>
        <a:spcBef>
          <a:spcPct val="20000"/>
        </a:spcBef>
        <a:spcAft>
          <a:spcPct val="0"/>
        </a:spcAft>
        <a:buNone/>
        <a:defRPr sz="3200" b="0" i="0" u="none" kern="1200" baseline="0">
          <a:solidFill>
            <a:schemeClr val="tx1"/>
          </a:solidFill>
          <a:latin typeface="+mn-lt"/>
          <a:ea typeface="+mn-ea"/>
          <a:cs typeface="+mn-cs"/>
        </a:defRPr>
      </a:lvl1pPr>
      <a:lvl2pPr marL="742950" lvl="1" indent="-285750" algn="l" defTabSz="914400" rtl="0" eaLnBrk="1" fontAlgn="base" latinLnBrk="0" hangingPunct="1">
        <a:lnSpc>
          <a:spcPct val="100000"/>
        </a:lnSpc>
        <a:spcBef>
          <a:spcPct val="20000"/>
        </a:spcBef>
        <a:spcAft>
          <a:spcPct val="0"/>
        </a:spcAft>
        <a:buNone/>
        <a:defRPr sz="2800" b="0" i="0" u="none" kern="1200" baseline="0">
          <a:solidFill>
            <a:schemeClr val="tx1"/>
          </a:solidFill>
          <a:latin typeface="+mn-lt"/>
          <a:ea typeface="+mn-ea"/>
          <a:cs typeface="+mn-cs"/>
        </a:defRPr>
      </a:lvl2pPr>
      <a:lvl3pPr marL="1143000" lvl="2" indent="-228600" algn="l" defTabSz="914400" rtl="0" eaLnBrk="1" fontAlgn="base" latinLnBrk="0" hangingPunct="1">
        <a:lnSpc>
          <a:spcPct val="100000"/>
        </a:lnSpc>
        <a:spcBef>
          <a:spcPct val="20000"/>
        </a:spcBef>
        <a:spcAft>
          <a:spcPct val="0"/>
        </a:spcAft>
        <a:buChar char="•"/>
        <a:defRPr sz="2400" b="0" i="0" u="none" kern="1200" baseline="0">
          <a:solidFill>
            <a:schemeClr val="tx1"/>
          </a:solidFill>
          <a:latin typeface="Arial" panose="020B0604020202020204" pitchFamily="34" charset="0"/>
          <a:ea typeface="+mn-ea"/>
          <a:cs typeface="+mn-cs"/>
        </a:defRPr>
      </a:lvl3pPr>
      <a:lvl4pPr marL="1600200" lvl="3"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mn-ea"/>
          <a:cs typeface="+mn-cs"/>
        </a:defRPr>
      </a:lvl4pPr>
      <a:lvl5pPr marL="2057400" lvl="4"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mn-ea"/>
          <a:cs typeface="+mn-cs"/>
        </a:defRPr>
      </a:lvl5pPr>
      <a:lvl6pPr marL="2514600" lvl="5"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mn-ea"/>
          <a:cs typeface="+mn-cs"/>
        </a:defRPr>
      </a:lvl6pPr>
      <a:lvl7pPr marL="2971800" lvl="6"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mn-ea"/>
          <a:cs typeface="+mn-cs"/>
        </a:defRPr>
      </a:lvl7pPr>
      <a:lvl8pPr marL="3429000" lvl="7"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mn-ea"/>
          <a:cs typeface="+mn-cs"/>
        </a:defRPr>
      </a:lvl8pPr>
      <a:lvl9pPr marL="3886200" lvl="8" indent="-228600" algn="l" defTabSz="914400" rtl="0" eaLnBrk="1" fontAlgn="base" latinLnBrk="0" hangingPunct="1">
        <a:lnSpc>
          <a:spcPct val="100000"/>
        </a:lnSpc>
        <a:spcBef>
          <a:spcPct val="20000"/>
        </a:spcBef>
        <a:spcAft>
          <a:spcPct val="0"/>
        </a:spcAft>
        <a:buChar char="»"/>
        <a:defRPr sz="2000" b="0" i="0" u="none" kern="1200" baseline="0">
          <a:solidFill>
            <a:schemeClr val="tx1"/>
          </a:solidFill>
          <a:latin typeface="Arial" panose="020B0604020202020204" pitchFamily="34" charset="0"/>
          <a:ea typeface="+mn-ea"/>
          <a:cs typeface="+mn-cs"/>
        </a:defRPr>
      </a:lvl9pPr>
    </p:bodyStyle>
    <p:other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7ACD0CA-E4A5-4746-8D53-93EE65706C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E8FEB114-069A-495A-BC00-10ADE5DBA2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5E7A426-F324-4963-8366-1F1897A96AC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C995A9-B9B5-4AC5-AF43-37D947D7C196}" type="datetimeFigureOut">
              <a:rPr lang="zh-CN" altLang="en-US" smtClean="0"/>
              <a:t>2021/6/8</a:t>
            </a:fld>
            <a:endParaRPr lang="zh-CN" altLang="en-US"/>
          </a:p>
        </p:txBody>
      </p:sp>
      <p:sp>
        <p:nvSpPr>
          <p:cNvPr id="5" name="页脚占位符 4">
            <a:extLst>
              <a:ext uri="{FF2B5EF4-FFF2-40B4-BE49-F238E27FC236}">
                <a16:creationId xmlns:a16="http://schemas.microsoft.com/office/drawing/2014/main" id="{07B703A7-06D6-4998-8013-EC63DBC091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142AEA66-8A86-4CD8-81B7-E8BC2187CB3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AC7471-BF01-445F-BF22-EE2AF5199953}" type="slidenum">
              <a:rPr lang="zh-CN" altLang="en-US" smtClean="0"/>
              <a:t>‹#›</a:t>
            </a:fld>
            <a:endParaRPr lang="zh-CN" altLang="en-US"/>
          </a:p>
        </p:txBody>
      </p:sp>
    </p:spTree>
    <p:extLst>
      <p:ext uri="{BB962C8B-B14F-4D97-AF65-F5344CB8AC3E}">
        <p14:creationId xmlns:p14="http://schemas.microsoft.com/office/powerpoint/2010/main" val="276591241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17.xml"/></Relationships>
</file>

<file path=ppt/slides/_rels/slide42.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17.xml"/><Relationship Id="rId4" Type="http://schemas.openxmlformats.org/officeDocument/2006/relationships/image" Target="../media/image26.jpeg"/></Relationships>
</file>

<file path=ppt/slides/_rels/slide43.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3" Type="http://schemas.openxmlformats.org/officeDocument/2006/relationships/tags" Target="../tags/tag1.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29.png"/><Relationship Id="rId4" Type="http://schemas.openxmlformats.org/officeDocument/2006/relationships/slideLayout" Target="../slideLayouts/slideLayout1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9.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a:t>Weibo2</a:t>
            </a:r>
            <a:endParaRPr lang="zh-CN" altLang="en-US" dirty="0"/>
          </a:p>
        </p:txBody>
      </p:sp>
      <p:sp>
        <p:nvSpPr>
          <p:cNvPr id="3" name="副标题 2"/>
          <p:cNvSpPr>
            <a:spLocks noGrp="1"/>
          </p:cNvSpPr>
          <p:nvPr>
            <p:ph type="subTitle" idx="1"/>
          </p:nvPr>
        </p:nvSpPr>
        <p:spPr/>
        <p:txBody>
          <a:bodyPr>
            <a:normAutofit fontScale="55000" lnSpcReduction="20000"/>
          </a:bodyPr>
          <a:lstStyle/>
          <a:p>
            <a:r>
              <a:rPr lang="zh-CN" altLang="en-US" dirty="0"/>
              <a:t>何启凡</a:t>
            </a:r>
            <a:endParaRPr lang="en-US" altLang="zh-CN" dirty="0"/>
          </a:p>
          <a:p>
            <a:r>
              <a:rPr lang="zh-CN" altLang="en-US" dirty="0"/>
              <a:t>孟庆奥森</a:t>
            </a:r>
            <a:endParaRPr lang="en-US" altLang="zh-CN" dirty="0"/>
          </a:p>
          <a:p>
            <a:r>
              <a:rPr lang="zh-CN" altLang="en-US" dirty="0"/>
              <a:t>詹鹏飞</a:t>
            </a:r>
            <a:endParaRPr lang="en-US" altLang="zh-CN" dirty="0"/>
          </a:p>
          <a:p>
            <a:r>
              <a:rPr lang="zh-CN" altLang="en-US" dirty="0"/>
              <a:t>赵梓涵</a:t>
            </a:r>
            <a:endParaRPr lang="en-US" altLang="zh-CN" dirty="0"/>
          </a:p>
          <a:p>
            <a:r>
              <a:rPr lang="zh-CN" altLang="en-US" dirty="0"/>
              <a:t>徐涛</a:t>
            </a:r>
            <a:endParaRPr lang="en-US" altLang="zh-CN" dirty="0"/>
          </a:p>
          <a:p>
            <a:r>
              <a:rPr lang="zh-CN" altLang="en-US" dirty="0"/>
              <a:t>唐瑞奇</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A645B2-1223-438F-BDCE-041B328130C5}"/>
              </a:ext>
            </a:extLst>
          </p:cNvPr>
          <p:cNvSpPr>
            <a:spLocks noGrp="1"/>
          </p:cNvSpPr>
          <p:nvPr>
            <p:ph type="title"/>
          </p:nvPr>
        </p:nvSpPr>
        <p:spPr/>
        <p:txBody>
          <a:bodyPr/>
          <a:lstStyle/>
          <a:p>
            <a:r>
              <a:rPr lang="zh-CN" altLang="en-US" dirty="0"/>
              <a:t>技术</a:t>
            </a:r>
          </a:p>
        </p:txBody>
      </p:sp>
      <p:sp>
        <p:nvSpPr>
          <p:cNvPr id="3" name="内容占位符 2">
            <a:extLst>
              <a:ext uri="{FF2B5EF4-FFF2-40B4-BE49-F238E27FC236}">
                <a16:creationId xmlns:a16="http://schemas.microsoft.com/office/drawing/2014/main" id="{80E1F361-E344-4D5E-9492-CF1F819BA9D0}"/>
              </a:ext>
            </a:extLst>
          </p:cNvPr>
          <p:cNvSpPr>
            <a:spLocks noGrp="1"/>
          </p:cNvSpPr>
          <p:nvPr>
            <p:ph idx="1"/>
          </p:nvPr>
        </p:nvSpPr>
        <p:spPr/>
        <p:txBody>
          <a:bodyPr/>
          <a:lstStyle/>
          <a:p>
            <a:r>
              <a:rPr lang="en-US" altLang="zh-CN" dirty="0"/>
              <a:t>Retrofit</a:t>
            </a:r>
            <a:r>
              <a:rPr lang="zh-CN" altLang="en-US" dirty="0"/>
              <a:t>与服务器交互</a:t>
            </a:r>
            <a:endParaRPr lang="en-US" altLang="zh-CN" dirty="0"/>
          </a:p>
          <a:p>
            <a:r>
              <a:rPr lang="en-US" altLang="zh-CN" dirty="0" err="1"/>
              <a:t>SharedPreferences</a:t>
            </a:r>
            <a:r>
              <a:rPr lang="zh-CN" altLang="en-US" dirty="0"/>
              <a:t>持久化</a:t>
            </a:r>
            <a:r>
              <a:rPr lang="en-US" altLang="zh-CN" dirty="0" err="1"/>
              <a:t>AccessToken</a:t>
            </a:r>
            <a:r>
              <a:rPr lang="zh-CN" altLang="en-US" dirty="0"/>
              <a:t>，保持登陆状态</a:t>
            </a:r>
          </a:p>
        </p:txBody>
      </p:sp>
    </p:spTree>
    <p:extLst>
      <p:ext uri="{BB962C8B-B14F-4D97-AF65-F5344CB8AC3E}">
        <p14:creationId xmlns:p14="http://schemas.microsoft.com/office/powerpoint/2010/main" val="22486811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等线" panose="020F0502020204030204"/>
              <a:ea typeface="+mn-ea"/>
              <a:cs typeface="+mn-cs"/>
            </a:endParaRPr>
          </a:p>
        </p:txBody>
      </p:sp>
      <p:sp>
        <p:nvSpPr>
          <p:cNvPr id="2" name="标题 1">
            <a:extLst>
              <a:ext uri="{FF2B5EF4-FFF2-40B4-BE49-F238E27FC236}">
                <a16:creationId xmlns:a16="http://schemas.microsoft.com/office/drawing/2014/main" id="{0ABF4D3D-7044-4C81-8652-798C4E390D4D}"/>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altLang="zh-CN" sz="3200" kern="1200">
                <a:solidFill>
                  <a:schemeClr val="bg1"/>
                </a:solidFill>
                <a:latin typeface="+mj-lt"/>
                <a:ea typeface="+mj-ea"/>
                <a:cs typeface="+mj-cs"/>
              </a:rPr>
              <a:t>Retrofit</a:t>
            </a:r>
          </a:p>
        </p:txBody>
      </p:sp>
      <p:pic>
        <p:nvPicPr>
          <p:cNvPr id="5" name="内容占位符 4" descr="文本&#10;&#10;描述已自动生成">
            <a:extLst>
              <a:ext uri="{FF2B5EF4-FFF2-40B4-BE49-F238E27FC236}">
                <a16:creationId xmlns:a16="http://schemas.microsoft.com/office/drawing/2014/main" id="{2E5F4D39-E188-4297-A0DC-0022DB6126EA}"/>
              </a:ext>
            </a:extLst>
          </p:cNvPr>
          <p:cNvPicPr>
            <a:picLocks noGrp="1" noChangeAspect="1"/>
          </p:cNvPicPr>
          <p:nvPr>
            <p:ph idx="1"/>
          </p:nvPr>
        </p:nvPicPr>
        <p:blipFill>
          <a:blip r:embed="rId2"/>
          <a:stretch>
            <a:fillRect/>
          </a:stretch>
        </p:blipFill>
        <p:spPr>
          <a:xfrm>
            <a:off x="643467" y="1991203"/>
            <a:ext cx="10905066" cy="3762246"/>
          </a:xfrm>
          <a:prstGeom prst="rect">
            <a:avLst/>
          </a:prstGeom>
        </p:spPr>
      </p:pic>
      <p:sp>
        <p:nvSpPr>
          <p:cNvPr id="15" name="矩形 14">
            <a:extLst>
              <a:ext uri="{FF2B5EF4-FFF2-40B4-BE49-F238E27FC236}">
                <a16:creationId xmlns:a16="http://schemas.microsoft.com/office/drawing/2014/main" id="{0AC8B48B-73A5-4835-92A2-E564715469F1}"/>
              </a:ext>
            </a:extLst>
          </p:cNvPr>
          <p:cNvSpPr/>
          <p:nvPr/>
        </p:nvSpPr>
        <p:spPr>
          <a:xfrm>
            <a:off x="8697046" y="6019797"/>
            <a:ext cx="1390169" cy="3333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rPr>
              <a:t>动态代理</a:t>
            </a: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13" name="箭头: 上 12">
            <a:extLst>
              <a:ext uri="{FF2B5EF4-FFF2-40B4-BE49-F238E27FC236}">
                <a16:creationId xmlns:a16="http://schemas.microsoft.com/office/drawing/2014/main" id="{B21E5EE0-98EB-4D33-BF21-091A274776E1}"/>
              </a:ext>
            </a:extLst>
          </p:cNvPr>
          <p:cNvSpPr/>
          <p:nvPr/>
        </p:nvSpPr>
        <p:spPr>
          <a:xfrm>
            <a:off x="9239731" y="5222874"/>
            <a:ext cx="304800" cy="80010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7" name="矩形 16">
            <a:extLst>
              <a:ext uri="{FF2B5EF4-FFF2-40B4-BE49-F238E27FC236}">
                <a16:creationId xmlns:a16="http://schemas.microsoft.com/office/drawing/2014/main" id="{1F7C1D2B-5754-4A50-8B89-2FA3269C001A}"/>
              </a:ext>
            </a:extLst>
          </p:cNvPr>
          <p:cNvSpPr/>
          <p:nvPr/>
        </p:nvSpPr>
        <p:spPr>
          <a:xfrm>
            <a:off x="904875" y="1278386"/>
            <a:ext cx="1104900" cy="3869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rPr>
              <a:t>单例模式</a:t>
            </a:r>
          </a:p>
        </p:txBody>
      </p:sp>
      <p:sp>
        <p:nvSpPr>
          <p:cNvPr id="18" name="箭头: 下 17">
            <a:extLst>
              <a:ext uri="{FF2B5EF4-FFF2-40B4-BE49-F238E27FC236}">
                <a16:creationId xmlns:a16="http://schemas.microsoft.com/office/drawing/2014/main" id="{121A9F2A-FDF7-474C-8486-0C0057D4D61D}"/>
              </a:ext>
            </a:extLst>
          </p:cNvPr>
          <p:cNvSpPr/>
          <p:nvPr/>
        </p:nvSpPr>
        <p:spPr>
          <a:xfrm>
            <a:off x="1352550" y="1665322"/>
            <a:ext cx="209550" cy="34961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9880787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等线" panose="020F0502020204030204"/>
              <a:ea typeface="+mn-ea"/>
              <a:cs typeface="+mn-cs"/>
            </a:endParaRPr>
          </a:p>
        </p:txBody>
      </p:sp>
      <p:sp>
        <p:nvSpPr>
          <p:cNvPr id="2" name="标题 1">
            <a:extLst>
              <a:ext uri="{FF2B5EF4-FFF2-40B4-BE49-F238E27FC236}">
                <a16:creationId xmlns:a16="http://schemas.microsoft.com/office/drawing/2014/main" id="{02042F96-358E-4191-BEDB-3A4F6D6097D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altLang="zh-CN" sz="3200" kern="1200" dirty="0">
                <a:solidFill>
                  <a:schemeClr val="bg1"/>
                </a:solidFill>
                <a:latin typeface="+mj-lt"/>
                <a:ea typeface="+mj-ea"/>
                <a:cs typeface="+mj-cs"/>
              </a:rPr>
              <a:t>Retrofit</a:t>
            </a:r>
          </a:p>
        </p:txBody>
      </p:sp>
      <p:pic>
        <p:nvPicPr>
          <p:cNvPr id="7" name="内容占位符 6">
            <a:extLst>
              <a:ext uri="{FF2B5EF4-FFF2-40B4-BE49-F238E27FC236}">
                <a16:creationId xmlns:a16="http://schemas.microsoft.com/office/drawing/2014/main" id="{BAFF4CBF-9226-4653-852F-B4C4455E40C2}"/>
              </a:ext>
            </a:extLst>
          </p:cNvPr>
          <p:cNvPicPr>
            <a:picLocks noGrp="1" noChangeAspect="1"/>
          </p:cNvPicPr>
          <p:nvPr>
            <p:ph idx="1"/>
          </p:nvPr>
        </p:nvPicPr>
        <p:blipFill>
          <a:blip r:embed="rId2"/>
          <a:stretch>
            <a:fillRect/>
          </a:stretch>
        </p:blipFill>
        <p:spPr>
          <a:xfrm>
            <a:off x="833486" y="1675227"/>
            <a:ext cx="10525028" cy="4394199"/>
          </a:xfrm>
          <a:prstGeom prst="rect">
            <a:avLst/>
          </a:prstGeom>
        </p:spPr>
      </p:pic>
    </p:spTree>
    <p:extLst>
      <p:ext uri="{BB962C8B-B14F-4D97-AF65-F5344CB8AC3E}">
        <p14:creationId xmlns:p14="http://schemas.microsoft.com/office/powerpoint/2010/main" val="21474512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C3463C-CC70-4A09-A3C1-7AD049249F02}"/>
              </a:ext>
            </a:extLst>
          </p:cNvPr>
          <p:cNvSpPr>
            <a:spLocks noGrp="1"/>
          </p:cNvSpPr>
          <p:nvPr>
            <p:ph type="title"/>
          </p:nvPr>
        </p:nvSpPr>
        <p:spPr/>
        <p:txBody>
          <a:bodyPr/>
          <a:lstStyle/>
          <a:p>
            <a:r>
              <a:rPr lang="en-US" altLang="zh-CN"/>
              <a:t>Retrofit</a:t>
            </a:r>
            <a:endParaRPr lang="zh-CN" altLang="en-US" dirty="0"/>
          </a:p>
        </p:txBody>
      </p:sp>
      <p:pic>
        <p:nvPicPr>
          <p:cNvPr id="5" name="内容占位符 4">
            <a:extLst>
              <a:ext uri="{FF2B5EF4-FFF2-40B4-BE49-F238E27FC236}">
                <a16:creationId xmlns:a16="http://schemas.microsoft.com/office/drawing/2014/main" id="{7FFF1836-D144-4373-BFDD-7AC7D5784CF3}"/>
              </a:ext>
            </a:extLst>
          </p:cNvPr>
          <p:cNvPicPr>
            <a:picLocks noGrp="1" noChangeAspect="1"/>
          </p:cNvPicPr>
          <p:nvPr>
            <p:ph idx="1"/>
          </p:nvPr>
        </p:nvPicPr>
        <p:blipFill>
          <a:blip r:embed="rId2"/>
          <a:stretch>
            <a:fillRect/>
          </a:stretch>
        </p:blipFill>
        <p:spPr>
          <a:xfrm>
            <a:off x="3098088" y="1825625"/>
            <a:ext cx="5995823" cy="4351338"/>
          </a:xfrm>
        </p:spPr>
      </p:pic>
      <p:sp>
        <p:nvSpPr>
          <p:cNvPr id="15" name="矩形 14">
            <a:extLst>
              <a:ext uri="{FF2B5EF4-FFF2-40B4-BE49-F238E27FC236}">
                <a16:creationId xmlns:a16="http://schemas.microsoft.com/office/drawing/2014/main" id="{EC5CDA09-5345-4711-AFB9-0E8776B3CEE1}"/>
              </a:ext>
            </a:extLst>
          </p:cNvPr>
          <p:cNvSpPr/>
          <p:nvPr/>
        </p:nvSpPr>
        <p:spPr>
          <a:xfrm>
            <a:off x="9963631" y="2605084"/>
            <a:ext cx="1390169" cy="3333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rPr>
              <a:t>回调</a:t>
            </a:r>
          </a:p>
        </p:txBody>
      </p:sp>
      <p:sp>
        <p:nvSpPr>
          <p:cNvPr id="6" name="箭头: 左 5">
            <a:extLst>
              <a:ext uri="{FF2B5EF4-FFF2-40B4-BE49-F238E27FC236}">
                <a16:creationId xmlns:a16="http://schemas.microsoft.com/office/drawing/2014/main" id="{2D221D56-3CCA-40BD-B7A2-1FF7F417A02B}"/>
              </a:ext>
            </a:extLst>
          </p:cNvPr>
          <p:cNvSpPr/>
          <p:nvPr/>
        </p:nvSpPr>
        <p:spPr>
          <a:xfrm>
            <a:off x="6020281" y="2666997"/>
            <a:ext cx="3943350" cy="20955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733074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11">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3043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等线" panose="020F0502020204030204"/>
              <a:ea typeface="+mn-ea"/>
              <a:cs typeface="+mn-cs"/>
            </a:endParaRPr>
          </a:p>
        </p:txBody>
      </p:sp>
      <p:pic>
        <p:nvPicPr>
          <p:cNvPr id="7" name="图片 6" descr="文本&#10;&#10;描述已自动生成">
            <a:extLst>
              <a:ext uri="{FF2B5EF4-FFF2-40B4-BE49-F238E27FC236}">
                <a16:creationId xmlns:a16="http://schemas.microsoft.com/office/drawing/2014/main" id="{6F566DAB-7DB4-488E-BC10-93FE903740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9475" y="363538"/>
            <a:ext cx="10431463" cy="2581275"/>
          </a:xfrm>
          <a:prstGeom prst="rect">
            <a:avLst/>
          </a:prstGeom>
        </p:spPr>
      </p:pic>
      <p:pic>
        <p:nvPicPr>
          <p:cNvPr id="5" name="内容占位符 4" descr="屏幕上写着字&#10;&#10;描述已自动生成">
            <a:extLst>
              <a:ext uri="{FF2B5EF4-FFF2-40B4-BE49-F238E27FC236}">
                <a16:creationId xmlns:a16="http://schemas.microsoft.com/office/drawing/2014/main" id="{1981D980-DF4C-4252-8A6B-B5AEA47BC5A3}"/>
              </a:ext>
            </a:extLst>
          </p:cNvPr>
          <p:cNvPicPr>
            <a:picLocks noGrp="1" noChangeAspect="1"/>
          </p:cNvPicPr>
          <p:nvPr>
            <p:ph idx="1"/>
          </p:nvPr>
        </p:nvPicPr>
        <p:blipFill>
          <a:blip r:embed="rId3"/>
          <a:stretch>
            <a:fillRect/>
          </a:stretch>
        </p:blipFill>
        <p:spPr>
          <a:xfrm>
            <a:off x="879475" y="3016250"/>
            <a:ext cx="10431463" cy="1741488"/>
          </a:xfrm>
        </p:spPr>
      </p:pic>
      <p:sp>
        <p:nvSpPr>
          <p:cNvPr id="2" name="标题 1">
            <a:extLst>
              <a:ext uri="{FF2B5EF4-FFF2-40B4-BE49-F238E27FC236}">
                <a16:creationId xmlns:a16="http://schemas.microsoft.com/office/drawing/2014/main" id="{90F71AA2-ED0E-42EC-8676-33AE94F4C1A8}"/>
              </a:ext>
            </a:extLst>
          </p:cNvPr>
          <p:cNvSpPr>
            <a:spLocks noGrp="1"/>
          </p:cNvSpPr>
          <p:nvPr>
            <p:ph type="title"/>
          </p:nvPr>
        </p:nvSpPr>
        <p:spPr>
          <a:xfrm>
            <a:off x="556532" y="5322147"/>
            <a:ext cx="11210925" cy="744836"/>
          </a:xfrm>
        </p:spPr>
        <p:txBody>
          <a:bodyPr vert="horz" lIns="91440" tIns="45720" rIns="91440" bIns="45720" rtlCol="0" anchor="ctr">
            <a:normAutofit/>
          </a:bodyPr>
          <a:lstStyle/>
          <a:p>
            <a:pPr algn="ctr"/>
            <a:r>
              <a:rPr lang="en-US" altLang="zh-CN" sz="3200" kern="1200">
                <a:solidFill>
                  <a:schemeClr val="bg1"/>
                </a:solidFill>
                <a:latin typeface="+mj-lt"/>
                <a:ea typeface="+mj-ea"/>
                <a:cs typeface="+mj-cs"/>
              </a:rPr>
              <a:t>SharedPreferences</a:t>
            </a:r>
          </a:p>
        </p:txBody>
      </p:sp>
    </p:spTree>
    <p:extLst>
      <p:ext uri="{BB962C8B-B14F-4D97-AF65-F5344CB8AC3E}">
        <p14:creationId xmlns:p14="http://schemas.microsoft.com/office/powerpoint/2010/main" val="19410130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632A0B-F4ED-460A-8584-EF530D0F19F1}"/>
              </a:ext>
            </a:extLst>
          </p:cNvPr>
          <p:cNvSpPr>
            <a:spLocks noGrp="1"/>
          </p:cNvSpPr>
          <p:nvPr>
            <p:ph type="title"/>
          </p:nvPr>
        </p:nvSpPr>
        <p:spPr/>
        <p:txBody>
          <a:bodyPr/>
          <a:lstStyle/>
          <a:p>
            <a:r>
              <a:rPr lang="zh-CN" altLang="en-US" dirty="0"/>
              <a:t>问题</a:t>
            </a:r>
          </a:p>
        </p:txBody>
      </p:sp>
      <p:sp>
        <p:nvSpPr>
          <p:cNvPr id="3" name="内容占位符 2">
            <a:extLst>
              <a:ext uri="{FF2B5EF4-FFF2-40B4-BE49-F238E27FC236}">
                <a16:creationId xmlns:a16="http://schemas.microsoft.com/office/drawing/2014/main" id="{52FBFE1C-7739-44A5-A705-FE91D77D8F2F}"/>
              </a:ext>
            </a:extLst>
          </p:cNvPr>
          <p:cNvSpPr>
            <a:spLocks noGrp="1"/>
          </p:cNvSpPr>
          <p:nvPr>
            <p:ph idx="1"/>
          </p:nvPr>
        </p:nvSpPr>
        <p:spPr/>
        <p:txBody>
          <a:bodyPr/>
          <a:lstStyle/>
          <a:p>
            <a:r>
              <a:rPr lang="zh-CN" altLang="en-US" dirty="0"/>
              <a:t>已解决</a:t>
            </a:r>
            <a:endParaRPr lang="en-US" altLang="zh-CN" dirty="0"/>
          </a:p>
          <a:p>
            <a:pPr lvl="1"/>
            <a:r>
              <a:rPr lang="en-US" altLang="zh-CN" dirty="0"/>
              <a:t>Retrofit</a:t>
            </a:r>
            <a:r>
              <a:rPr lang="zh-CN" altLang="en-US" dirty="0"/>
              <a:t>线程关闭</a:t>
            </a:r>
            <a:endParaRPr lang="en-US" altLang="zh-CN" dirty="0"/>
          </a:p>
          <a:p>
            <a:pPr lvl="1"/>
            <a:r>
              <a:rPr lang="zh-CN" altLang="en-US" dirty="0"/>
              <a:t>判断是否需要登录</a:t>
            </a:r>
            <a:endParaRPr lang="en-US" altLang="zh-CN" dirty="0"/>
          </a:p>
          <a:p>
            <a:endParaRPr lang="en-US" altLang="zh-CN" dirty="0"/>
          </a:p>
          <a:p>
            <a:r>
              <a:rPr lang="zh-CN" altLang="en-US" dirty="0"/>
              <a:t>未解决</a:t>
            </a:r>
            <a:endParaRPr lang="en-US" altLang="zh-CN" dirty="0"/>
          </a:p>
          <a:p>
            <a:pPr lvl="1"/>
            <a:r>
              <a:rPr lang="zh-CN" altLang="en-US" dirty="0"/>
              <a:t>用户手动拷贝</a:t>
            </a:r>
            <a:r>
              <a:rPr lang="en-US" altLang="zh-CN" dirty="0"/>
              <a:t>code</a:t>
            </a:r>
          </a:p>
        </p:txBody>
      </p:sp>
    </p:spTree>
    <p:extLst>
      <p:ext uri="{BB962C8B-B14F-4D97-AF65-F5344CB8AC3E}">
        <p14:creationId xmlns:p14="http://schemas.microsoft.com/office/powerpoint/2010/main" val="11983092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a:t>载入界面与登录</a:t>
            </a:r>
          </a:p>
        </p:txBody>
      </p:sp>
      <p:sp>
        <p:nvSpPr>
          <p:cNvPr id="5" name="文本占位符 4"/>
          <p:cNvSpPr>
            <a:spLocks noGrp="1"/>
          </p:cNvSpPr>
          <p:nvPr>
            <p:ph type="body" idx="1"/>
          </p:nvPr>
        </p:nvSpPr>
        <p:spPr/>
        <p:txBody>
          <a:bodyPr/>
          <a:lstStyle/>
          <a:p>
            <a:r>
              <a:rPr lang="zh-CN" altLang="en-US" dirty="0"/>
              <a:t>孟庆奥森</a:t>
            </a:r>
            <a:endParaRPr lang="en-US" altLang="zh-CN" dirty="0"/>
          </a:p>
          <a:p>
            <a:r>
              <a:rPr lang="zh-CN" altLang="en-US" dirty="0"/>
              <a:t>徐涛</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载入界面功能实现</a:t>
            </a:r>
          </a:p>
        </p:txBody>
      </p:sp>
      <p:sp>
        <p:nvSpPr>
          <p:cNvPr id="3" name="内容占位符 2"/>
          <p:cNvSpPr>
            <a:spLocks noGrp="1"/>
          </p:cNvSpPr>
          <p:nvPr>
            <p:ph idx="1"/>
          </p:nvPr>
        </p:nvSpPr>
        <p:spPr/>
        <p:txBody>
          <a:bodyPr>
            <a:normAutofit/>
          </a:bodyPr>
          <a:lstStyle/>
          <a:p>
            <a:r>
              <a:rPr lang="zh-CN" altLang="en-US" dirty="0"/>
              <a:t>首先</a:t>
            </a:r>
            <a:r>
              <a:rPr lang="en-US" altLang="zh-CN" dirty="0"/>
              <a:t>,</a:t>
            </a:r>
            <a:r>
              <a:rPr lang="zh-CN" altLang="en-US" dirty="0"/>
              <a:t>新建一个类 </a:t>
            </a:r>
            <a:r>
              <a:rPr lang="en-US" altLang="zh-CN" dirty="0" err="1"/>
              <a:t>UserInfo</a:t>
            </a:r>
            <a:r>
              <a:rPr lang="en-US" altLang="zh-CN" dirty="0"/>
              <a:t> class)</a:t>
            </a:r>
            <a:r>
              <a:rPr lang="zh-CN" altLang="en-US" dirty="0"/>
              <a:t>于保存用户的信息</a:t>
            </a:r>
            <a:r>
              <a:rPr lang="en-US" altLang="zh-CN" dirty="0"/>
              <a:t>,</a:t>
            </a:r>
            <a:r>
              <a:rPr lang="zh-CN" altLang="en-US" dirty="0"/>
              <a:t>代码如下所示</a:t>
            </a:r>
            <a:r>
              <a:rPr lang="en-US" altLang="zh-CN" dirty="0"/>
              <a:t>,</a:t>
            </a:r>
            <a:r>
              <a:rPr lang="zh-CN" altLang="en-US" dirty="0"/>
              <a:t>前面定义的静态字符串变量为用户数据库中对应的字段名</a:t>
            </a:r>
            <a:r>
              <a:rPr lang="en-US" altLang="zh-CN" dirty="0"/>
              <a:t>,</a:t>
            </a:r>
            <a:r>
              <a:rPr lang="zh-CN" altLang="en-US" dirty="0"/>
              <a:t>我们今后在进行数据库相关操作需要用到这些字段的时候直接引用就行。接下去定义了</a:t>
            </a:r>
            <a:r>
              <a:rPr lang="en-US" altLang="zh-CN" dirty="0"/>
              <a:t>6</a:t>
            </a:r>
            <a:r>
              <a:rPr lang="zh-CN" altLang="en-US" dirty="0"/>
              <a:t>个字段</a:t>
            </a:r>
            <a:r>
              <a:rPr lang="en-US" altLang="zh-CN" dirty="0"/>
              <a:t>,</a:t>
            </a:r>
            <a:r>
              <a:rPr lang="zh-CN" altLang="en-US" dirty="0"/>
              <a:t>分别是用户数据库的</a:t>
            </a:r>
            <a:r>
              <a:rPr lang="en-US" altLang="zh-CN" dirty="0"/>
              <a:t>id</a:t>
            </a:r>
            <a:r>
              <a:rPr lang="zh-CN" altLang="en-US" dirty="0"/>
              <a:t>、用户微博</a:t>
            </a:r>
            <a:r>
              <a:rPr lang="en-US" altLang="zh-CN" dirty="0"/>
              <a:t>id</a:t>
            </a:r>
            <a:r>
              <a:rPr lang="zh-CN" altLang="en-US" dirty="0"/>
              <a:t>、用户微博昵称、用户的 </a:t>
            </a:r>
            <a:r>
              <a:rPr lang="en-US" altLang="zh-CN" dirty="0"/>
              <a:t>Access Token</a:t>
            </a:r>
            <a:r>
              <a:rPr lang="zh-CN" altLang="en-US" dirty="0"/>
              <a:t>、用户的 </a:t>
            </a:r>
            <a:r>
              <a:rPr lang="en-US" altLang="zh-CN" dirty="0"/>
              <a:t>App Secret</a:t>
            </a:r>
            <a:r>
              <a:rPr lang="zh-CN" altLang="en-US" dirty="0"/>
              <a:t>和用户的图标</a:t>
            </a:r>
            <a:endParaRPr lang="en-US" altLang="zh-CN" dirty="0"/>
          </a:p>
          <a:p>
            <a:endParaRPr lang="zh-CN" alt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载入界面功能实现</a:t>
            </a:r>
          </a:p>
        </p:txBody>
      </p:sp>
      <p:sp>
        <p:nvSpPr>
          <p:cNvPr id="3" name="内容占位符 2"/>
          <p:cNvSpPr>
            <a:spLocks noGrp="1"/>
          </p:cNvSpPr>
          <p:nvPr>
            <p:ph idx="1"/>
          </p:nvPr>
        </p:nvSpPr>
        <p:spPr/>
        <p:txBody>
          <a:bodyPr>
            <a:normAutofit/>
          </a:bodyPr>
          <a:lstStyle/>
          <a:p>
            <a:r>
              <a:rPr lang="zh-CN" altLang="en-US" dirty="0"/>
              <a:t>接着新建一个数据库操作类</a:t>
            </a:r>
            <a:r>
              <a:rPr lang="en-US" altLang="zh-CN" dirty="0"/>
              <a:t>,</a:t>
            </a:r>
            <a:r>
              <a:rPr lang="zh-CN" altLang="en-US" dirty="0"/>
              <a:t>而为了方便对数据库进行版本管理</a:t>
            </a:r>
            <a:r>
              <a:rPr lang="en-US" altLang="zh-CN" dirty="0"/>
              <a:t>,</a:t>
            </a:r>
            <a:r>
              <a:rPr lang="zh-CN" altLang="en-US" dirty="0"/>
              <a:t>我们使用的类继承于 </a:t>
            </a:r>
            <a:r>
              <a:rPr lang="en-US" altLang="zh-CN" dirty="0" err="1"/>
              <a:t>SQLiteOpenHelper</a:t>
            </a:r>
            <a:r>
              <a:rPr lang="zh-CN" altLang="en-US" dirty="0"/>
              <a:t>类</a:t>
            </a:r>
            <a:r>
              <a:rPr lang="en-US" altLang="zh-CN" dirty="0"/>
              <a:t>,</a:t>
            </a:r>
            <a:r>
              <a:rPr lang="zh-CN" altLang="en-US" dirty="0"/>
              <a:t>它提供了两个重要的方法</a:t>
            </a:r>
            <a:r>
              <a:rPr lang="en-US" altLang="zh-CN" dirty="0"/>
              <a:t>,</a:t>
            </a:r>
            <a:r>
              <a:rPr lang="zh-CN" altLang="en-US" dirty="0"/>
              <a:t>分别是 </a:t>
            </a:r>
            <a:r>
              <a:rPr lang="en-US" altLang="zh-CN" dirty="0"/>
              <a:t>on create( SQLite Database </a:t>
            </a:r>
            <a:r>
              <a:rPr lang="en-US" altLang="zh-CN" dirty="0" err="1"/>
              <a:t>db</a:t>
            </a:r>
            <a:r>
              <a:rPr lang="en-US" altLang="zh-CN" dirty="0"/>
              <a:t>)</a:t>
            </a:r>
            <a:r>
              <a:rPr lang="zh-CN" altLang="en-US" dirty="0"/>
              <a:t>和 </a:t>
            </a:r>
            <a:r>
              <a:rPr lang="en-US" altLang="zh-CN" dirty="0" err="1"/>
              <a:t>onUpgrade</a:t>
            </a:r>
            <a:r>
              <a:rPr lang="en-US" altLang="zh-CN" dirty="0"/>
              <a:t>( SQLite Database </a:t>
            </a:r>
            <a:r>
              <a:rPr lang="en-US" altLang="zh-CN" dirty="0" err="1"/>
              <a:t>db</a:t>
            </a:r>
            <a:r>
              <a:rPr lang="en-US" altLang="zh-CN" dirty="0"/>
              <a:t>, int </a:t>
            </a:r>
            <a:r>
              <a:rPr lang="en-US" altLang="zh-CN" dirty="0" err="1"/>
              <a:t>oldVersion</a:t>
            </a:r>
            <a:r>
              <a:rPr lang="en-US" altLang="zh-CN" dirty="0"/>
              <a:t>, int </a:t>
            </a:r>
            <a:r>
              <a:rPr lang="en-US" altLang="zh-CN" dirty="0" err="1"/>
              <a:t>vew</a:t>
            </a:r>
            <a:r>
              <a:rPr lang="en-US" altLang="zh-CN" dirty="0"/>
              <a:t> Version),</a:t>
            </a:r>
            <a:r>
              <a:rPr lang="zh-CN" altLang="en-US" dirty="0"/>
              <a:t>前者用于初次使用这个类时生成数据库</a:t>
            </a:r>
            <a:r>
              <a:rPr lang="en-US" altLang="zh-CN" dirty="0"/>
              <a:t>,</a:t>
            </a:r>
            <a:r>
              <a:rPr lang="zh-CN" altLang="en-US" dirty="0"/>
              <a:t>后者用于更新数据库表结构。第一次调用这个类的时候将会执行 </a:t>
            </a:r>
            <a:r>
              <a:rPr lang="en-US" altLang="zh-CN" dirty="0"/>
              <a:t>on Create</a:t>
            </a:r>
            <a:r>
              <a:rPr lang="zh-CN" altLang="en-US" dirty="0"/>
              <a:t>语句</a:t>
            </a:r>
            <a:r>
              <a:rPr lang="en-US" altLang="zh-CN" dirty="0"/>
              <a:t>,</a:t>
            </a:r>
            <a:r>
              <a:rPr lang="zh-CN" altLang="en-US" dirty="0"/>
              <a:t>之后只要数据库存在则不再执行 </a:t>
            </a:r>
            <a:r>
              <a:rPr lang="en-US" altLang="zh-CN" dirty="0"/>
              <a:t>on Create</a:t>
            </a:r>
            <a:r>
              <a:rPr lang="zh-CN" altLang="en-US" dirty="0"/>
              <a:t>。最下面的 </a:t>
            </a:r>
            <a:r>
              <a:rPr lang="en-US" altLang="zh-CN" dirty="0"/>
              <a:t>update </a:t>
            </a:r>
            <a:r>
              <a:rPr lang="en-US" altLang="zh-CN" dirty="0" err="1"/>
              <a:t>Colunm</a:t>
            </a:r>
            <a:r>
              <a:rPr lang="zh-CN" altLang="en-US" dirty="0"/>
              <a:t>方法用于对数据表的列进行更新</a:t>
            </a:r>
            <a:endParaRPr lang="en-US" altLang="zh-CN" dirty="0"/>
          </a:p>
          <a:p>
            <a:endParaRPr lang="en-US" altLang="zh-CN" dirty="0"/>
          </a:p>
          <a:p>
            <a:endParaRPr lang="zh-CN" altLang="en-US" dirty="0"/>
          </a:p>
        </p:txBody>
      </p:sp>
    </p:spTree>
    <p:extLst>
      <p:ext uri="{BB962C8B-B14F-4D97-AF65-F5344CB8AC3E}">
        <p14:creationId xmlns:p14="http://schemas.microsoft.com/office/powerpoint/2010/main" val="27438253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载入界面功能实现</a:t>
            </a:r>
          </a:p>
        </p:txBody>
      </p:sp>
      <p:sp>
        <p:nvSpPr>
          <p:cNvPr id="3" name="内容占位符 2"/>
          <p:cNvSpPr>
            <a:spLocks noGrp="1"/>
          </p:cNvSpPr>
          <p:nvPr>
            <p:ph idx="1"/>
          </p:nvPr>
        </p:nvSpPr>
        <p:spPr/>
        <p:txBody>
          <a:bodyPr>
            <a:normAutofit/>
          </a:bodyPr>
          <a:lstStyle/>
          <a:p>
            <a:r>
              <a:rPr lang="zh-CN" altLang="en-US" dirty="0"/>
              <a:t>接着在 </a:t>
            </a:r>
            <a:r>
              <a:rPr lang="en-US" altLang="zh-CN" dirty="0" err="1"/>
              <a:t>MainActivity</a:t>
            </a:r>
            <a:r>
              <a:rPr lang="zh-CN" altLang="en-US" dirty="0"/>
              <a:t>的 </a:t>
            </a:r>
            <a:r>
              <a:rPr lang="en-US" altLang="zh-CN" dirty="0"/>
              <a:t>on Create</a:t>
            </a:r>
            <a:r>
              <a:rPr lang="zh-CN" altLang="en-US" dirty="0"/>
              <a:t>函数中获取用户数据库中的所有信息</a:t>
            </a:r>
            <a:r>
              <a:rPr lang="en-US" altLang="zh-CN" dirty="0"/>
              <a:t>,</a:t>
            </a:r>
            <a:r>
              <a:rPr lang="zh-CN" altLang="en-US" dirty="0"/>
              <a:t>判断数据是否为空。如果为空</a:t>
            </a:r>
            <a:r>
              <a:rPr lang="en-US" altLang="zh-CN" dirty="0"/>
              <a:t>,</a:t>
            </a:r>
            <a:r>
              <a:rPr lang="zh-CN" altLang="en-US" dirty="0"/>
              <a:t>说明还没有授权过</a:t>
            </a:r>
            <a:r>
              <a:rPr lang="en-US" altLang="zh-CN" dirty="0"/>
              <a:t>,</a:t>
            </a:r>
            <a:r>
              <a:rPr lang="zh-CN" altLang="en-US" dirty="0"/>
              <a:t>弹出对话框提示用户是否进行授权</a:t>
            </a:r>
            <a:r>
              <a:rPr lang="en-US" altLang="zh-CN" dirty="0"/>
              <a:t>,</a:t>
            </a:r>
            <a:r>
              <a:rPr lang="zh-CN" altLang="en-US" dirty="0"/>
              <a:t>单击“确定”按钮可以进入授权页面进行授权</a:t>
            </a:r>
            <a:r>
              <a:rPr lang="en-US" altLang="zh-CN" dirty="0"/>
              <a:t>,</a:t>
            </a:r>
            <a:r>
              <a:rPr lang="zh-CN" altLang="en-US" dirty="0"/>
              <a:t>否则退出本程序。相反</a:t>
            </a:r>
            <a:r>
              <a:rPr lang="en-US" altLang="zh-CN" dirty="0"/>
              <a:t>,</a:t>
            </a:r>
            <a:r>
              <a:rPr lang="zh-CN" altLang="en-US" dirty="0"/>
              <a:t>如果用户数据库中有数据</a:t>
            </a:r>
            <a:r>
              <a:rPr lang="en-US" altLang="zh-CN" dirty="0"/>
              <a:t>,</a:t>
            </a:r>
            <a:r>
              <a:rPr lang="zh-CN" altLang="en-US" dirty="0"/>
              <a:t>则直接进入登录界面</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Introduction &amp; Overview</a:t>
            </a:r>
            <a:endParaRPr lang="zh-CN" altLang="en-US" dirty="0"/>
          </a:p>
        </p:txBody>
      </p:sp>
      <p:sp>
        <p:nvSpPr>
          <p:cNvPr id="5" name="文本占位符 4"/>
          <p:cNvSpPr>
            <a:spLocks noGrp="1"/>
          </p:cNvSpPr>
          <p:nvPr>
            <p:ph type="body" idx="1"/>
          </p:nvPr>
        </p:nvSpPr>
        <p:spPr/>
        <p:txBody>
          <a:bodyPr/>
          <a:lstStyle/>
          <a:p>
            <a:endParaRPr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载入界面功能实现</a:t>
            </a:r>
          </a:p>
        </p:txBody>
      </p:sp>
      <p:sp>
        <p:nvSpPr>
          <p:cNvPr id="3" name="内容占位符 2"/>
          <p:cNvSpPr>
            <a:spLocks noGrp="1"/>
          </p:cNvSpPr>
          <p:nvPr>
            <p:ph idx="1"/>
          </p:nvPr>
        </p:nvSpPr>
        <p:spPr/>
        <p:txBody>
          <a:bodyPr>
            <a:normAutofit/>
          </a:bodyPr>
          <a:lstStyle/>
          <a:p>
            <a:r>
              <a:rPr lang="zh-CN" altLang="en-US" dirty="0"/>
              <a:t>接着在 </a:t>
            </a:r>
            <a:r>
              <a:rPr lang="en-US" altLang="zh-CN" dirty="0" err="1"/>
              <a:t>MainActivity</a:t>
            </a:r>
            <a:r>
              <a:rPr lang="zh-CN" altLang="en-US" dirty="0"/>
              <a:t>的 </a:t>
            </a:r>
            <a:r>
              <a:rPr lang="en-US" altLang="zh-CN" dirty="0"/>
              <a:t>on Create</a:t>
            </a:r>
            <a:r>
              <a:rPr lang="zh-CN" altLang="en-US" dirty="0"/>
              <a:t>函数中获取用户数据库中的所有信息</a:t>
            </a:r>
            <a:r>
              <a:rPr lang="en-US" altLang="zh-CN" dirty="0"/>
              <a:t>,</a:t>
            </a:r>
            <a:r>
              <a:rPr lang="zh-CN" altLang="en-US" dirty="0"/>
              <a:t>判断数据是否为空。如果为空</a:t>
            </a:r>
            <a:r>
              <a:rPr lang="en-US" altLang="zh-CN" dirty="0"/>
              <a:t>,</a:t>
            </a:r>
            <a:r>
              <a:rPr lang="zh-CN" altLang="en-US" dirty="0"/>
              <a:t>说明还没有授权过</a:t>
            </a:r>
            <a:r>
              <a:rPr lang="en-US" altLang="zh-CN" dirty="0"/>
              <a:t>,</a:t>
            </a:r>
            <a:r>
              <a:rPr lang="zh-CN" altLang="en-US" dirty="0"/>
              <a:t>弹出对话框提示用户是否进行授权</a:t>
            </a:r>
            <a:r>
              <a:rPr lang="en-US" altLang="zh-CN" dirty="0"/>
              <a:t>,</a:t>
            </a:r>
            <a:r>
              <a:rPr lang="zh-CN" altLang="en-US" dirty="0"/>
              <a:t>单击“确定”按钮可以进入授权页面进行授权</a:t>
            </a:r>
            <a:r>
              <a:rPr lang="en-US" altLang="zh-CN" dirty="0"/>
              <a:t>,</a:t>
            </a:r>
            <a:r>
              <a:rPr lang="zh-CN" altLang="en-US" dirty="0"/>
              <a:t>否则退出本程序。相反</a:t>
            </a:r>
            <a:r>
              <a:rPr lang="en-US" altLang="zh-CN" dirty="0"/>
              <a:t>,</a:t>
            </a:r>
            <a:r>
              <a:rPr lang="zh-CN" altLang="en-US" dirty="0"/>
              <a:t>如果用户数据库中有数据</a:t>
            </a:r>
            <a:r>
              <a:rPr lang="en-US" altLang="zh-CN" dirty="0"/>
              <a:t>,</a:t>
            </a:r>
            <a:r>
              <a:rPr lang="zh-CN" altLang="en-US" dirty="0"/>
              <a:t>则直接进入登录界面</a:t>
            </a:r>
          </a:p>
        </p:txBody>
      </p:sp>
    </p:spTree>
    <p:extLst>
      <p:ext uri="{BB962C8B-B14F-4D97-AF65-F5344CB8AC3E}">
        <p14:creationId xmlns:p14="http://schemas.microsoft.com/office/powerpoint/2010/main" val="19905242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授权功能实现</a:t>
            </a:r>
          </a:p>
        </p:txBody>
      </p:sp>
      <p:sp>
        <p:nvSpPr>
          <p:cNvPr id="3" name="内容占位符 2"/>
          <p:cNvSpPr>
            <a:spLocks noGrp="1"/>
          </p:cNvSpPr>
          <p:nvPr>
            <p:ph idx="1"/>
          </p:nvPr>
        </p:nvSpPr>
        <p:spPr/>
        <p:txBody>
          <a:bodyPr>
            <a:normAutofit/>
          </a:bodyPr>
          <a:lstStyle/>
          <a:p>
            <a:r>
              <a:rPr lang="zh-CN" altLang="en-US" dirty="0"/>
              <a:t>首先声明一些将要用到的变量</a:t>
            </a:r>
            <a:r>
              <a:rPr lang="en-US" altLang="zh-CN" dirty="0"/>
              <a:t>,</a:t>
            </a:r>
            <a:r>
              <a:rPr lang="zh-CN" altLang="en-US" dirty="0"/>
              <a:t>比如</a:t>
            </a:r>
            <a:r>
              <a:rPr lang="en-US" altLang="zh-CN" dirty="0" err="1"/>
              <a:t>userInfo</a:t>
            </a:r>
            <a:r>
              <a:rPr lang="zh-CN" altLang="en-US" dirty="0"/>
              <a:t>用于保存当前授权成功后的用户信息</a:t>
            </a:r>
            <a:r>
              <a:rPr lang="en-US" altLang="zh-CN" dirty="0"/>
              <a:t>,</a:t>
            </a:r>
            <a:r>
              <a:rPr lang="zh-CN" altLang="en-US" dirty="0"/>
              <a:t>包括</a:t>
            </a:r>
            <a:r>
              <a:rPr lang="en-US" altLang="zh-CN" dirty="0"/>
              <a:t>Token</a:t>
            </a:r>
            <a:r>
              <a:rPr lang="zh-CN" altLang="en-US" dirty="0"/>
              <a:t>、</a:t>
            </a:r>
            <a:r>
              <a:rPr lang="en-US" altLang="zh-CN" dirty="0"/>
              <a:t>nickname</a:t>
            </a:r>
            <a:r>
              <a:rPr lang="zh-CN" altLang="en-US" dirty="0"/>
              <a:t>和</a:t>
            </a:r>
            <a:r>
              <a:rPr lang="en-US" altLang="zh-CN" dirty="0"/>
              <a:t>icon</a:t>
            </a:r>
            <a:r>
              <a:rPr lang="zh-CN" altLang="en-US" dirty="0"/>
              <a:t>等。接着在 </a:t>
            </a:r>
            <a:r>
              <a:rPr lang="en-US" altLang="zh-CN" dirty="0"/>
              <a:t>on Create()</a:t>
            </a:r>
            <a:r>
              <a:rPr lang="zh-CN" altLang="en-US" dirty="0"/>
              <a:t>函数中实例化数据库、</a:t>
            </a:r>
            <a:r>
              <a:rPr lang="en-US" altLang="zh-CN" dirty="0" err="1"/>
              <a:t>weibo</a:t>
            </a:r>
            <a:r>
              <a:rPr lang="zh-CN" altLang="en-US" dirty="0"/>
              <a:t>类</a:t>
            </a:r>
            <a:r>
              <a:rPr lang="en-US" altLang="zh-CN" dirty="0"/>
              <a:t>,</a:t>
            </a:r>
            <a:r>
              <a:rPr lang="zh-CN" altLang="en-US" dirty="0"/>
              <a:t>设置之前我们在</a:t>
            </a:r>
            <a:r>
              <a:rPr lang="en-US" altLang="zh-CN" dirty="0" err="1"/>
              <a:t>sina</a:t>
            </a:r>
            <a:r>
              <a:rPr lang="zh-CN" altLang="en-US" dirty="0"/>
              <a:t>微博注册得到的</a:t>
            </a:r>
            <a:r>
              <a:rPr lang="en-US" altLang="zh-CN" dirty="0"/>
              <a:t>3</a:t>
            </a:r>
            <a:r>
              <a:rPr lang="zh-CN" altLang="en-US" dirty="0"/>
              <a:t>个参数</a:t>
            </a:r>
            <a:r>
              <a:rPr lang="en-US" altLang="zh-CN" dirty="0"/>
              <a:t>: App Key</a:t>
            </a:r>
            <a:r>
              <a:rPr lang="zh-CN" altLang="en-US" dirty="0"/>
              <a:t>、</a:t>
            </a:r>
            <a:r>
              <a:rPr lang="en-US" altLang="zh-CN" dirty="0"/>
              <a:t>App Secret</a:t>
            </a:r>
            <a:r>
              <a:rPr lang="zh-CN" altLang="en-US" dirty="0"/>
              <a:t>和</a:t>
            </a:r>
            <a:r>
              <a:rPr lang="en-US" altLang="zh-CN" dirty="0"/>
              <a:t>Redirector</a:t>
            </a:r>
            <a:r>
              <a:rPr lang="zh-CN" altLang="en-US" dirty="0"/>
              <a:t>。最后调用</a:t>
            </a:r>
            <a:r>
              <a:rPr lang="en-US" altLang="zh-CN" dirty="0"/>
              <a:t>authorize</a:t>
            </a:r>
            <a:r>
              <a:rPr lang="zh-CN" altLang="en-US" dirty="0"/>
              <a:t>函数进入认证界面</a:t>
            </a:r>
            <a:r>
              <a:rPr lang="en-US" altLang="zh-CN" dirty="0"/>
              <a:t>,</a:t>
            </a:r>
            <a:r>
              <a:rPr lang="zh-CN" altLang="en-US" dirty="0"/>
              <a:t>并设置认证结果监听器</a:t>
            </a:r>
            <a:r>
              <a:rPr lang="en-US" altLang="zh-CN" dirty="0" err="1"/>
              <a:t>AuthDialogListenero</a:t>
            </a:r>
            <a:endParaRPr lang="en-US" altLang="zh-CN"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授权功能实现</a:t>
            </a:r>
          </a:p>
        </p:txBody>
      </p:sp>
      <p:sp>
        <p:nvSpPr>
          <p:cNvPr id="3" name="内容占位符 2"/>
          <p:cNvSpPr>
            <a:spLocks noGrp="1"/>
          </p:cNvSpPr>
          <p:nvPr>
            <p:ph idx="1"/>
          </p:nvPr>
        </p:nvSpPr>
        <p:spPr/>
        <p:txBody>
          <a:bodyPr>
            <a:normAutofit/>
          </a:bodyPr>
          <a:lstStyle/>
          <a:p>
            <a:r>
              <a:rPr lang="zh-CN" altLang="en-US" dirty="0"/>
              <a:t>然后将相应的信息保存到</a:t>
            </a:r>
            <a:r>
              <a:rPr lang="en-US" altLang="zh-CN" dirty="0" err="1"/>
              <a:t>userInfo</a:t>
            </a:r>
            <a:r>
              <a:rPr lang="zh-CN" altLang="en-US" dirty="0"/>
              <a:t>这个变量中</a:t>
            </a:r>
            <a:r>
              <a:rPr lang="en-US" altLang="zh-CN" dirty="0"/>
              <a:t>,</a:t>
            </a:r>
            <a:r>
              <a:rPr lang="zh-CN" altLang="en-US" dirty="0"/>
              <a:t>并根据用卢的</a:t>
            </a:r>
            <a:r>
              <a:rPr lang="en-US" altLang="zh-CN" dirty="0"/>
              <a:t>id</a:t>
            </a:r>
            <a:r>
              <a:rPr lang="zh-CN" altLang="en-US" dirty="0"/>
              <a:t>判断薮据库中是否有该用户的数据</a:t>
            </a:r>
            <a:r>
              <a:rPr lang="en-US" altLang="zh-CN" dirty="0"/>
              <a:t>,</a:t>
            </a:r>
            <a:r>
              <a:rPr lang="zh-CN" altLang="en-US" dirty="0"/>
              <a:t>如果有就调用</a:t>
            </a:r>
            <a:r>
              <a:rPr lang="en-US" altLang="zh-CN" dirty="0" err="1"/>
              <a:t>UpdateUserInfo</a:t>
            </a:r>
            <a:r>
              <a:rPr lang="en-US" altLang="zh-CN" dirty="0"/>
              <a:t>,</a:t>
            </a:r>
            <a:r>
              <a:rPr lang="zh-CN" altLang="en-US" dirty="0"/>
              <a:t>否则调用 </a:t>
            </a:r>
            <a:r>
              <a:rPr lang="en-US" altLang="zh-CN" dirty="0" err="1"/>
              <a:t>SaveUserInfo</a:t>
            </a:r>
            <a:r>
              <a:rPr lang="zh-CN" altLang="en-US" dirty="0"/>
              <a:t>。因为此时通过回调地址并没有获得用户的昵称和图标信息</a:t>
            </a:r>
            <a:r>
              <a:rPr lang="en-US" altLang="zh-CN" dirty="0"/>
              <a:t>,</a:t>
            </a:r>
            <a:r>
              <a:rPr lang="zh-CN" altLang="en-US" dirty="0"/>
              <a:t>因此我们需要利用刚才获得的</a:t>
            </a:r>
            <a:r>
              <a:rPr lang="en-US" altLang="zh-CN" dirty="0" err="1"/>
              <a:t>AccessToken</a:t>
            </a:r>
            <a:r>
              <a:rPr lang="zh-CN" altLang="en-US" dirty="0"/>
              <a:t>和</a:t>
            </a:r>
            <a:r>
              <a:rPr lang="en-US" altLang="zh-CN" dirty="0" err="1"/>
              <a:t>uid</a:t>
            </a:r>
            <a:r>
              <a:rPr lang="zh-CN" altLang="en-US" dirty="0"/>
              <a:t>来调用相应的</a:t>
            </a:r>
            <a:r>
              <a:rPr lang="en-US" altLang="zh-CN" dirty="0"/>
              <a:t>API</a:t>
            </a:r>
            <a:r>
              <a:rPr lang="zh-CN" altLang="en-US" dirty="0"/>
              <a:t>接口获取用户的详细信息。函数</a:t>
            </a:r>
            <a:r>
              <a:rPr lang="en-US" altLang="zh-CN" dirty="0" err="1"/>
              <a:t>getUserDetail</a:t>
            </a:r>
            <a:r>
              <a:rPr lang="zh-CN" altLang="en-US" dirty="0"/>
              <a:t>用来获取用户的详细信息</a:t>
            </a:r>
            <a:r>
              <a:rPr lang="en-US" altLang="zh-CN" dirty="0"/>
              <a:t>,</a:t>
            </a:r>
            <a:r>
              <a:rPr lang="zh-CN" altLang="en-US" dirty="0"/>
              <a:t>需要传入</a:t>
            </a:r>
            <a:r>
              <a:rPr lang="en-US" altLang="zh-CN" dirty="0"/>
              <a:t>source</a:t>
            </a:r>
            <a:r>
              <a:rPr lang="zh-CN" altLang="en-US" dirty="0"/>
              <a:t>和</a:t>
            </a:r>
            <a:r>
              <a:rPr lang="en-US" altLang="zh-CN" dirty="0" err="1"/>
              <a:t>ud</a:t>
            </a:r>
            <a:r>
              <a:rPr lang="zh-CN" altLang="en-US" dirty="0"/>
              <a:t>作为参数</a:t>
            </a:r>
            <a:r>
              <a:rPr lang="en-US" altLang="zh-CN" dirty="0"/>
              <a:t>,</a:t>
            </a:r>
            <a:r>
              <a:rPr lang="zh-CN" altLang="en-US" dirty="0"/>
              <a:t>然后调用</a:t>
            </a:r>
            <a:r>
              <a:rPr lang="en-US" altLang="zh-CN" dirty="0" err="1"/>
              <a:t>weibo</a:t>
            </a:r>
            <a:r>
              <a:rPr lang="zh-CN" altLang="en-US" dirty="0"/>
              <a:t>的函数</a:t>
            </a:r>
            <a:r>
              <a:rPr lang="en-US" altLang="zh-CN" dirty="0"/>
              <a:t>request</a:t>
            </a:r>
            <a:r>
              <a:rPr lang="zh-CN" altLang="en-US" dirty="0"/>
              <a:t>获得服务器返回数据。</a:t>
            </a:r>
          </a:p>
        </p:txBody>
      </p:sp>
    </p:spTree>
    <p:extLst>
      <p:ext uri="{BB962C8B-B14F-4D97-AF65-F5344CB8AC3E}">
        <p14:creationId xmlns:p14="http://schemas.microsoft.com/office/powerpoint/2010/main" val="32199055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登录界面功能实现</a:t>
            </a:r>
          </a:p>
        </p:txBody>
      </p:sp>
      <p:sp>
        <p:nvSpPr>
          <p:cNvPr id="3" name="内容占位符 2"/>
          <p:cNvSpPr>
            <a:spLocks noGrp="1"/>
          </p:cNvSpPr>
          <p:nvPr>
            <p:ph idx="1"/>
          </p:nvPr>
        </p:nvSpPr>
        <p:spPr/>
        <p:txBody>
          <a:bodyPr>
            <a:normAutofit/>
          </a:bodyPr>
          <a:lstStyle/>
          <a:p>
            <a:r>
              <a:rPr lang="zh-CN" altLang="en-US" dirty="0"/>
              <a:t>在</a:t>
            </a:r>
            <a:r>
              <a:rPr lang="en-US" altLang="zh-CN" dirty="0" err="1"/>
              <a:t>onCreate</a:t>
            </a:r>
            <a:r>
              <a:rPr lang="zh-CN" altLang="en-US" dirty="0"/>
              <a:t>函数中</a:t>
            </a:r>
            <a:r>
              <a:rPr lang="en-US" altLang="zh-CN" dirty="0"/>
              <a:t>,</a:t>
            </a:r>
            <a:r>
              <a:rPr lang="zh-CN" altLang="en-US" dirty="0"/>
              <a:t>首先实例化数据库</a:t>
            </a:r>
            <a:r>
              <a:rPr lang="en-US" altLang="zh-CN" dirty="0"/>
              <a:t>,</a:t>
            </a:r>
            <a:r>
              <a:rPr lang="zh-CN" altLang="en-US" dirty="0"/>
              <a:t>初始化界面图标</a:t>
            </a:r>
            <a:r>
              <a:rPr lang="en-US" altLang="zh-CN" dirty="0"/>
              <a:t>,</a:t>
            </a:r>
            <a:r>
              <a:rPr lang="zh-CN" altLang="en-US" dirty="0"/>
              <a:t>并为按键绑定监听器</a:t>
            </a:r>
            <a:r>
              <a:rPr lang="en-US" altLang="zh-CN" dirty="0"/>
              <a:t>,</a:t>
            </a:r>
            <a:r>
              <a:rPr lang="zh-CN" altLang="en-US" dirty="0"/>
              <a:t>最后调用函数</a:t>
            </a:r>
            <a:r>
              <a:rPr lang="en-US" altLang="zh-CN" dirty="0" err="1"/>
              <a:t>initUser</a:t>
            </a:r>
            <a:r>
              <a:rPr lang="en-US" altLang="zh-CN" dirty="0"/>
              <a:t>()</a:t>
            </a:r>
            <a:r>
              <a:rPr lang="zh-CN" altLang="en-US" dirty="0"/>
              <a:t>初始化用户信息</a:t>
            </a:r>
            <a:endParaRPr lang="en-US" altLang="zh-CN"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登录界面功能实现</a:t>
            </a:r>
          </a:p>
        </p:txBody>
      </p:sp>
      <p:sp>
        <p:nvSpPr>
          <p:cNvPr id="3" name="内容占位符 2"/>
          <p:cNvSpPr>
            <a:spLocks noGrp="1"/>
          </p:cNvSpPr>
          <p:nvPr>
            <p:ph idx="1"/>
          </p:nvPr>
        </p:nvSpPr>
        <p:spPr/>
        <p:txBody>
          <a:bodyPr>
            <a:normAutofit/>
          </a:bodyPr>
          <a:lstStyle/>
          <a:p>
            <a:r>
              <a:rPr lang="zh-CN" altLang="en-US" dirty="0"/>
              <a:t>通过</a:t>
            </a:r>
            <a:r>
              <a:rPr lang="en-US" altLang="zh-CN" dirty="0" err="1"/>
              <a:t>dbHelper</a:t>
            </a:r>
            <a:r>
              <a:rPr lang="en-US" altLang="zh-CN" dirty="0"/>
              <a:t>. </a:t>
            </a:r>
            <a:r>
              <a:rPr lang="en-US" altLang="zh-CN" dirty="0" err="1"/>
              <a:t>GetUserList</a:t>
            </a:r>
            <a:r>
              <a:rPr lang="en-US" altLang="zh-CN" dirty="0"/>
              <a:t>(false)</a:t>
            </a:r>
            <a:r>
              <a:rPr lang="zh-CN" altLang="en-US" dirty="0"/>
              <a:t>获得所有授权用户的信息</a:t>
            </a:r>
            <a:r>
              <a:rPr lang="en-US" altLang="zh-CN" dirty="0"/>
              <a:t>,</a:t>
            </a:r>
            <a:r>
              <a:rPr lang="zh-CN" altLang="en-US" dirty="0"/>
              <a:t> 接着判断</a:t>
            </a:r>
            <a:r>
              <a:rPr lang="en-US" altLang="zh-CN" dirty="0" err="1"/>
              <a:t>userList</a:t>
            </a:r>
            <a:r>
              <a:rPr lang="zh-CN" altLang="en-US" dirty="0"/>
              <a:t>是否为空</a:t>
            </a:r>
            <a:r>
              <a:rPr lang="en-US" altLang="zh-CN" dirty="0"/>
              <a:t>,</a:t>
            </a:r>
            <a:r>
              <a:rPr lang="zh-CN" altLang="en-US" dirty="0"/>
              <a:t>为空表明当前没有授权的用户</a:t>
            </a:r>
            <a:r>
              <a:rPr lang="en-US" altLang="zh-CN" dirty="0"/>
              <a:t>,</a:t>
            </a:r>
            <a:r>
              <a:rPr lang="zh-CN" altLang="en-US" dirty="0"/>
              <a:t>将弹出对话框提示用户是否进行授权</a:t>
            </a:r>
            <a:r>
              <a:rPr lang="en-US" altLang="zh-CN" dirty="0"/>
              <a:t>,</a:t>
            </a:r>
            <a:r>
              <a:rPr lang="zh-CN" altLang="en-US" dirty="0"/>
              <a:t>单击“确定”按钮将进入授权界面进行授权如果 </a:t>
            </a:r>
            <a:r>
              <a:rPr lang="en-US" altLang="zh-CN" dirty="0" err="1"/>
              <a:t>userList</a:t>
            </a:r>
            <a:r>
              <a:rPr lang="zh-CN" altLang="en-US" dirty="0"/>
              <a:t>不为空</a:t>
            </a:r>
            <a:r>
              <a:rPr lang="en-US" altLang="zh-CN" dirty="0"/>
              <a:t>,</a:t>
            </a:r>
            <a:r>
              <a:rPr lang="zh-CN" altLang="en-US" dirty="0"/>
              <a:t>表明当前已有授权用户信息</a:t>
            </a:r>
            <a:r>
              <a:rPr lang="en-US" altLang="zh-CN" dirty="0"/>
              <a:t>,</a:t>
            </a:r>
            <a:r>
              <a:rPr lang="zh-CN" altLang="en-US" dirty="0"/>
              <a:t>获取存储在 </a:t>
            </a:r>
            <a:r>
              <a:rPr lang="en-US" altLang="zh-CN" dirty="0"/>
              <a:t>select name</a:t>
            </a:r>
            <a:r>
              <a:rPr lang="zh-CN" altLang="en-US" dirty="0"/>
              <a:t>文件中的</a:t>
            </a:r>
            <a:r>
              <a:rPr lang="en-US" altLang="zh-CN" dirty="0" err="1"/>
              <a:t>namc</a:t>
            </a:r>
            <a:r>
              <a:rPr lang="zh-CN" altLang="en-US" dirty="0"/>
              <a:t>字段的值</a:t>
            </a:r>
            <a:r>
              <a:rPr lang="en-US" altLang="zh-CN" dirty="0"/>
              <a:t>,</a:t>
            </a:r>
            <a:r>
              <a:rPr lang="zh-CN" altLang="en-US" dirty="0"/>
              <a:t>如果不为空</a:t>
            </a:r>
            <a:r>
              <a:rPr lang="en-US" altLang="zh-CN" dirty="0"/>
              <a:t>,</a:t>
            </a:r>
            <a:r>
              <a:rPr lang="zh-CN" altLang="en-US" dirty="0"/>
              <a:t>则通过 </a:t>
            </a:r>
            <a:r>
              <a:rPr lang="en-US" altLang="zh-CN" dirty="0" err="1"/>
              <a:t>GetUserByName</a:t>
            </a:r>
            <a:r>
              <a:rPr lang="en-US" altLang="zh-CN" dirty="0"/>
              <a:t>()</a:t>
            </a:r>
            <a:r>
              <a:rPr lang="zh-CN" altLang="en-US" dirty="0"/>
              <a:t>函数取得用户的信息</a:t>
            </a:r>
            <a:r>
              <a:rPr lang="en-US" altLang="zh-CN" dirty="0"/>
              <a:t>,</a:t>
            </a:r>
            <a:r>
              <a:rPr lang="zh-CN" altLang="en-US" dirty="0"/>
              <a:t>并调用</a:t>
            </a:r>
            <a:r>
              <a:rPr lang="en-US" altLang="zh-CN" dirty="0" err="1"/>
              <a:t>setIconAndText</a:t>
            </a:r>
            <a:r>
              <a:rPr lang="zh-CN" altLang="en-US" dirty="0"/>
              <a:t>将当前用户的呢称和图标显示到指定位置。如果获取不到当前用户的信息</a:t>
            </a:r>
            <a:r>
              <a:rPr lang="en-US" altLang="zh-CN" dirty="0"/>
              <a:t>,</a:t>
            </a:r>
            <a:r>
              <a:rPr lang="zh-CN" altLang="en-US" dirty="0"/>
              <a:t>就用一个默认值代替。</a:t>
            </a:r>
          </a:p>
        </p:txBody>
      </p:sp>
    </p:spTree>
    <p:extLst>
      <p:ext uri="{BB962C8B-B14F-4D97-AF65-F5344CB8AC3E}">
        <p14:creationId xmlns:p14="http://schemas.microsoft.com/office/powerpoint/2010/main" val="13709932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登录界面功能实现</a:t>
            </a:r>
          </a:p>
        </p:txBody>
      </p:sp>
      <p:sp>
        <p:nvSpPr>
          <p:cNvPr id="3" name="内容占位符 2"/>
          <p:cNvSpPr>
            <a:spLocks noGrp="1"/>
          </p:cNvSpPr>
          <p:nvPr>
            <p:ph idx="1"/>
          </p:nvPr>
        </p:nvSpPr>
        <p:spPr/>
        <p:txBody>
          <a:bodyPr/>
          <a:lstStyle/>
          <a:p>
            <a:r>
              <a:rPr lang="zh-CN" altLang="en-US" dirty="0"/>
              <a:t>监听器 </a:t>
            </a:r>
            <a:r>
              <a:rPr lang="en-US" altLang="zh-CN" dirty="0" err="1"/>
              <a:t>selectClick</a:t>
            </a:r>
            <a:r>
              <a:rPr lang="en-US" altLang="zh-CN" dirty="0"/>
              <a:t> Listener</a:t>
            </a:r>
            <a:r>
              <a:rPr lang="zh-CN" altLang="en-US" dirty="0"/>
              <a:t>的实现</a:t>
            </a:r>
            <a:r>
              <a:rPr lang="en-US" altLang="zh-CN" dirty="0"/>
              <a:t>:</a:t>
            </a:r>
            <a:r>
              <a:rPr lang="zh-CN" altLang="en-US" dirty="0"/>
              <a:t>当单击按键时先通过 </a:t>
            </a:r>
            <a:r>
              <a:rPr lang="en-US" altLang="zh-CN" dirty="0" err="1"/>
              <a:t>Layoutinflater</a:t>
            </a:r>
            <a:r>
              <a:rPr lang="zh-CN" altLang="en-US" dirty="0"/>
              <a:t>膨胀出用户列表视图</a:t>
            </a:r>
            <a:r>
              <a:rPr lang="en-US" altLang="zh-CN" dirty="0"/>
              <a:t>,</a:t>
            </a:r>
            <a:r>
              <a:rPr lang="zh-CN" altLang="en-US" dirty="0"/>
              <a:t>设置适配器 </a:t>
            </a:r>
            <a:r>
              <a:rPr lang="en-US" altLang="zh-CN" dirty="0"/>
              <a:t>adapter,</a:t>
            </a:r>
            <a:r>
              <a:rPr lang="zh-CN" altLang="en-US" dirty="0"/>
              <a:t>并为列表设置按键监听器</a:t>
            </a:r>
            <a:r>
              <a:rPr lang="en-US" altLang="zh-CN" dirty="0"/>
              <a:t>listener</a:t>
            </a:r>
          </a:p>
          <a:p>
            <a:r>
              <a:rPr lang="zh-CN" altLang="en-US" dirty="0"/>
              <a:t>当用户单击任一元素时</a:t>
            </a:r>
            <a:r>
              <a:rPr lang="en-US" altLang="zh-CN" dirty="0"/>
              <a:t>,</a:t>
            </a:r>
            <a:r>
              <a:rPr lang="zh-CN" altLang="en-US" dirty="0"/>
              <a:t>将对应行的用户信息保存到 </a:t>
            </a:r>
            <a:r>
              <a:rPr lang="en-US" altLang="zh-CN" dirty="0" err="1"/>
              <a:t>selectedUser</a:t>
            </a:r>
            <a:r>
              <a:rPr lang="zh-CN" altLang="en-US" dirty="0"/>
              <a:t>中</a:t>
            </a:r>
            <a:r>
              <a:rPr lang="en-US" altLang="zh-CN" dirty="0"/>
              <a:t>,</a:t>
            </a:r>
            <a:r>
              <a:rPr lang="zh-CN" altLang="en-US" dirty="0"/>
              <a:t>并设置当前显示的用户呢称和图标并关闭对话框。</a:t>
            </a:r>
            <a:endParaRPr lang="en-US" altLang="zh-CN" dirty="0"/>
          </a:p>
          <a:p>
            <a:pPr marL="0" indent="0">
              <a:buNone/>
            </a:pPr>
            <a:endParaRPr lang="zh-CN" alt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登录界面功能实现</a:t>
            </a:r>
          </a:p>
        </p:txBody>
      </p:sp>
      <p:sp>
        <p:nvSpPr>
          <p:cNvPr id="3" name="内容占位符 2"/>
          <p:cNvSpPr>
            <a:spLocks noGrp="1"/>
          </p:cNvSpPr>
          <p:nvPr>
            <p:ph idx="1"/>
          </p:nvPr>
        </p:nvSpPr>
        <p:spPr/>
        <p:txBody>
          <a:bodyPr/>
          <a:lstStyle/>
          <a:p>
            <a:r>
              <a:rPr lang="en-US" altLang="zh-CN" dirty="0" err="1"/>
              <a:t>initGridview</a:t>
            </a:r>
            <a:r>
              <a:rPr lang="zh-CN" altLang="en-US" dirty="0"/>
              <a:t>实现了底部菜单初始化的所有工作</a:t>
            </a:r>
            <a:r>
              <a:rPr lang="en-US" altLang="zh-CN" dirty="0"/>
              <a:t>,</a:t>
            </a:r>
            <a:r>
              <a:rPr lang="zh-CN" altLang="en-US" dirty="0"/>
              <a:t>包括设置背景图片、设置选中后的背景图片、设置列数、设置适配器等。通过函数 </a:t>
            </a:r>
            <a:r>
              <a:rPr lang="en-US" altLang="zh-CN" dirty="0" err="1"/>
              <a:t>getMenuAdapterO</a:t>
            </a:r>
            <a:r>
              <a:rPr lang="zh-CN" altLang="en-US" dirty="0"/>
              <a:t>为底部菜单新建一个适配器</a:t>
            </a:r>
            <a:r>
              <a:rPr lang="en-US" altLang="zh-CN" dirty="0"/>
              <a:t>,</a:t>
            </a:r>
            <a:r>
              <a:rPr lang="zh-CN" altLang="en-US" dirty="0"/>
              <a:t>将图片和标题分别显示在底部菜单中。</a:t>
            </a:r>
            <a:endParaRPr lang="en-US" altLang="zh-CN" dirty="0"/>
          </a:p>
          <a:p>
            <a:pPr marL="0" indent="0">
              <a:buNone/>
            </a:pPr>
            <a:endParaRPr lang="zh-CN" altLang="en-US" dirty="0"/>
          </a:p>
        </p:txBody>
      </p:sp>
    </p:spTree>
    <p:extLst>
      <p:ext uri="{BB962C8B-B14F-4D97-AF65-F5344CB8AC3E}">
        <p14:creationId xmlns:p14="http://schemas.microsoft.com/office/powerpoint/2010/main" val="29587819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遇到的问题</a:t>
            </a:r>
          </a:p>
        </p:txBody>
      </p:sp>
      <p:sp>
        <p:nvSpPr>
          <p:cNvPr id="3" name="内容占位符 2"/>
          <p:cNvSpPr>
            <a:spLocks noGrp="1"/>
          </p:cNvSpPr>
          <p:nvPr>
            <p:ph idx="1"/>
          </p:nvPr>
        </p:nvSpPr>
        <p:spPr/>
        <p:txBody>
          <a:bodyPr/>
          <a:lstStyle/>
          <a:p>
            <a:r>
              <a:rPr lang="zh-CN" altLang="en-US" dirty="0"/>
              <a:t>参考书与各类教程陈旧，</a:t>
            </a:r>
            <a:r>
              <a:rPr lang="en-US" altLang="zh-CN" dirty="0" err="1"/>
              <a:t>jdk</a:t>
            </a:r>
            <a:r>
              <a:rPr lang="zh-CN" altLang="en-US" dirty="0"/>
              <a:t>，</a:t>
            </a:r>
            <a:r>
              <a:rPr lang="en-US" altLang="zh-CN" dirty="0" err="1"/>
              <a:t>sdk</a:t>
            </a:r>
            <a:r>
              <a:rPr lang="zh-CN" altLang="en-US" dirty="0"/>
              <a:t>，</a:t>
            </a:r>
            <a:r>
              <a:rPr lang="en-US" altLang="zh-CN" dirty="0"/>
              <a:t>Android</a:t>
            </a:r>
            <a:r>
              <a:rPr lang="zh-CN" altLang="en-US" dirty="0"/>
              <a:t>版本均过低，无法与现行版本兼容，部分函数失效。</a:t>
            </a:r>
            <a:endParaRPr lang="en-US" altLang="zh-CN" dirty="0"/>
          </a:p>
          <a:p>
            <a:r>
              <a:rPr lang="zh-CN" altLang="en-US" dirty="0"/>
              <a:t>刚开始没有加</a:t>
            </a:r>
            <a:r>
              <a:rPr lang="en-US" altLang="zh-CN" dirty="0"/>
              <a:t>Utility. </a:t>
            </a:r>
            <a:r>
              <a:rPr lang="en-US" altLang="zh-CN" dirty="0" err="1"/>
              <a:t>setAuthorization</a:t>
            </a:r>
            <a:r>
              <a:rPr lang="en-US" altLang="zh-CN" dirty="0"/>
              <a:t>( new OAuth2 Access Token Header</a:t>
            </a:r>
            <a:r>
              <a:rPr lang="zh-CN" altLang="en-US" dirty="0"/>
              <a:t>这一句话导致一直无法自动登录</a:t>
            </a:r>
            <a:r>
              <a:rPr lang="en-US" altLang="zh-CN" dirty="0"/>
              <a:t>,</a:t>
            </a:r>
            <a:r>
              <a:rPr lang="zh-CN" altLang="en-US" dirty="0"/>
              <a:t> 而这一句只有</a:t>
            </a:r>
            <a:r>
              <a:rPr lang="en-US" altLang="zh-CN" dirty="0"/>
              <a:t>SDK</a:t>
            </a:r>
            <a:r>
              <a:rPr lang="zh-CN" altLang="en-US" dirty="0"/>
              <a:t>的例子中没有</a:t>
            </a:r>
            <a:endParaRPr lang="en-US" altLang="zh-CN"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a:t>微博流</a:t>
            </a:r>
            <a:r>
              <a:rPr lang="en-US" altLang="zh-CN" dirty="0"/>
              <a:t>UI</a:t>
            </a:r>
            <a:endParaRPr lang="zh-CN" altLang="en-US" dirty="0"/>
          </a:p>
        </p:txBody>
      </p:sp>
      <p:sp>
        <p:nvSpPr>
          <p:cNvPr id="5" name="文本占位符 4"/>
          <p:cNvSpPr>
            <a:spLocks noGrp="1"/>
          </p:cNvSpPr>
          <p:nvPr>
            <p:ph type="body" idx="1"/>
          </p:nvPr>
        </p:nvSpPr>
        <p:spPr/>
        <p:txBody>
          <a:bodyPr/>
          <a:lstStyle/>
          <a:p>
            <a:r>
              <a:rPr lang="zh-CN" altLang="en-US" dirty="0"/>
              <a:t>唐瑞奇</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448721"/>
            <a:ext cx="4707671" cy="1225650"/>
          </a:xfrm>
        </p:spPr>
        <p:txBody>
          <a:bodyPr anchor="b">
            <a:normAutofit/>
          </a:bodyPr>
          <a:lstStyle/>
          <a:p>
            <a:r>
              <a:rPr lang="zh-CN" altLang="en-US" sz="3800" dirty="0">
                <a:solidFill>
                  <a:schemeClr val="bg1"/>
                </a:solidFill>
              </a:rPr>
              <a:t>功能展示</a:t>
            </a:r>
          </a:p>
        </p:txBody>
      </p:sp>
      <p:sp>
        <p:nvSpPr>
          <p:cNvPr id="32" name="Content Placeholder 7"/>
          <p:cNvSpPr>
            <a:spLocks noGrp="1"/>
          </p:cNvSpPr>
          <p:nvPr>
            <p:ph idx="1"/>
          </p:nvPr>
        </p:nvSpPr>
        <p:spPr>
          <a:xfrm>
            <a:off x="897769" y="1909192"/>
            <a:ext cx="4586513" cy="3647710"/>
          </a:xfrm>
        </p:spPr>
        <p:txBody>
          <a:bodyPr>
            <a:normAutofit/>
          </a:bodyPr>
          <a:lstStyle/>
          <a:p>
            <a:r>
              <a:rPr lang="zh-CN" altLang="en-US" sz="2000" dirty="0">
                <a:solidFill>
                  <a:schemeClr val="bg1"/>
                </a:solidFill>
              </a:rPr>
              <a:t>首次启动需要登录，之后自动进入主界面</a:t>
            </a:r>
          </a:p>
          <a:p>
            <a:r>
              <a:rPr lang="zh-CN" altLang="en-US" sz="2000" dirty="0">
                <a:solidFill>
                  <a:schemeClr val="bg1"/>
                </a:solidFill>
              </a:rPr>
              <a:t>登录时需要手动获取</a:t>
            </a:r>
            <a:r>
              <a:rPr lang="en-US" altLang="zh-CN" sz="2000" dirty="0">
                <a:solidFill>
                  <a:schemeClr val="bg1"/>
                </a:solidFill>
              </a:rPr>
              <a:t>code</a:t>
            </a:r>
            <a:r>
              <a:rPr lang="zh-CN" altLang="en-US" sz="2000" dirty="0">
                <a:solidFill>
                  <a:schemeClr val="bg1"/>
                </a:solidFill>
              </a:rPr>
              <a:t>参数</a:t>
            </a:r>
          </a:p>
          <a:p>
            <a:endParaRPr lang="en-US" sz="2000" dirty="0">
              <a:solidFill>
                <a:schemeClr val="bg1"/>
              </a:solidFill>
            </a:endParaRPr>
          </a:p>
        </p:txBody>
      </p:sp>
      <p:pic>
        <p:nvPicPr>
          <p:cNvPr id="3" name="Screen_Recording_20210607-121931_Weibo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427537" y="0"/>
            <a:ext cx="3336925"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49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Purposes</a:t>
            </a:r>
            <a:endParaRPr lang="zh-CN" altLang="en-US" dirty="0"/>
          </a:p>
        </p:txBody>
      </p:sp>
      <p:sp>
        <p:nvSpPr>
          <p:cNvPr id="3" name="内容占位符 2"/>
          <p:cNvSpPr>
            <a:spLocks noGrp="1"/>
          </p:cNvSpPr>
          <p:nvPr>
            <p:ph idx="1"/>
          </p:nvPr>
        </p:nvSpPr>
        <p:spPr/>
        <p:txBody>
          <a:bodyPr/>
          <a:lstStyle/>
          <a:p>
            <a:r>
              <a:rPr lang="zh-CN" altLang="en-US" dirty="0"/>
              <a:t>提供</a:t>
            </a:r>
            <a:r>
              <a:rPr lang="zh-CN" altLang="en-US" u="sng" dirty="0"/>
              <a:t>功能丰富，免费，简洁，高效</a:t>
            </a:r>
            <a:r>
              <a:rPr lang="zh-CN" altLang="en-US" dirty="0"/>
              <a:t>的微博客户端</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技术</a:t>
            </a:r>
          </a:p>
        </p:txBody>
      </p:sp>
      <p:sp>
        <p:nvSpPr>
          <p:cNvPr id="3" name="内容占位符 2"/>
          <p:cNvSpPr>
            <a:spLocks noGrp="1"/>
          </p:cNvSpPr>
          <p:nvPr>
            <p:ph idx="1"/>
          </p:nvPr>
        </p:nvSpPr>
        <p:spPr/>
        <p:txBody>
          <a:bodyPr/>
          <a:lstStyle/>
          <a:p>
            <a:r>
              <a:rPr lang="en-US" altLang="zh-CN" dirty="0" err="1"/>
              <a:t>RecyclerView</a:t>
            </a:r>
            <a:r>
              <a:rPr lang="zh-CN" altLang="en-US" dirty="0"/>
              <a:t>实现微博流滚动</a:t>
            </a:r>
            <a:endParaRPr lang="en-US" altLang="zh-CN"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altLang="zh-CN" sz="3200" kern="1200" dirty="0">
                <a:solidFill>
                  <a:schemeClr val="bg1"/>
                </a:solidFill>
                <a:latin typeface="+mj-lt"/>
                <a:ea typeface="+mj-ea"/>
                <a:cs typeface="+mj-cs"/>
              </a:rPr>
              <a:t>Retrofit</a:t>
            </a:r>
          </a:p>
        </p:txBody>
      </p:sp>
      <p:pic>
        <p:nvPicPr>
          <p:cNvPr id="7" name="内容占位符 6"/>
          <p:cNvPicPr>
            <a:picLocks noGrp="1" noChangeAspect="1"/>
          </p:cNvPicPr>
          <p:nvPr>
            <p:ph idx="1"/>
          </p:nvPr>
        </p:nvPicPr>
        <p:blipFill>
          <a:blip r:embed="rId2"/>
          <a:stretch>
            <a:fillRect/>
          </a:stretch>
        </p:blipFill>
        <p:spPr>
          <a:xfrm>
            <a:off x="2564840" y="0"/>
            <a:ext cx="9627160" cy="6858000"/>
          </a:xfrm>
        </p:spPr>
      </p:pic>
      <p:sp>
        <p:nvSpPr>
          <p:cNvPr id="16" name="内容占位符 2"/>
          <p:cNvSpPr txBox="1"/>
          <p:nvPr/>
        </p:nvSpPr>
        <p:spPr>
          <a:xfrm>
            <a:off x="-112975" y="2196951"/>
            <a:ext cx="2677815" cy="852682"/>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marL="228600" marR="0" lvl="0" indent="-228600" algn="ctr" defTabSz="914400" rtl="0" eaLnBrk="1" fontAlgn="auto" latinLnBrk="0" hangingPunct="1">
              <a:lnSpc>
                <a:spcPct val="90000"/>
              </a:lnSpc>
              <a:spcBef>
                <a:spcPts val="1000"/>
              </a:spcBef>
              <a:spcAft>
                <a:spcPts val="0"/>
              </a:spcAft>
              <a:buClrTx/>
              <a:buSzTx/>
              <a:buFont typeface="Arial" panose="020B0604020202090204" pitchFamily="34" charset="0"/>
              <a:buChar char="•"/>
              <a:tabLst/>
              <a:defRPr/>
            </a:pPr>
            <a:r>
              <a:rPr kumimoji="0" lang="en-US" altLang="zh-CN" sz="28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CardView</a:t>
            </a:r>
            <a:r>
              <a:rPr kumimoji="0" lang="zh-CN" altLang="en-US" sz="2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实现</a:t>
            </a:r>
            <a:endParaRPr kumimoji="0" lang="en-US" altLang="zh-CN" sz="2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0" marR="0" lvl="0" indent="0" algn="ctr" defTabSz="914400" rtl="0" eaLnBrk="1" fontAlgn="auto" latinLnBrk="0" hangingPunct="1">
              <a:lnSpc>
                <a:spcPct val="90000"/>
              </a:lnSpc>
              <a:spcBef>
                <a:spcPts val="1000"/>
              </a:spcBef>
              <a:spcAft>
                <a:spcPts val="0"/>
              </a:spcAft>
              <a:buClrTx/>
              <a:buSzTx/>
              <a:buFont typeface="Arial" panose="020B0604020202090204" pitchFamily="34" charset="0"/>
              <a:buNone/>
              <a:tabLst/>
              <a:defRPr/>
            </a:pPr>
            <a:r>
              <a:rPr kumimoji="0" lang="zh-CN" altLang="en-US" sz="2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子项</a:t>
            </a:r>
            <a:r>
              <a:rPr kumimoji="0" lang="en-US" altLang="zh-CN" sz="28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weiboItem</a:t>
            </a:r>
            <a:endParaRPr kumimoji="0" lang="en-US" altLang="zh-CN" sz="2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p:txBody>
      </p:sp>
      <p:sp>
        <p:nvSpPr>
          <p:cNvPr id="3" name="文本框 2">
            <a:extLst>
              <a:ext uri="{FF2B5EF4-FFF2-40B4-BE49-F238E27FC236}">
                <a16:creationId xmlns:a16="http://schemas.microsoft.com/office/drawing/2014/main" id="{92492D82-1DB9-4CD9-B0E8-35F3569492CC}"/>
              </a:ext>
            </a:extLst>
          </p:cNvPr>
          <p:cNvSpPr txBox="1"/>
          <p:nvPr/>
        </p:nvSpPr>
        <p:spPr>
          <a:xfrm>
            <a:off x="131989" y="76692"/>
            <a:ext cx="932098"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rPr>
              <a:t>视图</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0" y="2173687"/>
            <a:ext cx="3055376" cy="882180"/>
          </a:xfrm>
        </p:spPr>
        <p:txBody>
          <a:bodyPr>
            <a:noAutofit/>
          </a:bodyPr>
          <a:lstStyle/>
          <a:p>
            <a:r>
              <a:rPr lang="zh-CN" altLang="en-US" sz="2600" dirty="0"/>
              <a:t>外层</a:t>
            </a:r>
            <a:r>
              <a:rPr lang="en-US" altLang="zh-CN" sz="2600" dirty="0" err="1"/>
              <a:t>RecyclerView</a:t>
            </a:r>
            <a:r>
              <a:rPr lang="zh-CN" altLang="en-US" sz="2600" dirty="0"/>
              <a:t>实现瀑布流滚动</a:t>
            </a:r>
            <a:endParaRPr lang="en-US" altLang="zh-CN" sz="2600" dirty="0"/>
          </a:p>
        </p:txBody>
      </p:sp>
      <p:pic>
        <p:nvPicPr>
          <p:cNvPr id="5" name="图片 4"/>
          <p:cNvPicPr>
            <a:picLocks noChangeAspect="1"/>
          </p:cNvPicPr>
          <p:nvPr/>
        </p:nvPicPr>
        <p:blipFill>
          <a:blip r:embed="rId2"/>
          <a:stretch>
            <a:fillRect/>
          </a:stretch>
        </p:blipFill>
        <p:spPr>
          <a:xfrm>
            <a:off x="4215031" y="1925914"/>
            <a:ext cx="6204269" cy="1974951"/>
          </a:xfrm>
          <a:prstGeom prst="rect">
            <a:avLst/>
          </a:prstGeom>
        </p:spPr>
      </p:pic>
      <p:sp>
        <p:nvSpPr>
          <p:cNvPr id="4" name="文本框 3">
            <a:extLst>
              <a:ext uri="{FF2B5EF4-FFF2-40B4-BE49-F238E27FC236}">
                <a16:creationId xmlns:a16="http://schemas.microsoft.com/office/drawing/2014/main" id="{1F11ED49-EE64-4ADA-BD03-2F28DAA4EDAB}"/>
              </a:ext>
            </a:extLst>
          </p:cNvPr>
          <p:cNvSpPr txBox="1"/>
          <p:nvPr/>
        </p:nvSpPr>
        <p:spPr>
          <a:xfrm>
            <a:off x="131989" y="76692"/>
            <a:ext cx="932098"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rPr>
              <a:t>视图</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0" y="1412670"/>
            <a:ext cx="3055376" cy="882180"/>
          </a:xfrm>
        </p:spPr>
        <p:txBody>
          <a:bodyPr>
            <a:noAutofit/>
          </a:bodyPr>
          <a:lstStyle/>
          <a:p>
            <a:r>
              <a:rPr lang="en-US" altLang="zh-CN" sz="2600" dirty="0" err="1"/>
              <a:t>weiboItem</a:t>
            </a:r>
            <a:endParaRPr lang="en-US" altLang="zh-CN" sz="2600" dirty="0"/>
          </a:p>
          <a:p>
            <a:pPr marL="0" indent="0">
              <a:buNone/>
            </a:pPr>
            <a:r>
              <a:rPr lang="en-US" altLang="zh-CN" sz="2600" dirty="0"/>
              <a:t>  </a:t>
            </a:r>
            <a:r>
              <a:rPr lang="zh-CN" altLang="en-US" sz="2600" dirty="0"/>
              <a:t>适配器</a:t>
            </a:r>
            <a:endParaRPr lang="en-US" altLang="zh-CN" sz="2600" dirty="0"/>
          </a:p>
        </p:txBody>
      </p:sp>
      <p:pic>
        <p:nvPicPr>
          <p:cNvPr id="4" name="图片 3"/>
          <p:cNvPicPr>
            <a:picLocks noChangeAspect="1"/>
          </p:cNvPicPr>
          <p:nvPr/>
        </p:nvPicPr>
        <p:blipFill>
          <a:blip r:embed="rId2"/>
          <a:stretch>
            <a:fillRect/>
          </a:stretch>
        </p:blipFill>
        <p:spPr>
          <a:xfrm>
            <a:off x="4361328" y="870712"/>
            <a:ext cx="6985359" cy="3016405"/>
          </a:xfrm>
          <a:prstGeom prst="rect">
            <a:avLst/>
          </a:prstGeom>
        </p:spPr>
      </p:pic>
      <p:pic>
        <p:nvPicPr>
          <p:cNvPr id="9" name="图片 8"/>
          <p:cNvPicPr>
            <a:picLocks noChangeAspect="1"/>
          </p:cNvPicPr>
          <p:nvPr/>
        </p:nvPicPr>
        <p:blipFill>
          <a:blip r:embed="rId3"/>
          <a:stretch>
            <a:fillRect/>
          </a:stretch>
        </p:blipFill>
        <p:spPr>
          <a:xfrm>
            <a:off x="4361328" y="3887117"/>
            <a:ext cx="6985359" cy="2794144"/>
          </a:xfrm>
          <a:prstGeom prst="rect">
            <a:avLst/>
          </a:prstGeom>
        </p:spPr>
      </p:pic>
      <p:sp>
        <p:nvSpPr>
          <p:cNvPr id="5" name="文本框 4">
            <a:extLst>
              <a:ext uri="{FF2B5EF4-FFF2-40B4-BE49-F238E27FC236}">
                <a16:creationId xmlns:a16="http://schemas.microsoft.com/office/drawing/2014/main" id="{923AC7FC-29DD-427C-B1AF-F6670D6BF723}"/>
              </a:ext>
            </a:extLst>
          </p:cNvPr>
          <p:cNvSpPr txBox="1"/>
          <p:nvPr/>
        </p:nvSpPr>
        <p:spPr>
          <a:xfrm>
            <a:off x="131989" y="76692"/>
            <a:ext cx="932098"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rPr>
              <a:t>逻辑</a:t>
            </a:r>
          </a:p>
        </p:txBody>
      </p:sp>
      <p:sp>
        <p:nvSpPr>
          <p:cNvPr id="2" name="文本框 1">
            <a:extLst>
              <a:ext uri="{FF2B5EF4-FFF2-40B4-BE49-F238E27FC236}">
                <a16:creationId xmlns:a16="http://schemas.microsoft.com/office/drawing/2014/main" id="{5329F3EA-3854-47DF-97E8-A4A2C343A907}"/>
              </a:ext>
            </a:extLst>
          </p:cNvPr>
          <p:cNvSpPr txBox="1"/>
          <p:nvPr/>
        </p:nvSpPr>
        <p:spPr>
          <a:xfrm>
            <a:off x="220480" y="2653448"/>
            <a:ext cx="1967205" cy="2585323"/>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userPic</a:t>
            </a: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用户头像</a:t>
            </a:r>
            <a:endPar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userName</a:t>
            </a: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用户</a:t>
            </a: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id</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time:</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发布时间</a:t>
            </a:r>
            <a:endPar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from:</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发布地点</a:t>
            </a:r>
            <a:endPar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text:</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文字内容</a:t>
            </a:r>
            <a:endPar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img</a:t>
            </a: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图片内容</a:t>
            </a:r>
            <a:endPar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like:</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点赞数</a:t>
            </a:r>
            <a:endPar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share:</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分享数</a:t>
            </a:r>
            <a:endPar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comments:</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评论数</a:t>
            </a:r>
          </a:p>
        </p:txBody>
      </p:sp>
    </p:spTree>
    <p:extLst>
      <p:ext uri="{BB962C8B-B14F-4D97-AF65-F5344CB8AC3E}">
        <p14:creationId xmlns:p14="http://schemas.microsoft.com/office/powerpoint/2010/main" val="41157409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0" y="2006803"/>
            <a:ext cx="3055376" cy="882180"/>
          </a:xfrm>
        </p:spPr>
        <p:txBody>
          <a:bodyPr>
            <a:noAutofit/>
          </a:bodyPr>
          <a:lstStyle/>
          <a:p>
            <a:r>
              <a:rPr lang="zh-CN" altLang="en-US" sz="2600" dirty="0"/>
              <a:t>添加测试数据</a:t>
            </a:r>
            <a:endParaRPr lang="en-US" altLang="zh-CN" sz="2600" dirty="0"/>
          </a:p>
        </p:txBody>
      </p:sp>
      <p:pic>
        <p:nvPicPr>
          <p:cNvPr id="5" name="图片 4"/>
          <p:cNvPicPr>
            <a:picLocks noChangeAspect="1"/>
          </p:cNvPicPr>
          <p:nvPr/>
        </p:nvPicPr>
        <p:blipFill>
          <a:blip r:embed="rId2"/>
          <a:stretch>
            <a:fillRect/>
          </a:stretch>
        </p:blipFill>
        <p:spPr>
          <a:xfrm>
            <a:off x="3332409" y="2538370"/>
            <a:ext cx="8299877" cy="2819545"/>
          </a:xfrm>
          <a:prstGeom prst="rect">
            <a:avLst/>
          </a:prstGeom>
        </p:spPr>
      </p:pic>
      <p:sp>
        <p:nvSpPr>
          <p:cNvPr id="7" name="内容占位符 2"/>
          <p:cNvSpPr txBox="1"/>
          <p:nvPr/>
        </p:nvSpPr>
        <p:spPr>
          <a:xfrm>
            <a:off x="0" y="2653008"/>
            <a:ext cx="3055376" cy="88218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90204" pitchFamily="34" charset="0"/>
              <a:buChar char="•"/>
              <a:tabLst/>
              <a:defRPr/>
            </a:pPr>
            <a:r>
              <a:rPr kumimoji="0" lang="zh-CN" altLang="en-US" sz="26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实际使用中从数据库中读取数据</a:t>
            </a:r>
            <a:endParaRPr kumimoji="0" lang="en-US" altLang="zh-CN" sz="26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p:txBody>
      </p:sp>
      <p:sp>
        <p:nvSpPr>
          <p:cNvPr id="6" name="文本框 5">
            <a:extLst>
              <a:ext uri="{FF2B5EF4-FFF2-40B4-BE49-F238E27FC236}">
                <a16:creationId xmlns:a16="http://schemas.microsoft.com/office/drawing/2014/main" id="{13FC104A-6FE4-4936-AEA8-8009B667ADE7}"/>
              </a:ext>
            </a:extLst>
          </p:cNvPr>
          <p:cNvSpPr txBox="1"/>
          <p:nvPr/>
        </p:nvSpPr>
        <p:spPr>
          <a:xfrm>
            <a:off x="131989" y="76692"/>
            <a:ext cx="932098"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rPr>
              <a:t>逻辑</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0" y="1073683"/>
            <a:ext cx="3055376" cy="882180"/>
          </a:xfrm>
        </p:spPr>
        <p:txBody>
          <a:bodyPr>
            <a:noAutofit/>
          </a:bodyPr>
          <a:lstStyle/>
          <a:p>
            <a:r>
              <a:rPr lang="zh-CN" altLang="en-US" sz="2600" dirty="0"/>
              <a:t>后续功能实现</a:t>
            </a:r>
            <a:endParaRPr lang="en-US" altLang="zh-CN" sz="2600" dirty="0"/>
          </a:p>
        </p:txBody>
      </p:sp>
      <p:pic>
        <p:nvPicPr>
          <p:cNvPr id="10" name="图片 9"/>
          <p:cNvPicPr>
            <a:picLocks noChangeAspect="1"/>
          </p:cNvPicPr>
          <p:nvPr/>
        </p:nvPicPr>
        <p:blipFill>
          <a:blip r:embed="rId2"/>
          <a:stretch>
            <a:fillRect/>
          </a:stretch>
        </p:blipFill>
        <p:spPr>
          <a:xfrm>
            <a:off x="655730" y="1680784"/>
            <a:ext cx="5208885" cy="4750044"/>
          </a:xfrm>
          <a:prstGeom prst="rect">
            <a:avLst/>
          </a:prstGeom>
        </p:spPr>
      </p:pic>
      <p:pic>
        <p:nvPicPr>
          <p:cNvPr id="12" name="图片 11"/>
          <p:cNvPicPr>
            <a:picLocks noChangeAspect="1"/>
          </p:cNvPicPr>
          <p:nvPr/>
        </p:nvPicPr>
        <p:blipFill>
          <a:blip r:embed="rId3"/>
          <a:stretch>
            <a:fillRect/>
          </a:stretch>
        </p:blipFill>
        <p:spPr>
          <a:xfrm>
            <a:off x="5864615" y="2327491"/>
            <a:ext cx="5485744" cy="4103337"/>
          </a:xfrm>
          <a:prstGeom prst="rect">
            <a:avLst/>
          </a:prstGeom>
        </p:spPr>
      </p:pic>
      <p:sp>
        <p:nvSpPr>
          <p:cNvPr id="5" name="文本框 4">
            <a:extLst>
              <a:ext uri="{FF2B5EF4-FFF2-40B4-BE49-F238E27FC236}">
                <a16:creationId xmlns:a16="http://schemas.microsoft.com/office/drawing/2014/main" id="{7CEC29C0-9A03-46A7-B618-B03F3F545F64}"/>
              </a:ext>
            </a:extLst>
          </p:cNvPr>
          <p:cNvSpPr txBox="1"/>
          <p:nvPr/>
        </p:nvSpPr>
        <p:spPr>
          <a:xfrm>
            <a:off x="131989" y="76692"/>
            <a:ext cx="932098"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rPr>
              <a:t>逻辑</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总结</a:t>
            </a:r>
          </a:p>
        </p:txBody>
      </p:sp>
      <p:sp>
        <p:nvSpPr>
          <p:cNvPr id="3" name="内容占位符 2"/>
          <p:cNvSpPr>
            <a:spLocks noGrp="1"/>
          </p:cNvSpPr>
          <p:nvPr>
            <p:ph idx="1"/>
          </p:nvPr>
        </p:nvSpPr>
        <p:spPr/>
        <p:txBody>
          <a:bodyPr/>
          <a:lstStyle/>
          <a:p>
            <a:r>
              <a:rPr lang="zh-CN" altLang="en-US" dirty="0"/>
              <a:t>桥接模式：逻辑与视图分离</a:t>
            </a:r>
            <a:endParaRPr lang="en-US" altLang="zh-CN" dirty="0"/>
          </a:p>
          <a:p>
            <a:endParaRPr lang="en-US" altLang="zh-CN" dirty="0"/>
          </a:p>
          <a:p>
            <a:r>
              <a:rPr lang="zh-CN" altLang="en-US" dirty="0"/>
              <a:t>创建自定义控件实现根据图片数量显示不同图片布局，最后程序崩溃，未解决</a:t>
            </a:r>
            <a:endParaRPr lang="en-US" altLang="zh-CN" dirty="0"/>
          </a:p>
          <a:p>
            <a:pPr marL="0" indent="0">
              <a:buNone/>
            </a:pPr>
            <a:endParaRPr lang="en-US" altLang="zh-CN" dirty="0"/>
          </a:p>
          <a:p>
            <a:endParaRPr lang="en-US" altLang="zh-CN"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46739360-7137-4FDB-B681-BE1E52921F59}"/>
              </a:ext>
            </a:extLst>
          </p:cNvPr>
          <p:cNvSpPr>
            <a:spLocks noGrp="1"/>
          </p:cNvSpPr>
          <p:nvPr>
            <p:ph type="title"/>
          </p:nvPr>
        </p:nvSpPr>
        <p:spPr/>
        <p:txBody>
          <a:bodyPr/>
          <a:lstStyle/>
          <a:p>
            <a:r>
              <a:rPr lang="zh-CN" altLang="en-US" dirty="0"/>
              <a:t>设置</a:t>
            </a:r>
          </a:p>
        </p:txBody>
      </p:sp>
      <p:sp>
        <p:nvSpPr>
          <p:cNvPr id="5" name="文本占位符 4">
            <a:extLst>
              <a:ext uri="{FF2B5EF4-FFF2-40B4-BE49-F238E27FC236}">
                <a16:creationId xmlns:a16="http://schemas.microsoft.com/office/drawing/2014/main" id="{9B873664-AB24-4244-957D-5328F193C1AE}"/>
              </a:ext>
            </a:extLst>
          </p:cNvPr>
          <p:cNvSpPr>
            <a:spLocks noGrp="1"/>
          </p:cNvSpPr>
          <p:nvPr>
            <p:ph type="body" idx="1"/>
          </p:nvPr>
        </p:nvSpPr>
        <p:spPr/>
        <p:txBody>
          <a:bodyPr/>
          <a:lstStyle/>
          <a:p>
            <a:r>
              <a:rPr lang="zh-CN" altLang="en-US" dirty="0"/>
              <a:t>赵梓涵</a:t>
            </a:r>
          </a:p>
        </p:txBody>
      </p:sp>
    </p:spTree>
    <p:extLst>
      <p:ext uri="{BB962C8B-B14F-4D97-AF65-F5344CB8AC3E}">
        <p14:creationId xmlns:p14="http://schemas.microsoft.com/office/powerpoint/2010/main" val="29794196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9068" name="任意多边形 11502"/>
          <p:cNvSpPr/>
          <p:nvPr/>
        </p:nvSpPr>
        <p:spPr>
          <a:xfrm>
            <a:off x="7535863" y="111125"/>
            <a:ext cx="2076450" cy="192088"/>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F1C23F">
                  <a:alpha val="100000"/>
                </a:srgbClr>
              </a:gs>
              <a:gs pos="100000">
                <a:srgbClr val="EDB143">
                  <a:alpha val="100000"/>
                </a:srgbClr>
              </a:gs>
            </a:gsLst>
            <a:lin ang="5400000" scaled="1"/>
          </a:gradFill>
          <a:ln w="19050" cap="flat" cmpd="sng">
            <a:solidFill>
              <a:srgbClr val="C78713"/>
            </a:solidFill>
            <a:prstDash val="solid"/>
            <a:miter/>
            <a:headEnd type="none" w="med" len="med"/>
            <a:tailEnd type="none" w="med" len="med"/>
          </a:ln>
        </p:spPr>
        <p:txBody>
          <a:bodyPr/>
          <a:lstStyle/>
          <a:p>
            <a:endParaRPr lang="zh-CN" altLang="en-US"/>
          </a:p>
        </p:txBody>
      </p:sp>
      <p:sp>
        <p:nvSpPr>
          <p:cNvPr id="1049069" name="任意多边形 11403"/>
          <p:cNvSpPr/>
          <p:nvPr/>
        </p:nvSpPr>
        <p:spPr>
          <a:xfrm>
            <a:off x="7535863" y="615950"/>
            <a:ext cx="2076450" cy="192088"/>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F1C23F">
                  <a:alpha val="100000"/>
                </a:srgbClr>
              </a:gs>
              <a:gs pos="100000">
                <a:srgbClr val="EDB143">
                  <a:alpha val="100000"/>
                </a:srgbClr>
              </a:gs>
            </a:gsLst>
            <a:lin ang="5400000" scaled="1"/>
          </a:gradFill>
          <a:ln w="19050" cap="flat" cmpd="sng">
            <a:solidFill>
              <a:srgbClr val="C78713"/>
            </a:solidFill>
            <a:prstDash val="solid"/>
            <a:miter/>
            <a:headEnd type="none" w="med" len="med"/>
            <a:tailEnd type="none" w="med" len="med"/>
          </a:ln>
        </p:spPr>
        <p:txBody>
          <a:bodyPr/>
          <a:lstStyle/>
          <a:p>
            <a:endParaRPr lang="zh-CN" altLang="en-US"/>
          </a:p>
        </p:txBody>
      </p:sp>
      <p:sp>
        <p:nvSpPr>
          <p:cNvPr id="1049070" name="任意多边形 11402"/>
          <p:cNvSpPr/>
          <p:nvPr/>
        </p:nvSpPr>
        <p:spPr>
          <a:xfrm>
            <a:off x="3935413" y="190500"/>
            <a:ext cx="5676900" cy="527050"/>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979797">
                  <a:alpha val="100000"/>
                </a:srgbClr>
              </a:gs>
              <a:gs pos="100000">
                <a:srgbClr val="7B7B7B">
                  <a:alpha val="100000"/>
                </a:srgbClr>
              </a:gs>
            </a:gsLst>
            <a:lin ang="5400000" scaled="1"/>
          </a:gradFill>
          <a:ln w="19050" cap="flat" cmpd="sng">
            <a:solidFill>
              <a:srgbClr val="797979"/>
            </a:solidFill>
            <a:prstDash val="solid"/>
            <a:miter/>
            <a:headEnd type="none" w="med" len="med"/>
            <a:tailEnd type="none" w="med" len="med"/>
          </a:ln>
        </p:spPr>
        <p:txBody>
          <a:bodyPr/>
          <a:lstStyle/>
          <a:p>
            <a:endParaRPr lang="zh-CN" altLang="en-US"/>
          </a:p>
        </p:txBody>
      </p:sp>
      <p:sp>
        <p:nvSpPr>
          <p:cNvPr id="1049071" name="标题 11404"/>
          <p:cNvSpPr>
            <a:spLocks noGrp="1"/>
          </p:cNvSpPr>
          <p:nvPr>
            <p:ph type="title"/>
          </p:nvPr>
        </p:nvSpPr>
        <p:spPr/>
        <p:txBody>
          <a:bodyPr anchor="ctr"/>
          <a:lstStyle/>
          <a:p>
            <a:r>
              <a:rPr lang="zh-CN" altLang="en-US"/>
              <a:t>汇报内容</a:t>
            </a:r>
          </a:p>
        </p:txBody>
      </p:sp>
      <p:grpSp>
        <p:nvGrpSpPr>
          <p:cNvPr id="122" name="组合 11665"/>
          <p:cNvGrpSpPr/>
          <p:nvPr/>
        </p:nvGrpSpPr>
        <p:grpSpPr>
          <a:xfrm>
            <a:off x="1524000" y="4052888"/>
            <a:ext cx="9271000" cy="2805112"/>
            <a:chOff x="0" y="2553"/>
            <a:chExt cx="5840" cy="1767"/>
          </a:xfrm>
        </p:grpSpPr>
        <p:grpSp>
          <p:nvGrpSpPr>
            <p:cNvPr id="123" name="组合 11272"/>
            <p:cNvGrpSpPr/>
            <p:nvPr/>
          </p:nvGrpSpPr>
          <p:grpSpPr>
            <a:xfrm>
              <a:off x="5042" y="3530"/>
              <a:ext cx="561" cy="643"/>
              <a:chOff x="5250" y="3618"/>
              <a:chExt cx="658" cy="754"/>
            </a:xfrm>
          </p:grpSpPr>
          <p:sp>
            <p:nvSpPr>
              <p:cNvPr id="1049072" name="任意多边形 11273"/>
              <p:cNvSpPr/>
              <p:nvPr/>
            </p:nvSpPr>
            <p:spPr>
              <a:xfrm>
                <a:off x="5494" y="3714"/>
                <a:ext cx="414" cy="658"/>
              </a:xfrm>
              <a:custGeom>
                <a:avLst/>
                <a:gdLst/>
                <a:ahLst/>
                <a:cxnLst/>
                <a:rect l="0" t="0" r="r" b="b"/>
                <a:pathLst>
                  <a:path w="414" h="658">
                    <a:moveTo>
                      <a:pt x="0" y="188"/>
                    </a:moveTo>
                    <a:lnTo>
                      <a:pt x="414" y="0"/>
                    </a:lnTo>
                    <a:lnTo>
                      <a:pt x="390" y="450"/>
                    </a:lnTo>
                    <a:lnTo>
                      <a:pt x="2" y="658"/>
                    </a:lnTo>
                    <a:lnTo>
                      <a:pt x="0" y="188"/>
                    </a:lnTo>
                    <a:close/>
                  </a:path>
                </a:pathLst>
              </a:custGeom>
              <a:solidFill>
                <a:srgbClr val="6C5938">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sp>
            <p:nvSpPr>
              <p:cNvPr id="1049073" name="任意多边形 11274"/>
              <p:cNvSpPr/>
              <p:nvPr/>
            </p:nvSpPr>
            <p:spPr>
              <a:xfrm>
                <a:off x="5250" y="3618"/>
                <a:ext cx="253" cy="746"/>
              </a:xfrm>
              <a:custGeom>
                <a:avLst/>
                <a:gdLst/>
                <a:ahLst/>
                <a:cxnLst/>
                <a:rect l="0" t="0" r="r" b="b"/>
                <a:pathLst>
                  <a:path w="253" h="746">
                    <a:moveTo>
                      <a:pt x="253" y="276"/>
                    </a:moveTo>
                    <a:lnTo>
                      <a:pt x="0" y="0"/>
                    </a:lnTo>
                    <a:lnTo>
                      <a:pt x="24" y="518"/>
                    </a:lnTo>
                    <a:lnTo>
                      <a:pt x="251" y="746"/>
                    </a:lnTo>
                    <a:lnTo>
                      <a:pt x="253" y="276"/>
                    </a:lnTo>
                    <a:close/>
                  </a:path>
                </a:pathLst>
              </a:custGeom>
              <a:solidFill>
                <a:srgbClr val="B39A6D">
                  <a:alpha val="100000"/>
                </a:srgbClr>
              </a:solidFill>
              <a:ln w="8001">
                <a:noFill/>
              </a:ln>
            </p:spPr>
            <p:txBody>
              <a:bodyPr/>
              <a:lstStyle/>
              <a:p>
                <a:endParaRPr lang="zh-CN" altLang="en-US"/>
              </a:p>
            </p:txBody>
          </p:sp>
        </p:grpSp>
        <p:grpSp>
          <p:nvGrpSpPr>
            <p:cNvPr id="124" name="组合 11275"/>
            <p:cNvGrpSpPr/>
            <p:nvPr/>
          </p:nvGrpSpPr>
          <p:grpSpPr>
            <a:xfrm>
              <a:off x="4782" y="3685"/>
              <a:ext cx="378" cy="305"/>
              <a:chOff x="4612" y="3798"/>
              <a:chExt cx="444" cy="358"/>
            </a:xfrm>
          </p:grpSpPr>
          <p:sp>
            <p:nvSpPr>
              <p:cNvPr id="1049074" name="任意多边形 11276"/>
              <p:cNvSpPr/>
              <p:nvPr/>
            </p:nvSpPr>
            <p:spPr>
              <a:xfrm>
                <a:off x="4862" y="3798"/>
                <a:ext cx="194" cy="358"/>
              </a:xfrm>
              <a:custGeom>
                <a:avLst/>
                <a:gdLst/>
                <a:ahLst/>
                <a:cxnLst/>
                <a:rect l="0" t="0" r="r" b="b"/>
                <a:pathLst>
                  <a:path w="194" h="358">
                    <a:moveTo>
                      <a:pt x="0" y="176"/>
                    </a:moveTo>
                    <a:lnTo>
                      <a:pt x="178" y="0"/>
                    </a:lnTo>
                    <a:lnTo>
                      <a:pt x="194" y="186"/>
                    </a:lnTo>
                    <a:lnTo>
                      <a:pt x="20" y="358"/>
                    </a:lnTo>
                    <a:lnTo>
                      <a:pt x="0" y="176"/>
                    </a:lnTo>
                    <a:close/>
                  </a:path>
                </a:pathLst>
              </a:custGeom>
              <a:solidFill>
                <a:srgbClr val="9B8E7B">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sp>
            <p:nvSpPr>
              <p:cNvPr id="1049075" name="任意多边形 11277"/>
              <p:cNvSpPr/>
              <p:nvPr/>
            </p:nvSpPr>
            <p:spPr>
              <a:xfrm>
                <a:off x="4612" y="3818"/>
                <a:ext cx="266" cy="330"/>
              </a:xfrm>
              <a:custGeom>
                <a:avLst/>
                <a:gdLst/>
                <a:ahLst/>
                <a:cxnLst/>
                <a:rect l="0" t="0" r="r" b="b"/>
                <a:pathLst>
                  <a:path w="266" h="330">
                    <a:moveTo>
                      <a:pt x="0" y="0"/>
                    </a:moveTo>
                    <a:lnTo>
                      <a:pt x="250" y="164"/>
                    </a:lnTo>
                    <a:lnTo>
                      <a:pt x="266" y="330"/>
                    </a:lnTo>
                    <a:lnTo>
                      <a:pt x="2" y="162"/>
                    </a:lnTo>
                    <a:lnTo>
                      <a:pt x="0" y="0"/>
                    </a:lnTo>
                    <a:close/>
                  </a:path>
                </a:pathLst>
              </a:custGeom>
              <a:solidFill>
                <a:srgbClr val="E5CBA4">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grpSp>
        <p:sp>
          <p:nvSpPr>
            <p:cNvPr id="1049076" name="椭圆 11280"/>
            <p:cNvSpPr/>
            <p:nvPr/>
          </p:nvSpPr>
          <p:spPr>
            <a:xfrm>
              <a:off x="4691" y="3548"/>
              <a:ext cx="619" cy="373"/>
            </a:xfrm>
            <a:prstGeom prst="ellipse">
              <a:avLst/>
            </a:prstGeom>
            <a:gradFill rotWithShape="1">
              <a:gsLst>
                <a:gs pos="0">
                  <a:srgbClr val="828282">
                    <a:alpha val="60001"/>
                  </a:srgbClr>
                </a:gs>
                <a:gs pos="100000">
                  <a:srgbClr val="828282">
                    <a:gamma/>
                    <a:tint val="0"/>
                    <a:invGamma/>
                    <a:alpha val="0"/>
                  </a:srgbClr>
                </a:gs>
              </a:gsLst>
              <a:path path="shape">
                <a:fillToRect l="50000" t="50000" r="50000" b="50000"/>
              </a:path>
            </a:gradFill>
            <a:ln w="9525">
              <a:noFill/>
            </a:ln>
          </p:spPr>
          <p:txBody>
            <a:bodyPr/>
            <a:lstStyle/>
            <a:p>
              <a:endParaRPr lang="zh-CN" altLang="en-US"/>
            </a:p>
          </p:txBody>
        </p:sp>
        <p:grpSp>
          <p:nvGrpSpPr>
            <p:cNvPr id="125" name="组合 11664"/>
            <p:cNvGrpSpPr/>
            <p:nvPr/>
          </p:nvGrpSpPr>
          <p:grpSpPr>
            <a:xfrm>
              <a:off x="0" y="2553"/>
              <a:ext cx="5840" cy="1767"/>
              <a:chOff x="0" y="2553"/>
              <a:chExt cx="5840" cy="1767"/>
            </a:xfrm>
          </p:grpSpPr>
          <p:sp>
            <p:nvSpPr>
              <p:cNvPr id="1049077" name="矩形 11405"/>
              <p:cNvSpPr/>
              <p:nvPr/>
            </p:nvSpPr>
            <p:spPr>
              <a:xfrm>
                <a:off x="0" y="3113"/>
                <a:ext cx="5760" cy="1207"/>
              </a:xfrm>
              <a:prstGeom prst="rect">
                <a:avLst/>
              </a:prstGeom>
              <a:gradFill rotWithShape="1">
                <a:gsLst>
                  <a:gs pos="0">
                    <a:schemeClr val="bg1">
                      <a:gamma/>
                      <a:shade val="46275"/>
                      <a:invGamma/>
                      <a:alpha val="0"/>
                    </a:schemeClr>
                  </a:gs>
                  <a:gs pos="100000">
                    <a:schemeClr val="bg1"/>
                  </a:gs>
                </a:gsLst>
                <a:lin ang="5400000" scaled="1"/>
              </a:gradFill>
              <a:ln w="9525">
                <a:noFill/>
              </a:ln>
            </p:spPr>
            <p:txBody>
              <a:bodyPr/>
              <a:lstStyle/>
              <a:p>
                <a:endParaRPr lang="zh-CN" altLang="en-US"/>
              </a:p>
            </p:txBody>
          </p:sp>
          <p:sp>
            <p:nvSpPr>
              <p:cNvPr id="1049078" name="椭圆 11279"/>
              <p:cNvSpPr/>
              <p:nvPr/>
            </p:nvSpPr>
            <p:spPr>
              <a:xfrm>
                <a:off x="4693" y="3438"/>
                <a:ext cx="1147" cy="417"/>
              </a:xfrm>
              <a:prstGeom prst="ellipse">
                <a:avLst/>
              </a:prstGeom>
              <a:gradFill rotWithShape="1">
                <a:gsLst>
                  <a:gs pos="0">
                    <a:srgbClr val="828282">
                      <a:alpha val="80000"/>
                    </a:srgbClr>
                  </a:gs>
                  <a:gs pos="100000">
                    <a:srgbClr val="828282">
                      <a:gamma/>
                      <a:tint val="0"/>
                      <a:invGamma/>
                      <a:alpha val="0"/>
                    </a:srgbClr>
                  </a:gs>
                </a:gsLst>
                <a:path path="shape">
                  <a:fillToRect l="50000" t="50000" r="50000" b="50000"/>
                </a:path>
              </a:gradFill>
              <a:ln w="9525">
                <a:noFill/>
              </a:ln>
            </p:spPr>
            <p:txBody>
              <a:bodyPr/>
              <a:lstStyle/>
              <a:p>
                <a:endParaRPr lang="zh-CN" altLang="en-US"/>
              </a:p>
            </p:txBody>
          </p:sp>
          <p:grpSp>
            <p:nvGrpSpPr>
              <p:cNvPr id="126" name="组合 11281"/>
              <p:cNvGrpSpPr/>
              <p:nvPr/>
            </p:nvGrpSpPr>
            <p:grpSpPr>
              <a:xfrm>
                <a:off x="5009" y="3031"/>
                <a:ext cx="637" cy="737"/>
                <a:chOff x="4933" y="3016"/>
                <a:chExt cx="747" cy="864"/>
              </a:xfrm>
            </p:grpSpPr>
            <p:sp>
              <p:nvSpPr>
                <p:cNvPr id="1049079" name="任意多边形 11282"/>
                <p:cNvSpPr/>
                <p:nvPr/>
              </p:nvSpPr>
              <p:spPr>
                <a:xfrm>
                  <a:off x="4933" y="3016"/>
                  <a:ext cx="747" cy="285"/>
                </a:xfrm>
                <a:custGeom>
                  <a:avLst/>
                  <a:gdLst/>
                  <a:ahLst/>
                  <a:cxnLst/>
                  <a:rect l="0" t="0" r="r" b="b"/>
                  <a:pathLst>
                    <a:path w="680" h="259">
                      <a:moveTo>
                        <a:pt x="680" y="140"/>
                      </a:moveTo>
                      <a:lnTo>
                        <a:pt x="387" y="0"/>
                      </a:lnTo>
                      <a:lnTo>
                        <a:pt x="0" y="68"/>
                      </a:lnTo>
                      <a:lnTo>
                        <a:pt x="246" y="259"/>
                      </a:lnTo>
                      <a:lnTo>
                        <a:pt x="680" y="140"/>
                      </a:lnTo>
                      <a:close/>
                    </a:path>
                  </a:pathLst>
                </a:custGeom>
                <a:solidFill>
                  <a:srgbClr val="AC9265">
                    <a:alpha val="100000"/>
                  </a:srgbClr>
                </a:solidFill>
                <a:ln w="8001">
                  <a:noFill/>
                </a:ln>
              </p:spPr>
              <p:txBody>
                <a:bodyPr/>
                <a:lstStyle/>
                <a:p>
                  <a:endParaRPr lang="zh-CN" altLang="en-US"/>
                </a:p>
              </p:txBody>
            </p:sp>
            <p:sp>
              <p:nvSpPr>
                <p:cNvPr id="1049080" name="任意多边形 11283"/>
                <p:cNvSpPr/>
                <p:nvPr/>
              </p:nvSpPr>
              <p:spPr>
                <a:xfrm>
                  <a:off x="4933" y="3091"/>
                  <a:ext cx="297" cy="789"/>
                </a:xfrm>
                <a:custGeom>
                  <a:avLst/>
                  <a:gdLst/>
                  <a:ahLst/>
                  <a:cxnLst/>
                  <a:rect l="0" t="0" r="r" b="b"/>
                  <a:pathLst>
                    <a:path w="270" h="718">
                      <a:moveTo>
                        <a:pt x="47" y="463"/>
                      </a:moveTo>
                      <a:lnTo>
                        <a:pt x="270" y="718"/>
                      </a:lnTo>
                      <a:lnTo>
                        <a:pt x="246" y="191"/>
                      </a:lnTo>
                      <a:lnTo>
                        <a:pt x="0" y="0"/>
                      </a:lnTo>
                      <a:lnTo>
                        <a:pt x="47" y="463"/>
                      </a:lnTo>
                      <a:close/>
                    </a:path>
                  </a:pathLst>
                </a:custGeom>
                <a:solidFill>
                  <a:srgbClr val="B39A6D">
                    <a:alpha val="100000"/>
                  </a:srgbClr>
                </a:solidFill>
                <a:ln w="8001">
                  <a:noFill/>
                </a:ln>
              </p:spPr>
              <p:txBody>
                <a:bodyPr/>
                <a:lstStyle/>
                <a:p>
                  <a:endParaRPr lang="zh-CN" altLang="en-US"/>
                </a:p>
              </p:txBody>
            </p:sp>
            <p:sp>
              <p:nvSpPr>
                <p:cNvPr id="1049081" name="任意多边形 11284"/>
                <p:cNvSpPr/>
                <p:nvPr/>
              </p:nvSpPr>
              <p:spPr>
                <a:xfrm>
                  <a:off x="5203" y="3171"/>
                  <a:ext cx="477" cy="709"/>
                </a:xfrm>
                <a:custGeom>
                  <a:avLst/>
                  <a:gdLst/>
                  <a:ahLst/>
                  <a:cxnLst/>
                  <a:rect l="0" t="0" r="r" b="b"/>
                  <a:pathLst>
                    <a:path w="434" h="646">
                      <a:moveTo>
                        <a:pt x="400" y="478"/>
                      </a:moveTo>
                      <a:lnTo>
                        <a:pt x="434" y="0"/>
                      </a:lnTo>
                      <a:lnTo>
                        <a:pt x="0" y="119"/>
                      </a:lnTo>
                      <a:lnTo>
                        <a:pt x="24" y="646"/>
                      </a:lnTo>
                      <a:lnTo>
                        <a:pt x="400" y="478"/>
                      </a:lnTo>
                      <a:close/>
                    </a:path>
                  </a:pathLst>
                </a:custGeom>
                <a:solidFill>
                  <a:srgbClr val="A88B58">
                    <a:alpha val="100000"/>
                  </a:srgbClr>
                </a:solidFill>
                <a:ln w="8001" cap="flat" cmpd="sng">
                  <a:solidFill>
                    <a:srgbClr val="B09668"/>
                  </a:solidFill>
                  <a:prstDash val="solid"/>
                  <a:miter/>
                  <a:headEnd type="none" w="med" len="med"/>
                  <a:tailEnd type="none" w="med" len="med"/>
                </a:ln>
              </p:spPr>
              <p:txBody>
                <a:bodyPr/>
                <a:lstStyle/>
                <a:p>
                  <a:endParaRPr lang="zh-CN" altLang="en-US"/>
                </a:p>
              </p:txBody>
            </p:sp>
            <p:sp>
              <p:nvSpPr>
                <p:cNvPr id="1049082" name="任意多边形 11285"/>
                <p:cNvSpPr/>
                <p:nvPr/>
              </p:nvSpPr>
              <p:spPr>
                <a:xfrm>
                  <a:off x="5055" y="3080"/>
                  <a:ext cx="483" cy="221"/>
                </a:xfrm>
                <a:custGeom>
                  <a:avLst/>
                  <a:gdLst/>
                  <a:ahLst/>
                  <a:cxnLst/>
                  <a:rect l="0" t="0" r="r" b="b"/>
                  <a:pathLst>
                    <a:path w="440" h="201">
                      <a:moveTo>
                        <a:pt x="32" y="199"/>
                      </a:moveTo>
                      <a:lnTo>
                        <a:pt x="32" y="201"/>
                      </a:lnTo>
                      <a:lnTo>
                        <a:pt x="32" y="195"/>
                      </a:lnTo>
                      <a:lnTo>
                        <a:pt x="28" y="197"/>
                      </a:lnTo>
                      <a:lnTo>
                        <a:pt x="28" y="191"/>
                      </a:lnTo>
                      <a:lnTo>
                        <a:pt x="26" y="193"/>
                      </a:lnTo>
                      <a:lnTo>
                        <a:pt x="26" y="189"/>
                      </a:lnTo>
                      <a:lnTo>
                        <a:pt x="22" y="191"/>
                      </a:lnTo>
                      <a:lnTo>
                        <a:pt x="22" y="185"/>
                      </a:lnTo>
                      <a:lnTo>
                        <a:pt x="20" y="189"/>
                      </a:lnTo>
                      <a:lnTo>
                        <a:pt x="20" y="184"/>
                      </a:lnTo>
                      <a:lnTo>
                        <a:pt x="18" y="187"/>
                      </a:lnTo>
                      <a:lnTo>
                        <a:pt x="18" y="182"/>
                      </a:lnTo>
                      <a:lnTo>
                        <a:pt x="17" y="184"/>
                      </a:lnTo>
                      <a:lnTo>
                        <a:pt x="17" y="180"/>
                      </a:lnTo>
                      <a:lnTo>
                        <a:pt x="13" y="184"/>
                      </a:lnTo>
                      <a:lnTo>
                        <a:pt x="11" y="182"/>
                      </a:lnTo>
                      <a:lnTo>
                        <a:pt x="11" y="176"/>
                      </a:lnTo>
                      <a:lnTo>
                        <a:pt x="9" y="180"/>
                      </a:lnTo>
                      <a:lnTo>
                        <a:pt x="9" y="174"/>
                      </a:lnTo>
                      <a:lnTo>
                        <a:pt x="7" y="176"/>
                      </a:lnTo>
                      <a:lnTo>
                        <a:pt x="7" y="170"/>
                      </a:lnTo>
                      <a:lnTo>
                        <a:pt x="5" y="172"/>
                      </a:lnTo>
                      <a:lnTo>
                        <a:pt x="5" y="167"/>
                      </a:lnTo>
                      <a:lnTo>
                        <a:pt x="1" y="170"/>
                      </a:lnTo>
                      <a:lnTo>
                        <a:pt x="1" y="165"/>
                      </a:lnTo>
                      <a:lnTo>
                        <a:pt x="0" y="167"/>
                      </a:lnTo>
                      <a:lnTo>
                        <a:pt x="0" y="95"/>
                      </a:lnTo>
                      <a:lnTo>
                        <a:pt x="400" y="0"/>
                      </a:lnTo>
                      <a:lnTo>
                        <a:pt x="440" y="19"/>
                      </a:lnTo>
                      <a:lnTo>
                        <a:pt x="32" y="119"/>
                      </a:lnTo>
                      <a:lnTo>
                        <a:pt x="32" y="199"/>
                      </a:lnTo>
                      <a:close/>
                    </a:path>
                  </a:pathLst>
                </a:custGeom>
                <a:solidFill>
                  <a:srgbClr val="D8C9B3">
                    <a:alpha val="100000"/>
                  </a:srgbClr>
                </a:solidFill>
                <a:ln w="8001">
                  <a:noFill/>
                </a:ln>
              </p:spPr>
              <p:txBody>
                <a:bodyPr/>
                <a:lstStyle/>
                <a:p>
                  <a:endParaRPr lang="zh-CN" altLang="en-US"/>
                </a:p>
              </p:txBody>
            </p:sp>
            <p:sp>
              <p:nvSpPr>
                <p:cNvPr id="1049083" name="任意多边形 11286"/>
                <p:cNvSpPr/>
                <p:nvPr/>
              </p:nvSpPr>
              <p:spPr>
                <a:xfrm>
                  <a:off x="5073" y="3091"/>
                  <a:ext cx="445" cy="108"/>
                </a:xfrm>
                <a:custGeom>
                  <a:avLst/>
                  <a:gdLst/>
                  <a:ahLst/>
                  <a:cxnLst/>
                  <a:rect l="0" t="0" r="r" b="b"/>
                  <a:pathLst>
                    <a:path w="406" h="98">
                      <a:moveTo>
                        <a:pt x="406" y="2"/>
                      </a:moveTo>
                      <a:lnTo>
                        <a:pt x="1" y="98"/>
                      </a:lnTo>
                      <a:lnTo>
                        <a:pt x="0" y="96"/>
                      </a:lnTo>
                      <a:lnTo>
                        <a:pt x="404" y="0"/>
                      </a:lnTo>
                      <a:lnTo>
                        <a:pt x="406" y="2"/>
                      </a:lnTo>
                      <a:close/>
                    </a:path>
                  </a:pathLst>
                </a:custGeom>
                <a:solidFill>
                  <a:srgbClr val="D0C0A8">
                    <a:alpha val="100000"/>
                  </a:srgbClr>
                </a:solidFill>
                <a:ln w="8001">
                  <a:noFill/>
                </a:ln>
              </p:spPr>
              <p:txBody>
                <a:bodyPr/>
                <a:lstStyle/>
                <a:p>
                  <a:endParaRPr lang="zh-CN" altLang="en-US"/>
                </a:p>
              </p:txBody>
            </p:sp>
            <p:sp>
              <p:nvSpPr>
                <p:cNvPr id="1049084" name="任意多边形 11287"/>
                <p:cNvSpPr/>
                <p:nvPr/>
              </p:nvSpPr>
              <p:spPr>
                <a:xfrm>
                  <a:off x="5577" y="3637"/>
                  <a:ext cx="17" cy="14"/>
                </a:xfrm>
                <a:custGeom>
                  <a:avLst/>
                  <a:gdLst/>
                  <a:ahLst/>
                  <a:cxnLst/>
                  <a:rect l="0" t="0" r="r" b="b"/>
                  <a:pathLst>
                    <a:path w="8" h="7">
                      <a:moveTo>
                        <a:pt x="5" y="6"/>
                      </a:moveTo>
                      <a:cubicBezTo>
                        <a:pt x="3" y="7"/>
                        <a:pt x="2" y="7"/>
                        <a:pt x="1" y="6"/>
                      </a:cubicBezTo>
                      <a:cubicBezTo>
                        <a:pt x="0" y="4"/>
                        <a:pt x="2" y="2"/>
                        <a:pt x="4" y="1"/>
                      </a:cubicBezTo>
                      <a:cubicBezTo>
                        <a:pt x="5" y="0"/>
                        <a:pt x="7" y="0"/>
                        <a:pt x="7" y="1"/>
                      </a:cubicBezTo>
                      <a:cubicBezTo>
                        <a:pt x="8" y="3"/>
                        <a:pt x="6" y="5"/>
                        <a:pt x="5" y="6"/>
                      </a:cubicBezTo>
                      <a:close/>
                    </a:path>
                  </a:pathLst>
                </a:custGeom>
                <a:solidFill>
                  <a:srgbClr val="FFFFFF">
                    <a:alpha val="100000"/>
                  </a:srgbClr>
                </a:solidFill>
                <a:ln w="8001">
                  <a:noFill/>
                </a:ln>
              </p:spPr>
              <p:txBody>
                <a:bodyPr/>
                <a:lstStyle/>
                <a:p>
                  <a:endParaRPr lang="zh-CN" altLang="en-US"/>
                </a:p>
              </p:txBody>
            </p:sp>
            <p:sp>
              <p:nvSpPr>
                <p:cNvPr id="1049085" name="任意多边形 11288"/>
                <p:cNvSpPr/>
                <p:nvPr/>
              </p:nvSpPr>
              <p:spPr>
                <a:xfrm>
                  <a:off x="5579" y="3650"/>
                  <a:ext cx="12" cy="18"/>
                </a:xfrm>
                <a:custGeom>
                  <a:avLst/>
                  <a:gdLst/>
                  <a:ahLst/>
                  <a:cxnLst/>
                  <a:rect l="0" t="0" r="r" b="b"/>
                  <a:pathLst>
                    <a:path w="6" h="9">
                      <a:moveTo>
                        <a:pt x="6" y="2"/>
                      </a:moveTo>
                      <a:cubicBezTo>
                        <a:pt x="6" y="3"/>
                        <a:pt x="6" y="5"/>
                        <a:pt x="5" y="7"/>
                      </a:cubicBezTo>
                      <a:cubicBezTo>
                        <a:pt x="3" y="8"/>
                        <a:pt x="1" y="9"/>
                        <a:pt x="0" y="8"/>
                      </a:cubicBezTo>
                      <a:cubicBezTo>
                        <a:pt x="0" y="7"/>
                        <a:pt x="0" y="6"/>
                        <a:pt x="0" y="5"/>
                      </a:cubicBezTo>
                      <a:cubicBezTo>
                        <a:pt x="1" y="2"/>
                        <a:pt x="4" y="0"/>
                        <a:pt x="6" y="2"/>
                      </a:cubicBezTo>
                      <a:close/>
                    </a:path>
                  </a:pathLst>
                </a:custGeom>
                <a:solidFill>
                  <a:srgbClr val="FFFFFF">
                    <a:alpha val="100000"/>
                  </a:srgbClr>
                </a:solidFill>
                <a:ln w="8001">
                  <a:noFill/>
                </a:ln>
              </p:spPr>
              <p:txBody>
                <a:bodyPr/>
                <a:lstStyle/>
                <a:p>
                  <a:endParaRPr lang="zh-CN" altLang="en-US"/>
                </a:p>
              </p:txBody>
            </p:sp>
            <p:sp>
              <p:nvSpPr>
                <p:cNvPr id="1049086" name="任意多边形 11289"/>
                <p:cNvSpPr>
                  <a:spLocks noEditPoints="1"/>
                </p:cNvSpPr>
                <p:nvPr/>
              </p:nvSpPr>
              <p:spPr>
                <a:xfrm>
                  <a:off x="5451" y="3647"/>
                  <a:ext cx="78" cy="107"/>
                </a:xfrm>
                <a:custGeom>
                  <a:avLst/>
                  <a:gdLst/>
                  <a:ahLst/>
                  <a:cxnLst/>
                  <a:rect l="0" t="0" r="r" b="b"/>
                  <a:pathLst>
                    <a:path w="37" h="52">
                      <a:moveTo>
                        <a:pt x="1" y="28"/>
                      </a:moveTo>
                      <a:cubicBezTo>
                        <a:pt x="1" y="28"/>
                        <a:pt x="1" y="29"/>
                        <a:pt x="1" y="29"/>
                      </a:cubicBezTo>
                      <a:cubicBezTo>
                        <a:pt x="1" y="30"/>
                        <a:pt x="1" y="30"/>
                        <a:pt x="1" y="31"/>
                      </a:cubicBezTo>
                      <a:cubicBezTo>
                        <a:pt x="0" y="34"/>
                        <a:pt x="1" y="37"/>
                        <a:pt x="1" y="40"/>
                      </a:cubicBezTo>
                      <a:cubicBezTo>
                        <a:pt x="1" y="41"/>
                        <a:pt x="1" y="41"/>
                        <a:pt x="1" y="41"/>
                      </a:cubicBezTo>
                      <a:cubicBezTo>
                        <a:pt x="0" y="43"/>
                        <a:pt x="1" y="45"/>
                        <a:pt x="1" y="47"/>
                      </a:cubicBezTo>
                      <a:cubicBezTo>
                        <a:pt x="1" y="48"/>
                        <a:pt x="1" y="50"/>
                        <a:pt x="1" y="52"/>
                      </a:cubicBezTo>
                      <a:cubicBezTo>
                        <a:pt x="2" y="51"/>
                        <a:pt x="3" y="52"/>
                        <a:pt x="4" y="51"/>
                      </a:cubicBezTo>
                      <a:cubicBezTo>
                        <a:pt x="4" y="50"/>
                        <a:pt x="3" y="51"/>
                        <a:pt x="3" y="51"/>
                      </a:cubicBezTo>
                      <a:cubicBezTo>
                        <a:pt x="3" y="50"/>
                        <a:pt x="4" y="50"/>
                        <a:pt x="4" y="50"/>
                      </a:cubicBezTo>
                      <a:cubicBezTo>
                        <a:pt x="4" y="50"/>
                        <a:pt x="4" y="50"/>
                        <a:pt x="4" y="51"/>
                      </a:cubicBezTo>
                      <a:cubicBezTo>
                        <a:pt x="6" y="51"/>
                        <a:pt x="7" y="49"/>
                        <a:pt x="9" y="49"/>
                      </a:cubicBezTo>
                      <a:cubicBezTo>
                        <a:pt x="9" y="48"/>
                        <a:pt x="9" y="48"/>
                        <a:pt x="9" y="48"/>
                      </a:cubicBezTo>
                      <a:cubicBezTo>
                        <a:pt x="9" y="48"/>
                        <a:pt x="9" y="48"/>
                        <a:pt x="9" y="48"/>
                      </a:cubicBezTo>
                      <a:cubicBezTo>
                        <a:pt x="11" y="48"/>
                        <a:pt x="12" y="47"/>
                        <a:pt x="13" y="47"/>
                      </a:cubicBezTo>
                      <a:cubicBezTo>
                        <a:pt x="12" y="47"/>
                        <a:pt x="12" y="47"/>
                        <a:pt x="11" y="47"/>
                      </a:cubicBezTo>
                      <a:cubicBezTo>
                        <a:pt x="12" y="47"/>
                        <a:pt x="12" y="47"/>
                        <a:pt x="12" y="46"/>
                      </a:cubicBezTo>
                      <a:cubicBezTo>
                        <a:pt x="12" y="46"/>
                        <a:pt x="12" y="45"/>
                        <a:pt x="11" y="44"/>
                      </a:cubicBezTo>
                      <a:cubicBezTo>
                        <a:pt x="12" y="44"/>
                        <a:pt x="13" y="44"/>
                        <a:pt x="13" y="43"/>
                      </a:cubicBezTo>
                      <a:cubicBezTo>
                        <a:pt x="13" y="43"/>
                        <a:pt x="12" y="43"/>
                        <a:pt x="12" y="42"/>
                      </a:cubicBezTo>
                      <a:cubicBezTo>
                        <a:pt x="12" y="42"/>
                        <a:pt x="13" y="42"/>
                        <a:pt x="12" y="41"/>
                      </a:cubicBezTo>
                      <a:cubicBezTo>
                        <a:pt x="12" y="41"/>
                        <a:pt x="12" y="41"/>
                        <a:pt x="12" y="42"/>
                      </a:cubicBezTo>
                      <a:cubicBezTo>
                        <a:pt x="11" y="41"/>
                        <a:pt x="11" y="41"/>
                        <a:pt x="11" y="41"/>
                      </a:cubicBezTo>
                      <a:cubicBezTo>
                        <a:pt x="11" y="40"/>
                        <a:pt x="12" y="41"/>
                        <a:pt x="12" y="41"/>
                      </a:cubicBezTo>
                      <a:cubicBezTo>
                        <a:pt x="12" y="41"/>
                        <a:pt x="12" y="41"/>
                        <a:pt x="12" y="41"/>
                      </a:cubicBezTo>
                      <a:cubicBezTo>
                        <a:pt x="13" y="40"/>
                        <a:pt x="12" y="40"/>
                        <a:pt x="12" y="40"/>
                      </a:cubicBezTo>
                      <a:cubicBezTo>
                        <a:pt x="12" y="39"/>
                        <a:pt x="13" y="40"/>
                        <a:pt x="13" y="39"/>
                      </a:cubicBezTo>
                      <a:cubicBezTo>
                        <a:pt x="13" y="39"/>
                        <a:pt x="13" y="39"/>
                        <a:pt x="13" y="38"/>
                      </a:cubicBezTo>
                      <a:cubicBezTo>
                        <a:pt x="13" y="38"/>
                        <a:pt x="13" y="38"/>
                        <a:pt x="13" y="38"/>
                      </a:cubicBezTo>
                      <a:cubicBezTo>
                        <a:pt x="13" y="38"/>
                        <a:pt x="13" y="38"/>
                        <a:pt x="13" y="39"/>
                      </a:cubicBezTo>
                      <a:cubicBezTo>
                        <a:pt x="14" y="39"/>
                        <a:pt x="13" y="41"/>
                        <a:pt x="14" y="42"/>
                      </a:cubicBezTo>
                      <a:cubicBezTo>
                        <a:pt x="14" y="42"/>
                        <a:pt x="13" y="43"/>
                        <a:pt x="13" y="43"/>
                      </a:cubicBezTo>
                      <a:cubicBezTo>
                        <a:pt x="13" y="43"/>
                        <a:pt x="13" y="44"/>
                        <a:pt x="13" y="44"/>
                      </a:cubicBezTo>
                      <a:cubicBezTo>
                        <a:pt x="13" y="44"/>
                        <a:pt x="13" y="44"/>
                        <a:pt x="12" y="44"/>
                      </a:cubicBezTo>
                      <a:cubicBezTo>
                        <a:pt x="12" y="45"/>
                        <a:pt x="13" y="45"/>
                        <a:pt x="13" y="45"/>
                      </a:cubicBezTo>
                      <a:cubicBezTo>
                        <a:pt x="14" y="45"/>
                        <a:pt x="14" y="46"/>
                        <a:pt x="14" y="46"/>
                      </a:cubicBezTo>
                      <a:cubicBezTo>
                        <a:pt x="14" y="46"/>
                        <a:pt x="14" y="46"/>
                        <a:pt x="14" y="46"/>
                      </a:cubicBezTo>
                      <a:cubicBezTo>
                        <a:pt x="14" y="47"/>
                        <a:pt x="16" y="46"/>
                        <a:pt x="16" y="45"/>
                      </a:cubicBezTo>
                      <a:cubicBezTo>
                        <a:pt x="16" y="45"/>
                        <a:pt x="16" y="45"/>
                        <a:pt x="16" y="45"/>
                      </a:cubicBezTo>
                      <a:cubicBezTo>
                        <a:pt x="16" y="45"/>
                        <a:pt x="17" y="45"/>
                        <a:pt x="17" y="44"/>
                      </a:cubicBezTo>
                      <a:cubicBezTo>
                        <a:pt x="17" y="44"/>
                        <a:pt x="17" y="44"/>
                        <a:pt x="18" y="43"/>
                      </a:cubicBezTo>
                      <a:cubicBezTo>
                        <a:pt x="19" y="43"/>
                        <a:pt x="20" y="43"/>
                        <a:pt x="21" y="42"/>
                      </a:cubicBezTo>
                      <a:cubicBezTo>
                        <a:pt x="21" y="43"/>
                        <a:pt x="21" y="43"/>
                        <a:pt x="21" y="43"/>
                      </a:cubicBezTo>
                      <a:cubicBezTo>
                        <a:pt x="20" y="43"/>
                        <a:pt x="21" y="43"/>
                        <a:pt x="20" y="43"/>
                      </a:cubicBezTo>
                      <a:cubicBezTo>
                        <a:pt x="20" y="43"/>
                        <a:pt x="20" y="43"/>
                        <a:pt x="20" y="44"/>
                      </a:cubicBezTo>
                      <a:cubicBezTo>
                        <a:pt x="20" y="44"/>
                        <a:pt x="21" y="43"/>
                        <a:pt x="22" y="43"/>
                      </a:cubicBezTo>
                      <a:cubicBezTo>
                        <a:pt x="22" y="43"/>
                        <a:pt x="21" y="43"/>
                        <a:pt x="22" y="42"/>
                      </a:cubicBezTo>
                      <a:cubicBezTo>
                        <a:pt x="22" y="43"/>
                        <a:pt x="22" y="43"/>
                        <a:pt x="22" y="43"/>
                      </a:cubicBezTo>
                      <a:cubicBezTo>
                        <a:pt x="24" y="42"/>
                        <a:pt x="26" y="41"/>
                        <a:pt x="28" y="40"/>
                      </a:cubicBezTo>
                      <a:cubicBezTo>
                        <a:pt x="28" y="40"/>
                        <a:pt x="28" y="40"/>
                        <a:pt x="28" y="40"/>
                      </a:cubicBezTo>
                      <a:cubicBezTo>
                        <a:pt x="28" y="39"/>
                        <a:pt x="29" y="39"/>
                        <a:pt x="29" y="39"/>
                      </a:cubicBezTo>
                      <a:cubicBezTo>
                        <a:pt x="30" y="39"/>
                        <a:pt x="30" y="39"/>
                        <a:pt x="30" y="39"/>
                      </a:cubicBezTo>
                      <a:cubicBezTo>
                        <a:pt x="30" y="39"/>
                        <a:pt x="31" y="39"/>
                        <a:pt x="31" y="38"/>
                      </a:cubicBezTo>
                      <a:cubicBezTo>
                        <a:pt x="32" y="38"/>
                        <a:pt x="32" y="39"/>
                        <a:pt x="32" y="38"/>
                      </a:cubicBezTo>
                      <a:cubicBezTo>
                        <a:pt x="33" y="38"/>
                        <a:pt x="32" y="38"/>
                        <a:pt x="33" y="38"/>
                      </a:cubicBezTo>
                      <a:cubicBezTo>
                        <a:pt x="33" y="38"/>
                        <a:pt x="33" y="38"/>
                        <a:pt x="33" y="38"/>
                      </a:cubicBezTo>
                      <a:cubicBezTo>
                        <a:pt x="34" y="38"/>
                        <a:pt x="33" y="37"/>
                        <a:pt x="33" y="37"/>
                      </a:cubicBezTo>
                      <a:cubicBezTo>
                        <a:pt x="34" y="36"/>
                        <a:pt x="35" y="36"/>
                        <a:pt x="35" y="36"/>
                      </a:cubicBezTo>
                      <a:cubicBezTo>
                        <a:pt x="35" y="36"/>
                        <a:pt x="35" y="36"/>
                        <a:pt x="35" y="36"/>
                      </a:cubicBezTo>
                      <a:cubicBezTo>
                        <a:pt x="36" y="36"/>
                        <a:pt x="35" y="36"/>
                        <a:pt x="36" y="36"/>
                      </a:cubicBezTo>
                      <a:cubicBezTo>
                        <a:pt x="35" y="36"/>
                        <a:pt x="35" y="36"/>
                        <a:pt x="35" y="36"/>
                      </a:cubicBezTo>
                      <a:cubicBezTo>
                        <a:pt x="35" y="37"/>
                        <a:pt x="35" y="37"/>
                        <a:pt x="35" y="37"/>
                      </a:cubicBezTo>
                      <a:cubicBezTo>
                        <a:pt x="35" y="37"/>
                        <a:pt x="36" y="36"/>
                        <a:pt x="36" y="36"/>
                      </a:cubicBezTo>
                      <a:cubicBezTo>
                        <a:pt x="35" y="34"/>
                        <a:pt x="37" y="31"/>
                        <a:pt x="36" y="30"/>
                      </a:cubicBezTo>
                      <a:cubicBezTo>
                        <a:pt x="36" y="28"/>
                        <a:pt x="36" y="26"/>
                        <a:pt x="36" y="24"/>
                      </a:cubicBezTo>
                      <a:cubicBezTo>
                        <a:pt x="36" y="21"/>
                        <a:pt x="37" y="17"/>
                        <a:pt x="36" y="15"/>
                      </a:cubicBezTo>
                      <a:cubicBezTo>
                        <a:pt x="37" y="12"/>
                        <a:pt x="37" y="10"/>
                        <a:pt x="36" y="8"/>
                      </a:cubicBezTo>
                      <a:cubicBezTo>
                        <a:pt x="36" y="8"/>
                        <a:pt x="36" y="9"/>
                        <a:pt x="36" y="9"/>
                      </a:cubicBezTo>
                      <a:cubicBezTo>
                        <a:pt x="36" y="10"/>
                        <a:pt x="36" y="9"/>
                        <a:pt x="36" y="10"/>
                      </a:cubicBezTo>
                      <a:cubicBezTo>
                        <a:pt x="36" y="10"/>
                        <a:pt x="36" y="10"/>
                        <a:pt x="36" y="10"/>
                      </a:cubicBezTo>
                      <a:cubicBezTo>
                        <a:pt x="35" y="10"/>
                        <a:pt x="35" y="10"/>
                        <a:pt x="35" y="10"/>
                      </a:cubicBezTo>
                      <a:cubicBezTo>
                        <a:pt x="35" y="10"/>
                        <a:pt x="36" y="10"/>
                        <a:pt x="36" y="11"/>
                      </a:cubicBezTo>
                      <a:cubicBezTo>
                        <a:pt x="36" y="11"/>
                        <a:pt x="36" y="11"/>
                        <a:pt x="35" y="11"/>
                      </a:cubicBezTo>
                      <a:cubicBezTo>
                        <a:pt x="35" y="11"/>
                        <a:pt x="34" y="12"/>
                        <a:pt x="34" y="13"/>
                      </a:cubicBezTo>
                      <a:cubicBezTo>
                        <a:pt x="34" y="13"/>
                        <a:pt x="34" y="13"/>
                        <a:pt x="34" y="13"/>
                      </a:cubicBezTo>
                      <a:cubicBezTo>
                        <a:pt x="34" y="12"/>
                        <a:pt x="34" y="12"/>
                        <a:pt x="35" y="11"/>
                      </a:cubicBezTo>
                      <a:cubicBezTo>
                        <a:pt x="34" y="11"/>
                        <a:pt x="34" y="10"/>
                        <a:pt x="35" y="9"/>
                      </a:cubicBezTo>
                      <a:cubicBezTo>
                        <a:pt x="34" y="10"/>
                        <a:pt x="34" y="10"/>
                        <a:pt x="33" y="10"/>
                      </a:cubicBezTo>
                      <a:cubicBezTo>
                        <a:pt x="33" y="11"/>
                        <a:pt x="32" y="11"/>
                        <a:pt x="32" y="12"/>
                      </a:cubicBezTo>
                      <a:cubicBezTo>
                        <a:pt x="32" y="11"/>
                        <a:pt x="31" y="11"/>
                        <a:pt x="31" y="10"/>
                      </a:cubicBezTo>
                      <a:cubicBezTo>
                        <a:pt x="31" y="10"/>
                        <a:pt x="32" y="11"/>
                        <a:pt x="32" y="11"/>
                      </a:cubicBezTo>
                      <a:cubicBezTo>
                        <a:pt x="33" y="10"/>
                        <a:pt x="32" y="9"/>
                        <a:pt x="33" y="9"/>
                      </a:cubicBezTo>
                      <a:cubicBezTo>
                        <a:pt x="32" y="8"/>
                        <a:pt x="32" y="8"/>
                        <a:pt x="32" y="8"/>
                      </a:cubicBezTo>
                      <a:cubicBezTo>
                        <a:pt x="33" y="7"/>
                        <a:pt x="31" y="7"/>
                        <a:pt x="32" y="6"/>
                      </a:cubicBezTo>
                      <a:cubicBezTo>
                        <a:pt x="32" y="6"/>
                        <a:pt x="32" y="6"/>
                        <a:pt x="33" y="6"/>
                      </a:cubicBezTo>
                      <a:cubicBezTo>
                        <a:pt x="33" y="6"/>
                        <a:pt x="33" y="6"/>
                        <a:pt x="34" y="6"/>
                      </a:cubicBezTo>
                      <a:cubicBezTo>
                        <a:pt x="33" y="5"/>
                        <a:pt x="34" y="4"/>
                        <a:pt x="34" y="3"/>
                      </a:cubicBezTo>
                      <a:cubicBezTo>
                        <a:pt x="34" y="3"/>
                        <a:pt x="34" y="4"/>
                        <a:pt x="35" y="4"/>
                      </a:cubicBezTo>
                      <a:cubicBezTo>
                        <a:pt x="35" y="4"/>
                        <a:pt x="35" y="4"/>
                        <a:pt x="35" y="4"/>
                      </a:cubicBezTo>
                      <a:cubicBezTo>
                        <a:pt x="35" y="4"/>
                        <a:pt x="36" y="4"/>
                        <a:pt x="35" y="5"/>
                      </a:cubicBezTo>
                      <a:cubicBezTo>
                        <a:pt x="36" y="5"/>
                        <a:pt x="36" y="5"/>
                        <a:pt x="36" y="5"/>
                      </a:cubicBezTo>
                      <a:cubicBezTo>
                        <a:pt x="36" y="5"/>
                        <a:pt x="36" y="5"/>
                        <a:pt x="36" y="5"/>
                      </a:cubicBezTo>
                      <a:cubicBezTo>
                        <a:pt x="36" y="6"/>
                        <a:pt x="34" y="6"/>
                        <a:pt x="34" y="6"/>
                      </a:cubicBezTo>
                      <a:cubicBezTo>
                        <a:pt x="34" y="7"/>
                        <a:pt x="34" y="7"/>
                        <a:pt x="34" y="7"/>
                      </a:cubicBezTo>
                      <a:cubicBezTo>
                        <a:pt x="34" y="7"/>
                        <a:pt x="34" y="6"/>
                        <a:pt x="35" y="6"/>
                      </a:cubicBezTo>
                      <a:cubicBezTo>
                        <a:pt x="36" y="5"/>
                        <a:pt x="35" y="7"/>
                        <a:pt x="36" y="6"/>
                      </a:cubicBezTo>
                      <a:cubicBezTo>
                        <a:pt x="36" y="7"/>
                        <a:pt x="36" y="7"/>
                        <a:pt x="36" y="7"/>
                      </a:cubicBezTo>
                      <a:cubicBezTo>
                        <a:pt x="35" y="7"/>
                        <a:pt x="35" y="7"/>
                        <a:pt x="35" y="7"/>
                      </a:cubicBezTo>
                      <a:cubicBezTo>
                        <a:pt x="35" y="8"/>
                        <a:pt x="35" y="8"/>
                        <a:pt x="35" y="9"/>
                      </a:cubicBezTo>
                      <a:cubicBezTo>
                        <a:pt x="35" y="9"/>
                        <a:pt x="35" y="9"/>
                        <a:pt x="35" y="9"/>
                      </a:cubicBezTo>
                      <a:cubicBezTo>
                        <a:pt x="35" y="8"/>
                        <a:pt x="35" y="8"/>
                        <a:pt x="35" y="8"/>
                      </a:cubicBezTo>
                      <a:cubicBezTo>
                        <a:pt x="35" y="7"/>
                        <a:pt x="36" y="8"/>
                        <a:pt x="36" y="7"/>
                      </a:cubicBezTo>
                      <a:cubicBezTo>
                        <a:pt x="37" y="6"/>
                        <a:pt x="36" y="6"/>
                        <a:pt x="36" y="6"/>
                      </a:cubicBezTo>
                      <a:cubicBezTo>
                        <a:pt x="36" y="5"/>
                        <a:pt x="37" y="5"/>
                        <a:pt x="37" y="5"/>
                      </a:cubicBezTo>
                      <a:cubicBezTo>
                        <a:pt x="36" y="4"/>
                        <a:pt x="36" y="1"/>
                        <a:pt x="36" y="0"/>
                      </a:cubicBezTo>
                      <a:cubicBezTo>
                        <a:pt x="36" y="0"/>
                        <a:pt x="36" y="0"/>
                        <a:pt x="36" y="0"/>
                      </a:cubicBezTo>
                      <a:cubicBezTo>
                        <a:pt x="34" y="1"/>
                        <a:pt x="31" y="2"/>
                        <a:pt x="28" y="3"/>
                      </a:cubicBezTo>
                      <a:cubicBezTo>
                        <a:pt x="28" y="3"/>
                        <a:pt x="28" y="3"/>
                        <a:pt x="28" y="3"/>
                      </a:cubicBezTo>
                      <a:cubicBezTo>
                        <a:pt x="27" y="3"/>
                        <a:pt x="27" y="4"/>
                        <a:pt x="26" y="3"/>
                      </a:cubicBezTo>
                      <a:cubicBezTo>
                        <a:pt x="23" y="5"/>
                        <a:pt x="19" y="6"/>
                        <a:pt x="16" y="8"/>
                      </a:cubicBezTo>
                      <a:cubicBezTo>
                        <a:pt x="15" y="7"/>
                        <a:pt x="13" y="9"/>
                        <a:pt x="11" y="9"/>
                      </a:cubicBezTo>
                      <a:cubicBezTo>
                        <a:pt x="8" y="11"/>
                        <a:pt x="4" y="12"/>
                        <a:pt x="1" y="14"/>
                      </a:cubicBezTo>
                      <a:cubicBezTo>
                        <a:pt x="0" y="18"/>
                        <a:pt x="1" y="22"/>
                        <a:pt x="1" y="25"/>
                      </a:cubicBezTo>
                      <a:cubicBezTo>
                        <a:pt x="1" y="26"/>
                        <a:pt x="1" y="27"/>
                        <a:pt x="1" y="28"/>
                      </a:cubicBezTo>
                      <a:close/>
                      <a:moveTo>
                        <a:pt x="35" y="2"/>
                      </a:moveTo>
                      <a:cubicBezTo>
                        <a:pt x="35" y="2"/>
                        <a:pt x="35" y="2"/>
                        <a:pt x="35" y="2"/>
                      </a:cubicBezTo>
                      <a:cubicBezTo>
                        <a:pt x="35" y="2"/>
                        <a:pt x="35" y="2"/>
                        <a:pt x="35" y="2"/>
                      </a:cubicBezTo>
                      <a:close/>
                      <a:moveTo>
                        <a:pt x="32" y="5"/>
                      </a:moveTo>
                      <a:cubicBezTo>
                        <a:pt x="33" y="5"/>
                        <a:pt x="33" y="5"/>
                        <a:pt x="33" y="4"/>
                      </a:cubicBezTo>
                      <a:cubicBezTo>
                        <a:pt x="33" y="5"/>
                        <a:pt x="33" y="6"/>
                        <a:pt x="33" y="6"/>
                      </a:cubicBezTo>
                      <a:cubicBezTo>
                        <a:pt x="32" y="6"/>
                        <a:pt x="32" y="5"/>
                        <a:pt x="32" y="5"/>
                      </a:cubicBezTo>
                      <a:close/>
                      <a:moveTo>
                        <a:pt x="32" y="4"/>
                      </a:moveTo>
                      <a:cubicBezTo>
                        <a:pt x="32" y="4"/>
                        <a:pt x="32" y="4"/>
                        <a:pt x="32" y="3"/>
                      </a:cubicBezTo>
                      <a:cubicBezTo>
                        <a:pt x="32" y="3"/>
                        <a:pt x="32" y="3"/>
                        <a:pt x="32" y="3"/>
                      </a:cubicBezTo>
                      <a:cubicBezTo>
                        <a:pt x="32" y="3"/>
                        <a:pt x="32" y="3"/>
                        <a:pt x="32" y="3"/>
                      </a:cubicBezTo>
                      <a:cubicBezTo>
                        <a:pt x="32" y="3"/>
                        <a:pt x="32" y="3"/>
                        <a:pt x="32" y="3"/>
                      </a:cubicBezTo>
                      <a:cubicBezTo>
                        <a:pt x="32" y="3"/>
                        <a:pt x="32" y="3"/>
                        <a:pt x="32" y="4"/>
                      </a:cubicBezTo>
                      <a:cubicBezTo>
                        <a:pt x="32" y="4"/>
                        <a:pt x="32" y="4"/>
                        <a:pt x="32" y="4"/>
                      </a:cubicBezTo>
                      <a:cubicBezTo>
                        <a:pt x="32" y="4"/>
                        <a:pt x="32" y="4"/>
                        <a:pt x="32" y="4"/>
                      </a:cubicBezTo>
                      <a:cubicBezTo>
                        <a:pt x="32" y="4"/>
                        <a:pt x="32" y="4"/>
                        <a:pt x="32" y="4"/>
                      </a:cubicBezTo>
                      <a:close/>
                      <a:moveTo>
                        <a:pt x="31" y="4"/>
                      </a:moveTo>
                      <a:cubicBezTo>
                        <a:pt x="31" y="4"/>
                        <a:pt x="32" y="3"/>
                        <a:pt x="32" y="4"/>
                      </a:cubicBezTo>
                      <a:cubicBezTo>
                        <a:pt x="32" y="4"/>
                        <a:pt x="32" y="4"/>
                        <a:pt x="31" y="4"/>
                      </a:cubicBezTo>
                      <a:close/>
                      <a:moveTo>
                        <a:pt x="31" y="9"/>
                      </a:moveTo>
                      <a:cubicBezTo>
                        <a:pt x="32" y="9"/>
                        <a:pt x="32" y="9"/>
                        <a:pt x="32" y="9"/>
                      </a:cubicBezTo>
                      <a:cubicBezTo>
                        <a:pt x="32" y="9"/>
                        <a:pt x="32" y="10"/>
                        <a:pt x="32" y="10"/>
                      </a:cubicBezTo>
                      <a:cubicBezTo>
                        <a:pt x="31" y="10"/>
                        <a:pt x="31" y="9"/>
                        <a:pt x="31" y="9"/>
                      </a:cubicBezTo>
                      <a:close/>
                      <a:moveTo>
                        <a:pt x="11" y="44"/>
                      </a:moveTo>
                      <a:cubicBezTo>
                        <a:pt x="11" y="43"/>
                        <a:pt x="11" y="43"/>
                        <a:pt x="12" y="42"/>
                      </a:cubicBezTo>
                      <a:cubicBezTo>
                        <a:pt x="12" y="43"/>
                        <a:pt x="12" y="43"/>
                        <a:pt x="12" y="44"/>
                      </a:cubicBezTo>
                      <a:cubicBezTo>
                        <a:pt x="12" y="44"/>
                        <a:pt x="11" y="44"/>
                        <a:pt x="11" y="44"/>
                      </a:cubicBezTo>
                      <a:close/>
                      <a:moveTo>
                        <a:pt x="2" y="18"/>
                      </a:moveTo>
                      <a:cubicBezTo>
                        <a:pt x="2" y="18"/>
                        <a:pt x="2" y="17"/>
                        <a:pt x="2" y="17"/>
                      </a:cubicBezTo>
                      <a:cubicBezTo>
                        <a:pt x="2" y="17"/>
                        <a:pt x="2" y="18"/>
                        <a:pt x="2" y="18"/>
                      </a:cubicBezTo>
                      <a:close/>
                      <a:moveTo>
                        <a:pt x="2" y="20"/>
                      </a:moveTo>
                      <a:cubicBezTo>
                        <a:pt x="2" y="20"/>
                        <a:pt x="2" y="19"/>
                        <a:pt x="2" y="19"/>
                      </a:cubicBezTo>
                      <a:cubicBezTo>
                        <a:pt x="3" y="19"/>
                        <a:pt x="3" y="20"/>
                        <a:pt x="2" y="20"/>
                      </a:cubicBezTo>
                      <a:close/>
                      <a:moveTo>
                        <a:pt x="4" y="20"/>
                      </a:moveTo>
                      <a:cubicBezTo>
                        <a:pt x="4" y="20"/>
                        <a:pt x="4" y="21"/>
                        <a:pt x="4" y="21"/>
                      </a:cubicBezTo>
                      <a:cubicBezTo>
                        <a:pt x="4" y="21"/>
                        <a:pt x="3" y="21"/>
                        <a:pt x="3" y="21"/>
                      </a:cubicBezTo>
                      <a:cubicBezTo>
                        <a:pt x="3" y="21"/>
                        <a:pt x="4" y="21"/>
                        <a:pt x="4" y="20"/>
                      </a:cubicBezTo>
                      <a:close/>
                      <a:moveTo>
                        <a:pt x="1" y="35"/>
                      </a:moveTo>
                      <a:cubicBezTo>
                        <a:pt x="2" y="34"/>
                        <a:pt x="2" y="34"/>
                        <a:pt x="2" y="34"/>
                      </a:cubicBezTo>
                      <a:cubicBezTo>
                        <a:pt x="2" y="34"/>
                        <a:pt x="2" y="35"/>
                        <a:pt x="2" y="34"/>
                      </a:cubicBezTo>
                      <a:cubicBezTo>
                        <a:pt x="3" y="35"/>
                        <a:pt x="2" y="35"/>
                        <a:pt x="1" y="35"/>
                      </a:cubicBezTo>
                      <a:close/>
                      <a:moveTo>
                        <a:pt x="2" y="42"/>
                      </a:moveTo>
                      <a:cubicBezTo>
                        <a:pt x="2" y="42"/>
                        <a:pt x="2" y="41"/>
                        <a:pt x="2" y="41"/>
                      </a:cubicBezTo>
                      <a:cubicBezTo>
                        <a:pt x="2" y="42"/>
                        <a:pt x="2" y="42"/>
                        <a:pt x="2" y="43"/>
                      </a:cubicBezTo>
                      <a:cubicBezTo>
                        <a:pt x="2" y="43"/>
                        <a:pt x="2" y="42"/>
                        <a:pt x="2" y="42"/>
                      </a:cubicBezTo>
                      <a:close/>
                      <a:moveTo>
                        <a:pt x="5" y="26"/>
                      </a:moveTo>
                      <a:cubicBezTo>
                        <a:pt x="4" y="26"/>
                        <a:pt x="5" y="27"/>
                        <a:pt x="4" y="27"/>
                      </a:cubicBezTo>
                      <a:cubicBezTo>
                        <a:pt x="4" y="27"/>
                        <a:pt x="4" y="27"/>
                        <a:pt x="4" y="27"/>
                      </a:cubicBezTo>
                      <a:cubicBezTo>
                        <a:pt x="4" y="26"/>
                        <a:pt x="4" y="26"/>
                        <a:pt x="5" y="25"/>
                      </a:cubicBezTo>
                      <a:cubicBezTo>
                        <a:pt x="5" y="26"/>
                        <a:pt x="5" y="26"/>
                        <a:pt x="5" y="26"/>
                      </a:cubicBezTo>
                      <a:close/>
                      <a:moveTo>
                        <a:pt x="4" y="24"/>
                      </a:moveTo>
                      <a:cubicBezTo>
                        <a:pt x="4" y="24"/>
                        <a:pt x="5" y="24"/>
                        <a:pt x="5" y="24"/>
                      </a:cubicBezTo>
                      <a:cubicBezTo>
                        <a:pt x="4" y="25"/>
                        <a:pt x="4" y="24"/>
                        <a:pt x="4" y="24"/>
                      </a:cubicBezTo>
                      <a:close/>
                      <a:moveTo>
                        <a:pt x="3" y="37"/>
                      </a:moveTo>
                      <a:cubicBezTo>
                        <a:pt x="3" y="38"/>
                        <a:pt x="3" y="38"/>
                        <a:pt x="2" y="38"/>
                      </a:cubicBezTo>
                      <a:cubicBezTo>
                        <a:pt x="2" y="38"/>
                        <a:pt x="2" y="38"/>
                        <a:pt x="2" y="37"/>
                      </a:cubicBezTo>
                      <a:cubicBezTo>
                        <a:pt x="3" y="37"/>
                        <a:pt x="3" y="37"/>
                        <a:pt x="3" y="37"/>
                      </a:cubicBezTo>
                      <a:close/>
                      <a:moveTo>
                        <a:pt x="3" y="36"/>
                      </a:moveTo>
                      <a:cubicBezTo>
                        <a:pt x="3" y="35"/>
                        <a:pt x="3" y="35"/>
                        <a:pt x="3" y="35"/>
                      </a:cubicBezTo>
                      <a:cubicBezTo>
                        <a:pt x="3" y="35"/>
                        <a:pt x="3" y="35"/>
                        <a:pt x="3" y="36"/>
                      </a:cubicBezTo>
                      <a:cubicBezTo>
                        <a:pt x="3" y="36"/>
                        <a:pt x="3" y="36"/>
                        <a:pt x="3" y="36"/>
                      </a:cubicBezTo>
                      <a:close/>
                      <a:moveTo>
                        <a:pt x="2" y="34"/>
                      </a:moveTo>
                      <a:cubicBezTo>
                        <a:pt x="2" y="34"/>
                        <a:pt x="2" y="34"/>
                        <a:pt x="2" y="33"/>
                      </a:cubicBezTo>
                      <a:cubicBezTo>
                        <a:pt x="3" y="33"/>
                        <a:pt x="3" y="33"/>
                        <a:pt x="3" y="33"/>
                      </a:cubicBezTo>
                      <a:cubicBezTo>
                        <a:pt x="3" y="33"/>
                        <a:pt x="3" y="32"/>
                        <a:pt x="3" y="32"/>
                      </a:cubicBezTo>
                      <a:cubicBezTo>
                        <a:pt x="3" y="32"/>
                        <a:pt x="3" y="32"/>
                        <a:pt x="3" y="32"/>
                      </a:cubicBezTo>
                      <a:cubicBezTo>
                        <a:pt x="4" y="32"/>
                        <a:pt x="4" y="32"/>
                        <a:pt x="3" y="32"/>
                      </a:cubicBezTo>
                      <a:cubicBezTo>
                        <a:pt x="4" y="33"/>
                        <a:pt x="5" y="33"/>
                        <a:pt x="4" y="34"/>
                      </a:cubicBezTo>
                      <a:cubicBezTo>
                        <a:pt x="4" y="34"/>
                        <a:pt x="4" y="33"/>
                        <a:pt x="3" y="33"/>
                      </a:cubicBezTo>
                      <a:cubicBezTo>
                        <a:pt x="3" y="33"/>
                        <a:pt x="3" y="34"/>
                        <a:pt x="2" y="34"/>
                      </a:cubicBezTo>
                      <a:close/>
                      <a:moveTo>
                        <a:pt x="4" y="38"/>
                      </a:moveTo>
                      <a:cubicBezTo>
                        <a:pt x="4" y="38"/>
                        <a:pt x="4" y="38"/>
                        <a:pt x="4" y="38"/>
                      </a:cubicBezTo>
                      <a:cubicBezTo>
                        <a:pt x="5" y="38"/>
                        <a:pt x="4" y="38"/>
                        <a:pt x="4" y="38"/>
                      </a:cubicBezTo>
                      <a:close/>
                      <a:moveTo>
                        <a:pt x="4" y="37"/>
                      </a:moveTo>
                      <a:cubicBezTo>
                        <a:pt x="4" y="37"/>
                        <a:pt x="4" y="37"/>
                        <a:pt x="5" y="36"/>
                      </a:cubicBezTo>
                      <a:cubicBezTo>
                        <a:pt x="5" y="37"/>
                        <a:pt x="5" y="37"/>
                        <a:pt x="5" y="37"/>
                      </a:cubicBezTo>
                      <a:cubicBezTo>
                        <a:pt x="4" y="37"/>
                        <a:pt x="4" y="37"/>
                        <a:pt x="4" y="37"/>
                      </a:cubicBezTo>
                      <a:close/>
                      <a:moveTo>
                        <a:pt x="3" y="37"/>
                      </a:moveTo>
                      <a:cubicBezTo>
                        <a:pt x="4" y="37"/>
                        <a:pt x="4" y="37"/>
                        <a:pt x="4" y="37"/>
                      </a:cubicBezTo>
                      <a:cubicBezTo>
                        <a:pt x="4" y="37"/>
                        <a:pt x="3" y="38"/>
                        <a:pt x="3" y="37"/>
                      </a:cubicBezTo>
                      <a:close/>
                      <a:moveTo>
                        <a:pt x="2" y="33"/>
                      </a:moveTo>
                      <a:cubicBezTo>
                        <a:pt x="2" y="33"/>
                        <a:pt x="2" y="32"/>
                        <a:pt x="3" y="32"/>
                      </a:cubicBezTo>
                      <a:cubicBezTo>
                        <a:pt x="3" y="33"/>
                        <a:pt x="2" y="33"/>
                        <a:pt x="2" y="33"/>
                      </a:cubicBezTo>
                      <a:close/>
                      <a:moveTo>
                        <a:pt x="2" y="24"/>
                      </a:moveTo>
                      <a:cubicBezTo>
                        <a:pt x="2" y="24"/>
                        <a:pt x="2" y="23"/>
                        <a:pt x="2" y="23"/>
                      </a:cubicBezTo>
                      <a:cubicBezTo>
                        <a:pt x="2" y="23"/>
                        <a:pt x="2" y="23"/>
                        <a:pt x="2" y="24"/>
                      </a:cubicBezTo>
                      <a:cubicBezTo>
                        <a:pt x="2" y="24"/>
                        <a:pt x="2" y="24"/>
                        <a:pt x="2" y="24"/>
                      </a:cubicBezTo>
                      <a:close/>
                      <a:moveTo>
                        <a:pt x="2" y="32"/>
                      </a:moveTo>
                      <a:cubicBezTo>
                        <a:pt x="2" y="31"/>
                        <a:pt x="3" y="31"/>
                        <a:pt x="3" y="30"/>
                      </a:cubicBezTo>
                      <a:cubicBezTo>
                        <a:pt x="3" y="30"/>
                        <a:pt x="3" y="30"/>
                        <a:pt x="4" y="30"/>
                      </a:cubicBezTo>
                      <a:cubicBezTo>
                        <a:pt x="4" y="31"/>
                        <a:pt x="3" y="31"/>
                        <a:pt x="2" y="32"/>
                      </a:cubicBezTo>
                      <a:cubicBezTo>
                        <a:pt x="2" y="32"/>
                        <a:pt x="2" y="32"/>
                        <a:pt x="2" y="32"/>
                      </a:cubicBezTo>
                      <a:close/>
                      <a:moveTo>
                        <a:pt x="3" y="26"/>
                      </a:moveTo>
                      <a:cubicBezTo>
                        <a:pt x="3" y="26"/>
                        <a:pt x="4" y="25"/>
                        <a:pt x="4" y="25"/>
                      </a:cubicBezTo>
                      <a:cubicBezTo>
                        <a:pt x="4" y="26"/>
                        <a:pt x="4" y="26"/>
                        <a:pt x="3" y="26"/>
                      </a:cubicBezTo>
                      <a:cubicBezTo>
                        <a:pt x="3" y="26"/>
                        <a:pt x="3" y="26"/>
                        <a:pt x="3" y="26"/>
                      </a:cubicBezTo>
                      <a:close/>
                      <a:moveTo>
                        <a:pt x="5" y="30"/>
                      </a:moveTo>
                      <a:cubicBezTo>
                        <a:pt x="5" y="31"/>
                        <a:pt x="5" y="31"/>
                        <a:pt x="5" y="31"/>
                      </a:cubicBezTo>
                      <a:cubicBezTo>
                        <a:pt x="5" y="30"/>
                        <a:pt x="5" y="30"/>
                        <a:pt x="5" y="30"/>
                      </a:cubicBezTo>
                      <a:close/>
                      <a:moveTo>
                        <a:pt x="5" y="39"/>
                      </a:moveTo>
                      <a:cubicBezTo>
                        <a:pt x="5" y="40"/>
                        <a:pt x="4" y="40"/>
                        <a:pt x="4" y="40"/>
                      </a:cubicBezTo>
                      <a:cubicBezTo>
                        <a:pt x="4" y="39"/>
                        <a:pt x="5" y="39"/>
                        <a:pt x="5" y="39"/>
                      </a:cubicBezTo>
                      <a:close/>
                      <a:moveTo>
                        <a:pt x="4" y="40"/>
                      </a:moveTo>
                      <a:cubicBezTo>
                        <a:pt x="4" y="41"/>
                        <a:pt x="4" y="41"/>
                        <a:pt x="3" y="41"/>
                      </a:cubicBezTo>
                      <a:cubicBezTo>
                        <a:pt x="3" y="41"/>
                        <a:pt x="3" y="40"/>
                        <a:pt x="3" y="40"/>
                      </a:cubicBezTo>
                      <a:cubicBezTo>
                        <a:pt x="3" y="40"/>
                        <a:pt x="3" y="40"/>
                        <a:pt x="3" y="40"/>
                      </a:cubicBezTo>
                      <a:cubicBezTo>
                        <a:pt x="4" y="40"/>
                        <a:pt x="3" y="41"/>
                        <a:pt x="4" y="40"/>
                      </a:cubicBezTo>
                      <a:cubicBezTo>
                        <a:pt x="4" y="40"/>
                        <a:pt x="4" y="40"/>
                        <a:pt x="4" y="40"/>
                      </a:cubicBezTo>
                      <a:cubicBezTo>
                        <a:pt x="4" y="40"/>
                        <a:pt x="4" y="40"/>
                        <a:pt x="4" y="40"/>
                      </a:cubicBezTo>
                      <a:close/>
                      <a:moveTo>
                        <a:pt x="3" y="41"/>
                      </a:moveTo>
                      <a:cubicBezTo>
                        <a:pt x="3" y="41"/>
                        <a:pt x="2" y="41"/>
                        <a:pt x="2" y="41"/>
                      </a:cubicBezTo>
                      <a:cubicBezTo>
                        <a:pt x="2" y="41"/>
                        <a:pt x="3" y="41"/>
                        <a:pt x="3" y="41"/>
                      </a:cubicBezTo>
                      <a:cubicBezTo>
                        <a:pt x="3" y="41"/>
                        <a:pt x="3" y="41"/>
                        <a:pt x="3" y="41"/>
                      </a:cubicBezTo>
                      <a:close/>
                      <a:moveTo>
                        <a:pt x="2" y="22"/>
                      </a:moveTo>
                      <a:cubicBezTo>
                        <a:pt x="2" y="22"/>
                        <a:pt x="2" y="22"/>
                        <a:pt x="2" y="22"/>
                      </a:cubicBezTo>
                      <a:cubicBezTo>
                        <a:pt x="2" y="22"/>
                        <a:pt x="2" y="22"/>
                        <a:pt x="3" y="22"/>
                      </a:cubicBezTo>
                      <a:cubicBezTo>
                        <a:pt x="3" y="22"/>
                        <a:pt x="3" y="22"/>
                        <a:pt x="2" y="23"/>
                      </a:cubicBezTo>
                      <a:cubicBezTo>
                        <a:pt x="2" y="22"/>
                        <a:pt x="2" y="23"/>
                        <a:pt x="2" y="22"/>
                      </a:cubicBezTo>
                      <a:close/>
                      <a:moveTo>
                        <a:pt x="4" y="23"/>
                      </a:moveTo>
                      <a:cubicBezTo>
                        <a:pt x="4" y="23"/>
                        <a:pt x="3" y="23"/>
                        <a:pt x="3" y="23"/>
                      </a:cubicBezTo>
                      <a:cubicBezTo>
                        <a:pt x="3" y="22"/>
                        <a:pt x="4" y="23"/>
                        <a:pt x="5" y="22"/>
                      </a:cubicBezTo>
                      <a:cubicBezTo>
                        <a:pt x="5" y="22"/>
                        <a:pt x="5" y="22"/>
                        <a:pt x="5" y="23"/>
                      </a:cubicBezTo>
                      <a:cubicBezTo>
                        <a:pt x="5" y="23"/>
                        <a:pt x="5" y="23"/>
                        <a:pt x="5" y="24"/>
                      </a:cubicBezTo>
                      <a:cubicBezTo>
                        <a:pt x="4" y="24"/>
                        <a:pt x="5" y="23"/>
                        <a:pt x="4" y="23"/>
                      </a:cubicBezTo>
                      <a:cubicBezTo>
                        <a:pt x="4" y="23"/>
                        <a:pt x="3" y="24"/>
                        <a:pt x="2" y="25"/>
                      </a:cubicBezTo>
                      <a:cubicBezTo>
                        <a:pt x="2" y="24"/>
                        <a:pt x="2" y="24"/>
                        <a:pt x="3" y="24"/>
                      </a:cubicBezTo>
                      <a:cubicBezTo>
                        <a:pt x="3" y="23"/>
                        <a:pt x="3" y="24"/>
                        <a:pt x="4" y="23"/>
                      </a:cubicBezTo>
                      <a:close/>
                      <a:moveTo>
                        <a:pt x="3" y="22"/>
                      </a:moveTo>
                      <a:cubicBezTo>
                        <a:pt x="3" y="22"/>
                        <a:pt x="3" y="22"/>
                        <a:pt x="3" y="22"/>
                      </a:cubicBezTo>
                      <a:cubicBezTo>
                        <a:pt x="3" y="22"/>
                        <a:pt x="4" y="22"/>
                        <a:pt x="4" y="22"/>
                      </a:cubicBezTo>
                      <a:cubicBezTo>
                        <a:pt x="4" y="22"/>
                        <a:pt x="3" y="22"/>
                        <a:pt x="3" y="22"/>
                      </a:cubicBezTo>
                      <a:close/>
                      <a:moveTo>
                        <a:pt x="3" y="19"/>
                      </a:moveTo>
                      <a:cubicBezTo>
                        <a:pt x="3" y="19"/>
                        <a:pt x="3" y="19"/>
                        <a:pt x="3" y="19"/>
                      </a:cubicBezTo>
                      <a:cubicBezTo>
                        <a:pt x="3" y="19"/>
                        <a:pt x="3" y="19"/>
                        <a:pt x="3" y="20"/>
                      </a:cubicBezTo>
                      <a:cubicBezTo>
                        <a:pt x="3" y="20"/>
                        <a:pt x="3" y="20"/>
                        <a:pt x="3" y="19"/>
                      </a:cubicBezTo>
                      <a:close/>
                      <a:moveTo>
                        <a:pt x="4" y="16"/>
                      </a:moveTo>
                      <a:cubicBezTo>
                        <a:pt x="4" y="17"/>
                        <a:pt x="4" y="17"/>
                        <a:pt x="3" y="17"/>
                      </a:cubicBezTo>
                      <a:cubicBezTo>
                        <a:pt x="3" y="17"/>
                        <a:pt x="3" y="17"/>
                        <a:pt x="3" y="17"/>
                      </a:cubicBezTo>
                      <a:cubicBezTo>
                        <a:pt x="3" y="16"/>
                        <a:pt x="4" y="16"/>
                        <a:pt x="4" y="16"/>
                      </a:cubicBezTo>
                      <a:close/>
                      <a:moveTo>
                        <a:pt x="5" y="16"/>
                      </a:moveTo>
                      <a:cubicBezTo>
                        <a:pt x="4" y="16"/>
                        <a:pt x="4" y="17"/>
                        <a:pt x="4" y="17"/>
                      </a:cubicBezTo>
                      <a:cubicBezTo>
                        <a:pt x="4" y="18"/>
                        <a:pt x="4" y="18"/>
                        <a:pt x="4" y="18"/>
                      </a:cubicBezTo>
                      <a:cubicBezTo>
                        <a:pt x="4" y="18"/>
                        <a:pt x="4" y="18"/>
                        <a:pt x="4" y="18"/>
                      </a:cubicBezTo>
                      <a:cubicBezTo>
                        <a:pt x="4" y="17"/>
                        <a:pt x="4" y="15"/>
                        <a:pt x="5" y="16"/>
                      </a:cubicBezTo>
                      <a:close/>
                      <a:moveTo>
                        <a:pt x="5" y="20"/>
                      </a:moveTo>
                      <a:cubicBezTo>
                        <a:pt x="5" y="20"/>
                        <a:pt x="5" y="20"/>
                        <a:pt x="5" y="20"/>
                      </a:cubicBezTo>
                      <a:cubicBezTo>
                        <a:pt x="5" y="20"/>
                        <a:pt x="5" y="20"/>
                        <a:pt x="5" y="20"/>
                      </a:cubicBezTo>
                      <a:cubicBezTo>
                        <a:pt x="5" y="20"/>
                        <a:pt x="5" y="20"/>
                        <a:pt x="5" y="20"/>
                      </a:cubicBezTo>
                      <a:close/>
                      <a:moveTo>
                        <a:pt x="6" y="15"/>
                      </a:moveTo>
                      <a:cubicBezTo>
                        <a:pt x="6" y="15"/>
                        <a:pt x="6" y="15"/>
                        <a:pt x="6" y="15"/>
                      </a:cubicBezTo>
                      <a:cubicBezTo>
                        <a:pt x="6" y="16"/>
                        <a:pt x="6" y="15"/>
                        <a:pt x="6" y="15"/>
                      </a:cubicBezTo>
                      <a:cubicBezTo>
                        <a:pt x="6" y="15"/>
                        <a:pt x="6" y="15"/>
                        <a:pt x="6" y="15"/>
                      </a:cubicBezTo>
                      <a:close/>
                      <a:moveTo>
                        <a:pt x="6" y="45"/>
                      </a:moveTo>
                      <a:cubicBezTo>
                        <a:pt x="6" y="45"/>
                        <a:pt x="7" y="45"/>
                        <a:pt x="7" y="45"/>
                      </a:cubicBezTo>
                      <a:cubicBezTo>
                        <a:pt x="6" y="45"/>
                        <a:pt x="6" y="45"/>
                        <a:pt x="6" y="45"/>
                      </a:cubicBezTo>
                      <a:cubicBezTo>
                        <a:pt x="6" y="45"/>
                        <a:pt x="6" y="45"/>
                        <a:pt x="6" y="45"/>
                      </a:cubicBezTo>
                      <a:close/>
                      <a:moveTo>
                        <a:pt x="7" y="17"/>
                      </a:moveTo>
                      <a:cubicBezTo>
                        <a:pt x="7" y="18"/>
                        <a:pt x="7" y="18"/>
                        <a:pt x="6" y="18"/>
                      </a:cubicBezTo>
                      <a:cubicBezTo>
                        <a:pt x="6" y="18"/>
                        <a:pt x="6" y="18"/>
                        <a:pt x="6" y="18"/>
                      </a:cubicBezTo>
                      <a:cubicBezTo>
                        <a:pt x="6" y="18"/>
                        <a:pt x="6" y="17"/>
                        <a:pt x="7" y="17"/>
                      </a:cubicBezTo>
                      <a:close/>
                      <a:moveTo>
                        <a:pt x="7" y="39"/>
                      </a:moveTo>
                      <a:cubicBezTo>
                        <a:pt x="7" y="39"/>
                        <a:pt x="7" y="39"/>
                        <a:pt x="7" y="39"/>
                      </a:cubicBezTo>
                      <a:cubicBezTo>
                        <a:pt x="7" y="39"/>
                        <a:pt x="7" y="39"/>
                        <a:pt x="7" y="40"/>
                      </a:cubicBezTo>
                      <a:cubicBezTo>
                        <a:pt x="7" y="40"/>
                        <a:pt x="7" y="40"/>
                        <a:pt x="6" y="40"/>
                      </a:cubicBezTo>
                      <a:cubicBezTo>
                        <a:pt x="6" y="40"/>
                        <a:pt x="7" y="40"/>
                        <a:pt x="7" y="39"/>
                      </a:cubicBezTo>
                      <a:close/>
                      <a:moveTo>
                        <a:pt x="10" y="41"/>
                      </a:moveTo>
                      <a:cubicBezTo>
                        <a:pt x="10" y="41"/>
                        <a:pt x="10" y="42"/>
                        <a:pt x="9" y="41"/>
                      </a:cubicBezTo>
                      <a:cubicBezTo>
                        <a:pt x="9" y="41"/>
                        <a:pt x="10" y="41"/>
                        <a:pt x="10" y="41"/>
                      </a:cubicBezTo>
                      <a:close/>
                      <a:moveTo>
                        <a:pt x="9" y="23"/>
                      </a:moveTo>
                      <a:cubicBezTo>
                        <a:pt x="9" y="23"/>
                        <a:pt x="9" y="23"/>
                        <a:pt x="10" y="23"/>
                      </a:cubicBezTo>
                      <a:cubicBezTo>
                        <a:pt x="10" y="23"/>
                        <a:pt x="10" y="23"/>
                        <a:pt x="9" y="23"/>
                      </a:cubicBezTo>
                      <a:close/>
                      <a:moveTo>
                        <a:pt x="9" y="34"/>
                      </a:moveTo>
                      <a:cubicBezTo>
                        <a:pt x="9" y="34"/>
                        <a:pt x="9" y="34"/>
                        <a:pt x="9" y="34"/>
                      </a:cubicBezTo>
                      <a:cubicBezTo>
                        <a:pt x="9" y="33"/>
                        <a:pt x="10" y="33"/>
                        <a:pt x="9" y="34"/>
                      </a:cubicBezTo>
                      <a:close/>
                      <a:moveTo>
                        <a:pt x="9" y="43"/>
                      </a:moveTo>
                      <a:cubicBezTo>
                        <a:pt x="8" y="43"/>
                        <a:pt x="8" y="44"/>
                        <a:pt x="8" y="43"/>
                      </a:cubicBezTo>
                      <a:cubicBezTo>
                        <a:pt x="8" y="43"/>
                        <a:pt x="9" y="43"/>
                        <a:pt x="9" y="43"/>
                      </a:cubicBezTo>
                      <a:cubicBezTo>
                        <a:pt x="9" y="43"/>
                        <a:pt x="9" y="43"/>
                        <a:pt x="9" y="43"/>
                      </a:cubicBezTo>
                      <a:close/>
                      <a:moveTo>
                        <a:pt x="8" y="20"/>
                      </a:moveTo>
                      <a:cubicBezTo>
                        <a:pt x="9" y="20"/>
                        <a:pt x="9" y="20"/>
                        <a:pt x="9" y="20"/>
                      </a:cubicBezTo>
                      <a:cubicBezTo>
                        <a:pt x="9" y="21"/>
                        <a:pt x="9" y="21"/>
                        <a:pt x="9" y="21"/>
                      </a:cubicBezTo>
                      <a:cubicBezTo>
                        <a:pt x="8" y="21"/>
                        <a:pt x="8" y="21"/>
                        <a:pt x="8" y="20"/>
                      </a:cubicBezTo>
                      <a:close/>
                      <a:moveTo>
                        <a:pt x="8" y="21"/>
                      </a:moveTo>
                      <a:cubicBezTo>
                        <a:pt x="8" y="21"/>
                        <a:pt x="8" y="21"/>
                        <a:pt x="8" y="21"/>
                      </a:cubicBezTo>
                      <a:cubicBezTo>
                        <a:pt x="8" y="21"/>
                        <a:pt x="8" y="21"/>
                        <a:pt x="8" y="21"/>
                      </a:cubicBezTo>
                      <a:cubicBezTo>
                        <a:pt x="8" y="22"/>
                        <a:pt x="8" y="21"/>
                        <a:pt x="8" y="21"/>
                      </a:cubicBezTo>
                      <a:close/>
                      <a:moveTo>
                        <a:pt x="8" y="22"/>
                      </a:moveTo>
                      <a:cubicBezTo>
                        <a:pt x="7" y="23"/>
                        <a:pt x="7" y="24"/>
                        <a:pt x="7" y="24"/>
                      </a:cubicBezTo>
                      <a:cubicBezTo>
                        <a:pt x="7" y="23"/>
                        <a:pt x="7" y="23"/>
                        <a:pt x="7" y="22"/>
                      </a:cubicBezTo>
                      <a:cubicBezTo>
                        <a:pt x="8" y="22"/>
                        <a:pt x="8" y="22"/>
                        <a:pt x="8" y="22"/>
                      </a:cubicBezTo>
                      <a:close/>
                      <a:moveTo>
                        <a:pt x="7" y="18"/>
                      </a:moveTo>
                      <a:cubicBezTo>
                        <a:pt x="7" y="18"/>
                        <a:pt x="7" y="19"/>
                        <a:pt x="7" y="19"/>
                      </a:cubicBezTo>
                      <a:cubicBezTo>
                        <a:pt x="7" y="18"/>
                        <a:pt x="7" y="18"/>
                        <a:pt x="7" y="18"/>
                      </a:cubicBezTo>
                      <a:close/>
                      <a:moveTo>
                        <a:pt x="8" y="13"/>
                      </a:moveTo>
                      <a:cubicBezTo>
                        <a:pt x="7" y="14"/>
                        <a:pt x="7" y="13"/>
                        <a:pt x="7" y="13"/>
                      </a:cubicBezTo>
                      <a:cubicBezTo>
                        <a:pt x="8" y="13"/>
                        <a:pt x="8" y="13"/>
                        <a:pt x="8" y="13"/>
                      </a:cubicBezTo>
                      <a:close/>
                      <a:moveTo>
                        <a:pt x="8" y="16"/>
                      </a:moveTo>
                      <a:cubicBezTo>
                        <a:pt x="8" y="17"/>
                        <a:pt x="8" y="17"/>
                        <a:pt x="8" y="17"/>
                      </a:cubicBezTo>
                      <a:cubicBezTo>
                        <a:pt x="7" y="17"/>
                        <a:pt x="7" y="16"/>
                        <a:pt x="8" y="16"/>
                      </a:cubicBezTo>
                      <a:close/>
                      <a:moveTo>
                        <a:pt x="10" y="11"/>
                      </a:moveTo>
                      <a:cubicBezTo>
                        <a:pt x="10" y="12"/>
                        <a:pt x="9" y="12"/>
                        <a:pt x="9" y="12"/>
                      </a:cubicBezTo>
                      <a:cubicBezTo>
                        <a:pt x="9" y="12"/>
                        <a:pt x="9" y="12"/>
                        <a:pt x="9" y="11"/>
                      </a:cubicBezTo>
                      <a:cubicBezTo>
                        <a:pt x="9" y="11"/>
                        <a:pt x="9" y="12"/>
                        <a:pt x="10" y="11"/>
                      </a:cubicBezTo>
                      <a:close/>
                      <a:moveTo>
                        <a:pt x="10" y="13"/>
                      </a:moveTo>
                      <a:cubicBezTo>
                        <a:pt x="10" y="14"/>
                        <a:pt x="10" y="13"/>
                        <a:pt x="9" y="14"/>
                      </a:cubicBezTo>
                      <a:cubicBezTo>
                        <a:pt x="9" y="13"/>
                        <a:pt x="9" y="13"/>
                        <a:pt x="10" y="12"/>
                      </a:cubicBezTo>
                      <a:cubicBezTo>
                        <a:pt x="10" y="13"/>
                        <a:pt x="10" y="13"/>
                        <a:pt x="10" y="13"/>
                      </a:cubicBezTo>
                      <a:close/>
                      <a:moveTo>
                        <a:pt x="13" y="18"/>
                      </a:moveTo>
                      <a:cubicBezTo>
                        <a:pt x="14" y="18"/>
                        <a:pt x="14" y="18"/>
                        <a:pt x="14" y="18"/>
                      </a:cubicBezTo>
                      <a:cubicBezTo>
                        <a:pt x="13" y="19"/>
                        <a:pt x="13" y="20"/>
                        <a:pt x="13" y="20"/>
                      </a:cubicBezTo>
                      <a:cubicBezTo>
                        <a:pt x="12" y="21"/>
                        <a:pt x="13" y="20"/>
                        <a:pt x="12" y="20"/>
                      </a:cubicBezTo>
                      <a:cubicBezTo>
                        <a:pt x="12" y="20"/>
                        <a:pt x="12" y="20"/>
                        <a:pt x="12" y="20"/>
                      </a:cubicBezTo>
                      <a:cubicBezTo>
                        <a:pt x="13" y="18"/>
                        <a:pt x="12" y="16"/>
                        <a:pt x="11" y="15"/>
                      </a:cubicBezTo>
                      <a:cubicBezTo>
                        <a:pt x="11" y="16"/>
                        <a:pt x="10" y="17"/>
                        <a:pt x="11" y="18"/>
                      </a:cubicBezTo>
                      <a:cubicBezTo>
                        <a:pt x="11" y="17"/>
                        <a:pt x="11" y="17"/>
                        <a:pt x="11" y="17"/>
                      </a:cubicBezTo>
                      <a:cubicBezTo>
                        <a:pt x="11" y="18"/>
                        <a:pt x="12" y="17"/>
                        <a:pt x="12" y="18"/>
                      </a:cubicBezTo>
                      <a:cubicBezTo>
                        <a:pt x="12" y="18"/>
                        <a:pt x="11" y="18"/>
                        <a:pt x="11" y="18"/>
                      </a:cubicBezTo>
                      <a:cubicBezTo>
                        <a:pt x="11" y="18"/>
                        <a:pt x="11" y="18"/>
                        <a:pt x="11" y="18"/>
                      </a:cubicBezTo>
                      <a:cubicBezTo>
                        <a:pt x="11" y="18"/>
                        <a:pt x="10" y="18"/>
                        <a:pt x="10" y="19"/>
                      </a:cubicBezTo>
                      <a:cubicBezTo>
                        <a:pt x="10" y="19"/>
                        <a:pt x="10" y="18"/>
                        <a:pt x="10" y="18"/>
                      </a:cubicBezTo>
                      <a:cubicBezTo>
                        <a:pt x="9" y="19"/>
                        <a:pt x="9" y="19"/>
                        <a:pt x="9" y="20"/>
                      </a:cubicBezTo>
                      <a:cubicBezTo>
                        <a:pt x="10" y="19"/>
                        <a:pt x="10" y="20"/>
                        <a:pt x="10" y="20"/>
                      </a:cubicBezTo>
                      <a:cubicBezTo>
                        <a:pt x="10" y="20"/>
                        <a:pt x="9" y="20"/>
                        <a:pt x="9" y="20"/>
                      </a:cubicBezTo>
                      <a:cubicBezTo>
                        <a:pt x="9" y="19"/>
                        <a:pt x="8" y="19"/>
                        <a:pt x="8" y="19"/>
                      </a:cubicBezTo>
                      <a:cubicBezTo>
                        <a:pt x="8" y="20"/>
                        <a:pt x="8" y="21"/>
                        <a:pt x="7" y="20"/>
                      </a:cubicBezTo>
                      <a:cubicBezTo>
                        <a:pt x="7" y="20"/>
                        <a:pt x="8" y="20"/>
                        <a:pt x="8" y="19"/>
                      </a:cubicBezTo>
                      <a:cubicBezTo>
                        <a:pt x="8" y="19"/>
                        <a:pt x="7" y="20"/>
                        <a:pt x="7" y="19"/>
                      </a:cubicBezTo>
                      <a:cubicBezTo>
                        <a:pt x="7" y="19"/>
                        <a:pt x="7" y="19"/>
                        <a:pt x="8" y="19"/>
                      </a:cubicBezTo>
                      <a:cubicBezTo>
                        <a:pt x="8" y="19"/>
                        <a:pt x="8" y="19"/>
                        <a:pt x="8" y="19"/>
                      </a:cubicBezTo>
                      <a:cubicBezTo>
                        <a:pt x="8" y="19"/>
                        <a:pt x="8" y="19"/>
                        <a:pt x="8" y="19"/>
                      </a:cubicBezTo>
                      <a:cubicBezTo>
                        <a:pt x="8" y="18"/>
                        <a:pt x="7" y="17"/>
                        <a:pt x="8" y="17"/>
                      </a:cubicBezTo>
                      <a:cubicBezTo>
                        <a:pt x="8" y="17"/>
                        <a:pt x="9" y="17"/>
                        <a:pt x="9" y="17"/>
                      </a:cubicBezTo>
                      <a:cubicBezTo>
                        <a:pt x="9" y="16"/>
                        <a:pt x="10" y="16"/>
                        <a:pt x="10" y="16"/>
                      </a:cubicBezTo>
                      <a:cubicBezTo>
                        <a:pt x="9" y="15"/>
                        <a:pt x="9" y="15"/>
                        <a:pt x="9" y="16"/>
                      </a:cubicBezTo>
                      <a:cubicBezTo>
                        <a:pt x="9" y="15"/>
                        <a:pt x="9" y="15"/>
                        <a:pt x="9" y="14"/>
                      </a:cubicBezTo>
                      <a:cubicBezTo>
                        <a:pt x="9" y="14"/>
                        <a:pt x="10" y="14"/>
                        <a:pt x="10" y="14"/>
                      </a:cubicBezTo>
                      <a:cubicBezTo>
                        <a:pt x="10" y="13"/>
                        <a:pt x="10" y="13"/>
                        <a:pt x="11" y="12"/>
                      </a:cubicBezTo>
                      <a:cubicBezTo>
                        <a:pt x="11" y="12"/>
                        <a:pt x="11" y="13"/>
                        <a:pt x="11" y="14"/>
                      </a:cubicBezTo>
                      <a:cubicBezTo>
                        <a:pt x="11" y="13"/>
                        <a:pt x="12" y="13"/>
                        <a:pt x="12" y="12"/>
                      </a:cubicBezTo>
                      <a:cubicBezTo>
                        <a:pt x="12" y="12"/>
                        <a:pt x="12" y="13"/>
                        <a:pt x="11" y="13"/>
                      </a:cubicBezTo>
                      <a:cubicBezTo>
                        <a:pt x="11" y="12"/>
                        <a:pt x="12" y="12"/>
                        <a:pt x="12" y="11"/>
                      </a:cubicBezTo>
                      <a:cubicBezTo>
                        <a:pt x="12" y="11"/>
                        <a:pt x="11" y="12"/>
                        <a:pt x="11" y="11"/>
                      </a:cubicBezTo>
                      <a:cubicBezTo>
                        <a:pt x="12" y="11"/>
                        <a:pt x="12" y="11"/>
                        <a:pt x="12" y="10"/>
                      </a:cubicBezTo>
                      <a:cubicBezTo>
                        <a:pt x="12" y="11"/>
                        <a:pt x="13" y="12"/>
                        <a:pt x="13" y="13"/>
                      </a:cubicBezTo>
                      <a:cubicBezTo>
                        <a:pt x="13" y="13"/>
                        <a:pt x="13" y="13"/>
                        <a:pt x="13" y="13"/>
                      </a:cubicBezTo>
                      <a:cubicBezTo>
                        <a:pt x="13" y="14"/>
                        <a:pt x="13" y="15"/>
                        <a:pt x="13" y="16"/>
                      </a:cubicBezTo>
                      <a:cubicBezTo>
                        <a:pt x="14" y="16"/>
                        <a:pt x="13" y="18"/>
                        <a:pt x="13" y="18"/>
                      </a:cubicBezTo>
                      <a:close/>
                      <a:moveTo>
                        <a:pt x="11" y="20"/>
                      </a:moveTo>
                      <a:cubicBezTo>
                        <a:pt x="11" y="20"/>
                        <a:pt x="11" y="20"/>
                        <a:pt x="11" y="20"/>
                      </a:cubicBezTo>
                      <a:cubicBezTo>
                        <a:pt x="11" y="20"/>
                        <a:pt x="11" y="20"/>
                        <a:pt x="12" y="20"/>
                      </a:cubicBezTo>
                      <a:cubicBezTo>
                        <a:pt x="12" y="20"/>
                        <a:pt x="11" y="20"/>
                        <a:pt x="11" y="20"/>
                      </a:cubicBezTo>
                      <a:close/>
                      <a:moveTo>
                        <a:pt x="12" y="21"/>
                      </a:moveTo>
                      <a:cubicBezTo>
                        <a:pt x="12" y="21"/>
                        <a:pt x="12" y="21"/>
                        <a:pt x="12" y="21"/>
                      </a:cubicBezTo>
                      <a:cubicBezTo>
                        <a:pt x="12" y="21"/>
                        <a:pt x="11" y="22"/>
                        <a:pt x="11" y="21"/>
                      </a:cubicBezTo>
                      <a:cubicBezTo>
                        <a:pt x="12" y="21"/>
                        <a:pt x="12" y="21"/>
                        <a:pt x="12" y="21"/>
                      </a:cubicBezTo>
                      <a:close/>
                      <a:moveTo>
                        <a:pt x="11" y="22"/>
                      </a:moveTo>
                      <a:cubicBezTo>
                        <a:pt x="11" y="23"/>
                        <a:pt x="10" y="23"/>
                        <a:pt x="10" y="23"/>
                      </a:cubicBezTo>
                      <a:cubicBezTo>
                        <a:pt x="10" y="23"/>
                        <a:pt x="11" y="23"/>
                        <a:pt x="11" y="22"/>
                      </a:cubicBezTo>
                      <a:close/>
                      <a:moveTo>
                        <a:pt x="15" y="17"/>
                      </a:moveTo>
                      <a:cubicBezTo>
                        <a:pt x="14" y="17"/>
                        <a:pt x="14" y="17"/>
                        <a:pt x="14" y="17"/>
                      </a:cubicBezTo>
                      <a:cubicBezTo>
                        <a:pt x="14" y="16"/>
                        <a:pt x="15" y="17"/>
                        <a:pt x="15" y="17"/>
                      </a:cubicBezTo>
                      <a:close/>
                      <a:moveTo>
                        <a:pt x="14" y="15"/>
                      </a:moveTo>
                      <a:cubicBezTo>
                        <a:pt x="15" y="14"/>
                        <a:pt x="15" y="14"/>
                        <a:pt x="15" y="14"/>
                      </a:cubicBezTo>
                      <a:cubicBezTo>
                        <a:pt x="15" y="14"/>
                        <a:pt x="15" y="15"/>
                        <a:pt x="15" y="15"/>
                      </a:cubicBezTo>
                      <a:cubicBezTo>
                        <a:pt x="15" y="15"/>
                        <a:pt x="14" y="15"/>
                        <a:pt x="14" y="15"/>
                      </a:cubicBezTo>
                      <a:close/>
                      <a:moveTo>
                        <a:pt x="17" y="10"/>
                      </a:moveTo>
                      <a:cubicBezTo>
                        <a:pt x="17" y="11"/>
                        <a:pt x="17" y="11"/>
                        <a:pt x="17" y="12"/>
                      </a:cubicBezTo>
                      <a:cubicBezTo>
                        <a:pt x="17" y="13"/>
                        <a:pt x="17" y="12"/>
                        <a:pt x="16" y="12"/>
                      </a:cubicBezTo>
                      <a:cubicBezTo>
                        <a:pt x="16" y="12"/>
                        <a:pt x="16" y="12"/>
                        <a:pt x="15" y="12"/>
                      </a:cubicBezTo>
                      <a:cubicBezTo>
                        <a:pt x="15" y="13"/>
                        <a:pt x="15" y="13"/>
                        <a:pt x="15" y="13"/>
                      </a:cubicBezTo>
                      <a:cubicBezTo>
                        <a:pt x="15" y="14"/>
                        <a:pt x="15" y="14"/>
                        <a:pt x="14" y="14"/>
                      </a:cubicBezTo>
                      <a:cubicBezTo>
                        <a:pt x="14" y="13"/>
                        <a:pt x="14" y="13"/>
                        <a:pt x="14" y="12"/>
                      </a:cubicBezTo>
                      <a:cubicBezTo>
                        <a:pt x="14" y="11"/>
                        <a:pt x="15" y="12"/>
                        <a:pt x="15" y="12"/>
                      </a:cubicBezTo>
                      <a:cubicBezTo>
                        <a:pt x="16" y="11"/>
                        <a:pt x="17" y="12"/>
                        <a:pt x="17" y="11"/>
                      </a:cubicBezTo>
                      <a:cubicBezTo>
                        <a:pt x="16" y="11"/>
                        <a:pt x="16" y="10"/>
                        <a:pt x="16" y="9"/>
                      </a:cubicBezTo>
                      <a:cubicBezTo>
                        <a:pt x="17" y="9"/>
                        <a:pt x="17" y="10"/>
                        <a:pt x="17" y="10"/>
                      </a:cubicBezTo>
                      <a:close/>
                      <a:moveTo>
                        <a:pt x="17" y="17"/>
                      </a:moveTo>
                      <a:cubicBezTo>
                        <a:pt x="16" y="17"/>
                        <a:pt x="16" y="17"/>
                        <a:pt x="16" y="17"/>
                      </a:cubicBezTo>
                      <a:cubicBezTo>
                        <a:pt x="16" y="17"/>
                        <a:pt x="16" y="17"/>
                        <a:pt x="16" y="17"/>
                      </a:cubicBezTo>
                      <a:cubicBezTo>
                        <a:pt x="16" y="17"/>
                        <a:pt x="16" y="17"/>
                        <a:pt x="16" y="17"/>
                      </a:cubicBezTo>
                      <a:cubicBezTo>
                        <a:pt x="16" y="17"/>
                        <a:pt x="16" y="17"/>
                        <a:pt x="16" y="17"/>
                      </a:cubicBezTo>
                      <a:cubicBezTo>
                        <a:pt x="16" y="17"/>
                        <a:pt x="17" y="17"/>
                        <a:pt x="17" y="17"/>
                      </a:cubicBezTo>
                      <a:close/>
                      <a:moveTo>
                        <a:pt x="15" y="15"/>
                      </a:moveTo>
                      <a:cubicBezTo>
                        <a:pt x="16" y="14"/>
                        <a:pt x="17" y="14"/>
                        <a:pt x="17" y="16"/>
                      </a:cubicBezTo>
                      <a:cubicBezTo>
                        <a:pt x="17" y="16"/>
                        <a:pt x="17" y="16"/>
                        <a:pt x="16" y="16"/>
                      </a:cubicBezTo>
                      <a:cubicBezTo>
                        <a:pt x="16" y="16"/>
                        <a:pt x="16" y="16"/>
                        <a:pt x="15" y="15"/>
                      </a:cubicBezTo>
                      <a:close/>
                      <a:moveTo>
                        <a:pt x="16" y="12"/>
                      </a:moveTo>
                      <a:cubicBezTo>
                        <a:pt x="17" y="12"/>
                        <a:pt x="16" y="14"/>
                        <a:pt x="17" y="14"/>
                      </a:cubicBezTo>
                      <a:cubicBezTo>
                        <a:pt x="16" y="14"/>
                        <a:pt x="16" y="13"/>
                        <a:pt x="16" y="12"/>
                      </a:cubicBezTo>
                      <a:close/>
                      <a:moveTo>
                        <a:pt x="18" y="14"/>
                      </a:moveTo>
                      <a:cubicBezTo>
                        <a:pt x="18" y="14"/>
                        <a:pt x="18" y="14"/>
                        <a:pt x="18" y="15"/>
                      </a:cubicBezTo>
                      <a:cubicBezTo>
                        <a:pt x="17" y="15"/>
                        <a:pt x="17" y="14"/>
                        <a:pt x="18" y="14"/>
                      </a:cubicBezTo>
                      <a:close/>
                      <a:moveTo>
                        <a:pt x="18" y="9"/>
                      </a:moveTo>
                      <a:cubicBezTo>
                        <a:pt x="17" y="9"/>
                        <a:pt x="17" y="9"/>
                        <a:pt x="17" y="9"/>
                      </a:cubicBezTo>
                      <a:cubicBezTo>
                        <a:pt x="17" y="9"/>
                        <a:pt x="18" y="8"/>
                        <a:pt x="18" y="8"/>
                      </a:cubicBezTo>
                      <a:cubicBezTo>
                        <a:pt x="18" y="8"/>
                        <a:pt x="18" y="9"/>
                        <a:pt x="18" y="9"/>
                      </a:cubicBezTo>
                      <a:close/>
                      <a:moveTo>
                        <a:pt x="19" y="8"/>
                      </a:moveTo>
                      <a:cubicBezTo>
                        <a:pt x="19" y="8"/>
                        <a:pt x="19" y="8"/>
                        <a:pt x="19" y="9"/>
                      </a:cubicBezTo>
                      <a:cubicBezTo>
                        <a:pt x="19" y="9"/>
                        <a:pt x="19" y="9"/>
                        <a:pt x="19" y="9"/>
                      </a:cubicBezTo>
                      <a:cubicBezTo>
                        <a:pt x="19" y="8"/>
                        <a:pt x="19" y="8"/>
                        <a:pt x="19" y="8"/>
                      </a:cubicBezTo>
                      <a:close/>
                      <a:moveTo>
                        <a:pt x="20" y="13"/>
                      </a:moveTo>
                      <a:cubicBezTo>
                        <a:pt x="19" y="14"/>
                        <a:pt x="19" y="14"/>
                        <a:pt x="19" y="15"/>
                      </a:cubicBezTo>
                      <a:cubicBezTo>
                        <a:pt x="18" y="15"/>
                        <a:pt x="18" y="15"/>
                        <a:pt x="18" y="15"/>
                      </a:cubicBezTo>
                      <a:cubicBezTo>
                        <a:pt x="19" y="14"/>
                        <a:pt x="18" y="12"/>
                        <a:pt x="17" y="13"/>
                      </a:cubicBezTo>
                      <a:cubicBezTo>
                        <a:pt x="18" y="12"/>
                        <a:pt x="19" y="12"/>
                        <a:pt x="19" y="12"/>
                      </a:cubicBezTo>
                      <a:cubicBezTo>
                        <a:pt x="19" y="12"/>
                        <a:pt x="19" y="12"/>
                        <a:pt x="19" y="12"/>
                      </a:cubicBezTo>
                      <a:cubicBezTo>
                        <a:pt x="19" y="13"/>
                        <a:pt x="19" y="13"/>
                        <a:pt x="20" y="13"/>
                      </a:cubicBezTo>
                      <a:close/>
                      <a:moveTo>
                        <a:pt x="20" y="14"/>
                      </a:moveTo>
                      <a:cubicBezTo>
                        <a:pt x="20" y="14"/>
                        <a:pt x="20" y="14"/>
                        <a:pt x="19" y="14"/>
                      </a:cubicBezTo>
                      <a:cubicBezTo>
                        <a:pt x="20" y="14"/>
                        <a:pt x="20" y="13"/>
                        <a:pt x="20" y="13"/>
                      </a:cubicBezTo>
                      <a:cubicBezTo>
                        <a:pt x="20" y="13"/>
                        <a:pt x="20" y="14"/>
                        <a:pt x="20" y="14"/>
                      </a:cubicBezTo>
                      <a:close/>
                      <a:moveTo>
                        <a:pt x="22" y="12"/>
                      </a:moveTo>
                      <a:cubicBezTo>
                        <a:pt x="22" y="12"/>
                        <a:pt x="22" y="12"/>
                        <a:pt x="22" y="13"/>
                      </a:cubicBezTo>
                      <a:cubicBezTo>
                        <a:pt x="22" y="12"/>
                        <a:pt x="22" y="12"/>
                        <a:pt x="22" y="11"/>
                      </a:cubicBezTo>
                      <a:cubicBezTo>
                        <a:pt x="22" y="12"/>
                        <a:pt x="22" y="12"/>
                        <a:pt x="22" y="12"/>
                      </a:cubicBezTo>
                      <a:close/>
                      <a:moveTo>
                        <a:pt x="23" y="14"/>
                      </a:moveTo>
                      <a:cubicBezTo>
                        <a:pt x="23" y="14"/>
                        <a:pt x="23" y="15"/>
                        <a:pt x="23" y="15"/>
                      </a:cubicBezTo>
                      <a:cubicBezTo>
                        <a:pt x="23" y="15"/>
                        <a:pt x="23" y="15"/>
                        <a:pt x="22" y="15"/>
                      </a:cubicBezTo>
                      <a:cubicBezTo>
                        <a:pt x="22" y="14"/>
                        <a:pt x="23" y="14"/>
                        <a:pt x="23" y="14"/>
                      </a:cubicBezTo>
                      <a:close/>
                      <a:moveTo>
                        <a:pt x="23" y="11"/>
                      </a:moveTo>
                      <a:cubicBezTo>
                        <a:pt x="23" y="11"/>
                        <a:pt x="23" y="11"/>
                        <a:pt x="23" y="11"/>
                      </a:cubicBezTo>
                      <a:cubicBezTo>
                        <a:pt x="23" y="10"/>
                        <a:pt x="24" y="11"/>
                        <a:pt x="23" y="11"/>
                      </a:cubicBezTo>
                      <a:close/>
                      <a:moveTo>
                        <a:pt x="24" y="13"/>
                      </a:moveTo>
                      <a:cubicBezTo>
                        <a:pt x="24" y="13"/>
                        <a:pt x="24" y="13"/>
                        <a:pt x="24" y="14"/>
                      </a:cubicBezTo>
                      <a:cubicBezTo>
                        <a:pt x="23" y="14"/>
                        <a:pt x="23" y="13"/>
                        <a:pt x="23" y="13"/>
                      </a:cubicBezTo>
                      <a:cubicBezTo>
                        <a:pt x="24" y="12"/>
                        <a:pt x="24" y="13"/>
                        <a:pt x="24" y="13"/>
                      </a:cubicBezTo>
                      <a:close/>
                      <a:moveTo>
                        <a:pt x="24" y="16"/>
                      </a:moveTo>
                      <a:cubicBezTo>
                        <a:pt x="24" y="16"/>
                        <a:pt x="25" y="16"/>
                        <a:pt x="25" y="16"/>
                      </a:cubicBezTo>
                      <a:cubicBezTo>
                        <a:pt x="24" y="16"/>
                        <a:pt x="24" y="16"/>
                        <a:pt x="24" y="16"/>
                      </a:cubicBezTo>
                      <a:close/>
                      <a:moveTo>
                        <a:pt x="25" y="9"/>
                      </a:moveTo>
                      <a:cubicBezTo>
                        <a:pt x="25" y="9"/>
                        <a:pt x="24" y="9"/>
                        <a:pt x="24" y="8"/>
                      </a:cubicBezTo>
                      <a:cubicBezTo>
                        <a:pt x="25" y="8"/>
                        <a:pt x="26" y="9"/>
                        <a:pt x="25" y="9"/>
                      </a:cubicBezTo>
                      <a:close/>
                      <a:moveTo>
                        <a:pt x="26" y="12"/>
                      </a:moveTo>
                      <a:cubicBezTo>
                        <a:pt x="25" y="12"/>
                        <a:pt x="25" y="12"/>
                        <a:pt x="25" y="13"/>
                      </a:cubicBezTo>
                      <a:cubicBezTo>
                        <a:pt x="25" y="12"/>
                        <a:pt x="25" y="12"/>
                        <a:pt x="25" y="11"/>
                      </a:cubicBezTo>
                      <a:cubicBezTo>
                        <a:pt x="25" y="12"/>
                        <a:pt x="25" y="12"/>
                        <a:pt x="26" y="12"/>
                      </a:cubicBezTo>
                      <a:close/>
                      <a:moveTo>
                        <a:pt x="25" y="16"/>
                      </a:moveTo>
                      <a:cubicBezTo>
                        <a:pt x="25" y="16"/>
                        <a:pt x="25" y="16"/>
                        <a:pt x="25" y="16"/>
                      </a:cubicBezTo>
                      <a:cubicBezTo>
                        <a:pt x="25" y="15"/>
                        <a:pt x="25" y="15"/>
                        <a:pt x="25" y="16"/>
                      </a:cubicBezTo>
                      <a:close/>
                      <a:moveTo>
                        <a:pt x="28" y="5"/>
                      </a:moveTo>
                      <a:cubicBezTo>
                        <a:pt x="29" y="4"/>
                        <a:pt x="29" y="4"/>
                        <a:pt x="29" y="4"/>
                      </a:cubicBezTo>
                      <a:cubicBezTo>
                        <a:pt x="29" y="4"/>
                        <a:pt x="29" y="5"/>
                        <a:pt x="28" y="5"/>
                      </a:cubicBezTo>
                      <a:close/>
                      <a:moveTo>
                        <a:pt x="30" y="6"/>
                      </a:moveTo>
                      <a:cubicBezTo>
                        <a:pt x="30" y="7"/>
                        <a:pt x="29" y="7"/>
                        <a:pt x="29" y="8"/>
                      </a:cubicBezTo>
                      <a:cubicBezTo>
                        <a:pt x="29" y="8"/>
                        <a:pt x="29" y="8"/>
                        <a:pt x="29" y="8"/>
                      </a:cubicBezTo>
                      <a:cubicBezTo>
                        <a:pt x="29" y="8"/>
                        <a:pt x="29" y="9"/>
                        <a:pt x="29" y="9"/>
                      </a:cubicBezTo>
                      <a:cubicBezTo>
                        <a:pt x="28" y="10"/>
                        <a:pt x="29" y="10"/>
                        <a:pt x="29" y="11"/>
                      </a:cubicBezTo>
                      <a:cubicBezTo>
                        <a:pt x="28" y="11"/>
                        <a:pt x="28" y="10"/>
                        <a:pt x="28" y="11"/>
                      </a:cubicBezTo>
                      <a:cubicBezTo>
                        <a:pt x="27" y="11"/>
                        <a:pt x="27" y="9"/>
                        <a:pt x="27" y="10"/>
                      </a:cubicBezTo>
                      <a:cubicBezTo>
                        <a:pt x="26" y="10"/>
                        <a:pt x="27" y="11"/>
                        <a:pt x="27" y="11"/>
                      </a:cubicBezTo>
                      <a:cubicBezTo>
                        <a:pt x="27" y="12"/>
                        <a:pt x="27" y="12"/>
                        <a:pt x="27" y="12"/>
                      </a:cubicBezTo>
                      <a:cubicBezTo>
                        <a:pt x="27" y="12"/>
                        <a:pt x="27" y="12"/>
                        <a:pt x="27" y="13"/>
                      </a:cubicBezTo>
                      <a:cubicBezTo>
                        <a:pt x="26" y="13"/>
                        <a:pt x="27" y="14"/>
                        <a:pt x="26" y="14"/>
                      </a:cubicBezTo>
                      <a:cubicBezTo>
                        <a:pt x="26" y="13"/>
                        <a:pt x="26" y="12"/>
                        <a:pt x="26" y="11"/>
                      </a:cubicBezTo>
                      <a:cubicBezTo>
                        <a:pt x="26" y="11"/>
                        <a:pt x="26" y="11"/>
                        <a:pt x="26" y="11"/>
                      </a:cubicBezTo>
                      <a:cubicBezTo>
                        <a:pt x="27" y="9"/>
                        <a:pt x="26" y="9"/>
                        <a:pt x="26" y="8"/>
                      </a:cubicBezTo>
                      <a:cubicBezTo>
                        <a:pt x="26" y="8"/>
                        <a:pt x="26" y="7"/>
                        <a:pt x="27" y="7"/>
                      </a:cubicBezTo>
                      <a:cubicBezTo>
                        <a:pt x="27" y="7"/>
                        <a:pt x="27" y="7"/>
                        <a:pt x="28" y="7"/>
                      </a:cubicBezTo>
                      <a:cubicBezTo>
                        <a:pt x="28" y="7"/>
                        <a:pt x="28" y="6"/>
                        <a:pt x="28" y="6"/>
                      </a:cubicBezTo>
                      <a:cubicBezTo>
                        <a:pt x="27" y="7"/>
                        <a:pt x="26" y="6"/>
                        <a:pt x="26" y="7"/>
                      </a:cubicBezTo>
                      <a:cubicBezTo>
                        <a:pt x="26" y="6"/>
                        <a:pt x="26" y="5"/>
                        <a:pt x="26" y="5"/>
                      </a:cubicBezTo>
                      <a:cubicBezTo>
                        <a:pt x="26" y="5"/>
                        <a:pt x="26" y="4"/>
                        <a:pt x="27" y="4"/>
                      </a:cubicBezTo>
                      <a:cubicBezTo>
                        <a:pt x="27" y="5"/>
                        <a:pt x="26" y="5"/>
                        <a:pt x="26" y="5"/>
                      </a:cubicBezTo>
                      <a:cubicBezTo>
                        <a:pt x="27" y="5"/>
                        <a:pt x="27" y="6"/>
                        <a:pt x="28" y="6"/>
                      </a:cubicBezTo>
                      <a:cubicBezTo>
                        <a:pt x="28" y="5"/>
                        <a:pt x="28" y="6"/>
                        <a:pt x="28" y="5"/>
                      </a:cubicBezTo>
                      <a:cubicBezTo>
                        <a:pt x="28" y="5"/>
                        <a:pt x="28" y="4"/>
                        <a:pt x="28" y="4"/>
                      </a:cubicBezTo>
                      <a:cubicBezTo>
                        <a:pt x="28" y="4"/>
                        <a:pt x="28" y="4"/>
                        <a:pt x="28" y="5"/>
                      </a:cubicBezTo>
                      <a:cubicBezTo>
                        <a:pt x="28" y="5"/>
                        <a:pt x="28" y="5"/>
                        <a:pt x="29" y="5"/>
                      </a:cubicBezTo>
                      <a:cubicBezTo>
                        <a:pt x="29" y="5"/>
                        <a:pt x="28" y="5"/>
                        <a:pt x="28" y="6"/>
                      </a:cubicBezTo>
                      <a:cubicBezTo>
                        <a:pt x="29" y="6"/>
                        <a:pt x="29" y="5"/>
                        <a:pt x="29" y="5"/>
                      </a:cubicBezTo>
                      <a:cubicBezTo>
                        <a:pt x="29" y="6"/>
                        <a:pt x="29" y="7"/>
                        <a:pt x="30" y="6"/>
                      </a:cubicBezTo>
                      <a:close/>
                      <a:moveTo>
                        <a:pt x="28" y="34"/>
                      </a:moveTo>
                      <a:cubicBezTo>
                        <a:pt x="29" y="34"/>
                        <a:pt x="28" y="35"/>
                        <a:pt x="28" y="34"/>
                      </a:cubicBezTo>
                      <a:cubicBezTo>
                        <a:pt x="28" y="34"/>
                        <a:pt x="28" y="34"/>
                        <a:pt x="28" y="34"/>
                      </a:cubicBezTo>
                      <a:close/>
                      <a:moveTo>
                        <a:pt x="28" y="32"/>
                      </a:moveTo>
                      <a:cubicBezTo>
                        <a:pt x="28" y="32"/>
                        <a:pt x="29" y="31"/>
                        <a:pt x="29" y="31"/>
                      </a:cubicBezTo>
                      <a:cubicBezTo>
                        <a:pt x="29" y="32"/>
                        <a:pt x="28" y="32"/>
                        <a:pt x="28" y="32"/>
                      </a:cubicBezTo>
                      <a:close/>
                      <a:moveTo>
                        <a:pt x="27" y="15"/>
                      </a:moveTo>
                      <a:cubicBezTo>
                        <a:pt x="27" y="14"/>
                        <a:pt x="27" y="14"/>
                        <a:pt x="27" y="14"/>
                      </a:cubicBezTo>
                      <a:cubicBezTo>
                        <a:pt x="28" y="13"/>
                        <a:pt x="28" y="13"/>
                        <a:pt x="28" y="13"/>
                      </a:cubicBezTo>
                      <a:cubicBezTo>
                        <a:pt x="28" y="13"/>
                        <a:pt x="28" y="12"/>
                        <a:pt x="29" y="12"/>
                      </a:cubicBezTo>
                      <a:cubicBezTo>
                        <a:pt x="29" y="12"/>
                        <a:pt x="29" y="13"/>
                        <a:pt x="29" y="13"/>
                      </a:cubicBezTo>
                      <a:cubicBezTo>
                        <a:pt x="29" y="13"/>
                        <a:pt x="29" y="12"/>
                        <a:pt x="30" y="12"/>
                      </a:cubicBezTo>
                      <a:cubicBezTo>
                        <a:pt x="30" y="13"/>
                        <a:pt x="29" y="13"/>
                        <a:pt x="29" y="14"/>
                      </a:cubicBezTo>
                      <a:cubicBezTo>
                        <a:pt x="28" y="14"/>
                        <a:pt x="28" y="14"/>
                        <a:pt x="27" y="15"/>
                      </a:cubicBezTo>
                      <a:close/>
                      <a:moveTo>
                        <a:pt x="29" y="10"/>
                      </a:moveTo>
                      <a:cubicBezTo>
                        <a:pt x="30" y="9"/>
                        <a:pt x="30" y="10"/>
                        <a:pt x="30" y="10"/>
                      </a:cubicBezTo>
                      <a:cubicBezTo>
                        <a:pt x="29" y="10"/>
                        <a:pt x="29" y="10"/>
                        <a:pt x="29" y="10"/>
                      </a:cubicBezTo>
                      <a:close/>
                      <a:moveTo>
                        <a:pt x="28" y="13"/>
                      </a:moveTo>
                      <a:cubicBezTo>
                        <a:pt x="28" y="13"/>
                        <a:pt x="28" y="13"/>
                        <a:pt x="27" y="12"/>
                      </a:cubicBezTo>
                      <a:cubicBezTo>
                        <a:pt x="28" y="12"/>
                        <a:pt x="28" y="12"/>
                        <a:pt x="28" y="12"/>
                      </a:cubicBezTo>
                      <a:cubicBezTo>
                        <a:pt x="29" y="12"/>
                        <a:pt x="28" y="13"/>
                        <a:pt x="28" y="13"/>
                      </a:cubicBezTo>
                      <a:close/>
                      <a:moveTo>
                        <a:pt x="27" y="16"/>
                      </a:moveTo>
                      <a:cubicBezTo>
                        <a:pt x="27" y="16"/>
                        <a:pt x="27" y="15"/>
                        <a:pt x="27" y="15"/>
                      </a:cubicBezTo>
                      <a:cubicBezTo>
                        <a:pt x="27" y="15"/>
                        <a:pt x="27" y="15"/>
                        <a:pt x="27" y="15"/>
                      </a:cubicBezTo>
                      <a:cubicBezTo>
                        <a:pt x="27" y="15"/>
                        <a:pt x="27" y="16"/>
                        <a:pt x="27" y="16"/>
                      </a:cubicBezTo>
                      <a:close/>
                      <a:moveTo>
                        <a:pt x="27" y="34"/>
                      </a:moveTo>
                      <a:cubicBezTo>
                        <a:pt x="27" y="33"/>
                        <a:pt x="28" y="33"/>
                        <a:pt x="27" y="34"/>
                      </a:cubicBezTo>
                      <a:cubicBezTo>
                        <a:pt x="27" y="34"/>
                        <a:pt x="27" y="34"/>
                        <a:pt x="27" y="34"/>
                      </a:cubicBezTo>
                      <a:cubicBezTo>
                        <a:pt x="27" y="34"/>
                        <a:pt x="27" y="34"/>
                        <a:pt x="27" y="34"/>
                      </a:cubicBezTo>
                      <a:close/>
                      <a:moveTo>
                        <a:pt x="27" y="15"/>
                      </a:moveTo>
                      <a:cubicBezTo>
                        <a:pt x="27" y="15"/>
                        <a:pt x="26" y="15"/>
                        <a:pt x="26" y="15"/>
                      </a:cubicBezTo>
                      <a:cubicBezTo>
                        <a:pt x="26" y="14"/>
                        <a:pt x="27" y="14"/>
                        <a:pt x="27" y="15"/>
                      </a:cubicBezTo>
                      <a:close/>
                      <a:moveTo>
                        <a:pt x="27" y="37"/>
                      </a:moveTo>
                      <a:cubicBezTo>
                        <a:pt x="27" y="38"/>
                        <a:pt x="27" y="38"/>
                        <a:pt x="27" y="38"/>
                      </a:cubicBezTo>
                      <a:cubicBezTo>
                        <a:pt x="27" y="38"/>
                        <a:pt x="27" y="38"/>
                        <a:pt x="27" y="38"/>
                      </a:cubicBezTo>
                      <a:cubicBezTo>
                        <a:pt x="27" y="38"/>
                        <a:pt x="27" y="38"/>
                        <a:pt x="27" y="37"/>
                      </a:cubicBezTo>
                      <a:close/>
                      <a:moveTo>
                        <a:pt x="30" y="10"/>
                      </a:moveTo>
                      <a:cubicBezTo>
                        <a:pt x="30" y="9"/>
                        <a:pt x="30" y="9"/>
                        <a:pt x="30" y="9"/>
                      </a:cubicBezTo>
                      <a:cubicBezTo>
                        <a:pt x="30" y="9"/>
                        <a:pt x="29" y="9"/>
                        <a:pt x="29" y="9"/>
                      </a:cubicBezTo>
                      <a:cubicBezTo>
                        <a:pt x="29" y="9"/>
                        <a:pt x="29" y="9"/>
                        <a:pt x="29" y="9"/>
                      </a:cubicBezTo>
                      <a:cubicBezTo>
                        <a:pt x="30" y="9"/>
                        <a:pt x="30" y="9"/>
                        <a:pt x="30" y="10"/>
                      </a:cubicBezTo>
                      <a:close/>
                      <a:moveTo>
                        <a:pt x="30" y="11"/>
                      </a:moveTo>
                      <a:cubicBezTo>
                        <a:pt x="30" y="11"/>
                        <a:pt x="30" y="11"/>
                        <a:pt x="30" y="11"/>
                      </a:cubicBezTo>
                      <a:cubicBezTo>
                        <a:pt x="30" y="10"/>
                        <a:pt x="31" y="10"/>
                        <a:pt x="30" y="11"/>
                      </a:cubicBezTo>
                      <a:close/>
                      <a:moveTo>
                        <a:pt x="32" y="12"/>
                      </a:moveTo>
                      <a:cubicBezTo>
                        <a:pt x="31" y="12"/>
                        <a:pt x="31" y="12"/>
                        <a:pt x="31" y="12"/>
                      </a:cubicBezTo>
                      <a:cubicBezTo>
                        <a:pt x="31" y="12"/>
                        <a:pt x="32" y="12"/>
                        <a:pt x="32" y="12"/>
                      </a:cubicBezTo>
                      <a:close/>
                      <a:moveTo>
                        <a:pt x="32" y="13"/>
                      </a:moveTo>
                      <a:cubicBezTo>
                        <a:pt x="32" y="13"/>
                        <a:pt x="32" y="13"/>
                        <a:pt x="32" y="13"/>
                      </a:cubicBezTo>
                      <a:cubicBezTo>
                        <a:pt x="32" y="13"/>
                        <a:pt x="32" y="13"/>
                        <a:pt x="32" y="13"/>
                      </a:cubicBezTo>
                      <a:cubicBezTo>
                        <a:pt x="32" y="13"/>
                        <a:pt x="32" y="13"/>
                        <a:pt x="32" y="13"/>
                      </a:cubicBezTo>
                      <a:close/>
                      <a:moveTo>
                        <a:pt x="32" y="23"/>
                      </a:moveTo>
                      <a:cubicBezTo>
                        <a:pt x="32" y="23"/>
                        <a:pt x="32" y="22"/>
                        <a:pt x="32" y="22"/>
                      </a:cubicBezTo>
                      <a:cubicBezTo>
                        <a:pt x="32" y="23"/>
                        <a:pt x="32" y="23"/>
                        <a:pt x="32" y="23"/>
                      </a:cubicBezTo>
                      <a:close/>
                      <a:moveTo>
                        <a:pt x="32" y="23"/>
                      </a:moveTo>
                      <a:cubicBezTo>
                        <a:pt x="32" y="24"/>
                        <a:pt x="32" y="24"/>
                        <a:pt x="32" y="24"/>
                      </a:cubicBezTo>
                      <a:cubicBezTo>
                        <a:pt x="32" y="23"/>
                        <a:pt x="32" y="23"/>
                        <a:pt x="32" y="23"/>
                      </a:cubicBezTo>
                      <a:close/>
                      <a:moveTo>
                        <a:pt x="33" y="31"/>
                      </a:moveTo>
                      <a:cubicBezTo>
                        <a:pt x="33" y="31"/>
                        <a:pt x="33" y="32"/>
                        <a:pt x="34" y="31"/>
                      </a:cubicBezTo>
                      <a:cubicBezTo>
                        <a:pt x="34" y="31"/>
                        <a:pt x="34" y="31"/>
                        <a:pt x="34" y="31"/>
                      </a:cubicBezTo>
                      <a:cubicBezTo>
                        <a:pt x="34" y="30"/>
                        <a:pt x="33" y="31"/>
                        <a:pt x="33" y="30"/>
                      </a:cubicBezTo>
                      <a:cubicBezTo>
                        <a:pt x="34" y="30"/>
                        <a:pt x="34" y="30"/>
                        <a:pt x="34" y="29"/>
                      </a:cubicBezTo>
                      <a:cubicBezTo>
                        <a:pt x="35" y="30"/>
                        <a:pt x="34" y="31"/>
                        <a:pt x="34" y="31"/>
                      </a:cubicBezTo>
                      <a:cubicBezTo>
                        <a:pt x="34" y="31"/>
                        <a:pt x="34" y="32"/>
                        <a:pt x="33" y="32"/>
                      </a:cubicBezTo>
                      <a:cubicBezTo>
                        <a:pt x="33" y="32"/>
                        <a:pt x="33" y="33"/>
                        <a:pt x="33" y="33"/>
                      </a:cubicBezTo>
                      <a:cubicBezTo>
                        <a:pt x="33" y="33"/>
                        <a:pt x="33" y="33"/>
                        <a:pt x="33" y="33"/>
                      </a:cubicBezTo>
                      <a:cubicBezTo>
                        <a:pt x="33" y="32"/>
                        <a:pt x="33" y="32"/>
                        <a:pt x="33" y="31"/>
                      </a:cubicBezTo>
                      <a:close/>
                      <a:moveTo>
                        <a:pt x="33" y="30"/>
                      </a:moveTo>
                      <a:cubicBezTo>
                        <a:pt x="33" y="29"/>
                        <a:pt x="33" y="29"/>
                        <a:pt x="33" y="28"/>
                      </a:cubicBezTo>
                      <a:cubicBezTo>
                        <a:pt x="33" y="28"/>
                        <a:pt x="34" y="28"/>
                        <a:pt x="34" y="28"/>
                      </a:cubicBezTo>
                      <a:cubicBezTo>
                        <a:pt x="34" y="29"/>
                        <a:pt x="34" y="29"/>
                        <a:pt x="33" y="30"/>
                      </a:cubicBezTo>
                      <a:close/>
                      <a:moveTo>
                        <a:pt x="33" y="33"/>
                      </a:moveTo>
                      <a:cubicBezTo>
                        <a:pt x="33" y="33"/>
                        <a:pt x="33" y="33"/>
                        <a:pt x="32" y="33"/>
                      </a:cubicBezTo>
                      <a:cubicBezTo>
                        <a:pt x="32" y="33"/>
                        <a:pt x="32" y="33"/>
                        <a:pt x="33" y="32"/>
                      </a:cubicBezTo>
                      <a:cubicBezTo>
                        <a:pt x="33" y="33"/>
                        <a:pt x="33" y="33"/>
                        <a:pt x="33" y="33"/>
                      </a:cubicBezTo>
                      <a:close/>
                      <a:moveTo>
                        <a:pt x="32" y="31"/>
                      </a:moveTo>
                      <a:cubicBezTo>
                        <a:pt x="32" y="31"/>
                        <a:pt x="32" y="30"/>
                        <a:pt x="33" y="30"/>
                      </a:cubicBezTo>
                      <a:cubicBezTo>
                        <a:pt x="33" y="31"/>
                        <a:pt x="33" y="31"/>
                        <a:pt x="32" y="31"/>
                      </a:cubicBezTo>
                      <a:close/>
                      <a:moveTo>
                        <a:pt x="32" y="32"/>
                      </a:moveTo>
                      <a:cubicBezTo>
                        <a:pt x="32" y="32"/>
                        <a:pt x="32" y="32"/>
                        <a:pt x="32" y="32"/>
                      </a:cubicBezTo>
                      <a:cubicBezTo>
                        <a:pt x="32" y="31"/>
                        <a:pt x="33" y="31"/>
                        <a:pt x="32" y="32"/>
                      </a:cubicBezTo>
                      <a:close/>
                      <a:moveTo>
                        <a:pt x="33" y="19"/>
                      </a:moveTo>
                      <a:cubicBezTo>
                        <a:pt x="33" y="19"/>
                        <a:pt x="33" y="20"/>
                        <a:pt x="33" y="20"/>
                      </a:cubicBezTo>
                      <a:cubicBezTo>
                        <a:pt x="32" y="20"/>
                        <a:pt x="32" y="19"/>
                        <a:pt x="33" y="19"/>
                      </a:cubicBezTo>
                      <a:close/>
                      <a:moveTo>
                        <a:pt x="33" y="23"/>
                      </a:moveTo>
                      <a:cubicBezTo>
                        <a:pt x="33" y="24"/>
                        <a:pt x="33" y="24"/>
                        <a:pt x="33" y="25"/>
                      </a:cubicBezTo>
                      <a:cubicBezTo>
                        <a:pt x="33" y="25"/>
                        <a:pt x="33" y="25"/>
                        <a:pt x="32" y="25"/>
                      </a:cubicBezTo>
                      <a:cubicBezTo>
                        <a:pt x="32" y="24"/>
                        <a:pt x="32" y="24"/>
                        <a:pt x="33" y="23"/>
                      </a:cubicBezTo>
                      <a:close/>
                      <a:moveTo>
                        <a:pt x="33" y="22"/>
                      </a:moveTo>
                      <a:cubicBezTo>
                        <a:pt x="33" y="22"/>
                        <a:pt x="33" y="22"/>
                        <a:pt x="33" y="22"/>
                      </a:cubicBezTo>
                      <a:cubicBezTo>
                        <a:pt x="33" y="22"/>
                        <a:pt x="33" y="22"/>
                        <a:pt x="33" y="22"/>
                      </a:cubicBezTo>
                      <a:close/>
                      <a:moveTo>
                        <a:pt x="33" y="25"/>
                      </a:moveTo>
                      <a:cubicBezTo>
                        <a:pt x="34" y="24"/>
                        <a:pt x="34" y="24"/>
                        <a:pt x="34" y="24"/>
                      </a:cubicBezTo>
                      <a:cubicBezTo>
                        <a:pt x="34" y="25"/>
                        <a:pt x="34" y="25"/>
                        <a:pt x="34" y="25"/>
                      </a:cubicBezTo>
                      <a:cubicBezTo>
                        <a:pt x="34" y="25"/>
                        <a:pt x="34" y="25"/>
                        <a:pt x="35" y="25"/>
                      </a:cubicBezTo>
                      <a:cubicBezTo>
                        <a:pt x="35" y="26"/>
                        <a:pt x="35" y="26"/>
                        <a:pt x="34" y="26"/>
                      </a:cubicBezTo>
                      <a:cubicBezTo>
                        <a:pt x="34" y="26"/>
                        <a:pt x="34" y="25"/>
                        <a:pt x="33" y="25"/>
                      </a:cubicBezTo>
                      <a:close/>
                      <a:moveTo>
                        <a:pt x="34" y="20"/>
                      </a:moveTo>
                      <a:cubicBezTo>
                        <a:pt x="34" y="20"/>
                        <a:pt x="34" y="20"/>
                        <a:pt x="34" y="20"/>
                      </a:cubicBezTo>
                      <a:cubicBezTo>
                        <a:pt x="34" y="21"/>
                        <a:pt x="34" y="21"/>
                        <a:pt x="34" y="21"/>
                      </a:cubicBezTo>
                      <a:cubicBezTo>
                        <a:pt x="34" y="21"/>
                        <a:pt x="33" y="21"/>
                        <a:pt x="34" y="20"/>
                      </a:cubicBezTo>
                      <a:close/>
                      <a:moveTo>
                        <a:pt x="34" y="17"/>
                      </a:moveTo>
                      <a:cubicBezTo>
                        <a:pt x="34" y="17"/>
                        <a:pt x="34" y="17"/>
                        <a:pt x="34" y="17"/>
                      </a:cubicBezTo>
                      <a:cubicBezTo>
                        <a:pt x="34" y="17"/>
                        <a:pt x="34" y="17"/>
                        <a:pt x="34" y="18"/>
                      </a:cubicBezTo>
                      <a:cubicBezTo>
                        <a:pt x="34" y="18"/>
                        <a:pt x="34" y="17"/>
                        <a:pt x="34" y="17"/>
                      </a:cubicBezTo>
                      <a:close/>
                      <a:moveTo>
                        <a:pt x="34" y="14"/>
                      </a:moveTo>
                      <a:cubicBezTo>
                        <a:pt x="34" y="14"/>
                        <a:pt x="33" y="14"/>
                        <a:pt x="34" y="14"/>
                      </a:cubicBezTo>
                      <a:cubicBezTo>
                        <a:pt x="34" y="13"/>
                        <a:pt x="34" y="14"/>
                        <a:pt x="34" y="14"/>
                      </a:cubicBezTo>
                      <a:close/>
                      <a:moveTo>
                        <a:pt x="35" y="16"/>
                      </a:moveTo>
                      <a:cubicBezTo>
                        <a:pt x="34" y="16"/>
                        <a:pt x="33" y="17"/>
                        <a:pt x="33" y="16"/>
                      </a:cubicBezTo>
                      <a:cubicBezTo>
                        <a:pt x="34" y="16"/>
                        <a:pt x="35" y="15"/>
                        <a:pt x="35" y="16"/>
                      </a:cubicBezTo>
                      <a:close/>
                      <a:moveTo>
                        <a:pt x="35" y="13"/>
                      </a:moveTo>
                      <a:cubicBezTo>
                        <a:pt x="34" y="14"/>
                        <a:pt x="34" y="13"/>
                        <a:pt x="35" y="13"/>
                      </a:cubicBezTo>
                      <a:cubicBezTo>
                        <a:pt x="35" y="13"/>
                        <a:pt x="35" y="13"/>
                        <a:pt x="35" y="13"/>
                      </a:cubicBezTo>
                      <a:close/>
                      <a:moveTo>
                        <a:pt x="36" y="12"/>
                      </a:moveTo>
                      <a:cubicBezTo>
                        <a:pt x="36" y="12"/>
                        <a:pt x="35" y="13"/>
                        <a:pt x="35" y="13"/>
                      </a:cubicBezTo>
                      <a:cubicBezTo>
                        <a:pt x="35" y="13"/>
                        <a:pt x="35" y="13"/>
                        <a:pt x="35" y="12"/>
                      </a:cubicBezTo>
                      <a:cubicBezTo>
                        <a:pt x="36" y="12"/>
                        <a:pt x="36" y="12"/>
                        <a:pt x="36" y="12"/>
                      </a:cubicBezTo>
                      <a:close/>
                      <a:moveTo>
                        <a:pt x="36" y="14"/>
                      </a:moveTo>
                      <a:cubicBezTo>
                        <a:pt x="35" y="14"/>
                        <a:pt x="35" y="15"/>
                        <a:pt x="35" y="14"/>
                      </a:cubicBezTo>
                      <a:cubicBezTo>
                        <a:pt x="35" y="14"/>
                        <a:pt x="35" y="14"/>
                        <a:pt x="36" y="14"/>
                      </a:cubicBezTo>
                      <a:cubicBezTo>
                        <a:pt x="36" y="14"/>
                        <a:pt x="36" y="14"/>
                        <a:pt x="36" y="14"/>
                      </a:cubicBezTo>
                      <a:close/>
                      <a:moveTo>
                        <a:pt x="35" y="18"/>
                      </a:moveTo>
                      <a:cubicBezTo>
                        <a:pt x="35" y="18"/>
                        <a:pt x="35" y="18"/>
                        <a:pt x="36" y="17"/>
                      </a:cubicBezTo>
                      <a:cubicBezTo>
                        <a:pt x="36" y="18"/>
                        <a:pt x="36" y="18"/>
                        <a:pt x="35" y="18"/>
                      </a:cubicBezTo>
                      <a:close/>
                      <a:moveTo>
                        <a:pt x="35" y="19"/>
                      </a:moveTo>
                      <a:cubicBezTo>
                        <a:pt x="35" y="19"/>
                        <a:pt x="35" y="19"/>
                        <a:pt x="35" y="19"/>
                      </a:cubicBezTo>
                      <a:cubicBezTo>
                        <a:pt x="35" y="19"/>
                        <a:pt x="35" y="19"/>
                        <a:pt x="35" y="19"/>
                      </a:cubicBezTo>
                      <a:cubicBezTo>
                        <a:pt x="35" y="19"/>
                        <a:pt x="35" y="19"/>
                        <a:pt x="35" y="19"/>
                      </a:cubicBezTo>
                      <a:close/>
                      <a:moveTo>
                        <a:pt x="34" y="29"/>
                      </a:moveTo>
                      <a:cubicBezTo>
                        <a:pt x="34" y="29"/>
                        <a:pt x="34" y="29"/>
                        <a:pt x="34" y="28"/>
                      </a:cubicBezTo>
                      <a:cubicBezTo>
                        <a:pt x="35" y="28"/>
                        <a:pt x="36" y="28"/>
                        <a:pt x="35" y="29"/>
                      </a:cubicBezTo>
                      <a:cubicBezTo>
                        <a:pt x="35" y="29"/>
                        <a:pt x="35" y="29"/>
                        <a:pt x="34" y="29"/>
                      </a:cubicBezTo>
                      <a:close/>
                      <a:moveTo>
                        <a:pt x="33" y="35"/>
                      </a:moveTo>
                      <a:cubicBezTo>
                        <a:pt x="33" y="34"/>
                        <a:pt x="34" y="33"/>
                        <a:pt x="34" y="33"/>
                      </a:cubicBezTo>
                      <a:cubicBezTo>
                        <a:pt x="34" y="32"/>
                        <a:pt x="34" y="32"/>
                        <a:pt x="34" y="32"/>
                      </a:cubicBezTo>
                      <a:cubicBezTo>
                        <a:pt x="35" y="32"/>
                        <a:pt x="34" y="33"/>
                        <a:pt x="34" y="34"/>
                      </a:cubicBezTo>
                      <a:cubicBezTo>
                        <a:pt x="34" y="34"/>
                        <a:pt x="34" y="34"/>
                        <a:pt x="34" y="34"/>
                      </a:cubicBezTo>
                      <a:cubicBezTo>
                        <a:pt x="34" y="34"/>
                        <a:pt x="34" y="34"/>
                        <a:pt x="34" y="34"/>
                      </a:cubicBezTo>
                      <a:cubicBezTo>
                        <a:pt x="34" y="35"/>
                        <a:pt x="34" y="34"/>
                        <a:pt x="34" y="35"/>
                      </a:cubicBezTo>
                      <a:cubicBezTo>
                        <a:pt x="34" y="35"/>
                        <a:pt x="34" y="36"/>
                        <a:pt x="33" y="36"/>
                      </a:cubicBezTo>
                      <a:cubicBezTo>
                        <a:pt x="33" y="35"/>
                        <a:pt x="33" y="35"/>
                        <a:pt x="33" y="35"/>
                      </a:cubicBezTo>
                      <a:close/>
                      <a:moveTo>
                        <a:pt x="31" y="36"/>
                      </a:moveTo>
                      <a:cubicBezTo>
                        <a:pt x="31" y="36"/>
                        <a:pt x="32" y="35"/>
                        <a:pt x="32" y="35"/>
                      </a:cubicBezTo>
                      <a:cubicBezTo>
                        <a:pt x="32" y="35"/>
                        <a:pt x="32" y="35"/>
                        <a:pt x="32" y="34"/>
                      </a:cubicBezTo>
                      <a:cubicBezTo>
                        <a:pt x="32" y="34"/>
                        <a:pt x="31" y="34"/>
                        <a:pt x="31" y="34"/>
                      </a:cubicBezTo>
                      <a:cubicBezTo>
                        <a:pt x="31" y="33"/>
                        <a:pt x="32" y="33"/>
                        <a:pt x="32" y="33"/>
                      </a:cubicBezTo>
                      <a:cubicBezTo>
                        <a:pt x="32" y="32"/>
                        <a:pt x="32" y="33"/>
                        <a:pt x="32" y="34"/>
                      </a:cubicBezTo>
                      <a:cubicBezTo>
                        <a:pt x="32" y="34"/>
                        <a:pt x="32" y="33"/>
                        <a:pt x="33" y="33"/>
                      </a:cubicBezTo>
                      <a:cubicBezTo>
                        <a:pt x="33" y="34"/>
                        <a:pt x="32" y="35"/>
                        <a:pt x="32" y="36"/>
                      </a:cubicBezTo>
                      <a:cubicBezTo>
                        <a:pt x="32" y="37"/>
                        <a:pt x="31" y="36"/>
                        <a:pt x="31" y="36"/>
                      </a:cubicBezTo>
                      <a:close/>
                      <a:moveTo>
                        <a:pt x="31" y="18"/>
                      </a:moveTo>
                      <a:cubicBezTo>
                        <a:pt x="31" y="18"/>
                        <a:pt x="31" y="18"/>
                        <a:pt x="32" y="18"/>
                      </a:cubicBezTo>
                      <a:cubicBezTo>
                        <a:pt x="31" y="17"/>
                        <a:pt x="32" y="17"/>
                        <a:pt x="32" y="17"/>
                      </a:cubicBezTo>
                      <a:cubicBezTo>
                        <a:pt x="32" y="17"/>
                        <a:pt x="32" y="16"/>
                        <a:pt x="32" y="16"/>
                      </a:cubicBezTo>
                      <a:cubicBezTo>
                        <a:pt x="31" y="17"/>
                        <a:pt x="31" y="17"/>
                        <a:pt x="31" y="17"/>
                      </a:cubicBezTo>
                      <a:cubicBezTo>
                        <a:pt x="32" y="15"/>
                        <a:pt x="31" y="15"/>
                        <a:pt x="31" y="14"/>
                      </a:cubicBezTo>
                      <a:cubicBezTo>
                        <a:pt x="31" y="15"/>
                        <a:pt x="32" y="16"/>
                        <a:pt x="33" y="15"/>
                      </a:cubicBezTo>
                      <a:cubicBezTo>
                        <a:pt x="33" y="16"/>
                        <a:pt x="32" y="17"/>
                        <a:pt x="32" y="18"/>
                      </a:cubicBezTo>
                      <a:cubicBezTo>
                        <a:pt x="32" y="18"/>
                        <a:pt x="32" y="18"/>
                        <a:pt x="32" y="18"/>
                      </a:cubicBezTo>
                      <a:cubicBezTo>
                        <a:pt x="32" y="18"/>
                        <a:pt x="32" y="18"/>
                        <a:pt x="32" y="18"/>
                      </a:cubicBezTo>
                      <a:cubicBezTo>
                        <a:pt x="31" y="18"/>
                        <a:pt x="31" y="18"/>
                        <a:pt x="31" y="19"/>
                      </a:cubicBezTo>
                      <a:cubicBezTo>
                        <a:pt x="31" y="18"/>
                        <a:pt x="31" y="18"/>
                        <a:pt x="31" y="18"/>
                      </a:cubicBezTo>
                      <a:close/>
                      <a:moveTo>
                        <a:pt x="31" y="26"/>
                      </a:moveTo>
                      <a:cubicBezTo>
                        <a:pt x="31" y="26"/>
                        <a:pt x="31" y="26"/>
                        <a:pt x="31" y="26"/>
                      </a:cubicBezTo>
                      <a:cubicBezTo>
                        <a:pt x="31" y="26"/>
                        <a:pt x="31" y="26"/>
                        <a:pt x="31" y="26"/>
                      </a:cubicBezTo>
                      <a:close/>
                      <a:moveTo>
                        <a:pt x="31" y="6"/>
                      </a:moveTo>
                      <a:cubicBezTo>
                        <a:pt x="31" y="6"/>
                        <a:pt x="31" y="5"/>
                        <a:pt x="31" y="5"/>
                      </a:cubicBezTo>
                      <a:cubicBezTo>
                        <a:pt x="31" y="6"/>
                        <a:pt x="31" y="6"/>
                        <a:pt x="31" y="6"/>
                      </a:cubicBezTo>
                      <a:close/>
                      <a:moveTo>
                        <a:pt x="30" y="35"/>
                      </a:moveTo>
                      <a:cubicBezTo>
                        <a:pt x="30" y="35"/>
                        <a:pt x="29" y="36"/>
                        <a:pt x="29" y="36"/>
                      </a:cubicBezTo>
                      <a:cubicBezTo>
                        <a:pt x="29" y="36"/>
                        <a:pt x="29" y="35"/>
                        <a:pt x="29" y="36"/>
                      </a:cubicBezTo>
                      <a:cubicBezTo>
                        <a:pt x="29" y="35"/>
                        <a:pt x="29" y="35"/>
                        <a:pt x="29" y="35"/>
                      </a:cubicBezTo>
                      <a:cubicBezTo>
                        <a:pt x="28" y="35"/>
                        <a:pt x="28" y="35"/>
                        <a:pt x="28" y="36"/>
                      </a:cubicBezTo>
                      <a:cubicBezTo>
                        <a:pt x="28" y="35"/>
                        <a:pt x="28" y="35"/>
                        <a:pt x="28" y="35"/>
                      </a:cubicBezTo>
                      <a:cubicBezTo>
                        <a:pt x="28" y="35"/>
                        <a:pt x="29" y="35"/>
                        <a:pt x="29" y="34"/>
                      </a:cubicBezTo>
                      <a:cubicBezTo>
                        <a:pt x="29" y="34"/>
                        <a:pt x="29" y="34"/>
                        <a:pt x="29" y="34"/>
                      </a:cubicBezTo>
                      <a:cubicBezTo>
                        <a:pt x="29" y="34"/>
                        <a:pt x="29" y="33"/>
                        <a:pt x="29" y="33"/>
                      </a:cubicBezTo>
                      <a:cubicBezTo>
                        <a:pt x="29" y="34"/>
                        <a:pt x="29" y="34"/>
                        <a:pt x="29" y="34"/>
                      </a:cubicBezTo>
                      <a:cubicBezTo>
                        <a:pt x="30" y="34"/>
                        <a:pt x="30" y="34"/>
                        <a:pt x="31" y="34"/>
                      </a:cubicBezTo>
                      <a:cubicBezTo>
                        <a:pt x="31" y="34"/>
                        <a:pt x="30" y="35"/>
                        <a:pt x="30" y="35"/>
                      </a:cubicBezTo>
                      <a:cubicBezTo>
                        <a:pt x="30" y="35"/>
                        <a:pt x="30" y="35"/>
                        <a:pt x="30" y="35"/>
                      </a:cubicBezTo>
                      <a:close/>
                      <a:moveTo>
                        <a:pt x="28" y="37"/>
                      </a:moveTo>
                      <a:cubicBezTo>
                        <a:pt x="28" y="36"/>
                        <a:pt x="29" y="37"/>
                        <a:pt x="29" y="37"/>
                      </a:cubicBezTo>
                      <a:cubicBezTo>
                        <a:pt x="30" y="36"/>
                        <a:pt x="30" y="38"/>
                        <a:pt x="29" y="38"/>
                      </a:cubicBezTo>
                      <a:cubicBezTo>
                        <a:pt x="29" y="38"/>
                        <a:pt x="29" y="38"/>
                        <a:pt x="29" y="38"/>
                      </a:cubicBezTo>
                      <a:cubicBezTo>
                        <a:pt x="29" y="38"/>
                        <a:pt x="28" y="38"/>
                        <a:pt x="28" y="38"/>
                      </a:cubicBezTo>
                      <a:cubicBezTo>
                        <a:pt x="28" y="38"/>
                        <a:pt x="28" y="37"/>
                        <a:pt x="28" y="37"/>
                      </a:cubicBezTo>
                      <a:close/>
                      <a:moveTo>
                        <a:pt x="28" y="35"/>
                      </a:moveTo>
                      <a:cubicBezTo>
                        <a:pt x="28" y="35"/>
                        <a:pt x="27" y="36"/>
                        <a:pt x="27" y="36"/>
                      </a:cubicBezTo>
                      <a:cubicBezTo>
                        <a:pt x="27" y="35"/>
                        <a:pt x="27" y="35"/>
                        <a:pt x="28" y="35"/>
                      </a:cubicBezTo>
                      <a:close/>
                      <a:moveTo>
                        <a:pt x="26" y="41"/>
                      </a:moveTo>
                      <a:cubicBezTo>
                        <a:pt x="27" y="40"/>
                        <a:pt x="27" y="40"/>
                        <a:pt x="28" y="40"/>
                      </a:cubicBezTo>
                      <a:cubicBezTo>
                        <a:pt x="27" y="40"/>
                        <a:pt x="27" y="40"/>
                        <a:pt x="26" y="41"/>
                      </a:cubicBezTo>
                      <a:close/>
                      <a:moveTo>
                        <a:pt x="26" y="37"/>
                      </a:moveTo>
                      <a:cubicBezTo>
                        <a:pt x="26" y="37"/>
                        <a:pt x="25" y="37"/>
                        <a:pt x="26" y="36"/>
                      </a:cubicBezTo>
                      <a:cubicBezTo>
                        <a:pt x="26" y="36"/>
                        <a:pt x="26" y="36"/>
                        <a:pt x="27" y="36"/>
                      </a:cubicBezTo>
                      <a:cubicBezTo>
                        <a:pt x="27" y="36"/>
                        <a:pt x="27" y="37"/>
                        <a:pt x="26" y="37"/>
                      </a:cubicBezTo>
                      <a:close/>
                      <a:moveTo>
                        <a:pt x="25" y="41"/>
                      </a:moveTo>
                      <a:cubicBezTo>
                        <a:pt x="25" y="40"/>
                        <a:pt x="26" y="40"/>
                        <a:pt x="26" y="41"/>
                      </a:cubicBezTo>
                      <a:cubicBezTo>
                        <a:pt x="26" y="41"/>
                        <a:pt x="25" y="41"/>
                        <a:pt x="25" y="41"/>
                      </a:cubicBezTo>
                      <a:close/>
                      <a:moveTo>
                        <a:pt x="25" y="35"/>
                      </a:moveTo>
                      <a:cubicBezTo>
                        <a:pt x="25" y="34"/>
                        <a:pt x="26" y="34"/>
                        <a:pt x="26" y="34"/>
                      </a:cubicBezTo>
                      <a:cubicBezTo>
                        <a:pt x="25" y="35"/>
                        <a:pt x="25" y="35"/>
                        <a:pt x="25" y="35"/>
                      </a:cubicBezTo>
                      <a:close/>
                      <a:moveTo>
                        <a:pt x="25" y="38"/>
                      </a:moveTo>
                      <a:cubicBezTo>
                        <a:pt x="25" y="38"/>
                        <a:pt x="25" y="38"/>
                        <a:pt x="25" y="39"/>
                      </a:cubicBezTo>
                      <a:cubicBezTo>
                        <a:pt x="25" y="39"/>
                        <a:pt x="25" y="38"/>
                        <a:pt x="25" y="38"/>
                      </a:cubicBezTo>
                      <a:close/>
                      <a:moveTo>
                        <a:pt x="25" y="37"/>
                      </a:moveTo>
                      <a:cubicBezTo>
                        <a:pt x="25" y="36"/>
                        <a:pt x="25" y="37"/>
                        <a:pt x="25" y="37"/>
                      </a:cubicBezTo>
                      <a:cubicBezTo>
                        <a:pt x="25" y="37"/>
                        <a:pt x="25" y="37"/>
                        <a:pt x="25" y="37"/>
                      </a:cubicBezTo>
                      <a:close/>
                      <a:moveTo>
                        <a:pt x="23" y="42"/>
                      </a:moveTo>
                      <a:cubicBezTo>
                        <a:pt x="24" y="41"/>
                        <a:pt x="24" y="41"/>
                        <a:pt x="24" y="42"/>
                      </a:cubicBezTo>
                      <a:cubicBezTo>
                        <a:pt x="24" y="42"/>
                        <a:pt x="23" y="42"/>
                        <a:pt x="23" y="42"/>
                      </a:cubicBezTo>
                      <a:close/>
                      <a:moveTo>
                        <a:pt x="23" y="42"/>
                      </a:moveTo>
                      <a:cubicBezTo>
                        <a:pt x="23" y="42"/>
                        <a:pt x="23" y="42"/>
                        <a:pt x="23" y="42"/>
                      </a:cubicBezTo>
                      <a:cubicBezTo>
                        <a:pt x="23" y="42"/>
                        <a:pt x="23" y="42"/>
                        <a:pt x="23" y="42"/>
                      </a:cubicBezTo>
                      <a:cubicBezTo>
                        <a:pt x="23" y="42"/>
                        <a:pt x="23" y="42"/>
                        <a:pt x="23" y="42"/>
                      </a:cubicBezTo>
                      <a:close/>
                      <a:moveTo>
                        <a:pt x="18" y="43"/>
                      </a:moveTo>
                      <a:cubicBezTo>
                        <a:pt x="18" y="43"/>
                        <a:pt x="18" y="42"/>
                        <a:pt x="18" y="42"/>
                      </a:cubicBezTo>
                      <a:cubicBezTo>
                        <a:pt x="18" y="42"/>
                        <a:pt x="18" y="42"/>
                        <a:pt x="18" y="42"/>
                      </a:cubicBezTo>
                      <a:cubicBezTo>
                        <a:pt x="18" y="42"/>
                        <a:pt x="18" y="43"/>
                        <a:pt x="18" y="43"/>
                      </a:cubicBezTo>
                      <a:close/>
                      <a:moveTo>
                        <a:pt x="16" y="25"/>
                      </a:moveTo>
                      <a:cubicBezTo>
                        <a:pt x="17" y="25"/>
                        <a:pt x="17" y="25"/>
                        <a:pt x="17" y="25"/>
                      </a:cubicBezTo>
                      <a:cubicBezTo>
                        <a:pt x="17" y="25"/>
                        <a:pt x="17" y="25"/>
                        <a:pt x="17" y="25"/>
                      </a:cubicBezTo>
                      <a:cubicBezTo>
                        <a:pt x="17" y="26"/>
                        <a:pt x="16" y="26"/>
                        <a:pt x="16" y="25"/>
                      </a:cubicBezTo>
                      <a:close/>
                      <a:moveTo>
                        <a:pt x="16" y="42"/>
                      </a:moveTo>
                      <a:cubicBezTo>
                        <a:pt x="16" y="42"/>
                        <a:pt x="16" y="42"/>
                        <a:pt x="16" y="42"/>
                      </a:cubicBezTo>
                      <a:cubicBezTo>
                        <a:pt x="16" y="42"/>
                        <a:pt x="16" y="42"/>
                        <a:pt x="16" y="42"/>
                      </a:cubicBezTo>
                      <a:close/>
                      <a:moveTo>
                        <a:pt x="16" y="39"/>
                      </a:moveTo>
                      <a:cubicBezTo>
                        <a:pt x="16" y="38"/>
                        <a:pt x="16" y="38"/>
                        <a:pt x="16" y="38"/>
                      </a:cubicBezTo>
                      <a:cubicBezTo>
                        <a:pt x="16" y="38"/>
                        <a:pt x="16" y="38"/>
                        <a:pt x="16" y="38"/>
                      </a:cubicBezTo>
                      <a:cubicBezTo>
                        <a:pt x="16" y="38"/>
                        <a:pt x="16" y="38"/>
                        <a:pt x="16" y="39"/>
                      </a:cubicBezTo>
                      <a:close/>
                      <a:moveTo>
                        <a:pt x="15" y="44"/>
                      </a:moveTo>
                      <a:cubicBezTo>
                        <a:pt x="16" y="44"/>
                        <a:pt x="16" y="43"/>
                        <a:pt x="16" y="43"/>
                      </a:cubicBezTo>
                      <a:cubicBezTo>
                        <a:pt x="16" y="44"/>
                        <a:pt x="15" y="44"/>
                        <a:pt x="15" y="44"/>
                      </a:cubicBezTo>
                      <a:close/>
                      <a:moveTo>
                        <a:pt x="15" y="45"/>
                      </a:moveTo>
                      <a:cubicBezTo>
                        <a:pt x="15" y="45"/>
                        <a:pt x="16" y="45"/>
                        <a:pt x="16" y="45"/>
                      </a:cubicBezTo>
                      <a:cubicBezTo>
                        <a:pt x="16" y="45"/>
                        <a:pt x="15" y="46"/>
                        <a:pt x="15" y="45"/>
                      </a:cubicBezTo>
                      <a:close/>
                      <a:moveTo>
                        <a:pt x="15" y="39"/>
                      </a:moveTo>
                      <a:cubicBezTo>
                        <a:pt x="15" y="39"/>
                        <a:pt x="15" y="39"/>
                        <a:pt x="15" y="39"/>
                      </a:cubicBezTo>
                      <a:cubicBezTo>
                        <a:pt x="15" y="39"/>
                        <a:pt x="15" y="39"/>
                        <a:pt x="15" y="39"/>
                      </a:cubicBezTo>
                      <a:close/>
                      <a:moveTo>
                        <a:pt x="12" y="36"/>
                      </a:moveTo>
                      <a:cubicBezTo>
                        <a:pt x="13" y="35"/>
                        <a:pt x="14" y="35"/>
                        <a:pt x="13" y="36"/>
                      </a:cubicBezTo>
                      <a:cubicBezTo>
                        <a:pt x="13" y="36"/>
                        <a:pt x="13" y="37"/>
                        <a:pt x="12" y="36"/>
                      </a:cubicBezTo>
                      <a:close/>
                      <a:moveTo>
                        <a:pt x="13" y="34"/>
                      </a:moveTo>
                      <a:cubicBezTo>
                        <a:pt x="13" y="34"/>
                        <a:pt x="13" y="34"/>
                        <a:pt x="13" y="34"/>
                      </a:cubicBezTo>
                      <a:cubicBezTo>
                        <a:pt x="13" y="34"/>
                        <a:pt x="13" y="34"/>
                        <a:pt x="13" y="34"/>
                      </a:cubicBezTo>
                      <a:close/>
                      <a:moveTo>
                        <a:pt x="13" y="35"/>
                      </a:moveTo>
                      <a:cubicBezTo>
                        <a:pt x="13" y="35"/>
                        <a:pt x="13" y="35"/>
                        <a:pt x="12" y="36"/>
                      </a:cubicBezTo>
                      <a:cubicBezTo>
                        <a:pt x="13" y="35"/>
                        <a:pt x="12" y="35"/>
                        <a:pt x="12" y="35"/>
                      </a:cubicBezTo>
                      <a:cubicBezTo>
                        <a:pt x="13" y="35"/>
                        <a:pt x="13" y="35"/>
                        <a:pt x="13" y="35"/>
                      </a:cubicBezTo>
                      <a:close/>
                      <a:moveTo>
                        <a:pt x="12" y="38"/>
                      </a:moveTo>
                      <a:cubicBezTo>
                        <a:pt x="12" y="38"/>
                        <a:pt x="12" y="38"/>
                        <a:pt x="12" y="37"/>
                      </a:cubicBezTo>
                      <a:cubicBezTo>
                        <a:pt x="12" y="37"/>
                        <a:pt x="12" y="37"/>
                        <a:pt x="12" y="37"/>
                      </a:cubicBezTo>
                      <a:cubicBezTo>
                        <a:pt x="12" y="38"/>
                        <a:pt x="12" y="38"/>
                        <a:pt x="12" y="38"/>
                      </a:cubicBezTo>
                      <a:close/>
                      <a:moveTo>
                        <a:pt x="10" y="26"/>
                      </a:moveTo>
                      <a:cubicBezTo>
                        <a:pt x="11" y="25"/>
                        <a:pt x="10" y="26"/>
                        <a:pt x="10" y="25"/>
                      </a:cubicBezTo>
                      <a:cubicBezTo>
                        <a:pt x="10" y="24"/>
                        <a:pt x="11" y="25"/>
                        <a:pt x="11" y="25"/>
                      </a:cubicBezTo>
                      <a:cubicBezTo>
                        <a:pt x="11" y="23"/>
                        <a:pt x="13" y="23"/>
                        <a:pt x="13" y="21"/>
                      </a:cubicBezTo>
                      <a:cubicBezTo>
                        <a:pt x="13" y="21"/>
                        <a:pt x="13" y="22"/>
                        <a:pt x="14" y="21"/>
                      </a:cubicBezTo>
                      <a:cubicBezTo>
                        <a:pt x="15" y="20"/>
                        <a:pt x="17" y="19"/>
                        <a:pt x="18" y="18"/>
                      </a:cubicBezTo>
                      <a:cubicBezTo>
                        <a:pt x="18" y="17"/>
                        <a:pt x="18" y="18"/>
                        <a:pt x="18" y="17"/>
                      </a:cubicBezTo>
                      <a:cubicBezTo>
                        <a:pt x="18" y="17"/>
                        <a:pt x="19" y="17"/>
                        <a:pt x="19" y="17"/>
                      </a:cubicBezTo>
                      <a:cubicBezTo>
                        <a:pt x="19" y="17"/>
                        <a:pt x="19" y="17"/>
                        <a:pt x="19" y="18"/>
                      </a:cubicBezTo>
                      <a:cubicBezTo>
                        <a:pt x="20" y="18"/>
                        <a:pt x="21" y="17"/>
                        <a:pt x="21" y="17"/>
                      </a:cubicBezTo>
                      <a:cubicBezTo>
                        <a:pt x="23" y="18"/>
                        <a:pt x="26" y="17"/>
                        <a:pt x="27" y="19"/>
                      </a:cubicBezTo>
                      <a:cubicBezTo>
                        <a:pt x="26" y="19"/>
                        <a:pt x="24" y="20"/>
                        <a:pt x="24" y="21"/>
                      </a:cubicBezTo>
                      <a:cubicBezTo>
                        <a:pt x="23" y="20"/>
                        <a:pt x="21" y="21"/>
                        <a:pt x="20" y="23"/>
                      </a:cubicBezTo>
                      <a:cubicBezTo>
                        <a:pt x="20" y="22"/>
                        <a:pt x="20" y="22"/>
                        <a:pt x="19" y="22"/>
                      </a:cubicBezTo>
                      <a:cubicBezTo>
                        <a:pt x="19" y="25"/>
                        <a:pt x="19" y="27"/>
                        <a:pt x="19" y="30"/>
                      </a:cubicBezTo>
                      <a:cubicBezTo>
                        <a:pt x="19" y="32"/>
                        <a:pt x="19" y="35"/>
                        <a:pt x="19" y="38"/>
                      </a:cubicBezTo>
                      <a:cubicBezTo>
                        <a:pt x="19" y="38"/>
                        <a:pt x="20" y="38"/>
                        <a:pt x="20" y="38"/>
                      </a:cubicBezTo>
                      <a:cubicBezTo>
                        <a:pt x="18" y="40"/>
                        <a:pt x="21" y="41"/>
                        <a:pt x="22" y="39"/>
                      </a:cubicBezTo>
                      <a:cubicBezTo>
                        <a:pt x="23" y="38"/>
                        <a:pt x="23" y="37"/>
                        <a:pt x="24" y="37"/>
                      </a:cubicBezTo>
                      <a:cubicBezTo>
                        <a:pt x="24" y="39"/>
                        <a:pt x="22" y="41"/>
                        <a:pt x="20" y="42"/>
                      </a:cubicBezTo>
                      <a:cubicBezTo>
                        <a:pt x="20" y="42"/>
                        <a:pt x="18" y="42"/>
                        <a:pt x="18" y="41"/>
                      </a:cubicBezTo>
                      <a:cubicBezTo>
                        <a:pt x="17" y="39"/>
                        <a:pt x="18" y="36"/>
                        <a:pt x="18" y="34"/>
                      </a:cubicBezTo>
                      <a:cubicBezTo>
                        <a:pt x="18" y="33"/>
                        <a:pt x="18" y="33"/>
                        <a:pt x="18" y="32"/>
                      </a:cubicBezTo>
                      <a:cubicBezTo>
                        <a:pt x="18" y="32"/>
                        <a:pt x="18" y="31"/>
                        <a:pt x="18" y="30"/>
                      </a:cubicBezTo>
                      <a:cubicBezTo>
                        <a:pt x="18" y="28"/>
                        <a:pt x="18" y="26"/>
                        <a:pt x="18" y="24"/>
                      </a:cubicBezTo>
                      <a:cubicBezTo>
                        <a:pt x="18" y="24"/>
                        <a:pt x="18" y="23"/>
                        <a:pt x="18" y="23"/>
                      </a:cubicBezTo>
                      <a:cubicBezTo>
                        <a:pt x="17" y="23"/>
                        <a:pt x="17" y="24"/>
                        <a:pt x="17" y="24"/>
                      </a:cubicBezTo>
                      <a:cubicBezTo>
                        <a:pt x="16" y="24"/>
                        <a:pt x="15" y="23"/>
                        <a:pt x="14" y="24"/>
                      </a:cubicBezTo>
                      <a:cubicBezTo>
                        <a:pt x="14" y="25"/>
                        <a:pt x="14" y="25"/>
                        <a:pt x="13" y="26"/>
                      </a:cubicBezTo>
                      <a:cubicBezTo>
                        <a:pt x="13" y="25"/>
                        <a:pt x="11" y="25"/>
                        <a:pt x="10" y="26"/>
                      </a:cubicBezTo>
                      <a:close/>
                      <a:moveTo>
                        <a:pt x="23" y="34"/>
                      </a:moveTo>
                      <a:cubicBezTo>
                        <a:pt x="23" y="34"/>
                        <a:pt x="23" y="34"/>
                        <a:pt x="23" y="34"/>
                      </a:cubicBezTo>
                      <a:cubicBezTo>
                        <a:pt x="23" y="34"/>
                        <a:pt x="23" y="34"/>
                        <a:pt x="23" y="34"/>
                      </a:cubicBezTo>
                      <a:cubicBezTo>
                        <a:pt x="23" y="34"/>
                        <a:pt x="23" y="34"/>
                        <a:pt x="23" y="34"/>
                      </a:cubicBezTo>
                      <a:close/>
                      <a:moveTo>
                        <a:pt x="20" y="35"/>
                      </a:moveTo>
                      <a:cubicBezTo>
                        <a:pt x="20" y="35"/>
                        <a:pt x="20" y="35"/>
                        <a:pt x="20" y="35"/>
                      </a:cubicBezTo>
                      <a:cubicBezTo>
                        <a:pt x="20" y="35"/>
                        <a:pt x="20" y="35"/>
                        <a:pt x="20" y="35"/>
                      </a:cubicBezTo>
                      <a:close/>
                      <a:moveTo>
                        <a:pt x="10" y="42"/>
                      </a:moveTo>
                      <a:cubicBezTo>
                        <a:pt x="10" y="42"/>
                        <a:pt x="10" y="42"/>
                        <a:pt x="10" y="42"/>
                      </a:cubicBezTo>
                      <a:cubicBezTo>
                        <a:pt x="11" y="42"/>
                        <a:pt x="11" y="42"/>
                        <a:pt x="11" y="42"/>
                      </a:cubicBezTo>
                      <a:cubicBezTo>
                        <a:pt x="11" y="42"/>
                        <a:pt x="11" y="42"/>
                        <a:pt x="11" y="42"/>
                      </a:cubicBezTo>
                      <a:cubicBezTo>
                        <a:pt x="11" y="43"/>
                        <a:pt x="10" y="42"/>
                        <a:pt x="10" y="42"/>
                      </a:cubicBezTo>
                      <a:close/>
                      <a:moveTo>
                        <a:pt x="9" y="47"/>
                      </a:moveTo>
                      <a:cubicBezTo>
                        <a:pt x="9" y="47"/>
                        <a:pt x="9" y="47"/>
                        <a:pt x="9" y="47"/>
                      </a:cubicBezTo>
                      <a:cubicBezTo>
                        <a:pt x="9" y="47"/>
                        <a:pt x="9" y="47"/>
                        <a:pt x="9" y="47"/>
                      </a:cubicBezTo>
                      <a:cubicBezTo>
                        <a:pt x="9" y="47"/>
                        <a:pt x="9" y="47"/>
                        <a:pt x="9" y="47"/>
                      </a:cubicBezTo>
                      <a:close/>
                      <a:moveTo>
                        <a:pt x="8" y="46"/>
                      </a:moveTo>
                      <a:cubicBezTo>
                        <a:pt x="8" y="46"/>
                        <a:pt x="8" y="45"/>
                        <a:pt x="8" y="45"/>
                      </a:cubicBezTo>
                      <a:cubicBezTo>
                        <a:pt x="8" y="45"/>
                        <a:pt x="8" y="46"/>
                        <a:pt x="8" y="46"/>
                      </a:cubicBezTo>
                      <a:close/>
                      <a:moveTo>
                        <a:pt x="8" y="45"/>
                      </a:moveTo>
                      <a:cubicBezTo>
                        <a:pt x="8" y="45"/>
                        <a:pt x="8" y="44"/>
                        <a:pt x="9" y="44"/>
                      </a:cubicBezTo>
                      <a:cubicBezTo>
                        <a:pt x="9" y="44"/>
                        <a:pt x="9" y="44"/>
                        <a:pt x="9" y="44"/>
                      </a:cubicBezTo>
                      <a:cubicBezTo>
                        <a:pt x="9" y="44"/>
                        <a:pt x="9" y="44"/>
                        <a:pt x="9" y="44"/>
                      </a:cubicBezTo>
                      <a:cubicBezTo>
                        <a:pt x="9" y="44"/>
                        <a:pt x="10" y="44"/>
                        <a:pt x="10" y="43"/>
                      </a:cubicBezTo>
                      <a:cubicBezTo>
                        <a:pt x="10" y="43"/>
                        <a:pt x="10" y="43"/>
                        <a:pt x="11" y="44"/>
                      </a:cubicBezTo>
                      <a:cubicBezTo>
                        <a:pt x="10" y="44"/>
                        <a:pt x="10" y="45"/>
                        <a:pt x="10" y="45"/>
                      </a:cubicBezTo>
                      <a:cubicBezTo>
                        <a:pt x="10" y="46"/>
                        <a:pt x="10" y="45"/>
                        <a:pt x="10" y="45"/>
                      </a:cubicBezTo>
                      <a:cubicBezTo>
                        <a:pt x="9" y="45"/>
                        <a:pt x="9" y="44"/>
                        <a:pt x="9" y="44"/>
                      </a:cubicBezTo>
                      <a:cubicBezTo>
                        <a:pt x="9" y="45"/>
                        <a:pt x="9" y="45"/>
                        <a:pt x="9" y="45"/>
                      </a:cubicBezTo>
                      <a:cubicBezTo>
                        <a:pt x="8" y="45"/>
                        <a:pt x="8" y="45"/>
                        <a:pt x="8" y="45"/>
                      </a:cubicBezTo>
                      <a:close/>
                      <a:moveTo>
                        <a:pt x="7" y="45"/>
                      </a:moveTo>
                      <a:cubicBezTo>
                        <a:pt x="7" y="44"/>
                        <a:pt x="7" y="44"/>
                        <a:pt x="8" y="43"/>
                      </a:cubicBezTo>
                      <a:cubicBezTo>
                        <a:pt x="7" y="44"/>
                        <a:pt x="7" y="44"/>
                        <a:pt x="7" y="45"/>
                      </a:cubicBezTo>
                      <a:cubicBezTo>
                        <a:pt x="7" y="45"/>
                        <a:pt x="7" y="45"/>
                        <a:pt x="7" y="45"/>
                      </a:cubicBezTo>
                      <a:close/>
                      <a:moveTo>
                        <a:pt x="6" y="48"/>
                      </a:moveTo>
                      <a:cubicBezTo>
                        <a:pt x="6" y="47"/>
                        <a:pt x="6" y="46"/>
                        <a:pt x="6" y="46"/>
                      </a:cubicBezTo>
                      <a:cubicBezTo>
                        <a:pt x="7" y="45"/>
                        <a:pt x="6" y="47"/>
                        <a:pt x="6" y="48"/>
                      </a:cubicBezTo>
                      <a:close/>
                      <a:moveTo>
                        <a:pt x="5" y="38"/>
                      </a:moveTo>
                      <a:cubicBezTo>
                        <a:pt x="5" y="38"/>
                        <a:pt x="5" y="38"/>
                        <a:pt x="5" y="38"/>
                      </a:cubicBezTo>
                      <a:cubicBezTo>
                        <a:pt x="5" y="37"/>
                        <a:pt x="5" y="37"/>
                        <a:pt x="5" y="37"/>
                      </a:cubicBezTo>
                      <a:cubicBezTo>
                        <a:pt x="5" y="37"/>
                        <a:pt x="5" y="37"/>
                        <a:pt x="5" y="38"/>
                      </a:cubicBezTo>
                      <a:close/>
                      <a:moveTo>
                        <a:pt x="2" y="49"/>
                      </a:moveTo>
                      <a:cubicBezTo>
                        <a:pt x="2" y="48"/>
                        <a:pt x="2" y="48"/>
                        <a:pt x="2" y="48"/>
                      </a:cubicBezTo>
                      <a:cubicBezTo>
                        <a:pt x="3" y="48"/>
                        <a:pt x="3" y="49"/>
                        <a:pt x="2" y="49"/>
                      </a:cubicBezTo>
                      <a:close/>
                      <a:moveTo>
                        <a:pt x="2" y="49"/>
                      </a:moveTo>
                      <a:cubicBezTo>
                        <a:pt x="2" y="49"/>
                        <a:pt x="2" y="50"/>
                        <a:pt x="2" y="50"/>
                      </a:cubicBezTo>
                      <a:cubicBezTo>
                        <a:pt x="2" y="50"/>
                        <a:pt x="2" y="49"/>
                        <a:pt x="2" y="49"/>
                      </a:cubicBezTo>
                      <a:close/>
                      <a:moveTo>
                        <a:pt x="2" y="45"/>
                      </a:moveTo>
                      <a:cubicBezTo>
                        <a:pt x="2" y="45"/>
                        <a:pt x="1" y="45"/>
                        <a:pt x="1" y="45"/>
                      </a:cubicBezTo>
                      <a:cubicBezTo>
                        <a:pt x="2" y="44"/>
                        <a:pt x="2" y="44"/>
                        <a:pt x="2" y="43"/>
                      </a:cubicBezTo>
                      <a:cubicBezTo>
                        <a:pt x="2" y="44"/>
                        <a:pt x="2" y="44"/>
                        <a:pt x="3" y="44"/>
                      </a:cubicBezTo>
                      <a:cubicBezTo>
                        <a:pt x="3" y="44"/>
                        <a:pt x="3" y="44"/>
                        <a:pt x="3" y="43"/>
                      </a:cubicBezTo>
                      <a:cubicBezTo>
                        <a:pt x="3" y="43"/>
                        <a:pt x="2" y="43"/>
                        <a:pt x="3" y="43"/>
                      </a:cubicBezTo>
                      <a:cubicBezTo>
                        <a:pt x="3" y="42"/>
                        <a:pt x="3" y="43"/>
                        <a:pt x="3" y="43"/>
                      </a:cubicBezTo>
                      <a:cubicBezTo>
                        <a:pt x="3" y="43"/>
                        <a:pt x="3" y="43"/>
                        <a:pt x="4" y="43"/>
                      </a:cubicBezTo>
                      <a:cubicBezTo>
                        <a:pt x="3" y="43"/>
                        <a:pt x="3" y="43"/>
                        <a:pt x="3" y="42"/>
                      </a:cubicBezTo>
                      <a:cubicBezTo>
                        <a:pt x="3" y="42"/>
                        <a:pt x="4" y="42"/>
                        <a:pt x="4" y="42"/>
                      </a:cubicBezTo>
                      <a:cubicBezTo>
                        <a:pt x="4" y="43"/>
                        <a:pt x="4" y="42"/>
                        <a:pt x="4" y="43"/>
                      </a:cubicBezTo>
                      <a:cubicBezTo>
                        <a:pt x="4" y="43"/>
                        <a:pt x="4" y="44"/>
                        <a:pt x="4" y="44"/>
                      </a:cubicBezTo>
                      <a:cubicBezTo>
                        <a:pt x="4" y="44"/>
                        <a:pt x="4" y="43"/>
                        <a:pt x="5" y="43"/>
                      </a:cubicBezTo>
                      <a:cubicBezTo>
                        <a:pt x="5" y="44"/>
                        <a:pt x="5" y="44"/>
                        <a:pt x="5" y="44"/>
                      </a:cubicBezTo>
                      <a:cubicBezTo>
                        <a:pt x="5" y="44"/>
                        <a:pt x="5" y="45"/>
                        <a:pt x="5" y="44"/>
                      </a:cubicBezTo>
                      <a:cubicBezTo>
                        <a:pt x="5" y="45"/>
                        <a:pt x="5" y="46"/>
                        <a:pt x="5" y="46"/>
                      </a:cubicBezTo>
                      <a:cubicBezTo>
                        <a:pt x="5" y="46"/>
                        <a:pt x="5" y="46"/>
                        <a:pt x="5" y="46"/>
                      </a:cubicBezTo>
                      <a:cubicBezTo>
                        <a:pt x="5" y="46"/>
                        <a:pt x="4" y="47"/>
                        <a:pt x="4" y="47"/>
                      </a:cubicBezTo>
                      <a:cubicBezTo>
                        <a:pt x="5" y="47"/>
                        <a:pt x="5" y="47"/>
                        <a:pt x="5" y="47"/>
                      </a:cubicBezTo>
                      <a:cubicBezTo>
                        <a:pt x="5" y="47"/>
                        <a:pt x="5" y="47"/>
                        <a:pt x="4" y="48"/>
                      </a:cubicBezTo>
                      <a:cubicBezTo>
                        <a:pt x="5" y="48"/>
                        <a:pt x="5" y="47"/>
                        <a:pt x="5" y="47"/>
                      </a:cubicBezTo>
                      <a:cubicBezTo>
                        <a:pt x="5" y="48"/>
                        <a:pt x="5" y="48"/>
                        <a:pt x="5" y="48"/>
                      </a:cubicBezTo>
                      <a:cubicBezTo>
                        <a:pt x="5" y="48"/>
                        <a:pt x="4" y="49"/>
                        <a:pt x="4" y="49"/>
                      </a:cubicBezTo>
                      <a:cubicBezTo>
                        <a:pt x="4" y="49"/>
                        <a:pt x="4" y="48"/>
                        <a:pt x="4" y="49"/>
                      </a:cubicBezTo>
                      <a:cubicBezTo>
                        <a:pt x="4" y="49"/>
                        <a:pt x="4" y="49"/>
                        <a:pt x="4" y="49"/>
                      </a:cubicBezTo>
                      <a:cubicBezTo>
                        <a:pt x="3" y="49"/>
                        <a:pt x="3" y="49"/>
                        <a:pt x="3" y="49"/>
                      </a:cubicBezTo>
                      <a:cubicBezTo>
                        <a:pt x="4" y="48"/>
                        <a:pt x="3" y="48"/>
                        <a:pt x="3" y="48"/>
                      </a:cubicBezTo>
                      <a:cubicBezTo>
                        <a:pt x="3" y="48"/>
                        <a:pt x="4" y="48"/>
                        <a:pt x="4" y="47"/>
                      </a:cubicBezTo>
                      <a:cubicBezTo>
                        <a:pt x="4" y="47"/>
                        <a:pt x="4" y="47"/>
                        <a:pt x="4" y="47"/>
                      </a:cubicBezTo>
                      <a:cubicBezTo>
                        <a:pt x="4" y="47"/>
                        <a:pt x="4" y="47"/>
                        <a:pt x="3" y="47"/>
                      </a:cubicBezTo>
                      <a:cubicBezTo>
                        <a:pt x="3" y="47"/>
                        <a:pt x="3" y="47"/>
                        <a:pt x="2" y="47"/>
                      </a:cubicBezTo>
                      <a:cubicBezTo>
                        <a:pt x="2" y="48"/>
                        <a:pt x="2" y="48"/>
                        <a:pt x="2" y="48"/>
                      </a:cubicBezTo>
                      <a:cubicBezTo>
                        <a:pt x="2" y="47"/>
                        <a:pt x="1" y="46"/>
                        <a:pt x="2" y="45"/>
                      </a:cubicBezTo>
                      <a:close/>
                      <a:moveTo>
                        <a:pt x="1" y="22"/>
                      </a:moveTo>
                      <a:cubicBezTo>
                        <a:pt x="1" y="21"/>
                        <a:pt x="2" y="20"/>
                        <a:pt x="3" y="20"/>
                      </a:cubicBezTo>
                      <a:cubicBezTo>
                        <a:pt x="3" y="21"/>
                        <a:pt x="2" y="20"/>
                        <a:pt x="2" y="21"/>
                      </a:cubicBezTo>
                      <a:cubicBezTo>
                        <a:pt x="2" y="21"/>
                        <a:pt x="2" y="21"/>
                        <a:pt x="2" y="22"/>
                      </a:cubicBezTo>
                      <a:cubicBezTo>
                        <a:pt x="1" y="22"/>
                        <a:pt x="1" y="22"/>
                        <a:pt x="1" y="22"/>
                      </a:cubicBezTo>
                      <a:close/>
                    </a:path>
                  </a:pathLst>
                </a:custGeom>
                <a:solidFill>
                  <a:srgbClr val="FFFFFF">
                    <a:alpha val="100000"/>
                  </a:srgbClr>
                </a:solidFill>
                <a:ln w="7938">
                  <a:noFill/>
                </a:ln>
              </p:spPr>
              <p:txBody>
                <a:bodyPr/>
                <a:lstStyle/>
                <a:p>
                  <a:endParaRPr lang="zh-CN" altLang="en-US"/>
                </a:p>
              </p:txBody>
            </p:sp>
            <p:sp>
              <p:nvSpPr>
                <p:cNvPr id="1049087" name="任意多边形 11290"/>
                <p:cNvSpPr>
                  <a:spLocks noEditPoints="1"/>
                </p:cNvSpPr>
                <p:nvPr/>
              </p:nvSpPr>
              <p:spPr>
                <a:xfrm>
                  <a:off x="5355" y="3686"/>
                  <a:ext cx="77" cy="113"/>
                </a:xfrm>
                <a:custGeom>
                  <a:avLst/>
                  <a:gdLst/>
                  <a:ahLst/>
                  <a:cxnLst/>
                  <a:rect l="0" t="0" r="r" b="b"/>
                  <a:pathLst>
                    <a:path w="37" h="54">
                      <a:moveTo>
                        <a:pt x="0" y="15"/>
                      </a:moveTo>
                      <a:cubicBezTo>
                        <a:pt x="1" y="16"/>
                        <a:pt x="0" y="19"/>
                        <a:pt x="0" y="21"/>
                      </a:cubicBezTo>
                      <a:cubicBezTo>
                        <a:pt x="0" y="21"/>
                        <a:pt x="0" y="22"/>
                        <a:pt x="1" y="22"/>
                      </a:cubicBezTo>
                      <a:cubicBezTo>
                        <a:pt x="1" y="23"/>
                        <a:pt x="0" y="24"/>
                        <a:pt x="1" y="25"/>
                      </a:cubicBezTo>
                      <a:cubicBezTo>
                        <a:pt x="1" y="27"/>
                        <a:pt x="0" y="30"/>
                        <a:pt x="1" y="32"/>
                      </a:cubicBezTo>
                      <a:cubicBezTo>
                        <a:pt x="1" y="33"/>
                        <a:pt x="1" y="33"/>
                        <a:pt x="1" y="34"/>
                      </a:cubicBezTo>
                      <a:cubicBezTo>
                        <a:pt x="1" y="35"/>
                        <a:pt x="1" y="37"/>
                        <a:pt x="1" y="39"/>
                      </a:cubicBezTo>
                      <a:cubicBezTo>
                        <a:pt x="1" y="41"/>
                        <a:pt x="1" y="42"/>
                        <a:pt x="1" y="43"/>
                      </a:cubicBezTo>
                      <a:cubicBezTo>
                        <a:pt x="1" y="46"/>
                        <a:pt x="1" y="48"/>
                        <a:pt x="1" y="50"/>
                      </a:cubicBezTo>
                      <a:cubicBezTo>
                        <a:pt x="1" y="51"/>
                        <a:pt x="2" y="52"/>
                        <a:pt x="1" y="53"/>
                      </a:cubicBezTo>
                      <a:cubicBezTo>
                        <a:pt x="2" y="54"/>
                        <a:pt x="4" y="52"/>
                        <a:pt x="5" y="52"/>
                      </a:cubicBezTo>
                      <a:cubicBezTo>
                        <a:pt x="6" y="52"/>
                        <a:pt x="6" y="52"/>
                        <a:pt x="6" y="52"/>
                      </a:cubicBezTo>
                      <a:cubicBezTo>
                        <a:pt x="7" y="51"/>
                        <a:pt x="9" y="50"/>
                        <a:pt x="11" y="50"/>
                      </a:cubicBezTo>
                      <a:cubicBezTo>
                        <a:pt x="11" y="49"/>
                        <a:pt x="10" y="49"/>
                        <a:pt x="10" y="49"/>
                      </a:cubicBezTo>
                      <a:cubicBezTo>
                        <a:pt x="10" y="49"/>
                        <a:pt x="11" y="49"/>
                        <a:pt x="11" y="49"/>
                      </a:cubicBezTo>
                      <a:cubicBezTo>
                        <a:pt x="12" y="49"/>
                        <a:pt x="11" y="49"/>
                        <a:pt x="11" y="49"/>
                      </a:cubicBezTo>
                      <a:cubicBezTo>
                        <a:pt x="12" y="50"/>
                        <a:pt x="13" y="49"/>
                        <a:pt x="13" y="49"/>
                      </a:cubicBezTo>
                      <a:cubicBezTo>
                        <a:pt x="13" y="48"/>
                        <a:pt x="13" y="48"/>
                        <a:pt x="13" y="48"/>
                      </a:cubicBezTo>
                      <a:cubicBezTo>
                        <a:pt x="13" y="48"/>
                        <a:pt x="14" y="48"/>
                        <a:pt x="14" y="48"/>
                      </a:cubicBezTo>
                      <a:cubicBezTo>
                        <a:pt x="14" y="48"/>
                        <a:pt x="14" y="47"/>
                        <a:pt x="15" y="47"/>
                      </a:cubicBezTo>
                      <a:cubicBezTo>
                        <a:pt x="14" y="46"/>
                        <a:pt x="13" y="46"/>
                        <a:pt x="13" y="45"/>
                      </a:cubicBezTo>
                      <a:cubicBezTo>
                        <a:pt x="13" y="45"/>
                        <a:pt x="14" y="44"/>
                        <a:pt x="14" y="44"/>
                      </a:cubicBezTo>
                      <a:cubicBezTo>
                        <a:pt x="14" y="44"/>
                        <a:pt x="14" y="43"/>
                        <a:pt x="14" y="43"/>
                      </a:cubicBezTo>
                      <a:cubicBezTo>
                        <a:pt x="14" y="43"/>
                        <a:pt x="13" y="43"/>
                        <a:pt x="13" y="43"/>
                      </a:cubicBezTo>
                      <a:cubicBezTo>
                        <a:pt x="13" y="43"/>
                        <a:pt x="13" y="44"/>
                        <a:pt x="13" y="44"/>
                      </a:cubicBezTo>
                      <a:cubicBezTo>
                        <a:pt x="13" y="44"/>
                        <a:pt x="13" y="43"/>
                        <a:pt x="13" y="42"/>
                      </a:cubicBezTo>
                      <a:cubicBezTo>
                        <a:pt x="13" y="42"/>
                        <a:pt x="14" y="42"/>
                        <a:pt x="14" y="41"/>
                      </a:cubicBezTo>
                      <a:cubicBezTo>
                        <a:pt x="15" y="42"/>
                        <a:pt x="15" y="42"/>
                        <a:pt x="16" y="42"/>
                      </a:cubicBezTo>
                      <a:cubicBezTo>
                        <a:pt x="16" y="42"/>
                        <a:pt x="15" y="43"/>
                        <a:pt x="15" y="44"/>
                      </a:cubicBezTo>
                      <a:cubicBezTo>
                        <a:pt x="16" y="43"/>
                        <a:pt x="17" y="42"/>
                        <a:pt x="18" y="42"/>
                      </a:cubicBezTo>
                      <a:cubicBezTo>
                        <a:pt x="18" y="38"/>
                        <a:pt x="18" y="33"/>
                        <a:pt x="18" y="28"/>
                      </a:cubicBezTo>
                      <a:cubicBezTo>
                        <a:pt x="15" y="29"/>
                        <a:pt x="14" y="28"/>
                        <a:pt x="13" y="26"/>
                      </a:cubicBezTo>
                      <a:cubicBezTo>
                        <a:pt x="13" y="22"/>
                        <a:pt x="13" y="19"/>
                        <a:pt x="13" y="16"/>
                      </a:cubicBezTo>
                      <a:cubicBezTo>
                        <a:pt x="13" y="16"/>
                        <a:pt x="12" y="16"/>
                        <a:pt x="12" y="16"/>
                      </a:cubicBezTo>
                      <a:cubicBezTo>
                        <a:pt x="13" y="14"/>
                        <a:pt x="13" y="13"/>
                        <a:pt x="12" y="12"/>
                      </a:cubicBezTo>
                      <a:cubicBezTo>
                        <a:pt x="13" y="12"/>
                        <a:pt x="13" y="12"/>
                        <a:pt x="13" y="11"/>
                      </a:cubicBezTo>
                      <a:cubicBezTo>
                        <a:pt x="15" y="11"/>
                        <a:pt x="16" y="10"/>
                        <a:pt x="17" y="10"/>
                      </a:cubicBezTo>
                      <a:cubicBezTo>
                        <a:pt x="17" y="10"/>
                        <a:pt x="17" y="9"/>
                        <a:pt x="18" y="9"/>
                      </a:cubicBezTo>
                      <a:cubicBezTo>
                        <a:pt x="18" y="9"/>
                        <a:pt x="18" y="9"/>
                        <a:pt x="18" y="10"/>
                      </a:cubicBezTo>
                      <a:cubicBezTo>
                        <a:pt x="19" y="9"/>
                        <a:pt x="19" y="8"/>
                        <a:pt x="20" y="9"/>
                      </a:cubicBezTo>
                      <a:cubicBezTo>
                        <a:pt x="21" y="8"/>
                        <a:pt x="22" y="8"/>
                        <a:pt x="23" y="7"/>
                      </a:cubicBezTo>
                      <a:cubicBezTo>
                        <a:pt x="24" y="8"/>
                        <a:pt x="24" y="8"/>
                        <a:pt x="24" y="9"/>
                      </a:cubicBezTo>
                      <a:cubicBezTo>
                        <a:pt x="23" y="12"/>
                        <a:pt x="24" y="14"/>
                        <a:pt x="24" y="17"/>
                      </a:cubicBezTo>
                      <a:cubicBezTo>
                        <a:pt x="24" y="17"/>
                        <a:pt x="24" y="17"/>
                        <a:pt x="24" y="18"/>
                      </a:cubicBezTo>
                      <a:cubicBezTo>
                        <a:pt x="24" y="18"/>
                        <a:pt x="24" y="19"/>
                        <a:pt x="24" y="20"/>
                      </a:cubicBezTo>
                      <a:cubicBezTo>
                        <a:pt x="24" y="21"/>
                        <a:pt x="23" y="23"/>
                        <a:pt x="23" y="24"/>
                      </a:cubicBezTo>
                      <a:cubicBezTo>
                        <a:pt x="21" y="26"/>
                        <a:pt x="21" y="27"/>
                        <a:pt x="19" y="28"/>
                      </a:cubicBezTo>
                      <a:cubicBezTo>
                        <a:pt x="19" y="32"/>
                        <a:pt x="19" y="37"/>
                        <a:pt x="20" y="41"/>
                      </a:cubicBezTo>
                      <a:cubicBezTo>
                        <a:pt x="22" y="40"/>
                        <a:pt x="24" y="40"/>
                        <a:pt x="25" y="41"/>
                      </a:cubicBezTo>
                      <a:cubicBezTo>
                        <a:pt x="25" y="41"/>
                        <a:pt x="24" y="42"/>
                        <a:pt x="24" y="43"/>
                      </a:cubicBezTo>
                      <a:cubicBezTo>
                        <a:pt x="23" y="43"/>
                        <a:pt x="24" y="41"/>
                        <a:pt x="25" y="41"/>
                      </a:cubicBezTo>
                      <a:cubicBezTo>
                        <a:pt x="24" y="41"/>
                        <a:pt x="23" y="42"/>
                        <a:pt x="22" y="42"/>
                      </a:cubicBezTo>
                      <a:cubicBezTo>
                        <a:pt x="21" y="42"/>
                        <a:pt x="20" y="43"/>
                        <a:pt x="19" y="44"/>
                      </a:cubicBezTo>
                      <a:cubicBezTo>
                        <a:pt x="18" y="43"/>
                        <a:pt x="17" y="44"/>
                        <a:pt x="16" y="44"/>
                      </a:cubicBezTo>
                      <a:cubicBezTo>
                        <a:pt x="16" y="45"/>
                        <a:pt x="16" y="45"/>
                        <a:pt x="17" y="45"/>
                      </a:cubicBezTo>
                      <a:cubicBezTo>
                        <a:pt x="17" y="45"/>
                        <a:pt x="16" y="46"/>
                        <a:pt x="16" y="46"/>
                      </a:cubicBezTo>
                      <a:cubicBezTo>
                        <a:pt x="16" y="46"/>
                        <a:pt x="16" y="46"/>
                        <a:pt x="16" y="46"/>
                      </a:cubicBezTo>
                      <a:cubicBezTo>
                        <a:pt x="17" y="46"/>
                        <a:pt x="18" y="46"/>
                        <a:pt x="19" y="46"/>
                      </a:cubicBezTo>
                      <a:cubicBezTo>
                        <a:pt x="19" y="45"/>
                        <a:pt x="20" y="45"/>
                        <a:pt x="20" y="45"/>
                      </a:cubicBezTo>
                      <a:cubicBezTo>
                        <a:pt x="20" y="46"/>
                        <a:pt x="19" y="45"/>
                        <a:pt x="19" y="46"/>
                      </a:cubicBezTo>
                      <a:cubicBezTo>
                        <a:pt x="19" y="47"/>
                        <a:pt x="19" y="46"/>
                        <a:pt x="20" y="46"/>
                      </a:cubicBezTo>
                      <a:cubicBezTo>
                        <a:pt x="20" y="46"/>
                        <a:pt x="22" y="45"/>
                        <a:pt x="22" y="44"/>
                      </a:cubicBezTo>
                      <a:cubicBezTo>
                        <a:pt x="21" y="45"/>
                        <a:pt x="21" y="45"/>
                        <a:pt x="20" y="45"/>
                      </a:cubicBezTo>
                      <a:cubicBezTo>
                        <a:pt x="21" y="44"/>
                        <a:pt x="22" y="43"/>
                        <a:pt x="22" y="44"/>
                      </a:cubicBezTo>
                      <a:cubicBezTo>
                        <a:pt x="23" y="44"/>
                        <a:pt x="23" y="43"/>
                        <a:pt x="23" y="43"/>
                      </a:cubicBezTo>
                      <a:cubicBezTo>
                        <a:pt x="23" y="43"/>
                        <a:pt x="24" y="43"/>
                        <a:pt x="24" y="43"/>
                      </a:cubicBezTo>
                      <a:cubicBezTo>
                        <a:pt x="23" y="44"/>
                        <a:pt x="23" y="44"/>
                        <a:pt x="22" y="44"/>
                      </a:cubicBezTo>
                      <a:cubicBezTo>
                        <a:pt x="22" y="45"/>
                        <a:pt x="24" y="44"/>
                        <a:pt x="24" y="44"/>
                      </a:cubicBezTo>
                      <a:cubicBezTo>
                        <a:pt x="25" y="44"/>
                        <a:pt x="26" y="43"/>
                        <a:pt x="26" y="43"/>
                      </a:cubicBezTo>
                      <a:cubicBezTo>
                        <a:pt x="26" y="43"/>
                        <a:pt x="25" y="43"/>
                        <a:pt x="25" y="43"/>
                      </a:cubicBezTo>
                      <a:cubicBezTo>
                        <a:pt x="25" y="43"/>
                        <a:pt x="25" y="43"/>
                        <a:pt x="25" y="43"/>
                      </a:cubicBezTo>
                      <a:cubicBezTo>
                        <a:pt x="25" y="42"/>
                        <a:pt x="25" y="42"/>
                        <a:pt x="25" y="42"/>
                      </a:cubicBezTo>
                      <a:cubicBezTo>
                        <a:pt x="25" y="41"/>
                        <a:pt x="25" y="41"/>
                        <a:pt x="26" y="40"/>
                      </a:cubicBezTo>
                      <a:cubicBezTo>
                        <a:pt x="26" y="39"/>
                        <a:pt x="25" y="40"/>
                        <a:pt x="25" y="39"/>
                      </a:cubicBezTo>
                      <a:cubicBezTo>
                        <a:pt x="25" y="39"/>
                        <a:pt x="25" y="39"/>
                        <a:pt x="26" y="39"/>
                      </a:cubicBezTo>
                      <a:cubicBezTo>
                        <a:pt x="26" y="39"/>
                        <a:pt x="26" y="38"/>
                        <a:pt x="27" y="38"/>
                      </a:cubicBezTo>
                      <a:cubicBezTo>
                        <a:pt x="27" y="38"/>
                        <a:pt x="27" y="39"/>
                        <a:pt x="27" y="39"/>
                      </a:cubicBezTo>
                      <a:cubicBezTo>
                        <a:pt x="27" y="39"/>
                        <a:pt x="27" y="38"/>
                        <a:pt x="28" y="38"/>
                      </a:cubicBezTo>
                      <a:cubicBezTo>
                        <a:pt x="28" y="39"/>
                        <a:pt x="27" y="40"/>
                        <a:pt x="28" y="41"/>
                      </a:cubicBezTo>
                      <a:cubicBezTo>
                        <a:pt x="28" y="41"/>
                        <a:pt x="29" y="41"/>
                        <a:pt x="29" y="41"/>
                      </a:cubicBezTo>
                      <a:cubicBezTo>
                        <a:pt x="29" y="42"/>
                        <a:pt x="28" y="41"/>
                        <a:pt x="28" y="42"/>
                      </a:cubicBezTo>
                      <a:cubicBezTo>
                        <a:pt x="29" y="42"/>
                        <a:pt x="30" y="42"/>
                        <a:pt x="30" y="41"/>
                      </a:cubicBezTo>
                      <a:cubicBezTo>
                        <a:pt x="30" y="41"/>
                        <a:pt x="30" y="41"/>
                        <a:pt x="30" y="40"/>
                      </a:cubicBezTo>
                      <a:cubicBezTo>
                        <a:pt x="29" y="40"/>
                        <a:pt x="29" y="39"/>
                        <a:pt x="29" y="38"/>
                      </a:cubicBezTo>
                      <a:cubicBezTo>
                        <a:pt x="29" y="38"/>
                        <a:pt x="29" y="39"/>
                        <a:pt x="29" y="38"/>
                      </a:cubicBezTo>
                      <a:cubicBezTo>
                        <a:pt x="29" y="38"/>
                        <a:pt x="29" y="36"/>
                        <a:pt x="29" y="35"/>
                      </a:cubicBezTo>
                      <a:cubicBezTo>
                        <a:pt x="30" y="35"/>
                        <a:pt x="30" y="36"/>
                        <a:pt x="30" y="36"/>
                      </a:cubicBezTo>
                      <a:cubicBezTo>
                        <a:pt x="30" y="35"/>
                        <a:pt x="29" y="34"/>
                        <a:pt x="29" y="34"/>
                      </a:cubicBezTo>
                      <a:cubicBezTo>
                        <a:pt x="29" y="35"/>
                        <a:pt x="29" y="35"/>
                        <a:pt x="29" y="35"/>
                      </a:cubicBezTo>
                      <a:cubicBezTo>
                        <a:pt x="28" y="35"/>
                        <a:pt x="28" y="35"/>
                        <a:pt x="28" y="35"/>
                      </a:cubicBezTo>
                      <a:cubicBezTo>
                        <a:pt x="28" y="34"/>
                        <a:pt x="29" y="33"/>
                        <a:pt x="30" y="32"/>
                      </a:cubicBezTo>
                      <a:cubicBezTo>
                        <a:pt x="30" y="32"/>
                        <a:pt x="30" y="33"/>
                        <a:pt x="30" y="32"/>
                      </a:cubicBezTo>
                      <a:cubicBezTo>
                        <a:pt x="31" y="31"/>
                        <a:pt x="31" y="32"/>
                        <a:pt x="32" y="32"/>
                      </a:cubicBezTo>
                      <a:cubicBezTo>
                        <a:pt x="32" y="32"/>
                        <a:pt x="32" y="32"/>
                        <a:pt x="32" y="32"/>
                      </a:cubicBezTo>
                      <a:cubicBezTo>
                        <a:pt x="33" y="32"/>
                        <a:pt x="33" y="32"/>
                        <a:pt x="33" y="33"/>
                      </a:cubicBezTo>
                      <a:cubicBezTo>
                        <a:pt x="33" y="33"/>
                        <a:pt x="33" y="33"/>
                        <a:pt x="34" y="33"/>
                      </a:cubicBezTo>
                      <a:cubicBezTo>
                        <a:pt x="34" y="33"/>
                        <a:pt x="34" y="32"/>
                        <a:pt x="34" y="32"/>
                      </a:cubicBezTo>
                      <a:cubicBezTo>
                        <a:pt x="34" y="32"/>
                        <a:pt x="35" y="32"/>
                        <a:pt x="35" y="32"/>
                      </a:cubicBezTo>
                      <a:cubicBezTo>
                        <a:pt x="35" y="33"/>
                        <a:pt x="35" y="33"/>
                        <a:pt x="35" y="34"/>
                      </a:cubicBezTo>
                      <a:cubicBezTo>
                        <a:pt x="35" y="34"/>
                        <a:pt x="35" y="33"/>
                        <a:pt x="35" y="33"/>
                      </a:cubicBezTo>
                      <a:cubicBezTo>
                        <a:pt x="36" y="34"/>
                        <a:pt x="35" y="35"/>
                        <a:pt x="35" y="36"/>
                      </a:cubicBezTo>
                      <a:cubicBezTo>
                        <a:pt x="35" y="36"/>
                        <a:pt x="35" y="35"/>
                        <a:pt x="34" y="36"/>
                      </a:cubicBezTo>
                      <a:cubicBezTo>
                        <a:pt x="34" y="36"/>
                        <a:pt x="34" y="36"/>
                        <a:pt x="34" y="37"/>
                      </a:cubicBezTo>
                      <a:cubicBezTo>
                        <a:pt x="34" y="37"/>
                        <a:pt x="33" y="37"/>
                        <a:pt x="33" y="38"/>
                      </a:cubicBezTo>
                      <a:cubicBezTo>
                        <a:pt x="32" y="38"/>
                        <a:pt x="32" y="39"/>
                        <a:pt x="32" y="38"/>
                      </a:cubicBezTo>
                      <a:cubicBezTo>
                        <a:pt x="32" y="38"/>
                        <a:pt x="32" y="38"/>
                        <a:pt x="32" y="37"/>
                      </a:cubicBezTo>
                      <a:cubicBezTo>
                        <a:pt x="33" y="37"/>
                        <a:pt x="33" y="37"/>
                        <a:pt x="33" y="37"/>
                      </a:cubicBezTo>
                      <a:cubicBezTo>
                        <a:pt x="33" y="36"/>
                        <a:pt x="33" y="36"/>
                        <a:pt x="33" y="36"/>
                      </a:cubicBezTo>
                      <a:cubicBezTo>
                        <a:pt x="32" y="36"/>
                        <a:pt x="32" y="37"/>
                        <a:pt x="32" y="37"/>
                      </a:cubicBezTo>
                      <a:cubicBezTo>
                        <a:pt x="32" y="37"/>
                        <a:pt x="31" y="37"/>
                        <a:pt x="31" y="37"/>
                      </a:cubicBezTo>
                      <a:cubicBezTo>
                        <a:pt x="31" y="37"/>
                        <a:pt x="31" y="38"/>
                        <a:pt x="31" y="38"/>
                      </a:cubicBezTo>
                      <a:cubicBezTo>
                        <a:pt x="31" y="38"/>
                        <a:pt x="31" y="38"/>
                        <a:pt x="31" y="38"/>
                      </a:cubicBezTo>
                      <a:cubicBezTo>
                        <a:pt x="32" y="39"/>
                        <a:pt x="31" y="39"/>
                        <a:pt x="31" y="39"/>
                      </a:cubicBezTo>
                      <a:cubicBezTo>
                        <a:pt x="31" y="39"/>
                        <a:pt x="31" y="40"/>
                        <a:pt x="31" y="40"/>
                      </a:cubicBezTo>
                      <a:cubicBezTo>
                        <a:pt x="31" y="40"/>
                        <a:pt x="31" y="39"/>
                        <a:pt x="32" y="40"/>
                      </a:cubicBezTo>
                      <a:cubicBezTo>
                        <a:pt x="32" y="40"/>
                        <a:pt x="31" y="40"/>
                        <a:pt x="32" y="41"/>
                      </a:cubicBezTo>
                      <a:cubicBezTo>
                        <a:pt x="32" y="40"/>
                        <a:pt x="33" y="40"/>
                        <a:pt x="33" y="40"/>
                      </a:cubicBezTo>
                      <a:cubicBezTo>
                        <a:pt x="34" y="40"/>
                        <a:pt x="34" y="39"/>
                        <a:pt x="34" y="39"/>
                      </a:cubicBezTo>
                      <a:cubicBezTo>
                        <a:pt x="34" y="39"/>
                        <a:pt x="34" y="39"/>
                        <a:pt x="35" y="39"/>
                      </a:cubicBezTo>
                      <a:cubicBezTo>
                        <a:pt x="35" y="39"/>
                        <a:pt x="36" y="38"/>
                        <a:pt x="36" y="38"/>
                      </a:cubicBezTo>
                      <a:cubicBezTo>
                        <a:pt x="36" y="36"/>
                        <a:pt x="37" y="33"/>
                        <a:pt x="36" y="31"/>
                      </a:cubicBezTo>
                      <a:cubicBezTo>
                        <a:pt x="36" y="27"/>
                        <a:pt x="37" y="24"/>
                        <a:pt x="36" y="21"/>
                      </a:cubicBezTo>
                      <a:cubicBezTo>
                        <a:pt x="36" y="21"/>
                        <a:pt x="36" y="21"/>
                        <a:pt x="36" y="21"/>
                      </a:cubicBezTo>
                      <a:cubicBezTo>
                        <a:pt x="36" y="17"/>
                        <a:pt x="37" y="12"/>
                        <a:pt x="36" y="9"/>
                      </a:cubicBezTo>
                      <a:cubicBezTo>
                        <a:pt x="36" y="9"/>
                        <a:pt x="36" y="10"/>
                        <a:pt x="35" y="10"/>
                      </a:cubicBezTo>
                      <a:cubicBezTo>
                        <a:pt x="35" y="10"/>
                        <a:pt x="36" y="10"/>
                        <a:pt x="36" y="11"/>
                      </a:cubicBezTo>
                      <a:cubicBezTo>
                        <a:pt x="35" y="11"/>
                        <a:pt x="35" y="10"/>
                        <a:pt x="35" y="11"/>
                      </a:cubicBezTo>
                      <a:cubicBezTo>
                        <a:pt x="34" y="10"/>
                        <a:pt x="35" y="8"/>
                        <a:pt x="35" y="9"/>
                      </a:cubicBezTo>
                      <a:cubicBezTo>
                        <a:pt x="36" y="9"/>
                        <a:pt x="35" y="8"/>
                        <a:pt x="35" y="8"/>
                      </a:cubicBezTo>
                      <a:cubicBezTo>
                        <a:pt x="35" y="9"/>
                        <a:pt x="34" y="9"/>
                        <a:pt x="33" y="10"/>
                      </a:cubicBezTo>
                      <a:cubicBezTo>
                        <a:pt x="33" y="10"/>
                        <a:pt x="32" y="9"/>
                        <a:pt x="33" y="8"/>
                      </a:cubicBezTo>
                      <a:cubicBezTo>
                        <a:pt x="33" y="8"/>
                        <a:pt x="33" y="8"/>
                        <a:pt x="33" y="8"/>
                      </a:cubicBezTo>
                      <a:cubicBezTo>
                        <a:pt x="33" y="8"/>
                        <a:pt x="32" y="8"/>
                        <a:pt x="33" y="7"/>
                      </a:cubicBezTo>
                      <a:cubicBezTo>
                        <a:pt x="33" y="7"/>
                        <a:pt x="33" y="7"/>
                        <a:pt x="33" y="7"/>
                      </a:cubicBezTo>
                      <a:cubicBezTo>
                        <a:pt x="34" y="7"/>
                        <a:pt x="34" y="6"/>
                        <a:pt x="34" y="5"/>
                      </a:cubicBezTo>
                      <a:cubicBezTo>
                        <a:pt x="34" y="5"/>
                        <a:pt x="34" y="5"/>
                        <a:pt x="34" y="5"/>
                      </a:cubicBezTo>
                      <a:cubicBezTo>
                        <a:pt x="35" y="5"/>
                        <a:pt x="34" y="6"/>
                        <a:pt x="35" y="6"/>
                      </a:cubicBezTo>
                      <a:cubicBezTo>
                        <a:pt x="34" y="6"/>
                        <a:pt x="34" y="8"/>
                        <a:pt x="35" y="8"/>
                      </a:cubicBezTo>
                      <a:cubicBezTo>
                        <a:pt x="35" y="8"/>
                        <a:pt x="35" y="7"/>
                        <a:pt x="35" y="7"/>
                      </a:cubicBezTo>
                      <a:cubicBezTo>
                        <a:pt x="35" y="6"/>
                        <a:pt x="35" y="7"/>
                        <a:pt x="35" y="7"/>
                      </a:cubicBezTo>
                      <a:cubicBezTo>
                        <a:pt x="36" y="6"/>
                        <a:pt x="36" y="4"/>
                        <a:pt x="36" y="3"/>
                      </a:cubicBezTo>
                      <a:cubicBezTo>
                        <a:pt x="36" y="2"/>
                        <a:pt x="35" y="1"/>
                        <a:pt x="36" y="0"/>
                      </a:cubicBezTo>
                      <a:cubicBezTo>
                        <a:pt x="33" y="1"/>
                        <a:pt x="31" y="2"/>
                        <a:pt x="28" y="2"/>
                      </a:cubicBezTo>
                      <a:cubicBezTo>
                        <a:pt x="28" y="3"/>
                        <a:pt x="28" y="3"/>
                        <a:pt x="28" y="3"/>
                      </a:cubicBezTo>
                      <a:cubicBezTo>
                        <a:pt x="27" y="3"/>
                        <a:pt x="27" y="3"/>
                        <a:pt x="26" y="3"/>
                      </a:cubicBezTo>
                      <a:cubicBezTo>
                        <a:pt x="26" y="3"/>
                        <a:pt x="26" y="4"/>
                        <a:pt x="26" y="4"/>
                      </a:cubicBezTo>
                      <a:cubicBezTo>
                        <a:pt x="24" y="4"/>
                        <a:pt x="23" y="4"/>
                        <a:pt x="22" y="5"/>
                      </a:cubicBezTo>
                      <a:cubicBezTo>
                        <a:pt x="22" y="5"/>
                        <a:pt x="22" y="5"/>
                        <a:pt x="22" y="5"/>
                      </a:cubicBezTo>
                      <a:cubicBezTo>
                        <a:pt x="21" y="6"/>
                        <a:pt x="20" y="6"/>
                        <a:pt x="19" y="6"/>
                      </a:cubicBezTo>
                      <a:cubicBezTo>
                        <a:pt x="19" y="6"/>
                        <a:pt x="19" y="7"/>
                        <a:pt x="18" y="7"/>
                      </a:cubicBezTo>
                      <a:cubicBezTo>
                        <a:pt x="18" y="7"/>
                        <a:pt x="17" y="7"/>
                        <a:pt x="16" y="7"/>
                      </a:cubicBezTo>
                      <a:cubicBezTo>
                        <a:pt x="15" y="8"/>
                        <a:pt x="13" y="9"/>
                        <a:pt x="12" y="9"/>
                      </a:cubicBezTo>
                      <a:cubicBezTo>
                        <a:pt x="11" y="9"/>
                        <a:pt x="11" y="9"/>
                        <a:pt x="10" y="9"/>
                      </a:cubicBezTo>
                      <a:cubicBezTo>
                        <a:pt x="10" y="10"/>
                        <a:pt x="10" y="10"/>
                        <a:pt x="10" y="10"/>
                      </a:cubicBezTo>
                      <a:cubicBezTo>
                        <a:pt x="9" y="10"/>
                        <a:pt x="9" y="10"/>
                        <a:pt x="8" y="10"/>
                      </a:cubicBezTo>
                      <a:cubicBezTo>
                        <a:pt x="8" y="11"/>
                        <a:pt x="7" y="11"/>
                        <a:pt x="7" y="11"/>
                      </a:cubicBezTo>
                      <a:cubicBezTo>
                        <a:pt x="7" y="11"/>
                        <a:pt x="7" y="12"/>
                        <a:pt x="6" y="12"/>
                      </a:cubicBezTo>
                      <a:cubicBezTo>
                        <a:pt x="6" y="11"/>
                        <a:pt x="4" y="12"/>
                        <a:pt x="4" y="13"/>
                      </a:cubicBezTo>
                      <a:cubicBezTo>
                        <a:pt x="3" y="12"/>
                        <a:pt x="2" y="14"/>
                        <a:pt x="1" y="14"/>
                      </a:cubicBezTo>
                      <a:cubicBezTo>
                        <a:pt x="0" y="14"/>
                        <a:pt x="0" y="14"/>
                        <a:pt x="0" y="15"/>
                      </a:cubicBezTo>
                      <a:close/>
                      <a:moveTo>
                        <a:pt x="30" y="6"/>
                      </a:moveTo>
                      <a:cubicBezTo>
                        <a:pt x="30" y="7"/>
                        <a:pt x="30" y="7"/>
                        <a:pt x="30" y="7"/>
                      </a:cubicBezTo>
                      <a:cubicBezTo>
                        <a:pt x="30" y="7"/>
                        <a:pt x="30" y="6"/>
                        <a:pt x="29" y="6"/>
                      </a:cubicBezTo>
                      <a:cubicBezTo>
                        <a:pt x="29" y="6"/>
                        <a:pt x="29" y="6"/>
                        <a:pt x="29" y="6"/>
                      </a:cubicBezTo>
                      <a:cubicBezTo>
                        <a:pt x="30" y="6"/>
                        <a:pt x="30" y="6"/>
                        <a:pt x="30" y="6"/>
                      </a:cubicBezTo>
                      <a:close/>
                      <a:moveTo>
                        <a:pt x="29" y="15"/>
                      </a:moveTo>
                      <a:cubicBezTo>
                        <a:pt x="29" y="15"/>
                        <a:pt x="30" y="15"/>
                        <a:pt x="30" y="15"/>
                      </a:cubicBezTo>
                      <a:cubicBezTo>
                        <a:pt x="30" y="15"/>
                        <a:pt x="29" y="15"/>
                        <a:pt x="29" y="15"/>
                      </a:cubicBezTo>
                      <a:close/>
                      <a:moveTo>
                        <a:pt x="30" y="24"/>
                      </a:moveTo>
                      <a:cubicBezTo>
                        <a:pt x="30" y="24"/>
                        <a:pt x="30" y="25"/>
                        <a:pt x="29" y="24"/>
                      </a:cubicBezTo>
                      <a:cubicBezTo>
                        <a:pt x="29" y="24"/>
                        <a:pt x="30" y="24"/>
                        <a:pt x="30" y="24"/>
                      </a:cubicBezTo>
                      <a:close/>
                      <a:moveTo>
                        <a:pt x="30" y="12"/>
                      </a:moveTo>
                      <a:cubicBezTo>
                        <a:pt x="30" y="11"/>
                        <a:pt x="30" y="11"/>
                        <a:pt x="30" y="11"/>
                      </a:cubicBezTo>
                      <a:cubicBezTo>
                        <a:pt x="30" y="12"/>
                        <a:pt x="30" y="12"/>
                        <a:pt x="30" y="12"/>
                      </a:cubicBezTo>
                      <a:close/>
                      <a:moveTo>
                        <a:pt x="30" y="9"/>
                      </a:moveTo>
                      <a:cubicBezTo>
                        <a:pt x="30" y="9"/>
                        <a:pt x="30" y="10"/>
                        <a:pt x="31" y="10"/>
                      </a:cubicBezTo>
                      <a:cubicBezTo>
                        <a:pt x="31" y="9"/>
                        <a:pt x="31" y="9"/>
                        <a:pt x="31" y="9"/>
                      </a:cubicBezTo>
                      <a:cubicBezTo>
                        <a:pt x="31" y="9"/>
                        <a:pt x="32" y="9"/>
                        <a:pt x="32" y="10"/>
                      </a:cubicBezTo>
                      <a:cubicBezTo>
                        <a:pt x="31" y="10"/>
                        <a:pt x="31" y="10"/>
                        <a:pt x="30" y="10"/>
                      </a:cubicBezTo>
                      <a:cubicBezTo>
                        <a:pt x="30" y="10"/>
                        <a:pt x="30" y="10"/>
                        <a:pt x="29" y="9"/>
                      </a:cubicBezTo>
                      <a:cubicBezTo>
                        <a:pt x="30" y="9"/>
                        <a:pt x="30" y="8"/>
                        <a:pt x="30" y="8"/>
                      </a:cubicBezTo>
                      <a:cubicBezTo>
                        <a:pt x="30" y="9"/>
                        <a:pt x="30" y="9"/>
                        <a:pt x="30" y="10"/>
                      </a:cubicBezTo>
                      <a:cubicBezTo>
                        <a:pt x="30" y="10"/>
                        <a:pt x="30" y="9"/>
                        <a:pt x="30" y="9"/>
                      </a:cubicBezTo>
                      <a:close/>
                      <a:moveTo>
                        <a:pt x="31" y="11"/>
                      </a:moveTo>
                      <a:cubicBezTo>
                        <a:pt x="31" y="11"/>
                        <a:pt x="32" y="11"/>
                        <a:pt x="32" y="11"/>
                      </a:cubicBezTo>
                      <a:cubicBezTo>
                        <a:pt x="32" y="11"/>
                        <a:pt x="32" y="12"/>
                        <a:pt x="32" y="12"/>
                      </a:cubicBezTo>
                      <a:cubicBezTo>
                        <a:pt x="32" y="12"/>
                        <a:pt x="32" y="13"/>
                        <a:pt x="31" y="12"/>
                      </a:cubicBezTo>
                      <a:cubicBezTo>
                        <a:pt x="32" y="12"/>
                        <a:pt x="31" y="12"/>
                        <a:pt x="31" y="11"/>
                      </a:cubicBezTo>
                      <a:close/>
                      <a:moveTo>
                        <a:pt x="31" y="6"/>
                      </a:moveTo>
                      <a:cubicBezTo>
                        <a:pt x="31" y="6"/>
                        <a:pt x="31" y="6"/>
                        <a:pt x="31" y="7"/>
                      </a:cubicBezTo>
                      <a:cubicBezTo>
                        <a:pt x="31" y="6"/>
                        <a:pt x="30" y="6"/>
                        <a:pt x="30" y="6"/>
                      </a:cubicBezTo>
                      <a:cubicBezTo>
                        <a:pt x="31" y="5"/>
                        <a:pt x="31" y="6"/>
                        <a:pt x="31" y="6"/>
                      </a:cubicBezTo>
                      <a:close/>
                      <a:moveTo>
                        <a:pt x="34" y="3"/>
                      </a:moveTo>
                      <a:cubicBezTo>
                        <a:pt x="34" y="3"/>
                        <a:pt x="33" y="3"/>
                        <a:pt x="33" y="2"/>
                      </a:cubicBezTo>
                      <a:cubicBezTo>
                        <a:pt x="33" y="2"/>
                        <a:pt x="34" y="2"/>
                        <a:pt x="34" y="3"/>
                      </a:cubicBezTo>
                      <a:close/>
                      <a:moveTo>
                        <a:pt x="33" y="5"/>
                      </a:moveTo>
                      <a:cubicBezTo>
                        <a:pt x="33" y="4"/>
                        <a:pt x="33" y="4"/>
                        <a:pt x="34" y="4"/>
                      </a:cubicBezTo>
                      <a:cubicBezTo>
                        <a:pt x="34" y="4"/>
                        <a:pt x="34" y="5"/>
                        <a:pt x="34" y="6"/>
                      </a:cubicBezTo>
                      <a:cubicBezTo>
                        <a:pt x="33" y="6"/>
                        <a:pt x="33" y="6"/>
                        <a:pt x="33" y="6"/>
                      </a:cubicBezTo>
                      <a:cubicBezTo>
                        <a:pt x="33" y="5"/>
                        <a:pt x="33" y="5"/>
                        <a:pt x="33" y="4"/>
                      </a:cubicBezTo>
                      <a:cubicBezTo>
                        <a:pt x="33" y="4"/>
                        <a:pt x="33" y="5"/>
                        <a:pt x="33" y="5"/>
                      </a:cubicBezTo>
                      <a:close/>
                      <a:moveTo>
                        <a:pt x="32" y="7"/>
                      </a:moveTo>
                      <a:cubicBezTo>
                        <a:pt x="31" y="7"/>
                        <a:pt x="32" y="9"/>
                        <a:pt x="31" y="9"/>
                      </a:cubicBezTo>
                      <a:cubicBezTo>
                        <a:pt x="31" y="9"/>
                        <a:pt x="31" y="9"/>
                        <a:pt x="31" y="9"/>
                      </a:cubicBezTo>
                      <a:cubicBezTo>
                        <a:pt x="31" y="8"/>
                        <a:pt x="31" y="8"/>
                        <a:pt x="31" y="8"/>
                      </a:cubicBezTo>
                      <a:cubicBezTo>
                        <a:pt x="31" y="8"/>
                        <a:pt x="31" y="7"/>
                        <a:pt x="31" y="7"/>
                      </a:cubicBezTo>
                      <a:cubicBezTo>
                        <a:pt x="32" y="7"/>
                        <a:pt x="32" y="6"/>
                        <a:pt x="33" y="5"/>
                      </a:cubicBezTo>
                      <a:cubicBezTo>
                        <a:pt x="33" y="6"/>
                        <a:pt x="33" y="6"/>
                        <a:pt x="33" y="6"/>
                      </a:cubicBezTo>
                      <a:cubicBezTo>
                        <a:pt x="32" y="6"/>
                        <a:pt x="32" y="7"/>
                        <a:pt x="32" y="7"/>
                      </a:cubicBezTo>
                      <a:close/>
                      <a:moveTo>
                        <a:pt x="32" y="13"/>
                      </a:moveTo>
                      <a:cubicBezTo>
                        <a:pt x="32" y="13"/>
                        <a:pt x="32" y="12"/>
                        <a:pt x="32" y="12"/>
                      </a:cubicBezTo>
                      <a:cubicBezTo>
                        <a:pt x="33" y="12"/>
                        <a:pt x="33" y="13"/>
                        <a:pt x="32" y="13"/>
                      </a:cubicBezTo>
                      <a:close/>
                      <a:moveTo>
                        <a:pt x="32" y="18"/>
                      </a:moveTo>
                      <a:cubicBezTo>
                        <a:pt x="32" y="18"/>
                        <a:pt x="32" y="17"/>
                        <a:pt x="32" y="17"/>
                      </a:cubicBezTo>
                      <a:cubicBezTo>
                        <a:pt x="32" y="18"/>
                        <a:pt x="31" y="18"/>
                        <a:pt x="31" y="18"/>
                      </a:cubicBezTo>
                      <a:cubicBezTo>
                        <a:pt x="31" y="18"/>
                        <a:pt x="31" y="18"/>
                        <a:pt x="31" y="19"/>
                      </a:cubicBezTo>
                      <a:cubicBezTo>
                        <a:pt x="31" y="18"/>
                        <a:pt x="31" y="18"/>
                        <a:pt x="31" y="18"/>
                      </a:cubicBezTo>
                      <a:cubicBezTo>
                        <a:pt x="32" y="16"/>
                        <a:pt x="30" y="15"/>
                        <a:pt x="31" y="14"/>
                      </a:cubicBezTo>
                      <a:cubicBezTo>
                        <a:pt x="31" y="14"/>
                        <a:pt x="32" y="14"/>
                        <a:pt x="32" y="15"/>
                      </a:cubicBezTo>
                      <a:cubicBezTo>
                        <a:pt x="32" y="15"/>
                        <a:pt x="32" y="15"/>
                        <a:pt x="32" y="16"/>
                      </a:cubicBezTo>
                      <a:cubicBezTo>
                        <a:pt x="32" y="16"/>
                        <a:pt x="32" y="16"/>
                        <a:pt x="32" y="17"/>
                      </a:cubicBezTo>
                      <a:cubicBezTo>
                        <a:pt x="32" y="16"/>
                        <a:pt x="33" y="16"/>
                        <a:pt x="33" y="16"/>
                      </a:cubicBezTo>
                      <a:cubicBezTo>
                        <a:pt x="33" y="16"/>
                        <a:pt x="33" y="17"/>
                        <a:pt x="32" y="18"/>
                      </a:cubicBezTo>
                      <a:close/>
                      <a:moveTo>
                        <a:pt x="34" y="17"/>
                      </a:moveTo>
                      <a:cubicBezTo>
                        <a:pt x="33" y="17"/>
                        <a:pt x="34" y="16"/>
                        <a:pt x="34" y="16"/>
                      </a:cubicBezTo>
                      <a:cubicBezTo>
                        <a:pt x="33" y="15"/>
                        <a:pt x="34" y="14"/>
                        <a:pt x="33" y="14"/>
                      </a:cubicBezTo>
                      <a:cubicBezTo>
                        <a:pt x="33" y="13"/>
                        <a:pt x="33" y="12"/>
                        <a:pt x="33" y="12"/>
                      </a:cubicBezTo>
                      <a:cubicBezTo>
                        <a:pt x="33" y="12"/>
                        <a:pt x="34" y="12"/>
                        <a:pt x="34" y="12"/>
                      </a:cubicBezTo>
                      <a:cubicBezTo>
                        <a:pt x="34" y="12"/>
                        <a:pt x="34" y="13"/>
                        <a:pt x="34" y="13"/>
                      </a:cubicBezTo>
                      <a:cubicBezTo>
                        <a:pt x="35" y="14"/>
                        <a:pt x="33" y="17"/>
                        <a:pt x="34" y="17"/>
                      </a:cubicBezTo>
                      <a:close/>
                      <a:moveTo>
                        <a:pt x="35" y="11"/>
                      </a:moveTo>
                      <a:cubicBezTo>
                        <a:pt x="35" y="11"/>
                        <a:pt x="34" y="11"/>
                        <a:pt x="34" y="12"/>
                      </a:cubicBezTo>
                      <a:cubicBezTo>
                        <a:pt x="34" y="11"/>
                        <a:pt x="34" y="11"/>
                        <a:pt x="34" y="11"/>
                      </a:cubicBezTo>
                      <a:cubicBezTo>
                        <a:pt x="34" y="11"/>
                        <a:pt x="34" y="11"/>
                        <a:pt x="34" y="11"/>
                      </a:cubicBezTo>
                      <a:cubicBezTo>
                        <a:pt x="34" y="11"/>
                        <a:pt x="34" y="11"/>
                        <a:pt x="35" y="11"/>
                      </a:cubicBezTo>
                      <a:close/>
                      <a:moveTo>
                        <a:pt x="35" y="16"/>
                      </a:moveTo>
                      <a:cubicBezTo>
                        <a:pt x="34" y="16"/>
                        <a:pt x="34" y="16"/>
                        <a:pt x="34" y="15"/>
                      </a:cubicBezTo>
                      <a:cubicBezTo>
                        <a:pt x="34" y="15"/>
                        <a:pt x="35" y="15"/>
                        <a:pt x="35" y="15"/>
                      </a:cubicBezTo>
                      <a:cubicBezTo>
                        <a:pt x="35" y="15"/>
                        <a:pt x="35" y="16"/>
                        <a:pt x="35" y="16"/>
                      </a:cubicBezTo>
                      <a:cubicBezTo>
                        <a:pt x="35" y="16"/>
                        <a:pt x="35" y="16"/>
                        <a:pt x="35" y="16"/>
                      </a:cubicBezTo>
                      <a:cubicBezTo>
                        <a:pt x="36" y="16"/>
                        <a:pt x="35" y="16"/>
                        <a:pt x="35" y="16"/>
                      </a:cubicBezTo>
                      <a:cubicBezTo>
                        <a:pt x="35" y="17"/>
                        <a:pt x="35" y="17"/>
                        <a:pt x="35" y="17"/>
                      </a:cubicBezTo>
                      <a:cubicBezTo>
                        <a:pt x="35" y="17"/>
                        <a:pt x="35" y="16"/>
                        <a:pt x="35" y="16"/>
                      </a:cubicBezTo>
                      <a:close/>
                      <a:moveTo>
                        <a:pt x="35" y="13"/>
                      </a:moveTo>
                      <a:cubicBezTo>
                        <a:pt x="35" y="14"/>
                        <a:pt x="35" y="14"/>
                        <a:pt x="35" y="14"/>
                      </a:cubicBezTo>
                      <a:cubicBezTo>
                        <a:pt x="34" y="14"/>
                        <a:pt x="34" y="14"/>
                        <a:pt x="34" y="14"/>
                      </a:cubicBezTo>
                      <a:cubicBezTo>
                        <a:pt x="34" y="13"/>
                        <a:pt x="35" y="13"/>
                        <a:pt x="35" y="13"/>
                      </a:cubicBezTo>
                      <a:close/>
                      <a:moveTo>
                        <a:pt x="35" y="13"/>
                      </a:moveTo>
                      <a:cubicBezTo>
                        <a:pt x="35" y="13"/>
                        <a:pt x="35" y="12"/>
                        <a:pt x="35" y="12"/>
                      </a:cubicBezTo>
                      <a:cubicBezTo>
                        <a:pt x="35" y="12"/>
                        <a:pt x="35" y="11"/>
                        <a:pt x="36" y="11"/>
                      </a:cubicBezTo>
                      <a:cubicBezTo>
                        <a:pt x="36" y="12"/>
                        <a:pt x="35" y="12"/>
                        <a:pt x="35" y="13"/>
                      </a:cubicBezTo>
                      <a:close/>
                      <a:moveTo>
                        <a:pt x="35" y="21"/>
                      </a:moveTo>
                      <a:cubicBezTo>
                        <a:pt x="35" y="20"/>
                        <a:pt x="35" y="20"/>
                        <a:pt x="35" y="19"/>
                      </a:cubicBezTo>
                      <a:cubicBezTo>
                        <a:pt x="35" y="20"/>
                        <a:pt x="34" y="20"/>
                        <a:pt x="34" y="20"/>
                      </a:cubicBezTo>
                      <a:cubicBezTo>
                        <a:pt x="34" y="20"/>
                        <a:pt x="34" y="20"/>
                        <a:pt x="34" y="19"/>
                      </a:cubicBezTo>
                      <a:cubicBezTo>
                        <a:pt x="34" y="19"/>
                        <a:pt x="34" y="18"/>
                        <a:pt x="34" y="18"/>
                      </a:cubicBezTo>
                      <a:cubicBezTo>
                        <a:pt x="35" y="18"/>
                        <a:pt x="35" y="19"/>
                        <a:pt x="35" y="19"/>
                      </a:cubicBezTo>
                      <a:cubicBezTo>
                        <a:pt x="35" y="19"/>
                        <a:pt x="35" y="18"/>
                        <a:pt x="35" y="18"/>
                      </a:cubicBezTo>
                      <a:cubicBezTo>
                        <a:pt x="35" y="19"/>
                        <a:pt x="37" y="21"/>
                        <a:pt x="35" y="21"/>
                      </a:cubicBezTo>
                      <a:close/>
                      <a:moveTo>
                        <a:pt x="35" y="24"/>
                      </a:moveTo>
                      <a:cubicBezTo>
                        <a:pt x="35" y="24"/>
                        <a:pt x="35" y="24"/>
                        <a:pt x="34" y="24"/>
                      </a:cubicBezTo>
                      <a:cubicBezTo>
                        <a:pt x="34" y="24"/>
                        <a:pt x="35" y="23"/>
                        <a:pt x="35" y="24"/>
                      </a:cubicBezTo>
                      <a:close/>
                      <a:moveTo>
                        <a:pt x="36" y="32"/>
                      </a:moveTo>
                      <a:cubicBezTo>
                        <a:pt x="36" y="32"/>
                        <a:pt x="36" y="33"/>
                        <a:pt x="35" y="33"/>
                      </a:cubicBezTo>
                      <a:cubicBezTo>
                        <a:pt x="35" y="32"/>
                        <a:pt x="35" y="32"/>
                        <a:pt x="36" y="32"/>
                      </a:cubicBezTo>
                      <a:close/>
                      <a:moveTo>
                        <a:pt x="35" y="26"/>
                      </a:moveTo>
                      <a:cubicBezTo>
                        <a:pt x="35" y="26"/>
                        <a:pt x="35" y="26"/>
                        <a:pt x="35" y="26"/>
                      </a:cubicBezTo>
                      <a:cubicBezTo>
                        <a:pt x="35" y="26"/>
                        <a:pt x="35" y="27"/>
                        <a:pt x="35" y="27"/>
                      </a:cubicBezTo>
                      <a:cubicBezTo>
                        <a:pt x="35" y="27"/>
                        <a:pt x="35" y="27"/>
                        <a:pt x="35" y="26"/>
                      </a:cubicBezTo>
                      <a:close/>
                      <a:moveTo>
                        <a:pt x="33" y="30"/>
                      </a:moveTo>
                      <a:cubicBezTo>
                        <a:pt x="33" y="30"/>
                        <a:pt x="33" y="30"/>
                        <a:pt x="33" y="30"/>
                      </a:cubicBezTo>
                      <a:cubicBezTo>
                        <a:pt x="33" y="30"/>
                        <a:pt x="33" y="30"/>
                        <a:pt x="33" y="30"/>
                      </a:cubicBezTo>
                      <a:cubicBezTo>
                        <a:pt x="34" y="28"/>
                        <a:pt x="35" y="30"/>
                        <a:pt x="34" y="31"/>
                      </a:cubicBezTo>
                      <a:cubicBezTo>
                        <a:pt x="34" y="31"/>
                        <a:pt x="34" y="31"/>
                        <a:pt x="34" y="31"/>
                      </a:cubicBezTo>
                      <a:cubicBezTo>
                        <a:pt x="34" y="31"/>
                        <a:pt x="34" y="31"/>
                        <a:pt x="33" y="31"/>
                      </a:cubicBezTo>
                      <a:cubicBezTo>
                        <a:pt x="34" y="31"/>
                        <a:pt x="34" y="30"/>
                        <a:pt x="34" y="30"/>
                      </a:cubicBezTo>
                      <a:cubicBezTo>
                        <a:pt x="34" y="30"/>
                        <a:pt x="34" y="30"/>
                        <a:pt x="33" y="30"/>
                      </a:cubicBezTo>
                      <a:cubicBezTo>
                        <a:pt x="33" y="30"/>
                        <a:pt x="33" y="30"/>
                        <a:pt x="33" y="30"/>
                      </a:cubicBezTo>
                      <a:close/>
                      <a:moveTo>
                        <a:pt x="34" y="23"/>
                      </a:moveTo>
                      <a:cubicBezTo>
                        <a:pt x="34" y="23"/>
                        <a:pt x="34" y="24"/>
                        <a:pt x="34" y="24"/>
                      </a:cubicBezTo>
                      <a:cubicBezTo>
                        <a:pt x="33" y="24"/>
                        <a:pt x="34" y="23"/>
                        <a:pt x="34" y="23"/>
                      </a:cubicBezTo>
                      <a:close/>
                      <a:moveTo>
                        <a:pt x="34" y="24"/>
                      </a:moveTo>
                      <a:cubicBezTo>
                        <a:pt x="34" y="24"/>
                        <a:pt x="34" y="24"/>
                        <a:pt x="34" y="25"/>
                      </a:cubicBezTo>
                      <a:cubicBezTo>
                        <a:pt x="34" y="25"/>
                        <a:pt x="34" y="25"/>
                        <a:pt x="33" y="25"/>
                      </a:cubicBezTo>
                      <a:cubicBezTo>
                        <a:pt x="33" y="24"/>
                        <a:pt x="34" y="24"/>
                        <a:pt x="34" y="24"/>
                      </a:cubicBezTo>
                      <a:close/>
                      <a:moveTo>
                        <a:pt x="32" y="24"/>
                      </a:moveTo>
                      <a:cubicBezTo>
                        <a:pt x="33" y="24"/>
                        <a:pt x="33" y="24"/>
                        <a:pt x="33" y="24"/>
                      </a:cubicBezTo>
                      <a:cubicBezTo>
                        <a:pt x="33" y="24"/>
                        <a:pt x="32" y="25"/>
                        <a:pt x="32" y="24"/>
                      </a:cubicBezTo>
                      <a:close/>
                      <a:moveTo>
                        <a:pt x="33" y="31"/>
                      </a:moveTo>
                      <a:cubicBezTo>
                        <a:pt x="33" y="31"/>
                        <a:pt x="33" y="31"/>
                        <a:pt x="33" y="32"/>
                      </a:cubicBezTo>
                      <a:cubicBezTo>
                        <a:pt x="32" y="32"/>
                        <a:pt x="32" y="31"/>
                        <a:pt x="33" y="31"/>
                      </a:cubicBezTo>
                      <a:close/>
                      <a:moveTo>
                        <a:pt x="32" y="29"/>
                      </a:moveTo>
                      <a:cubicBezTo>
                        <a:pt x="32" y="29"/>
                        <a:pt x="32" y="29"/>
                        <a:pt x="32" y="29"/>
                      </a:cubicBezTo>
                      <a:cubicBezTo>
                        <a:pt x="32" y="29"/>
                        <a:pt x="31" y="29"/>
                        <a:pt x="32" y="29"/>
                      </a:cubicBezTo>
                      <a:close/>
                      <a:moveTo>
                        <a:pt x="31" y="24"/>
                      </a:moveTo>
                      <a:cubicBezTo>
                        <a:pt x="31" y="23"/>
                        <a:pt x="31" y="23"/>
                        <a:pt x="31" y="23"/>
                      </a:cubicBezTo>
                      <a:cubicBezTo>
                        <a:pt x="31" y="23"/>
                        <a:pt x="32" y="23"/>
                        <a:pt x="32" y="23"/>
                      </a:cubicBezTo>
                      <a:cubicBezTo>
                        <a:pt x="32" y="23"/>
                        <a:pt x="32" y="23"/>
                        <a:pt x="32" y="22"/>
                      </a:cubicBezTo>
                      <a:cubicBezTo>
                        <a:pt x="32" y="21"/>
                        <a:pt x="32" y="20"/>
                        <a:pt x="33" y="19"/>
                      </a:cubicBezTo>
                      <a:cubicBezTo>
                        <a:pt x="33" y="19"/>
                        <a:pt x="34" y="19"/>
                        <a:pt x="33" y="20"/>
                      </a:cubicBezTo>
                      <a:cubicBezTo>
                        <a:pt x="33" y="20"/>
                        <a:pt x="33" y="19"/>
                        <a:pt x="33" y="20"/>
                      </a:cubicBezTo>
                      <a:cubicBezTo>
                        <a:pt x="33" y="20"/>
                        <a:pt x="33" y="21"/>
                        <a:pt x="32" y="22"/>
                      </a:cubicBezTo>
                      <a:cubicBezTo>
                        <a:pt x="33" y="22"/>
                        <a:pt x="33" y="22"/>
                        <a:pt x="33" y="22"/>
                      </a:cubicBezTo>
                      <a:cubicBezTo>
                        <a:pt x="33" y="22"/>
                        <a:pt x="33" y="22"/>
                        <a:pt x="33" y="22"/>
                      </a:cubicBezTo>
                      <a:cubicBezTo>
                        <a:pt x="33" y="21"/>
                        <a:pt x="33" y="22"/>
                        <a:pt x="33" y="21"/>
                      </a:cubicBezTo>
                      <a:cubicBezTo>
                        <a:pt x="33" y="21"/>
                        <a:pt x="33" y="21"/>
                        <a:pt x="33" y="21"/>
                      </a:cubicBezTo>
                      <a:cubicBezTo>
                        <a:pt x="33" y="21"/>
                        <a:pt x="34" y="21"/>
                        <a:pt x="34" y="21"/>
                      </a:cubicBezTo>
                      <a:cubicBezTo>
                        <a:pt x="34" y="21"/>
                        <a:pt x="34" y="21"/>
                        <a:pt x="34" y="22"/>
                      </a:cubicBezTo>
                      <a:cubicBezTo>
                        <a:pt x="35" y="22"/>
                        <a:pt x="35" y="21"/>
                        <a:pt x="35" y="22"/>
                      </a:cubicBezTo>
                      <a:cubicBezTo>
                        <a:pt x="35" y="22"/>
                        <a:pt x="34" y="22"/>
                        <a:pt x="34" y="23"/>
                      </a:cubicBezTo>
                      <a:cubicBezTo>
                        <a:pt x="34" y="22"/>
                        <a:pt x="34" y="22"/>
                        <a:pt x="34" y="22"/>
                      </a:cubicBezTo>
                      <a:cubicBezTo>
                        <a:pt x="33" y="23"/>
                        <a:pt x="32" y="23"/>
                        <a:pt x="32" y="24"/>
                      </a:cubicBezTo>
                      <a:cubicBezTo>
                        <a:pt x="32" y="24"/>
                        <a:pt x="32" y="23"/>
                        <a:pt x="31" y="24"/>
                      </a:cubicBezTo>
                      <a:close/>
                      <a:moveTo>
                        <a:pt x="31" y="27"/>
                      </a:moveTo>
                      <a:cubicBezTo>
                        <a:pt x="31" y="28"/>
                        <a:pt x="31" y="28"/>
                        <a:pt x="31" y="28"/>
                      </a:cubicBezTo>
                      <a:cubicBezTo>
                        <a:pt x="31" y="28"/>
                        <a:pt x="31" y="27"/>
                        <a:pt x="31" y="27"/>
                      </a:cubicBezTo>
                      <a:close/>
                      <a:moveTo>
                        <a:pt x="31" y="26"/>
                      </a:moveTo>
                      <a:cubicBezTo>
                        <a:pt x="31" y="26"/>
                        <a:pt x="31" y="26"/>
                        <a:pt x="31" y="25"/>
                      </a:cubicBezTo>
                      <a:cubicBezTo>
                        <a:pt x="31" y="25"/>
                        <a:pt x="31" y="25"/>
                        <a:pt x="31" y="25"/>
                      </a:cubicBezTo>
                      <a:cubicBezTo>
                        <a:pt x="31" y="25"/>
                        <a:pt x="31" y="25"/>
                        <a:pt x="31" y="26"/>
                      </a:cubicBezTo>
                      <a:close/>
                      <a:moveTo>
                        <a:pt x="30" y="21"/>
                      </a:moveTo>
                      <a:cubicBezTo>
                        <a:pt x="31" y="21"/>
                        <a:pt x="31" y="21"/>
                        <a:pt x="31" y="20"/>
                      </a:cubicBezTo>
                      <a:cubicBezTo>
                        <a:pt x="31" y="21"/>
                        <a:pt x="31" y="21"/>
                        <a:pt x="31" y="21"/>
                      </a:cubicBezTo>
                      <a:cubicBezTo>
                        <a:pt x="31" y="22"/>
                        <a:pt x="32" y="22"/>
                        <a:pt x="32" y="22"/>
                      </a:cubicBezTo>
                      <a:cubicBezTo>
                        <a:pt x="31" y="22"/>
                        <a:pt x="31" y="22"/>
                        <a:pt x="31" y="22"/>
                      </a:cubicBezTo>
                      <a:cubicBezTo>
                        <a:pt x="31" y="22"/>
                        <a:pt x="31" y="21"/>
                        <a:pt x="30" y="21"/>
                      </a:cubicBezTo>
                      <a:close/>
                      <a:moveTo>
                        <a:pt x="30" y="17"/>
                      </a:moveTo>
                      <a:cubicBezTo>
                        <a:pt x="30" y="16"/>
                        <a:pt x="30" y="16"/>
                        <a:pt x="30" y="16"/>
                      </a:cubicBezTo>
                      <a:cubicBezTo>
                        <a:pt x="30" y="16"/>
                        <a:pt x="30" y="15"/>
                        <a:pt x="31" y="15"/>
                      </a:cubicBezTo>
                      <a:cubicBezTo>
                        <a:pt x="31" y="16"/>
                        <a:pt x="31" y="16"/>
                        <a:pt x="31" y="17"/>
                      </a:cubicBezTo>
                      <a:cubicBezTo>
                        <a:pt x="30" y="17"/>
                        <a:pt x="30" y="17"/>
                        <a:pt x="30" y="17"/>
                      </a:cubicBezTo>
                      <a:close/>
                      <a:moveTo>
                        <a:pt x="30" y="26"/>
                      </a:moveTo>
                      <a:cubicBezTo>
                        <a:pt x="29" y="26"/>
                        <a:pt x="29" y="26"/>
                        <a:pt x="29" y="25"/>
                      </a:cubicBezTo>
                      <a:cubicBezTo>
                        <a:pt x="29" y="25"/>
                        <a:pt x="30" y="25"/>
                        <a:pt x="30" y="26"/>
                      </a:cubicBezTo>
                      <a:close/>
                      <a:moveTo>
                        <a:pt x="30" y="27"/>
                      </a:moveTo>
                      <a:cubicBezTo>
                        <a:pt x="30" y="28"/>
                        <a:pt x="30" y="28"/>
                        <a:pt x="29" y="28"/>
                      </a:cubicBezTo>
                      <a:cubicBezTo>
                        <a:pt x="29" y="28"/>
                        <a:pt x="29" y="27"/>
                        <a:pt x="30" y="27"/>
                      </a:cubicBezTo>
                      <a:close/>
                      <a:moveTo>
                        <a:pt x="29" y="30"/>
                      </a:moveTo>
                      <a:cubicBezTo>
                        <a:pt x="29" y="30"/>
                        <a:pt x="29" y="30"/>
                        <a:pt x="30" y="30"/>
                      </a:cubicBezTo>
                      <a:cubicBezTo>
                        <a:pt x="30" y="31"/>
                        <a:pt x="30" y="31"/>
                        <a:pt x="30" y="31"/>
                      </a:cubicBezTo>
                      <a:cubicBezTo>
                        <a:pt x="29" y="31"/>
                        <a:pt x="29" y="31"/>
                        <a:pt x="29" y="30"/>
                      </a:cubicBezTo>
                      <a:close/>
                      <a:moveTo>
                        <a:pt x="29" y="6"/>
                      </a:moveTo>
                      <a:cubicBezTo>
                        <a:pt x="29" y="5"/>
                        <a:pt x="29" y="5"/>
                        <a:pt x="30" y="5"/>
                      </a:cubicBezTo>
                      <a:cubicBezTo>
                        <a:pt x="30" y="6"/>
                        <a:pt x="29" y="6"/>
                        <a:pt x="29" y="6"/>
                      </a:cubicBezTo>
                      <a:close/>
                      <a:moveTo>
                        <a:pt x="29" y="9"/>
                      </a:moveTo>
                      <a:cubicBezTo>
                        <a:pt x="29" y="9"/>
                        <a:pt x="29" y="10"/>
                        <a:pt x="29" y="10"/>
                      </a:cubicBezTo>
                      <a:cubicBezTo>
                        <a:pt x="29" y="10"/>
                        <a:pt x="29" y="10"/>
                        <a:pt x="29" y="9"/>
                      </a:cubicBezTo>
                      <a:close/>
                      <a:moveTo>
                        <a:pt x="29" y="39"/>
                      </a:moveTo>
                      <a:cubicBezTo>
                        <a:pt x="29" y="39"/>
                        <a:pt x="29" y="39"/>
                        <a:pt x="29" y="39"/>
                      </a:cubicBezTo>
                      <a:cubicBezTo>
                        <a:pt x="29" y="40"/>
                        <a:pt x="29" y="40"/>
                        <a:pt x="29" y="39"/>
                      </a:cubicBezTo>
                      <a:close/>
                      <a:moveTo>
                        <a:pt x="18" y="45"/>
                      </a:moveTo>
                      <a:cubicBezTo>
                        <a:pt x="18" y="45"/>
                        <a:pt x="18" y="45"/>
                        <a:pt x="18" y="44"/>
                      </a:cubicBezTo>
                      <a:cubicBezTo>
                        <a:pt x="18" y="44"/>
                        <a:pt x="18" y="44"/>
                        <a:pt x="18" y="44"/>
                      </a:cubicBezTo>
                      <a:cubicBezTo>
                        <a:pt x="18" y="44"/>
                        <a:pt x="18" y="44"/>
                        <a:pt x="18" y="44"/>
                      </a:cubicBezTo>
                      <a:cubicBezTo>
                        <a:pt x="18" y="45"/>
                        <a:pt x="18" y="45"/>
                        <a:pt x="18" y="45"/>
                      </a:cubicBezTo>
                      <a:close/>
                      <a:moveTo>
                        <a:pt x="23" y="42"/>
                      </a:moveTo>
                      <a:cubicBezTo>
                        <a:pt x="23" y="42"/>
                        <a:pt x="23" y="43"/>
                        <a:pt x="23" y="43"/>
                      </a:cubicBezTo>
                      <a:cubicBezTo>
                        <a:pt x="22" y="43"/>
                        <a:pt x="22" y="43"/>
                        <a:pt x="22" y="43"/>
                      </a:cubicBezTo>
                      <a:cubicBezTo>
                        <a:pt x="22" y="43"/>
                        <a:pt x="22" y="42"/>
                        <a:pt x="23" y="42"/>
                      </a:cubicBezTo>
                      <a:close/>
                      <a:moveTo>
                        <a:pt x="21" y="39"/>
                      </a:moveTo>
                      <a:cubicBezTo>
                        <a:pt x="20" y="39"/>
                        <a:pt x="20" y="39"/>
                        <a:pt x="20" y="39"/>
                      </a:cubicBezTo>
                      <a:cubicBezTo>
                        <a:pt x="21" y="38"/>
                        <a:pt x="20" y="38"/>
                        <a:pt x="21" y="37"/>
                      </a:cubicBezTo>
                      <a:cubicBezTo>
                        <a:pt x="21" y="38"/>
                        <a:pt x="21" y="38"/>
                        <a:pt x="21" y="39"/>
                      </a:cubicBezTo>
                      <a:close/>
                      <a:moveTo>
                        <a:pt x="21" y="36"/>
                      </a:moveTo>
                      <a:cubicBezTo>
                        <a:pt x="22" y="36"/>
                        <a:pt x="22" y="36"/>
                        <a:pt x="21" y="36"/>
                      </a:cubicBezTo>
                      <a:cubicBezTo>
                        <a:pt x="21" y="36"/>
                        <a:pt x="21" y="36"/>
                        <a:pt x="21" y="36"/>
                      </a:cubicBezTo>
                      <a:close/>
                      <a:moveTo>
                        <a:pt x="22" y="29"/>
                      </a:moveTo>
                      <a:cubicBezTo>
                        <a:pt x="22" y="29"/>
                        <a:pt x="21" y="29"/>
                        <a:pt x="21" y="30"/>
                      </a:cubicBezTo>
                      <a:cubicBezTo>
                        <a:pt x="21" y="29"/>
                        <a:pt x="21" y="29"/>
                        <a:pt x="21" y="29"/>
                      </a:cubicBezTo>
                      <a:cubicBezTo>
                        <a:pt x="21" y="29"/>
                        <a:pt x="21" y="29"/>
                        <a:pt x="22" y="29"/>
                      </a:cubicBezTo>
                      <a:close/>
                      <a:moveTo>
                        <a:pt x="22" y="34"/>
                      </a:moveTo>
                      <a:cubicBezTo>
                        <a:pt x="22" y="34"/>
                        <a:pt x="21" y="34"/>
                        <a:pt x="21" y="33"/>
                      </a:cubicBezTo>
                      <a:cubicBezTo>
                        <a:pt x="22" y="33"/>
                        <a:pt x="22" y="33"/>
                        <a:pt x="22" y="33"/>
                      </a:cubicBezTo>
                      <a:cubicBezTo>
                        <a:pt x="22" y="33"/>
                        <a:pt x="22" y="34"/>
                        <a:pt x="22" y="34"/>
                      </a:cubicBezTo>
                      <a:close/>
                      <a:moveTo>
                        <a:pt x="23" y="31"/>
                      </a:moveTo>
                      <a:cubicBezTo>
                        <a:pt x="22" y="30"/>
                        <a:pt x="22" y="31"/>
                        <a:pt x="22" y="30"/>
                      </a:cubicBezTo>
                      <a:cubicBezTo>
                        <a:pt x="22" y="30"/>
                        <a:pt x="22" y="30"/>
                        <a:pt x="23" y="30"/>
                      </a:cubicBezTo>
                      <a:cubicBezTo>
                        <a:pt x="23" y="30"/>
                        <a:pt x="23" y="30"/>
                        <a:pt x="23" y="31"/>
                      </a:cubicBezTo>
                      <a:close/>
                      <a:moveTo>
                        <a:pt x="23" y="33"/>
                      </a:moveTo>
                      <a:cubicBezTo>
                        <a:pt x="23" y="33"/>
                        <a:pt x="23" y="34"/>
                        <a:pt x="22" y="34"/>
                      </a:cubicBezTo>
                      <a:cubicBezTo>
                        <a:pt x="22" y="33"/>
                        <a:pt x="23" y="33"/>
                        <a:pt x="23" y="33"/>
                      </a:cubicBezTo>
                      <a:close/>
                      <a:moveTo>
                        <a:pt x="23" y="36"/>
                      </a:moveTo>
                      <a:cubicBezTo>
                        <a:pt x="23" y="36"/>
                        <a:pt x="23" y="36"/>
                        <a:pt x="23" y="36"/>
                      </a:cubicBezTo>
                      <a:cubicBezTo>
                        <a:pt x="23" y="36"/>
                        <a:pt x="23" y="35"/>
                        <a:pt x="23" y="36"/>
                      </a:cubicBezTo>
                      <a:close/>
                      <a:moveTo>
                        <a:pt x="24" y="38"/>
                      </a:moveTo>
                      <a:cubicBezTo>
                        <a:pt x="23" y="38"/>
                        <a:pt x="23" y="39"/>
                        <a:pt x="23" y="39"/>
                      </a:cubicBezTo>
                      <a:cubicBezTo>
                        <a:pt x="23" y="38"/>
                        <a:pt x="23" y="38"/>
                        <a:pt x="23" y="38"/>
                      </a:cubicBezTo>
                      <a:cubicBezTo>
                        <a:pt x="22" y="38"/>
                        <a:pt x="22" y="38"/>
                        <a:pt x="22" y="38"/>
                      </a:cubicBezTo>
                      <a:cubicBezTo>
                        <a:pt x="22" y="38"/>
                        <a:pt x="22" y="38"/>
                        <a:pt x="22" y="38"/>
                      </a:cubicBezTo>
                      <a:cubicBezTo>
                        <a:pt x="23" y="38"/>
                        <a:pt x="23" y="37"/>
                        <a:pt x="23" y="37"/>
                      </a:cubicBezTo>
                      <a:cubicBezTo>
                        <a:pt x="23" y="37"/>
                        <a:pt x="23" y="37"/>
                        <a:pt x="24" y="38"/>
                      </a:cubicBezTo>
                      <a:close/>
                      <a:moveTo>
                        <a:pt x="25" y="11"/>
                      </a:moveTo>
                      <a:cubicBezTo>
                        <a:pt x="25" y="11"/>
                        <a:pt x="25" y="11"/>
                        <a:pt x="24" y="11"/>
                      </a:cubicBezTo>
                      <a:cubicBezTo>
                        <a:pt x="24" y="11"/>
                        <a:pt x="24" y="11"/>
                        <a:pt x="24" y="11"/>
                      </a:cubicBezTo>
                      <a:cubicBezTo>
                        <a:pt x="25" y="10"/>
                        <a:pt x="25" y="11"/>
                        <a:pt x="25" y="11"/>
                      </a:cubicBezTo>
                      <a:close/>
                      <a:moveTo>
                        <a:pt x="26" y="13"/>
                      </a:moveTo>
                      <a:cubicBezTo>
                        <a:pt x="26" y="13"/>
                        <a:pt x="26" y="13"/>
                        <a:pt x="26" y="14"/>
                      </a:cubicBezTo>
                      <a:cubicBezTo>
                        <a:pt x="25" y="13"/>
                        <a:pt x="25" y="14"/>
                        <a:pt x="25" y="13"/>
                      </a:cubicBezTo>
                      <a:cubicBezTo>
                        <a:pt x="25" y="13"/>
                        <a:pt x="25" y="12"/>
                        <a:pt x="25" y="12"/>
                      </a:cubicBezTo>
                      <a:cubicBezTo>
                        <a:pt x="25" y="13"/>
                        <a:pt x="26" y="12"/>
                        <a:pt x="26" y="13"/>
                      </a:cubicBezTo>
                      <a:close/>
                      <a:moveTo>
                        <a:pt x="25" y="11"/>
                      </a:moveTo>
                      <a:cubicBezTo>
                        <a:pt x="25" y="11"/>
                        <a:pt x="26" y="11"/>
                        <a:pt x="26" y="11"/>
                      </a:cubicBezTo>
                      <a:cubicBezTo>
                        <a:pt x="26" y="11"/>
                        <a:pt x="26" y="11"/>
                        <a:pt x="26" y="12"/>
                      </a:cubicBezTo>
                      <a:cubicBezTo>
                        <a:pt x="26" y="11"/>
                        <a:pt x="26" y="11"/>
                        <a:pt x="25" y="11"/>
                      </a:cubicBezTo>
                      <a:close/>
                      <a:moveTo>
                        <a:pt x="25" y="17"/>
                      </a:moveTo>
                      <a:cubicBezTo>
                        <a:pt x="25" y="17"/>
                        <a:pt x="25" y="17"/>
                        <a:pt x="25" y="17"/>
                      </a:cubicBezTo>
                      <a:cubicBezTo>
                        <a:pt x="25" y="17"/>
                        <a:pt x="25" y="16"/>
                        <a:pt x="26" y="16"/>
                      </a:cubicBezTo>
                      <a:cubicBezTo>
                        <a:pt x="26" y="16"/>
                        <a:pt x="26" y="16"/>
                        <a:pt x="26" y="16"/>
                      </a:cubicBezTo>
                      <a:cubicBezTo>
                        <a:pt x="25" y="16"/>
                        <a:pt x="25" y="16"/>
                        <a:pt x="25" y="17"/>
                      </a:cubicBezTo>
                      <a:close/>
                      <a:moveTo>
                        <a:pt x="25" y="27"/>
                      </a:moveTo>
                      <a:cubicBezTo>
                        <a:pt x="25" y="26"/>
                        <a:pt x="26" y="27"/>
                        <a:pt x="25" y="27"/>
                      </a:cubicBezTo>
                      <a:close/>
                      <a:moveTo>
                        <a:pt x="26" y="32"/>
                      </a:moveTo>
                      <a:cubicBezTo>
                        <a:pt x="26" y="32"/>
                        <a:pt x="26" y="32"/>
                        <a:pt x="25" y="32"/>
                      </a:cubicBezTo>
                      <a:cubicBezTo>
                        <a:pt x="25" y="31"/>
                        <a:pt x="26" y="31"/>
                        <a:pt x="26" y="31"/>
                      </a:cubicBezTo>
                      <a:cubicBezTo>
                        <a:pt x="26" y="30"/>
                        <a:pt x="26" y="31"/>
                        <a:pt x="26" y="30"/>
                      </a:cubicBezTo>
                      <a:cubicBezTo>
                        <a:pt x="26" y="30"/>
                        <a:pt x="26" y="31"/>
                        <a:pt x="26" y="32"/>
                      </a:cubicBezTo>
                      <a:close/>
                      <a:moveTo>
                        <a:pt x="26" y="35"/>
                      </a:moveTo>
                      <a:cubicBezTo>
                        <a:pt x="25" y="35"/>
                        <a:pt x="25" y="35"/>
                        <a:pt x="25" y="35"/>
                      </a:cubicBezTo>
                      <a:cubicBezTo>
                        <a:pt x="25" y="34"/>
                        <a:pt x="26" y="34"/>
                        <a:pt x="26" y="35"/>
                      </a:cubicBezTo>
                      <a:close/>
                      <a:moveTo>
                        <a:pt x="24" y="32"/>
                      </a:moveTo>
                      <a:cubicBezTo>
                        <a:pt x="24" y="32"/>
                        <a:pt x="24" y="32"/>
                        <a:pt x="24" y="32"/>
                      </a:cubicBezTo>
                      <a:cubicBezTo>
                        <a:pt x="24" y="32"/>
                        <a:pt x="24" y="31"/>
                        <a:pt x="25" y="31"/>
                      </a:cubicBezTo>
                      <a:cubicBezTo>
                        <a:pt x="24" y="32"/>
                        <a:pt x="25" y="32"/>
                        <a:pt x="25" y="32"/>
                      </a:cubicBezTo>
                      <a:cubicBezTo>
                        <a:pt x="25" y="32"/>
                        <a:pt x="25" y="32"/>
                        <a:pt x="24" y="32"/>
                      </a:cubicBezTo>
                      <a:close/>
                      <a:moveTo>
                        <a:pt x="24" y="12"/>
                      </a:moveTo>
                      <a:cubicBezTo>
                        <a:pt x="24" y="12"/>
                        <a:pt x="24" y="12"/>
                        <a:pt x="25" y="12"/>
                      </a:cubicBezTo>
                      <a:cubicBezTo>
                        <a:pt x="25" y="12"/>
                        <a:pt x="24" y="13"/>
                        <a:pt x="24" y="12"/>
                      </a:cubicBezTo>
                      <a:close/>
                      <a:moveTo>
                        <a:pt x="25" y="7"/>
                      </a:moveTo>
                      <a:cubicBezTo>
                        <a:pt x="26" y="7"/>
                        <a:pt x="25" y="8"/>
                        <a:pt x="26" y="9"/>
                      </a:cubicBezTo>
                      <a:cubicBezTo>
                        <a:pt x="25" y="9"/>
                        <a:pt x="25" y="9"/>
                        <a:pt x="25" y="9"/>
                      </a:cubicBezTo>
                      <a:cubicBezTo>
                        <a:pt x="25" y="9"/>
                        <a:pt x="25" y="7"/>
                        <a:pt x="25" y="7"/>
                      </a:cubicBezTo>
                      <a:close/>
                      <a:moveTo>
                        <a:pt x="26" y="5"/>
                      </a:moveTo>
                      <a:cubicBezTo>
                        <a:pt x="26" y="6"/>
                        <a:pt x="26" y="6"/>
                        <a:pt x="25" y="6"/>
                      </a:cubicBezTo>
                      <a:cubicBezTo>
                        <a:pt x="25" y="6"/>
                        <a:pt x="25" y="5"/>
                        <a:pt x="25" y="4"/>
                      </a:cubicBezTo>
                      <a:cubicBezTo>
                        <a:pt x="26" y="4"/>
                        <a:pt x="26" y="5"/>
                        <a:pt x="26" y="5"/>
                      </a:cubicBezTo>
                      <a:close/>
                      <a:moveTo>
                        <a:pt x="26" y="10"/>
                      </a:moveTo>
                      <a:cubicBezTo>
                        <a:pt x="26" y="10"/>
                        <a:pt x="26" y="10"/>
                        <a:pt x="25" y="10"/>
                      </a:cubicBezTo>
                      <a:cubicBezTo>
                        <a:pt x="25" y="10"/>
                        <a:pt x="25" y="9"/>
                        <a:pt x="26" y="9"/>
                      </a:cubicBezTo>
                      <a:cubicBezTo>
                        <a:pt x="26" y="9"/>
                        <a:pt x="26" y="9"/>
                        <a:pt x="26" y="10"/>
                      </a:cubicBezTo>
                      <a:close/>
                      <a:moveTo>
                        <a:pt x="27" y="5"/>
                      </a:moveTo>
                      <a:cubicBezTo>
                        <a:pt x="27" y="6"/>
                        <a:pt x="28" y="6"/>
                        <a:pt x="27" y="7"/>
                      </a:cubicBezTo>
                      <a:cubicBezTo>
                        <a:pt x="27" y="7"/>
                        <a:pt x="27" y="7"/>
                        <a:pt x="27" y="7"/>
                      </a:cubicBezTo>
                      <a:cubicBezTo>
                        <a:pt x="27" y="7"/>
                        <a:pt x="27" y="7"/>
                        <a:pt x="27" y="7"/>
                      </a:cubicBezTo>
                      <a:cubicBezTo>
                        <a:pt x="27" y="7"/>
                        <a:pt x="26" y="8"/>
                        <a:pt x="26" y="8"/>
                      </a:cubicBezTo>
                      <a:cubicBezTo>
                        <a:pt x="26" y="7"/>
                        <a:pt x="26" y="5"/>
                        <a:pt x="27" y="5"/>
                      </a:cubicBezTo>
                      <a:close/>
                      <a:moveTo>
                        <a:pt x="27" y="30"/>
                      </a:moveTo>
                      <a:cubicBezTo>
                        <a:pt x="27" y="30"/>
                        <a:pt x="27" y="30"/>
                        <a:pt x="27" y="30"/>
                      </a:cubicBezTo>
                      <a:cubicBezTo>
                        <a:pt x="27" y="30"/>
                        <a:pt x="26" y="30"/>
                        <a:pt x="26" y="30"/>
                      </a:cubicBezTo>
                      <a:cubicBezTo>
                        <a:pt x="27" y="30"/>
                        <a:pt x="27" y="30"/>
                        <a:pt x="27" y="30"/>
                      </a:cubicBezTo>
                      <a:close/>
                      <a:moveTo>
                        <a:pt x="27" y="29"/>
                      </a:moveTo>
                      <a:cubicBezTo>
                        <a:pt x="27" y="29"/>
                        <a:pt x="27" y="28"/>
                        <a:pt x="27" y="28"/>
                      </a:cubicBezTo>
                      <a:cubicBezTo>
                        <a:pt x="27" y="28"/>
                        <a:pt x="27" y="29"/>
                        <a:pt x="27" y="29"/>
                      </a:cubicBezTo>
                      <a:cubicBezTo>
                        <a:pt x="27" y="29"/>
                        <a:pt x="27" y="29"/>
                        <a:pt x="27" y="29"/>
                      </a:cubicBezTo>
                      <a:close/>
                      <a:moveTo>
                        <a:pt x="27" y="5"/>
                      </a:moveTo>
                      <a:cubicBezTo>
                        <a:pt x="27" y="4"/>
                        <a:pt x="28" y="5"/>
                        <a:pt x="28" y="5"/>
                      </a:cubicBezTo>
                      <a:cubicBezTo>
                        <a:pt x="28" y="5"/>
                        <a:pt x="27" y="5"/>
                        <a:pt x="27" y="5"/>
                      </a:cubicBezTo>
                      <a:close/>
                      <a:moveTo>
                        <a:pt x="27" y="36"/>
                      </a:moveTo>
                      <a:cubicBezTo>
                        <a:pt x="28" y="35"/>
                        <a:pt x="28" y="35"/>
                        <a:pt x="28" y="35"/>
                      </a:cubicBezTo>
                      <a:cubicBezTo>
                        <a:pt x="28" y="35"/>
                        <a:pt x="28" y="36"/>
                        <a:pt x="27" y="36"/>
                      </a:cubicBezTo>
                      <a:cubicBezTo>
                        <a:pt x="27" y="36"/>
                        <a:pt x="28" y="36"/>
                        <a:pt x="27" y="36"/>
                      </a:cubicBezTo>
                      <a:close/>
                      <a:moveTo>
                        <a:pt x="26" y="36"/>
                      </a:moveTo>
                      <a:cubicBezTo>
                        <a:pt x="26" y="37"/>
                        <a:pt x="26" y="35"/>
                        <a:pt x="26" y="34"/>
                      </a:cubicBezTo>
                      <a:cubicBezTo>
                        <a:pt x="26" y="34"/>
                        <a:pt x="27" y="34"/>
                        <a:pt x="27" y="34"/>
                      </a:cubicBezTo>
                      <a:cubicBezTo>
                        <a:pt x="27" y="34"/>
                        <a:pt x="27" y="34"/>
                        <a:pt x="28" y="34"/>
                      </a:cubicBezTo>
                      <a:cubicBezTo>
                        <a:pt x="28" y="34"/>
                        <a:pt x="27" y="34"/>
                        <a:pt x="27" y="35"/>
                      </a:cubicBezTo>
                      <a:cubicBezTo>
                        <a:pt x="27" y="35"/>
                        <a:pt x="27" y="36"/>
                        <a:pt x="26" y="36"/>
                      </a:cubicBezTo>
                      <a:cubicBezTo>
                        <a:pt x="26" y="36"/>
                        <a:pt x="27" y="36"/>
                        <a:pt x="26" y="36"/>
                      </a:cubicBezTo>
                      <a:close/>
                      <a:moveTo>
                        <a:pt x="25" y="37"/>
                      </a:moveTo>
                      <a:cubicBezTo>
                        <a:pt x="25" y="38"/>
                        <a:pt x="26" y="37"/>
                        <a:pt x="26" y="37"/>
                      </a:cubicBezTo>
                      <a:cubicBezTo>
                        <a:pt x="27" y="38"/>
                        <a:pt x="26" y="38"/>
                        <a:pt x="26" y="38"/>
                      </a:cubicBezTo>
                      <a:cubicBezTo>
                        <a:pt x="26" y="38"/>
                        <a:pt x="25" y="38"/>
                        <a:pt x="25" y="37"/>
                      </a:cubicBezTo>
                      <a:close/>
                      <a:moveTo>
                        <a:pt x="24" y="36"/>
                      </a:moveTo>
                      <a:cubicBezTo>
                        <a:pt x="24" y="36"/>
                        <a:pt x="24" y="36"/>
                        <a:pt x="24" y="36"/>
                      </a:cubicBezTo>
                      <a:cubicBezTo>
                        <a:pt x="25" y="36"/>
                        <a:pt x="25" y="36"/>
                        <a:pt x="25" y="36"/>
                      </a:cubicBezTo>
                      <a:cubicBezTo>
                        <a:pt x="25" y="37"/>
                        <a:pt x="24" y="36"/>
                        <a:pt x="24" y="36"/>
                      </a:cubicBezTo>
                      <a:close/>
                      <a:moveTo>
                        <a:pt x="24" y="10"/>
                      </a:moveTo>
                      <a:cubicBezTo>
                        <a:pt x="24" y="9"/>
                        <a:pt x="24" y="9"/>
                        <a:pt x="24" y="9"/>
                      </a:cubicBezTo>
                      <a:cubicBezTo>
                        <a:pt x="24" y="9"/>
                        <a:pt x="24" y="9"/>
                        <a:pt x="24" y="10"/>
                      </a:cubicBezTo>
                      <a:cubicBezTo>
                        <a:pt x="24" y="10"/>
                        <a:pt x="24" y="10"/>
                        <a:pt x="24" y="10"/>
                      </a:cubicBezTo>
                      <a:close/>
                      <a:moveTo>
                        <a:pt x="24" y="6"/>
                      </a:moveTo>
                      <a:cubicBezTo>
                        <a:pt x="24" y="6"/>
                        <a:pt x="25" y="6"/>
                        <a:pt x="24" y="7"/>
                      </a:cubicBezTo>
                      <a:cubicBezTo>
                        <a:pt x="24" y="7"/>
                        <a:pt x="24" y="6"/>
                        <a:pt x="24" y="6"/>
                      </a:cubicBezTo>
                      <a:close/>
                      <a:moveTo>
                        <a:pt x="18" y="7"/>
                      </a:moveTo>
                      <a:cubicBezTo>
                        <a:pt x="18" y="8"/>
                        <a:pt x="18" y="8"/>
                        <a:pt x="18" y="8"/>
                      </a:cubicBezTo>
                      <a:cubicBezTo>
                        <a:pt x="17" y="8"/>
                        <a:pt x="17" y="8"/>
                        <a:pt x="18" y="7"/>
                      </a:cubicBezTo>
                      <a:close/>
                      <a:moveTo>
                        <a:pt x="17" y="8"/>
                      </a:moveTo>
                      <a:cubicBezTo>
                        <a:pt x="17" y="8"/>
                        <a:pt x="17" y="8"/>
                        <a:pt x="17" y="9"/>
                      </a:cubicBezTo>
                      <a:cubicBezTo>
                        <a:pt x="16" y="9"/>
                        <a:pt x="17" y="8"/>
                        <a:pt x="17" y="8"/>
                      </a:cubicBezTo>
                      <a:close/>
                      <a:moveTo>
                        <a:pt x="17" y="37"/>
                      </a:moveTo>
                      <a:cubicBezTo>
                        <a:pt x="17" y="37"/>
                        <a:pt x="17" y="37"/>
                        <a:pt x="17" y="37"/>
                      </a:cubicBezTo>
                      <a:cubicBezTo>
                        <a:pt x="17" y="37"/>
                        <a:pt x="17" y="37"/>
                        <a:pt x="17" y="37"/>
                      </a:cubicBezTo>
                      <a:cubicBezTo>
                        <a:pt x="17" y="37"/>
                        <a:pt x="17" y="37"/>
                        <a:pt x="17" y="37"/>
                      </a:cubicBezTo>
                      <a:close/>
                      <a:moveTo>
                        <a:pt x="2" y="15"/>
                      </a:moveTo>
                      <a:cubicBezTo>
                        <a:pt x="2" y="15"/>
                        <a:pt x="2" y="15"/>
                        <a:pt x="2" y="15"/>
                      </a:cubicBezTo>
                      <a:cubicBezTo>
                        <a:pt x="1" y="15"/>
                        <a:pt x="1" y="15"/>
                        <a:pt x="2" y="15"/>
                      </a:cubicBezTo>
                      <a:cubicBezTo>
                        <a:pt x="2" y="15"/>
                        <a:pt x="2" y="15"/>
                        <a:pt x="2" y="15"/>
                      </a:cubicBezTo>
                      <a:close/>
                      <a:moveTo>
                        <a:pt x="3" y="19"/>
                      </a:moveTo>
                      <a:cubicBezTo>
                        <a:pt x="3" y="20"/>
                        <a:pt x="4" y="20"/>
                        <a:pt x="4" y="20"/>
                      </a:cubicBezTo>
                      <a:cubicBezTo>
                        <a:pt x="4" y="20"/>
                        <a:pt x="4" y="20"/>
                        <a:pt x="4" y="21"/>
                      </a:cubicBezTo>
                      <a:cubicBezTo>
                        <a:pt x="4" y="21"/>
                        <a:pt x="4" y="20"/>
                        <a:pt x="3" y="21"/>
                      </a:cubicBezTo>
                      <a:cubicBezTo>
                        <a:pt x="3" y="21"/>
                        <a:pt x="3" y="21"/>
                        <a:pt x="3" y="21"/>
                      </a:cubicBezTo>
                      <a:cubicBezTo>
                        <a:pt x="2" y="21"/>
                        <a:pt x="3" y="21"/>
                        <a:pt x="3" y="20"/>
                      </a:cubicBezTo>
                      <a:cubicBezTo>
                        <a:pt x="2" y="20"/>
                        <a:pt x="2" y="20"/>
                        <a:pt x="2" y="20"/>
                      </a:cubicBezTo>
                      <a:cubicBezTo>
                        <a:pt x="2" y="20"/>
                        <a:pt x="3" y="19"/>
                        <a:pt x="3" y="19"/>
                      </a:cubicBezTo>
                      <a:close/>
                      <a:moveTo>
                        <a:pt x="3" y="37"/>
                      </a:moveTo>
                      <a:cubicBezTo>
                        <a:pt x="3" y="37"/>
                        <a:pt x="3" y="36"/>
                        <a:pt x="3" y="36"/>
                      </a:cubicBezTo>
                      <a:cubicBezTo>
                        <a:pt x="3" y="37"/>
                        <a:pt x="4" y="36"/>
                        <a:pt x="4" y="36"/>
                      </a:cubicBezTo>
                      <a:cubicBezTo>
                        <a:pt x="4" y="37"/>
                        <a:pt x="4" y="37"/>
                        <a:pt x="4" y="37"/>
                      </a:cubicBezTo>
                      <a:cubicBezTo>
                        <a:pt x="4" y="37"/>
                        <a:pt x="5" y="37"/>
                        <a:pt x="5" y="37"/>
                      </a:cubicBezTo>
                      <a:cubicBezTo>
                        <a:pt x="5" y="36"/>
                        <a:pt x="4" y="36"/>
                        <a:pt x="5" y="36"/>
                      </a:cubicBezTo>
                      <a:cubicBezTo>
                        <a:pt x="5" y="37"/>
                        <a:pt x="5" y="36"/>
                        <a:pt x="6" y="37"/>
                      </a:cubicBezTo>
                      <a:cubicBezTo>
                        <a:pt x="5" y="37"/>
                        <a:pt x="5" y="37"/>
                        <a:pt x="5" y="38"/>
                      </a:cubicBezTo>
                      <a:cubicBezTo>
                        <a:pt x="4" y="37"/>
                        <a:pt x="3" y="38"/>
                        <a:pt x="3" y="37"/>
                      </a:cubicBezTo>
                      <a:close/>
                      <a:moveTo>
                        <a:pt x="3" y="41"/>
                      </a:moveTo>
                      <a:cubicBezTo>
                        <a:pt x="3" y="41"/>
                        <a:pt x="3" y="42"/>
                        <a:pt x="3" y="42"/>
                      </a:cubicBezTo>
                      <a:cubicBezTo>
                        <a:pt x="3" y="42"/>
                        <a:pt x="3" y="41"/>
                        <a:pt x="3" y="41"/>
                      </a:cubicBezTo>
                      <a:close/>
                      <a:moveTo>
                        <a:pt x="6" y="20"/>
                      </a:moveTo>
                      <a:cubicBezTo>
                        <a:pt x="6" y="20"/>
                        <a:pt x="6" y="20"/>
                        <a:pt x="6" y="20"/>
                      </a:cubicBezTo>
                      <a:cubicBezTo>
                        <a:pt x="6" y="20"/>
                        <a:pt x="5" y="20"/>
                        <a:pt x="6" y="19"/>
                      </a:cubicBezTo>
                      <a:cubicBezTo>
                        <a:pt x="6" y="19"/>
                        <a:pt x="6" y="19"/>
                        <a:pt x="6" y="19"/>
                      </a:cubicBezTo>
                      <a:cubicBezTo>
                        <a:pt x="6" y="18"/>
                        <a:pt x="5" y="19"/>
                        <a:pt x="5" y="18"/>
                      </a:cubicBezTo>
                      <a:cubicBezTo>
                        <a:pt x="6" y="18"/>
                        <a:pt x="6" y="18"/>
                        <a:pt x="6" y="18"/>
                      </a:cubicBezTo>
                      <a:cubicBezTo>
                        <a:pt x="6" y="18"/>
                        <a:pt x="6" y="18"/>
                        <a:pt x="6" y="18"/>
                      </a:cubicBezTo>
                      <a:cubicBezTo>
                        <a:pt x="7" y="18"/>
                        <a:pt x="7" y="20"/>
                        <a:pt x="7" y="20"/>
                      </a:cubicBezTo>
                      <a:cubicBezTo>
                        <a:pt x="7" y="21"/>
                        <a:pt x="6" y="21"/>
                        <a:pt x="6" y="22"/>
                      </a:cubicBezTo>
                      <a:cubicBezTo>
                        <a:pt x="6" y="21"/>
                        <a:pt x="6" y="21"/>
                        <a:pt x="6" y="20"/>
                      </a:cubicBezTo>
                      <a:close/>
                      <a:moveTo>
                        <a:pt x="7" y="47"/>
                      </a:moveTo>
                      <a:cubicBezTo>
                        <a:pt x="7" y="47"/>
                        <a:pt x="7" y="47"/>
                        <a:pt x="7" y="47"/>
                      </a:cubicBezTo>
                      <a:cubicBezTo>
                        <a:pt x="7" y="47"/>
                        <a:pt x="7" y="47"/>
                        <a:pt x="7" y="48"/>
                      </a:cubicBezTo>
                      <a:cubicBezTo>
                        <a:pt x="7" y="48"/>
                        <a:pt x="7" y="48"/>
                        <a:pt x="7" y="48"/>
                      </a:cubicBezTo>
                      <a:cubicBezTo>
                        <a:pt x="7" y="48"/>
                        <a:pt x="6" y="47"/>
                        <a:pt x="7" y="47"/>
                      </a:cubicBezTo>
                      <a:close/>
                      <a:moveTo>
                        <a:pt x="7" y="33"/>
                      </a:moveTo>
                      <a:cubicBezTo>
                        <a:pt x="7" y="33"/>
                        <a:pt x="7" y="33"/>
                        <a:pt x="7" y="33"/>
                      </a:cubicBezTo>
                      <a:cubicBezTo>
                        <a:pt x="7" y="33"/>
                        <a:pt x="7" y="34"/>
                        <a:pt x="7" y="33"/>
                      </a:cubicBezTo>
                      <a:close/>
                      <a:moveTo>
                        <a:pt x="7" y="41"/>
                      </a:moveTo>
                      <a:cubicBezTo>
                        <a:pt x="7" y="41"/>
                        <a:pt x="7" y="41"/>
                        <a:pt x="7" y="41"/>
                      </a:cubicBezTo>
                      <a:cubicBezTo>
                        <a:pt x="7" y="42"/>
                        <a:pt x="7" y="42"/>
                        <a:pt x="6" y="42"/>
                      </a:cubicBezTo>
                      <a:cubicBezTo>
                        <a:pt x="6" y="41"/>
                        <a:pt x="7" y="41"/>
                        <a:pt x="7" y="41"/>
                      </a:cubicBezTo>
                      <a:close/>
                      <a:moveTo>
                        <a:pt x="7" y="32"/>
                      </a:moveTo>
                      <a:cubicBezTo>
                        <a:pt x="7" y="31"/>
                        <a:pt x="7" y="31"/>
                        <a:pt x="8" y="32"/>
                      </a:cubicBezTo>
                      <a:cubicBezTo>
                        <a:pt x="7" y="32"/>
                        <a:pt x="7" y="32"/>
                        <a:pt x="7" y="32"/>
                      </a:cubicBezTo>
                      <a:close/>
                      <a:moveTo>
                        <a:pt x="8" y="45"/>
                      </a:moveTo>
                      <a:cubicBezTo>
                        <a:pt x="8" y="45"/>
                        <a:pt x="7" y="45"/>
                        <a:pt x="7" y="45"/>
                      </a:cubicBezTo>
                      <a:cubicBezTo>
                        <a:pt x="7" y="45"/>
                        <a:pt x="7" y="45"/>
                        <a:pt x="7" y="45"/>
                      </a:cubicBezTo>
                      <a:cubicBezTo>
                        <a:pt x="7" y="45"/>
                        <a:pt x="7" y="45"/>
                        <a:pt x="8" y="45"/>
                      </a:cubicBezTo>
                      <a:close/>
                      <a:moveTo>
                        <a:pt x="8" y="21"/>
                      </a:moveTo>
                      <a:cubicBezTo>
                        <a:pt x="8" y="22"/>
                        <a:pt x="8" y="22"/>
                        <a:pt x="8" y="22"/>
                      </a:cubicBezTo>
                      <a:cubicBezTo>
                        <a:pt x="7" y="22"/>
                        <a:pt x="7" y="22"/>
                        <a:pt x="8" y="21"/>
                      </a:cubicBezTo>
                      <a:close/>
                      <a:moveTo>
                        <a:pt x="7" y="47"/>
                      </a:moveTo>
                      <a:cubicBezTo>
                        <a:pt x="7" y="47"/>
                        <a:pt x="7" y="46"/>
                        <a:pt x="7" y="46"/>
                      </a:cubicBezTo>
                      <a:cubicBezTo>
                        <a:pt x="7" y="46"/>
                        <a:pt x="7" y="46"/>
                        <a:pt x="8" y="46"/>
                      </a:cubicBezTo>
                      <a:cubicBezTo>
                        <a:pt x="8" y="46"/>
                        <a:pt x="7" y="46"/>
                        <a:pt x="7" y="47"/>
                      </a:cubicBezTo>
                      <a:close/>
                      <a:moveTo>
                        <a:pt x="6" y="44"/>
                      </a:moveTo>
                      <a:cubicBezTo>
                        <a:pt x="6" y="43"/>
                        <a:pt x="7" y="43"/>
                        <a:pt x="7" y="43"/>
                      </a:cubicBezTo>
                      <a:cubicBezTo>
                        <a:pt x="7" y="44"/>
                        <a:pt x="7" y="44"/>
                        <a:pt x="6" y="44"/>
                      </a:cubicBezTo>
                      <a:close/>
                      <a:moveTo>
                        <a:pt x="5" y="30"/>
                      </a:moveTo>
                      <a:cubicBezTo>
                        <a:pt x="5" y="30"/>
                        <a:pt x="5" y="30"/>
                        <a:pt x="5" y="30"/>
                      </a:cubicBezTo>
                      <a:cubicBezTo>
                        <a:pt x="5" y="30"/>
                        <a:pt x="4" y="30"/>
                        <a:pt x="4" y="30"/>
                      </a:cubicBezTo>
                      <a:cubicBezTo>
                        <a:pt x="5" y="29"/>
                        <a:pt x="5" y="30"/>
                        <a:pt x="5" y="30"/>
                      </a:cubicBezTo>
                      <a:close/>
                      <a:moveTo>
                        <a:pt x="5" y="26"/>
                      </a:moveTo>
                      <a:cubicBezTo>
                        <a:pt x="5" y="26"/>
                        <a:pt x="5" y="26"/>
                        <a:pt x="5" y="26"/>
                      </a:cubicBezTo>
                      <a:cubicBezTo>
                        <a:pt x="5" y="26"/>
                        <a:pt x="5" y="26"/>
                        <a:pt x="5" y="26"/>
                      </a:cubicBezTo>
                      <a:close/>
                      <a:moveTo>
                        <a:pt x="5" y="18"/>
                      </a:moveTo>
                      <a:cubicBezTo>
                        <a:pt x="5" y="18"/>
                        <a:pt x="5" y="19"/>
                        <a:pt x="4" y="20"/>
                      </a:cubicBezTo>
                      <a:cubicBezTo>
                        <a:pt x="5" y="19"/>
                        <a:pt x="4" y="19"/>
                        <a:pt x="5" y="18"/>
                      </a:cubicBezTo>
                      <a:close/>
                      <a:moveTo>
                        <a:pt x="5" y="23"/>
                      </a:moveTo>
                      <a:cubicBezTo>
                        <a:pt x="5" y="23"/>
                        <a:pt x="5" y="23"/>
                        <a:pt x="5" y="23"/>
                      </a:cubicBezTo>
                      <a:cubicBezTo>
                        <a:pt x="5" y="24"/>
                        <a:pt x="5" y="24"/>
                        <a:pt x="5" y="23"/>
                      </a:cubicBezTo>
                      <a:cubicBezTo>
                        <a:pt x="5" y="23"/>
                        <a:pt x="5" y="23"/>
                        <a:pt x="5" y="23"/>
                      </a:cubicBezTo>
                      <a:close/>
                      <a:moveTo>
                        <a:pt x="6" y="26"/>
                      </a:moveTo>
                      <a:cubicBezTo>
                        <a:pt x="6" y="26"/>
                        <a:pt x="6" y="26"/>
                        <a:pt x="5" y="25"/>
                      </a:cubicBezTo>
                      <a:cubicBezTo>
                        <a:pt x="6" y="25"/>
                        <a:pt x="6" y="25"/>
                        <a:pt x="6" y="25"/>
                      </a:cubicBezTo>
                      <a:cubicBezTo>
                        <a:pt x="6" y="25"/>
                        <a:pt x="6" y="26"/>
                        <a:pt x="6" y="26"/>
                      </a:cubicBezTo>
                      <a:close/>
                      <a:moveTo>
                        <a:pt x="5" y="45"/>
                      </a:moveTo>
                      <a:cubicBezTo>
                        <a:pt x="5" y="45"/>
                        <a:pt x="5" y="45"/>
                        <a:pt x="5" y="44"/>
                      </a:cubicBezTo>
                      <a:cubicBezTo>
                        <a:pt x="5" y="44"/>
                        <a:pt x="5" y="44"/>
                        <a:pt x="5" y="44"/>
                      </a:cubicBezTo>
                      <a:cubicBezTo>
                        <a:pt x="6" y="44"/>
                        <a:pt x="5" y="45"/>
                        <a:pt x="5" y="45"/>
                      </a:cubicBezTo>
                      <a:close/>
                      <a:moveTo>
                        <a:pt x="5" y="38"/>
                      </a:moveTo>
                      <a:cubicBezTo>
                        <a:pt x="5" y="37"/>
                        <a:pt x="5" y="37"/>
                        <a:pt x="6" y="38"/>
                      </a:cubicBezTo>
                      <a:cubicBezTo>
                        <a:pt x="6" y="38"/>
                        <a:pt x="5" y="38"/>
                        <a:pt x="5" y="38"/>
                      </a:cubicBezTo>
                      <a:close/>
                      <a:moveTo>
                        <a:pt x="4" y="21"/>
                      </a:moveTo>
                      <a:cubicBezTo>
                        <a:pt x="4" y="22"/>
                        <a:pt x="4" y="22"/>
                        <a:pt x="4" y="23"/>
                      </a:cubicBezTo>
                      <a:cubicBezTo>
                        <a:pt x="3" y="22"/>
                        <a:pt x="4" y="22"/>
                        <a:pt x="4" y="21"/>
                      </a:cubicBezTo>
                      <a:close/>
                      <a:moveTo>
                        <a:pt x="4" y="30"/>
                      </a:moveTo>
                      <a:cubicBezTo>
                        <a:pt x="4" y="30"/>
                        <a:pt x="4" y="31"/>
                        <a:pt x="4" y="31"/>
                      </a:cubicBezTo>
                      <a:cubicBezTo>
                        <a:pt x="3" y="31"/>
                        <a:pt x="4" y="30"/>
                        <a:pt x="4" y="30"/>
                      </a:cubicBezTo>
                      <a:close/>
                      <a:moveTo>
                        <a:pt x="3" y="35"/>
                      </a:moveTo>
                      <a:cubicBezTo>
                        <a:pt x="3" y="35"/>
                        <a:pt x="3" y="35"/>
                        <a:pt x="3" y="35"/>
                      </a:cubicBezTo>
                      <a:cubicBezTo>
                        <a:pt x="3" y="35"/>
                        <a:pt x="3" y="35"/>
                        <a:pt x="3" y="35"/>
                      </a:cubicBezTo>
                      <a:cubicBezTo>
                        <a:pt x="3" y="35"/>
                        <a:pt x="3" y="35"/>
                        <a:pt x="3" y="35"/>
                      </a:cubicBezTo>
                      <a:close/>
                      <a:moveTo>
                        <a:pt x="4" y="18"/>
                      </a:moveTo>
                      <a:cubicBezTo>
                        <a:pt x="4" y="19"/>
                        <a:pt x="3" y="18"/>
                        <a:pt x="4" y="18"/>
                      </a:cubicBezTo>
                      <a:cubicBezTo>
                        <a:pt x="4" y="18"/>
                        <a:pt x="4" y="18"/>
                        <a:pt x="4" y="18"/>
                      </a:cubicBezTo>
                      <a:close/>
                      <a:moveTo>
                        <a:pt x="3" y="18"/>
                      </a:moveTo>
                      <a:cubicBezTo>
                        <a:pt x="3" y="18"/>
                        <a:pt x="3" y="17"/>
                        <a:pt x="3" y="17"/>
                      </a:cubicBezTo>
                      <a:cubicBezTo>
                        <a:pt x="3" y="17"/>
                        <a:pt x="3" y="18"/>
                        <a:pt x="3" y="18"/>
                      </a:cubicBezTo>
                      <a:close/>
                      <a:moveTo>
                        <a:pt x="3" y="16"/>
                      </a:moveTo>
                      <a:cubicBezTo>
                        <a:pt x="3" y="16"/>
                        <a:pt x="3" y="16"/>
                        <a:pt x="2" y="16"/>
                      </a:cubicBezTo>
                      <a:cubicBezTo>
                        <a:pt x="3" y="15"/>
                        <a:pt x="3" y="15"/>
                        <a:pt x="3" y="15"/>
                      </a:cubicBezTo>
                      <a:cubicBezTo>
                        <a:pt x="3" y="15"/>
                        <a:pt x="3" y="15"/>
                        <a:pt x="3" y="16"/>
                      </a:cubicBezTo>
                      <a:close/>
                      <a:moveTo>
                        <a:pt x="4" y="16"/>
                      </a:moveTo>
                      <a:cubicBezTo>
                        <a:pt x="4" y="16"/>
                        <a:pt x="4" y="16"/>
                        <a:pt x="4" y="16"/>
                      </a:cubicBezTo>
                      <a:cubicBezTo>
                        <a:pt x="4" y="16"/>
                        <a:pt x="4" y="17"/>
                        <a:pt x="3" y="17"/>
                      </a:cubicBezTo>
                      <a:cubicBezTo>
                        <a:pt x="3" y="17"/>
                        <a:pt x="3" y="16"/>
                        <a:pt x="4" y="16"/>
                      </a:cubicBezTo>
                      <a:cubicBezTo>
                        <a:pt x="4" y="16"/>
                        <a:pt x="4" y="16"/>
                        <a:pt x="4" y="16"/>
                      </a:cubicBezTo>
                      <a:close/>
                      <a:moveTo>
                        <a:pt x="5" y="14"/>
                      </a:moveTo>
                      <a:cubicBezTo>
                        <a:pt x="5" y="15"/>
                        <a:pt x="4" y="14"/>
                        <a:pt x="4" y="15"/>
                      </a:cubicBezTo>
                      <a:cubicBezTo>
                        <a:pt x="4" y="15"/>
                        <a:pt x="4" y="15"/>
                        <a:pt x="4" y="14"/>
                      </a:cubicBezTo>
                      <a:cubicBezTo>
                        <a:pt x="4" y="14"/>
                        <a:pt x="4" y="14"/>
                        <a:pt x="5" y="14"/>
                      </a:cubicBezTo>
                      <a:cubicBezTo>
                        <a:pt x="5" y="14"/>
                        <a:pt x="5" y="14"/>
                        <a:pt x="5" y="14"/>
                      </a:cubicBezTo>
                      <a:close/>
                      <a:moveTo>
                        <a:pt x="5" y="17"/>
                      </a:moveTo>
                      <a:cubicBezTo>
                        <a:pt x="5" y="18"/>
                        <a:pt x="5" y="18"/>
                        <a:pt x="4" y="18"/>
                      </a:cubicBezTo>
                      <a:cubicBezTo>
                        <a:pt x="4" y="18"/>
                        <a:pt x="4" y="17"/>
                        <a:pt x="4" y="17"/>
                      </a:cubicBezTo>
                      <a:cubicBezTo>
                        <a:pt x="4" y="17"/>
                        <a:pt x="5" y="17"/>
                        <a:pt x="5" y="17"/>
                      </a:cubicBezTo>
                      <a:close/>
                      <a:moveTo>
                        <a:pt x="5" y="15"/>
                      </a:moveTo>
                      <a:cubicBezTo>
                        <a:pt x="5" y="15"/>
                        <a:pt x="5" y="15"/>
                        <a:pt x="5" y="15"/>
                      </a:cubicBezTo>
                      <a:cubicBezTo>
                        <a:pt x="5" y="15"/>
                        <a:pt x="5" y="15"/>
                        <a:pt x="5" y="15"/>
                      </a:cubicBezTo>
                      <a:close/>
                      <a:moveTo>
                        <a:pt x="6" y="16"/>
                      </a:moveTo>
                      <a:cubicBezTo>
                        <a:pt x="6" y="14"/>
                        <a:pt x="7" y="16"/>
                        <a:pt x="6" y="16"/>
                      </a:cubicBezTo>
                      <a:close/>
                      <a:moveTo>
                        <a:pt x="7" y="16"/>
                      </a:moveTo>
                      <a:cubicBezTo>
                        <a:pt x="7" y="17"/>
                        <a:pt x="7" y="17"/>
                        <a:pt x="7" y="17"/>
                      </a:cubicBezTo>
                      <a:cubicBezTo>
                        <a:pt x="7" y="17"/>
                        <a:pt x="6" y="17"/>
                        <a:pt x="6" y="17"/>
                      </a:cubicBezTo>
                      <a:cubicBezTo>
                        <a:pt x="6" y="17"/>
                        <a:pt x="6" y="17"/>
                        <a:pt x="5" y="17"/>
                      </a:cubicBezTo>
                      <a:cubicBezTo>
                        <a:pt x="6" y="16"/>
                        <a:pt x="6" y="16"/>
                        <a:pt x="7" y="16"/>
                      </a:cubicBezTo>
                      <a:cubicBezTo>
                        <a:pt x="7" y="16"/>
                        <a:pt x="6" y="17"/>
                        <a:pt x="7" y="17"/>
                      </a:cubicBezTo>
                      <a:cubicBezTo>
                        <a:pt x="7" y="16"/>
                        <a:pt x="7" y="16"/>
                        <a:pt x="7" y="16"/>
                      </a:cubicBezTo>
                      <a:close/>
                      <a:moveTo>
                        <a:pt x="7" y="20"/>
                      </a:moveTo>
                      <a:cubicBezTo>
                        <a:pt x="7" y="21"/>
                        <a:pt x="7" y="20"/>
                        <a:pt x="7" y="20"/>
                      </a:cubicBezTo>
                      <a:cubicBezTo>
                        <a:pt x="7" y="20"/>
                        <a:pt x="8" y="20"/>
                        <a:pt x="7" y="20"/>
                      </a:cubicBezTo>
                      <a:close/>
                      <a:moveTo>
                        <a:pt x="8" y="17"/>
                      </a:moveTo>
                      <a:cubicBezTo>
                        <a:pt x="8" y="17"/>
                        <a:pt x="8" y="18"/>
                        <a:pt x="8" y="18"/>
                      </a:cubicBezTo>
                      <a:cubicBezTo>
                        <a:pt x="8" y="18"/>
                        <a:pt x="8" y="18"/>
                        <a:pt x="8" y="17"/>
                      </a:cubicBezTo>
                      <a:cubicBezTo>
                        <a:pt x="8" y="17"/>
                        <a:pt x="8" y="17"/>
                        <a:pt x="8" y="17"/>
                      </a:cubicBezTo>
                      <a:close/>
                      <a:moveTo>
                        <a:pt x="9" y="19"/>
                      </a:moveTo>
                      <a:cubicBezTo>
                        <a:pt x="9" y="20"/>
                        <a:pt x="9" y="21"/>
                        <a:pt x="9" y="21"/>
                      </a:cubicBezTo>
                      <a:cubicBezTo>
                        <a:pt x="8" y="21"/>
                        <a:pt x="9" y="20"/>
                        <a:pt x="8" y="20"/>
                      </a:cubicBezTo>
                      <a:cubicBezTo>
                        <a:pt x="8" y="20"/>
                        <a:pt x="8" y="21"/>
                        <a:pt x="7" y="21"/>
                      </a:cubicBezTo>
                      <a:cubicBezTo>
                        <a:pt x="8" y="20"/>
                        <a:pt x="8" y="20"/>
                        <a:pt x="8" y="19"/>
                      </a:cubicBezTo>
                      <a:cubicBezTo>
                        <a:pt x="8" y="20"/>
                        <a:pt x="9" y="19"/>
                        <a:pt x="9" y="19"/>
                      </a:cubicBezTo>
                      <a:close/>
                      <a:moveTo>
                        <a:pt x="10" y="32"/>
                      </a:moveTo>
                      <a:cubicBezTo>
                        <a:pt x="10" y="32"/>
                        <a:pt x="10" y="32"/>
                        <a:pt x="10" y="32"/>
                      </a:cubicBezTo>
                      <a:cubicBezTo>
                        <a:pt x="9" y="33"/>
                        <a:pt x="8" y="32"/>
                        <a:pt x="9" y="31"/>
                      </a:cubicBezTo>
                      <a:cubicBezTo>
                        <a:pt x="9" y="32"/>
                        <a:pt x="9" y="32"/>
                        <a:pt x="10" y="32"/>
                      </a:cubicBezTo>
                      <a:close/>
                      <a:moveTo>
                        <a:pt x="9" y="46"/>
                      </a:moveTo>
                      <a:cubicBezTo>
                        <a:pt x="9" y="46"/>
                        <a:pt x="9" y="46"/>
                        <a:pt x="9" y="46"/>
                      </a:cubicBezTo>
                      <a:cubicBezTo>
                        <a:pt x="9" y="46"/>
                        <a:pt x="9" y="46"/>
                        <a:pt x="9" y="46"/>
                      </a:cubicBezTo>
                      <a:cubicBezTo>
                        <a:pt x="9" y="46"/>
                        <a:pt x="9" y="46"/>
                        <a:pt x="9" y="46"/>
                      </a:cubicBezTo>
                      <a:close/>
                      <a:moveTo>
                        <a:pt x="10" y="17"/>
                      </a:moveTo>
                      <a:cubicBezTo>
                        <a:pt x="10" y="18"/>
                        <a:pt x="10" y="18"/>
                        <a:pt x="11" y="18"/>
                      </a:cubicBezTo>
                      <a:cubicBezTo>
                        <a:pt x="10" y="18"/>
                        <a:pt x="10" y="19"/>
                        <a:pt x="10" y="18"/>
                      </a:cubicBezTo>
                      <a:cubicBezTo>
                        <a:pt x="10" y="18"/>
                        <a:pt x="10" y="18"/>
                        <a:pt x="10" y="17"/>
                      </a:cubicBezTo>
                      <a:close/>
                      <a:moveTo>
                        <a:pt x="10" y="45"/>
                      </a:moveTo>
                      <a:cubicBezTo>
                        <a:pt x="10" y="45"/>
                        <a:pt x="10" y="45"/>
                        <a:pt x="10" y="45"/>
                      </a:cubicBezTo>
                      <a:cubicBezTo>
                        <a:pt x="10" y="45"/>
                        <a:pt x="10" y="44"/>
                        <a:pt x="10" y="44"/>
                      </a:cubicBezTo>
                      <a:cubicBezTo>
                        <a:pt x="10" y="44"/>
                        <a:pt x="10" y="44"/>
                        <a:pt x="10" y="45"/>
                      </a:cubicBezTo>
                      <a:close/>
                      <a:moveTo>
                        <a:pt x="10" y="21"/>
                      </a:moveTo>
                      <a:cubicBezTo>
                        <a:pt x="10" y="21"/>
                        <a:pt x="10" y="20"/>
                        <a:pt x="10" y="20"/>
                      </a:cubicBezTo>
                      <a:cubicBezTo>
                        <a:pt x="10" y="21"/>
                        <a:pt x="10" y="21"/>
                        <a:pt x="10" y="21"/>
                      </a:cubicBezTo>
                      <a:close/>
                      <a:moveTo>
                        <a:pt x="11" y="33"/>
                      </a:moveTo>
                      <a:cubicBezTo>
                        <a:pt x="11" y="33"/>
                        <a:pt x="11" y="33"/>
                        <a:pt x="11" y="33"/>
                      </a:cubicBezTo>
                      <a:cubicBezTo>
                        <a:pt x="11" y="33"/>
                        <a:pt x="11" y="32"/>
                        <a:pt x="11" y="32"/>
                      </a:cubicBezTo>
                      <a:cubicBezTo>
                        <a:pt x="11" y="33"/>
                        <a:pt x="11" y="33"/>
                        <a:pt x="11" y="33"/>
                      </a:cubicBezTo>
                      <a:close/>
                      <a:moveTo>
                        <a:pt x="12" y="34"/>
                      </a:moveTo>
                      <a:cubicBezTo>
                        <a:pt x="12" y="35"/>
                        <a:pt x="12" y="35"/>
                        <a:pt x="11" y="35"/>
                      </a:cubicBezTo>
                      <a:cubicBezTo>
                        <a:pt x="11" y="35"/>
                        <a:pt x="11" y="34"/>
                        <a:pt x="12" y="34"/>
                      </a:cubicBezTo>
                      <a:close/>
                      <a:moveTo>
                        <a:pt x="11" y="31"/>
                      </a:moveTo>
                      <a:cubicBezTo>
                        <a:pt x="11" y="30"/>
                        <a:pt x="11" y="30"/>
                        <a:pt x="11" y="30"/>
                      </a:cubicBezTo>
                      <a:cubicBezTo>
                        <a:pt x="11" y="30"/>
                        <a:pt x="11" y="31"/>
                        <a:pt x="11" y="31"/>
                      </a:cubicBezTo>
                      <a:close/>
                      <a:moveTo>
                        <a:pt x="11" y="19"/>
                      </a:moveTo>
                      <a:cubicBezTo>
                        <a:pt x="11" y="19"/>
                        <a:pt x="11" y="19"/>
                        <a:pt x="11" y="19"/>
                      </a:cubicBezTo>
                      <a:cubicBezTo>
                        <a:pt x="11" y="19"/>
                        <a:pt x="11" y="19"/>
                        <a:pt x="11" y="18"/>
                      </a:cubicBezTo>
                      <a:cubicBezTo>
                        <a:pt x="11" y="18"/>
                        <a:pt x="11" y="18"/>
                        <a:pt x="11" y="18"/>
                      </a:cubicBezTo>
                      <a:cubicBezTo>
                        <a:pt x="11" y="19"/>
                        <a:pt x="11" y="19"/>
                        <a:pt x="11" y="20"/>
                      </a:cubicBezTo>
                      <a:cubicBezTo>
                        <a:pt x="11" y="20"/>
                        <a:pt x="11" y="20"/>
                        <a:pt x="11" y="19"/>
                      </a:cubicBezTo>
                      <a:close/>
                      <a:moveTo>
                        <a:pt x="12" y="17"/>
                      </a:moveTo>
                      <a:cubicBezTo>
                        <a:pt x="11" y="17"/>
                        <a:pt x="11" y="17"/>
                        <a:pt x="10" y="17"/>
                      </a:cubicBezTo>
                      <a:cubicBezTo>
                        <a:pt x="10" y="17"/>
                        <a:pt x="10" y="16"/>
                        <a:pt x="10" y="16"/>
                      </a:cubicBezTo>
                      <a:cubicBezTo>
                        <a:pt x="10" y="16"/>
                        <a:pt x="10" y="16"/>
                        <a:pt x="10" y="16"/>
                      </a:cubicBezTo>
                      <a:cubicBezTo>
                        <a:pt x="11" y="16"/>
                        <a:pt x="11" y="15"/>
                        <a:pt x="11" y="15"/>
                      </a:cubicBezTo>
                      <a:cubicBezTo>
                        <a:pt x="11" y="16"/>
                        <a:pt x="12" y="16"/>
                        <a:pt x="12" y="17"/>
                      </a:cubicBezTo>
                      <a:close/>
                      <a:moveTo>
                        <a:pt x="13" y="32"/>
                      </a:moveTo>
                      <a:cubicBezTo>
                        <a:pt x="12" y="32"/>
                        <a:pt x="12" y="32"/>
                        <a:pt x="12" y="32"/>
                      </a:cubicBezTo>
                      <a:cubicBezTo>
                        <a:pt x="12" y="32"/>
                        <a:pt x="12" y="32"/>
                        <a:pt x="12" y="32"/>
                      </a:cubicBezTo>
                      <a:cubicBezTo>
                        <a:pt x="12" y="32"/>
                        <a:pt x="12" y="31"/>
                        <a:pt x="13" y="32"/>
                      </a:cubicBezTo>
                      <a:close/>
                      <a:moveTo>
                        <a:pt x="12" y="25"/>
                      </a:moveTo>
                      <a:cubicBezTo>
                        <a:pt x="12" y="25"/>
                        <a:pt x="12" y="25"/>
                        <a:pt x="12" y="24"/>
                      </a:cubicBezTo>
                      <a:cubicBezTo>
                        <a:pt x="12" y="25"/>
                        <a:pt x="12" y="25"/>
                        <a:pt x="12" y="25"/>
                      </a:cubicBezTo>
                      <a:close/>
                      <a:moveTo>
                        <a:pt x="13" y="30"/>
                      </a:moveTo>
                      <a:cubicBezTo>
                        <a:pt x="13" y="31"/>
                        <a:pt x="13" y="30"/>
                        <a:pt x="12" y="30"/>
                      </a:cubicBezTo>
                      <a:cubicBezTo>
                        <a:pt x="12" y="30"/>
                        <a:pt x="13" y="30"/>
                        <a:pt x="13" y="30"/>
                      </a:cubicBezTo>
                      <a:close/>
                      <a:moveTo>
                        <a:pt x="15" y="30"/>
                      </a:moveTo>
                      <a:cubicBezTo>
                        <a:pt x="15" y="30"/>
                        <a:pt x="15" y="30"/>
                        <a:pt x="15" y="29"/>
                      </a:cubicBezTo>
                      <a:cubicBezTo>
                        <a:pt x="15" y="29"/>
                        <a:pt x="15" y="29"/>
                        <a:pt x="15" y="29"/>
                      </a:cubicBezTo>
                      <a:cubicBezTo>
                        <a:pt x="15" y="30"/>
                        <a:pt x="15" y="30"/>
                        <a:pt x="15" y="30"/>
                      </a:cubicBezTo>
                      <a:close/>
                      <a:moveTo>
                        <a:pt x="15" y="41"/>
                      </a:moveTo>
                      <a:cubicBezTo>
                        <a:pt x="15" y="41"/>
                        <a:pt x="15" y="41"/>
                        <a:pt x="16" y="41"/>
                      </a:cubicBezTo>
                      <a:cubicBezTo>
                        <a:pt x="16" y="41"/>
                        <a:pt x="16" y="41"/>
                        <a:pt x="16" y="41"/>
                      </a:cubicBezTo>
                      <a:cubicBezTo>
                        <a:pt x="15" y="41"/>
                        <a:pt x="15" y="41"/>
                        <a:pt x="15" y="41"/>
                      </a:cubicBezTo>
                      <a:close/>
                      <a:moveTo>
                        <a:pt x="14" y="39"/>
                      </a:moveTo>
                      <a:cubicBezTo>
                        <a:pt x="15" y="38"/>
                        <a:pt x="15" y="40"/>
                        <a:pt x="14" y="40"/>
                      </a:cubicBezTo>
                      <a:cubicBezTo>
                        <a:pt x="14" y="40"/>
                        <a:pt x="14" y="40"/>
                        <a:pt x="14" y="39"/>
                      </a:cubicBezTo>
                      <a:close/>
                      <a:moveTo>
                        <a:pt x="14" y="31"/>
                      </a:moveTo>
                      <a:cubicBezTo>
                        <a:pt x="14" y="31"/>
                        <a:pt x="14" y="30"/>
                        <a:pt x="14" y="30"/>
                      </a:cubicBezTo>
                      <a:cubicBezTo>
                        <a:pt x="15" y="30"/>
                        <a:pt x="15" y="31"/>
                        <a:pt x="14" y="31"/>
                      </a:cubicBezTo>
                      <a:close/>
                      <a:moveTo>
                        <a:pt x="13" y="40"/>
                      </a:moveTo>
                      <a:cubicBezTo>
                        <a:pt x="14" y="40"/>
                        <a:pt x="14" y="40"/>
                        <a:pt x="14" y="40"/>
                      </a:cubicBezTo>
                      <a:cubicBezTo>
                        <a:pt x="14" y="40"/>
                        <a:pt x="14" y="40"/>
                        <a:pt x="13" y="41"/>
                      </a:cubicBezTo>
                      <a:cubicBezTo>
                        <a:pt x="14" y="40"/>
                        <a:pt x="13" y="40"/>
                        <a:pt x="13" y="40"/>
                      </a:cubicBezTo>
                      <a:close/>
                      <a:moveTo>
                        <a:pt x="13" y="41"/>
                      </a:moveTo>
                      <a:cubicBezTo>
                        <a:pt x="13" y="41"/>
                        <a:pt x="13" y="41"/>
                        <a:pt x="13" y="41"/>
                      </a:cubicBezTo>
                      <a:cubicBezTo>
                        <a:pt x="13" y="41"/>
                        <a:pt x="13" y="41"/>
                        <a:pt x="13" y="41"/>
                      </a:cubicBezTo>
                      <a:cubicBezTo>
                        <a:pt x="13" y="41"/>
                        <a:pt x="13" y="41"/>
                        <a:pt x="13" y="41"/>
                      </a:cubicBezTo>
                      <a:cubicBezTo>
                        <a:pt x="13" y="41"/>
                        <a:pt x="13" y="41"/>
                        <a:pt x="13" y="41"/>
                      </a:cubicBezTo>
                      <a:close/>
                      <a:moveTo>
                        <a:pt x="13" y="46"/>
                      </a:moveTo>
                      <a:cubicBezTo>
                        <a:pt x="13" y="46"/>
                        <a:pt x="13" y="46"/>
                        <a:pt x="13" y="47"/>
                      </a:cubicBezTo>
                      <a:cubicBezTo>
                        <a:pt x="12" y="47"/>
                        <a:pt x="12" y="46"/>
                        <a:pt x="13" y="46"/>
                      </a:cubicBezTo>
                      <a:close/>
                      <a:moveTo>
                        <a:pt x="11" y="48"/>
                      </a:moveTo>
                      <a:cubicBezTo>
                        <a:pt x="12" y="47"/>
                        <a:pt x="12" y="47"/>
                        <a:pt x="12" y="47"/>
                      </a:cubicBezTo>
                      <a:cubicBezTo>
                        <a:pt x="12" y="47"/>
                        <a:pt x="12" y="47"/>
                        <a:pt x="11" y="48"/>
                      </a:cubicBezTo>
                      <a:close/>
                      <a:moveTo>
                        <a:pt x="10" y="45"/>
                      </a:moveTo>
                      <a:cubicBezTo>
                        <a:pt x="11" y="45"/>
                        <a:pt x="11" y="45"/>
                        <a:pt x="11" y="45"/>
                      </a:cubicBezTo>
                      <a:cubicBezTo>
                        <a:pt x="12" y="45"/>
                        <a:pt x="12" y="44"/>
                        <a:pt x="13" y="44"/>
                      </a:cubicBezTo>
                      <a:cubicBezTo>
                        <a:pt x="13" y="45"/>
                        <a:pt x="13" y="45"/>
                        <a:pt x="13" y="45"/>
                      </a:cubicBezTo>
                      <a:cubicBezTo>
                        <a:pt x="12" y="45"/>
                        <a:pt x="12" y="45"/>
                        <a:pt x="12" y="45"/>
                      </a:cubicBezTo>
                      <a:cubicBezTo>
                        <a:pt x="12" y="46"/>
                        <a:pt x="12" y="47"/>
                        <a:pt x="12" y="47"/>
                      </a:cubicBezTo>
                      <a:cubicBezTo>
                        <a:pt x="11" y="47"/>
                        <a:pt x="11" y="47"/>
                        <a:pt x="11" y="47"/>
                      </a:cubicBezTo>
                      <a:cubicBezTo>
                        <a:pt x="11" y="46"/>
                        <a:pt x="12" y="46"/>
                        <a:pt x="12" y="46"/>
                      </a:cubicBezTo>
                      <a:cubicBezTo>
                        <a:pt x="12" y="46"/>
                        <a:pt x="11" y="46"/>
                        <a:pt x="11" y="46"/>
                      </a:cubicBezTo>
                      <a:cubicBezTo>
                        <a:pt x="11" y="46"/>
                        <a:pt x="10" y="46"/>
                        <a:pt x="10" y="45"/>
                      </a:cubicBezTo>
                      <a:close/>
                      <a:moveTo>
                        <a:pt x="9" y="47"/>
                      </a:moveTo>
                      <a:cubicBezTo>
                        <a:pt x="9" y="46"/>
                        <a:pt x="9" y="47"/>
                        <a:pt x="9" y="47"/>
                      </a:cubicBezTo>
                      <a:cubicBezTo>
                        <a:pt x="9" y="46"/>
                        <a:pt x="9" y="46"/>
                        <a:pt x="10" y="46"/>
                      </a:cubicBezTo>
                      <a:cubicBezTo>
                        <a:pt x="10" y="46"/>
                        <a:pt x="9" y="47"/>
                        <a:pt x="10" y="47"/>
                      </a:cubicBezTo>
                      <a:cubicBezTo>
                        <a:pt x="10" y="47"/>
                        <a:pt x="10" y="46"/>
                        <a:pt x="10" y="46"/>
                      </a:cubicBezTo>
                      <a:cubicBezTo>
                        <a:pt x="10" y="46"/>
                        <a:pt x="10" y="47"/>
                        <a:pt x="11" y="47"/>
                      </a:cubicBezTo>
                      <a:cubicBezTo>
                        <a:pt x="11" y="47"/>
                        <a:pt x="11" y="47"/>
                        <a:pt x="11" y="48"/>
                      </a:cubicBezTo>
                      <a:cubicBezTo>
                        <a:pt x="10" y="47"/>
                        <a:pt x="10" y="47"/>
                        <a:pt x="10" y="47"/>
                      </a:cubicBezTo>
                      <a:cubicBezTo>
                        <a:pt x="10" y="47"/>
                        <a:pt x="10" y="47"/>
                        <a:pt x="10" y="47"/>
                      </a:cubicBezTo>
                      <a:cubicBezTo>
                        <a:pt x="10" y="48"/>
                        <a:pt x="10" y="48"/>
                        <a:pt x="10" y="48"/>
                      </a:cubicBezTo>
                      <a:cubicBezTo>
                        <a:pt x="9" y="49"/>
                        <a:pt x="8" y="48"/>
                        <a:pt x="9" y="47"/>
                      </a:cubicBezTo>
                      <a:close/>
                      <a:moveTo>
                        <a:pt x="8" y="45"/>
                      </a:moveTo>
                      <a:cubicBezTo>
                        <a:pt x="8" y="44"/>
                        <a:pt x="9" y="45"/>
                        <a:pt x="9" y="44"/>
                      </a:cubicBezTo>
                      <a:cubicBezTo>
                        <a:pt x="9" y="45"/>
                        <a:pt x="8" y="45"/>
                        <a:pt x="8" y="45"/>
                      </a:cubicBezTo>
                      <a:close/>
                      <a:moveTo>
                        <a:pt x="7" y="49"/>
                      </a:moveTo>
                      <a:cubicBezTo>
                        <a:pt x="8" y="48"/>
                        <a:pt x="8" y="47"/>
                        <a:pt x="8" y="47"/>
                      </a:cubicBezTo>
                      <a:cubicBezTo>
                        <a:pt x="8" y="48"/>
                        <a:pt x="8" y="48"/>
                        <a:pt x="8" y="49"/>
                      </a:cubicBezTo>
                      <a:cubicBezTo>
                        <a:pt x="7" y="49"/>
                        <a:pt x="7" y="49"/>
                        <a:pt x="7" y="49"/>
                      </a:cubicBezTo>
                      <a:close/>
                      <a:moveTo>
                        <a:pt x="7" y="49"/>
                      </a:moveTo>
                      <a:cubicBezTo>
                        <a:pt x="7" y="49"/>
                        <a:pt x="7" y="50"/>
                        <a:pt x="6" y="50"/>
                      </a:cubicBezTo>
                      <a:cubicBezTo>
                        <a:pt x="6" y="50"/>
                        <a:pt x="7" y="49"/>
                        <a:pt x="7" y="49"/>
                      </a:cubicBezTo>
                      <a:close/>
                      <a:moveTo>
                        <a:pt x="6" y="49"/>
                      </a:moveTo>
                      <a:cubicBezTo>
                        <a:pt x="6" y="49"/>
                        <a:pt x="6" y="49"/>
                        <a:pt x="6" y="48"/>
                      </a:cubicBezTo>
                      <a:cubicBezTo>
                        <a:pt x="7" y="49"/>
                        <a:pt x="7" y="48"/>
                        <a:pt x="7" y="49"/>
                      </a:cubicBezTo>
                      <a:cubicBezTo>
                        <a:pt x="7" y="49"/>
                        <a:pt x="6" y="49"/>
                        <a:pt x="6" y="49"/>
                      </a:cubicBezTo>
                      <a:cubicBezTo>
                        <a:pt x="6" y="50"/>
                        <a:pt x="6" y="50"/>
                        <a:pt x="6" y="50"/>
                      </a:cubicBezTo>
                      <a:cubicBezTo>
                        <a:pt x="6" y="50"/>
                        <a:pt x="6" y="50"/>
                        <a:pt x="6" y="49"/>
                      </a:cubicBezTo>
                      <a:close/>
                      <a:moveTo>
                        <a:pt x="5" y="48"/>
                      </a:moveTo>
                      <a:cubicBezTo>
                        <a:pt x="5" y="48"/>
                        <a:pt x="5" y="48"/>
                        <a:pt x="5" y="47"/>
                      </a:cubicBezTo>
                      <a:cubicBezTo>
                        <a:pt x="5" y="48"/>
                        <a:pt x="6" y="48"/>
                        <a:pt x="6" y="48"/>
                      </a:cubicBezTo>
                      <a:cubicBezTo>
                        <a:pt x="6" y="49"/>
                        <a:pt x="5" y="48"/>
                        <a:pt x="5" y="48"/>
                      </a:cubicBezTo>
                      <a:close/>
                      <a:moveTo>
                        <a:pt x="5" y="39"/>
                      </a:moveTo>
                      <a:cubicBezTo>
                        <a:pt x="4" y="39"/>
                        <a:pt x="4" y="39"/>
                        <a:pt x="4" y="39"/>
                      </a:cubicBezTo>
                      <a:cubicBezTo>
                        <a:pt x="4" y="39"/>
                        <a:pt x="5" y="38"/>
                        <a:pt x="5" y="39"/>
                      </a:cubicBezTo>
                      <a:cubicBezTo>
                        <a:pt x="5" y="39"/>
                        <a:pt x="5" y="39"/>
                        <a:pt x="5" y="39"/>
                      </a:cubicBezTo>
                      <a:close/>
                      <a:moveTo>
                        <a:pt x="4" y="43"/>
                      </a:moveTo>
                      <a:cubicBezTo>
                        <a:pt x="4" y="44"/>
                        <a:pt x="4" y="43"/>
                        <a:pt x="4" y="43"/>
                      </a:cubicBezTo>
                      <a:cubicBezTo>
                        <a:pt x="4" y="43"/>
                        <a:pt x="5" y="43"/>
                        <a:pt x="4" y="43"/>
                      </a:cubicBezTo>
                      <a:close/>
                      <a:moveTo>
                        <a:pt x="5" y="44"/>
                      </a:moveTo>
                      <a:cubicBezTo>
                        <a:pt x="5" y="45"/>
                        <a:pt x="5" y="45"/>
                        <a:pt x="4" y="45"/>
                      </a:cubicBezTo>
                      <a:cubicBezTo>
                        <a:pt x="4" y="45"/>
                        <a:pt x="4" y="46"/>
                        <a:pt x="4" y="46"/>
                      </a:cubicBezTo>
                      <a:cubicBezTo>
                        <a:pt x="4" y="46"/>
                        <a:pt x="4" y="45"/>
                        <a:pt x="4" y="45"/>
                      </a:cubicBezTo>
                      <a:cubicBezTo>
                        <a:pt x="4" y="45"/>
                        <a:pt x="4" y="44"/>
                        <a:pt x="5" y="44"/>
                      </a:cubicBezTo>
                      <a:close/>
                      <a:moveTo>
                        <a:pt x="4" y="49"/>
                      </a:moveTo>
                      <a:cubicBezTo>
                        <a:pt x="4" y="49"/>
                        <a:pt x="4" y="48"/>
                        <a:pt x="5" y="48"/>
                      </a:cubicBezTo>
                      <a:cubicBezTo>
                        <a:pt x="4" y="48"/>
                        <a:pt x="5" y="49"/>
                        <a:pt x="4" y="49"/>
                      </a:cubicBezTo>
                      <a:cubicBezTo>
                        <a:pt x="4" y="49"/>
                        <a:pt x="4" y="49"/>
                        <a:pt x="4" y="49"/>
                      </a:cubicBezTo>
                      <a:close/>
                      <a:moveTo>
                        <a:pt x="3" y="48"/>
                      </a:moveTo>
                      <a:cubicBezTo>
                        <a:pt x="4" y="48"/>
                        <a:pt x="4" y="48"/>
                        <a:pt x="4" y="47"/>
                      </a:cubicBezTo>
                      <a:cubicBezTo>
                        <a:pt x="4" y="48"/>
                        <a:pt x="3" y="49"/>
                        <a:pt x="3" y="48"/>
                      </a:cubicBezTo>
                      <a:close/>
                      <a:moveTo>
                        <a:pt x="3" y="47"/>
                      </a:moveTo>
                      <a:cubicBezTo>
                        <a:pt x="4" y="47"/>
                        <a:pt x="4" y="47"/>
                        <a:pt x="4" y="47"/>
                      </a:cubicBezTo>
                      <a:cubicBezTo>
                        <a:pt x="4" y="47"/>
                        <a:pt x="3" y="47"/>
                        <a:pt x="3" y="47"/>
                      </a:cubicBezTo>
                      <a:close/>
                      <a:moveTo>
                        <a:pt x="3" y="48"/>
                      </a:moveTo>
                      <a:cubicBezTo>
                        <a:pt x="3" y="48"/>
                        <a:pt x="3" y="48"/>
                        <a:pt x="3" y="47"/>
                      </a:cubicBezTo>
                      <a:cubicBezTo>
                        <a:pt x="3" y="48"/>
                        <a:pt x="3" y="48"/>
                        <a:pt x="3" y="48"/>
                      </a:cubicBezTo>
                      <a:cubicBezTo>
                        <a:pt x="3" y="48"/>
                        <a:pt x="3" y="48"/>
                        <a:pt x="3" y="48"/>
                      </a:cubicBezTo>
                      <a:close/>
                      <a:moveTo>
                        <a:pt x="2" y="46"/>
                      </a:moveTo>
                      <a:cubicBezTo>
                        <a:pt x="2" y="45"/>
                        <a:pt x="3" y="45"/>
                        <a:pt x="3" y="45"/>
                      </a:cubicBezTo>
                      <a:cubicBezTo>
                        <a:pt x="3" y="46"/>
                        <a:pt x="3" y="46"/>
                        <a:pt x="3" y="47"/>
                      </a:cubicBezTo>
                      <a:cubicBezTo>
                        <a:pt x="2" y="47"/>
                        <a:pt x="2" y="46"/>
                        <a:pt x="2" y="46"/>
                      </a:cubicBezTo>
                      <a:close/>
                      <a:moveTo>
                        <a:pt x="2" y="44"/>
                      </a:moveTo>
                      <a:cubicBezTo>
                        <a:pt x="2" y="44"/>
                        <a:pt x="2" y="44"/>
                        <a:pt x="2" y="44"/>
                      </a:cubicBezTo>
                      <a:cubicBezTo>
                        <a:pt x="2" y="44"/>
                        <a:pt x="2" y="44"/>
                        <a:pt x="2" y="44"/>
                      </a:cubicBezTo>
                      <a:cubicBezTo>
                        <a:pt x="2" y="44"/>
                        <a:pt x="2" y="44"/>
                        <a:pt x="2" y="44"/>
                      </a:cubicBezTo>
                      <a:close/>
                      <a:moveTo>
                        <a:pt x="2" y="40"/>
                      </a:moveTo>
                      <a:cubicBezTo>
                        <a:pt x="2" y="40"/>
                        <a:pt x="2" y="39"/>
                        <a:pt x="2" y="39"/>
                      </a:cubicBezTo>
                      <a:cubicBezTo>
                        <a:pt x="2" y="39"/>
                        <a:pt x="2" y="40"/>
                        <a:pt x="2" y="40"/>
                      </a:cubicBezTo>
                      <a:cubicBezTo>
                        <a:pt x="2" y="40"/>
                        <a:pt x="2" y="40"/>
                        <a:pt x="2" y="40"/>
                      </a:cubicBezTo>
                      <a:close/>
                      <a:moveTo>
                        <a:pt x="2" y="21"/>
                      </a:moveTo>
                      <a:cubicBezTo>
                        <a:pt x="2" y="21"/>
                        <a:pt x="2" y="22"/>
                        <a:pt x="2" y="22"/>
                      </a:cubicBezTo>
                      <a:cubicBezTo>
                        <a:pt x="2" y="22"/>
                        <a:pt x="2" y="22"/>
                        <a:pt x="1" y="23"/>
                      </a:cubicBezTo>
                      <a:cubicBezTo>
                        <a:pt x="1" y="22"/>
                        <a:pt x="1" y="21"/>
                        <a:pt x="2" y="21"/>
                      </a:cubicBezTo>
                      <a:close/>
                      <a:moveTo>
                        <a:pt x="1" y="18"/>
                      </a:moveTo>
                      <a:cubicBezTo>
                        <a:pt x="1" y="18"/>
                        <a:pt x="2" y="18"/>
                        <a:pt x="1" y="18"/>
                      </a:cubicBezTo>
                      <a:cubicBezTo>
                        <a:pt x="1" y="18"/>
                        <a:pt x="1" y="18"/>
                        <a:pt x="1" y="18"/>
                      </a:cubicBezTo>
                      <a:close/>
                    </a:path>
                  </a:pathLst>
                </a:custGeom>
                <a:solidFill>
                  <a:srgbClr val="FFFFFF">
                    <a:alpha val="100000"/>
                  </a:srgbClr>
                </a:solidFill>
                <a:ln w="7938">
                  <a:noFill/>
                </a:ln>
              </p:spPr>
              <p:txBody>
                <a:bodyPr/>
                <a:lstStyle/>
                <a:p>
                  <a:endParaRPr lang="zh-CN" altLang="en-US"/>
                </a:p>
              </p:txBody>
            </p:sp>
            <p:sp>
              <p:nvSpPr>
                <p:cNvPr id="1049088" name="任意多边形 11291"/>
                <p:cNvSpPr>
                  <a:spLocks noEditPoints="1"/>
                </p:cNvSpPr>
                <p:nvPr/>
              </p:nvSpPr>
              <p:spPr>
                <a:xfrm>
                  <a:off x="5547" y="3608"/>
                  <a:ext cx="77" cy="106"/>
                </a:xfrm>
                <a:custGeom>
                  <a:avLst/>
                  <a:gdLst/>
                  <a:ahLst/>
                  <a:cxnLst/>
                  <a:rect l="0" t="0" r="r" b="b"/>
                  <a:pathLst>
                    <a:path w="37" h="51">
                      <a:moveTo>
                        <a:pt x="1" y="49"/>
                      </a:moveTo>
                      <a:cubicBezTo>
                        <a:pt x="1" y="49"/>
                        <a:pt x="1" y="50"/>
                        <a:pt x="1" y="51"/>
                      </a:cubicBezTo>
                      <a:cubicBezTo>
                        <a:pt x="2" y="50"/>
                        <a:pt x="3" y="50"/>
                        <a:pt x="5" y="49"/>
                      </a:cubicBezTo>
                      <a:cubicBezTo>
                        <a:pt x="5" y="49"/>
                        <a:pt x="5" y="48"/>
                        <a:pt x="5" y="48"/>
                      </a:cubicBezTo>
                      <a:cubicBezTo>
                        <a:pt x="6" y="48"/>
                        <a:pt x="6" y="48"/>
                        <a:pt x="6" y="47"/>
                      </a:cubicBezTo>
                      <a:cubicBezTo>
                        <a:pt x="6" y="47"/>
                        <a:pt x="6" y="47"/>
                        <a:pt x="6" y="47"/>
                      </a:cubicBezTo>
                      <a:cubicBezTo>
                        <a:pt x="6" y="47"/>
                        <a:pt x="5" y="47"/>
                        <a:pt x="5" y="47"/>
                      </a:cubicBezTo>
                      <a:cubicBezTo>
                        <a:pt x="5" y="47"/>
                        <a:pt x="5" y="47"/>
                        <a:pt x="5" y="46"/>
                      </a:cubicBezTo>
                      <a:cubicBezTo>
                        <a:pt x="5" y="45"/>
                        <a:pt x="5" y="46"/>
                        <a:pt x="6" y="45"/>
                      </a:cubicBezTo>
                      <a:cubicBezTo>
                        <a:pt x="6" y="45"/>
                        <a:pt x="5" y="46"/>
                        <a:pt x="5" y="45"/>
                      </a:cubicBezTo>
                      <a:cubicBezTo>
                        <a:pt x="5" y="44"/>
                        <a:pt x="6" y="45"/>
                        <a:pt x="6" y="45"/>
                      </a:cubicBezTo>
                      <a:cubicBezTo>
                        <a:pt x="5" y="44"/>
                        <a:pt x="6" y="44"/>
                        <a:pt x="6" y="43"/>
                      </a:cubicBezTo>
                      <a:cubicBezTo>
                        <a:pt x="7" y="43"/>
                        <a:pt x="7" y="43"/>
                        <a:pt x="8" y="42"/>
                      </a:cubicBezTo>
                      <a:cubicBezTo>
                        <a:pt x="8" y="43"/>
                        <a:pt x="7" y="43"/>
                        <a:pt x="7" y="43"/>
                      </a:cubicBezTo>
                      <a:cubicBezTo>
                        <a:pt x="7" y="43"/>
                        <a:pt x="7" y="44"/>
                        <a:pt x="7" y="45"/>
                      </a:cubicBezTo>
                      <a:cubicBezTo>
                        <a:pt x="7" y="45"/>
                        <a:pt x="7" y="46"/>
                        <a:pt x="8" y="46"/>
                      </a:cubicBezTo>
                      <a:cubicBezTo>
                        <a:pt x="7" y="46"/>
                        <a:pt x="7" y="47"/>
                        <a:pt x="7" y="48"/>
                      </a:cubicBezTo>
                      <a:cubicBezTo>
                        <a:pt x="9" y="48"/>
                        <a:pt x="12" y="46"/>
                        <a:pt x="14" y="45"/>
                      </a:cubicBezTo>
                      <a:cubicBezTo>
                        <a:pt x="17" y="44"/>
                        <a:pt x="20" y="43"/>
                        <a:pt x="22" y="41"/>
                      </a:cubicBezTo>
                      <a:cubicBezTo>
                        <a:pt x="23" y="41"/>
                        <a:pt x="23" y="41"/>
                        <a:pt x="23" y="41"/>
                      </a:cubicBezTo>
                      <a:cubicBezTo>
                        <a:pt x="23" y="40"/>
                        <a:pt x="23" y="41"/>
                        <a:pt x="23" y="41"/>
                      </a:cubicBezTo>
                      <a:cubicBezTo>
                        <a:pt x="23" y="40"/>
                        <a:pt x="23" y="40"/>
                        <a:pt x="23" y="40"/>
                      </a:cubicBezTo>
                      <a:cubicBezTo>
                        <a:pt x="23" y="40"/>
                        <a:pt x="23" y="40"/>
                        <a:pt x="24" y="40"/>
                      </a:cubicBezTo>
                      <a:cubicBezTo>
                        <a:pt x="24" y="40"/>
                        <a:pt x="23" y="40"/>
                        <a:pt x="24" y="41"/>
                      </a:cubicBezTo>
                      <a:cubicBezTo>
                        <a:pt x="25" y="40"/>
                        <a:pt x="26" y="40"/>
                        <a:pt x="27" y="39"/>
                      </a:cubicBezTo>
                      <a:cubicBezTo>
                        <a:pt x="28" y="39"/>
                        <a:pt x="28" y="39"/>
                        <a:pt x="28" y="39"/>
                      </a:cubicBezTo>
                      <a:cubicBezTo>
                        <a:pt x="31" y="37"/>
                        <a:pt x="33" y="37"/>
                        <a:pt x="36" y="35"/>
                      </a:cubicBezTo>
                      <a:cubicBezTo>
                        <a:pt x="36" y="35"/>
                        <a:pt x="36" y="35"/>
                        <a:pt x="36" y="35"/>
                      </a:cubicBezTo>
                      <a:cubicBezTo>
                        <a:pt x="36" y="32"/>
                        <a:pt x="36" y="29"/>
                        <a:pt x="36" y="26"/>
                      </a:cubicBezTo>
                      <a:cubicBezTo>
                        <a:pt x="36" y="26"/>
                        <a:pt x="36" y="26"/>
                        <a:pt x="36" y="26"/>
                      </a:cubicBezTo>
                      <a:cubicBezTo>
                        <a:pt x="36" y="23"/>
                        <a:pt x="36" y="19"/>
                        <a:pt x="37" y="16"/>
                      </a:cubicBezTo>
                      <a:cubicBezTo>
                        <a:pt x="37" y="12"/>
                        <a:pt x="37" y="7"/>
                        <a:pt x="37" y="3"/>
                      </a:cubicBezTo>
                      <a:cubicBezTo>
                        <a:pt x="37" y="2"/>
                        <a:pt x="37" y="0"/>
                        <a:pt x="36" y="0"/>
                      </a:cubicBezTo>
                      <a:cubicBezTo>
                        <a:pt x="35" y="0"/>
                        <a:pt x="34" y="1"/>
                        <a:pt x="33" y="2"/>
                      </a:cubicBezTo>
                      <a:cubicBezTo>
                        <a:pt x="33" y="2"/>
                        <a:pt x="33" y="1"/>
                        <a:pt x="32" y="2"/>
                      </a:cubicBezTo>
                      <a:cubicBezTo>
                        <a:pt x="30" y="3"/>
                        <a:pt x="27" y="3"/>
                        <a:pt x="24" y="5"/>
                      </a:cubicBezTo>
                      <a:cubicBezTo>
                        <a:pt x="21" y="6"/>
                        <a:pt x="19" y="7"/>
                        <a:pt x="16" y="8"/>
                      </a:cubicBezTo>
                      <a:cubicBezTo>
                        <a:pt x="16" y="8"/>
                        <a:pt x="15" y="9"/>
                        <a:pt x="14" y="9"/>
                      </a:cubicBezTo>
                      <a:cubicBezTo>
                        <a:pt x="13" y="9"/>
                        <a:pt x="11" y="10"/>
                        <a:pt x="9" y="11"/>
                      </a:cubicBezTo>
                      <a:cubicBezTo>
                        <a:pt x="9" y="11"/>
                        <a:pt x="8" y="11"/>
                        <a:pt x="7" y="12"/>
                      </a:cubicBezTo>
                      <a:cubicBezTo>
                        <a:pt x="7" y="12"/>
                        <a:pt x="7" y="12"/>
                        <a:pt x="7" y="12"/>
                      </a:cubicBezTo>
                      <a:cubicBezTo>
                        <a:pt x="5" y="13"/>
                        <a:pt x="3" y="13"/>
                        <a:pt x="2" y="14"/>
                      </a:cubicBezTo>
                      <a:cubicBezTo>
                        <a:pt x="2" y="15"/>
                        <a:pt x="1" y="16"/>
                        <a:pt x="1" y="16"/>
                      </a:cubicBezTo>
                      <a:cubicBezTo>
                        <a:pt x="1" y="19"/>
                        <a:pt x="1" y="21"/>
                        <a:pt x="1" y="23"/>
                      </a:cubicBezTo>
                      <a:cubicBezTo>
                        <a:pt x="1" y="25"/>
                        <a:pt x="0" y="27"/>
                        <a:pt x="1" y="28"/>
                      </a:cubicBezTo>
                      <a:cubicBezTo>
                        <a:pt x="1" y="30"/>
                        <a:pt x="0" y="33"/>
                        <a:pt x="1" y="34"/>
                      </a:cubicBezTo>
                      <a:cubicBezTo>
                        <a:pt x="1" y="36"/>
                        <a:pt x="1" y="38"/>
                        <a:pt x="1" y="40"/>
                      </a:cubicBezTo>
                      <a:cubicBezTo>
                        <a:pt x="1" y="41"/>
                        <a:pt x="1" y="42"/>
                        <a:pt x="1" y="43"/>
                      </a:cubicBezTo>
                      <a:cubicBezTo>
                        <a:pt x="1" y="44"/>
                        <a:pt x="1" y="47"/>
                        <a:pt x="1" y="49"/>
                      </a:cubicBezTo>
                      <a:close/>
                      <a:moveTo>
                        <a:pt x="32" y="8"/>
                      </a:moveTo>
                      <a:cubicBezTo>
                        <a:pt x="31" y="8"/>
                        <a:pt x="31" y="8"/>
                        <a:pt x="31" y="8"/>
                      </a:cubicBezTo>
                      <a:cubicBezTo>
                        <a:pt x="31" y="8"/>
                        <a:pt x="31" y="8"/>
                        <a:pt x="32" y="7"/>
                      </a:cubicBezTo>
                      <a:cubicBezTo>
                        <a:pt x="31" y="8"/>
                        <a:pt x="32" y="8"/>
                        <a:pt x="32" y="8"/>
                      </a:cubicBezTo>
                      <a:close/>
                      <a:moveTo>
                        <a:pt x="32" y="9"/>
                      </a:moveTo>
                      <a:cubicBezTo>
                        <a:pt x="32" y="9"/>
                        <a:pt x="32" y="8"/>
                        <a:pt x="32" y="8"/>
                      </a:cubicBezTo>
                      <a:cubicBezTo>
                        <a:pt x="32" y="8"/>
                        <a:pt x="33" y="9"/>
                        <a:pt x="32" y="9"/>
                      </a:cubicBezTo>
                      <a:close/>
                      <a:moveTo>
                        <a:pt x="32" y="12"/>
                      </a:moveTo>
                      <a:cubicBezTo>
                        <a:pt x="32" y="12"/>
                        <a:pt x="32" y="11"/>
                        <a:pt x="32" y="11"/>
                      </a:cubicBezTo>
                      <a:cubicBezTo>
                        <a:pt x="32" y="11"/>
                        <a:pt x="32" y="12"/>
                        <a:pt x="32" y="12"/>
                      </a:cubicBezTo>
                      <a:cubicBezTo>
                        <a:pt x="32" y="12"/>
                        <a:pt x="32" y="12"/>
                        <a:pt x="32" y="12"/>
                      </a:cubicBezTo>
                      <a:close/>
                      <a:moveTo>
                        <a:pt x="30" y="11"/>
                      </a:moveTo>
                      <a:cubicBezTo>
                        <a:pt x="30" y="11"/>
                        <a:pt x="31" y="11"/>
                        <a:pt x="31" y="11"/>
                      </a:cubicBezTo>
                      <a:cubicBezTo>
                        <a:pt x="31" y="10"/>
                        <a:pt x="30" y="10"/>
                        <a:pt x="31" y="10"/>
                      </a:cubicBezTo>
                      <a:cubicBezTo>
                        <a:pt x="31" y="10"/>
                        <a:pt x="31" y="9"/>
                        <a:pt x="31" y="10"/>
                      </a:cubicBezTo>
                      <a:cubicBezTo>
                        <a:pt x="31" y="10"/>
                        <a:pt x="31" y="10"/>
                        <a:pt x="31" y="11"/>
                      </a:cubicBezTo>
                      <a:cubicBezTo>
                        <a:pt x="31" y="11"/>
                        <a:pt x="30" y="12"/>
                        <a:pt x="30" y="11"/>
                      </a:cubicBezTo>
                      <a:close/>
                      <a:moveTo>
                        <a:pt x="30" y="5"/>
                      </a:moveTo>
                      <a:cubicBezTo>
                        <a:pt x="30" y="5"/>
                        <a:pt x="30" y="6"/>
                        <a:pt x="30" y="6"/>
                      </a:cubicBezTo>
                      <a:cubicBezTo>
                        <a:pt x="30" y="6"/>
                        <a:pt x="30" y="6"/>
                        <a:pt x="30" y="5"/>
                      </a:cubicBezTo>
                      <a:close/>
                      <a:moveTo>
                        <a:pt x="13" y="29"/>
                      </a:moveTo>
                      <a:cubicBezTo>
                        <a:pt x="13" y="29"/>
                        <a:pt x="12" y="30"/>
                        <a:pt x="12" y="29"/>
                      </a:cubicBezTo>
                      <a:cubicBezTo>
                        <a:pt x="12" y="29"/>
                        <a:pt x="13" y="29"/>
                        <a:pt x="13" y="29"/>
                      </a:cubicBezTo>
                      <a:close/>
                      <a:moveTo>
                        <a:pt x="20" y="13"/>
                      </a:moveTo>
                      <a:cubicBezTo>
                        <a:pt x="21" y="13"/>
                        <a:pt x="22" y="13"/>
                        <a:pt x="22" y="14"/>
                      </a:cubicBezTo>
                      <a:cubicBezTo>
                        <a:pt x="23" y="15"/>
                        <a:pt x="22" y="17"/>
                        <a:pt x="22" y="18"/>
                      </a:cubicBezTo>
                      <a:cubicBezTo>
                        <a:pt x="21" y="19"/>
                        <a:pt x="20" y="20"/>
                        <a:pt x="20" y="20"/>
                      </a:cubicBezTo>
                      <a:cubicBezTo>
                        <a:pt x="20" y="21"/>
                        <a:pt x="21" y="20"/>
                        <a:pt x="22" y="21"/>
                      </a:cubicBezTo>
                      <a:cubicBezTo>
                        <a:pt x="23" y="22"/>
                        <a:pt x="23" y="24"/>
                        <a:pt x="21" y="26"/>
                      </a:cubicBezTo>
                      <a:cubicBezTo>
                        <a:pt x="20" y="27"/>
                        <a:pt x="20" y="28"/>
                        <a:pt x="19" y="28"/>
                      </a:cubicBezTo>
                      <a:cubicBezTo>
                        <a:pt x="17" y="30"/>
                        <a:pt x="15" y="30"/>
                        <a:pt x="14" y="29"/>
                      </a:cubicBezTo>
                      <a:cubicBezTo>
                        <a:pt x="14" y="29"/>
                        <a:pt x="13" y="27"/>
                        <a:pt x="14" y="25"/>
                      </a:cubicBezTo>
                      <a:cubicBezTo>
                        <a:pt x="14" y="25"/>
                        <a:pt x="14" y="25"/>
                        <a:pt x="14" y="25"/>
                      </a:cubicBezTo>
                      <a:cubicBezTo>
                        <a:pt x="15" y="23"/>
                        <a:pt x="15" y="23"/>
                        <a:pt x="16" y="22"/>
                      </a:cubicBezTo>
                      <a:cubicBezTo>
                        <a:pt x="15" y="21"/>
                        <a:pt x="14" y="21"/>
                        <a:pt x="14" y="19"/>
                      </a:cubicBezTo>
                      <a:cubicBezTo>
                        <a:pt x="14" y="17"/>
                        <a:pt x="15" y="16"/>
                        <a:pt x="16" y="15"/>
                      </a:cubicBezTo>
                      <a:cubicBezTo>
                        <a:pt x="17" y="14"/>
                        <a:pt x="19" y="13"/>
                        <a:pt x="20" y="13"/>
                      </a:cubicBezTo>
                      <a:close/>
                      <a:moveTo>
                        <a:pt x="13" y="34"/>
                      </a:moveTo>
                      <a:cubicBezTo>
                        <a:pt x="14" y="34"/>
                        <a:pt x="14" y="34"/>
                        <a:pt x="14" y="34"/>
                      </a:cubicBezTo>
                      <a:cubicBezTo>
                        <a:pt x="14" y="35"/>
                        <a:pt x="13" y="35"/>
                        <a:pt x="13" y="34"/>
                      </a:cubicBezTo>
                      <a:close/>
                      <a:moveTo>
                        <a:pt x="22" y="11"/>
                      </a:moveTo>
                      <a:cubicBezTo>
                        <a:pt x="22" y="12"/>
                        <a:pt x="22" y="11"/>
                        <a:pt x="22" y="11"/>
                      </a:cubicBezTo>
                      <a:cubicBezTo>
                        <a:pt x="22" y="11"/>
                        <a:pt x="22" y="11"/>
                        <a:pt x="22" y="11"/>
                      </a:cubicBezTo>
                      <a:close/>
                      <a:moveTo>
                        <a:pt x="24" y="10"/>
                      </a:moveTo>
                      <a:cubicBezTo>
                        <a:pt x="24" y="10"/>
                        <a:pt x="24" y="10"/>
                        <a:pt x="23" y="11"/>
                      </a:cubicBezTo>
                      <a:cubicBezTo>
                        <a:pt x="23" y="10"/>
                        <a:pt x="23" y="10"/>
                        <a:pt x="23" y="10"/>
                      </a:cubicBezTo>
                      <a:cubicBezTo>
                        <a:pt x="24" y="10"/>
                        <a:pt x="24" y="10"/>
                        <a:pt x="24" y="10"/>
                      </a:cubicBezTo>
                      <a:close/>
                      <a:moveTo>
                        <a:pt x="24" y="8"/>
                      </a:moveTo>
                      <a:cubicBezTo>
                        <a:pt x="24" y="8"/>
                        <a:pt x="24" y="8"/>
                        <a:pt x="24" y="7"/>
                      </a:cubicBezTo>
                      <a:cubicBezTo>
                        <a:pt x="25" y="7"/>
                        <a:pt x="24" y="8"/>
                        <a:pt x="24" y="8"/>
                      </a:cubicBezTo>
                      <a:close/>
                      <a:moveTo>
                        <a:pt x="26" y="31"/>
                      </a:moveTo>
                      <a:cubicBezTo>
                        <a:pt x="25" y="32"/>
                        <a:pt x="23" y="34"/>
                        <a:pt x="21" y="34"/>
                      </a:cubicBezTo>
                      <a:cubicBezTo>
                        <a:pt x="18" y="36"/>
                        <a:pt x="14" y="37"/>
                        <a:pt x="11" y="39"/>
                      </a:cubicBezTo>
                      <a:cubicBezTo>
                        <a:pt x="11" y="38"/>
                        <a:pt x="10" y="39"/>
                        <a:pt x="9" y="39"/>
                      </a:cubicBezTo>
                      <a:cubicBezTo>
                        <a:pt x="9" y="38"/>
                        <a:pt x="9" y="37"/>
                        <a:pt x="10" y="37"/>
                      </a:cubicBezTo>
                      <a:cubicBezTo>
                        <a:pt x="15" y="35"/>
                        <a:pt x="20" y="32"/>
                        <a:pt x="26" y="30"/>
                      </a:cubicBezTo>
                      <a:cubicBezTo>
                        <a:pt x="27" y="30"/>
                        <a:pt x="27" y="31"/>
                        <a:pt x="26" y="31"/>
                      </a:cubicBezTo>
                      <a:close/>
                      <a:moveTo>
                        <a:pt x="10" y="44"/>
                      </a:moveTo>
                      <a:cubicBezTo>
                        <a:pt x="10" y="44"/>
                        <a:pt x="10" y="45"/>
                        <a:pt x="10" y="45"/>
                      </a:cubicBezTo>
                      <a:cubicBezTo>
                        <a:pt x="10" y="45"/>
                        <a:pt x="9" y="45"/>
                        <a:pt x="10" y="44"/>
                      </a:cubicBezTo>
                      <a:close/>
                      <a:moveTo>
                        <a:pt x="10" y="41"/>
                      </a:moveTo>
                      <a:cubicBezTo>
                        <a:pt x="10" y="41"/>
                        <a:pt x="11" y="41"/>
                        <a:pt x="11" y="41"/>
                      </a:cubicBezTo>
                      <a:cubicBezTo>
                        <a:pt x="12" y="40"/>
                        <a:pt x="14" y="39"/>
                        <a:pt x="15" y="39"/>
                      </a:cubicBezTo>
                      <a:cubicBezTo>
                        <a:pt x="16" y="39"/>
                        <a:pt x="16" y="39"/>
                        <a:pt x="16" y="39"/>
                      </a:cubicBezTo>
                      <a:cubicBezTo>
                        <a:pt x="17" y="39"/>
                        <a:pt x="17" y="38"/>
                        <a:pt x="18" y="38"/>
                      </a:cubicBezTo>
                      <a:cubicBezTo>
                        <a:pt x="21" y="37"/>
                        <a:pt x="24" y="35"/>
                        <a:pt x="26" y="35"/>
                      </a:cubicBezTo>
                      <a:cubicBezTo>
                        <a:pt x="26" y="35"/>
                        <a:pt x="26" y="36"/>
                        <a:pt x="26" y="36"/>
                      </a:cubicBezTo>
                      <a:cubicBezTo>
                        <a:pt x="22" y="39"/>
                        <a:pt x="16" y="41"/>
                        <a:pt x="11" y="43"/>
                      </a:cubicBezTo>
                      <a:cubicBezTo>
                        <a:pt x="11" y="43"/>
                        <a:pt x="11" y="44"/>
                        <a:pt x="11" y="44"/>
                      </a:cubicBezTo>
                      <a:cubicBezTo>
                        <a:pt x="10" y="44"/>
                        <a:pt x="10" y="44"/>
                        <a:pt x="9" y="44"/>
                      </a:cubicBezTo>
                      <a:cubicBezTo>
                        <a:pt x="9" y="43"/>
                        <a:pt x="9" y="42"/>
                        <a:pt x="10" y="41"/>
                      </a:cubicBezTo>
                      <a:close/>
                      <a:moveTo>
                        <a:pt x="5" y="47"/>
                      </a:moveTo>
                      <a:cubicBezTo>
                        <a:pt x="5" y="47"/>
                        <a:pt x="5" y="47"/>
                        <a:pt x="5" y="47"/>
                      </a:cubicBezTo>
                      <a:cubicBezTo>
                        <a:pt x="5" y="47"/>
                        <a:pt x="5" y="48"/>
                        <a:pt x="5" y="48"/>
                      </a:cubicBezTo>
                      <a:cubicBezTo>
                        <a:pt x="5" y="48"/>
                        <a:pt x="5" y="48"/>
                        <a:pt x="5" y="47"/>
                      </a:cubicBezTo>
                      <a:close/>
                      <a:moveTo>
                        <a:pt x="5" y="35"/>
                      </a:moveTo>
                      <a:cubicBezTo>
                        <a:pt x="5" y="36"/>
                        <a:pt x="5" y="36"/>
                        <a:pt x="5" y="36"/>
                      </a:cubicBezTo>
                      <a:cubicBezTo>
                        <a:pt x="5" y="36"/>
                        <a:pt x="5" y="37"/>
                        <a:pt x="4" y="37"/>
                      </a:cubicBezTo>
                      <a:cubicBezTo>
                        <a:pt x="5" y="36"/>
                        <a:pt x="5" y="35"/>
                        <a:pt x="5" y="35"/>
                      </a:cubicBezTo>
                      <a:cubicBezTo>
                        <a:pt x="5" y="35"/>
                        <a:pt x="6" y="35"/>
                        <a:pt x="5" y="35"/>
                      </a:cubicBezTo>
                      <a:cubicBezTo>
                        <a:pt x="5" y="35"/>
                        <a:pt x="5" y="35"/>
                        <a:pt x="5" y="35"/>
                      </a:cubicBezTo>
                      <a:cubicBezTo>
                        <a:pt x="5" y="35"/>
                        <a:pt x="5" y="35"/>
                        <a:pt x="5" y="35"/>
                      </a:cubicBezTo>
                      <a:close/>
                      <a:moveTo>
                        <a:pt x="6" y="37"/>
                      </a:moveTo>
                      <a:cubicBezTo>
                        <a:pt x="6" y="38"/>
                        <a:pt x="6" y="37"/>
                        <a:pt x="6" y="38"/>
                      </a:cubicBezTo>
                      <a:cubicBezTo>
                        <a:pt x="6" y="38"/>
                        <a:pt x="5" y="38"/>
                        <a:pt x="6" y="37"/>
                      </a:cubicBezTo>
                      <a:close/>
                      <a:moveTo>
                        <a:pt x="4" y="18"/>
                      </a:moveTo>
                      <a:cubicBezTo>
                        <a:pt x="4" y="18"/>
                        <a:pt x="5" y="17"/>
                        <a:pt x="5" y="17"/>
                      </a:cubicBezTo>
                      <a:cubicBezTo>
                        <a:pt x="5" y="17"/>
                        <a:pt x="5" y="17"/>
                        <a:pt x="6" y="17"/>
                      </a:cubicBezTo>
                      <a:cubicBezTo>
                        <a:pt x="5" y="17"/>
                        <a:pt x="5" y="18"/>
                        <a:pt x="4" y="18"/>
                      </a:cubicBezTo>
                      <a:close/>
                      <a:moveTo>
                        <a:pt x="5" y="19"/>
                      </a:moveTo>
                      <a:cubicBezTo>
                        <a:pt x="5" y="19"/>
                        <a:pt x="6" y="19"/>
                        <a:pt x="5" y="19"/>
                      </a:cubicBezTo>
                      <a:cubicBezTo>
                        <a:pt x="5" y="19"/>
                        <a:pt x="5" y="19"/>
                        <a:pt x="5" y="19"/>
                      </a:cubicBezTo>
                      <a:cubicBezTo>
                        <a:pt x="5" y="19"/>
                        <a:pt x="5" y="19"/>
                        <a:pt x="5" y="19"/>
                      </a:cubicBezTo>
                      <a:cubicBezTo>
                        <a:pt x="5" y="19"/>
                        <a:pt x="5" y="19"/>
                        <a:pt x="5" y="19"/>
                      </a:cubicBezTo>
                      <a:close/>
                      <a:moveTo>
                        <a:pt x="4" y="29"/>
                      </a:moveTo>
                      <a:cubicBezTo>
                        <a:pt x="4" y="29"/>
                        <a:pt x="4" y="29"/>
                        <a:pt x="4" y="29"/>
                      </a:cubicBezTo>
                      <a:cubicBezTo>
                        <a:pt x="4" y="29"/>
                        <a:pt x="4" y="29"/>
                        <a:pt x="4" y="29"/>
                      </a:cubicBezTo>
                      <a:cubicBezTo>
                        <a:pt x="4" y="29"/>
                        <a:pt x="4" y="29"/>
                        <a:pt x="5" y="29"/>
                      </a:cubicBezTo>
                      <a:cubicBezTo>
                        <a:pt x="4" y="29"/>
                        <a:pt x="4" y="29"/>
                        <a:pt x="4" y="29"/>
                      </a:cubicBezTo>
                      <a:close/>
                      <a:moveTo>
                        <a:pt x="4" y="27"/>
                      </a:moveTo>
                      <a:cubicBezTo>
                        <a:pt x="4" y="26"/>
                        <a:pt x="4" y="26"/>
                        <a:pt x="4" y="25"/>
                      </a:cubicBezTo>
                      <a:cubicBezTo>
                        <a:pt x="5" y="25"/>
                        <a:pt x="5" y="25"/>
                        <a:pt x="5" y="25"/>
                      </a:cubicBezTo>
                      <a:cubicBezTo>
                        <a:pt x="5" y="26"/>
                        <a:pt x="4" y="26"/>
                        <a:pt x="5" y="26"/>
                      </a:cubicBezTo>
                      <a:cubicBezTo>
                        <a:pt x="4" y="27"/>
                        <a:pt x="4" y="27"/>
                        <a:pt x="4" y="27"/>
                      </a:cubicBezTo>
                      <a:close/>
                      <a:moveTo>
                        <a:pt x="5" y="14"/>
                      </a:moveTo>
                      <a:cubicBezTo>
                        <a:pt x="5" y="14"/>
                        <a:pt x="4" y="14"/>
                        <a:pt x="4" y="14"/>
                      </a:cubicBezTo>
                      <a:cubicBezTo>
                        <a:pt x="5" y="13"/>
                        <a:pt x="5" y="13"/>
                        <a:pt x="5" y="14"/>
                      </a:cubicBezTo>
                      <a:close/>
                      <a:moveTo>
                        <a:pt x="6" y="16"/>
                      </a:moveTo>
                      <a:cubicBezTo>
                        <a:pt x="5" y="16"/>
                        <a:pt x="5" y="17"/>
                        <a:pt x="5" y="16"/>
                      </a:cubicBezTo>
                      <a:cubicBezTo>
                        <a:pt x="5" y="16"/>
                        <a:pt x="5" y="16"/>
                        <a:pt x="6" y="16"/>
                      </a:cubicBezTo>
                      <a:cubicBezTo>
                        <a:pt x="6" y="16"/>
                        <a:pt x="6" y="16"/>
                        <a:pt x="6" y="16"/>
                      </a:cubicBezTo>
                      <a:close/>
                      <a:moveTo>
                        <a:pt x="7" y="17"/>
                      </a:moveTo>
                      <a:cubicBezTo>
                        <a:pt x="7" y="17"/>
                        <a:pt x="7" y="18"/>
                        <a:pt x="6" y="18"/>
                      </a:cubicBezTo>
                      <a:cubicBezTo>
                        <a:pt x="6" y="18"/>
                        <a:pt x="6" y="17"/>
                        <a:pt x="7" y="17"/>
                      </a:cubicBezTo>
                      <a:close/>
                      <a:moveTo>
                        <a:pt x="8" y="19"/>
                      </a:moveTo>
                      <a:cubicBezTo>
                        <a:pt x="7" y="19"/>
                        <a:pt x="7" y="19"/>
                        <a:pt x="7" y="19"/>
                      </a:cubicBezTo>
                      <a:cubicBezTo>
                        <a:pt x="7" y="19"/>
                        <a:pt x="7" y="18"/>
                        <a:pt x="7" y="18"/>
                      </a:cubicBezTo>
                      <a:cubicBezTo>
                        <a:pt x="7" y="18"/>
                        <a:pt x="8" y="18"/>
                        <a:pt x="8" y="19"/>
                      </a:cubicBezTo>
                      <a:close/>
                      <a:moveTo>
                        <a:pt x="7" y="14"/>
                      </a:moveTo>
                      <a:cubicBezTo>
                        <a:pt x="8" y="14"/>
                        <a:pt x="7" y="14"/>
                        <a:pt x="7" y="13"/>
                      </a:cubicBezTo>
                      <a:cubicBezTo>
                        <a:pt x="8" y="13"/>
                        <a:pt x="8" y="14"/>
                        <a:pt x="7" y="14"/>
                      </a:cubicBezTo>
                      <a:close/>
                      <a:moveTo>
                        <a:pt x="8" y="21"/>
                      </a:moveTo>
                      <a:cubicBezTo>
                        <a:pt x="7" y="21"/>
                        <a:pt x="7" y="21"/>
                        <a:pt x="8" y="21"/>
                      </a:cubicBezTo>
                      <a:cubicBezTo>
                        <a:pt x="8" y="21"/>
                        <a:pt x="8" y="21"/>
                        <a:pt x="8" y="21"/>
                      </a:cubicBezTo>
                      <a:close/>
                      <a:moveTo>
                        <a:pt x="8" y="18"/>
                      </a:moveTo>
                      <a:cubicBezTo>
                        <a:pt x="8" y="17"/>
                        <a:pt x="8" y="17"/>
                        <a:pt x="8" y="17"/>
                      </a:cubicBezTo>
                      <a:cubicBezTo>
                        <a:pt x="8" y="17"/>
                        <a:pt x="8" y="18"/>
                        <a:pt x="8" y="18"/>
                      </a:cubicBezTo>
                      <a:close/>
                      <a:moveTo>
                        <a:pt x="8" y="46"/>
                      </a:moveTo>
                      <a:cubicBezTo>
                        <a:pt x="8" y="45"/>
                        <a:pt x="8" y="45"/>
                        <a:pt x="8" y="45"/>
                      </a:cubicBezTo>
                      <a:cubicBezTo>
                        <a:pt x="9" y="45"/>
                        <a:pt x="8" y="46"/>
                        <a:pt x="8" y="46"/>
                      </a:cubicBezTo>
                      <a:close/>
                      <a:moveTo>
                        <a:pt x="8" y="45"/>
                      </a:moveTo>
                      <a:cubicBezTo>
                        <a:pt x="8" y="44"/>
                        <a:pt x="8" y="44"/>
                        <a:pt x="8" y="44"/>
                      </a:cubicBezTo>
                      <a:cubicBezTo>
                        <a:pt x="8" y="44"/>
                        <a:pt x="8" y="44"/>
                        <a:pt x="8" y="45"/>
                      </a:cubicBezTo>
                      <a:cubicBezTo>
                        <a:pt x="8" y="45"/>
                        <a:pt x="8" y="45"/>
                        <a:pt x="8" y="45"/>
                      </a:cubicBezTo>
                      <a:close/>
                      <a:moveTo>
                        <a:pt x="8" y="43"/>
                      </a:moveTo>
                      <a:cubicBezTo>
                        <a:pt x="8" y="43"/>
                        <a:pt x="8" y="43"/>
                        <a:pt x="8" y="42"/>
                      </a:cubicBezTo>
                      <a:cubicBezTo>
                        <a:pt x="8" y="42"/>
                        <a:pt x="8" y="42"/>
                        <a:pt x="8" y="43"/>
                      </a:cubicBezTo>
                      <a:cubicBezTo>
                        <a:pt x="8" y="43"/>
                        <a:pt x="8" y="43"/>
                        <a:pt x="8" y="43"/>
                      </a:cubicBezTo>
                      <a:close/>
                      <a:moveTo>
                        <a:pt x="7" y="33"/>
                      </a:moveTo>
                      <a:cubicBezTo>
                        <a:pt x="7" y="32"/>
                        <a:pt x="7" y="32"/>
                        <a:pt x="8" y="32"/>
                      </a:cubicBezTo>
                      <a:cubicBezTo>
                        <a:pt x="8" y="33"/>
                        <a:pt x="7" y="33"/>
                        <a:pt x="7" y="33"/>
                      </a:cubicBezTo>
                      <a:close/>
                      <a:moveTo>
                        <a:pt x="7" y="20"/>
                      </a:moveTo>
                      <a:cubicBezTo>
                        <a:pt x="7" y="20"/>
                        <a:pt x="7" y="19"/>
                        <a:pt x="7" y="19"/>
                      </a:cubicBezTo>
                      <a:cubicBezTo>
                        <a:pt x="7" y="19"/>
                        <a:pt x="7" y="19"/>
                        <a:pt x="7" y="20"/>
                      </a:cubicBezTo>
                      <a:close/>
                      <a:moveTo>
                        <a:pt x="6" y="41"/>
                      </a:moveTo>
                      <a:cubicBezTo>
                        <a:pt x="5" y="41"/>
                        <a:pt x="6" y="40"/>
                        <a:pt x="5" y="40"/>
                      </a:cubicBezTo>
                      <a:cubicBezTo>
                        <a:pt x="5" y="41"/>
                        <a:pt x="5" y="41"/>
                        <a:pt x="5" y="42"/>
                      </a:cubicBezTo>
                      <a:cubicBezTo>
                        <a:pt x="4" y="41"/>
                        <a:pt x="5" y="40"/>
                        <a:pt x="5" y="40"/>
                      </a:cubicBezTo>
                      <a:cubicBezTo>
                        <a:pt x="5" y="40"/>
                        <a:pt x="5" y="40"/>
                        <a:pt x="6" y="40"/>
                      </a:cubicBezTo>
                      <a:cubicBezTo>
                        <a:pt x="6" y="40"/>
                        <a:pt x="6" y="41"/>
                        <a:pt x="6" y="41"/>
                      </a:cubicBezTo>
                      <a:cubicBezTo>
                        <a:pt x="6" y="41"/>
                        <a:pt x="6" y="40"/>
                        <a:pt x="6" y="40"/>
                      </a:cubicBezTo>
                      <a:cubicBezTo>
                        <a:pt x="6" y="40"/>
                        <a:pt x="6" y="40"/>
                        <a:pt x="6" y="39"/>
                      </a:cubicBezTo>
                      <a:cubicBezTo>
                        <a:pt x="6" y="39"/>
                        <a:pt x="6" y="39"/>
                        <a:pt x="6" y="38"/>
                      </a:cubicBezTo>
                      <a:cubicBezTo>
                        <a:pt x="6" y="39"/>
                        <a:pt x="7" y="40"/>
                        <a:pt x="7" y="40"/>
                      </a:cubicBezTo>
                      <a:cubicBezTo>
                        <a:pt x="7" y="40"/>
                        <a:pt x="6" y="41"/>
                        <a:pt x="6" y="41"/>
                      </a:cubicBezTo>
                      <a:cubicBezTo>
                        <a:pt x="7" y="41"/>
                        <a:pt x="7" y="42"/>
                        <a:pt x="6" y="42"/>
                      </a:cubicBezTo>
                      <a:cubicBezTo>
                        <a:pt x="6" y="42"/>
                        <a:pt x="6" y="42"/>
                        <a:pt x="6" y="41"/>
                      </a:cubicBezTo>
                      <a:cubicBezTo>
                        <a:pt x="6" y="41"/>
                        <a:pt x="6" y="41"/>
                        <a:pt x="6" y="41"/>
                      </a:cubicBezTo>
                      <a:close/>
                      <a:moveTo>
                        <a:pt x="4" y="44"/>
                      </a:moveTo>
                      <a:cubicBezTo>
                        <a:pt x="4" y="44"/>
                        <a:pt x="4" y="44"/>
                        <a:pt x="4" y="44"/>
                      </a:cubicBezTo>
                      <a:cubicBezTo>
                        <a:pt x="4" y="44"/>
                        <a:pt x="4" y="44"/>
                        <a:pt x="4" y="43"/>
                      </a:cubicBezTo>
                      <a:cubicBezTo>
                        <a:pt x="5" y="44"/>
                        <a:pt x="5" y="43"/>
                        <a:pt x="6" y="43"/>
                      </a:cubicBezTo>
                      <a:cubicBezTo>
                        <a:pt x="6" y="43"/>
                        <a:pt x="6" y="43"/>
                        <a:pt x="6" y="44"/>
                      </a:cubicBezTo>
                      <a:cubicBezTo>
                        <a:pt x="5" y="44"/>
                        <a:pt x="5" y="44"/>
                        <a:pt x="5" y="44"/>
                      </a:cubicBezTo>
                      <a:cubicBezTo>
                        <a:pt x="5" y="44"/>
                        <a:pt x="5" y="45"/>
                        <a:pt x="5" y="45"/>
                      </a:cubicBezTo>
                      <a:cubicBezTo>
                        <a:pt x="4" y="45"/>
                        <a:pt x="4" y="45"/>
                        <a:pt x="4" y="44"/>
                      </a:cubicBezTo>
                      <a:close/>
                      <a:moveTo>
                        <a:pt x="3" y="40"/>
                      </a:moveTo>
                      <a:cubicBezTo>
                        <a:pt x="4" y="40"/>
                        <a:pt x="3" y="40"/>
                        <a:pt x="4" y="40"/>
                      </a:cubicBezTo>
                      <a:cubicBezTo>
                        <a:pt x="5" y="39"/>
                        <a:pt x="4" y="39"/>
                        <a:pt x="4" y="38"/>
                      </a:cubicBezTo>
                      <a:cubicBezTo>
                        <a:pt x="5" y="38"/>
                        <a:pt x="5" y="39"/>
                        <a:pt x="5" y="39"/>
                      </a:cubicBezTo>
                      <a:cubicBezTo>
                        <a:pt x="5" y="39"/>
                        <a:pt x="6" y="38"/>
                        <a:pt x="6" y="38"/>
                      </a:cubicBezTo>
                      <a:cubicBezTo>
                        <a:pt x="5" y="39"/>
                        <a:pt x="5" y="39"/>
                        <a:pt x="5" y="40"/>
                      </a:cubicBezTo>
                      <a:cubicBezTo>
                        <a:pt x="4" y="40"/>
                        <a:pt x="3" y="41"/>
                        <a:pt x="3" y="40"/>
                      </a:cubicBezTo>
                      <a:close/>
                      <a:moveTo>
                        <a:pt x="2" y="44"/>
                      </a:moveTo>
                      <a:cubicBezTo>
                        <a:pt x="2" y="44"/>
                        <a:pt x="2" y="43"/>
                        <a:pt x="3" y="43"/>
                      </a:cubicBezTo>
                      <a:cubicBezTo>
                        <a:pt x="3" y="43"/>
                        <a:pt x="3" y="44"/>
                        <a:pt x="3" y="44"/>
                      </a:cubicBezTo>
                      <a:cubicBezTo>
                        <a:pt x="3" y="44"/>
                        <a:pt x="2" y="44"/>
                        <a:pt x="2" y="44"/>
                      </a:cubicBezTo>
                      <a:close/>
                      <a:moveTo>
                        <a:pt x="2" y="48"/>
                      </a:moveTo>
                      <a:cubicBezTo>
                        <a:pt x="2" y="47"/>
                        <a:pt x="2" y="47"/>
                        <a:pt x="2" y="46"/>
                      </a:cubicBezTo>
                      <a:cubicBezTo>
                        <a:pt x="2" y="47"/>
                        <a:pt x="2" y="47"/>
                        <a:pt x="2" y="47"/>
                      </a:cubicBezTo>
                      <a:cubicBezTo>
                        <a:pt x="2" y="48"/>
                        <a:pt x="2" y="47"/>
                        <a:pt x="2" y="48"/>
                      </a:cubicBezTo>
                      <a:close/>
                    </a:path>
                  </a:pathLst>
                </a:custGeom>
                <a:solidFill>
                  <a:srgbClr val="FFFFFF">
                    <a:alpha val="100000"/>
                  </a:srgbClr>
                </a:solidFill>
                <a:ln w="8001">
                  <a:noFill/>
                </a:ln>
              </p:spPr>
              <p:txBody>
                <a:bodyPr/>
                <a:lstStyle/>
                <a:p>
                  <a:endParaRPr lang="zh-CN" altLang="en-US"/>
                </a:p>
              </p:txBody>
            </p:sp>
            <p:sp>
              <p:nvSpPr>
                <p:cNvPr id="1049089" name="任意多边形 11292"/>
                <p:cNvSpPr>
                  <a:spLocks noEditPoints="1"/>
                </p:cNvSpPr>
                <p:nvPr/>
              </p:nvSpPr>
              <p:spPr>
                <a:xfrm>
                  <a:off x="5256" y="3726"/>
                  <a:ext cx="78" cy="117"/>
                </a:xfrm>
                <a:custGeom>
                  <a:avLst/>
                  <a:gdLst/>
                  <a:ahLst/>
                  <a:cxnLst/>
                  <a:rect l="0" t="0" r="r" b="b"/>
                  <a:pathLst>
                    <a:path w="38" h="56">
                      <a:moveTo>
                        <a:pt x="1" y="18"/>
                      </a:moveTo>
                      <a:cubicBezTo>
                        <a:pt x="1" y="20"/>
                        <a:pt x="0" y="21"/>
                        <a:pt x="1" y="22"/>
                      </a:cubicBezTo>
                      <a:cubicBezTo>
                        <a:pt x="1" y="23"/>
                        <a:pt x="1" y="23"/>
                        <a:pt x="1" y="24"/>
                      </a:cubicBezTo>
                      <a:cubicBezTo>
                        <a:pt x="1" y="25"/>
                        <a:pt x="1" y="26"/>
                        <a:pt x="1" y="26"/>
                      </a:cubicBezTo>
                      <a:cubicBezTo>
                        <a:pt x="1" y="30"/>
                        <a:pt x="2" y="34"/>
                        <a:pt x="2" y="37"/>
                      </a:cubicBezTo>
                      <a:cubicBezTo>
                        <a:pt x="2" y="38"/>
                        <a:pt x="2" y="39"/>
                        <a:pt x="2" y="40"/>
                      </a:cubicBezTo>
                      <a:cubicBezTo>
                        <a:pt x="2" y="40"/>
                        <a:pt x="2" y="41"/>
                        <a:pt x="2" y="41"/>
                      </a:cubicBezTo>
                      <a:cubicBezTo>
                        <a:pt x="2" y="46"/>
                        <a:pt x="2" y="51"/>
                        <a:pt x="3" y="56"/>
                      </a:cubicBezTo>
                      <a:cubicBezTo>
                        <a:pt x="4" y="55"/>
                        <a:pt x="5" y="55"/>
                        <a:pt x="6" y="54"/>
                      </a:cubicBezTo>
                      <a:cubicBezTo>
                        <a:pt x="6" y="54"/>
                        <a:pt x="6" y="54"/>
                        <a:pt x="7" y="54"/>
                      </a:cubicBezTo>
                      <a:cubicBezTo>
                        <a:pt x="8" y="54"/>
                        <a:pt x="9" y="53"/>
                        <a:pt x="10" y="53"/>
                      </a:cubicBezTo>
                      <a:cubicBezTo>
                        <a:pt x="10" y="53"/>
                        <a:pt x="10" y="52"/>
                        <a:pt x="10" y="52"/>
                      </a:cubicBezTo>
                      <a:cubicBezTo>
                        <a:pt x="11" y="52"/>
                        <a:pt x="11" y="52"/>
                        <a:pt x="11" y="52"/>
                      </a:cubicBezTo>
                      <a:cubicBezTo>
                        <a:pt x="11" y="52"/>
                        <a:pt x="12" y="52"/>
                        <a:pt x="12" y="52"/>
                      </a:cubicBezTo>
                      <a:cubicBezTo>
                        <a:pt x="12" y="52"/>
                        <a:pt x="12" y="52"/>
                        <a:pt x="13" y="52"/>
                      </a:cubicBezTo>
                      <a:cubicBezTo>
                        <a:pt x="15" y="51"/>
                        <a:pt x="16" y="50"/>
                        <a:pt x="18" y="49"/>
                      </a:cubicBezTo>
                      <a:cubicBezTo>
                        <a:pt x="18" y="48"/>
                        <a:pt x="18" y="48"/>
                        <a:pt x="18" y="47"/>
                      </a:cubicBezTo>
                      <a:cubicBezTo>
                        <a:pt x="18" y="47"/>
                        <a:pt x="18" y="47"/>
                        <a:pt x="18" y="48"/>
                      </a:cubicBezTo>
                      <a:cubicBezTo>
                        <a:pt x="19" y="47"/>
                        <a:pt x="18" y="47"/>
                        <a:pt x="19" y="47"/>
                      </a:cubicBezTo>
                      <a:cubicBezTo>
                        <a:pt x="19" y="47"/>
                        <a:pt x="19" y="47"/>
                        <a:pt x="19" y="48"/>
                      </a:cubicBezTo>
                      <a:cubicBezTo>
                        <a:pt x="20" y="48"/>
                        <a:pt x="19" y="47"/>
                        <a:pt x="20" y="47"/>
                      </a:cubicBezTo>
                      <a:cubicBezTo>
                        <a:pt x="20" y="48"/>
                        <a:pt x="19" y="48"/>
                        <a:pt x="19" y="48"/>
                      </a:cubicBezTo>
                      <a:cubicBezTo>
                        <a:pt x="20" y="49"/>
                        <a:pt x="20" y="48"/>
                        <a:pt x="20" y="48"/>
                      </a:cubicBezTo>
                      <a:cubicBezTo>
                        <a:pt x="20" y="48"/>
                        <a:pt x="21" y="48"/>
                        <a:pt x="21" y="48"/>
                      </a:cubicBezTo>
                      <a:cubicBezTo>
                        <a:pt x="22" y="47"/>
                        <a:pt x="24" y="47"/>
                        <a:pt x="25" y="46"/>
                      </a:cubicBezTo>
                      <a:cubicBezTo>
                        <a:pt x="26" y="46"/>
                        <a:pt x="26" y="46"/>
                        <a:pt x="26" y="46"/>
                      </a:cubicBezTo>
                      <a:cubicBezTo>
                        <a:pt x="30" y="44"/>
                        <a:pt x="33" y="42"/>
                        <a:pt x="37" y="40"/>
                      </a:cubicBezTo>
                      <a:cubicBezTo>
                        <a:pt x="38" y="36"/>
                        <a:pt x="37" y="32"/>
                        <a:pt x="37" y="28"/>
                      </a:cubicBezTo>
                      <a:cubicBezTo>
                        <a:pt x="37" y="27"/>
                        <a:pt x="37" y="27"/>
                        <a:pt x="37" y="27"/>
                      </a:cubicBezTo>
                      <a:cubicBezTo>
                        <a:pt x="36" y="23"/>
                        <a:pt x="37" y="19"/>
                        <a:pt x="37" y="15"/>
                      </a:cubicBezTo>
                      <a:cubicBezTo>
                        <a:pt x="36" y="14"/>
                        <a:pt x="37" y="12"/>
                        <a:pt x="37" y="11"/>
                      </a:cubicBezTo>
                      <a:cubicBezTo>
                        <a:pt x="36" y="11"/>
                        <a:pt x="36" y="9"/>
                        <a:pt x="36" y="8"/>
                      </a:cubicBezTo>
                      <a:cubicBezTo>
                        <a:pt x="36" y="8"/>
                        <a:pt x="36" y="8"/>
                        <a:pt x="36" y="7"/>
                      </a:cubicBezTo>
                      <a:cubicBezTo>
                        <a:pt x="36" y="5"/>
                        <a:pt x="36" y="2"/>
                        <a:pt x="36" y="0"/>
                      </a:cubicBezTo>
                      <a:cubicBezTo>
                        <a:pt x="27" y="3"/>
                        <a:pt x="18" y="7"/>
                        <a:pt x="9" y="10"/>
                      </a:cubicBezTo>
                      <a:cubicBezTo>
                        <a:pt x="9" y="10"/>
                        <a:pt x="9" y="11"/>
                        <a:pt x="8" y="11"/>
                      </a:cubicBezTo>
                      <a:cubicBezTo>
                        <a:pt x="6" y="11"/>
                        <a:pt x="3" y="14"/>
                        <a:pt x="1" y="14"/>
                      </a:cubicBezTo>
                      <a:cubicBezTo>
                        <a:pt x="0" y="15"/>
                        <a:pt x="0" y="16"/>
                        <a:pt x="1" y="16"/>
                      </a:cubicBezTo>
                      <a:cubicBezTo>
                        <a:pt x="0" y="17"/>
                        <a:pt x="1" y="18"/>
                        <a:pt x="1" y="18"/>
                      </a:cubicBezTo>
                      <a:close/>
                      <a:moveTo>
                        <a:pt x="12" y="13"/>
                      </a:moveTo>
                      <a:cubicBezTo>
                        <a:pt x="11" y="14"/>
                        <a:pt x="11" y="14"/>
                        <a:pt x="11" y="14"/>
                      </a:cubicBezTo>
                      <a:cubicBezTo>
                        <a:pt x="11" y="14"/>
                        <a:pt x="11" y="14"/>
                        <a:pt x="11" y="13"/>
                      </a:cubicBezTo>
                      <a:cubicBezTo>
                        <a:pt x="11" y="13"/>
                        <a:pt x="11" y="13"/>
                        <a:pt x="12" y="13"/>
                      </a:cubicBezTo>
                      <a:close/>
                      <a:moveTo>
                        <a:pt x="16" y="26"/>
                      </a:moveTo>
                      <a:cubicBezTo>
                        <a:pt x="16" y="31"/>
                        <a:pt x="17" y="36"/>
                        <a:pt x="16" y="41"/>
                      </a:cubicBezTo>
                      <a:cubicBezTo>
                        <a:pt x="16" y="41"/>
                        <a:pt x="15" y="42"/>
                        <a:pt x="14" y="41"/>
                      </a:cubicBezTo>
                      <a:cubicBezTo>
                        <a:pt x="14" y="35"/>
                        <a:pt x="14" y="27"/>
                        <a:pt x="13" y="19"/>
                      </a:cubicBezTo>
                      <a:cubicBezTo>
                        <a:pt x="13" y="19"/>
                        <a:pt x="12" y="19"/>
                        <a:pt x="12" y="19"/>
                      </a:cubicBezTo>
                      <a:cubicBezTo>
                        <a:pt x="12" y="17"/>
                        <a:pt x="13" y="15"/>
                        <a:pt x="13" y="13"/>
                      </a:cubicBezTo>
                      <a:cubicBezTo>
                        <a:pt x="13" y="13"/>
                        <a:pt x="13" y="12"/>
                        <a:pt x="14" y="11"/>
                      </a:cubicBezTo>
                      <a:cubicBezTo>
                        <a:pt x="14" y="11"/>
                        <a:pt x="14" y="11"/>
                        <a:pt x="14" y="11"/>
                      </a:cubicBezTo>
                      <a:cubicBezTo>
                        <a:pt x="15" y="13"/>
                        <a:pt x="16" y="15"/>
                        <a:pt x="17" y="17"/>
                      </a:cubicBezTo>
                      <a:cubicBezTo>
                        <a:pt x="16" y="18"/>
                        <a:pt x="16" y="18"/>
                        <a:pt x="16" y="18"/>
                      </a:cubicBezTo>
                      <a:cubicBezTo>
                        <a:pt x="16" y="20"/>
                        <a:pt x="16" y="22"/>
                        <a:pt x="16" y="23"/>
                      </a:cubicBezTo>
                      <a:cubicBezTo>
                        <a:pt x="16" y="24"/>
                        <a:pt x="16" y="24"/>
                        <a:pt x="16" y="25"/>
                      </a:cubicBezTo>
                      <a:cubicBezTo>
                        <a:pt x="16" y="25"/>
                        <a:pt x="16" y="26"/>
                        <a:pt x="16" y="26"/>
                      </a:cubicBezTo>
                      <a:close/>
                      <a:moveTo>
                        <a:pt x="19" y="18"/>
                      </a:moveTo>
                      <a:cubicBezTo>
                        <a:pt x="19" y="18"/>
                        <a:pt x="19" y="18"/>
                        <a:pt x="18" y="18"/>
                      </a:cubicBezTo>
                      <a:cubicBezTo>
                        <a:pt x="18" y="18"/>
                        <a:pt x="18" y="18"/>
                        <a:pt x="19" y="18"/>
                      </a:cubicBezTo>
                      <a:cubicBezTo>
                        <a:pt x="19" y="18"/>
                        <a:pt x="19" y="18"/>
                        <a:pt x="19" y="18"/>
                      </a:cubicBezTo>
                      <a:close/>
                      <a:moveTo>
                        <a:pt x="19" y="13"/>
                      </a:moveTo>
                      <a:cubicBezTo>
                        <a:pt x="19" y="14"/>
                        <a:pt x="20" y="14"/>
                        <a:pt x="20" y="14"/>
                      </a:cubicBezTo>
                      <a:cubicBezTo>
                        <a:pt x="19" y="14"/>
                        <a:pt x="19" y="14"/>
                        <a:pt x="19" y="13"/>
                      </a:cubicBezTo>
                      <a:close/>
                      <a:moveTo>
                        <a:pt x="20" y="11"/>
                      </a:moveTo>
                      <a:cubicBezTo>
                        <a:pt x="20" y="11"/>
                        <a:pt x="19" y="12"/>
                        <a:pt x="19" y="11"/>
                      </a:cubicBezTo>
                      <a:cubicBezTo>
                        <a:pt x="20" y="10"/>
                        <a:pt x="21" y="10"/>
                        <a:pt x="20" y="11"/>
                      </a:cubicBezTo>
                      <a:close/>
                      <a:moveTo>
                        <a:pt x="25" y="14"/>
                      </a:moveTo>
                      <a:cubicBezTo>
                        <a:pt x="25" y="14"/>
                        <a:pt x="24" y="14"/>
                        <a:pt x="24" y="15"/>
                      </a:cubicBezTo>
                      <a:cubicBezTo>
                        <a:pt x="24" y="18"/>
                        <a:pt x="24" y="22"/>
                        <a:pt x="25" y="25"/>
                      </a:cubicBezTo>
                      <a:cubicBezTo>
                        <a:pt x="25" y="26"/>
                        <a:pt x="25" y="28"/>
                        <a:pt x="25" y="29"/>
                      </a:cubicBezTo>
                      <a:cubicBezTo>
                        <a:pt x="25" y="29"/>
                        <a:pt x="25" y="30"/>
                        <a:pt x="25" y="30"/>
                      </a:cubicBezTo>
                      <a:cubicBezTo>
                        <a:pt x="25" y="32"/>
                        <a:pt x="25" y="34"/>
                        <a:pt x="25" y="37"/>
                      </a:cubicBezTo>
                      <a:cubicBezTo>
                        <a:pt x="25" y="37"/>
                        <a:pt x="24" y="38"/>
                        <a:pt x="23" y="38"/>
                      </a:cubicBezTo>
                      <a:cubicBezTo>
                        <a:pt x="22" y="31"/>
                        <a:pt x="23" y="23"/>
                        <a:pt x="22" y="16"/>
                      </a:cubicBezTo>
                      <a:cubicBezTo>
                        <a:pt x="21" y="16"/>
                        <a:pt x="21" y="16"/>
                        <a:pt x="21" y="16"/>
                      </a:cubicBezTo>
                      <a:cubicBezTo>
                        <a:pt x="21" y="15"/>
                        <a:pt x="21" y="14"/>
                        <a:pt x="21" y="13"/>
                      </a:cubicBezTo>
                      <a:cubicBezTo>
                        <a:pt x="21" y="11"/>
                        <a:pt x="22" y="9"/>
                        <a:pt x="23" y="8"/>
                      </a:cubicBezTo>
                      <a:cubicBezTo>
                        <a:pt x="23" y="7"/>
                        <a:pt x="23" y="7"/>
                        <a:pt x="23" y="7"/>
                      </a:cubicBezTo>
                      <a:cubicBezTo>
                        <a:pt x="23" y="10"/>
                        <a:pt x="25" y="11"/>
                        <a:pt x="25" y="14"/>
                      </a:cubicBezTo>
                      <a:close/>
                      <a:moveTo>
                        <a:pt x="28" y="36"/>
                      </a:moveTo>
                      <a:cubicBezTo>
                        <a:pt x="28" y="36"/>
                        <a:pt x="28" y="36"/>
                        <a:pt x="28" y="36"/>
                      </a:cubicBezTo>
                      <a:cubicBezTo>
                        <a:pt x="28" y="35"/>
                        <a:pt x="28" y="35"/>
                        <a:pt x="28" y="35"/>
                      </a:cubicBezTo>
                      <a:cubicBezTo>
                        <a:pt x="28" y="35"/>
                        <a:pt x="28" y="36"/>
                        <a:pt x="28" y="36"/>
                      </a:cubicBezTo>
                      <a:close/>
                      <a:moveTo>
                        <a:pt x="29" y="5"/>
                      </a:moveTo>
                      <a:cubicBezTo>
                        <a:pt x="29" y="5"/>
                        <a:pt x="29" y="4"/>
                        <a:pt x="29" y="3"/>
                      </a:cubicBezTo>
                      <a:cubicBezTo>
                        <a:pt x="29" y="3"/>
                        <a:pt x="30" y="5"/>
                        <a:pt x="29" y="5"/>
                      </a:cubicBezTo>
                      <a:close/>
                      <a:moveTo>
                        <a:pt x="31" y="12"/>
                      </a:moveTo>
                      <a:cubicBezTo>
                        <a:pt x="31" y="12"/>
                        <a:pt x="30" y="13"/>
                        <a:pt x="30" y="12"/>
                      </a:cubicBezTo>
                      <a:cubicBezTo>
                        <a:pt x="30" y="12"/>
                        <a:pt x="31" y="12"/>
                        <a:pt x="31" y="12"/>
                      </a:cubicBezTo>
                      <a:close/>
                      <a:moveTo>
                        <a:pt x="33" y="24"/>
                      </a:moveTo>
                      <a:cubicBezTo>
                        <a:pt x="32" y="24"/>
                        <a:pt x="32" y="24"/>
                        <a:pt x="32" y="24"/>
                      </a:cubicBezTo>
                      <a:cubicBezTo>
                        <a:pt x="32" y="23"/>
                        <a:pt x="33" y="24"/>
                        <a:pt x="33" y="24"/>
                      </a:cubicBezTo>
                      <a:close/>
                      <a:moveTo>
                        <a:pt x="33" y="29"/>
                      </a:moveTo>
                      <a:cubicBezTo>
                        <a:pt x="33" y="30"/>
                        <a:pt x="33" y="30"/>
                        <a:pt x="32" y="30"/>
                      </a:cubicBezTo>
                      <a:cubicBezTo>
                        <a:pt x="32" y="30"/>
                        <a:pt x="33" y="29"/>
                        <a:pt x="33" y="29"/>
                      </a:cubicBezTo>
                      <a:close/>
                      <a:moveTo>
                        <a:pt x="33" y="10"/>
                      </a:moveTo>
                      <a:cubicBezTo>
                        <a:pt x="33" y="10"/>
                        <a:pt x="33" y="10"/>
                        <a:pt x="33" y="11"/>
                      </a:cubicBezTo>
                      <a:cubicBezTo>
                        <a:pt x="33" y="11"/>
                        <a:pt x="33" y="11"/>
                        <a:pt x="33" y="10"/>
                      </a:cubicBezTo>
                      <a:cubicBezTo>
                        <a:pt x="33" y="10"/>
                        <a:pt x="33" y="10"/>
                        <a:pt x="33" y="10"/>
                      </a:cubicBezTo>
                      <a:close/>
                      <a:moveTo>
                        <a:pt x="33" y="9"/>
                      </a:moveTo>
                      <a:cubicBezTo>
                        <a:pt x="33" y="9"/>
                        <a:pt x="33" y="9"/>
                        <a:pt x="33" y="8"/>
                      </a:cubicBezTo>
                      <a:cubicBezTo>
                        <a:pt x="34" y="9"/>
                        <a:pt x="34" y="9"/>
                        <a:pt x="33" y="9"/>
                      </a:cubicBezTo>
                      <a:close/>
                      <a:moveTo>
                        <a:pt x="34" y="12"/>
                      </a:moveTo>
                      <a:cubicBezTo>
                        <a:pt x="34" y="13"/>
                        <a:pt x="34" y="13"/>
                        <a:pt x="34" y="13"/>
                      </a:cubicBezTo>
                      <a:cubicBezTo>
                        <a:pt x="34" y="13"/>
                        <a:pt x="34" y="13"/>
                        <a:pt x="34" y="12"/>
                      </a:cubicBezTo>
                      <a:close/>
                      <a:moveTo>
                        <a:pt x="34" y="40"/>
                      </a:moveTo>
                      <a:cubicBezTo>
                        <a:pt x="34" y="40"/>
                        <a:pt x="34" y="40"/>
                        <a:pt x="34" y="40"/>
                      </a:cubicBezTo>
                      <a:cubicBezTo>
                        <a:pt x="34" y="40"/>
                        <a:pt x="34" y="40"/>
                        <a:pt x="34" y="40"/>
                      </a:cubicBezTo>
                      <a:cubicBezTo>
                        <a:pt x="34" y="40"/>
                        <a:pt x="34" y="39"/>
                        <a:pt x="34" y="40"/>
                      </a:cubicBezTo>
                      <a:close/>
                      <a:moveTo>
                        <a:pt x="34" y="12"/>
                      </a:moveTo>
                      <a:cubicBezTo>
                        <a:pt x="34" y="12"/>
                        <a:pt x="34" y="12"/>
                        <a:pt x="34" y="11"/>
                      </a:cubicBezTo>
                      <a:cubicBezTo>
                        <a:pt x="34" y="12"/>
                        <a:pt x="35" y="12"/>
                        <a:pt x="34" y="12"/>
                      </a:cubicBezTo>
                      <a:cubicBezTo>
                        <a:pt x="34" y="12"/>
                        <a:pt x="34" y="12"/>
                        <a:pt x="34" y="12"/>
                      </a:cubicBezTo>
                      <a:close/>
                      <a:moveTo>
                        <a:pt x="35" y="21"/>
                      </a:moveTo>
                      <a:cubicBezTo>
                        <a:pt x="35" y="21"/>
                        <a:pt x="35" y="21"/>
                        <a:pt x="35" y="22"/>
                      </a:cubicBezTo>
                      <a:cubicBezTo>
                        <a:pt x="35" y="22"/>
                        <a:pt x="35" y="22"/>
                        <a:pt x="35" y="22"/>
                      </a:cubicBezTo>
                      <a:cubicBezTo>
                        <a:pt x="35" y="22"/>
                        <a:pt x="35" y="22"/>
                        <a:pt x="35" y="21"/>
                      </a:cubicBezTo>
                      <a:close/>
                      <a:moveTo>
                        <a:pt x="35" y="23"/>
                      </a:moveTo>
                      <a:cubicBezTo>
                        <a:pt x="35" y="23"/>
                        <a:pt x="35" y="23"/>
                        <a:pt x="35" y="23"/>
                      </a:cubicBezTo>
                      <a:cubicBezTo>
                        <a:pt x="35" y="23"/>
                        <a:pt x="35" y="23"/>
                        <a:pt x="35" y="23"/>
                      </a:cubicBezTo>
                      <a:cubicBezTo>
                        <a:pt x="35" y="23"/>
                        <a:pt x="35" y="23"/>
                        <a:pt x="35" y="23"/>
                      </a:cubicBezTo>
                      <a:close/>
                      <a:moveTo>
                        <a:pt x="34" y="8"/>
                      </a:moveTo>
                      <a:cubicBezTo>
                        <a:pt x="35" y="8"/>
                        <a:pt x="35" y="8"/>
                        <a:pt x="35" y="8"/>
                      </a:cubicBezTo>
                      <a:cubicBezTo>
                        <a:pt x="35" y="8"/>
                        <a:pt x="35" y="8"/>
                        <a:pt x="35" y="8"/>
                      </a:cubicBezTo>
                      <a:cubicBezTo>
                        <a:pt x="35" y="8"/>
                        <a:pt x="35" y="8"/>
                        <a:pt x="34" y="8"/>
                      </a:cubicBezTo>
                      <a:close/>
                      <a:moveTo>
                        <a:pt x="35" y="6"/>
                      </a:moveTo>
                      <a:cubicBezTo>
                        <a:pt x="35" y="5"/>
                        <a:pt x="35" y="5"/>
                        <a:pt x="34" y="5"/>
                      </a:cubicBezTo>
                      <a:cubicBezTo>
                        <a:pt x="34" y="4"/>
                        <a:pt x="36" y="5"/>
                        <a:pt x="35" y="6"/>
                      </a:cubicBezTo>
                      <a:close/>
                      <a:moveTo>
                        <a:pt x="36" y="7"/>
                      </a:moveTo>
                      <a:cubicBezTo>
                        <a:pt x="36" y="8"/>
                        <a:pt x="36" y="8"/>
                        <a:pt x="36" y="9"/>
                      </a:cubicBezTo>
                      <a:cubicBezTo>
                        <a:pt x="35" y="9"/>
                        <a:pt x="35" y="8"/>
                        <a:pt x="35" y="8"/>
                      </a:cubicBezTo>
                      <a:cubicBezTo>
                        <a:pt x="35" y="8"/>
                        <a:pt x="35" y="7"/>
                        <a:pt x="36" y="7"/>
                      </a:cubicBezTo>
                      <a:close/>
                      <a:moveTo>
                        <a:pt x="36" y="29"/>
                      </a:moveTo>
                      <a:cubicBezTo>
                        <a:pt x="36" y="29"/>
                        <a:pt x="36" y="29"/>
                        <a:pt x="36" y="28"/>
                      </a:cubicBezTo>
                      <a:cubicBezTo>
                        <a:pt x="36" y="28"/>
                        <a:pt x="36" y="28"/>
                        <a:pt x="36" y="28"/>
                      </a:cubicBezTo>
                      <a:cubicBezTo>
                        <a:pt x="36" y="28"/>
                        <a:pt x="36" y="29"/>
                        <a:pt x="36" y="29"/>
                      </a:cubicBezTo>
                      <a:close/>
                      <a:moveTo>
                        <a:pt x="36" y="30"/>
                      </a:moveTo>
                      <a:cubicBezTo>
                        <a:pt x="36" y="30"/>
                        <a:pt x="36" y="31"/>
                        <a:pt x="35" y="31"/>
                      </a:cubicBezTo>
                      <a:cubicBezTo>
                        <a:pt x="35" y="31"/>
                        <a:pt x="35" y="30"/>
                        <a:pt x="35" y="30"/>
                      </a:cubicBezTo>
                      <a:cubicBezTo>
                        <a:pt x="36" y="30"/>
                        <a:pt x="36" y="30"/>
                        <a:pt x="36" y="30"/>
                      </a:cubicBezTo>
                      <a:close/>
                      <a:moveTo>
                        <a:pt x="36" y="37"/>
                      </a:moveTo>
                      <a:cubicBezTo>
                        <a:pt x="35" y="37"/>
                        <a:pt x="35" y="37"/>
                        <a:pt x="35" y="37"/>
                      </a:cubicBezTo>
                      <a:cubicBezTo>
                        <a:pt x="35" y="37"/>
                        <a:pt x="34" y="37"/>
                        <a:pt x="34" y="37"/>
                      </a:cubicBezTo>
                      <a:cubicBezTo>
                        <a:pt x="35" y="36"/>
                        <a:pt x="36" y="36"/>
                        <a:pt x="36" y="35"/>
                      </a:cubicBezTo>
                      <a:cubicBezTo>
                        <a:pt x="35" y="36"/>
                        <a:pt x="35" y="36"/>
                        <a:pt x="34" y="36"/>
                      </a:cubicBezTo>
                      <a:cubicBezTo>
                        <a:pt x="34" y="35"/>
                        <a:pt x="36" y="35"/>
                        <a:pt x="36" y="35"/>
                      </a:cubicBezTo>
                      <a:cubicBezTo>
                        <a:pt x="36" y="35"/>
                        <a:pt x="36" y="36"/>
                        <a:pt x="36" y="37"/>
                      </a:cubicBezTo>
                      <a:close/>
                      <a:moveTo>
                        <a:pt x="34" y="39"/>
                      </a:moveTo>
                      <a:cubicBezTo>
                        <a:pt x="34" y="38"/>
                        <a:pt x="34" y="38"/>
                        <a:pt x="35" y="37"/>
                      </a:cubicBezTo>
                      <a:cubicBezTo>
                        <a:pt x="35" y="38"/>
                        <a:pt x="35" y="38"/>
                        <a:pt x="34" y="39"/>
                      </a:cubicBezTo>
                      <a:close/>
                      <a:moveTo>
                        <a:pt x="34" y="41"/>
                      </a:moveTo>
                      <a:cubicBezTo>
                        <a:pt x="34" y="41"/>
                        <a:pt x="34" y="41"/>
                        <a:pt x="34" y="41"/>
                      </a:cubicBezTo>
                      <a:cubicBezTo>
                        <a:pt x="34" y="41"/>
                        <a:pt x="34" y="41"/>
                        <a:pt x="34" y="41"/>
                      </a:cubicBezTo>
                      <a:cubicBezTo>
                        <a:pt x="34" y="41"/>
                        <a:pt x="34" y="41"/>
                        <a:pt x="34" y="41"/>
                      </a:cubicBezTo>
                      <a:close/>
                      <a:moveTo>
                        <a:pt x="33" y="38"/>
                      </a:moveTo>
                      <a:cubicBezTo>
                        <a:pt x="34" y="38"/>
                        <a:pt x="34" y="40"/>
                        <a:pt x="33" y="40"/>
                      </a:cubicBezTo>
                      <a:cubicBezTo>
                        <a:pt x="33" y="39"/>
                        <a:pt x="33" y="38"/>
                        <a:pt x="33" y="38"/>
                      </a:cubicBezTo>
                      <a:close/>
                      <a:moveTo>
                        <a:pt x="33" y="35"/>
                      </a:moveTo>
                      <a:cubicBezTo>
                        <a:pt x="33" y="35"/>
                        <a:pt x="33" y="35"/>
                        <a:pt x="33" y="35"/>
                      </a:cubicBezTo>
                      <a:cubicBezTo>
                        <a:pt x="33" y="35"/>
                        <a:pt x="33" y="35"/>
                        <a:pt x="33" y="35"/>
                      </a:cubicBezTo>
                      <a:close/>
                      <a:moveTo>
                        <a:pt x="31" y="43"/>
                      </a:moveTo>
                      <a:cubicBezTo>
                        <a:pt x="31" y="42"/>
                        <a:pt x="31" y="42"/>
                        <a:pt x="32" y="42"/>
                      </a:cubicBezTo>
                      <a:cubicBezTo>
                        <a:pt x="32" y="43"/>
                        <a:pt x="31" y="43"/>
                        <a:pt x="31" y="43"/>
                      </a:cubicBezTo>
                      <a:close/>
                      <a:moveTo>
                        <a:pt x="31" y="41"/>
                      </a:moveTo>
                      <a:cubicBezTo>
                        <a:pt x="31" y="41"/>
                        <a:pt x="31" y="41"/>
                        <a:pt x="31" y="41"/>
                      </a:cubicBezTo>
                      <a:cubicBezTo>
                        <a:pt x="32" y="41"/>
                        <a:pt x="32" y="41"/>
                        <a:pt x="32" y="41"/>
                      </a:cubicBezTo>
                      <a:cubicBezTo>
                        <a:pt x="31" y="41"/>
                        <a:pt x="31" y="41"/>
                        <a:pt x="31" y="41"/>
                      </a:cubicBezTo>
                      <a:close/>
                      <a:moveTo>
                        <a:pt x="31" y="39"/>
                      </a:moveTo>
                      <a:cubicBezTo>
                        <a:pt x="31" y="38"/>
                        <a:pt x="31" y="38"/>
                        <a:pt x="32" y="38"/>
                      </a:cubicBezTo>
                      <a:cubicBezTo>
                        <a:pt x="32" y="38"/>
                        <a:pt x="32" y="38"/>
                        <a:pt x="32" y="39"/>
                      </a:cubicBezTo>
                      <a:cubicBezTo>
                        <a:pt x="32" y="38"/>
                        <a:pt x="33" y="38"/>
                        <a:pt x="33" y="39"/>
                      </a:cubicBezTo>
                      <a:cubicBezTo>
                        <a:pt x="32" y="39"/>
                        <a:pt x="31" y="39"/>
                        <a:pt x="31" y="39"/>
                      </a:cubicBezTo>
                      <a:close/>
                      <a:moveTo>
                        <a:pt x="30" y="39"/>
                      </a:moveTo>
                      <a:cubicBezTo>
                        <a:pt x="30" y="39"/>
                        <a:pt x="30" y="38"/>
                        <a:pt x="30" y="38"/>
                      </a:cubicBezTo>
                      <a:cubicBezTo>
                        <a:pt x="31" y="38"/>
                        <a:pt x="31" y="38"/>
                        <a:pt x="31" y="38"/>
                      </a:cubicBezTo>
                      <a:cubicBezTo>
                        <a:pt x="31" y="38"/>
                        <a:pt x="31" y="38"/>
                        <a:pt x="31" y="38"/>
                      </a:cubicBezTo>
                      <a:cubicBezTo>
                        <a:pt x="31" y="39"/>
                        <a:pt x="31" y="38"/>
                        <a:pt x="30" y="39"/>
                      </a:cubicBezTo>
                      <a:close/>
                      <a:moveTo>
                        <a:pt x="30" y="42"/>
                      </a:moveTo>
                      <a:cubicBezTo>
                        <a:pt x="30" y="42"/>
                        <a:pt x="31" y="41"/>
                        <a:pt x="31" y="42"/>
                      </a:cubicBezTo>
                      <a:cubicBezTo>
                        <a:pt x="30" y="42"/>
                        <a:pt x="30" y="42"/>
                        <a:pt x="30" y="42"/>
                      </a:cubicBezTo>
                      <a:close/>
                      <a:moveTo>
                        <a:pt x="29" y="40"/>
                      </a:moveTo>
                      <a:cubicBezTo>
                        <a:pt x="29" y="40"/>
                        <a:pt x="29" y="40"/>
                        <a:pt x="30" y="40"/>
                      </a:cubicBezTo>
                      <a:cubicBezTo>
                        <a:pt x="30" y="40"/>
                        <a:pt x="30" y="40"/>
                        <a:pt x="29" y="40"/>
                      </a:cubicBezTo>
                      <a:cubicBezTo>
                        <a:pt x="29" y="40"/>
                        <a:pt x="29" y="40"/>
                        <a:pt x="29" y="40"/>
                      </a:cubicBezTo>
                      <a:close/>
                      <a:moveTo>
                        <a:pt x="29" y="6"/>
                      </a:moveTo>
                      <a:cubicBezTo>
                        <a:pt x="29" y="6"/>
                        <a:pt x="29" y="6"/>
                        <a:pt x="29" y="6"/>
                      </a:cubicBezTo>
                      <a:cubicBezTo>
                        <a:pt x="29" y="7"/>
                        <a:pt x="29" y="7"/>
                        <a:pt x="29" y="6"/>
                      </a:cubicBezTo>
                      <a:close/>
                      <a:moveTo>
                        <a:pt x="28" y="44"/>
                      </a:moveTo>
                      <a:cubicBezTo>
                        <a:pt x="28" y="43"/>
                        <a:pt x="29" y="43"/>
                        <a:pt x="29" y="44"/>
                      </a:cubicBezTo>
                      <a:cubicBezTo>
                        <a:pt x="29" y="44"/>
                        <a:pt x="28" y="44"/>
                        <a:pt x="28" y="44"/>
                      </a:cubicBezTo>
                      <a:close/>
                      <a:moveTo>
                        <a:pt x="21" y="45"/>
                      </a:moveTo>
                      <a:cubicBezTo>
                        <a:pt x="21" y="45"/>
                        <a:pt x="21" y="45"/>
                        <a:pt x="21" y="46"/>
                      </a:cubicBezTo>
                      <a:cubicBezTo>
                        <a:pt x="21" y="46"/>
                        <a:pt x="21" y="45"/>
                        <a:pt x="21" y="45"/>
                      </a:cubicBezTo>
                      <a:close/>
                      <a:moveTo>
                        <a:pt x="20" y="46"/>
                      </a:moveTo>
                      <a:cubicBezTo>
                        <a:pt x="20" y="46"/>
                        <a:pt x="20" y="46"/>
                        <a:pt x="20" y="46"/>
                      </a:cubicBezTo>
                      <a:cubicBezTo>
                        <a:pt x="20" y="46"/>
                        <a:pt x="20" y="46"/>
                        <a:pt x="20" y="46"/>
                      </a:cubicBezTo>
                      <a:cubicBezTo>
                        <a:pt x="20" y="46"/>
                        <a:pt x="20" y="46"/>
                        <a:pt x="20" y="46"/>
                      </a:cubicBezTo>
                      <a:close/>
                      <a:moveTo>
                        <a:pt x="13" y="49"/>
                      </a:moveTo>
                      <a:cubicBezTo>
                        <a:pt x="13" y="48"/>
                        <a:pt x="13" y="49"/>
                        <a:pt x="13" y="49"/>
                      </a:cubicBezTo>
                      <a:cubicBezTo>
                        <a:pt x="13" y="49"/>
                        <a:pt x="13" y="49"/>
                        <a:pt x="13" y="49"/>
                      </a:cubicBezTo>
                      <a:close/>
                      <a:moveTo>
                        <a:pt x="11" y="45"/>
                      </a:moveTo>
                      <a:cubicBezTo>
                        <a:pt x="11" y="44"/>
                        <a:pt x="12" y="45"/>
                        <a:pt x="13" y="44"/>
                      </a:cubicBezTo>
                      <a:cubicBezTo>
                        <a:pt x="13" y="44"/>
                        <a:pt x="13" y="43"/>
                        <a:pt x="13" y="43"/>
                      </a:cubicBezTo>
                      <a:cubicBezTo>
                        <a:pt x="14" y="43"/>
                        <a:pt x="14" y="44"/>
                        <a:pt x="14" y="44"/>
                      </a:cubicBezTo>
                      <a:cubicBezTo>
                        <a:pt x="16" y="43"/>
                        <a:pt x="17" y="42"/>
                        <a:pt x="18" y="41"/>
                      </a:cubicBezTo>
                      <a:cubicBezTo>
                        <a:pt x="18" y="41"/>
                        <a:pt x="18" y="42"/>
                        <a:pt x="18" y="42"/>
                      </a:cubicBezTo>
                      <a:cubicBezTo>
                        <a:pt x="21" y="40"/>
                        <a:pt x="25" y="39"/>
                        <a:pt x="28" y="37"/>
                      </a:cubicBezTo>
                      <a:cubicBezTo>
                        <a:pt x="28" y="37"/>
                        <a:pt x="28" y="37"/>
                        <a:pt x="29" y="37"/>
                      </a:cubicBezTo>
                      <a:cubicBezTo>
                        <a:pt x="29" y="38"/>
                        <a:pt x="29" y="39"/>
                        <a:pt x="28" y="40"/>
                      </a:cubicBezTo>
                      <a:cubicBezTo>
                        <a:pt x="25" y="41"/>
                        <a:pt x="22" y="43"/>
                        <a:pt x="19" y="44"/>
                      </a:cubicBezTo>
                      <a:cubicBezTo>
                        <a:pt x="18" y="44"/>
                        <a:pt x="17" y="45"/>
                        <a:pt x="16" y="46"/>
                      </a:cubicBezTo>
                      <a:cubicBezTo>
                        <a:pt x="15" y="46"/>
                        <a:pt x="13" y="47"/>
                        <a:pt x="13" y="47"/>
                      </a:cubicBezTo>
                      <a:cubicBezTo>
                        <a:pt x="12" y="47"/>
                        <a:pt x="11" y="48"/>
                        <a:pt x="11" y="48"/>
                      </a:cubicBezTo>
                      <a:cubicBezTo>
                        <a:pt x="11" y="47"/>
                        <a:pt x="11" y="46"/>
                        <a:pt x="11" y="45"/>
                      </a:cubicBezTo>
                      <a:close/>
                      <a:moveTo>
                        <a:pt x="9" y="12"/>
                      </a:moveTo>
                      <a:cubicBezTo>
                        <a:pt x="9" y="12"/>
                        <a:pt x="9" y="12"/>
                        <a:pt x="9" y="12"/>
                      </a:cubicBezTo>
                      <a:cubicBezTo>
                        <a:pt x="9" y="12"/>
                        <a:pt x="9" y="12"/>
                        <a:pt x="9" y="12"/>
                      </a:cubicBezTo>
                      <a:cubicBezTo>
                        <a:pt x="9" y="12"/>
                        <a:pt x="10" y="12"/>
                        <a:pt x="9" y="12"/>
                      </a:cubicBezTo>
                      <a:cubicBezTo>
                        <a:pt x="9" y="13"/>
                        <a:pt x="9" y="12"/>
                        <a:pt x="9" y="12"/>
                      </a:cubicBezTo>
                      <a:close/>
                      <a:moveTo>
                        <a:pt x="8" y="51"/>
                      </a:moveTo>
                      <a:cubicBezTo>
                        <a:pt x="8" y="51"/>
                        <a:pt x="9" y="51"/>
                        <a:pt x="9" y="50"/>
                      </a:cubicBezTo>
                      <a:cubicBezTo>
                        <a:pt x="9" y="51"/>
                        <a:pt x="9" y="51"/>
                        <a:pt x="9" y="51"/>
                      </a:cubicBezTo>
                      <a:cubicBezTo>
                        <a:pt x="8" y="51"/>
                        <a:pt x="8" y="51"/>
                        <a:pt x="8" y="51"/>
                      </a:cubicBezTo>
                      <a:close/>
                      <a:moveTo>
                        <a:pt x="6" y="47"/>
                      </a:moveTo>
                      <a:cubicBezTo>
                        <a:pt x="6" y="47"/>
                        <a:pt x="6" y="46"/>
                        <a:pt x="6" y="46"/>
                      </a:cubicBezTo>
                      <a:cubicBezTo>
                        <a:pt x="6" y="47"/>
                        <a:pt x="6" y="47"/>
                        <a:pt x="6" y="47"/>
                      </a:cubicBezTo>
                      <a:cubicBezTo>
                        <a:pt x="6" y="47"/>
                        <a:pt x="6" y="47"/>
                        <a:pt x="6" y="47"/>
                      </a:cubicBezTo>
                      <a:close/>
                      <a:moveTo>
                        <a:pt x="4" y="17"/>
                      </a:moveTo>
                      <a:cubicBezTo>
                        <a:pt x="3" y="17"/>
                        <a:pt x="3" y="17"/>
                        <a:pt x="3" y="17"/>
                      </a:cubicBezTo>
                      <a:cubicBezTo>
                        <a:pt x="3" y="17"/>
                        <a:pt x="3" y="17"/>
                        <a:pt x="3" y="17"/>
                      </a:cubicBezTo>
                      <a:cubicBezTo>
                        <a:pt x="3" y="17"/>
                        <a:pt x="4" y="17"/>
                        <a:pt x="4" y="17"/>
                      </a:cubicBezTo>
                      <a:close/>
                      <a:moveTo>
                        <a:pt x="5" y="14"/>
                      </a:moveTo>
                      <a:cubicBezTo>
                        <a:pt x="5" y="14"/>
                        <a:pt x="5" y="14"/>
                        <a:pt x="4" y="15"/>
                      </a:cubicBezTo>
                      <a:cubicBezTo>
                        <a:pt x="4" y="14"/>
                        <a:pt x="4" y="14"/>
                        <a:pt x="5" y="14"/>
                      </a:cubicBezTo>
                      <a:close/>
                      <a:moveTo>
                        <a:pt x="5" y="16"/>
                      </a:moveTo>
                      <a:cubicBezTo>
                        <a:pt x="5" y="16"/>
                        <a:pt x="5" y="16"/>
                        <a:pt x="5" y="17"/>
                      </a:cubicBezTo>
                      <a:cubicBezTo>
                        <a:pt x="4" y="17"/>
                        <a:pt x="4" y="16"/>
                        <a:pt x="4" y="15"/>
                      </a:cubicBezTo>
                      <a:cubicBezTo>
                        <a:pt x="4" y="15"/>
                        <a:pt x="4" y="16"/>
                        <a:pt x="5" y="16"/>
                      </a:cubicBezTo>
                      <a:close/>
                      <a:moveTo>
                        <a:pt x="4" y="53"/>
                      </a:moveTo>
                      <a:cubicBezTo>
                        <a:pt x="4" y="52"/>
                        <a:pt x="4" y="52"/>
                        <a:pt x="5" y="52"/>
                      </a:cubicBezTo>
                      <a:cubicBezTo>
                        <a:pt x="5" y="52"/>
                        <a:pt x="5" y="53"/>
                        <a:pt x="4" y="53"/>
                      </a:cubicBezTo>
                      <a:close/>
                      <a:moveTo>
                        <a:pt x="4" y="50"/>
                      </a:moveTo>
                      <a:cubicBezTo>
                        <a:pt x="4" y="50"/>
                        <a:pt x="4" y="50"/>
                        <a:pt x="4" y="50"/>
                      </a:cubicBezTo>
                      <a:cubicBezTo>
                        <a:pt x="4" y="51"/>
                        <a:pt x="4" y="51"/>
                        <a:pt x="4" y="51"/>
                      </a:cubicBezTo>
                      <a:cubicBezTo>
                        <a:pt x="4" y="51"/>
                        <a:pt x="4" y="51"/>
                        <a:pt x="4" y="50"/>
                      </a:cubicBezTo>
                      <a:close/>
                      <a:moveTo>
                        <a:pt x="4" y="48"/>
                      </a:moveTo>
                      <a:cubicBezTo>
                        <a:pt x="4" y="48"/>
                        <a:pt x="4" y="48"/>
                        <a:pt x="4" y="48"/>
                      </a:cubicBezTo>
                      <a:cubicBezTo>
                        <a:pt x="4" y="48"/>
                        <a:pt x="4" y="48"/>
                        <a:pt x="4" y="48"/>
                      </a:cubicBezTo>
                      <a:cubicBezTo>
                        <a:pt x="4" y="48"/>
                        <a:pt x="4" y="48"/>
                        <a:pt x="4" y="48"/>
                      </a:cubicBezTo>
                      <a:close/>
                      <a:moveTo>
                        <a:pt x="3" y="26"/>
                      </a:moveTo>
                      <a:cubicBezTo>
                        <a:pt x="3" y="26"/>
                        <a:pt x="3" y="26"/>
                        <a:pt x="3" y="26"/>
                      </a:cubicBezTo>
                      <a:cubicBezTo>
                        <a:pt x="3" y="26"/>
                        <a:pt x="3" y="27"/>
                        <a:pt x="3" y="27"/>
                      </a:cubicBezTo>
                      <a:cubicBezTo>
                        <a:pt x="3" y="28"/>
                        <a:pt x="3" y="27"/>
                        <a:pt x="3" y="26"/>
                      </a:cubicBezTo>
                      <a:close/>
                      <a:moveTo>
                        <a:pt x="2" y="22"/>
                      </a:moveTo>
                      <a:cubicBezTo>
                        <a:pt x="3" y="22"/>
                        <a:pt x="3" y="22"/>
                        <a:pt x="3" y="23"/>
                      </a:cubicBezTo>
                      <a:cubicBezTo>
                        <a:pt x="3" y="23"/>
                        <a:pt x="2" y="23"/>
                        <a:pt x="2" y="22"/>
                      </a:cubicBezTo>
                      <a:close/>
                    </a:path>
                  </a:pathLst>
                </a:custGeom>
                <a:solidFill>
                  <a:srgbClr val="FFFFFF">
                    <a:alpha val="100000"/>
                  </a:srgbClr>
                </a:solidFill>
                <a:ln w="7938">
                  <a:noFill/>
                </a:ln>
              </p:spPr>
              <p:txBody>
                <a:bodyPr/>
                <a:lstStyle/>
                <a:p>
                  <a:endParaRPr lang="zh-CN" altLang="en-US"/>
                </a:p>
              </p:txBody>
            </p:sp>
          </p:grpSp>
          <p:grpSp>
            <p:nvGrpSpPr>
              <p:cNvPr id="127" name="组合 11293"/>
              <p:cNvGrpSpPr/>
              <p:nvPr/>
            </p:nvGrpSpPr>
            <p:grpSpPr>
              <a:xfrm>
                <a:off x="5030" y="2553"/>
                <a:ext cx="644" cy="743"/>
                <a:chOff x="4824" y="2614"/>
                <a:chExt cx="755" cy="871"/>
              </a:xfrm>
            </p:grpSpPr>
            <p:grpSp>
              <p:nvGrpSpPr>
                <p:cNvPr id="128" name="组合 11294"/>
                <p:cNvGrpSpPr/>
                <p:nvPr/>
              </p:nvGrpSpPr>
              <p:grpSpPr>
                <a:xfrm>
                  <a:off x="4830" y="2624"/>
                  <a:ext cx="749" cy="861"/>
                  <a:chOff x="4830" y="2524"/>
                  <a:chExt cx="749" cy="861"/>
                </a:xfrm>
              </p:grpSpPr>
              <p:sp>
                <p:nvSpPr>
                  <p:cNvPr id="1049090" name="任意多边形 11295"/>
                  <p:cNvSpPr/>
                  <p:nvPr/>
                </p:nvSpPr>
                <p:spPr>
                  <a:xfrm>
                    <a:off x="4834" y="2525"/>
                    <a:ext cx="318" cy="738"/>
                  </a:xfrm>
                  <a:custGeom>
                    <a:avLst/>
                    <a:gdLst/>
                    <a:ahLst/>
                    <a:cxnLst/>
                    <a:rect l="0" t="0" r="r" b="b"/>
                    <a:pathLst>
                      <a:path w="318" h="738">
                        <a:moveTo>
                          <a:pt x="0" y="148"/>
                        </a:moveTo>
                        <a:lnTo>
                          <a:pt x="315" y="0"/>
                        </a:lnTo>
                        <a:lnTo>
                          <a:pt x="318" y="738"/>
                        </a:lnTo>
                        <a:lnTo>
                          <a:pt x="33" y="194"/>
                        </a:lnTo>
                        <a:lnTo>
                          <a:pt x="0" y="148"/>
                        </a:lnTo>
                        <a:close/>
                      </a:path>
                    </a:pathLst>
                  </a:custGeom>
                  <a:solidFill>
                    <a:srgbClr val="866F46">
                      <a:alpha val="100000"/>
                    </a:srgbClr>
                  </a:solidFill>
                  <a:ln w="8001" cap="flat" cmpd="sng">
                    <a:solidFill>
                      <a:srgbClr val="B09668">
                        <a:alpha val="100000"/>
                      </a:srgbClr>
                    </a:solidFill>
                    <a:prstDash val="solid"/>
                    <a:headEnd type="none" w="med" len="med"/>
                    <a:tailEnd type="none" w="med" len="med"/>
                  </a:ln>
                </p:spPr>
                <p:txBody>
                  <a:bodyPr/>
                  <a:lstStyle/>
                  <a:p>
                    <a:endParaRPr lang="zh-CN" altLang="en-US"/>
                  </a:p>
                </p:txBody>
              </p:sp>
              <p:sp>
                <p:nvSpPr>
                  <p:cNvPr id="1049091" name="任意多边形 11296"/>
                  <p:cNvSpPr/>
                  <p:nvPr/>
                </p:nvSpPr>
                <p:spPr>
                  <a:xfrm>
                    <a:off x="5148" y="2524"/>
                    <a:ext cx="431" cy="613"/>
                  </a:xfrm>
                  <a:custGeom>
                    <a:avLst/>
                    <a:gdLst/>
                    <a:ahLst/>
                    <a:cxnLst/>
                    <a:rect l="0" t="0" r="r" b="b"/>
                    <a:pathLst>
                      <a:path w="431" h="613">
                        <a:moveTo>
                          <a:pt x="4" y="0"/>
                        </a:moveTo>
                        <a:lnTo>
                          <a:pt x="431" y="73"/>
                        </a:lnTo>
                        <a:lnTo>
                          <a:pt x="363" y="613"/>
                        </a:lnTo>
                        <a:lnTo>
                          <a:pt x="0" y="476"/>
                        </a:lnTo>
                        <a:lnTo>
                          <a:pt x="4" y="0"/>
                        </a:lnTo>
                        <a:close/>
                      </a:path>
                    </a:pathLst>
                  </a:custGeom>
                  <a:solidFill>
                    <a:srgbClr val="866F46">
                      <a:alpha val="100000"/>
                    </a:srgbClr>
                  </a:solidFill>
                  <a:ln w="8001" cap="flat" cmpd="sng">
                    <a:solidFill>
                      <a:srgbClr val="B09668">
                        <a:alpha val="100000"/>
                      </a:srgbClr>
                    </a:solidFill>
                    <a:prstDash val="solid"/>
                    <a:headEnd type="none" w="med" len="med"/>
                    <a:tailEnd type="none" w="med" len="med"/>
                  </a:ln>
                </p:spPr>
                <p:txBody>
                  <a:bodyPr/>
                  <a:lstStyle/>
                  <a:p>
                    <a:endParaRPr lang="zh-CN" altLang="en-US"/>
                  </a:p>
                </p:txBody>
              </p:sp>
              <p:grpSp>
                <p:nvGrpSpPr>
                  <p:cNvPr id="129" name="组合 11297"/>
                  <p:cNvGrpSpPr/>
                  <p:nvPr/>
                </p:nvGrpSpPr>
                <p:grpSpPr>
                  <a:xfrm>
                    <a:off x="4830" y="2596"/>
                    <a:ext cx="749" cy="789"/>
                    <a:chOff x="4830" y="2596"/>
                    <a:chExt cx="749" cy="789"/>
                  </a:xfrm>
                </p:grpSpPr>
                <p:sp>
                  <p:nvSpPr>
                    <p:cNvPr id="1049092" name="任意多边形 11298"/>
                    <p:cNvSpPr/>
                    <p:nvPr/>
                  </p:nvSpPr>
                  <p:spPr>
                    <a:xfrm>
                      <a:off x="5282" y="2596"/>
                      <a:ext cx="297" cy="789"/>
                    </a:xfrm>
                    <a:custGeom>
                      <a:avLst/>
                      <a:gdLst/>
                      <a:ahLst/>
                      <a:cxnLst/>
                      <a:rect l="0" t="0" r="r" b="b"/>
                      <a:pathLst>
                        <a:path w="269" h="718">
                          <a:moveTo>
                            <a:pt x="223" y="463"/>
                          </a:moveTo>
                          <a:lnTo>
                            <a:pt x="0" y="718"/>
                          </a:lnTo>
                          <a:lnTo>
                            <a:pt x="25" y="191"/>
                          </a:lnTo>
                          <a:lnTo>
                            <a:pt x="269" y="0"/>
                          </a:lnTo>
                          <a:lnTo>
                            <a:pt x="223" y="463"/>
                          </a:lnTo>
                          <a:close/>
                        </a:path>
                      </a:pathLst>
                    </a:custGeom>
                    <a:solidFill>
                      <a:srgbClr val="B9A279">
                        <a:alpha val="100000"/>
                      </a:srgbClr>
                    </a:solidFill>
                    <a:ln w="8001" cap="flat" cmpd="sng">
                      <a:solidFill>
                        <a:srgbClr val="A88B58"/>
                      </a:solidFill>
                      <a:prstDash val="solid"/>
                      <a:miter/>
                      <a:headEnd type="none" w="med" len="med"/>
                      <a:tailEnd type="none" w="med" len="med"/>
                    </a:ln>
                  </p:spPr>
                  <p:txBody>
                    <a:bodyPr/>
                    <a:lstStyle/>
                    <a:p>
                      <a:endParaRPr lang="zh-CN" altLang="en-US"/>
                    </a:p>
                  </p:txBody>
                </p:sp>
                <p:sp>
                  <p:nvSpPr>
                    <p:cNvPr id="1049093" name="任意多边形 11299"/>
                    <p:cNvSpPr/>
                    <p:nvPr/>
                  </p:nvSpPr>
                  <p:spPr>
                    <a:xfrm>
                      <a:off x="4830" y="2676"/>
                      <a:ext cx="480" cy="709"/>
                    </a:xfrm>
                    <a:custGeom>
                      <a:avLst/>
                      <a:gdLst/>
                      <a:ahLst/>
                      <a:cxnLst/>
                      <a:rect l="0" t="0" r="r" b="b"/>
                      <a:pathLst>
                        <a:path w="437" h="646">
                          <a:moveTo>
                            <a:pt x="36" y="476"/>
                          </a:moveTo>
                          <a:lnTo>
                            <a:pt x="0" y="0"/>
                          </a:lnTo>
                          <a:lnTo>
                            <a:pt x="437" y="119"/>
                          </a:lnTo>
                          <a:lnTo>
                            <a:pt x="412" y="646"/>
                          </a:lnTo>
                          <a:lnTo>
                            <a:pt x="36" y="476"/>
                          </a:lnTo>
                          <a:close/>
                        </a:path>
                      </a:pathLst>
                    </a:custGeom>
                    <a:solidFill>
                      <a:srgbClr val="C3AD88">
                        <a:alpha val="100000"/>
                      </a:srgbClr>
                    </a:solidFill>
                    <a:ln w="8001" cap="flat" cmpd="sng">
                      <a:solidFill>
                        <a:srgbClr val="B09668"/>
                      </a:solidFill>
                      <a:prstDash val="solid"/>
                      <a:miter/>
                      <a:headEnd type="none" w="med" len="med"/>
                      <a:tailEnd type="none" w="med" len="med"/>
                    </a:ln>
                  </p:spPr>
                  <p:txBody>
                    <a:bodyPr/>
                    <a:lstStyle/>
                    <a:p>
                      <a:endParaRPr lang="zh-CN" altLang="en-US"/>
                    </a:p>
                  </p:txBody>
                </p:sp>
                <p:sp>
                  <p:nvSpPr>
                    <p:cNvPr id="1049094" name="任意多边形 11300"/>
                    <p:cNvSpPr>
                      <a:spLocks noEditPoints="1"/>
                    </p:cNvSpPr>
                    <p:nvPr/>
                  </p:nvSpPr>
                  <p:spPr>
                    <a:xfrm>
                      <a:off x="5179" y="3229"/>
                      <a:ext cx="77" cy="117"/>
                    </a:xfrm>
                    <a:custGeom>
                      <a:avLst/>
                      <a:gdLst/>
                      <a:ahLst/>
                      <a:cxnLst/>
                      <a:rect l="0" t="0" r="r" b="b"/>
                      <a:pathLst>
                        <a:path w="37" h="56">
                          <a:moveTo>
                            <a:pt x="37" y="17"/>
                          </a:moveTo>
                          <a:cubicBezTo>
                            <a:pt x="37" y="16"/>
                            <a:pt x="37" y="15"/>
                            <a:pt x="37" y="14"/>
                          </a:cubicBezTo>
                          <a:cubicBezTo>
                            <a:pt x="34" y="14"/>
                            <a:pt x="32" y="12"/>
                            <a:pt x="29" y="11"/>
                          </a:cubicBezTo>
                          <a:cubicBezTo>
                            <a:pt x="29" y="11"/>
                            <a:pt x="29" y="11"/>
                            <a:pt x="28" y="11"/>
                          </a:cubicBezTo>
                          <a:cubicBezTo>
                            <a:pt x="20" y="8"/>
                            <a:pt x="11" y="3"/>
                            <a:pt x="2" y="0"/>
                          </a:cubicBezTo>
                          <a:cubicBezTo>
                            <a:pt x="1" y="3"/>
                            <a:pt x="2" y="5"/>
                            <a:pt x="2" y="8"/>
                          </a:cubicBezTo>
                          <a:cubicBezTo>
                            <a:pt x="1" y="8"/>
                            <a:pt x="1" y="8"/>
                            <a:pt x="1" y="9"/>
                          </a:cubicBezTo>
                          <a:cubicBezTo>
                            <a:pt x="1" y="10"/>
                            <a:pt x="1" y="11"/>
                            <a:pt x="1" y="12"/>
                          </a:cubicBezTo>
                          <a:cubicBezTo>
                            <a:pt x="1" y="13"/>
                            <a:pt x="1" y="14"/>
                            <a:pt x="1" y="15"/>
                          </a:cubicBezTo>
                          <a:cubicBezTo>
                            <a:pt x="1" y="19"/>
                            <a:pt x="1" y="23"/>
                            <a:pt x="0" y="27"/>
                          </a:cubicBezTo>
                          <a:cubicBezTo>
                            <a:pt x="0" y="28"/>
                            <a:pt x="1" y="28"/>
                            <a:pt x="1" y="28"/>
                          </a:cubicBezTo>
                          <a:cubicBezTo>
                            <a:pt x="0" y="33"/>
                            <a:pt x="0" y="37"/>
                            <a:pt x="0" y="41"/>
                          </a:cubicBezTo>
                          <a:cubicBezTo>
                            <a:pt x="4" y="43"/>
                            <a:pt x="8" y="44"/>
                            <a:pt x="11" y="46"/>
                          </a:cubicBezTo>
                          <a:cubicBezTo>
                            <a:pt x="12" y="46"/>
                            <a:pt x="12" y="46"/>
                            <a:pt x="12" y="46"/>
                          </a:cubicBezTo>
                          <a:cubicBezTo>
                            <a:pt x="14" y="47"/>
                            <a:pt x="15" y="48"/>
                            <a:pt x="17" y="49"/>
                          </a:cubicBezTo>
                          <a:cubicBezTo>
                            <a:pt x="17" y="49"/>
                            <a:pt x="17" y="48"/>
                            <a:pt x="17" y="48"/>
                          </a:cubicBezTo>
                          <a:cubicBezTo>
                            <a:pt x="17" y="49"/>
                            <a:pt x="18" y="49"/>
                            <a:pt x="18" y="49"/>
                          </a:cubicBezTo>
                          <a:cubicBezTo>
                            <a:pt x="18" y="49"/>
                            <a:pt x="17" y="48"/>
                            <a:pt x="18" y="48"/>
                          </a:cubicBezTo>
                          <a:cubicBezTo>
                            <a:pt x="18" y="48"/>
                            <a:pt x="18" y="48"/>
                            <a:pt x="18" y="48"/>
                          </a:cubicBezTo>
                          <a:cubicBezTo>
                            <a:pt x="18" y="48"/>
                            <a:pt x="18" y="47"/>
                            <a:pt x="19" y="47"/>
                          </a:cubicBezTo>
                          <a:cubicBezTo>
                            <a:pt x="19" y="48"/>
                            <a:pt x="19" y="48"/>
                            <a:pt x="19" y="48"/>
                          </a:cubicBezTo>
                          <a:cubicBezTo>
                            <a:pt x="19" y="48"/>
                            <a:pt x="19" y="47"/>
                            <a:pt x="20" y="48"/>
                          </a:cubicBezTo>
                          <a:cubicBezTo>
                            <a:pt x="19" y="48"/>
                            <a:pt x="19" y="48"/>
                            <a:pt x="19" y="49"/>
                          </a:cubicBezTo>
                          <a:cubicBezTo>
                            <a:pt x="21" y="50"/>
                            <a:pt x="23" y="52"/>
                            <a:pt x="25" y="52"/>
                          </a:cubicBezTo>
                          <a:cubicBezTo>
                            <a:pt x="25" y="52"/>
                            <a:pt x="25" y="52"/>
                            <a:pt x="26" y="52"/>
                          </a:cubicBezTo>
                          <a:cubicBezTo>
                            <a:pt x="26" y="52"/>
                            <a:pt x="26" y="53"/>
                            <a:pt x="26" y="53"/>
                          </a:cubicBezTo>
                          <a:cubicBezTo>
                            <a:pt x="27" y="53"/>
                            <a:pt x="27" y="53"/>
                            <a:pt x="27" y="53"/>
                          </a:cubicBezTo>
                          <a:cubicBezTo>
                            <a:pt x="27" y="53"/>
                            <a:pt x="27" y="53"/>
                            <a:pt x="28" y="53"/>
                          </a:cubicBezTo>
                          <a:cubicBezTo>
                            <a:pt x="29" y="54"/>
                            <a:pt x="30" y="54"/>
                            <a:pt x="31" y="55"/>
                          </a:cubicBezTo>
                          <a:cubicBezTo>
                            <a:pt x="31" y="55"/>
                            <a:pt x="31" y="54"/>
                            <a:pt x="31" y="54"/>
                          </a:cubicBezTo>
                          <a:cubicBezTo>
                            <a:pt x="32" y="56"/>
                            <a:pt x="34" y="56"/>
                            <a:pt x="35" y="56"/>
                          </a:cubicBezTo>
                          <a:cubicBezTo>
                            <a:pt x="35" y="51"/>
                            <a:pt x="35" y="47"/>
                            <a:pt x="36" y="42"/>
                          </a:cubicBezTo>
                          <a:cubicBezTo>
                            <a:pt x="36" y="41"/>
                            <a:pt x="36" y="41"/>
                            <a:pt x="36" y="40"/>
                          </a:cubicBezTo>
                          <a:cubicBezTo>
                            <a:pt x="36" y="40"/>
                            <a:pt x="36" y="39"/>
                            <a:pt x="36" y="38"/>
                          </a:cubicBezTo>
                          <a:cubicBezTo>
                            <a:pt x="36" y="34"/>
                            <a:pt x="37" y="31"/>
                            <a:pt x="37" y="27"/>
                          </a:cubicBezTo>
                          <a:cubicBezTo>
                            <a:pt x="37" y="26"/>
                            <a:pt x="36" y="25"/>
                            <a:pt x="36" y="24"/>
                          </a:cubicBezTo>
                          <a:cubicBezTo>
                            <a:pt x="37" y="24"/>
                            <a:pt x="37" y="23"/>
                            <a:pt x="37" y="23"/>
                          </a:cubicBezTo>
                          <a:cubicBezTo>
                            <a:pt x="37" y="22"/>
                            <a:pt x="37" y="20"/>
                            <a:pt x="37" y="19"/>
                          </a:cubicBezTo>
                          <a:cubicBezTo>
                            <a:pt x="37" y="18"/>
                            <a:pt x="37" y="18"/>
                            <a:pt x="37" y="17"/>
                          </a:cubicBezTo>
                          <a:close/>
                          <a:moveTo>
                            <a:pt x="26" y="14"/>
                          </a:moveTo>
                          <a:cubicBezTo>
                            <a:pt x="26" y="14"/>
                            <a:pt x="26" y="14"/>
                            <a:pt x="26" y="15"/>
                          </a:cubicBezTo>
                          <a:cubicBezTo>
                            <a:pt x="26" y="14"/>
                            <a:pt x="26" y="14"/>
                            <a:pt x="26" y="14"/>
                          </a:cubicBezTo>
                          <a:cubicBezTo>
                            <a:pt x="26" y="14"/>
                            <a:pt x="26" y="14"/>
                            <a:pt x="26" y="14"/>
                          </a:cubicBezTo>
                          <a:close/>
                          <a:moveTo>
                            <a:pt x="21" y="25"/>
                          </a:moveTo>
                          <a:cubicBezTo>
                            <a:pt x="21" y="25"/>
                            <a:pt x="22" y="24"/>
                            <a:pt x="22" y="24"/>
                          </a:cubicBezTo>
                          <a:cubicBezTo>
                            <a:pt x="22" y="22"/>
                            <a:pt x="22" y="20"/>
                            <a:pt x="22" y="19"/>
                          </a:cubicBezTo>
                          <a:cubicBezTo>
                            <a:pt x="22" y="18"/>
                            <a:pt x="21" y="18"/>
                            <a:pt x="21" y="18"/>
                          </a:cubicBezTo>
                          <a:cubicBezTo>
                            <a:pt x="22" y="16"/>
                            <a:pt x="22" y="14"/>
                            <a:pt x="23" y="12"/>
                          </a:cubicBezTo>
                          <a:cubicBezTo>
                            <a:pt x="23" y="12"/>
                            <a:pt x="23" y="12"/>
                            <a:pt x="23" y="12"/>
                          </a:cubicBezTo>
                          <a:cubicBezTo>
                            <a:pt x="24" y="12"/>
                            <a:pt x="24" y="13"/>
                            <a:pt x="24" y="14"/>
                          </a:cubicBezTo>
                          <a:cubicBezTo>
                            <a:pt x="25" y="16"/>
                            <a:pt x="25" y="18"/>
                            <a:pt x="25" y="20"/>
                          </a:cubicBezTo>
                          <a:cubicBezTo>
                            <a:pt x="25" y="20"/>
                            <a:pt x="24" y="19"/>
                            <a:pt x="24" y="20"/>
                          </a:cubicBezTo>
                          <a:cubicBezTo>
                            <a:pt x="24" y="27"/>
                            <a:pt x="24" y="35"/>
                            <a:pt x="23" y="42"/>
                          </a:cubicBezTo>
                          <a:cubicBezTo>
                            <a:pt x="23" y="42"/>
                            <a:pt x="22" y="41"/>
                            <a:pt x="21" y="41"/>
                          </a:cubicBezTo>
                          <a:cubicBezTo>
                            <a:pt x="20" y="36"/>
                            <a:pt x="22" y="32"/>
                            <a:pt x="22" y="27"/>
                          </a:cubicBezTo>
                          <a:cubicBezTo>
                            <a:pt x="22" y="26"/>
                            <a:pt x="21" y="26"/>
                            <a:pt x="21" y="25"/>
                          </a:cubicBezTo>
                          <a:close/>
                          <a:moveTo>
                            <a:pt x="19" y="18"/>
                          </a:moveTo>
                          <a:cubicBezTo>
                            <a:pt x="19" y="18"/>
                            <a:pt x="19" y="18"/>
                            <a:pt x="19" y="19"/>
                          </a:cubicBezTo>
                          <a:cubicBezTo>
                            <a:pt x="19" y="19"/>
                            <a:pt x="19" y="19"/>
                            <a:pt x="19" y="19"/>
                          </a:cubicBezTo>
                          <a:cubicBezTo>
                            <a:pt x="19" y="18"/>
                            <a:pt x="19" y="18"/>
                            <a:pt x="19" y="18"/>
                          </a:cubicBezTo>
                          <a:close/>
                          <a:moveTo>
                            <a:pt x="17" y="15"/>
                          </a:moveTo>
                          <a:cubicBezTo>
                            <a:pt x="18" y="14"/>
                            <a:pt x="18" y="14"/>
                            <a:pt x="18" y="14"/>
                          </a:cubicBezTo>
                          <a:cubicBezTo>
                            <a:pt x="19" y="14"/>
                            <a:pt x="18" y="15"/>
                            <a:pt x="17" y="15"/>
                          </a:cubicBezTo>
                          <a:close/>
                          <a:moveTo>
                            <a:pt x="18" y="11"/>
                          </a:moveTo>
                          <a:cubicBezTo>
                            <a:pt x="18" y="12"/>
                            <a:pt x="17" y="12"/>
                            <a:pt x="17" y="11"/>
                          </a:cubicBezTo>
                          <a:cubicBezTo>
                            <a:pt x="17" y="10"/>
                            <a:pt x="18" y="10"/>
                            <a:pt x="18" y="11"/>
                          </a:cubicBezTo>
                          <a:close/>
                          <a:moveTo>
                            <a:pt x="15" y="8"/>
                          </a:moveTo>
                          <a:cubicBezTo>
                            <a:pt x="15" y="8"/>
                            <a:pt x="15" y="8"/>
                            <a:pt x="15" y="8"/>
                          </a:cubicBezTo>
                          <a:cubicBezTo>
                            <a:pt x="15" y="10"/>
                            <a:pt x="16" y="11"/>
                            <a:pt x="16" y="13"/>
                          </a:cubicBezTo>
                          <a:cubicBezTo>
                            <a:pt x="17" y="14"/>
                            <a:pt x="17" y="15"/>
                            <a:pt x="17" y="17"/>
                          </a:cubicBezTo>
                          <a:cubicBezTo>
                            <a:pt x="17" y="17"/>
                            <a:pt x="16" y="16"/>
                            <a:pt x="16" y="16"/>
                          </a:cubicBezTo>
                          <a:cubicBezTo>
                            <a:pt x="15" y="23"/>
                            <a:pt x="15" y="31"/>
                            <a:pt x="15" y="38"/>
                          </a:cubicBezTo>
                          <a:cubicBezTo>
                            <a:pt x="14" y="38"/>
                            <a:pt x="13" y="37"/>
                            <a:pt x="12" y="37"/>
                          </a:cubicBezTo>
                          <a:cubicBezTo>
                            <a:pt x="12" y="35"/>
                            <a:pt x="13" y="33"/>
                            <a:pt x="12" y="31"/>
                          </a:cubicBezTo>
                          <a:cubicBezTo>
                            <a:pt x="12" y="30"/>
                            <a:pt x="12" y="30"/>
                            <a:pt x="12" y="29"/>
                          </a:cubicBezTo>
                          <a:cubicBezTo>
                            <a:pt x="12" y="28"/>
                            <a:pt x="13" y="27"/>
                            <a:pt x="13" y="26"/>
                          </a:cubicBezTo>
                          <a:cubicBezTo>
                            <a:pt x="13" y="22"/>
                            <a:pt x="13" y="19"/>
                            <a:pt x="13" y="15"/>
                          </a:cubicBezTo>
                          <a:cubicBezTo>
                            <a:pt x="13" y="15"/>
                            <a:pt x="12" y="15"/>
                            <a:pt x="12" y="14"/>
                          </a:cubicBezTo>
                          <a:cubicBezTo>
                            <a:pt x="13" y="12"/>
                            <a:pt x="14" y="10"/>
                            <a:pt x="15" y="8"/>
                          </a:cubicBezTo>
                          <a:close/>
                          <a:moveTo>
                            <a:pt x="9" y="35"/>
                          </a:moveTo>
                          <a:cubicBezTo>
                            <a:pt x="10" y="36"/>
                            <a:pt x="10" y="36"/>
                            <a:pt x="10" y="36"/>
                          </a:cubicBezTo>
                          <a:cubicBezTo>
                            <a:pt x="10" y="36"/>
                            <a:pt x="10" y="36"/>
                            <a:pt x="10" y="36"/>
                          </a:cubicBezTo>
                          <a:cubicBezTo>
                            <a:pt x="9" y="36"/>
                            <a:pt x="9" y="36"/>
                            <a:pt x="9" y="35"/>
                          </a:cubicBezTo>
                          <a:close/>
                          <a:moveTo>
                            <a:pt x="8" y="4"/>
                          </a:moveTo>
                          <a:cubicBezTo>
                            <a:pt x="9" y="4"/>
                            <a:pt x="9" y="5"/>
                            <a:pt x="9" y="6"/>
                          </a:cubicBezTo>
                          <a:cubicBezTo>
                            <a:pt x="8" y="5"/>
                            <a:pt x="8" y="4"/>
                            <a:pt x="8" y="4"/>
                          </a:cubicBezTo>
                          <a:close/>
                          <a:moveTo>
                            <a:pt x="7" y="13"/>
                          </a:moveTo>
                          <a:cubicBezTo>
                            <a:pt x="7" y="13"/>
                            <a:pt x="7" y="13"/>
                            <a:pt x="6" y="13"/>
                          </a:cubicBezTo>
                          <a:cubicBezTo>
                            <a:pt x="7" y="12"/>
                            <a:pt x="7" y="13"/>
                            <a:pt x="7" y="13"/>
                          </a:cubicBezTo>
                          <a:close/>
                          <a:moveTo>
                            <a:pt x="5" y="24"/>
                          </a:moveTo>
                          <a:cubicBezTo>
                            <a:pt x="5" y="24"/>
                            <a:pt x="5" y="25"/>
                            <a:pt x="5" y="24"/>
                          </a:cubicBezTo>
                          <a:cubicBezTo>
                            <a:pt x="5" y="24"/>
                            <a:pt x="5" y="24"/>
                            <a:pt x="5" y="24"/>
                          </a:cubicBezTo>
                          <a:close/>
                          <a:moveTo>
                            <a:pt x="5" y="30"/>
                          </a:moveTo>
                          <a:cubicBezTo>
                            <a:pt x="5" y="30"/>
                            <a:pt x="4" y="30"/>
                            <a:pt x="4" y="30"/>
                          </a:cubicBezTo>
                          <a:cubicBezTo>
                            <a:pt x="5" y="30"/>
                            <a:pt x="5" y="30"/>
                            <a:pt x="5" y="30"/>
                          </a:cubicBezTo>
                          <a:close/>
                          <a:moveTo>
                            <a:pt x="5" y="11"/>
                          </a:moveTo>
                          <a:cubicBezTo>
                            <a:pt x="5" y="11"/>
                            <a:pt x="5" y="11"/>
                            <a:pt x="4" y="11"/>
                          </a:cubicBezTo>
                          <a:cubicBezTo>
                            <a:pt x="4" y="11"/>
                            <a:pt x="4" y="11"/>
                            <a:pt x="4" y="10"/>
                          </a:cubicBezTo>
                          <a:cubicBezTo>
                            <a:pt x="5" y="11"/>
                            <a:pt x="5" y="10"/>
                            <a:pt x="5" y="11"/>
                          </a:cubicBezTo>
                          <a:close/>
                          <a:moveTo>
                            <a:pt x="4" y="9"/>
                          </a:moveTo>
                          <a:cubicBezTo>
                            <a:pt x="5" y="9"/>
                            <a:pt x="5" y="10"/>
                            <a:pt x="4" y="10"/>
                          </a:cubicBezTo>
                          <a:cubicBezTo>
                            <a:pt x="4" y="10"/>
                            <a:pt x="4" y="9"/>
                            <a:pt x="4" y="9"/>
                          </a:cubicBezTo>
                          <a:close/>
                          <a:moveTo>
                            <a:pt x="4" y="14"/>
                          </a:moveTo>
                          <a:cubicBezTo>
                            <a:pt x="3" y="14"/>
                            <a:pt x="3" y="13"/>
                            <a:pt x="3" y="13"/>
                          </a:cubicBezTo>
                          <a:cubicBezTo>
                            <a:pt x="3" y="13"/>
                            <a:pt x="4" y="13"/>
                            <a:pt x="4" y="14"/>
                          </a:cubicBezTo>
                          <a:close/>
                          <a:moveTo>
                            <a:pt x="4" y="40"/>
                          </a:moveTo>
                          <a:cubicBezTo>
                            <a:pt x="4" y="40"/>
                            <a:pt x="4" y="40"/>
                            <a:pt x="4" y="40"/>
                          </a:cubicBezTo>
                          <a:cubicBezTo>
                            <a:pt x="3" y="40"/>
                            <a:pt x="3" y="40"/>
                            <a:pt x="3" y="40"/>
                          </a:cubicBezTo>
                          <a:cubicBezTo>
                            <a:pt x="3" y="40"/>
                            <a:pt x="3" y="40"/>
                            <a:pt x="4" y="40"/>
                          </a:cubicBezTo>
                          <a:close/>
                          <a:moveTo>
                            <a:pt x="3" y="13"/>
                          </a:moveTo>
                          <a:cubicBezTo>
                            <a:pt x="3" y="13"/>
                            <a:pt x="3" y="12"/>
                            <a:pt x="3" y="12"/>
                          </a:cubicBezTo>
                          <a:cubicBezTo>
                            <a:pt x="3" y="12"/>
                            <a:pt x="3" y="12"/>
                            <a:pt x="3" y="12"/>
                          </a:cubicBezTo>
                          <a:cubicBezTo>
                            <a:pt x="4" y="12"/>
                            <a:pt x="4" y="13"/>
                            <a:pt x="3" y="13"/>
                          </a:cubicBezTo>
                          <a:close/>
                          <a:moveTo>
                            <a:pt x="3" y="22"/>
                          </a:moveTo>
                          <a:cubicBezTo>
                            <a:pt x="3" y="22"/>
                            <a:pt x="2" y="22"/>
                            <a:pt x="2" y="22"/>
                          </a:cubicBezTo>
                          <a:cubicBezTo>
                            <a:pt x="2" y="22"/>
                            <a:pt x="3" y="22"/>
                            <a:pt x="3" y="22"/>
                          </a:cubicBezTo>
                          <a:cubicBezTo>
                            <a:pt x="3" y="22"/>
                            <a:pt x="3" y="22"/>
                            <a:pt x="3" y="22"/>
                          </a:cubicBezTo>
                          <a:close/>
                          <a:moveTo>
                            <a:pt x="3" y="24"/>
                          </a:moveTo>
                          <a:cubicBezTo>
                            <a:pt x="3" y="24"/>
                            <a:pt x="3" y="23"/>
                            <a:pt x="3" y="23"/>
                          </a:cubicBezTo>
                          <a:cubicBezTo>
                            <a:pt x="3" y="23"/>
                            <a:pt x="3" y="23"/>
                            <a:pt x="3" y="23"/>
                          </a:cubicBezTo>
                          <a:cubicBezTo>
                            <a:pt x="3" y="24"/>
                            <a:pt x="3" y="24"/>
                            <a:pt x="3" y="24"/>
                          </a:cubicBezTo>
                          <a:close/>
                          <a:moveTo>
                            <a:pt x="3" y="9"/>
                          </a:moveTo>
                          <a:cubicBezTo>
                            <a:pt x="3" y="9"/>
                            <a:pt x="3" y="9"/>
                            <a:pt x="2" y="8"/>
                          </a:cubicBezTo>
                          <a:cubicBezTo>
                            <a:pt x="2" y="8"/>
                            <a:pt x="3" y="8"/>
                            <a:pt x="3" y="8"/>
                          </a:cubicBezTo>
                          <a:cubicBezTo>
                            <a:pt x="3" y="9"/>
                            <a:pt x="3" y="9"/>
                            <a:pt x="3" y="9"/>
                          </a:cubicBezTo>
                          <a:close/>
                          <a:moveTo>
                            <a:pt x="3" y="6"/>
                          </a:moveTo>
                          <a:cubicBezTo>
                            <a:pt x="3" y="5"/>
                            <a:pt x="2" y="6"/>
                            <a:pt x="2" y="6"/>
                          </a:cubicBezTo>
                          <a:cubicBezTo>
                            <a:pt x="1" y="5"/>
                            <a:pt x="3" y="4"/>
                            <a:pt x="3" y="6"/>
                          </a:cubicBezTo>
                          <a:close/>
                          <a:moveTo>
                            <a:pt x="2" y="8"/>
                          </a:moveTo>
                          <a:cubicBezTo>
                            <a:pt x="2" y="9"/>
                            <a:pt x="3" y="10"/>
                            <a:pt x="2" y="9"/>
                          </a:cubicBezTo>
                          <a:cubicBezTo>
                            <a:pt x="2" y="9"/>
                            <a:pt x="2" y="8"/>
                            <a:pt x="2" y="8"/>
                          </a:cubicBezTo>
                          <a:cubicBezTo>
                            <a:pt x="2" y="8"/>
                            <a:pt x="2" y="8"/>
                            <a:pt x="2" y="8"/>
                          </a:cubicBezTo>
                          <a:close/>
                          <a:moveTo>
                            <a:pt x="2" y="28"/>
                          </a:moveTo>
                          <a:cubicBezTo>
                            <a:pt x="2" y="28"/>
                            <a:pt x="2" y="29"/>
                            <a:pt x="2" y="29"/>
                          </a:cubicBezTo>
                          <a:cubicBezTo>
                            <a:pt x="2" y="29"/>
                            <a:pt x="2" y="29"/>
                            <a:pt x="2" y="29"/>
                          </a:cubicBezTo>
                          <a:cubicBezTo>
                            <a:pt x="1" y="29"/>
                            <a:pt x="1" y="29"/>
                            <a:pt x="2" y="28"/>
                          </a:cubicBezTo>
                          <a:close/>
                          <a:moveTo>
                            <a:pt x="2" y="31"/>
                          </a:moveTo>
                          <a:cubicBezTo>
                            <a:pt x="2" y="31"/>
                            <a:pt x="2" y="31"/>
                            <a:pt x="2" y="31"/>
                          </a:cubicBezTo>
                          <a:cubicBezTo>
                            <a:pt x="2" y="31"/>
                            <a:pt x="2" y="31"/>
                            <a:pt x="2" y="31"/>
                          </a:cubicBezTo>
                          <a:cubicBezTo>
                            <a:pt x="2" y="31"/>
                            <a:pt x="2" y="31"/>
                            <a:pt x="2" y="31"/>
                          </a:cubicBezTo>
                          <a:close/>
                          <a:moveTo>
                            <a:pt x="1" y="35"/>
                          </a:moveTo>
                          <a:cubicBezTo>
                            <a:pt x="2" y="35"/>
                            <a:pt x="3" y="36"/>
                            <a:pt x="3" y="36"/>
                          </a:cubicBezTo>
                          <a:cubicBezTo>
                            <a:pt x="3" y="36"/>
                            <a:pt x="3" y="36"/>
                            <a:pt x="2" y="36"/>
                          </a:cubicBezTo>
                          <a:cubicBezTo>
                            <a:pt x="2" y="37"/>
                            <a:pt x="3" y="37"/>
                            <a:pt x="3" y="37"/>
                          </a:cubicBezTo>
                          <a:cubicBezTo>
                            <a:pt x="3" y="37"/>
                            <a:pt x="3" y="38"/>
                            <a:pt x="3" y="38"/>
                          </a:cubicBezTo>
                          <a:cubicBezTo>
                            <a:pt x="3" y="38"/>
                            <a:pt x="2" y="37"/>
                            <a:pt x="2" y="37"/>
                          </a:cubicBezTo>
                          <a:cubicBezTo>
                            <a:pt x="2" y="37"/>
                            <a:pt x="2" y="36"/>
                            <a:pt x="1" y="35"/>
                          </a:cubicBezTo>
                          <a:close/>
                          <a:moveTo>
                            <a:pt x="3" y="38"/>
                          </a:moveTo>
                          <a:cubicBezTo>
                            <a:pt x="3" y="38"/>
                            <a:pt x="3" y="38"/>
                            <a:pt x="3" y="39"/>
                          </a:cubicBezTo>
                          <a:cubicBezTo>
                            <a:pt x="3" y="39"/>
                            <a:pt x="3" y="38"/>
                            <a:pt x="3" y="38"/>
                          </a:cubicBezTo>
                          <a:close/>
                          <a:moveTo>
                            <a:pt x="3" y="42"/>
                          </a:moveTo>
                          <a:cubicBezTo>
                            <a:pt x="3" y="42"/>
                            <a:pt x="3" y="41"/>
                            <a:pt x="3" y="41"/>
                          </a:cubicBezTo>
                          <a:cubicBezTo>
                            <a:pt x="4" y="41"/>
                            <a:pt x="4" y="42"/>
                            <a:pt x="4" y="42"/>
                          </a:cubicBezTo>
                          <a:cubicBezTo>
                            <a:pt x="4" y="42"/>
                            <a:pt x="4" y="42"/>
                            <a:pt x="3" y="42"/>
                          </a:cubicBezTo>
                          <a:close/>
                          <a:moveTo>
                            <a:pt x="4" y="40"/>
                          </a:moveTo>
                          <a:cubicBezTo>
                            <a:pt x="4" y="40"/>
                            <a:pt x="4" y="39"/>
                            <a:pt x="4" y="38"/>
                          </a:cubicBezTo>
                          <a:cubicBezTo>
                            <a:pt x="5" y="39"/>
                            <a:pt x="5" y="40"/>
                            <a:pt x="4" y="40"/>
                          </a:cubicBezTo>
                          <a:close/>
                          <a:moveTo>
                            <a:pt x="4" y="35"/>
                          </a:moveTo>
                          <a:cubicBezTo>
                            <a:pt x="4" y="35"/>
                            <a:pt x="5" y="35"/>
                            <a:pt x="5" y="36"/>
                          </a:cubicBezTo>
                          <a:cubicBezTo>
                            <a:pt x="5" y="36"/>
                            <a:pt x="4" y="36"/>
                            <a:pt x="4" y="35"/>
                          </a:cubicBezTo>
                          <a:close/>
                          <a:moveTo>
                            <a:pt x="6" y="43"/>
                          </a:moveTo>
                          <a:cubicBezTo>
                            <a:pt x="6" y="43"/>
                            <a:pt x="6" y="43"/>
                            <a:pt x="6" y="43"/>
                          </a:cubicBezTo>
                          <a:cubicBezTo>
                            <a:pt x="6" y="44"/>
                            <a:pt x="6" y="43"/>
                            <a:pt x="6" y="43"/>
                          </a:cubicBezTo>
                          <a:close/>
                          <a:moveTo>
                            <a:pt x="6" y="42"/>
                          </a:moveTo>
                          <a:cubicBezTo>
                            <a:pt x="6" y="41"/>
                            <a:pt x="6" y="41"/>
                            <a:pt x="6" y="41"/>
                          </a:cubicBezTo>
                          <a:cubicBezTo>
                            <a:pt x="6" y="41"/>
                            <a:pt x="6" y="41"/>
                            <a:pt x="6" y="42"/>
                          </a:cubicBezTo>
                          <a:cubicBezTo>
                            <a:pt x="6" y="42"/>
                            <a:pt x="6" y="42"/>
                            <a:pt x="6" y="42"/>
                          </a:cubicBezTo>
                          <a:close/>
                          <a:moveTo>
                            <a:pt x="5" y="39"/>
                          </a:moveTo>
                          <a:cubicBezTo>
                            <a:pt x="5" y="39"/>
                            <a:pt x="5" y="39"/>
                            <a:pt x="6" y="39"/>
                          </a:cubicBezTo>
                          <a:cubicBezTo>
                            <a:pt x="6" y="39"/>
                            <a:pt x="6" y="38"/>
                            <a:pt x="6" y="38"/>
                          </a:cubicBezTo>
                          <a:cubicBezTo>
                            <a:pt x="6" y="39"/>
                            <a:pt x="6" y="39"/>
                            <a:pt x="6" y="39"/>
                          </a:cubicBezTo>
                          <a:cubicBezTo>
                            <a:pt x="6" y="39"/>
                            <a:pt x="5" y="40"/>
                            <a:pt x="5" y="39"/>
                          </a:cubicBezTo>
                          <a:close/>
                          <a:moveTo>
                            <a:pt x="6" y="39"/>
                          </a:moveTo>
                          <a:cubicBezTo>
                            <a:pt x="6" y="38"/>
                            <a:pt x="6" y="38"/>
                            <a:pt x="7" y="38"/>
                          </a:cubicBezTo>
                          <a:cubicBezTo>
                            <a:pt x="7" y="38"/>
                            <a:pt x="7" y="38"/>
                            <a:pt x="7" y="39"/>
                          </a:cubicBezTo>
                          <a:cubicBezTo>
                            <a:pt x="7" y="39"/>
                            <a:pt x="7" y="39"/>
                            <a:pt x="7" y="39"/>
                          </a:cubicBezTo>
                          <a:cubicBezTo>
                            <a:pt x="7" y="38"/>
                            <a:pt x="7" y="39"/>
                            <a:pt x="6" y="39"/>
                          </a:cubicBezTo>
                          <a:close/>
                          <a:moveTo>
                            <a:pt x="7" y="42"/>
                          </a:moveTo>
                          <a:cubicBezTo>
                            <a:pt x="7" y="42"/>
                            <a:pt x="8" y="42"/>
                            <a:pt x="8" y="42"/>
                          </a:cubicBezTo>
                          <a:cubicBezTo>
                            <a:pt x="8" y="43"/>
                            <a:pt x="7" y="43"/>
                            <a:pt x="7" y="42"/>
                          </a:cubicBezTo>
                          <a:close/>
                          <a:moveTo>
                            <a:pt x="8" y="41"/>
                          </a:moveTo>
                          <a:cubicBezTo>
                            <a:pt x="8" y="41"/>
                            <a:pt x="8" y="40"/>
                            <a:pt x="8" y="40"/>
                          </a:cubicBezTo>
                          <a:cubicBezTo>
                            <a:pt x="8" y="40"/>
                            <a:pt x="8" y="40"/>
                            <a:pt x="8" y="40"/>
                          </a:cubicBezTo>
                          <a:cubicBezTo>
                            <a:pt x="8" y="41"/>
                            <a:pt x="8" y="40"/>
                            <a:pt x="8" y="41"/>
                          </a:cubicBezTo>
                          <a:close/>
                          <a:moveTo>
                            <a:pt x="8" y="7"/>
                          </a:moveTo>
                          <a:cubicBezTo>
                            <a:pt x="8" y="7"/>
                            <a:pt x="9" y="7"/>
                            <a:pt x="9" y="7"/>
                          </a:cubicBezTo>
                          <a:cubicBezTo>
                            <a:pt x="9" y="7"/>
                            <a:pt x="8" y="7"/>
                            <a:pt x="8" y="7"/>
                          </a:cubicBezTo>
                          <a:close/>
                          <a:moveTo>
                            <a:pt x="9" y="44"/>
                          </a:moveTo>
                          <a:cubicBezTo>
                            <a:pt x="9" y="44"/>
                            <a:pt x="9" y="44"/>
                            <a:pt x="9" y="44"/>
                          </a:cubicBezTo>
                          <a:cubicBezTo>
                            <a:pt x="9" y="44"/>
                            <a:pt x="9" y="44"/>
                            <a:pt x="9" y="44"/>
                          </a:cubicBezTo>
                          <a:close/>
                          <a:moveTo>
                            <a:pt x="16" y="46"/>
                          </a:moveTo>
                          <a:cubicBezTo>
                            <a:pt x="16" y="46"/>
                            <a:pt x="16" y="46"/>
                            <a:pt x="16" y="46"/>
                          </a:cubicBezTo>
                          <a:cubicBezTo>
                            <a:pt x="17" y="46"/>
                            <a:pt x="17" y="47"/>
                            <a:pt x="16" y="46"/>
                          </a:cubicBezTo>
                          <a:close/>
                          <a:moveTo>
                            <a:pt x="17" y="46"/>
                          </a:moveTo>
                          <a:cubicBezTo>
                            <a:pt x="17" y="46"/>
                            <a:pt x="17" y="46"/>
                            <a:pt x="17" y="46"/>
                          </a:cubicBezTo>
                          <a:cubicBezTo>
                            <a:pt x="17" y="46"/>
                            <a:pt x="17" y="46"/>
                            <a:pt x="18" y="46"/>
                          </a:cubicBezTo>
                          <a:cubicBezTo>
                            <a:pt x="18" y="47"/>
                            <a:pt x="17" y="47"/>
                            <a:pt x="17" y="46"/>
                          </a:cubicBezTo>
                          <a:close/>
                          <a:moveTo>
                            <a:pt x="24" y="50"/>
                          </a:moveTo>
                          <a:cubicBezTo>
                            <a:pt x="24" y="49"/>
                            <a:pt x="25" y="49"/>
                            <a:pt x="25" y="49"/>
                          </a:cubicBezTo>
                          <a:cubicBezTo>
                            <a:pt x="25" y="50"/>
                            <a:pt x="25" y="50"/>
                            <a:pt x="24" y="50"/>
                          </a:cubicBezTo>
                          <a:close/>
                          <a:moveTo>
                            <a:pt x="27" y="48"/>
                          </a:moveTo>
                          <a:cubicBezTo>
                            <a:pt x="26" y="48"/>
                            <a:pt x="25" y="48"/>
                            <a:pt x="25" y="48"/>
                          </a:cubicBezTo>
                          <a:cubicBezTo>
                            <a:pt x="24" y="47"/>
                            <a:pt x="23" y="47"/>
                            <a:pt x="21" y="46"/>
                          </a:cubicBezTo>
                          <a:cubicBezTo>
                            <a:pt x="20" y="46"/>
                            <a:pt x="19" y="45"/>
                            <a:pt x="18" y="45"/>
                          </a:cubicBezTo>
                          <a:cubicBezTo>
                            <a:pt x="15" y="43"/>
                            <a:pt x="12" y="42"/>
                            <a:pt x="9" y="41"/>
                          </a:cubicBezTo>
                          <a:cubicBezTo>
                            <a:pt x="9" y="40"/>
                            <a:pt x="9" y="39"/>
                            <a:pt x="9" y="38"/>
                          </a:cubicBezTo>
                          <a:cubicBezTo>
                            <a:pt x="9" y="38"/>
                            <a:pt x="9" y="38"/>
                            <a:pt x="9" y="37"/>
                          </a:cubicBezTo>
                          <a:cubicBezTo>
                            <a:pt x="13" y="40"/>
                            <a:pt x="16" y="41"/>
                            <a:pt x="19" y="42"/>
                          </a:cubicBezTo>
                          <a:cubicBezTo>
                            <a:pt x="20" y="42"/>
                            <a:pt x="19" y="42"/>
                            <a:pt x="20" y="42"/>
                          </a:cubicBezTo>
                          <a:cubicBezTo>
                            <a:pt x="21" y="43"/>
                            <a:pt x="22" y="44"/>
                            <a:pt x="23" y="44"/>
                          </a:cubicBezTo>
                          <a:cubicBezTo>
                            <a:pt x="23" y="44"/>
                            <a:pt x="24" y="44"/>
                            <a:pt x="24" y="44"/>
                          </a:cubicBezTo>
                          <a:cubicBezTo>
                            <a:pt x="24" y="44"/>
                            <a:pt x="24" y="44"/>
                            <a:pt x="24" y="45"/>
                          </a:cubicBezTo>
                          <a:cubicBezTo>
                            <a:pt x="25" y="45"/>
                            <a:pt x="26" y="45"/>
                            <a:pt x="27" y="46"/>
                          </a:cubicBezTo>
                          <a:cubicBezTo>
                            <a:pt x="27" y="46"/>
                            <a:pt x="27" y="47"/>
                            <a:pt x="27" y="48"/>
                          </a:cubicBezTo>
                          <a:close/>
                          <a:moveTo>
                            <a:pt x="28" y="13"/>
                          </a:moveTo>
                          <a:cubicBezTo>
                            <a:pt x="28" y="13"/>
                            <a:pt x="28" y="12"/>
                            <a:pt x="28" y="12"/>
                          </a:cubicBezTo>
                          <a:cubicBezTo>
                            <a:pt x="28" y="12"/>
                            <a:pt x="28" y="12"/>
                            <a:pt x="29" y="12"/>
                          </a:cubicBezTo>
                          <a:cubicBezTo>
                            <a:pt x="28" y="13"/>
                            <a:pt x="29" y="13"/>
                            <a:pt x="29" y="13"/>
                          </a:cubicBezTo>
                          <a:cubicBezTo>
                            <a:pt x="29" y="13"/>
                            <a:pt x="28" y="13"/>
                            <a:pt x="28" y="13"/>
                          </a:cubicBezTo>
                          <a:close/>
                          <a:moveTo>
                            <a:pt x="29" y="52"/>
                          </a:moveTo>
                          <a:cubicBezTo>
                            <a:pt x="29" y="51"/>
                            <a:pt x="29" y="51"/>
                            <a:pt x="29" y="51"/>
                          </a:cubicBezTo>
                          <a:cubicBezTo>
                            <a:pt x="29" y="51"/>
                            <a:pt x="29" y="51"/>
                            <a:pt x="29" y="51"/>
                          </a:cubicBezTo>
                          <a:cubicBezTo>
                            <a:pt x="29" y="52"/>
                            <a:pt x="29" y="52"/>
                            <a:pt x="29" y="52"/>
                          </a:cubicBezTo>
                          <a:close/>
                          <a:moveTo>
                            <a:pt x="31" y="47"/>
                          </a:moveTo>
                          <a:cubicBezTo>
                            <a:pt x="31" y="47"/>
                            <a:pt x="31" y="47"/>
                            <a:pt x="31" y="47"/>
                          </a:cubicBezTo>
                          <a:cubicBezTo>
                            <a:pt x="31" y="47"/>
                            <a:pt x="31" y="47"/>
                            <a:pt x="31" y="47"/>
                          </a:cubicBezTo>
                          <a:cubicBezTo>
                            <a:pt x="32" y="48"/>
                            <a:pt x="31" y="48"/>
                            <a:pt x="31" y="47"/>
                          </a:cubicBezTo>
                          <a:close/>
                          <a:moveTo>
                            <a:pt x="34" y="17"/>
                          </a:moveTo>
                          <a:cubicBezTo>
                            <a:pt x="34" y="17"/>
                            <a:pt x="34" y="17"/>
                            <a:pt x="34" y="18"/>
                          </a:cubicBezTo>
                          <a:cubicBezTo>
                            <a:pt x="34" y="18"/>
                            <a:pt x="34" y="18"/>
                            <a:pt x="34" y="18"/>
                          </a:cubicBezTo>
                          <a:cubicBezTo>
                            <a:pt x="34" y="17"/>
                            <a:pt x="34" y="17"/>
                            <a:pt x="34" y="17"/>
                          </a:cubicBezTo>
                          <a:close/>
                          <a:moveTo>
                            <a:pt x="33" y="15"/>
                          </a:moveTo>
                          <a:cubicBezTo>
                            <a:pt x="33" y="15"/>
                            <a:pt x="33" y="15"/>
                            <a:pt x="33" y="14"/>
                          </a:cubicBezTo>
                          <a:cubicBezTo>
                            <a:pt x="33" y="14"/>
                            <a:pt x="33" y="15"/>
                            <a:pt x="33" y="15"/>
                          </a:cubicBezTo>
                          <a:close/>
                          <a:moveTo>
                            <a:pt x="33" y="16"/>
                          </a:moveTo>
                          <a:cubicBezTo>
                            <a:pt x="34" y="16"/>
                            <a:pt x="33" y="17"/>
                            <a:pt x="33" y="17"/>
                          </a:cubicBezTo>
                          <a:cubicBezTo>
                            <a:pt x="33" y="17"/>
                            <a:pt x="33" y="16"/>
                            <a:pt x="33" y="16"/>
                          </a:cubicBezTo>
                          <a:cubicBezTo>
                            <a:pt x="33" y="16"/>
                            <a:pt x="33" y="16"/>
                            <a:pt x="33" y="16"/>
                          </a:cubicBezTo>
                          <a:close/>
                          <a:moveTo>
                            <a:pt x="33" y="52"/>
                          </a:moveTo>
                          <a:cubicBezTo>
                            <a:pt x="33" y="53"/>
                            <a:pt x="33" y="53"/>
                            <a:pt x="33" y="53"/>
                          </a:cubicBezTo>
                          <a:cubicBezTo>
                            <a:pt x="33" y="53"/>
                            <a:pt x="33" y="53"/>
                            <a:pt x="33" y="52"/>
                          </a:cubicBezTo>
                          <a:close/>
                          <a:moveTo>
                            <a:pt x="33" y="52"/>
                          </a:moveTo>
                          <a:cubicBezTo>
                            <a:pt x="33" y="51"/>
                            <a:pt x="33" y="51"/>
                            <a:pt x="33" y="51"/>
                          </a:cubicBezTo>
                          <a:cubicBezTo>
                            <a:pt x="33" y="51"/>
                            <a:pt x="33" y="51"/>
                            <a:pt x="33" y="51"/>
                          </a:cubicBezTo>
                          <a:cubicBezTo>
                            <a:pt x="33" y="51"/>
                            <a:pt x="34" y="52"/>
                            <a:pt x="33" y="52"/>
                          </a:cubicBezTo>
                          <a:close/>
                          <a:moveTo>
                            <a:pt x="34" y="49"/>
                          </a:moveTo>
                          <a:cubicBezTo>
                            <a:pt x="34" y="49"/>
                            <a:pt x="33" y="48"/>
                            <a:pt x="34" y="48"/>
                          </a:cubicBezTo>
                          <a:cubicBezTo>
                            <a:pt x="34" y="48"/>
                            <a:pt x="34" y="48"/>
                            <a:pt x="34" y="49"/>
                          </a:cubicBezTo>
                          <a:cubicBezTo>
                            <a:pt x="34" y="49"/>
                            <a:pt x="34" y="49"/>
                            <a:pt x="34" y="49"/>
                          </a:cubicBezTo>
                          <a:close/>
                          <a:moveTo>
                            <a:pt x="34" y="28"/>
                          </a:moveTo>
                          <a:cubicBezTo>
                            <a:pt x="34" y="27"/>
                            <a:pt x="34" y="27"/>
                            <a:pt x="34" y="27"/>
                          </a:cubicBezTo>
                          <a:cubicBezTo>
                            <a:pt x="34" y="27"/>
                            <a:pt x="34" y="27"/>
                            <a:pt x="35" y="27"/>
                          </a:cubicBezTo>
                          <a:cubicBezTo>
                            <a:pt x="35" y="27"/>
                            <a:pt x="35" y="28"/>
                            <a:pt x="34" y="28"/>
                          </a:cubicBezTo>
                          <a:close/>
                          <a:moveTo>
                            <a:pt x="34" y="23"/>
                          </a:moveTo>
                          <a:cubicBezTo>
                            <a:pt x="34" y="23"/>
                            <a:pt x="35" y="22"/>
                            <a:pt x="35" y="23"/>
                          </a:cubicBezTo>
                          <a:cubicBezTo>
                            <a:pt x="35" y="23"/>
                            <a:pt x="35" y="23"/>
                            <a:pt x="34" y="23"/>
                          </a:cubicBezTo>
                          <a:close/>
                        </a:path>
                      </a:pathLst>
                    </a:custGeom>
                    <a:solidFill>
                      <a:srgbClr val="FFFFFF">
                        <a:alpha val="100000"/>
                      </a:srgbClr>
                    </a:solidFill>
                    <a:ln w="8001">
                      <a:noFill/>
                    </a:ln>
                  </p:spPr>
                  <p:txBody>
                    <a:bodyPr/>
                    <a:lstStyle/>
                    <a:p>
                      <a:endParaRPr lang="zh-CN" altLang="en-US"/>
                    </a:p>
                  </p:txBody>
                </p:sp>
              </p:grpSp>
            </p:grpSp>
            <p:grpSp>
              <p:nvGrpSpPr>
                <p:cNvPr id="130" name="组合 11301"/>
                <p:cNvGrpSpPr/>
                <p:nvPr/>
              </p:nvGrpSpPr>
              <p:grpSpPr>
                <a:xfrm>
                  <a:off x="4824" y="2614"/>
                  <a:ext cx="749" cy="285"/>
                  <a:chOff x="4830" y="2522"/>
                  <a:chExt cx="749" cy="285"/>
                </a:xfrm>
              </p:grpSpPr>
              <p:grpSp>
                <p:nvGrpSpPr>
                  <p:cNvPr id="131" name="组合 11302"/>
                  <p:cNvGrpSpPr/>
                  <p:nvPr/>
                </p:nvGrpSpPr>
                <p:grpSpPr>
                  <a:xfrm>
                    <a:off x="4830" y="2522"/>
                    <a:ext cx="749" cy="285"/>
                    <a:chOff x="4830" y="2522"/>
                    <a:chExt cx="749" cy="285"/>
                  </a:xfrm>
                </p:grpSpPr>
                <p:sp>
                  <p:nvSpPr>
                    <p:cNvPr id="1049095" name="任意多边形 11303"/>
                    <p:cNvSpPr/>
                    <p:nvPr/>
                  </p:nvSpPr>
                  <p:spPr>
                    <a:xfrm>
                      <a:off x="4830" y="2522"/>
                      <a:ext cx="749" cy="285"/>
                    </a:xfrm>
                    <a:custGeom>
                      <a:avLst/>
                      <a:gdLst/>
                      <a:ahLst/>
                      <a:cxnLst/>
                      <a:rect l="0" t="0" r="r" b="b"/>
                      <a:pathLst>
                        <a:path w="681" h="259">
                          <a:moveTo>
                            <a:pt x="0" y="140"/>
                          </a:moveTo>
                          <a:lnTo>
                            <a:pt x="295" y="0"/>
                          </a:lnTo>
                          <a:lnTo>
                            <a:pt x="681" y="68"/>
                          </a:lnTo>
                          <a:lnTo>
                            <a:pt x="437" y="259"/>
                          </a:lnTo>
                          <a:lnTo>
                            <a:pt x="0" y="140"/>
                          </a:lnTo>
                          <a:close/>
                        </a:path>
                      </a:pathLst>
                    </a:custGeom>
                    <a:solidFill>
                      <a:srgbClr val="C5B293">
                        <a:alpha val="100000"/>
                      </a:srgbClr>
                    </a:solidFill>
                    <a:ln w="8001" cap="flat" cmpd="sng">
                      <a:solidFill>
                        <a:srgbClr val="B9A279"/>
                      </a:solidFill>
                      <a:prstDash val="solid"/>
                      <a:miter/>
                      <a:headEnd type="none" w="med" len="med"/>
                      <a:tailEnd type="none" w="med" len="med"/>
                    </a:ln>
                  </p:spPr>
                  <p:txBody>
                    <a:bodyPr/>
                    <a:lstStyle/>
                    <a:p>
                      <a:endParaRPr lang="zh-CN" altLang="en-US"/>
                    </a:p>
                  </p:txBody>
                </p:sp>
                <p:sp>
                  <p:nvSpPr>
                    <p:cNvPr id="1049096" name="任意多边形 11304"/>
                    <p:cNvSpPr/>
                    <p:nvPr/>
                  </p:nvSpPr>
                  <p:spPr>
                    <a:xfrm>
                      <a:off x="4977" y="2586"/>
                      <a:ext cx="483" cy="218"/>
                    </a:xfrm>
                    <a:custGeom>
                      <a:avLst/>
                      <a:gdLst/>
                      <a:ahLst/>
                      <a:cxnLst/>
                      <a:rect l="0" t="0" r="r" b="b"/>
                      <a:pathLst>
                        <a:path w="440" h="199">
                          <a:moveTo>
                            <a:pt x="408" y="199"/>
                          </a:moveTo>
                          <a:lnTo>
                            <a:pt x="408" y="199"/>
                          </a:lnTo>
                          <a:lnTo>
                            <a:pt x="408" y="193"/>
                          </a:lnTo>
                          <a:lnTo>
                            <a:pt x="410" y="195"/>
                          </a:lnTo>
                          <a:lnTo>
                            <a:pt x="410" y="191"/>
                          </a:lnTo>
                          <a:lnTo>
                            <a:pt x="414" y="193"/>
                          </a:lnTo>
                          <a:lnTo>
                            <a:pt x="414" y="187"/>
                          </a:lnTo>
                          <a:lnTo>
                            <a:pt x="415" y="191"/>
                          </a:lnTo>
                          <a:lnTo>
                            <a:pt x="415" y="185"/>
                          </a:lnTo>
                          <a:lnTo>
                            <a:pt x="417" y="187"/>
                          </a:lnTo>
                          <a:lnTo>
                            <a:pt x="417" y="184"/>
                          </a:lnTo>
                          <a:lnTo>
                            <a:pt x="421" y="185"/>
                          </a:lnTo>
                          <a:lnTo>
                            <a:pt x="421" y="180"/>
                          </a:lnTo>
                          <a:lnTo>
                            <a:pt x="423" y="184"/>
                          </a:lnTo>
                          <a:lnTo>
                            <a:pt x="423" y="178"/>
                          </a:lnTo>
                          <a:lnTo>
                            <a:pt x="427" y="182"/>
                          </a:lnTo>
                          <a:lnTo>
                            <a:pt x="427" y="180"/>
                          </a:lnTo>
                          <a:lnTo>
                            <a:pt x="427" y="176"/>
                          </a:lnTo>
                          <a:lnTo>
                            <a:pt x="431" y="178"/>
                          </a:lnTo>
                          <a:lnTo>
                            <a:pt x="431" y="172"/>
                          </a:lnTo>
                          <a:lnTo>
                            <a:pt x="432" y="174"/>
                          </a:lnTo>
                          <a:lnTo>
                            <a:pt x="432" y="170"/>
                          </a:lnTo>
                          <a:lnTo>
                            <a:pt x="434" y="172"/>
                          </a:lnTo>
                          <a:lnTo>
                            <a:pt x="434" y="167"/>
                          </a:lnTo>
                          <a:lnTo>
                            <a:pt x="436" y="170"/>
                          </a:lnTo>
                          <a:lnTo>
                            <a:pt x="436" y="165"/>
                          </a:lnTo>
                          <a:lnTo>
                            <a:pt x="438" y="165"/>
                          </a:lnTo>
                          <a:lnTo>
                            <a:pt x="440" y="95"/>
                          </a:lnTo>
                          <a:lnTo>
                            <a:pt x="37" y="0"/>
                          </a:lnTo>
                          <a:lnTo>
                            <a:pt x="0" y="19"/>
                          </a:lnTo>
                          <a:lnTo>
                            <a:pt x="408" y="119"/>
                          </a:lnTo>
                          <a:lnTo>
                            <a:pt x="408" y="199"/>
                          </a:lnTo>
                          <a:close/>
                        </a:path>
                      </a:pathLst>
                    </a:custGeom>
                    <a:solidFill>
                      <a:srgbClr val="D8C9B3">
                        <a:alpha val="100000"/>
                      </a:srgbClr>
                    </a:solidFill>
                    <a:ln w="8001">
                      <a:noFill/>
                    </a:ln>
                  </p:spPr>
                  <p:txBody>
                    <a:bodyPr/>
                    <a:lstStyle/>
                    <a:p>
                      <a:endParaRPr lang="zh-CN" altLang="en-US"/>
                    </a:p>
                  </p:txBody>
                </p:sp>
              </p:grpSp>
              <p:sp>
                <p:nvSpPr>
                  <p:cNvPr id="1049097" name="任意多边形 11305"/>
                  <p:cNvSpPr/>
                  <p:nvPr/>
                </p:nvSpPr>
                <p:spPr>
                  <a:xfrm>
                    <a:off x="4992" y="2596"/>
                    <a:ext cx="448" cy="109"/>
                  </a:xfrm>
                  <a:custGeom>
                    <a:avLst/>
                    <a:gdLst/>
                    <a:ahLst/>
                    <a:cxnLst/>
                    <a:rect l="0" t="0" r="r" b="b"/>
                    <a:pathLst>
                      <a:path w="408" h="98">
                        <a:moveTo>
                          <a:pt x="0" y="0"/>
                        </a:moveTo>
                        <a:lnTo>
                          <a:pt x="406" y="98"/>
                        </a:lnTo>
                        <a:lnTo>
                          <a:pt x="408" y="96"/>
                        </a:lnTo>
                        <a:lnTo>
                          <a:pt x="4" y="0"/>
                        </a:lnTo>
                        <a:lnTo>
                          <a:pt x="0" y="0"/>
                        </a:lnTo>
                        <a:close/>
                      </a:path>
                    </a:pathLst>
                  </a:custGeom>
                  <a:solidFill>
                    <a:srgbClr val="D0C0A8">
                      <a:alpha val="100000"/>
                    </a:srgbClr>
                  </a:solidFill>
                  <a:ln w="8001">
                    <a:noFill/>
                  </a:ln>
                </p:spPr>
                <p:txBody>
                  <a:bodyPr/>
                  <a:lstStyle/>
                  <a:p>
                    <a:endParaRPr lang="zh-CN" altLang="en-US"/>
                  </a:p>
                </p:txBody>
              </p:sp>
            </p:grpSp>
          </p:grpSp>
          <p:grpSp>
            <p:nvGrpSpPr>
              <p:cNvPr id="132" name="组合 11306"/>
              <p:cNvGrpSpPr/>
              <p:nvPr/>
            </p:nvGrpSpPr>
            <p:grpSpPr>
              <a:xfrm>
                <a:off x="4740" y="3412"/>
                <a:ext cx="445" cy="426"/>
                <a:chOff x="4432" y="3361"/>
                <a:chExt cx="400" cy="383"/>
              </a:xfrm>
            </p:grpSpPr>
            <p:sp>
              <p:nvSpPr>
                <p:cNvPr id="1049098" name="任意多边形 11307"/>
                <p:cNvSpPr/>
                <p:nvPr/>
              </p:nvSpPr>
              <p:spPr>
                <a:xfrm>
                  <a:off x="4635" y="3372"/>
                  <a:ext cx="93" cy="72"/>
                </a:xfrm>
                <a:custGeom>
                  <a:avLst/>
                  <a:gdLst/>
                  <a:ahLst/>
                  <a:cxnLst/>
                  <a:rect l="0" t="0" r="r" b="b"/>
                  <a:pathLst>
                    <a:path w="111" h="85">
                      <a:moveTo>
                        <a:pt x="0" y="0"/>
                      </a:moveTo>
                      <a:lnTo>
                        <a:pt x="110" y="85"/>
                      </a:lnTo>
                      <a:lnTo>
                        <a:pt x="111" y="85"/>
                      </a:lnTo>
                      <a:lnTo>
                        <a:pt x="0" y="0"/>
                      </a:ln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099" name="任意多边形 11308"/>
                <p:cNvSpPr/>
                <p:nvPr/>
              </p:nvSpPr>
              <p:spPr>
                <a:xfrm>
                  <a:off x="4669" y="3388"/>
                  <a:ext cx="11" cy="13"/>
                </a:xfrm>
                <a:custGeom>
                  <a:avLst/>
                  <a:gdLst/>
                  <a:ahLst/>
                  <a:cxnLst/>
                  <a:rect l="0" t="0" r="r" b="b"/>
                  <a:pathLst>
                    <a:path w="7" h="8">
                      <a:moveTo>
                        <a:pt x="3" y="7"/>
                      </a:moveTo>
                      <a:cubicBezTo>
                        <a:pt x="5" y="8"/>
                        <a:pt x="6" y="7"/>
                        <a:pt x="6" y="7"/>
                      </a:cubicBezTo>
                      <a:cubicBezTo>
                        <a:pt x="7" y="5"/>
                        <a:pt x="6" y="2"/>
                        <a:pt x="4" y="1"/>
                      </a:cubicBezTo>
                      <a:cubicBezTo>
                        <a:pt x="2" y="0"/>
                        <a:pt x="1" y="0"/>
                        <a:pt x="0" y="2"/>
                      </a:cubicBezTo>
                      <a:cubicBezTo>
                        <a:pt x="0" y="3"/>
                        <a:pt x="1" y="6"/>
                        <a:pt x="3" y="7"/>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100" name="任意多边形 11309"/>
                <p:cNvSpPr/>
                <p:nvPr/>
              </p:nvSpPr>
              <p:spPr>
                <a:xfrm>
                  <a:off x="4669" y="3399"/>
                  <a:ext cx="11" cy="13"/>
                </a:xfrm>
                <a:custGeom>
                  <a:avLst/>
                  <a:gdLst/>
                  <a:ahLst/>
                  <a:cxnLst/>
                  <a:rect l="0" t="0" r="r" b="b"/>
                  <a:pathLst>
                    <a:path w="7" h="8">
                      <a:moveTo>
                        <a:pt x="1" y="1"/>
                      </a:moveTo>
                      <a:cubicBezTo>
                        <a:pt x="0" y="2"/>
                        <a:pt x="0" y="5"/>
                        <a:pt x="1" y="6"/>
                      </a:cubicBezTo>
                      <a:cubicBezTo>
                        <a:pt x="3" y="8"/>
                        <a:pt x="6" y="8"/>
                        <a:pt x="7" y="7"/>
                      </a:cubicBezTo>
                      <a:cubicBezTo>
                        <a:pt x="7" y="6"/>
                        <a:pt x="7" y="6"/>
                        <a:pt x="7" y="4"/>
                      </a:cubicBezTo>
                      <a:cubicBezTo>
                        <a:pt x="6" y="2"/>
                        <a:pt x="2" y="0"/>
                        <a:pt x="1" y="1"/>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101" name="任意多边形 11310"/>
                <p:cNvSpPr>
                  <a:spLocks noEditPoints="1"/>
                </p:cNvSpPr>
                <p:nvPr/>
              </p:nvSpPr>
              <p:spPr>
                <a:xfrm>
                  <a:off x="4718" y="3396"/>
                  <a:ext cx="57" cy="82"/>
                </a:xfrm>
                <a:custGeom>
                  <a:avLst/>
                  <a:gdLst/>
                  <a:ahLst/>
                  <a:cxnLst/>
                  <a:rect l="0" t="0" r="r" b="b"/>
                  <a:pathLst>
                    <a:path w="36" h="52">
                      <a:moveTo>
                        <a:pt x="36" y="26"/>
                      </a:moveTo>
                      <a:cubicBezTo>
                        <a:pt x="36" y="22"/>
                        <a:pt x="36" y="18"/>
                        <a:pt x="36" y="15"/>
                      </a:cubicBezTo>
                      <a:cubicBezTo>
                        <a:pt x="33" y="13"/>
                        <a:pt x="29" y="11"/>
                        <a:pt x="25" y="10"/>
                      </a:cubicBezTo>
                      <a:cubicBezTo>
                        <a:pt x="24" y="10"/>
                        <a:pt x="22" y="8"/>
                        <a:pt x="20" y="8"/>
                      </a:cubicBezTo>
                      <a:cubicBezTo>
                        <a:pt x="17" y="7"/>
                        <a:pt x="14" y="5"/>
                        <a:pt x="10" y="4"/>
                      </a:cubicBezTo>
                      <a:cubicBezTo>
                        <a:pt x="10" y="4"/>
                        <a:pt x="9" y="3"/>
                        <a:pt x="9" y="4"/>
                      </a:cubicBezTo>
                      <a:cubicBezTo>
                        <a:pt x="8" y="4"/>
                        <a:pt x="8" y="3"/>
                        <a:pt x="8" y="3"/>
                      </a:cubicBezTo>
                      <a:cubicBezTo>
                        <a:pt x="5" y="2"/>
                        <a:pt x="3" y="1"/>
                        <a:pt x="0" y="0"/>
                      </a:cubicBezTo>
                      <a:cubicBezTo>
                        <a:pt x="0" y="0"/>
                        <a:pt x="0" y="0"/>
                        <a:pt x="0" y="0"/>
                      </a:cubicBezTo>
                      <a:cubicBezTo>
                        <a:pt x="0" y="2"/>
                        <a:pt x="0" y="4"/>
                        <a:pt x="0" y="6"/>
                      </a:cubicBezTo>
                      <a:cubicBezTo>
                        <a:pt x="0" y="6"/>
                        <a:pt x="0" y="6"/>
                        <a:pt x="0" y="6"/>
                      </a:cubicBezTo>
                      <a:cubicBezTo>
                        <a:pt x="0" y="6"/>
                        <a:pt x="0" y="7"/>
                        <a:pt x="0" y="8"/>
                      </a:cubicBezTo>
                      <a:cubicBezTo>
                        <a:pt x="1" y="8"/>
                        <a:pt x="1" y="8"/>
                        <a:pt x="1" y="9"/>
                      </a:cubicBezTo>
                      <a:cubicBezTo>
                        <a:pt x="2" y="9"/>
                        <a:pt x="1" y="9"/>
                        <a:pt x="1" y="9"/>
                      </a:cubicBezTo>
                      <a:cubicBezTo>
                        <a:pt x="2" y="9"/>
                        <a:pt x="2" y="9"/>
                        <a:pt x="2" y="9"/>
                      </a:cubicBezTo>
                      <a:cubicBezTo>
                        <a:pt x="2" y="9"/>
                        <a:pt x="2" y="8"/>
                        <a:pt x="2" y="8"/>
                      </a:cubicBezTo>
                      <a:cubicBezTo>
                        <a:pt x="1" y="7"/>
                        <a:pt x="1" y="8"/>
                        <a:pt x="1" y="8"/>
                      </a:cubicBezTo>
                      <a:cubicBezTo>
                        <a:pt x="1" y="7"/>
                        <a:pt x="1" y="7"/>
                        <a:pt x="1" y="7"/>
                      </a:cubicBezTo>
                      <a:cubicBezTo>
                        <a:pt x="1" y="7"/>
                        <a:pt x="1" y="6"/>
                        <a:pt x="2" y="7"/>
                      </a:cubicBezTo>
                      <a:cubicBezTo>
                        <a:pt x="2" y="7"/>
                        <a:pt x="2" y="7"/>
                        <a:pt x="2" y="7"/>
                      </a:cubicBezTo>
                      <a:cubicBezTo>
                        <a:pt x="2" y="7"/>
                        <a:pt x="3" y="7"/>
                        <a:pt x="3" y="7"/>
                      </a:cubicBezTo>
                      <a:cubicBezTo>
                        <a:pt x="2" y="6"/>
                        <a:pt x="1" y="6"/>
                        <a:pt x="0" y="6"/>
                      </a:cubicBezTo>
                      <a:cubicBezTo>
                        <a:pt x="0" y="6"/>
                        <a:pt x="0" y="5"/>
                        <a:pt x="0" y="5"/>
                      </a:cubicBezTo>
                      <a:cubicBezTo>
                        <a:pt x="1" y="5"/>
                        <a:pt x="1" y="6"/>
                        <a:pt x="1" y="6"/>
                      </a:cubicBezTo>
                      <a:cubicBezTo>
                        <a:pt x="1" y="5"/>
                        <a:pt x="1" y="4"/>
                        <a:pt x="1" y="4"/>
                      </a:cubicBezTo>
                      <a:cubicBezTo>
                        <a:pt x="2" y="4"/>
                        <a:pt x="2" y="4"/>
                        <a:pt x="2" y="4"/>
                      </a:cubicBezTo>
                      <a:cubicBezTo>
                        <a:pt x="2" y="4"/>
                        <a:pt x="2" y="4"/>
                        <a:pt x="3" y="4"/>
                      </a:cubicBezTo>
                      <a:cubicBezTo>
                        <a:pt x="3" y="5"/>
                        <a:pt x="3" y="5"/>
                        <a:pt x="3" y="6"/>
                      </a:cubicBezTo>
                      <a:cubicBezTo>
                        <a:pt x="3" y="6"/>
                        <a:pt x="3" y="7"/>
                        <a:pt x="4" y="7"/>
                      </a:cubicBezTo>
                      <a:cubicBezTo>
                        <a:pt x="4" y="7"/>
                        <a:pt x="4" y="7"/>
                        <a:pt x="5" y="7"/>
                      </a:cubicBezTo>
                      <a:cubicBezTo>
                        <a:pt x="5" y="8"/>
                        <a:pt x="4" y="8"/>
                        <a:pt x="5" y="9"/>
                      </a:cubicBezTo>
                      <a:cubicBezTo>
                        <a:pt x="4" y="9"/>
                        <a:pt x="4" y="9"/>
                        <a:pt x="4" y="9"/>
                      </a:cubicBezTo>
                      <a:cubicBezTo>
                        <a:pt x="5" y="10"/>
                        <a:pt x="4" y="11"/>
                        <a:pt x="5" y="11"/>
                      </a:cubicBezTo>
                      <a:cubicBezTo>
                        <a:pt x="5" y="11"/>
                        <a:pt x="5" y="11"/>
                        <a:pt x="6" y="10"/>
                      </a:cubicBezTo>
                      <a:cubicBezTo>
                        <a:pt x="6" y="11"/>
                        <a:pt x="5" y="11"/>
                        <a:pt x="5" y="12"/>
                      </a:cubicBezTo>
                      <a:cubicBezTo>
                        <a:pt x="4" y="12"/>
                        <a:pt x="3" y="12"/>
                        <a:pt x="3" y="10"/>
                      </a:cubicBezTo>
                      <a:cubicBezTo>
                        <a:pt x="2" y="10"/>
                        <a:pt x="3" y="10"/>
                        <a:pt x="2" y="10"/>
                      </a:cubicBezTo>
                      <a:cubicBezTo>
                        <a:pt x="2" y="11"/>
                        <a:pt x="2" y="11"/>
                        <a:pt x="2" y="12"/>
                      </a:cubicBezTo>
                      <a:cubicBezTo>
                        <a:pt x="2" y="12"/>
                        <a:pt x="2" y="13"/>
                        <a:pt x="3" y="13"/>
                      </a:cubicBezTo>
                      <a:cubicBezTo>
                        <a:pt x="3" y="13"/>
                        <a:pt x="3" y="14"/>
                        <a:pt x="3" y="14"/>
                      </a:cubicBezTo>
                      <a:cubicBezTo>
                        <a:pt x="2" y="13"/>
                        <a:pt x="2" y="12"/>
                        <a:pt x="1" y="12"/>
                      </a:cubicBezTo>
                      <a:cubicBezTo>
                        <a:pt x="1" y="12"/>
                        <a:pt x="1" y="11"/>
                        <a:pt x="1" y="11"/>
                      </a:cubicBezTo>
                      <a:cubicBezTo>
                        <a:pt x="1" y="11"/>
                        <a:pt x="1" y="11"/>
                        <a:pt x="1" y="11"/>
                      </a:cubicBezTo>
                      <a:cubicBezTo>
                        <a:pt x="1" y="10"/>
                        <a:pt x="1" y="10"/>
                        <a:pt x="1" y="10"/>
                      </a:cubicBezTo>
                      <a:cubicBezTo>
                        <a:pt x="1" y="10"/>
                        <a:pt x="1" y="11"/>
                        <a:pt x="0" y="10"/>
                      </a:cubicBezTo>
                      <a:cubicBezTo>
                        <a:pt x="0" y="10"/>
                        <a:pt x="1" y="10"/>
                        <a:pt x="1" y="10"/>
                      </a:cubicBezTo>
                      <a:cubicBezTo>
                        <a:pt x="1" y="9"/>
                        <a:pt x="0" y="9"/>
                        <a:pt x="0" y="9"/>
                      </a:cubicBezTo>
                      <a:cubicBezTo>
                        <a:pt x="0" y="10"/>
                        <a:pt x="0" y="13"/>
                        <a:pt x="0" y="15"/>
                      </a:cubicBezTo>
                      <a:cubicBezTo>
                        <a:pt x="0" y="18"/>
                        <a:pt x="1" y="22"/>
                        <a:pt x="0" y="24"/>
                      </a:cubicBezTo>
                      <a:cubicBezTo>
                        <a:pt x="0" y="26"/>
                        <a:pt x="0" y="28"/>
                        <a:pt x="0" y="30"/>
                      </a:cubicBezTo>
                      <a:cubicBezTo>
                        <a:pt x="0" y="32"/>
                        <a:pt x="1" y="35"/>
                        <a:pt x="1" y="36"/>
                      </a:cubicBezTo>
                      <a:cubicBezTo>
                        <a:pt x="1" y="37"/>
                        <a:pt x="1" y="37"/>
                        <a:pt x="2" y="37"/>
                      </a:cubicBezTo>
                      <a:cubicBezTo>
                        <a:pt x="2" y="37"/>
                        <a:pt x="2" y="37"/>
                        <a:pt x="2" y="37"/>
                      </a:cubicBezTo>
                      <a:cubicBezTo>
                        <a:pt x="1" y="37"/>
                        <a:pt x="1" y="37"/>
                        <a:pt x="1" y="36"/>
                      </a:cubicBezTo>
                      <a:cubicBezTo>
                        <a:pt x="1" y="36"/>
                        <a:pt x="1" y="36"/>
                        <a:pt x="1" y="36"/>
                      </a:cubicBezTo>
                      <a:cubicBezTo>
                        <a:pt x="1" y="36"/>
                        <a:pt x="1" y="36"/>
                        <a:pt x="1" y="36"/>
                      </a:cubicBezTo>
                      <a:cubicBezTo>
                        <a:pt x="2" y="37"/>
                        <a:pt x="2" y="37"/>
                        <a:pt x="3" y="37"/>
                      </a:cubicBezTo>
                      <a:cubicBezTo>
                        <a:pt x="3" y="38"/>
                        <a:pt x="3" y="38"/>
                        <a:pt x="3" y="38"/>
                      </a:cubicBezTo>
                      <a:cubicBezTo>
                        <a:pt x="4" y="39"/>
                        <a:pt x="4" y="38"/>
                        <a:pt x="4" y="38"/>
                      </a:cubicBezTo>
                      <a:cubicBezTo>
                        <a:pt x="4" y="38"/>
                        <a:pt x="4" y="39"/>
                        <a:pt x="4" y="39"/>
                      </a:cubicBezTo>
                      <a:cubicBezTo>
                        <a:pt x="5" y="39"/>
                        <a:pt x="5" y="39"/>
                        <a:pt x="5" y="39"/>
                      </a:cubicBezTo>
                      <a:cubicBezTo>
                        <a:pt x="5" y="40"/>
                        <a:pt x="6" y="39"/>
                        <a:pt x="7" y="40"/>
                      </a:cubicBezTo>
                      <a:cubicBezTo>
                        <a:pt x="7" y="39"/>
                        <a:pt x="7" y="39"/>
                        <a:pt x="7" y="39"/>
                      </a:cubicBezTo>
                      <a:cubicBezTo>
                        <a:pt x="7" y="40"/>
                        <a:pt x="9" y="39"/>
                        <a:pt x="9" y="40"/>
                      </a:cubicBezTo>
                      <a:cubicBezTo>
                        <a:pt x="9" y="40"/>
                        <a:pt x="8" y="40"/>
                        <a:pt x="9" y="41"/>
                      </a:cubicBezTo>
                      <a:cubicBezTo>
                        <a:pt x="10" y="42"/>
                        <a:pt x="13" y="43"/>
                        <a:pt x="14" y="43"/>
                      </a:cubicBezTo>
                      <a:cubicBezTo>
                        <a:pt x="14" y="43"/>
                        <a:pt x="14" y="43"/>
                        <a:pt x="15" y="43"/>
                      </a:cubicBezTo>
                      <a:cubicBezTo>
                        <a:pt x="15" y="43"/>
                        <a:pt x="14" y="43"/>
                        <a:pt x="15" y="43"/>
                      </a:cubicBezTo>
                      <a:cubicBezTo>
                        <a:pt x="15" y="44"/>
                        <a:pt x="16" y="44"/>
                        <a:pt x="17" y="44"/>
                      </a:cubicBezTo>
                      <a:cubicBezTo>
                        <a:pt x="17" y="44"/>
                        <a:pt x="16" y="44"/>
                        <a:pt x="16" y="44"/>
                      </a:cubicBezTo>
                      <a:cubicBezTo>
                        <a:pt x="16" y="43"/>
                        <a:pt x="16" y="44"/>
                        <a:pt x="16" y="44"/>
                      </a:cubicBezTo>
                      <a:cubicBezTo>
                        <a:pt x="16" y="43"/>
                        <a:pt x="15" y="43"/>
                        <a:pt x="15" y="43"/>
                      </a:cubicBezTo>
                      <a:cubicBezTo>
                        <a:pt x="16" y="43"/>
                        <a:pt x="18" y="44"/>
                        <a:pt x="19" y="44"/>
                      </a:cubicBezTo>
                      <a:cubicBezTo>
                        <a:pt x="19" y="44"/>
                        <a:pt x="19" y="45"/>
                        <a:pt x="20" y="45"/>
                      </a:cubicBezTo>
                      <a:cubicBezTo>
                        <a:pt x="20" y="45"/>
                        <a:pt x="20" y="45"/>
                        <a:pt x="20" y="45"/>
                      </a:cubicBezTo>
                      <a:cubicBezTo>
                        <a:pt x="20" y="46"/>
                        <a:pt x="20" y="45"/>
                        <a:pt x="20" y="46"/>
                      </a:cubicBezTo>
                      <a:cubicBezTo>
                        <a:pt x="21" y="46"/>
                        <a:pt x="22" y="47"/>
                        <a:pt x="23" y="47"/>
                      </a:cubicBezTo>
                      <a:cubicBezTo>
                        <a:pt x="23" y="46"/>
                        <a:pt x="23" y="47"/>
                        <a:pt x="22" y="46"/>
                      </a:cubicBezTo>
                      <a:cubicBezTo>
                        <a:pt x="23" y="46"/>
                        <a:pt x="23" y="45"/>
                        <a:pt x="23" y="45"/>
                      </a:cubicBezTo>
                      <a:cubicBezTo>
                        <a:pt x="24" y="46"/>
                        <a:pt x="24" y="46"/>
                        <a:pt x="24" y="45"/>
                      </a:cubicBezTo>
                      <a:cubicBezTo>
                        <a:pt x="24" y="45"/>
                        <a:pt x="24" y="45"/>
                        <a:pt x="23" y="45"/>
                      </a:cubicBezTo>
                      <a:cubicBezTo>
                        <a:pt x="23" y="44"/>
                        <a:pt x="23" y="44"/>
                        <a:pt x="23" y="43"/>
                      </a:cubicBezTo>
                      <a:cubicBezTo>
                        <a:pt x="23" y="43"/>
                        <a:pt x="23" y="43"/>
                        <a:pt x="23" y="43"/>
                      </a:cubicBezTo>
                      <a:cubicBezTo>
                        <a:pt x="24" y="42"/>
                        <a:pt x="22" y="39"/>
                        <a:pt x="23" y="39"/>
                      </a:cubicBezTo>
                      <a:cubicBezTo>
                        <a:pt x="23" y="39"/>
                        <a:pt x="23" y="38"/>
                        <a:pt x="23" y="38"/>
                      </a:cubicBezTo>
                      <a:cubicBezTo>
                        <a:pt x="23" y="39"/>
                        <a:pt x="24" y="38"/>
                        <a:pt x="24" y="39"/>
                      </a:cubicBezTo>
                      <a:cubicBezTo>
                        <a:pt x="24" y="39"/>
                        <a:pt x="24" y="39"/>
                        <a:pt x="24" y="40"/>
                      </a:cubicBezTo>
                      <a:cubicBezTo>
                        <a:pt x="24" y="40"/>
                        <a:pt x="24" y="40"/>
                        <a:pt x="24" y="40"/>
                      </a:cubicBezTo>
                      <a:cubicBezTo>
                        <a:pt x="24" y="40"/>
                        <a:pt x="24" y="41"/>
                        <a:pt x="24" y="41"/>
                      </a:cubicBezTo>
                      <a:cubicBezTo>
                        <a:pt x="24" y="41"/>
                        <a:pt x="24" y="42"/>
                        <a:pt x="25" y="42"/>
                      </a:cubicBezTo>
                      <a:cubicBezTo>
                        <a:pt x="25" y="42"/>
                        <a:pt x="25" y="41"/>
                        <a:pt x="26" y="42"/>
                      </a:cubicBezTo>
                      <a:cubicBezTo>
                        <a:pt x="25" y="42"/>
                        <a:pt x="25" y="42"/>
                        <a:pt x="25" y="42"/>
                      </a:cubicBezTo>
                      <a:cubicBezTo>
                        <a:pt x="25" y="42"/>
                        <a:pt x="24" y="42"/>
                        <a:pt x="24" y="42"/>
                      </a:cubicBezTo>
                      <a:cubicBezTo>
                        <a:pt x="24" y="42"/>
                        <a:pt x="24" y="42"/>
                        <a:pt x="24" y="43"/>
                      </a:cubicBezTo>
                      <a:cubicBezTo>
                        <a:pt x="24" y="43"/>
                        <a:pt x="24" y="43"/>
                        <a:pt x="24" y="44"/>
                      </a:cubicBezTo>
                      <a:cubicBezTo>
                        <a:pt x="24" y="44"/>
                        <a:pt x="25" y="44"/>
                        <a:pt x="25" y="45"/>
                      </a:cubicBezTo>
                      <a:cubicBezTo>
                        <a:pt x="25" y="46"/>
                        <a:pt x="25" y="46"/>
                        <a:pt x="25" y="47"/>
                      </a:cubicBezTo>
                      <a:cubicBezTo>
                        <a:pt x="25" y="47"/>
                        <a:pt x="25" y="47"/>
                        <a:pt x="25" y="47"/>
                      </a:cubicBezTo>
                      <a:cubicBezTo>
                        <a:pt x="25" y="48"/>
                        <a:pt x="24" y="47"/>
                        <a:pt x="24" y="47"/>
                      </a:cubicBezTo>
                      <a:cubicBezTo>
                        <a:pt x="25" y="48"/>
                        <a:pt x="26" y="48"/>
                        <a:pt x="27" y="49"/>
                      </a:cubicBezTo>
                      <a:cubicBezTo>
                        <a:pt x="27" y="49"/>
                        <a:pt x="27" y="48"/>
                        <a:pt x="27" y="48"/>
                      </a:cubicBezTo>
                      <a:cubicBezTo>
                        <a:pt x="28" y="49"/>
                        <a:pt x="27" y="49"/>
                        <a:pt x="28" y="49"/>
                      </a:cubicBezTo>
                      <a:cubicBezTo>
                        <a:pt x="29" y="50"/>
                        <a:pt x="31" y="51"/>
                        <a:pt x="32" y="51"/>
                      </a:cubicBezTo>
                      <a:cubicBezTo>
                        <a:pt x="32" y="51"/>
                        <a:pt x="32" y="50"/>
                        <a:pt x="32" y="50"/>
                      </a:cubicBezTo>
                      <a:cubicBezTo>
                        <a:pt x="33" y="50"/>
                        <a:pt x="34" y="51"/>
                        <a:pt x="33" y="51"/>
                      </a:cubicBezTo>
                      <a:cubicBezTo>
                        <a:pt x="33" y="51"/>
                        <a:pt x="33" y="51"/>
                        <a:pt x="33" y="51"/>
                      </a:cubicBezTo>
                      <a:cubicBezTo>
                        <a:pt x="33" y="52"/>
                        <a:pt x="34" y="52"/>
                        <a:pt x="35" y="52"/>
                      </a:cubicBezTo>
                      <a:cubicBezTo>
                        <a:pt x="36" y="51"/>
                        <a:pt x="36" y="49"/>
                        <a:pt x="35" y="47"/>
                      </a:cubicBezTo>
                      <a:cubicBezTo>
                        <a:pt x="35" y="45"/>
                        <a:pt x="36" y="44"/>
                        <a:pt x="36" y="41"/>
                      </a:cubicBezTo>
                      <a:cubicBezTo>
                        <a:pt x="36" y="41"/>
                        <a:pt x="36" y="41"/>
                        <a:pt x="36" y="41"/>
                      </a:cubicBezTo>
                      <a:cubicBezTo>
                        <a:pt x="36" y="38"/>
                        <a:pt x="36" y="34"/>
                        <a:pt x="36" y="31"/>
                      </a:cubicBezTo>
                      <a:cubicBezTo>
                        <a:pt x="36" y="31"/>
                        <a:pt x="35" y="30"/>
                        <a:pt x="36" y="30"/>
                      </a:cubicBezTo>
                      <a:cubicBezTo>
                        <a:pt x="36" y="29"/>
                        <a:pt x="36" y="29"/>
                        <a:pt x="36" y="28"/>
                      </a:cubicBezTo>
                      <a:cubicBezTo>
                        <a:pt x="36" y="28"/>
                        <a:pt x="36" y="26"/>
                        <a:pt x="36" y="26"/>
                      </a:cubicBezTo>
                      <a:close/>
                      <a:moveTo>
                        <a:pt x="1" y="3"/>
                      </a:moveTo>
                      <a:cubicBezTo>
                        <a:pt x="1" y="2"/>
                        <a:pt x="1" y="2"/>
                        <a:pt x="1" y="2"/>
                      </a:cubicBezTo>
                      <a:cubicBezTo>
                        <a:pt x="1" y="2"/>
                        <a:pt x="1" y="3"/>
                        <a:pt x="1" y="3"/>
                      </a:cubicBezTo>
                      <a:close/>
                      <a:moveTo>
                        <a:pt x="4" y="6"/>
                      </a:moveTo>
                      <a:cubicBezTo>
                        <a:pt x="3" y="6"/>
                        <a:pt x="3" y="5"/>
                        <a:pt x="4" y="5"/>
                      </a:cubicBezTo>
                      <a:cubicBezTo>
                        <a:pt x="4" y="5"/>
                        <a:pt x="4" y="5"/>
                        <a:pt x="4" y="6"/>
                      </a:cubicBezTo>
                      <a:cubicBezTo>
                        <a:pt x="4" y="6"/>
                        <a:pt x="4" y="6"/>
                        <a:pt x="4" y="6"/>
                      </a:cubicBezTo>
                      <a:close/>
                      <a:moveTo>
                        <a:pt x="4" y="4"/>
                      </a:move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lose/>
                      <a:moveTo>
                        <a:pt x="5" y="4"/>
                      </a:moveTo>
                      <a:cubicBezTo>
                        <a:pt x="5" y="3"/>
                        <a:pt x="6" y="4"/>
                        <a:pt x="5" y="4"/>
                      </a:cubicBezTo>
                      <a:cubicBezTo>
                        <a:pt x="5" y="4"/>
                        <a:pt x="5" y="4"/>
                        <a:pt x="5" y="4"/>
                      </a:cubicBezTo>
                      <a:close/>
                      <a:moveTo>
                        <a:pt x="5" y="10"/>
                      </a:moveTo>
                      <a:cubicBezTo>
                        <a:pt x="5" y="10"/>
                        <a:pt x="5" y="10"/>
                        <a:pt x="5" y="10"/>
                      </a:cubicBezTo>
                      <a:cubicBezTo>
                        <a:pt x="5" y="10"/>
                        <a:pt x="5" y="9"/>
                        <a:pt x="5" y="9"/>
                      </a:cubicBezTo>
                      <a:cubicBezTo>
                        <a:pt x="5" y="10"/>
                        <a:pt x="5" y="10"/>
                        <a:pt x="5" y="10"/>
                      </a:cubicBezTo>
                      <a:close/>
                      <a:moveTo>
                        <a:pt x="25" y="44"/>
                      </a:moveTo>
                      <a:cubicBezTo>
                        <a:pt x="25" y="44"/>
                        <a:pt x="25" y="43"/>
                        <a:pt x="25" y="43"/>
                      </a:cubicBezTo>
                      <a:cubicBezTo>
                        <a:pt x="25" y="43"/>
                        <a:pt x="25" y="44"/>
                        <a:pt x="25" y="44"/>
                      </a:cubicBezTo>
                      <a:cubicBezTo>
                        <a:pt x="25" y="44"/>
                        <a:pt x="25" y="44"/>
                        <a:pt x="25" y="44"/>
                      </a:cubicBezTo>
                      <a:close/>
                      <a:moveTo>
                        <a:pt x="35" y="18"/>
                      </a:moveTo>
                      <a:cubicBezTo>
                        <a:pt x="35" y="18"/>
                        <a:pt x="35" y="18"/>
                        <a:pt x="35" y="18"/>
                      </a:cubicBezTo>
                      <a:cubicBezTo>
                        <a:pt x="34" y="18"/>
                        <a:pt x="34" y="18"/>
                        <a:pt x="35" y="18"/>
                      </a:cubicBezTo>
                      <a:close/>
                      <a:moveTo>
                        <a:pt x="34" y="20"/>
                      </a:moveTo>
                      <a:cubicBezTo>
                        <a:pt x="35" y="20"/>
                        <a:pt x="34" y="20"/>
                        <a:pt x="34" y="21"/>
                      </a:cubicBezTo>
                      <a:cubicBezTo>
                        <a:pt x="34" y="20"/>
                        <a:pt x="34" y="20"/>
                        <a:pt x="34" y="20"/>
                      </a:cubicBezTo>
                      <a:close/>
                      <a:moveTo>
                        <a:pt x="34" y="22"/>
                      </a:moveTo>
                      <a:cubicBezTo>
                        <a:pt x="33" y="22"/>
                        <a:pt x="33" y="22"/>
                        <a:pt x="33" y="22"/>
                      </a:cubicBezTo>
                      <a:cubicBezTo>
                        <a:pt x="33" y="21"/>
                        <a:pt x="33" y="21"/>
                        <a:pt x="33" y="21"/>
                      </a:cubicBezTo>
                      <a:cubicBezTo>
                        <a:pt x="33" y="21"/>
                        <a:pt x="34" y="21"/>
                        <a:pt x="34" y="22"/>
                      </a:cubicBezTo>
                      <a:close/>
                      <a:moveTo>
                        <a:pt x="34" y="35"/>
                      </a:moveTo>
                      <a:cubicBezTo>
                        <a:pt x="34" y="35"/>
                        <a:pt x="34" y="35"/>
                        <a:pt x="35" y="34"/>
                      </a:cubicBezTo>
                      <a:cubicBezTo>
                        <a:pt x="35" y="35"/>
                        <a:pt x="35" y="35"/>
                        <a:pt x="35" y="35"/>
                      </a:cubicBezTo>
                      <a:cubicBezTo>
                        <a:pt x="35" y="36"/>
                        <a:pt x="34" y="35"/>
                        <a:pt x="34" y="35"/>
                      </a:cubicBezTo>
                      <a:close/>
                      <a:moveTo>
                        <a:pt x="35" y="43"/>
                      </a:moveTo>
                      <a:cubicBezTo>
                        <a:pt x="35" y="43"/>
                        <a:pt x="34" y="43"/>
                        <a:pt x="34" y="42"/>
                      </a:cubicBezTo>
                      <a:cubicBezTo>
                        <a:pt x="34" y="42"/>
                        <a:pt x="35" y="42"/>
                        <a:pt x="35" y="42"/>
                      </a:cubicBezTo>
                      <a:cubicBezTo>
                        <a:pt x="35" y="42"/>
                        <a:pt x="35" y="43"/>
                        <a:pt x="35" y="43"/>
                      </a:cubicBezTo>
                      <a:close/>
                      <a:moveTo>
                        <a:pt x="32" y="26"/>
                      </a:moveTo>
                      <a:cubicBezTo>
                        <a:pt x="32" y="26"/>
                        <a:pt x="32" y="27"/>
                        <a:pt x="33" y="27"/>
                      </a:cubicBezTo>
                      <a:cubicBezTo>
                        <a:pt x="33" y="28"/>
                        <a:pt x="32" y="28"/>
                        <a:pt x="32" y="28"/>
                      </a:cubicBezTo>
                      <a:cubicBezTo>
                        <a:pt x="32" y="27"/>
                        <a:pt x="32" y="27"/>
                        <a:pt x="31" y="27"/>
                      </a:cubicBezTo>
                      <a:cubicBezTo>
                        <a:pt x="32" y="27"/>
                        <a:pt x="32" y="26"/>
                        <a:pt x="32" y="26"/>
                      </a:cubicBezTo>
                      <a:close/>
                      <a:moveTo>
                        <a:pt x="32" y="25"/>
                      </a:moveTo>
                      <a:cubicBezTo>
                        <a:pt x="32" y="24"/>
                        <a:pt x="32" y="24"/>
                        <a:pt x="32" y="24"/>
                      </a:cubicBezTo>
                      <a:cubicBezTo>
                        <a:pt x="33" y="25"/>
                        <a:pt x="32" y="25"/>
                        <a:pt x="32" y="25"/>
                      </a:cubicBezTo>
                      <a:close/>
                      <a:moveTo>
                        <a:pt x="34" y="38"/>
                      </a:moveTo>
                      <a:cubicBezTo>
                        <a:pt x="34" y="38"/>
                        <a:pt x="34" y="38"/>
                        <a:pt x="34" y="38"/>
                      </a:cubicBezTo>
                      <a:cubicBezTo>
                        <a:pt x="34" y="38"/>
                        <a:pt x="33" y="38"/>
                        <a:pt x="34" y="38"/>
                      </a:cubicBezTo>
                      <a:cubicBezTo>
                        <a:pt x="34" y="38"/>
                        <a:pt x="34" y="38"/>
                        <a:pt x="34" y="38"/>
                      </a:cubicBezTo>
                      <a:close/>
                      <a:moveTo>
                        <a:pt x="33" y="36"/>
                      </a:moveTo>
                      <a:cubicBezTo>
                        <a:pt x="33" y="36"/>
                        <a:pt x="33" y="35"/>
                        <a:pt x="33" y="35"/>
                      </a:cubicBezTo>
                      <a:cubicBezTo>
                        <a:pt x="34" y="35"/>
                        <a:pt x="34" y="36"/>
                        <a:pt x="34" y="36"/>
                      </a:cubicBezTo>
                      <a:cubicBezTo>
                        <a:pt x="33" y="36"/>
                        <a:pt x="33" y="36"/>
                        <a:pt x="33" y="36"/>
                      </a:cubicBezTo>
                      <a:close/>
                      <a:moveTo>
                        <a:pt x="33" y="34"/>
                      </a:moveTo>
                      <a:cubicBezTo>
                        <a:pt x="33" y="34"/>
                        <a:pt x="33" y="34"/>
                        <a:pt x="32" y="34"/>
                      </a:cubicBezTo>
                      <a:cubicBezTo>
                        <a:pt x="32" y="33"/>
                        <a:pt x="33" y="33"/>
                        <a:pt x="33" y="33"/>
                      </a:cubicBezTo>
                      <a:cubicBezTo>
                        <a:pt x="33" y="33"/>
                        <a:pt x="33" y="32"/>
                        <a:pt x="33" y="32"/>
                      </a:cubicBezTo>
                      <a:cubicBezTo>
                        <a:pt x="33" y="32"/>
                        <a:pt x="33" y="32"/>
                        <a:pt x="33" y="32"/>
                      </a:cubicBezTo>
                      <a:cubicBezTo>
                        <a:pt x="33" y="33"/>
                        <a:pt x="34" y="33"/>
                        <a:pt x="34" y="33"/>
                      </a:cubicBezTo>
                      <a:cubicBezTo>
                        <a:pt x="34" y="34"/>
                        <a:pt x="34" y="33"/>
                        <a:pt x="34" y="34"/>
                      </a:cubicBezTo>
                      <a:cubicBezTo>
                        <a:pt x="34" y="34"/>
                        <a:pt x="34" y="34"/>
                        <a:pt x="34" y="34"/>
                      </a:cubicBezTo>
                      <a:cubicBezTo>
                        <a:pt x="34" y="34"/>
                        <a:pt x="34" y="34"/>
                        <a:pt x="33" y="34"/>
                      </a:cubicBezTo>
                      <a:close/>
                      <a:moveTo>
                        <a:pt x="32" y="38"/>
                      </a:moveTo>
                      <a:cubicBezTo>
                        <a:pt x="32" y="38"/>
                        <a:pt x="33" y="39"/>
                        <a:pt x="33" y="38"/>
                      </a:cubicBezTo>
                      <a:cubicBezTo>
                        <a:pt x="33" y="39"/>
                        <a:pt x="32" y="39"/>
                        <a:pt x="32" y="38"/>
                      </a:cubicBezTo>
                      <a:close/>
                      <a:moveTo>
                        <a:pt x="32" y="38"/>
                      </a:moveTo>
                      <a:cubicBezTo>
                        <a:pt x="32" y="37"/>
                        <a:pt x="32" y="37"/>
                        <a:pt x="32" y="37"/>
                      </a:cubicBezTo>
                      <a:cubicBezTo>
                        <a:pt x="32" y="37"/>
                        <a:pt x="32" y="37"/>
                        <a:pt x="32" y="38"/>
                      </a:cubicBezTo>
                      <a:cubicBezTo>
                        <a:pt x="32" y="37"/>
                        <a:pt x="32" y="38"/>
                        <a:pt x="32" y="38"/>
                      </a:cubicBezTo>
                      <a:close/>
                      <a:moveTo>
                        <a:pt x="33" y="37"/>
                      </a:moveTo>
                      <a:cubicBezTo>
                        <a:pt x="33" y="38"/>
                        <a:pt x="33" y="38"/>
                        <a:pt x="33" y="38"/>
                      </a:cubicBezTo>
                      <a:cubicBezTo>
                        <a:pt x="33" y="38"/>
                        <a:pt x="32" y="38"/>
                        <a:pt x="33" y="37"/>
                      </a:cubicBezTo>
                      <a:close/>
                      <a:moveTo>
                        <a:pt x="34" y="32"/>
                      </a:moveTo>
                      <a:cubicBezTo>
                        <a:pt x="34" y="32"/>
                        <a:pt x="35" y="33"/>
                        <a:pt x="35" y="34"/>
                      </a:cubicBezTo>
                      <a:cubicBezTo>
                        <a:pt x="34" y="33"/>
                        <a:pt x="34" y="33"/>
                        <a:pt x="34" y="32"/>
                      </a:cubicBezTo>
                      <a:close/>
                      <a:moveTo>
                        <a:pt x="34" y="24"/>
                      </a:moveTo>
                      <a:cubicBezTo>
                        <a:pt x="34" y="24"/>
                        <a:pt x="34" y="23"/>
                        <a:pt x="35" y="24"/>
                      </a:cubicBezTo>
                      <a:cubicBezTo>
                        <a:pt x="35" y="24"/>
                        <a:pt x="35" y="24"/>
                        <a:pt x="35" y="24"/>
                      </a:cubicBezTo>
                      <a:cubicBezTo>
                        <a:pt x="35" y="24"/>
                        <a:pt x="34" y="24"/>
                        <a:pt x="34" y="24"/>
                      </a:cubicBezTo>
                      <a:close/>
                      <a:moveTo>
                        <a:pt x="34" y="32"/>
                      </a:moveTo>
                      <a:cubicBezTo>
                        <a:pt x="34" y="32"/>
                        <a:pt x="32" y="32"/>
                        <a:pt x="33" y="31"/>
                      </a:cubicBezTo>
                      <a:cubicBezTo>
                        <a:pt x="33" y="31"/>
                        <a:pt x="33" y="31"/>
                        <a:pt x="33" y="31"/>
                      </a:cubicBezTo>
                      <a:cubicBezTo>
                        <a:pt x="33" y="32"/>
                        <a:pt x="34" y="31"/>
                        <a:pt x="35" y="32"/>
                      </a:cubicBezTo>
                      <a:cubicBezTo>
                        <a:pt x="34" y="32"/>
                        <a:pt x="34" y="32"/>
                        <a:pt x="34" y="32"/>
                      </a:cubicBezTo>
                      <a:close/>
                      <a:moveTo>
                        <a:pt x="33" y="27"/>
                      </a:moveTo>
                      <a:cubicBezTo>
                        <a:pt x="33" y="26"/>
                        <a:pt x="33" y="26"/>
                        <a:pt x="33" y="26"/>
                      </a:cubicBezTo>
                      <a:cubicBezTo>
                        <a:pt x="33" y="26"/>
                        <a:pt x="33" y="26"/>
                        <a:pt x="33" y="26"/>
                      </a:cubicBezTo>
                      <a:cubicBezTo>
                        <a:pt x="33" y="26"/>
                        <a:pt x="33" y="26"/>
                        <a:pt x="33" y="27"/>
                      </a:cubicBezTo>
                      <a:close/>
                      <a:moveTo>
                        <a:pt x="32" y="31"/>
                      </a:moveTo>
                      <a:cubicBezTo>
                        <a:pt x="32" y="31"/>
                        <a:pt x="31" y="31"/>
                        <a:pt x="31" y="31"/>
                      </a:cubicBezTo>
                      <a:cubicBezTo>
                        <a:pt x="32" y="31"/>
                        <a:pt x="32" y="31"/>
                        <a:pt x="32" y="31"/>
                      </a:cubicBezTo>
                      <a:close/>
                      <a:moveTo>
                        <a:pt x="33" y="40"/>
                      </a:moveTo>
                      <a:cubicBezTo>
                        <a:pt x="33" y="40"/>
                        <a:pt x="32" y="40"/>
                        <a:pt x="32" y="40"/>
                      </a:cubicBezTo>
                      <a:cubicBezTo>
                        <a:pt x="32" y="39"/>
                        <a:pt x="33" y="40"/>
                        <a:pt x="33" y="40"/>
                      </a:cubicBezTo>
                      <a:close/>
                      <a:moveTo>
                        <a:pt x="32" y="40"/>
                      </a:moveTo>
                      <a:cubicBezTo>
                        <a:pt x="33" y="40"/>
                        <a:pt x="32" y="41"/>
                        <a:pt x="33" y="41"/>
                      </a:cubicBezTo>
                      <a:cubicBezTo>
                        <a:pt x="33" y="41"/>
                        <a:pt x="33" y="40"/>
                        <a:pt x="33" y="40"/>
                      </a:cubicBezTo>
                      <a:cubicBezTo>
                        <a:pt x="33" y="40"/>
                        <a:pt x="34" y="40"/>
                        <a:pt x="34" y="41"/>
                      </a:cubicBezTo>
                      <a:cubicBezTo>
                        <a:pt x="33" y="41"/>
                        <a:pt x="33" y="41"/>
                        <a:pt x="33" y="42"/>
                      </a:cubicBezTo>
                      <a:cubicBezTo>
                        <a:pt x="33" y="42"/>
                        <a:pt x="33" y="41"/>
                        <a:pt x="32" y="41"/>
                      </a:cubicBezTo>
                      <a:cubicBezTo>
                        <a:pt x="32" y="41"/>
                        <a:pt x="32" y="41"/>
                        <a:pt x="32" y="40"/>
                      </a:cubicBezTo>
                      <a:close/>
                      <a:moveTo>
                        <a:pt x="34" y="41"/>
                      </a:moveTo>
                      <a:cubicBezTo>
                        <a:pt x="34" y="41"/>
                        <a:pt x="34" y="41"/>
                        <a:pt x="34" y="41"/>
                      </a:cubicBezTo>
                      <a:cubicBezTo>
                        <a:pt x="34" y="42"/>
                        <a:pt x="34" y="42"/>
                        <a:pt x="34" y="42"/>
                      </a:cubicBezTo>
                      <a:cubicBezTo>
                        <a:pt x="33" y="41"/>
                        <a:pt x="34" y="41"/>
                        <a:pt x="34" y="41"/>
                      </a:cubicBezTo>
                      <a:close/>
                      <a:moveTo>
                        <a:pt x="34" y="23"/>
                      </a:moveTo>
                      <a:cubicBezTo>
                        <a:pt x="34" y="23"/>
                        <a:pt x="34" y="22"/>
                        <a:pt x="34" y="22"/>
                      </a:cubicBezTo>
                      <a:cubicBezTo>
                        <a:pt x="34" y="23"/>
                        <a:pt x="34" y="22"/>
                        <a:pt x="35" y="23"/>
                      </a:cubicBezTo>
                      <a:cubicBezTo>
                        <a:pt x="35" y="23"/>
                        <a:pt x="35" y="23"/>
                        <a:pt x="35" y="23"/>
                      </a:cubicBezTo>
                      <a:cubicBezTo>
                        <a:pt x="35" y="23"/>
                        <a:pt x="34" y="23"/>
                        <a:pt x="34" y="23"/>
                      </a:cubicBezTo>
                      <a:close/>
                      <a:moveTo>
                        <a:pt x="34" y="24"/>
                      </a:moveTo>
                      <a:cubicBezTo>
                        <a:pt x="34" y="24"/>
                        <a:pt x="35" y="25"/>
                        <a:pt x="34" y="25"/>
                      </a:cubicBezTo>
                      <a:cubicBezTo>
                        <a:pt x="33" y="25"/>
                        <a:pt x="33" y="24"/>
                        <a:pt x="32" y="23"/>
                      </a:cubicBezTo>
                      <a:cubicBezTo>
                        <a:pt x="32" y="23"/>
                        <a:pt x="32" y="24"/>
                        <a:pt x="32" y="24"/>
                      </a:cubicBezTo>
                      <a:cubicBezTo>
                        <a:pt x="32" y="24"/>
                        <a:pt x="32" y="24"/>
                        <a:pt x="31" y="23"/>
                      </a:cubicBezTo>
                      <a:cubicBezTo>
                        <a:pt x="31" y="23"/>
                        <a:pt x="32" y="23"/>
                        <a:pt x="32" y="23"/>
                      </a:cubicBezTo>
                      <a:cubicBezTo>
                        <a:pt x="33" y="23"/>
                        <a:pt x="33" y="23"/>
                        <a:pt x="34" y="23"/>
                      </a:cubicBezTo>
                      <a:cubicBezTo>
                        <a:pt x="33" y="24"/>
                        <a:pt x="33" y="23"/>
                        <a:pt x="33" y="24"/>
                      </a:cubicBezTo>
                      <a:cubicBezTo>
                        <a:pt x="33" y="24"/>
                        <a:pt x="34" y="24"/>
                        <a:pt x="34" y="24"/>
                      </a:cubicBezTo>
                      <a:close/>
                      <a:moveTo>
                        <a:pt x="33" y="23"/>
                      </a:moveTo>
                      <a:cubicBezTo>
                        <a:pt x="33" y="22"/>
                        <a:pt x="33" y="22"/>
                        <a:pt x="34" y="22"/>
                      </a:cubicBezTo>
                      <a:cubicBezTo>
                        <a:pt x="33" y="23"/>
                        <a:pt x="33" y="23"/>
                        <a:pt x="33" y="23"/>
                      </a:cubicBezTo>
                      <a:cubicBezTo>
                        <a:pt x="33" y="23"/>
                        <a:pt x="33" y="23"/>
                        <a:pt x="33" y="23"/>
                      </a:cubicBezTo>
                      <a:close/>
                      <a:moveTo>
                        <a:pt x="33" y="20"/>
                      </a:moveTo>
                      <a:cubicBezTo>
                        <a:pt x="33" y="20"/>
                        <a:pt x="33" y="20"/>
                        <a:pt x="33" y="20"/>
                      </a:cubicBezTo>
                      <a:cubicBezTo>
                        <a:pt x="33" y="20"/>
                        <a:pt x="33" y="20"/>
                        <a:pt x="33" y="20"/>
                      </a:cubicBezTo>
                      <a:cubicBezTo>
                        <a:pt x="33" y="20"/>
                        <a:pt x="33" y="20"/>
                        <a:pt x="33" y="20"/>
                      </a:cubicBezTo>
                      <a:close/>
                      <a:moveTo>
                        <a:pt x="33" y="17"/>
                      </a:moveTo>
                      <a:cubicBezTo>
                        <a:pt x="33" y="17"/>
                        <a:pt x="33" y="17"/>
                        <a:pt x="33" y="17"/>
                      </a:cubicBezTo>
                      <a:cubicBezTo>
                        <a:pt x="33" y="17"/>
                        <a:pt x="33" y="17"/>
                        <a:pt x="33" y="17"/>
                      </a:cubicBezTo>
                      <a:cubicBezTo>
                        <a:pt x="33" y="17"/>
                        <a:pt x="33" y="17"/>
                        <a:pt x="33" y="17"/>
                      </a:cubicBezTo>
                      <a:close/>
                      <a:moveTo>
                        <a:pt x="33" y="19"/>
                      </a:moveTo>
                      <a:cubicBezTo>
                        <a:pt x="33" y="19"/>
                        <a:pt x="33" y="19"/>
                        <a:pt x="32" y="19"/>
                      </a:cubicBezTo>
                      <a:cubicBezTo>
                        <a:pt x="33" y="18"/>
                        <a:pt x="32" y="18"/>
                        <a:pt x="32" y="18"/>
                      </a:cubicBezTo>
                      <a:cubicBezTo>
                        <a:pt x="32" y="17"/>
                        <a:pt x="32" y="17"/>
                        <a:pt x="32" y="16"/>
                      </a:cubicBezTo>
                      <a:cubicBezTo>
                        <a:pt x="33" y="16"/>
                        <a:pt x="32" y="18"/>
                        <a:pt x="33" y="19"/>
                      </a:cubicBezTo>
                      <a:close/>
                      <a:moveTo>
                        <a:pt x="31" y="20"/>
                      </a:moveTo>
                      <a:cubicBezTo>
                        <a:pt x="32" y="20"/>
                        <a:pt x="32" y="20"/>
                        <a:pt x="32" y="20"/>
                      </a:cubicBezTo>
                      <a:cubicBezTo>
                        <a:pt x="32" y="20"/>
                        <a:pt x="32" y="21"/>
                        <a:pt x="32" y="21"/>
                      </a:cubicBezTo>
                      <a:cubicBezTo>
                        <a:pt x="31" y="21"/>
                        <a:pt x="31" y="20"/>
                        <a:pt x="31" y="20"/>
                      </a:cubicBezTo>
                      <a:close/>
                      <a:moveTo>
                        <a:pt x="31" y="16"/>
                      </a:moveTo>
                      <a:cubicBezTo>
                        <a:pt x="31" y="16"/>
                        <a:pt x="31" y="16"/>
                        <a:pt x="30" y="16"/>
                      </a:cubicBezTo>
                      <a:cubicBezTo>
                        <a:pt x="30" y="16"/>
                        <a:pt x="30" y="16"/>
                        <a:pt x="30" y="15"/>
                      </a:cubicBezTo>
                      <a:cubicBezTo>
                        <a:pt x="30" y="15"/>
                        <a:pt x="30" y="16"/>
                        <a:pt x="31" y="16"/>
                      </a:cubicBezTo>
                      <a:close/>
                      <a:moveTo>
                        <a:pt x="30" y="45"/>
                      </a:moveTo>
                      <a:cubicBezTo>
                        <a:pt x="30" y="45"/>
                        <a:pt x="30" y="46"/>
                        <a:pt x="30" y="45"/>
                      </a:cubicBezTo>
                      <a:cubicBezTo>
                        <a:pt x="30" y="45"/>
                        <a:pt x="30" y="45"/>
                        <a:pt x="30" y="45"/>
                      </a:cubicBezTo>
                      <a:cubicBezTo>
                        <a:pt x="30" y="45"/>
                        <a:pt x="30" y="45"/>
                        <a:pt x="30" y="45"/>
                      </a:cubicBezTo>
                      <a:close/>
                      <a:moveTo>
                        <a:pt x="30" y="18"/>
                      </a:moveTo>
                      <a:cubicBezTo>
                        <a:pt x="30" y="19"/>
                        <a:pt x="30" y="18"/>
                        <a:pt x="30" y="19"/>
                      </a:cubicBezTo>
                      <a:cubicBezTo>
                        <a:pt x="30" y="19"/>
                        <a:pt x="30" y="18"/>
                        <a:pt x="30" y="18"/>
                      </a:cubicBezTo>
                      <a:cubicBezTo>
                        <a:pt x="30" y="18"/>
                        <a:pt x="30" y="18"/>
                        <a:pt x="30" y="18"/>
                      </a:cubicBezTo>
                      <a:close/>
                      <a:moveTo>
                        <a:pt x="30" y="41"/>
                      </a:moveTo>
                      <a:cubicBezTo>
                        <a:pt x="30" y="41"/>
                        <a:pt x="30" y="40"/>
                        <a:pt x="29" y="40"/>
                      </a:cubicBezTo>
                      <a:cubicBezTo>
                        <a:pt x="29" y="40"/>
                        <a:pt x="30" y="40"/>
                        <a:pt x="30" y="40"/>
                      </a:cubicBezTo>
                      <a:cubicBezTo>
                        <a:pt x="30" y="40"/>
                        <a:pt x="30" y="40"/>
                        <a:pt x="30" y="40"/>
                      </a:cubicBezTo>
                      <a:cubicBezTo>
                        <a:pt x="30" y="40"/>
                        <a:pt x="30" y="40"/>
                        <a:pt x="30" y="41"/>
                      </a:cubicBezTo>
                      <a:close/>
                      <a:moveTo>
                        <a:pt x="27" y="42"/>
                      </a:moveTo>
                      <a:cubicBezTo>
                        <a:pt x="27" y="42"/>
                        <a:pt x="26" y="42"/>
                        <a:pt x="27" y="41"/>
                      </a:cubicBezTo>
                      <a:cubicBezTo>
                        <a:pt x="27" y="41"/>
                        <a:pt x="27" y="42"/>
                        <a:pt x="27" y="42"/>
                      </a:cubicBezTo>
                      <a:close/>
                      <a:moveTo>
                        <a:pt x="27" y="23"/>
                      </a:moveTo>
                      <a:cubicBezTo>
                        <a:pt x="27" y="23"/>
                        <a:pt x="27" y="23"/>
                        <a:pt x="27" y="24"/>
                      </a:cubicBezTo>
                      <a:cubicBezTo>
                        <a:pt x="27" y="24"/>
                        <a:pt x="27" y="23"/>
                        <a:pt x="27" y="23"/>
                      </a:cubicBezTo>
                      <a:close/>
                      <a:moveTo>
                        <a:pt x="28" y="34"/>
                      </a:moveTo>
                      <a:cubicBezTo>
                        <a:pt x="27" y="34"/>
                        <a:pt x="27" y="34"/>
                        <a:pt x="27" y="34"/>
                      </a:cubicBezTo>
                      <a:cubicBezTo>
                        <a:pt x="27" y="34"/>
                        <a:pt x="28" y="34"/>
                        <a:pt x="28" y="34"/>
                      </a:cubicBezTo>
                      <a:close/>
                      <a:moveTo>
                        <a:pt x="28" y="43"/>
                      </a:moveTo>
                      <a:cubicBezTo>
                        <a:pt x="28" y="43"/>
                        <a:pt x="28" y="43"/>
                        <a:pt x="28" y="44"/>
                      </a:cubicBezTo>
                      <a:cubicBezTo>
                        <a:pt x="28" y="44"/>
                        <a:pt x="28" y="44"/>
                        <a:pt x="28" y="44"/>
                      </a:cubicBezTo>
                      <a:cubicBezTo>
                        <a:pt x="27" y="43"/>
                        <a:pt x="27" y="43"/>
                        <a:pt x="28" y="43"/>
                      </a:cubicBezTo>
                      <a:close/>
                      <a:moveTo>
                        <a:pt x="28" y="22"/>
                      </a:moveTo>
                      <a:cubicBezTo>
                        <a:pt x="28" y="21"/>
                        <a:pt x="28" y="21"/>
                        <a:pt x="28" y="21"/>
                      </a:cubicBezTo>
                      <a:cubicBezTo>
                        <a:pt x="28" y="21"/>
                        <a:pt x="28" y="21"/>
                        <a:pt x="28" y="21"/>
                      </a:cubicBezTo>
                      <a:cubicBezTo>
                        <a:pt x="28" y="21"/>
                        <a:pt x="28" y="22"/>
                        <a:pt x="28" y="22"/>
                      </a:cubicBezTo>
                      <a:close/>
                      <a:moveTo>
                        <a:pt x="28" y="22"/>
                      </a:moveTo>
                      <a:cubicBezTo>
                        <a:pt x="28" y="22"/>
                        <a:pt x="29" y="22"/>
                        <a:pt x="29" y="21"/>
                      </a:cubicBezTo>
                      <a:cubicBezTo>
                        <a:pt x="29" y="21"/>
                        <a:pt x="29" y="22"/>
                        <a:pt x="29" y="22"/>
                      </a:cubicBezTo>
                      <a:cubicBezTo>
                        <a:pt x="29" y="22"/>
                        <a:pt x="29" y="22"/>
                        <a:pt x="28" y="22"/>
                      </a:cubicBezTo>
                      <a:close/>
                      <a:moveTo>
                        <a:pt x="29" y="23"/>
                      </a:moveTo>
                      <a:cubicBezTo>
                        <a:pt x="29" y="23"/>
                        <a:pt x="30" y="23"/>
                        <a:pt x="30" y="24"/>
                      </a:cubicBezTo>
                      <a:cubicBezTo>
                        <a:pt x="29" y="24"/>
                        <a:pt x="29" y="23"/>
                        <a:pt x="29" y="23"/>
                      </a:cubicBezTo>
                      <a:cubicBezTo>
                        <a:pt x="29" y="23"/>
                        <a:pt x="29" y="22"/>
                        <a:pt x="29" y="23"/>
                      </a:cubicBezTo>
                      <a:close/>
                      <a:moveTo>
                        <a:pt x="30" y="19"/>
                      </a:moveTo>
                      <a:cubicBezTo>
                        <a:pt x="29" y="19"/>
                        <a:pt x="29" y="19"/>
                        <a:pt x="29" y="18"/>
                      </a:cubicBezTo>
                      <a:cubicBezTo>
                        <a:pt x="30" y="18"/>
                        <a:pt x="30" y="19"/>
                        <a:pt x="30" y="19"/>
                      </a:cubicBezTo>
                      <a:close/>
                      <a:moveTo>
                        <a:pt x="29" y="13"/>
                      </a:moveTo>
                      <a:cubicBezTo>
                        <a:pt x="29" y="13"/>
                        <a:pt x="29" y="14"/>
                        <a:pt x="29" y="14"/>
                      </a:cubicBezTo>
                      <a:cubicBezTo>
                        <a:pt x="29" y="14"/>
                        <a:pt x="29" y="13"/>
                        <a:pt x="29" y="13"/>
                      </a:cubicBezTo>
                      <a:close/>
                      <a:moveTo>
                        <a:pt x="29" y="18"/>
                      </a:moveTo>
                      <a:cubicBezTo>
                        <a:pt x="29" y="17"/>
                        <a:pt x="29" y="17"/>
                        <a:pt x="29" y="17"/>
                      </a:cubicBezTo>
                      <a:cubicBezTo>
                        <a:pt x="29" y="17"/>
                        <a:pt x="29" y="18"/>
                        <a:pt x="29" y="18"/>
                      </a:cubicBezTo>
                      <a:close/>
                      <a:moveTo>
                        <a:pt x="27" y="12"/>
                      </a:moveTo>
                      <a:cubicBezTo>
                        <a:pt x="27" y="12"/>
                        <a:pt x="27" y="12"/>
                        <a:pt x="27" y="13"/>
                      </a:cubicBezTo>
                      <a:cubicBezTo>
                        <a:pt x="27" y="13"/>
                        <a:pt x="27" y="12"/>
                        <a:pt x="27" y="12"/>
                      </a:cubicBezTo>
                      <a:cubicBezTo>
                        <a:pt x="27" y="12"/>
                        <a:pt x="27" y="12"/>
                        <a:pt x="27" y="12"/>
                      </a:cubicBezTo>
                      <a:close/>
                      <a:moveTo>
                        <a:pt x="27" y="13"/>
                      </a:moveTo>
                      <a:cubicBezTo>
                        <a:pt x="27" y="13"/>
                        <a:pt x="27" y="14"/>
                        <a:pt x="27" y="14"/>
                      </a:cubicBezTo>
                      <a:cubicBezTo>
                        <a:pt x="27" y="14"/>
                        <a:pt x="27" y="14"/>
                        <a:pt x="27" y="14"/>
                      </a:cubicBezTo>
                      <a:cubicBezTo>
                        <a:pt x="27" y="13"/>
                        <a:pt x="27" y="13"/>
                        <a:pt x="27" y="13"/>
                      </a:cubicBezTo>
                      <a:close/>
                      <a:moveTo>
                        <a:pt x="24" y="16"/>
                      </a:moveTo>
                      <a:cubicBezTo>
                        <a:pt x="24" y="15"/>
                        <a:pt x="24" y="15"/>
                        <a:pt x="24" y="14"/>
                      </a:cubicBezTo>
                      <a:cubicBezTo>
                        <a:pt x="24" y="14"/>
                        <a:pt x="23" y="13"/>
                        <a:pt x="23" y="13"/>
                      </a:cubicBezTo>
                      <a:cubicBezTo>
                        <a:pt x="24" y="13"/>
                        <a:pt x="24" y="12"/>
                        <a:pt x="24" y="11"/>
                      </a:cubicBezTo>
                      <a:cubicBezTo>
                        <a:pt x="24" y="11"/>
                        <a:pt x="25" y="11"/>
                        <a:pt x="25" y="11"/>
                      </a:cubicBezTo>
                      <a:cubicBezTo>
                        <a:pt x="25" y="12"/>
                        <a:pt x="25" y="12"/>
                        <a:pt x="24" y="12"/>
                      </a:cubicBezTo>
                      <a:cubicBezTo>
                        <a:pt x="25" y="12"/>
                        <a:pt x="25" y="13"/>
                        <a:pt x="25" y="13"/>
                      </a:cubicBezTo>
                      <a:cubicBezTo>
                        <a:pt x="25" y="13"/>
                        <a:pt x="25" y="13"/>
                        <a:pt x="25" y="13"/>
                      </a:cubicBezTo>
                      <a:cubicBezTo>
                        <a:pt x="25" y="14"/>
                        <a:pt x="25" y="14"/>
                        <a:pt x="26" y="14"/>
                      </a:cubicBezTo>
                      <a:cubicBezTo>
                        <a:pt x="26" y="14"/>
                        <a:pt x="26" y="13"/>
                        <a:pt x="26" y="13"/>
                      </a:cubicBezTo>
                      <a:cubicBezTo>
                        <a:pt x="26" y="13"/>
                        <a:pt x="27" y="14"/>
                        <a:pt x="26" y="14"/>
                      </a:cubicBezTo>
                      <a:cubicBezTo>
                        <a:pt x="27" y="14"/>
                        <a:pt x="27" y="14"/>
                        <a:pt x="28" y="15"/>
                      </a:cubicBezTo>
                      <a:cubicBezTo>
                        <a:pt x="28" y="16"/>
                        <a:pt x="27" y="15"/>
                        <a:pt x="28" y="16"/>
                      </a:cubicBezTo>
                      <a:cubicBezTo>
                        <a:pt x="27" y="16"/>
                        <a:pt x="27" y="16"/>
                        <a:pt x="27" y="16"/>
                      </a:cubicBezTo>
                      <a:cubicBezTo>
                        <a:pt x="27" y="17"/>
                        <a:pt x="27" y="17"/>
                        <a:pt x="27" y="17"/>
                      </a:cubicBezTo>
                      <a:cubicBezTo>
                        <a:pt x="28" y="17"/>
                        <a:pt x="28" y="18"/>
                        <a:pt x="28" y="17"/>
                      </a:cubicBezTo>
                      <a:cubicBezTo>
                        <a:pt x="29" y="18"/>
                        <a:pt x="28" y="18"/>
                        <a:pt x="28" y="19"/>
                      </a:cubicBezTo>
                      <a:cubicBezTo>
                        <a:pt x="28" y="19"/>
                        <a:pt x="28" y="19"/>
                        <a:pt x="28" y="20"/>
                      </a:cubicBezTo>
                      <a:cubicBezTo>
                        <a:pt x="29" y="20"/>
                        <a:pt x="29" y="19"/>
                        <a:pt x="29" y="19"/>
                      </a:cubicBezTo>
                      <a:cubicBezTo>
                        <a:pt x="29" y="19"/>
                        <a:pt x="29" y="19"/>
                        <a:pt x="29" y="19"/>
                      </a:cubicBezTo>
                      <a:cubicBezTo>
                        <a:pt x="29" y="20"/>
                        <a:pt x="29" y="19"/>
                        <a:pt x="29" y="20"/>
                      </a:cubicBezTo>
                      <a:cubicBezTo>
                        <a:pt x="29" y="20"/>
                        <a:pt x="29" y="20"/>
                        <a:pt x="29" y="21"/>
                      </a:cubicBezTo>
                      <a:cubicBezTo>
                        <a:pt x="29" y="21"/>
                        <a:pt x="29" y="20"/>
                        <a:pt x="29" y="20"/>
                      </a:cubicBezTo>
                      <a:cubicBezTo>
                        <a:pt x="28" y="20"/>
                        <a:pt x="27" y="20"/>
                        <a:pt x="27" y="21"/>
                      </a:cubicBezTo>
                      <a:cubicBezTo>
                        <a:pt x="27" y="21"/>
                        <a:pt x="27" y="21"/>
                        <a:pt x="27" y="21"/>
                      </a:cubicBezTo>
                      <a:cubicBezTo>
                        <a:pt x="27" y="20"/>
                        <a:pt x="27" y="20"/>
                        <a:pt x="27" y="20"/>
                      </a:cubicBezTo>
                      <a:cubicBezTo>
                        <a:pt x="27" y="20"/>
                        <a:pt x="27" y="19"/>
                        <a:pt x="27" y="19"/>
                      </a:cubicBezTo>
                      <a:cubicBezTo>
                        <a:pt x="27" y="19"/>
                        <a:pt x="27" y="19"/>
                        <a:pt x="26" y="19"/>
                      </a:cubicBezTo>
                      <a:cubicBezTo>
                        <a:pt x="26" y="19"/>
                        <a:pt x="26" y="19"/>
                        <a:pt x="26" y="18"/>
                      </a:cubicBezTo>
                      <a:cubicBezTo>
                        <a:pt x="26" y="18"/>
                        <a:pt x="26" y="19"/>
                        <a:pt x="25" y="19"/>
                      </a:cubicBezTo>
                      <a:cubicBezTo>
                        <a:pt x="25" y="18"/>
                        <a:pt x="25" y="19"/>
                        <a:pt x="25" y="19"/>
                      </a:cubicBezTo>
                      <a:cubicBezTo>
                        <a:pt x="24" y="18"/>
                        <a:pt x="25" y="18"/>
                        <a:pt x="25" y="17"/>
                      </a:cubicBezTo>
                      <a:cubicBezTo>
                        <a:pt x="25" y="17"/>
                        <a:pt x="25" y="18"/>
                        <a:pt x="26" y="18"/>
                      </a:cubicBezTo>
                      <a:cubicBezTo>
                        <a:pt x="26" y="18"/>
                        <a:pt x="25" y="16"/>
                        <a:pt x="25" y="16"/>
                      </a:cubicBezTo>
                      <a:cubicBezTo>
                        <a:pt x="24" y="16"/>
                        <a:pt x="23" y="19"/>
                        <a:pt x="25" y="21"/>
                      </a:cubicBezTo>
                      <a:cubicBezTo>
                        <a:pt x="24" y="21"/>
                        <a:pt x="24" y="20"/>
                        <a:pt x="24" y="20"/>
                      </a:cubicBezTo>
                      <a:cubicBezTo>
                        <a:pt x="24" y="20"/>
                        <a:pt x="24" y="21"/>
                        <a:pt x="23" y="21"/>
                      </a:cubicBezTo>
                      <a:cubicBezTo>
                        <a:pt x="23" y="20"/>
                        <a:pt x="23" y="19"/>
                        <a:pt x="23" y="19"/>
                      </a:cubicBezTo>
                      <a:cubicBezTo>
                        <a:pt x="23" y="19"/>
                        <a:pt x="23" y="19"/>
                        <a:pt x="23" y="19"/>
                      </a:cubicBezTo>
                      <a:cubicBezTo>
                        <a:pt x="24" y="19"/>
                        <a:pt x="23" y="16"/>
                        <a:pt x="24" y="16"/>
                      </a:cubicBezTo>
                      <a:close/>
                      <a:moveTo>
                        <a:pt x="25" y="20"/>
                      </a:moveTo>
                      <a:cubicBezTo>
                        <a:pt x="25" y="20"/>
                        <a:pt x="25" y="20"/>
                        <a:pt x="25" y="20"/>
                      </a:cubicBezTo>
                      <a:cubicBezTo>
                        <a:pt x="25" y="20"/>
                        <a:pt x="25" y="21"/>
                        <a:pt x="25" y="21"/>
                      </a:cubicBezTo>
                      <a:cubicBezTo>
                        <a:pt x="25" y="21"/>
                        <a:pt x="25" y="20"/>
                        <a:pt x="25" y="20"/>
                      </a:cubicBezTo>
                      <a:close/>
                      <a:moveTo>
                        <a:pt x="25" y="22"/>
                      </a:moveTo>
                      <a:cubicBezTo>
                        <a:pt x="25" y="22"/>
                        <a:pt x="25" y="22"/>
                        <a:pt x="25" y="22"/>
                      </a:cubicBezTo>
                      <a:cubicBezTo>
                        <a:pt x="24" y="22"/>
                        <a:pt x="24" y="21"/>
                        <a:pt x="24" y="21"/>
                      </a:cubicBezTo>
                      <a:cubicBezTo>
                        <a:pt x="25" y="21"/>
                        <a:pt x="25" y="22"/>
                        <a:pt x="25" y="22"/>
                      </a:cubicBezTo>
                      <a:close/>
                      <a:moveTo>
                        <a:pt x="26" y="24"/>
                      </a:moveTo>
                      <a:cubicBezTo>
                        <a:pt x="26" y="24"/>
                        <a:pt x="25" y="23"/>
                        <a:pt x="25" y="23"/>
                      </a:cubicBezTo>
                      <a:cubicBezTo>
                        <a:pt x="26" y="23"/>
                        <a:pt x="26" y="23"/>
                        <a:pt x="26" y="24"/>
                      </a:cubicBezTo>
                      <a:close/>
                      <a:moveTo>
                        <a:pt x="23" y="17"/>
                      </a:moveTo>
                      <a:cubicBezTo>
                        <a:pt x="23" y="18"/>
                        <a:pt x="22" y="18"/>
                        <a:pt x="22" y="18"/>
                      </a:cubicBezTo>
                      <a:cubicBezTo>
                        <a:pt x="22" y="17"/>
                        <a:pt x="22" y="17"/>
                        <a:pt x="23" y="17"/>
                      </a:cubicBezTo>
                      <a:close/>
                      <a:moveTo>
                        <a:pt x="22" y="15"/>
                      </a:moveTo>
                      <a:cubicBezTo>
                        <a:pt x="22" y="15"/>
                        <a:pt x="22" y="15"/>
                        <a:pt x="22" y="15"/>
                      </a:cubicBezTo>
                      <a:cubicBezTo>
                        <a:pt x="22" y="15"/>
                        <a:pt x="22" y="15"/>
                        <a:pt x="22" y="15"/>
                      </a:cubicBezTo>
                      <a:cubicBezTo>
                        <a:pt x="22" y="15"/>
                        <a:pt x="22" y="15"/>
                        <a:pt x="22" y="15"/>
                      </a:cubicBezTo>
                      <a:close/>
                      <a:moveTo>
                        <a:pt x="20" y="10"/>
                      </a:moveTo>
                      <a:cubicBezTo>
                        <a:pt x="20" y="11"/>
                        <a:pt x="20" y="11"/>
                        <a:pt x="20" y="11"/>
                      </a:cubicBezTo>
                      <a:cubicBezTo>
                        <a:pt x="20" y="12"/>
                        <a:pt x="21" y="12"/>
                        <a:pt x="21" y="12"/>
                      </a:cubicBezTo>
                      <a:cubicBezTo>
                        <a:pt x="22" y="12"/>
                        <a:pt x="22" y="12"/>
                        <a:pt x="23" y="13"/>
                      </a:cubicBezTo>
                      <a:cubicBezTo>
                        <a:pt x="23" y="14"/>
                        <a:pt x="22" y="13"/>
                        <a:pt x="22" y="14"/>
                      </a:cubicBezTo>
                      <a:cubicBezTo>
                        <a:pt x="22" y="14"/>
                        <a:pt x="22" y="14"/>
                        <a:pt x="22" y="14"/>
                      </a:cubicBezTo>
                      <a:cubicBezTo>
                        <a:pt x="22" y="14"/>
                        <a:pt x="21" y="13"/>
                        <a:pt x="21" y="13"/>
                      </a:cubicBezTo>
                      <a:cubicBezTo>
                        <a:pt x="21" y="12"/>
                        <a:pt x="20" y="13"/>
                        <a:pt x="20" y="12"/>
                      </a:cubicBezTo>
                      <a:cubicBezTo>
                        <a:pt x="20" y="12"/>
                        <a:pt x="20" y="13"/>
                        <a:pt x="19" y="13"/>
                      </a:cubicBezTo>
                      <a:cubicBezTo>
                        <a:pt x="19" y="12"/>
                        <a:pt x="20" y="11"/>
                        <a:pt x="19" y="10"/>
                      </a:cubicBezTo>
                      <a:cubicBezTo>
                        <a:pt x="20" y="10"/>
                        <a:pt x="20" y="10"/>
                        <a:pt x="20" y="10"/>
                      </a:cubicBezTo>
                      <a:close/>
                      <a:moveTo>
                        <a:pt x="20" y="17"/>
                      </a:moveTo>
                      <a:cubicBezTo>
                        <a:pt x="20" y="17"/>
                        <a:pt x="20" y="17"/>
                        <a:pt x="20" y="17"/>
                      </a:cubicBezTo>
                      <a:cubicBezTo>
                        <a:pt x="20" y="18"/>
                        <a:pt x="21" y="18"/>
                        <a:pt x="21" y="18"/>
                      </a:cubicBezTo>
                      <a:cubicBezTo>
                        <a:pt x="21" y="18"/>
                        <a:pt x="21" y="18"/>
                        <a:pt x="21" y="18"/>
                      </a:cubicBezTo>
                      <a:cubicBezTo>
                        <a:pt x="20" y="18"/>
                        <a:pt x="20" y="18"/>
                        <a:pt x="20" y="18"/>
                      </a:cubicBezTo>
                      <a:cubicBezTo>
                        <a:pt x="20" y="17"/>
                        <a:pt x="20" y="18"/>
                        <a:pt x="20" y="17"/>
                      </a:cubicBezTo>
                      <a:close/>
                      <a:moveTo>
                        <a:pt x="20" y="17"/>
                      </a:moveTo>
                      <a:cubicBezTo>
                        <a:pt x="20" y="16"/>
                        <a:pt x="20" y="16"/>
                        <a:pt x="20" y="16"/>
                      </a:cubicBezTo>
                      <a:cubicBezTo>
                        <a:pt x="19" y="15"/>
                        <a:pt x="20" y="15"/>
                        <a:pt x="21" y="16"/>
                      </a:cubicBezTo>
                      <a:cubicBezTo>
                        <a:pt x="21" y="16"/>
                        <a:pt x="20" y="16"/>
                        <a:pt x="20" y="17"/>
                      </a:cubicBezTo>
                      <a:close/>
                      <a:moveTo>
                        <a:pt x="20" y="14"/>
                      </a:moveTo>
                      <a:cubicBezTo>
                        <a:pt x="20" y="14"/>
                        <a:pt x="20" y="13"/>
                        <a:pt x="20" y="13"/>
                      </a:cubicBezTo>
                      <a:cubicBezTo>
                        <a:pt x="20" y="13"/>
                        <a:pt x="21" y="15"/>
                        <a:pt x="20" y="14"/>
                      </a:cubicBezTo>
                      <a:close/>
                      <a:moveTo>
                        <a:pt x="19" y="15"/>
                      </a:moveTo>
                      <a:cubicBezTo>
                        <a:pt x="19" y="15"/>
                        <a:pt x="19" y="15"/>
                        <a:pt x="19" y="15"/>
                      </a:cubicBezTo>
                      <a:cubicBezTo>
                        <a:pt x="19" y="15"/>
                        <a:pt x="19" y="15"/>
                        <a:pt x="19" y="15"/>
                      </a:cubicBezTo>
                      <a:close/>
                      <a:moveTo>
                        <a:pt x="18" y="9"/>
                      </a:moveTo>
                      <a:cubicBezTo>
                        <a:pt x="19" y="9"/>
                        <a:pt x="19" y="9"/>
                        <a:pt x="20" y="9"/>
                      </a:cubicBezTo>
                      <a:cubicBezTo>
                        <a:pt x="19" y="10"/>
                        <a:pt x="19" y="10"/>
                        <a:pt x="19" y="10"/>
                      </a:cubicBezTo>
                      <a:cubicBezTo>
                        <a:pt x="19" y="9"/>
                        <a:pt x="18" y="9"/>
                        <a:pt x="18" y="9"/>
                      </a:cubicBezTo>
                      <a:close/>
                      <a:moveTo>
                        <a:pt x="18" y="9"/>
                      </a:moveTo>
                      <a:cubicBezTo>
                        <a:pt x="18" y="9"/>
                        <a:pt x="18" y="9"/>
                        <a:pt x="18" y="9"/>
                      </a:cubicBezTo>
                      <a:cubicBezTo>
                        <a:pt x="17" y="9"/>
                        <a:pt x="17" y="9"/>
                        <a:pt x="17" y="8"/>
                      </a:cubicBezTo>
                      <a:cubicBezTo>
                        <a:pt x="18" y="8"/>
                        <a:pt x="18" y="9"/>
                        <a:pt x="18" y="9"/>
                      </a:cubicBezTo>
                      <a:close/>
                      <a:moveTo>
                        <a:pt x="17" y="13"/>
                      </a:moveTo>
                      <a:cubicBezTo>
                        <a:pt x="17" y="13"/>
                        <a:pt x="17" y="13"/>
                        <a:pt x="17" y="13"/>
                      </a:cubicBezTo>
                      <a:cubicBezTo>
                        <a:pt x="18" y="12"/>
                        <a:pt x="19" y="12"/>
                        <a:pt x="19" y="13"/>
                      </a:cubicBezTo>
                      <a:cubicBezTo>
                        <a:pt x="18" y="13"/>
                        <a:pt x="18" y="14"/>
                        <a:pt x="18" y="15"/>
                      </a:cubicBezTo>
                      <a:cubicBezTo>
                        <a:pt x="18" y="15"/>
                        <a:pt x="18" y="15"/>
                        <a:pt x="18" y="15"/>
                      </a:cubicBezTo>
                      <a:cubicBezTo>
                        <a:pt x="17" y="14"/>
                        <a:pt x="17" y="14"/>
                        <a:pt x="17" y="14"/>
                      </a:cubicBezTo>
                      <a:cubicBezTo>
                        <a:pt x="17" y="13"/>
                        <a:pt x="17" y="13"/>
                        <a:pt x="17" y="13"/>
                      </a:cubicBezTo>
                      <a:close/>
                      <a:moveTo>
                        <a:pt x="17" y="13"/>
                      </a:moveTo>
                      <a:cubicBezTo>
                        <a:pt x="17" y="14"/>
                        <a:pt x="17" y="14"/>
                        <a:pt x="17" y="14"/>
                      </a:cubicBezTo>
                      <a:cubicBezTo>
                        <a:pt x="17" y="14"/>
                        <a:pt x="17" y="14"/>
                        <a:pt x="17" y="15"/>
                      </a:cubicBezTo>
                      <a:cubicBezTo>
                        <a:pt x="16" y="14"/>
                        <a:pt x="16" y="14"/>
                        <a:pt x="17" y="13"/>
                      </a:cubicBezTo>
                      <a:close/>
                      <a:moveTo>
                        <a:pt x="14" y="12"/>
                      </a:moveTo>
                      <a:cubicBezTo>
                        <a:pt x="15" y="12"/>
                        <a:pt x="15" y="13"/>
                        <a:pt x="15" y="13"/>
                      </a:cubicBezTo>
                      <a:cubicBezTo>
                        <a:pt x="15" y="13"/>
                        <a:pt x="15" y="13"/>
                        <a:pt x="14" y="12"/>
                      </a:cubicBezTo>
                      <a:cubicBezTo>
                        <a:pt x="14" y="12"/>
                        <a:pt x="14" y="12"/>
                        <a:pt x="14" y="12"/>
                      </a:cubicBezTo>
                      <a:close/>
                      <a:moveTo>
                        <a:pt x="14" y="15"/>
                      </a:moveTo>
                      <a:cubicBezTo>
                        <a:pt x="14" y="15"/>
                        <a:pt x="14" y="15"/>
                        <a:pt x="14" y="15"/>
                      </a:cubicBezTo>
                      <a:cubicBezTo>
                        <a:pt x="14" y="15"/>
                        <a:pt x="13" y="15"/>
                        <a:pt x="14" y="15"/>
                      </a:cubicBezTo>
                      <a:cubicBezTo>
                        <a:pt x="14" y="15"/>
                        <a:pt x="14" y="15"/>
                        <a:pt x="14" y="15"/>
                      </a:cubicBezTo>
                      <a:close/>
                      <a:moveTo>
                        <a:pt x="14" y="12"/>
                      </a:moveTo>
                      <a:cubicBezTo>
                        <a:pt x="14" y="12"/>
                        <a:pt x="14" y="12"/>
                        <a:pt x="14" y="12"/>
                      </a:cubicBezTo>
                      <a:cubicBezTo>
                        <a:pt x="13" y="11"/>
                        <a:pt x="14" y="10"/>
                        <a:pt x="14" y="12"/>
                      </a:cubicBezTo>
                      <a:close/>
                      <a:moveTo>
                        <a:pt x="13" y="13"/>
                      </a:moveTo>
                      <a:cubicBezTo>
                        <a:pt x="14" y="14"/>
                        <a:pt x="13" y="14"/>
                        <a:pt x="13" y="14"/>
                      </a:cubicBezTo>
                      <a:cubicBezTo>
                        <a:pt x="12" y="14"/>
                        <a:pt x="12" y="14"/>
                        <a:pt x="12" y="14"/>
                      </a:cubicBezTo>
                      <a:cubicBezTo>
                        <a:pt x="13" y="13"/>
                        <a:pt x="13" y="13"/>
                        <a:pt x="13" y="13"/>
                      </a:cubicBezTo>
                      <a:close/>
                      <a:moveTo>
                        <a:pt x="12" y="16"/>
                      </a:moveTo>
                      <a:cubicBezTo>
                        <a:pt x="12" y="16"/>
                        <a:pt x="12" y="16"/>
                        <a:pt x="12" y="16"/>
                      </a:cubicBezTo>
                      <a:cubicBezTo>
                        <a:pt x="12" y="16"/>
                        <a:pt x="12" y="17"/>
                        <a:pt x="12" y="16"/>
                      </a:cubicBezTo>
                      <a:close/>
                      <a:moveTo>
                        <a:pt x="12" y="9"/>
                      </a:moveTo>
                      <a:cubicBezTo>
                        <a:pt x="12" y="10"/>
                        <a:pt x="12" y="9"/>
                        <a:pt x="12" y="10"/>
                      </a:cubicBezTo>
                      <a:cubicBezTo>
                        <a:pt x="10" y="9"/>
                        <a:pt x="11" y="8"/>
                        <a:pt x="12" y="9"/>
                      </a:cubicBezTo>
                      <a:close/>
                      <a:moveTo>
                        <a:pt x="11" y="12"/>
                      </a:moveTo>
                      <a:cubicBezTo>
                        <a:pt x="12" y="12"/>
                        <a:pt x="12" y="13"/>
                        <a:pt x="12" y="13"/>
                      </a:cubicBezTo>
                      <a:cubicBezTo>
                        <a:pt x="11" y="13"/>
                        <a:pt x="11" y="13"/>
                        <a:pt x="11" y="13"/>
                      </a:cubicBezTo>
                      <a:cubicBezTo>
                        <a:pt x="11" y="12"/>
                        <a:pt x="11" y="12"/>
                        <a:pt x="11" y="12"/>
                      </a:cubicBezTo>
                      <a:close/>
                      <a:moveTo>
                        <a:pt x="11" y="16"/>
                      </a:moveTo>
                      <a:cubicBezTo>
                        <a:pt x="11" y="16"/>
                        <a:pt x="11" y="16"/>
                        <a:pt x="11" y="16"/>
                      </a:cubicBezTo>
                      <a:cubicBezTo>
                        <a:pt x="11" y="16"/>
                        <a:pt x="12" y="16"/>
                        <a:pt x="11" y="16"/>
                      </a:cubicBezTo>
                      <a:close/>
                      <a:moveTo>
                        <a:pt x="8" y="4"/>
                      </a:moveTo>
                      <a:cubicBezTo>
                        <a:pt x="8" y="4"/>
                        <a:pt x="8" y="5"/>
                        <a:pt x="8" y="5"/>
                      </a:cubicBezTo>
                      <a:cubicBezTo>
                        <a:pt x="8" y="5"/>
                        <a:pt x="7" y="5"/>
                        <a:pt x="8" y="4"/>
                      </a:cubicBezTo>
                      <a:close/>
                      <a:moveTo>
                        <a:pt x="8" y="6"/>
                      </a:moveTo>
                      <a:cubicBezTo>
                        <a:pt x="8" y="6"/>
                        <a:pt x="8" y="6"/>
                        <a:pt x="8" y="6"/>
                      </a:cubicBezTo>
                      <a:cubicBezTo>
                        <a:pt x="8" y="6"/>
                        <a:pt x="8" y="6"/>
                        <a:pt x="8" y="5"/>
                      </a:cubicBezTo>
                      <a:cubicBezTo>
                        <a:pt x="8" y="5"/>
                        <a:pt x="8" y="6"/>
                        <a:pt x="8" y="5"/>
                      </a:cubicBezTo>
                      <a:cubicBezTo>
                        <a:pt x="8" y="5"/>
                        <a:pt x="8" y="5"/>
                        <a:pt x="9" y="4"/>
                      </a:cubicBezTo>
                      <a:cubicBezTo>
                        <a:pt x="9" y="5"/>
                        <a:pt x="9" y="5"/>
                        <a:pt x="9" y="6"/>
                      </a:cubicBezTo>
                      <a:cubicBezTo>
                        <a:pt x="9" y="6"/>
                        <a:pt x="8" y="6"/>
                        <a:pt x="9" y="6"/>
                      </a:cubicBezTo>
                      <a:cubicBezTo>
                        <a:pt x="9" y="6"/>
                        <a:pt x="9" y="6"/>
                        <a:pt x="10" y="6"/>
                      </a:cubicBezTo>
                      <a:cubicBezTo>
                        <a:pt x="10" y="5"/>
                        <a:pt x="10" y="5"/>
                        <a:pt x="10" y="5"/>
                      </a:cubicBezTo>
                      <a:cubicBezTo>
                        <a:pt x="10" y="5"/>
                        <a:pt x="10" y="5"/>
                        <a:pt x="11" y="5"/>
                      </a:cubicBezTo>
                      <a:cubicBezTo>
                        <a:pt x="11" y="6"/>
                        <a:pt x="11" y="7"/>
                        <a:pt x="11" y="7"/>
                      </a:cubicBezTo>
                      <a:cubicBezTo>
                        <a:pt x="10" y="7"/>
                        <a:pt x="9" y="7"/>
                        <a:pt x="9" y="7"/>
                      </a:cubicBezTo>
                      <a:cubicBezTo>
                        <a:pt x="9" y="7"/>
                        <a:pt x="9" y="7"/>
                        <a:pt x="9" y="7"/>
                      </a:cubicBezTo>
                      <a:cubicBezTo>
                        <a:pt x="9" y="8"/>
                        <a:pt x="9" y="7"/>
                        <a:pt x="10" y="7"/>
                      </a:cubicBezTo>
                      <a:cubicBezTo>
                        <a:pt x="10" y="8"/>
                        <a:pt x="10" y="8"/>
                        <a:pt x="11" y="9"/>
                      </a:cubicBezTo>
                      <a:cubicBezTo>
                        <a:pt x="11" y="10"/>
                        <a:pt x="10" y="10"/>
                        <a:pt x="10" y="11"/>
                      </a:cubicBezTo>
                      <a:cubicBezTo>
                        <a:pt x="10" y="11"/>
                        <a:pt x="10" y="11"/>
                        <a:pt x="10" y="11"/>
                      </a:cubicBezTo>
                      <a:cubicBezTo>
                        <a:pt x="11" y="13"/>
                        <a:pt x="10" y="13"/>
                        <a:pt x="10" y="14"/>
                      </a:cubicBezTo>
                      <a:cubicBezTo>
                        <a:pt x="10" y="14"/>
                        <a:pt x="10" y="14"/>
                        <a:pt x="10" y="13"/>
                      </a:cubicBezTo>
                      <a:cubicBezTo>
                        <a:pt x="10" y="13"/>
                        <a:pt x="10" y="13"/>
                        <a:pt x="10" y="12"/>
                      </a:cubicBezTo>
                      <a:cubicBezTo>
                        <a:pt x="10" y="12"/>
                        <a:pt x="9" y="12"/>
                        <a:pt x="9" y="12"/>
                      </a:cubicBezTo>
                      <a:cubicBezTo>
                        <a:pt x="10" y="12"/>
                        <a:pt x="10" y="11"/>
                        <a:pt x="10" y="10"/>
                      </a:cubicBezTo>
                      <a:cubicBezTo>
                        <a:pt x="9" y="10"/>
                        <a:pt x="9" y="11"/>
                        <a:pt x="9" y="11"/>
                      </a:cubicBezTo>
                      <a:cubicBezTo>
                        <a:pt x="8" y="11"/>
                        <a:pt x="8" y="11"/>
                        <a:pt x="8" y="11"/>
                      </a:cubicBezTo>
                      <a:cubicBezTo>
                        <a:pt x="7" y="10"/>
                        <a:pt x="8" y="10"/>
                        <a:pt x="8" y="9"/>
                      </a:cubicBezTo>
                      <a:cubicBezTo>
                        <a:pt x="8" y="9"/>
                        <a:pt x="8" y="9"/>
                        <a:pt x="8" y="9"/>
                      </a:cubicBezTo>
                      <a:cubicBezTo>
                        <a:pt x="8" y="8"/>
                        <a:pt x="7" y="8"/>
                        <a:pt x="7" y="8"/>
                      </a:cubicBezTo>
                      <a:cubicBezTo>
                        <a:pt x="7" y="7"/>
                        <a:pt x="7" y="7"/>
                        <a:pt x="7" y="7"/>
                      </a:cubicBezTo>
                      <a:cubicBezTo>
                        <a:pt x="8" y="7"/>
                        <a:pt x="7" y="6"/>
                        <a:pt x="8" y="6"/>
                      </a:cubicBezTo>
                      <a:close/>
                      <a:moveTo>
                        <a:pt x="8" y="35"/>
                      </a:moveTo>
                      <a:cubicBezTo>
                        <a:pt x="9" y="35"/>
                        <a:pt x="8" y="35"/>
                        <a:pt x="8" y="34"/>
                      </a:cubicBezTo>
                      <a:cubicBezTo>
                        <a:pt x="8" y="34"/>
                        <a:pt x="8" y="34"/>
                        <a:pt x="8" y="35"/>
                      </a:cubicBezTo>
                      <a:close/>
                      <a:moveTo>
                        <a:pt x="8" y="32"/>
                      </a:moveTo>
                      <a:cubicBezTo>
                        <a:pt x="8" y="32"/>
                        <a:pt x="8" y="32"/>
                        <a:pt x="8" y="32"/>
                      </a:cubicBezTo>
                      <a:cubicBezTo>
                        <a:pt x="8" y="33"/>
                        <a:pt x="8" y="32"/>
                        <a:pt x="8" y="32"/>
                      </a:cubicBezTo>
                      <a:close/>
                      <a:moveTo>
                        <a:pt x="7" y="14"/>
                      </a:moveTo>
                      <a:cubicBezTo>
                        <a:pt x="7" y="14"/>
                        <a:pt x="7" y="13"/>
                        <a:pt x="7" y="13"/>
                      </a:cubicBezTo>
                      <a:cubicBezTo>
                        <a:pt x="7" y="13"/>
                        <a:pt x="7" y="13"/>
                        <a:pt x="7" y="13"/>
                      </a:cubicBezTo>
                      <a:cubicBezTo>
                        <a:pt x="8" y="13"/>
                        <a:pt x="8" y="13"/>
                        <a:pt x="8" y="13"/>
                      </a:cubicBezTo>
                      <a:cubicBezTo>
                        <a:pt x="8" y="13"/>
                        <a:pt x="8" y="13"/>
                        <a:pt x="8" y="14"/>
                      </a:cubicBezTo>
                      <a:cubicBezTo>
                        <a:pt x="9" y="14"/>
                        <a:pt x="9" y="14"/>
                        <a:pt x="9" y="14"/>
                      </a:cubicBezTo>
                      <a:cubicBezTo>
                        <a:pt x="9" y="14"/>
                        <a:pt x="10" y="15"/>
                        <a:pt x="9" y="15"/>
                      </a:cubicBezTo>
                      <a:cubicBezTo>
                        <a:pt x="9" y="15"/>
                        <a:pt x="8" y="14"/>
                        <a:pt x="7" y="14"/>
                      </a:cubicBezTo>
                      <a:close/>
                      <a:moveTo>
                        <a:pt x="7" y="11"/>
                      </a:moveTo>
                      <a:cubicBezTo>
                        <a:pt x="6" y="10"/>
                        <a:pt x="7" y="10"/>
                        <a:pt x="7" y="10"/>
                      </a:cubicBezTo>
                      <a:cubicBezTo>
                        <a:pt x="7" y="11"/>
                        <a:pt x="7" y="11"/>
                        <a:pt x="7" y="11"/>
                      </a:cubicBezTo>
                      <a:close/>
                      <a:moveTo>
                        <a:pt x="8" y="12"/>
                      </a:moveTo>
                      <a:cubicBezTo>
                        <a:pt x="9" y="12"/>
                        <a:pt x="9" y="13"/>
                        <a:pt x="9" y="13"/>
                      </a:cubicBezTo>
                      <a:cubicBezTo>
                        <a:pt x="9" y="13"/>
                        <a:pt x="9" y="13"/>
                        <a:pt x="9" y="13"/>
                      </a:cubicBezTo>
                      <a:cubicBezTo>
                        <a:pt x="8" y="13"/>
                        <a:pt x="8" y="12"/>
                        <a:pt x="8" y="12"/>
                      </a:cubicBezTo>
                      <a:close/>
                      <a:moveTo>
                        <a:pt x="9" y="15"/>
                      </a:moveTo>
                      <a:cubicBezTo>
                        <a:pt x="9" y="15"/>
                        <a:pt x="9" y="16"/>
                        <a:pt x="10" y="16"/>
                      </a:cubicBezTo>
                      <a:cubicBezTo>
                        <a:pt x="10" y="16"/>
                        <a:pt x="10" y="16"/>
                        <a:pt x="10" y="16"/>
                      </a:cubicBezTo>
                      <a:cubicBezTo>
                        <a:pt x="9" y="16"/>
                        <a:pt x="9" y="16"/>
                        <a:pt x="9" y="15"/>
                      </a:cubicBezTo>
                      <a:close/>
                      <a:moveTo>
                        <a:pt x="9" y="34"/>
                      </a:moveTo>
                      <a:cubicBezTo>
                        <a:pt x="9" y="34"/>
                        <a:pt x="9" y="34"/>
                        <a:pt x="9" y="34"/>
                      </a:cubicBezTo>
                      <a:cubicBezTo>
                        <a:pt x="9" y="34"/>
                        <a:pt x="9" y="34"/>
                        <a:pt x="9" y="34"/>
                      </a:cubicBezTo>
                      <a:cubicBezTo>
                        <a:pt x="9" y="34"/>
                        <a:pt x="9" y="34"/>
                        <a:pt x="9" y="34"/>
                      </a:cubicBezTo>
                      <a:close/>
                      <a:moveTo>
                        <a:pt x="10" y="15"/>
                      </a:moveTo>
                      <a:cubicBezTo>
                        <a:pt x="10" y="16"/>
                        <a:pt x="10" y="16"/>
                        <a:pt x="10" y="15"/>
                      </a:cubicBezTo>
                      <a:cubicBezTo>
                        <a:pt x="10" y="15"/>
                        <a:pt x="10" y="15"/>
                        <a:pt x="10" y="15"/>
                      </a:cubicBezTo>
                      <a:close/>
                      <a:moveTo>
                        <a:pt x="10" y="38"/>
                      </a:moveTo>
                      <a:cubicBezTo>
                        <a:pt x="10" y="39"/>
                        <a:pt x="9" y="38"/>
                        <a:pt x="9" y="39"/>
                      </a:cubicBezTo>
                      <a:cubicBezTo>
                        <a:pt x="9" y="39"/>
                        <a:pt x="9" y="38"/>
                        <a:pt x="9" y="38"/>
                      </a:cubicBezTo>
                      <a:cubicBezTo>
                        <a:pt x="9" y="38"/>
                        <a:pt x="10" y="38"/>
                        <a:pt x="10" y="38"/>
                      </a:cubicBezTo>
                      <a:close/>
                      <a:moveTo>
                        <a:pt x="7" y="9"/>
                      </a:moveTo>
                      <a:cubicBezTo>
                        <a:pt x="7" y="9"/>
                        <a:pt x="7" y="10"/>
                        <a:pt x="7" y="10"/>
                      </a:cubicBezTo>
                      <a:cubicBezTo>
                        <a:pt x="7" y="10"/>
                        <a:pt x="7" y="10"/>
                        <a:pt x="7" y="10"/>
                      </a:cubicBezTo>
                      <a:cubicBezTo>
                        <a:pt x="7" y="10"/>
                        <a:pt x="6" y="10"/>
                        <a:pt x="7" y="10"/>
                      </a:cubicBezTo>
                      <a:cubicBezTo>
                        <a:pt x="6" y="9"/>
                        <a:pt x="7" y="9"/>
                        <a:pt x="7" y="9"/>
                      </a:cubicBezTo>
                      <a:close/>
                      <a:moveTo>
                        <a:pt x="7" y="12"/>
                      </a:moveTo>
                      <a:cubicBezTo>
                        <a:pt x="7" y="12"/>
                        <a:pt x="6" y="12"/>
                        <a:pt x="6" y="11"/>
                      </a:cubicBezTo>
                      <a:cubicBezTo>
                        <a:pt x="6" y="10"/>
                        <a:pt x="7" y="11"/>
                        <a:pt x="7" y="12"/>
                      </a:cubicBezTo>
                      <a:close/>
                      <a:moveTo>
                        <a:pt x="6" y="12"/>
                      </a:moveTo>
                      <a:cubicBezTo>
                        <a:pt x="6" y="13"/>
                        <a:pt x="5" y="13"/>
                        <a:pt x="4" y="13"/>
                      </a:cubicBezTo>
                      <a:cubicBezTo>
                        <a:pt x="5" y="12"/>
                        <a:pt x="5" y="12"/>
                        <a:pt x="6" y="12"/>
                      </a:cubicBezTo>
                      <a:close/>
                      <a:moveTo>
                        <a:pt x="5" y="14"/>
                      </a:moveTo>
                      <a:cubicBezTo>
                        <a:pt x="5" y="14"/>
                        <a:pt x="5" y="14"/>
                        <a:pt x="5" y="14"/>
                      </a:cubicBezTo>
                      <a:cubicBezTo>
                        <a:pt x="5" y="14"/>
                        <a:pt x="4" y="14"/>
                        <a:pt x="4" y="13"/>
                      </a:cubicBezTo>
                      <a:cubicBezTo>
                        <a:pt x="5" y="13"/>
                        <a:pt x="5" y="13"/>
                        <a:pt x="5" y="14"/>
                      </a:cubicBezTo>
                      <a:close/>
                      <a:moveTo>
                        <a:pt x="4" y="23"/>
                      </a:moveTo>
                      <a:cubicBezTo>
                        <a:pt x="5" y="23"/>
                        <a:pt x="5" y="23"/>
                        <a:pt x="4" y="23"/>
                      </a:cubicBezTo>
                      <a:cubicBezTo>
                        <a:pt x="4" y="23"/>
                        <a:pt x="4" y="23"/>
                        <a:pt x="4" y="23"/>
                      </a:cubicBezTo>
                      <a:close/>
                      <a:moveTo>
                        <a:pt x="5" y="24"/>
                      </a:moveTo>
                      <a:cubicBezTo>
                        <a:pt x="4" y="24"/>
                        <a:pt x="4" y="24"/>
                        <a:pt x="4" y="24"/>
                      </a:cubicBezTo>
                      <a:cubicBezTo>
                        <a:pt x="4" y="24"/>
                        <a:pt x="5" y="24"/>
                        <a:pt x="5" y="24"/>
                      </a:cubicBezTo>
                      <a:close/>
                      <a:moveTo>
                        <a:pt x="3" y="33"/>
                      </a:moveTo>
                      <a:cubicBezTo>
                        <a:pt x="3" y="33"/>
                        <a:pt x="3" y="33"/>
                        <a:pt x="3" y="33"/>
                      </a:cubicBezTo>
                      <a:cubicBezTo>
                        <a:pt x="3" y="33"/>
                        <a:pt x="3" y="33"/>
                        <a:pt x="3" y="33"/>
                      </a:cubicBezTo>
                      <a:cubicBezTo>
                        <a:pt x="3" y="32"/>
                        <a:pt x="2" y="32"/>
                        <a:pt x="2" y="32"/>
                      </a:cubicBezTo>
                      <a:cubicBezTo>
                        <a:pt x="3" y="31"/>
                        <a:pt x="2" y="30"/>
                        <a:pt x="2" y="30"/>
                      </a:cubicBezTo>
                      <a:cubicBezTo>
                        <a:pt x="3" y="30"/>
                        <a:pt x="3" y="30"/>
                        <a:pt x="3" y="31"/>
                      </a:cubicBezTo>
                      <a:cubicBezTo>
                        <a:pt x="3" y="31"/>
                        <a:pt x="3" y="31"/>
                        <a:pt x="3" y="31"/>
                      </a:cubicBezTo>
                      <a:cubicBezTo>
                        <a:pt x="3" y="31"/>
                        <a:pt x="3" y="32"/>
                        <a:pt x="3" y="32"/>
                      </a:cubicBezTo>
                      <a:cubicBezTo>
                        <a:pt x="3" y="32"/>
                        <a:pt x="3" y="31"/>
                        <a:pt x="4" y="32"/>
                      </a:cubicBezTo>
                      <a:cubicBezTo>
                        <a:pt x="4" y="32"/>
                        <a:pt x="3" y="33"/>
                        <a:pt x="3" y="33"/>
                      </a:cubicBezTo>
                      <a:close/>
                      <a:moveTo>
                        <a:pt x="3" y="29"/>
                      </a:moveTo>
                      <a:cubicBezTo>
                        <a:pt x="3" y="29"/>
                        <a:pt x="3" y="29"/>
                        <a:pt x="3" y="29"/>
                      </a:cubicBezTo>
                      <a:cubicBezTo>
                        <a:pt x="3" y="29"/>
                        <a:pt x="3" y="30"/>
                        <a:pt x="3" y="30"/>
                      </a:cubicBezTo>
                      <a:cubicBezTo>
                        <a:pt x="3" y="30"/>
                        <a:pt x="3" y="29"/>
                        <a:pt x="3" y="29"/>
                      </a:cubicBezTo>
                      <a:close/>
                      <a:moveTo>
                        <a:pt x="4" y="33"/>
                      </a:moveTo>
                      <a:cubicBezTo>
                        <a:pt x="4" y="33"/>
                        <a:pt x="4" y="33"/>
                        <a:pt x="4" y="34"/>
                      </a:cubicBezTo>
                      <a:cubicBezTo>
                        <a:pt x="4" y="33"/>
                        <a:pt x="4" y="33"/>
                        <a:pt x="4" y="33"/>
                      </a:cubicBezTo>
                      <a:cubicBezTo>
                        <a:pt x="4" y="33"/>
                        <a:pt x="4" y="33"/>
                        <a:pt x="4" y="33"/>
                      </a:cubicBezTo>
                      <a:close/>
                      <a:moveTo>
                        <a:pt x="4" y="31"/>
                      </a:moveTo>
                      <a:cubicBezTo>
                        <a:pt x="4" y="31"/>
                        <a:pt x="4" y="31"/>
                        <a:pt x="4" y="31"/>
                      </a:cubicBezTo>
                      <a:cubicBezTo>
                        <a:pt x="4" y="31"/>
                        <a:pt x="4" y="31"/>
                        <a:pt x="4" y="31"/>
                      </a:cubicBezTo>
                      <a:close/>
                      <a:moveTo>
                        <a:pt x="5" y="32"/>
                      </a:moveTo>
                      <a:cubicBezTo>
                        <a:pt x="5" y="32"/>
                        <a:pt x="4" y="32"/>
                        <a:pt x="4" y="32"/>
                      </a:cubicBezTo>
                      <a:cubicBezTo>
                        <a:pt x="4" y="32"/>
                        <a:pt x="4" y="32"/>
                        <a:pt x="5" y="32"/>
                      </a:cubicBezTo>
                      <a:close/>
                      <a:moveTo>
                        <a:pt x="4" y="20"/>
                      </a:moveTo>
                      <a:cubicBezTo>
                        <a:pt x="4" y="20"/>
                        <a:pt x="4" y="19"/>
                        <a:pt x="4" y="19"/>
                      </a:cubicBezTo>
                      <a:cubicBezTo>
                        <a:pt x="4" y="20"/>
                        <a:pt x="4" y="21"/>
                        <a:pt x="4" y="20"/>
                      </a:cubicBezTo>
                      <a:close/>
                      <a:moveTo>
                        <a:pt x="4" y="25"/>
                      </a:moveTo>
                      <a:cubicBezTo>
                        <a:pt x="4" y="25"/>
                        <a:pt x="4" y="25"/>
                        <a:pt x="4" y="25"/>
                      </a:cubicBezTo>
                      <a:cubicBezTo>
                        <a:pt x="4" y="25"/>
                        <a:pt x="4" y="25"/>
                        <a:pt x="4" y="24"/>
                      </a:cubicBezTo>
                      <a:cubicBezTo>
                        <a:pt x="4" y="24"/>
                        <a:pt x="4" y="25"/>
                        <a:pt x="4" y="25"/>
                      </a:cubicBezTo>
                      <a:close/>
                      <a:moveTo>
                        <a:pt x="4" y="23"/>
                      </a:moveTo>
                      <a:cubicBezTo>
                        <a:pt x="3" y="23"/>
                        <a:pt x="3" y="22"/>
                        <a:pt x="3" y="22"/>
                      </a:cubicBezTo>
                      <a:cubicBezTo>
                        <a:pt x="3" y="22"/>
                        <a:pt x="4" y="23"/>
                        <a:pt x="4" y="23"/>
                      </a:cubicBezTo>
                      <a:close/>
                      <a:moveTo>
                        <a:pt x="2" y="27"/>
                      </a:moveTo>
                      <a:cubicBezTo>
                        <a:pt x="2" y="27"/>
                        <a:pt x="2" y="26"/>
                        <a:pt x="2" y="26"/>
                      </a:cubicBezTo>
                      <a:cubicBezTo>
                        <a:pt x="2" y="25"/>
                        <a:pt x="2" y="26"/>
                        <a:pt x="2" y="26"/>
                      </a:cubicBezTo>
                      <a:cubicBezTo>
                        <a:pt x="2" y="25"/>
                        <a:pt x="2" y="25"/>
                        <a:pt x="2" y="25"/>
                      </a:cubicBezTo>
                      <a:cubicBezTo>
                        <a:pt x="3" y="25"/>
                        <a:pt x="3" y="25"/>
                        <a:pt x="3" y="25"/>
                      </a:cubicBezTo>
                      <a:cubicBezTo>
                        <a:pt x="3" y="26"/>
                        <a:pt x="3" y="26"/>
                        <a:pt x="2" y="27"/>
                      </a:cubicBezTo>
                      <a:close/>
                      <a:moveTo>
                        <a:pt x="3" y="21"/>
                      </a:moveTo>
                      <a:cubicBezTo>
                        <a:pt x="3" y="21"/>
                        <a:pt x="2" y="21"/>
                        <a:pt x="2" y="21"/>
                      </a:cubicBezTo>
                      <a:cubicBezTo>
                        <a:pt x="3" y="21"/>
                        <a:pt x="3" y="21"/>
                        <a:pt x="3" y="21"/>
                      </a:cubicBezTo>
                      <a:cubicBezTo>
                        <a:pt x="3" y="21"/>
                        <a:pt x="3" y="21"/>
                        <a:pt x="3" y="21"/>
                      </a:cubicBezTo>
                      <a:close/>
                      <a:moveTo>
                        <a:pt x="3" y="18"/>
                      </a:moveTo>
                      <a:cubicBezTo>
                        <a:pt x="2" y="18"/>
                        <a:pt x="2" y="17"/>
                        <a:pt x="3" y="17"/>
                      </a:cubicBezTo>
                      <a:cubicBezTo>
                        <a:pt x="3" y="18"/>
                        <a:pt x="3" y="18"/>
                        <a:pt x="3" y="18"/>
                      </a:cubicBezTo>
                      <a:cubicBezTo>
                        <a:pt x="3" y="18"/>
                        <a:pt x="3" y="18"/>
                        <a:pt x="3" y="18"/>
                      </a:cubicBezTo>
                      <a:close/>
                      <a:moveTo>
                        <a:pt x="3" y="14"/>
                      </a:moveTo>
                      <a:cubicBezTo>
                        <a:pt x="3" y="15"/>
                        <a:pt x="3" y="15"/>
                        <a:pt x="3" y="15"/>
                      </a:cubicBezTo>
                      <a:cubicBezTo>
                        <a:pt x="2" y="15"/>
                        <a:pt x="2" y="14"/>
                        <a:pt x="3" y="14"/>
                      </a:cubicBezTo>
                      <a:close/>
                      <a:moveTo>
                        <a:pt x="3" y="16"/>
                      </a:moveTo>
                      <a:cubicBezTo>
                        <a:pt x="3" y="17"/>
                        <a:pt x="2" y="16"/>
                        <a:pt x="2" y="16"/>
                      </a:cubicBezTo>
                      <a:cubicBezTo>
                        <a:pt x="2" y="16"/>
                        <a:pt x="3" y="16"/>
                        <a:pt x="3" y="16"/>
                      </a:cubicBezTo>
                      <a:close/>
                      <a:moveTo>
                        <a:pt x="2" y="13"/>
                      </a:moveTo>
                      <a:cubicBezTo>
                        <a:pt x="2" y="13"/>
                        <a:pt x="2" y="14"/>
                        <a:pt x="2" y="14"/>
                      </a:cubicBezTo>
                      <a:cubicBezTo>
                        <a:pt x="2" y="14"/>
                        <a:pt x="2" y="13"/>
                        <a:pt x="2" y="13"/>
                      </a:cubicBezTo>
                      <a:close/>
                      <a:moveTo>
                        <a:pt x="1" y="12"/>
                      </a:moveTo>
                      <a:cubicBezTo>
                        <a:pt x="1" y="13"/>
                        <a:pt x="2" y="14"/>
                        <a:pt x="1" y="14"/>
                      </a:cubicBezTo>
                      <a:cubicBezTo>
                        <a:pt x="1" y="13"/>
                        <a:pt x="1" y="13"/>
                        <a:pt x="1" y="13"/>
                      </a:cubicBezTo>
                      <a:cubicBezTo>
                        <a:pt x="1" y="13"/>
                        <a:pt x="1" y="12"/>
                        <a:pt x="1" y="12"/>
                      </a:cubicBezTo>
                      <a:close/>
                      <a:moveTo>
                        <a:pt x="1" y="14"/>
                      </a:moveTo>
                      <a:cubicBezTo>
                        <a:pt x="1" y="14"/>
                        <a:pt x="2" y="15"/>
                        <a:pt x="2" y="14"/>
                      </a:cubicBezTo>
                      <a:cubicBezTo>
                        <a:pt x="2" y="15"/>
                        <a:pt x="1" y="14"/>
                        <a:pt x="1" y="14"/>
                      </a:cubicBezTo>
                      <a:cubicBezTo>
                        <a:pt x="1" y="14"/>
                        <a:pt x="1" y="14"/>
                        <a:pt x="1" y="14"/>
                      </a:cubicBezTo>
                      <a:close/>
                      <a:moveTo>
                        <a:pt x="1" y="18"/>
                      </a:moveTo>
                      <a:cubicBezTo>
                        <a:pt x="1" y="18"/>
                        <a:pt x="1" y="18"/>
                        <a:pt x="1" y="19"/>
                      </a:cubicBezTo>
                      <a:cubicBezTo>
                        <a:pt x="1" y="19"/>
                        <a:pt x="1" y="18"/>
                        <a:pt x="1" y="18"/>
                      </a:cubicBezTo>
                      <a:close/>
                      <a:moveTo>
                        <a:pt x="1" y="19"/>
                      </a:moveTo>
                      <a:cubicBezTo>
                        <a:pt x="1" y="19"/>
                        <a:pt x="2" y="19"/>
                        <a:pt x="2" y="20"/>
                      </a:cubicBezTo>
                      <a:cubicBezTo>
                        <a:pt x="2" y="20"/>
                        <a:pt x="1" y="20"/>
                        <a:pt x="1" y="20"/>
                      </a:cubicBezTo>
                      <a:cubicBezTo>
                        <a:pt x="1" y="19"/>
                        <a:pt x="1" y="19"/>
                        <a:pt x="1" y="19"/>
                      </a:cubicBezTo>
                      <a:close/>
                      <a:moveTo>
                        <a:pt x="1" y="29"/>
                      </a:moveTo>
                      <a:cubicBezTo>
                        <a:pt x="1" y="29"/>
                        <a:pt x="1" y="28"/>
                        <a:pt x="2" y="29"/>
                      </a:cubicBezTo>
                      <a:cubicBezTo>
                        <a:pt x="2" y="29"/>
                        <a:pt x="2" y="29"/>
                        <a:pt x="2" y="30"/>
                      </a:cubicBezTo>
                      <a:cubicBezTo>
                        <a:pt x="2" y="29"/>
                        <a:pt x="2" y="30"/>
                        <a:pt x="1" y="29"/>
                      </a:cubicBezTo>
                      <a:close/>
                      <a:moveTo>
                        <a:pt x="4" y="36"/>
                      </a:moveTo>
                      <a:cubicBezTo>
                        <a:pt x="3" y="36"/>
                        <a:pt x="3" y="36"/>
                        <a:pt x="2" y="35"/>
                      </a:cubicBezTo>
                      <a:cubicBezTo>
                        <a:pt x="2" y="35"/>
                        <a:pt x="3" y="35"/>
                        <a:pt x="2" y="35"/>
                      </a:cubicBezTo>
                      <a:cubicBezTo>
                        <a:pt x="2" y="35"/>
                        <a:pt x="2" y="35"/>
                        <a:pt x="2" y="35"/>
                      </a:cubicBezTo>
                      <a:cubicBezTo>
                        <a:pt x="2" y="34"/>
                        <a:pt x="2" y="34"/>
                        <a:pt x="2" y="35"/>
                      </a:cubicBezTo>
                      <a:cubicBezTo>
                        <a:pt x="2" y="34"/>
                        <a:pt x="2" y="33"/>
                        <a:pt x="2" y="32"/>
                      </a:cubicBezTo>
                      <a:cubicBezTo>
                        <a:pt x="3" y="32"/>
                        <a:pt x="2" y="33"/>
                        <a:pt x="2" y="33"/>
                      </a:cubicBezTo>
                      <a:cubicBezTo>
                        <a:pt x="3" y="34"/>
                        <a:pt x="3" y="34"/>
                        <a:pt x="4" y="35"/>
                      </a:cubicBezTo>
                      <a:cubicBezTo>
                        <a:pt x="3" y="35"/>
                        <a:pt x="3" y="35"/>
                        <a:pt x="4" y="36"/>
                      </a:cubicBezTo>
                      <a:close/>
                      <a:moveTo>
                        <a:pt x="4" y="37"/>
                      </a:moveTo>
                      <a:cubicBezTo>
                        <a:pt x="4" y="36"/>
                        <a:pt x="4" y="35"/>
                        <a:pt x="4" y="34"/>
                      </a:cubicBezTo>
                      <a:cubicBezTo>
                        <a:pt x="4" y="34"/>
                        <a:pt x="4" y="34"/>
                        <a:pt x="4" y="34"/>
                      </a:cubicBezTo>
                      <a:cubicBezTo>
                        <a:pt x="4" y="33"/>
                        <a:pt x="4" y="33"/>
                        <a:pt x="5" y="33"/>
                      </a:cubicBezTo>
                      <a:cubicBezTo>
                        <a:pt x="5" y="34"/>
                        <a:pt x="5" y="34"/>
                        <a:pt x="5" y="34"/>
                      </a:cubicBezTo>
                      <a:cubicBezTo>
                        <a:pt x="5" y="35"/>
                        <a:pt x="5" y="35"/>
                        <a:pt x="5" y="35"/>
                      </a:cubicBezTo>
                      <a:cubicBezTo>
                        <a:pt x="5" y="35"/>
                        <a:pt x="5" y="35"/>
                        <a:pt x="5" y="36"/>
                      </a:cubicBezTo>
                      <a:cubicBezTo>
                        <a:pt x="5" y="36"/>
                        <a:pt x="5" y="36"/>
                        <a:pt x="5" y="36"/>
                      </a:cubicBezTo>
                      <a:cubicBezTo>
                        <a:pt x="5" y="37"/>
                        <a:pt x="5" y="37"/>
                        <a:pt x="4" y="37"/>
                      </a:cubicBezTo>
                      <a:close/>
                      <a:moveTo>
                        <a:pt x="5" y="19"/>
                      </a:moveTo>
                      <a:cubicBezTo>
                        <a:pt x="5" y="19"/>
                        <a:pt x="5" y="19"/>
                        <a:pt x="5" y="19"/>
                      </a:cubicBezTo>
                      <a:cubicBezTo>
                        <a:pt x="5" y="19"/>
                        <a:pt x="5" y="19"/>
                        <a:pt x="5" y="18"/>
                      </a:cubicBezTo>
                      <a:cubicBezTo>
                        <a:pt x="5" y="18"/>
                        <a:pt x="4" y="18"/>
                        <a:pt x="4" y="18"/>
                      </a:cubicBezTo>
                      <a:cubicBezTo>
                        <a:pt x="4" y="17"/>
                        <a:pt x="4" y="16"/>
                        <a:pt x="4" y="15"/>
                      </a:cubicBezTo>
                      <a:cubicBezTo>
                        <a:pt x="5" y="16"/>
                        <a:pt x="5" y="15"/>
                        <a:pt x="6" y="15"/>
                      </a:cubicBezTo>
                      <a:cubicBezTo>
                        <a:pt x="6" y="16"/>
                        <a:pt x="5" y="16"/>
                        <a:pt x="6" y="17"/>
                      </a:cubicBezTo>
                      <a:cubicBezTo>
                        <a:pt x="5" y="17"/>
                        <a:pt x="5" y="17"/>
                        <a:pt x="5" y="17"/>
                      </a:cubicBezTo>
                      <a:cubicBezTo>
                        <a:pt x="5" y="17"/>
                        <a:pt x="5" y="17"/>
                        <a:pt x="4" y="17"/>
                      </a:cubicBezTo>
                      <a:cubicBezTo>
                        <a:pt x="5" y="18"/>
                        <a:pt x="5" y="18"/>
                        <a:pt x="5" y="18"/>
                      </a:cubicBezTo>
                      <a:cubicBezTo>
                        <a:pt x="5" y="18"/>
                        <a:pt x="5" y="18"/>
                        <a:pt x="6" y="18"/>
                      </a:cubicBezTo>
                      <a:cubicBezTo>
                        <a:pt x="6" y="19"/>
                        <a:pt x="5" y="19"/>
                        <a:pt x="5" y="19"/>
                      </a:cubicBezTo>
                      <a:close/>
                      <a:moveTo>
                        <a:pt x="5" y="26"/>
                      </a:moveTo>
                      <a:cubicBezTo>
                        <a:pt x="6" y="26"/>
                        <a:pt x="6" y="26"/>
                        <a:pt x="6" y="27"/>
                      </a:cubicBezTo>
                      <a:cubicBezTo>
                        <a:pt x="6" y="27"/>
                        <a:pt x="5" y="27"/>
                        <a:pt x="5" y="26"/>
                      </a:cubicBezTo>
                      <a:close/>
                      <a:moveTo>
                        <a:pt x="5" y="6"/>
                      </a:moveTo>
                      <a:cubicBezTo>
                        <a:pt x="6" y="6"/>
                        <a:pt x="6" y="6"/>
                        <a:pt x="6" y="7"/>
                      </a:cubicBezTo>
                      <a:cubicBezTo>
                        <a:pt x="5" y="6"/>
                        <a:pt x="6" y="6"/>
                        <a:pt x="5" y="6"/>
                      </a:cubicBezTo>
                      <a:close/>
                      <a:moveTo>
                        <a:pt x="6" y="36"/>
                      </a:moveTo>
                      <a:cubicBezTo>
                        <a:pt x="6" y="35"/>
                        <a:pt x="6" y="35"/>
                        <a:pt x="6" y="34"/>
                      </a:cubicBezTo>
                      <a:cubicBezTo>
                        <a:pt x="6" y="35"/>
                        <a:pt x="7" y="35"/>
                        <a:pt x="7" y="35"/>
                      </a:cubicBezTo>
                      <a:cubicBezTo>
                        <a:pt x="7" y="34"/>
                        <a:pt x="7" y="34"/>
                        <a:pt x="7" y="34"/>
                      </a:cubicBezTo>
                      <a:cubicBezTo>
                        <a:pt x="7" y="34"/>
                        <a:pt x="7" y="34"/>
                        <a:pt x="7" y="34"/>
                      </a:cubicBezTo>
                      <a:cubicBezTo>
                        <a:pt x="8" y="34"/>
                        <a:pt x="7" y="34"/>
                        <a:pt x="7" y="35"/>
                      </a:cubicBezTo>
                      <a:cubicBezTo>
                        <a:pt x="8" y="35"/>
                        <a:pt x="8" y="35"/>
                        <a:pt x="9" y="35"/>
                      </a:cubicBezTo>
                      <a:cubicBezTo>
                        <a:pt x="9" y="36"/>
                        <a:pt x="9" y="36"/>
                        <a:pt x="9" y="36"/>
                      </a:cubicBezTo>
                      <a:cubicBezTo>
                        <a:pt x="8" y="36"/>
                        <a:pt x="8" y="36"/>
                        <a:pt x="8" y="35"/>
                      </a:cubicBezTo>
                      <a:cubicBezTo>
                        <a:pt x="8" y="36"/>
                        <a:pt x="8" y="36"/>
                        <a:pt x="8" y="36"/>
                      </a:cubicBezTo>
                      <a:cubicBezTo>
                        <a:pt x="7" y="36"/>
                        <a:pt x="8" y="37"/>
                        <a:pt x="7" y="37"/>
                      </a:cubicBezTo>
                      <a:cubicBezTo>
                        <a:pt x="7" y="36"/>
                        <a:pt x="7" y="36"/>
                        <a:pt x="7" y="36"/>
                      </a:cubicBezTo>
                      <a:cubicBezTo>
                        <a:pt x="7" y="35"/>
                        <a:pt x="6" y="35"/>
                        <a:pt x="6" y="36"/>
                      </a:cubicBezTo>
                      <a:close/>
                      <a:moveTo>
                        <a:pt x="8" y="39"/>
                      </a:moveTo>
                      <a:cubicBezTo>
                        <a:pt x="8" y="39"/>
                        <a:pt x="8" y="39"/>
                        <a:pt x="8" y="38"/>
                      </a:cubicBezTo>
                      <a:cubicBezTo>
                        <a:pt x="8" y="38"/>
                        <a:pt x="8" y="39"/>
                        <a:pt x="7" y="39"/>
                      </a:cubicBezTo>
                      <a:cubicBezTo>
                        <a:pt x="7" y="38"/>
                        <a:pt x="7" y="37"/>
                        <a:pt x="8" y="38"/>
                      </a:cubicBezTo>
                      <a:cubicBezTo>
                        <a:pt x="8" y="37"/>
                        <a:pt x="8" y="37"/>
                        <a:pt x="9" y="37"/>
                      </a:cubicBezTo>
                      <a:cubicBezTo>
                        <a:pt x="8" y="38"/>
                        <a:pt x="9" y="39"/>
                        <a:pt x="8" y="39"/>
                      </a:cubicBezTo>
                      <a:close/>
                      <a:moveTo>
                        <a:pt x="10" y="36"/>
                      </a:moveTo>
                      <a:cubicBezTo>
                        <a:pt x="9" y="36"/>
                        <a:pt x="9" y="36"/>
                        <a:pt x="9" y="36"/>
                      </a:cubicBezTo>
                      <a:cubicBezTo>
                        <a:pt x="9" y="35"/>
                        <a:pt x="10" y="36"/>
                        <a:pt x="10" y="36"/>
                      </a:cubicBezTo>
                      <a:close/>
                      <a:moveTo>
                        <a:pt x="9" y="40"/>
                      </a:moveTo>
                      <a:cubicBezTo>
                        <a:pt x="9" y="40"/>
                        <a:pt x="10" y="41"/>
                        <a:pt x="10" y="41"/>
                      </a:cubicBezTo>
                      <a:cubicBezTo>
                        <a:pt x="10" y="41"/>
                        <a:pt x="9" y="41"/>
                        <a:pt x="9" y="40"/>
                      </a:cubicBezTo>
                      <a:close/>
                      <a:moveTo>
                        <a:pt x="10" y="36"/>
                      </a:moveTo>
                      <a:cubicBezTo>
                        <a:pt x="10" y="36"/>
                        <a:pt x="11" y="37"/>
                        <a:pt x="11" y="37"/>
                      </a:cubicBezTo>
                      <a:cubicBezTo>
                        <a:pt x="11" y="37"/>
                        <a:pt x="11" y="37"/>
                        <a:pt x="10" y="37"/>
                      </a:cubicBezTo>
                      <a:cubicBezTo>
                        <a:pt x="10" y="37"/>
                        <a:pt x="10" y="37"/>
                        <a:pt x="10" y="36"/>
                      </a:cubicBezTo>
                      <a:close/>
                      <a:moveTo>
                        <a:pt x="11" y="41"/>
                      </a:moveTo>
                      <a:cubicBezTo>
                        <a:pt x="11" y="41"/>
                        <a:pt x="11" y="41"/>
                        <a:pt x="11" y="41"/>
                      </a:cubicBezTo>
                      <a:cubicBezTo>
                        <a:pt x="11" y="42"/>
                        <a:pt x="11" y="41"/>
                        <a:pt x="11" y="41"/>
                      </a:cubicBezTo>
                      <a:close/>
                      <a:moveTo>
                        <a:pt x="11" y="35"/>
                      </a:moveTo>
                      <a:cubicBezTo>
                        <a:pt x="11" y="35"/>
                        <a:pt x="12" y="35"/>
                        <a:pt x="12" y="35"/>
                      </a:cubicBezTo>
                      <a:cubicBezTo>
                        <a:pt x="11" y="35"/>
                        <a:pt x="11" y="35"/>
                        <a:pt x="11" y="35"/>
                      </a:cubicBezTo>
                      <a:close/>
                      <a:moveTo>
                        <a:pt x="11" y="39"/>
                      </a:moveTo>
                      <a:cubicBezTo>
                        <a:pt x="11" y="39"/>
                        <a:pt x="11" y="39"/>
                        <a:pt x="11" y="39"/>
                      </a:cubicBezTo>
                      <a:cubicBezTo>
                        <a:pt x="12" y="39"/>
                        <a:pt x="12" y="39"/>
                        <a:pt x="11" y="39"/>
                      </a:cubicBezTo>
                      <a:close/>
                      <a:moveTo>
                        <a:pt x="12" y="38"/>
                      </a:moveTo>
                      <a:cubicBezTo>
                        <a:pt x="11" y="38"/>
                        <a:pt x="11" y="37"/>
                        <a:pt x="12" y="37"/>
                      </a:cubicBezTo>
                      <a:cubicBezTo>
                        <a:pt x="12" y="37"/>
                        <a:pt x="12" y="38"/>
                        <a:pt x="12" y="38"/>
                      </a:cubicBezTo>
                      <a:close/>
                      <a:moveTo>
                        <a:pt x="12" y="42"/>
                      </a:moveTo>
                      <a:cubicBezTo>
                        <a:pt x="12" y="42"/>
                        <a:pt x="13" y="42"/>
                        <a:pt x="13" y="42"/>
                      </a:cubicBezTo>
                      <a:cubicBezTo>
                        <a:pt x="13" y="42"/>
                        <a:pt x="13" y="42"/>
                        <a:pt x="12" y="42"/>
                      </a:cubicBezTo>
                      <a:close/>
                      <a:moveTo>
                        <a:pt x="14" y="43"/>
                      </a:moveTo>
                      <a:cubicBezTo>
                        <a:pt x="14" y="43"/>
                        <a:pt x="14" y="42"/>
                        <a:pt x="13" y="42"/>
                      </a:cubicBezTo>
                      <a:cubicBezTo>
                        <a:pt x="13" y="42"/>
                        <a:pt x="14" y="42"/>
                        <a:pt x="14" y="42"/>
                      </a:cubicBezTo>
                      <a:cubicBezTo>
                        <a:pt x="14" y="43"/>
                        <a:pt x="14" y="43"/>
                        <a:pt x="14" y="43"/>
                      </a:cubicBezTo>
                      <a:close/>
                      <a:moveTo>
                        <a:pt x="19" y="43"/>
                      </a:moveTo>
                      <a:cubicBezTo>
                        <a:pt x="19" y="43"/>
                        <a:pt x="19" y="43"/>
                        <a:pt x="19" y="43"/>
                      </a:cubicBezTo>
                      <a:cubicBezTo>
                        <a:pt x="19" y="43"/>
                        <a:pt x="19" y="43"/>
                        <a:pt x="19" y="43"/>
                      </a:cubicBezTo>
                      <a:cubicBezTo>
                        <a:pt x="18" y="43"/>
                        <a:pt x="18" y="43"/>
                        <a:pt x="19" y="43"/>
                      </a:cubicBezTo>
                      <a:close/>
                      <a:moveTo>
                        <a:pt x="20" y="26"/>
                      </a:moveTo>
                      <a:cubicBezTo>
                        <a:pt x="20" y="26"/>
                        <a:pt x="20" y="26"/>
                        <a:pt x="20" y="25"/>
                      </a:cubicBezTo>
                      <a:cubicBezTo>
                        <a:pt x="20" y="26"/>
                        <a:pt x="20" y="26"/>
                        <a:pt x="20" y="26"/>
                      </a:cubicBezTo>
                      <a:cubicBezTo>
                        <a:pt x="20" y="26"/>
                        <a:pt x="20" y="26"/>
                        <a:pt x="20" y="26"/>
                      </a:cubicBezTo>
                      <a:close/>
                      <a:moveTo>
                        <a:pt x="20" y="42"/>
                      </a:moveTo>
                      <a:cubicBezTo>
                        <a:pt x="21" y="42"/>
                        <a:pt x="21" y="43"/>
                        <a:pt x="21" y="43"/>
                      </a:cubicBezTo>
                      <a:cubicBezTo>
                        <a:pt x="20" y="43"/>
                        <a:pt x="20" y="42"/>
                        <a:pt x="20" y="42"/>
                      </a:cubicBezTo>
                      <a:close/>
                      <a:moveTo>
                        <a:pt x="20" y="38"/>
                      </a:moveTo>
                      <a:cubicBezTo>
                        <a:pt x="21" y="38"/>
                        <a:pt x="21" y="39"/>
                        <a:pt x="21" y="39"/>
                      </a:cubicBezTo>
                      <a:cubicBezTo>
                        <a:pt x="21" y="39"/>
                        <a:pt x="21" y="39"/>
                        <a:pt x="21" y="39"/>
                      </a:cubicBezTo>
                      <a:cubicBezTo>
                        <a:pt x="20" y="39"/>
                        <a:pt x="20" y="39"/>
                        <a:pt x="20" y="38"/>
                      </a:cubicBezTo>
                      <a:close/>
                      <a:moveTo>
                        <a:pt x="20" y="44"/>
                      </a:moveTo>
                      <a:cubicBezTo>
                        <a:pt x="21" y="44"/>
                        <a:pt x="21" y="44"/>
                        <a:pt x="21" y="44"/>
                      </a:cubicBezTo>
                      <a:cubicBezTo>
                        <a:pt x="21" y="45"/>
                        <a:pt x="20" y="44"/>
                        <a:pt x="20" y="44"/>
                      </a:cubicBezTo>
                      <a:close/>
                      <a:moveTo>
                        <a:pt x="21" y="46"/>
                      </a:moveTo>
                      <a:cubicBezTo>
                        <a:pt x="21" y="46"/>
                        <a:pt x="21" y="46"/>
                        <a:pt x="21" y="46"/>
                      </a:cubicBezTo>
                      <a:cubicBezTo>
                        <a:pt x="21" y="46"/>
                        <a:pt x="21" y="46"/>
                        <a:pt x="21" y="46"/>
                      </a:cubicBezTo>
                      <a:close/>
                      <a:moveTo>
                        <a:pt x="22" y="40"/>
                      </a:moveTo>
                      <a:cubicBezTo>
                        <a:pt x="21" y="40"/>
                        <a:pt x="21" y="39"/>
                        <a:pt x="21" y="39"/>
                      </a:cubicBezTo>
                      <a:cubicBezTo>
                        <a:pt x="22" y="39"/>
                        <a:pt x="22" y="40"/>
                        <a:pt x="22" y="40"/>
                      </a:cubicBezTo>
                      <a:close/>
                      <a:moveTo>
                        <a:pt x="23" y="37"/>
                      </a:moveTo>
                      <a:cubicBezTo>
                        <a:pt x="23" y="36"/>
                        <a:pt x="24" y="36"/>
                        <a:pt x="24" y="37"/>
                      </a:cubicBezTo>
                      <a:cubicBezTo>
                        <a:pt x="24" y="37"/>
                        <a:pt x="24" y="37"/>
                        <a:pt x="23" y="37"/>
                      </a:cubicBezTo>
                      <a:close/>
                      <a:moveTo>
                        <a:pt x="24" y="35"/>
                      </a:moveTo>
                      <a:cubicBezTo>
                        <a:pt x="23" y="34"/>
                        <a:pt x="23" y="34"/>
                        <a:pt x="23" y="34"/>
                      </a:cubicBezTo>
                      <a:cubicBezTo>
                        <a:pt x="24" y="34"/>
                        <a:pt x="24" y="35"/>
                        <a:pt x="24" y="35"/>
                      </a:cubicBezTo>
                      <a:close/>
                      <a:moveTo>
                        <a:pt x="24" y="36"/>
                      </a:moveTo>
                      <a:cubicBezTo>
                        <a:pt x="24" y="36"/>
                        <a:pt x="24" y="36"/>
                        <a:pt x="24" y="36"/>
                      </a:cubicBezTo>
                      <a:cubicBezTo>
                        <a:pt x="24" y="36"/>
                        <a:pt x="23" y="36"/>
                        <a:pt x="23" y="35"/>
                      </a:cubicBezTo>
                      <a:cubicBezTo>
                        <a:pt x="24" y="35"/>
                        <a:pt x="24" y="35"/>
                        <a:pt x="24" y="36"/>
                      </a:cubicBezTo>
                      <a:close/>
                      <a:moveTo>
                        <a:pt x="25" y="38"/>
                      </a:moveTo>
                      <a:cubicBezTo>
                        <a:pt x="25" y="38"/>
                        <a:pt x="25" y="38"/>
                        <a:pt x="25" y="38"/>
                      </a:cubicBezTo>
                      <a:cubicBezTo>
                        <a:pt x="25" y="38"/>
                        <a:pt x="25" y="38"/>
                        <a:pt x="25" y="38"/>
                      </a:cubicBezTo>
                      <a:cubicBezTo>
                        <a:pt x="25" y="38"/>
                        <a:pt x="25" y="38"/>
                        <a:pt x="25" y="38"/>
                      </a:cubicBezTo>
                      <a:close/>
                      <a:moveTo>
                        <a:pt x="23" y="26"/>
                      </a:moveTo>
                      <a:cubicBezTo>
                        <a:pt x="23" y="26"/>
                        <a:pt x="23" y="25"/>
                        <a:pt x="22" y="25"/>
                      </a:cubicBezTo>
                      <a:cubicBezTo>
                        <a:pt x="21" y="24"/>
                        <a:pt x="20" y="24"/>
                        <a:pt x="19" y="24"/>
                      </a:cubicBezTo>
                      <a:cubicBezTo>
                        <a:pt x="19" y="24"/>
                        <a:pt x="19" y="24"/>
                        <a:pt x="19" y="23"/>
                      </a:cubicBezTo>
                      <a:cubicBezTo>
                        <a:pt x="18" y="23"/>
                        <a:pt x="19" y="24"/>
                        <a:pt x="19" y="25"/>
                      </a:cubicBezTo>
                      <a:cubicBezTo>
                        <a:pt x="19" y="27"/>
                        <a:pt x="18" y="29"/>
                        <a:pt x="19" y="31"/>
                      </a:cubicBezTo>
                      <a:cubicBezTo>
                        <a:pt x="18" y="31"/>
                        <a:pt x="19" y="32"/>
                        <a:pt x="18" y="33"/>
                      </a:cubicBezTo>
                      <a:cubicBezTo>
                        <a:pt x="19" y="33"/>
                        <a:pt x="19" y="34"/>
                        <a:pt x="19" y="34"/>
                      </a:cubicBezTo>
                      <a:cubicBezTo>
                        <a:pt x="18" y="36"/>
                        <a:pt x="19" y="40"/>
                        <a:pt x="18" y="41"/>
                      </a:cubicBezTo>
                      <a:cubicBezTo>
                        <a:pt x="18" y="42"/>
                        <a:pt x="17" y="43"/>
                        <a:pt x="16" y="42"/>
                      </a:cubicBezTo>
                      <a:cubicBezTo>
                        <a:pt x="14" y="42"/>
                        <a:pt x="12" y="40"/>
                        <a:pt x="12" y="37"/>
                      </a:cubicBezTo>
                      <a:cubicBezTo>
                        <a:pt x="13" y="37"/>
                        <a:pt x="14" y="39"/>
                        <a:pt x="14" y="40"/>
                      </a:cubicBezTo>
                      <a:cubicBezTo>
                        <a:pt x="16" y="41"/>
                        <a:pt x="18" y="41"/>
                        <a:pt x="17" y="39"/>
                      </a:cubicBezTo>
                      <a:cubicBezTo>
                        <a:pt x="17" y="38"/>
                        <a:pt x="17" y="38"/>
                        <a:pt x="17" y="38"/>
                      </a:cubicBezTo>
                      <a:cubicBezTo>
                        <a:pt x="17" y="36"/>
                        <a:pt x="17" y="33"/>
                        <a:pt x="17" y="30"/>
                      </a:cubicBezTo>
                      <a:cubicBezTo>
                        <a:pt x="17" y="28"/>
                        <a:pt x="17" y="25"/>
                        <a:pt x="17" y="23"/>
                      </a:cubicBezTo>
                      <a:cubicBezTo>
                        <a:pt x="17" y="22"/>
                        <a:pt x="17" y="23"/>
                        <a:pt x="16" y="23"/>
                      </a:cubicBezTo>
                      <a:cubicBezTo>
                        <a:pt x="16" y="22"/>
                        <a:pt x="13" y="21"/>
                        <a:pt x="13" y="22"/>
                      </a:cubicBezTo>
                      <a:cubicBezTo>
                        <a:pt x="12" y="21"/>
                        <a:pt x="11" y="20"/>
                        <a:pt x="10" y="20"/>
                      </a:cubicBezTo>
                      <a:cubicBezTo>
                        <a:pt x="11" y="18"/>
                        <a:pt x="13" y="18"/>
                        <a:pt x="15" y="17"/>
                      </a:cubicBezTo>
                      <a:cubicBezTo>
                        <a:pt x="16" y="18"/>
                        <a:pt x="17" y="18"/>
                        <a:pt x="17" y="18"/>
                      </a:cubicBezTo>
                      <a:cubicBezTo>
                        <a:pt x="17" y="18"/>
                        <a:pt x="17" y="18"/>
                        <a:pt x="17" y="17"/>
                      </a:cubicBezTo>
                      <a:cubicBezTo>
                        <a:pt x="18" y="17"/>
                        <a:pt x="18" y="17"/>
                        <a:pt x="19" y="18"/>
                      </a:cubicBezTo>
                      <a:cubicBezTo>
                        <a:pt x="19" y="18"/>
                        <a:pt x="18" y="18"/>
                        <a:pt x="18" y="18"/>
                      </a:cubicBezTo>
                      <a:cubicBezTo>
                        <a:pt x="19" y="19"/>
                        <a:pt x="21" y="20"/>
                        <a:pt x="23" y="22"/>
                      </a:cubicBezTo>
                      <a:cubicBezTo>
                        <a:pt x="23" y="22"/>
                        <a:pt x="23" y="22"/>
                        <a:pt x="24" y="22"/>
                      </a:cubicBezTo>
                      <a:cubicBezTo>
                        <a:pt x="24" y="23"/>
                        <a:pt x="25" y="24"/>
                        <a:pt x="26" y="25"/>
                      </a:cubicBezTo>
                      <a:cubicBezTo>
                        <a:pt x="26" y="25"/>
                        <a:pt x="26" y="25"/>
                        <a:pt x="26" y="25"/>
                      </a:cubicBezTo>
                      <a:cubicBezTo>
                        <a:pt x="27" y="26"/>
                        <a:pt x="26" y="26"/>
                        <a:pt x="26" y="27"/>
                      </a:cubicBezTo>
                      <a:cubicBezTo>
                        <a:pt x="25" y="26"/>
                        <a:pt x="24" y="25"/>
                        <a:pt x="23" y="26"/>
                      </a:cubicBezTo>
                      <a:close/>
                      <a:moveTo>
                        <a:pt x="13" y="34"/>
                      </a:moveTo>
                      <a:cubicBezTo>
                        <a:pt x="13" y="34"/>
                        <a:pt x="14" y="34"/>
                        <a:pt x="14" y="34"/>
                      </a:cubicBezTo>
                      <a:cubicBezTo>
                        <a:pt x="14" y="35"/>
                        <a:pt x="14" y="35"/>
                        <a:pt x="13" y="35"/>
                      </a:cubicBezTo>
                      <a:cubicBezTo>
                        <a:pt x="13" y="34"/>
                        <a:pt x="13" y="34"/>
                        <a:pt x="13" y="34"/>
                      </a:cubicBezTo>
                      <a:close/>
                      <a:moveTo>
                        <a:pt x="16" y="35"/>
                      </a:moveTo>
                      <a:cubicBezTo>
                        <a:pt x="16" y="35"/>
                        <a:pt x="17" y="36"/>
                        <a:pt x="17" y="36"/>
                      </a:cubicBezTo>
                      <a:cubicBezTo>
                        <a:pt x="17" y="36"/>
                        <a:pt x="16" y="36"/>
                        <a:pt x="16" y="35"/>
                      </a:cubicBezTo>
                      <a:close/>
                      <a:moveTo>
                        <a:pt x="26" y="43"/>
                      </a:moveTo>
                      <a:cubicBezTo>
                        <a:pt x="26" y="43"/>
                        <a:pt x="26" y="42"/>
                        <a:pt x="26" y="42"/>
                      </a:cubicBezTo>
                      <a:cubicBezTo>
                        <a:pt x="26" y="42"/>
                        <a:pt x="26" y="42"/>
                        <a:pt x="26" y="42"/>
                      </a:cubicBezTo>
                      <a:cubicBezTo>
                        <a:pt x="26" y="42"/>
                        <a:pt x="26" y="42"/>
                        <a:pt x="26" y="43"/>
                      </a:cubicBezTo>
                      <a:cubicBezTo>
                        <a:pt x="26" y="43"/>
                        <a:pt x="26" y="43"/>
                        <a:pt x="26" y="43"/>
                      </a:cubicBezTo>
                      <a:close/>
                      <a:moveTo>
                        <a:pt x="27" y="48"/>
                      </a:moveTo>
                      <a:cubicBezTo>
                        <a:pt x="27" y="48"/>
                        <a:pt x="27" y="47"/>
                        <a:pt x="27" y="47"/>
                      </a:cubicBezTo>
                      <a:cubicBezTo>
                        <a:pt x="27" y="47"/>
                        <a:pt x="27" y="47"/>
                        <a:pt x="28" y="47"/>
                      </a:cubicBezTo>
                      <a:cubicBezTo>
                        <a:pt x="28" y="48"/>
                        <a:pt x="27" y="48"/>
                        <a:pt x="27" y="48"/>
                      </a:cubicBezTo>
                      <a:close/>
                      <a:moveTo>
                        <a:pt x="28" y="46"/>
                      </a:moveTo>
                      <a:cubicBezTo>
                        <a:pt x="29" y="46"/>
                        <a:pt x="29" y="46"/>
                        <a:pt x="29" y="46"/>
                      </a:cubicBezTo>
                      <a:cubicBezTo>
                        <a:pt x="28" y="46"/>
                        <a:pt x="28" y="46"/>
                        <a:pt x="28" y="46"/>
                      </a:cubicBezTo>
                      <a:close/>
                      <a:moveTo>
                        <a:pt x="28" y="46"/>
                      </a:moveTo>
                      <a:cubicBezTo>
                        <a:pt x="28" y="45"/>
                        <a:pt x="28" y="45"/>
                        <a:pt x="28" y="45"/>
                      </a:cubicBezTo>
                      <a:cubicBezTo>
                        <a:pt x="27" y="45"/>
                        <a:pt x="27" y="45"/>
                        <a:pt x="27" y="46"/>
                      </a:cubicBezTo>
                      <a:cubicBezTo>
                        <a:pt x="26" y="45"/>
                        <a:pt x="27" y="46"/>
                        <a:pt x="26" y="46"/>
                      </a:cubicBezTo>
                      <a:cubicBezTo>
                        <a:pt x="26" y="45"/>
                        <a:pt x="26" y="45"/>
                        <a:pt x="26" y="44"/>
                      </a:cubicBezTo>
                      <a:cubicBezTo>
                        <a:pt x="26" y="44"/>
                        <a:pt x="26" y="44"/>
                        <a:pt x="26" y="44"/>
                      </a:cubicBezTo>
                      <a:cubicBezTo>
                        <a:pt x="27" y="44"/>
                        <a:pt x="27" y="45"/>
                        <a:pt x="27" y="44"/>
                      </a:cubicBezTo>
                      <a:cubicBezTo>
                        <a:pt x="27" y="44"/>
                        <a:pt x="28" y="45"/>
                        <a:pt x="28" y="45"/>
                      </a:cubicBezTo>
                      <a:cubicBezTo>
                        <a:pt x="28" y="45"/>
                        <a:pt x="28" y="45"/>
                        <a:pt x="28" y="45"/>
                      </a:cubicBezTo>
                      <a:cubicBezTo>
                        <a:pt x="28" y="45"/>
                        <a:pt x="29" y="45"/>
                        <a:pt x="29" y="45"/>
                      </a:cubicBezTo>
                      <a:cubicBezTo>
                        <a:pt x="29" y="45"/>
                        <a:pt x="28" y="46"/>
                        <a:pt x="28" y="46"/>
                      </a:cubicBezTo>
                      <a:close/>
                      <a:moveTo>
                        <a:pt x="29" y="45"/>
                      </a:moveTo>
                      <a:cubicBezTo>
                        <a:pt x="29" y="45"/>
                        <a:pt x="29" y="44"/>
                        <a:pt x="29" y="44"/>
                      </a:cubicBezTo>
                      <a:cubicBezTo>
                        <a:pt x="29" y="44"/>
                        <a:pt x="30" y="45"/>
                        <a:pt x="30" y="45"/>
                      </a:cubicBezTo>
                      <a:cubicBezTo>
                        <a:pt x="30" y="45"/>
                        <a:pt x="30" y="45"/>
                        <a:pt x="29" y="45"/>
                      </a:cubicBezTo>
                      <a:close/>
                      <a:moveTo>
                        <a:pt x="30" y="46"/>
                      </a:moveTo>
                      <a:cubicBezTo>
                        <a:pt x="30" y="47"/>
                        <a:pt x="31" y="47"/>
                        <a:pt x="31" y="48"/>
                      </a:cubicBezTo>
                      <a:cubicBezTo>
                        <a:pt x="30" y="48"/>
                        <a:pt x="29" y="46"/>
                        <a:pt x="30" y="46"/>
                      </a:cubicBezTo>
                      <a:close/>
                      <a:moveTo>
                        <a:pt x="31" y="37"/>
                      </a:moveTo>
                      <a:cubicBezTo>
                        <a:pt x="31" y="37"/>
                        <a:pt x="31" y="38"/>
                        <a:pt x="32" y="38"/>
                      </a:cubicBezTo>
                      <a:cubicBezTo>
                        <a:pt x="31" y="38"/>
                        <a:pt x="31" y="38"/>
                        <a:pt x="31" y="38"/>
                      </a:cubicBezTo>
                      <a:cubicBezTo>
                        <a:pt x="31" y="38"/>
                        <a:pt x="31" y="38"/>
                        <a:pt x="31" y="37"/>
                      </a:cubicBezTo>
                      <a:close/>
                      <a:moveTo>
                        <a:pt x="34" y="48"/>
                      </a:moveTo>
                      <a:cubicBezTo>
                        <a:pt x="34" y="49"/>
                        <a:pt x="34" y="49"/>
                        <a:pt x="34" y="49"/>
                      </a:cubicBezTo>
                      <a:cubicBezTo>
                        <a:pt x="34" y="49"/>
                        <a:pt x="34" y="48"/>
                        <a:pt x="34" y="48"/>
                      </a:cubicBezTo>
                      <a:close/>
                      <a:moveTo>
                        <a:pt x="34" y="50"/>
                      </a:moveTo>
                      <a:cubicBezTo>
                        <a:pt x="34" y="50"/>
                        <a:pt x="34" y="50"/>
                        <a:pt x="34" y="50"/>
                      </a:cubicBezTo>
                      <a:cubicBezTo>
                        <a:pt x="35" y="50"/>
                        <a:pt x="35" y="50"/>
                        <a:pt x="34" y="50"/>
                      </a:cubicBezTo>
                      <a:close/>
                      <a:moveTo>
                        <a:pt x="35" y="49"/>
                      </a:moveTo>
                      <a:cubicBezTo>
                        <a:pt x="34" y="48"/>
                        <a:pt x="34" y="48"/>
                        <a:pt x="34" y="48"/>
                      </a:cubicBezTo>
                      <a:cubicBezTo>
                        <a:pt x="34" y="48"/>
                        <a:pt x="33" y="48"/>
                        <a:pt x="33" y="48"/>
                      </a:cubicBezTo>
                      <a:cubicBezTo>
                        <a:pt x="33" y="48"/>
                        <a:pt x="33" y="48"/>
                        <a:pt x="33" y="47"/>
                      </a:cubicBezTo>
                      <a:cubicBezTo>
                        <a:pt x="33" y="48"/>
                        <a:pt x="33" y="48"/>
                        <a:pt x="33" y="48"/>
                      </a:cubicBezTo>
                      <a:cubicBezTo>
                        <a:pt x="33" y="48"/>
                        <a:pt x="33" y="48"/>
                        <a:pt x="33" y="48"/>
                      </a:cubicBezTo>
                      <a:cubicBezTo>
                        <a:pt x="33" y="49"/>
                        <a:pt x="33" y="49"/>
                        <a:pt x="33" y="49"/>
                      </a:cubicBezTo>
                      <a:cubicBezTo>
                        <a:pt x="33" y="50"/>
                        <a:pt x="33" y="50"/>
                        <a:pt x="33" y="50"/>
                      </a:cubicBezTo>
                      <a:cubicBezTo>
                        <a:pt x="33" y="49"/>
                        <a:pt x="33" y="49"/>
                        <a:pt x="33" y="49"/>
                      </a:cubicBezTo>
                      <a:cubicBezTo>
                        <a:pt x="32" y="49"/>
                        <a:pt x="33" y="49"/>
                        <a:pt x="33" y="50"/>
                      </a:cubicBezTo>
                      <a:cubicBezTo>
                        <a:pt x="32" y="50"/>
                        <a:pt x="32" y="49"/>
                        <a:pt x="32" y="48"/>
                      </a:cubicBezTo>
                      <a:cubicBezTo>
                        <a:pt x="32" y="48"/>
                        <a:pt x="32" y="48"/>
                        <a:pt x="32" y="48"/>
                      </a:cubicBezTo>
                      <a:cubicBezTo>
                        <a:pt x="32" y="48"/>
                        <a:pt x="32" y="48"/>
                        <a:pt x="32" y="48"/>
                      </a:cubicBezTo>
                      <a:cubicBezTo>
                        <a:pt x="32" y="48"/>
                        <a:pt x="32" y="48"/>
                        <a:pt x="31" y="47"/>
                      </a:cubicBezTo>
                      <a:cubicBezTo>
                        <a:pt x="32" y="47"/>
                        <a:pt x="32" y="48"/>
                        <a:pt x="32" y="47"/>
                      </a:cubicBezTo>
                      <a:cubicBezTo>
                        <a:pt x="32" y="47"/>
                        <a:pt x="32" y="47"/>
                        <a:pt x="32" y="47"/>
                      </a:cubicBezTo>
                      <a:cubicBezTo>
                        <a:pt x="32" y="47"/>
                        <a:pt x="32" y="47"/>
                        <a:pt x="31" y="47"/>
                      </a:cubicBezTo>
                      <a:cubicBezTo>
                        <a:pt x="31" y="46"/>
                        <a:pt x="31" y="46"/>
                        <a:pt x="31" y="45"/>
                      </a:cubicBezTo>
                      <a:cubicBezTo>
                        <a:pt x="32" y="45"/>
                        <a:pt x="32" y="45"/>
                        <a:pt x="32" y="45"/>
                      </a:cubicBezTo>
                      <a:cubicBezTo>
                        <a:pt x="32" y="45"/>
                        <a:pt x="32" y="44"/>
                        <a:pt x="32" y="44"/>
                      </a:cubicBezTo>
                      <a:cubicBezTo>
                        <a:pt x="32" y="44"/>
                        <a:pt x="32" y="44"/>
                        <a:pt x="33" y="45"/>
                      </a:cubicBezTo>
                      <a:cubicBezTo>
                        <a:pt x="33" y="44"/>
                        <a:pt x="32" y="44"/>
                        <a:pt x="32" y="43"/>
                      </a:cubicBezTo>
                      <a:cubicBezTo>
                        <a:pt x="32" y="43"/>
                        <a:pt x="33" y="43"/>
                        <a:pt x="33" y="43"/>
                      </a:cubicBezTo>
                      <a:cubicBezTo>
                        <a:pt x="33" y="43"/>
                        <a:pt x="33" y="43"/>
                        <a:pt x="33" y="43"/>
                      </a:cubicBezTo>
                      <a:cubicBezTo>
                        <a:pt x="33" y="43"/>
                        <a:pt x="33" y="43"/>
                        <a:pt x="33" y="43"/>
                      </a:cubicBezTo>
                      <a:cubicBezTo>
                        <a:pt x="33" y="44"/>
                        <a:pt x="33" y="43"/>
                        <a:pt x="33" y="44"/>
                      </a:cubicBezTo>
                      <a:cubicBezTo>
                        <a:pt x="34" y="44"/>
                        <a:pt x="33" y="43"/>
                        <a:pt x="34" y="43"/>
                      </a:cubicBezTo>
                      <a:cubicBezTo>
                        <a:pt x="34" y="43"/>
                        <a:pt x="34" y="44"/>
                        <a:pt x="34" y="44"/>
                      </a:cubicBezTo>
                      <a:cubicBezTo>
                        <a:pt x="34" y="44"/>
                        <a:pt x="34" y="44"/>
                        <a:pt x="34" y="44"/>
                      </a:cubicBezTo>
                      <a:cubicBezTo>
                        <a:pt x="34" y="44"/>
                        <a:pt x="34" y="44"/>
                        <a:pt x="35" y="44"/>
                      </a:cubicBezTo>
                      <a:cubicBezTo>
                        <a:pt x="35" y="45"/>
                        <a:pt x="35" y="45"/>
                        <a:pt x="35" y="46"/>
                      </a:cubicBezTo>
                      <a:cubicBezTo>
                        <a:pt x="35" y="46"/>
                        <a:pt x="35" y="46"/>
                        <a:pt x="35" y="46"/>
                      </a:cubicBezTo>
                      <a:cubicBezTo>
                        <a:pt x="35" y="47"/>
                        <a:pt x="35" y="48"/>
                        <a:pt x="35" y="49"/>
                      </a:cubicBezTo>
                      <a:close/>
                      <a:moveTo>
                        <a:pt x="35" y="22"/>
                      </a:moveTo>
                      <a:cubicBezTo>
                        <a:pt x="35" y="22"/>
                        <a:pt x="35" y="21"/>
                        <a:pt x="34" y="21"/>
                      </a:cubicBezTo>
                      <a:cubicBezTo>
                        <a:pt x="34" y="21"/>
                        <a:pt x="34" y="21"/>
                        <a:pt x="34" y="21"/>
                      </a:cubicBezTo>
                      <a:cubicBezTo>
                        <a:pt x="34" y="20"/>
                        <a:pt x="35" y="21"/>
                        <a:pt x="35" y="22"/>
                      </a:cubicBezTo>
                      <a:cubicBezTo>
                        <a:pt x="35" y="22"/>
                        <a:pt x="35" y="23"/>
                        <a:pt x="35" y="22"/>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102" name="任意多边形 11311"/>
                <p:cNvSpPr>
                  <a:spLocks noEditPoints="1"/>
                </p:cNvSpPr>
                <p:nvPr/>
              </p:nvSpPr>
              <p:spPr>
                <a:xfrm>
                  <a:off x="4643" y="3366"/>
                  <a:ext cx="59" cy="81"/>
                </a:xfrm>
                <a:custGeom>
                  <a:avLst/>
                  <a:gdLst/>
                  <a:ahLst/>
                  <a:cxnLst/>
                  <a:rect l="0" t="0" r="r" b="b"/>
                  <a:pathLst>
                    <a:path w="37" h="51">
                      <a:moveTo>
                        <a:pt x="37" y="43"/>
                      </a:moveTo>
                      <a:cubicBezTo>
                        <a:pt x="37" y="42"/>
                        <a:pt x="37" y="42"/>
                        <a:pt x="37" y="41"/>
                      </a:cubicBezTo>
                      <a:cubicBezTo>
                        <a:pt x="37" y="39"/>
                        <a:pt x="37" y="37"/>
                        <a:pt x="36" y="35"/>
                      </a:cubicBezTo>
                      <a:cubicBezTo>
                        <a:pt x="37" y="33"/>
                        <a:pt x="37" y="31"/>
                        <a:pt x="37" y="28"/>
                      </a:cubicBezTo>
                      <a:cubicBezTo>
                        <a:pt x="37" y="27"/>
                        <a:pt x="36" y="25"/>
                        <a:pt x="36" y="23"/>
                      </a:cubicBezTo>
                      <a:cubicBezTo>
                        <a:pt x="36" y="21"/>
                        <a:pt x="37" y="19"/>
                        <a:pt x="36" y="17"/>
                      </a:cubicBezTo>
                      <a:cubicBezTo>
                        <a:pt x="36" y="16"/>
                        <a:pt x="36" y="15"/>
                        <a:pt x="36" y="15"/>
                      </a:cubicBezTo>
                      <a:cubicBezTo>
                        <a:pt x="34" y="13"/>
                        <a:pt x="32" y="13"/>
                        <a:pt x="31" y="12"/>
                      </a:cubicBezTo>
                      <a:cubicBezTo>
                        <a:pt x="30" y="12"/>
                        <a:pt x="30" y="12"/>
                        <a:pt x="30" y="12"/>
                      </a:cubicBezTo>
                      <a:cubicBezTo>
                        <a:pt x="30" y="12"/>
                        <a:pt x="29" y="11"/>
                        <a:pt x="28" y="12"/>
                      </a:cubicBezTo>
                      <a:cubicBezTo>
                        <a:pt x="27" y="10"/>
                        <a:pt x="25" y="10"/>
                        <a:pt x="23" y="9"/>
                      </a:cubicBezTo>
                      <a:cubicBezTo>
                        <a:pt x="23" y="9"/>
                        <a:pt x="22" y="9"/>
                        <a:pt x="21" y="8"/>
                      </a:cubicBezTo>
                      <a:cubicBezTo>
                        <a:pt x="18" y="7"/>
                        <a:pt x="16" y="6"/>
                        <a:pt x="13" y="5"/>
                      </a:cubicBezTo>
                      <a:cubicBezTo>
                        <a:pt x="11" y="4"/>
                        <a:pt x="8" y="3"/>
                        <a:pt x="5" y="2"/>
                      </a:cubicBezTo>
                      <a:cubicBezTo>
                        <a:pt x="5" y="2"/>
                        <a:pt x="5" y="2"/>
                        <a:pt x="4" y="2"/>
                      </a:cubicBezTo>
                      <a:cubicBezTo>
                        <a:pt x="4" y="1"/>
                        <a:pt x="2" y="1"/>
                        <a:pt x="1" y="1"/>
                      </a:cubicBezTo>
                      <a:cubicBezTo>
                        <a:pt x="0" y="0"/>
                        <a:pt x="0" y="3"/>
                        <a:pt x="0" y="4"/>
                      </a:cubicBezTo>
                      <a:cubicBezTo>
                        <a:pt x="0" y="8"/>
                        <a:pt x="1" y="12"/>
                        <a:pt x="1" y="17"/>
                      </a:cubicBezTo>
                      <a:cubicBezTo>
                        <a:pt x="1" y="20"/>
                        <a:pt x="1" y="23"/>
                        <a:pt x="1" y="26"/>
                      </a:cubicBezTo>
                      <a:cubicBezTo>
                        <a:pt x="1" y="26"/>
                        <a:pt x="1" y="27"/>
                        <a:pt x="2" y="27"/>
                      </a:cubicBezTo>
                      <a:cubicBezTo>
                        <a:pt x="2" y="30"/>
                        <a:pt x="2" y="32"/>
                        <a:pt x="2" y="35"/>
                      </a:cubicBezTo>
                      <a:cubicBezTo>
                        <a:pt x="2" y="35"/>
                        <a:pt x="2" y="35"/>
                        <a:pt x="2" y="35"/>
                      </a:cubicBezTo>
                      <a:cubicBezTo>
                        <a:pt x="4" y="37"/>
                        <a:pt x="7" y="38"/>
                        <a:pt x="9" y="39"/>
                      </a:cubicBezTo>
                      <a:cubicBezTo>
                        <a:pt x="10" y="39"/>
                        <a:pt x="10" y="40"/>
                        <a:pt x="10" y="40"/>
                      </a:cubicBezTo>
                      <a:cubicBezTo>
                        <a:pt x="11" y="40"/>
                        <a:pt x="13" y="41"/>
                        <a:pt x="14" y="41"/>
                      </a:cubicBezTo>
                      <a:cubicBezTo>
                        <a:pt x="14" y="41"/>
                        <a:pt x="13" y="41"/>
                        <a:pt x="14" y="40"/>
                      </a:cubicBezTo>
                      <a:cubicBezTo>
                        <a:pt x="14" y="41"/>
                        <a:pt x="14" y="40"/>
                        <a:pt x="15" y="41"/>
                      </a:cubicBezTo>
                      <a:cubicBezTo>
                        <a:pt x="15" y="41"/>
                        <a:pt x="15" y="41"/>
                        <a:pt x="15" y="41"/>
                      </a:cubicBezTo>
                      <a:cubicBezTo>
                        <a:pt x="15" y="41"/>
                        <a:pt x="14" y="40"/>
                        <a:pt x="14" y="41"/>
                      </a:cubicBezTo>
                      <a:cubicBezTo>
                        <a:pt x="15" y="41"/>
                        <a:pt x="15" y="41"/>
                        <a:pt x="15" y="42"/>
                      </a:cubicBezTo>
                      <a:cubicBezTo>
                        <a:pt x="18" y="43"/>
                        <a:pt x="21" y="44"/>
                        <a:pt x="23" y="45"/>
                      </a:cubicBezTo>
                      <a:cubicBezTo>
                        <a:pt x="26" y="46"/>
                        <a:pt x="28" y="48"/>
                        <a:pt x="31" y="48"/>
                      </a:cubicBezTo>
                      <a:cubicBezTo>
                        <a:pt x="30" y="48"/>
                        <a:pt x="30" y="47"/>
                        <a:pt x="29" y="46"/>
                      </a:cubicBezTo>
                      <a:cubicBezTo>
                        <a:pt x="30" y="46"/>
                        <a:pt x="30" y="46"/>
                        <a:pt x="30" y="45"/>
                      </a:cubicBezTo>
                      <a:cubicBezTo>
                        <a:pt x="30" y="45"/>
                        <a:pt x="30" y="44"/>
                        <a:pt x="30" y="44"/>
                      </a:cubicBezTo>
                      <a:cubicBezTo>
                        <a:pt x="30" y="43"/>
                        <a:pt x="30" y="43"/>
                        <a:pt x="30" y="43"/>
                      </a:cubicBezTo>
                      <a:cubicBezTo>
                        <a:pt x="31" y="43"/>
                        <a:pt x="31" y="43"/>
                        <a:pt x="31" y="43"/>
                      </a:cubicBezTo>
                      <a:cubicBezTo>
                        <a:pt x="31" y="44"/>
                        <a:pt x="32" y="45"/>
                        <a:pt x="32" y="45"/>
                      </a:cubicBezTo>
                      <a:cubicBezTo>
                        <a:pt x="32" y="45"/>
                        <a:pt x="32" y="45"/>
                        <a:pt x="32" y="45"/>
                      </a:cubicBezTo>
                      <a:cubicBezTo>
                        <a:pt x="33" y="46"/>
                        <a:pt x="32" y="46"/>
                        <a:pt x="32" y="46"/>
                      </a:cubicBezTo>
                      <a:cubicBezTo>
                        <a:pt x="32" y="47"/>
                        <a:pt x="32" y="46"/>
                        <a:pt x="33" y="46"/>
                      </a:cubicBezTo>
                      <a:cubicBezTo>
                        <a:pt x="33" y="47"/>
                        <a:pt x="33" y="47"/>
                        <a:pt x="32" y="47"/>
                      </a:cubicBezTo>
                      <a:cubicBezTo>
                        <a:pt x="32" y="48"/>
                        <a:pt x="32" y="48"/>
                        <a:pt x="32" y="48"/>
                      </a:cubicBezTo>
                      <a:cubicBezTo>
                        <a:pt x="32" y="48"/>
                        <a:pt x="31" y="47"/>
                        <a:pt x="31" y="48"/>
                      </a:cubicBezTo>
                      <a:cubicBezTo>
                        <a:pt x="32" y="48"/>
                        <a:pt x="32" y="49"/>
                        <a:pt x="32" y="49"/>
                      </a:cubicBezTo>
                      <a:cubicBezTo>
                        <a:pt x="32" y="49"/>
                        <a:pt x="33" y="49"/>
                        <a:pt x="33" y="50"/>
                      </a:cubicBezTo>
                      <a:cubicBezTo>
                        <a:pt x="34" y="50"/>
                        <a:pt x="36" y="51"/>
                        <a:pt x="37" y="51"/>
                      </a:cubicBezTo>
                      <a:cubicBezTo>
                        <a:pt x="37" y="51"/>
                        <a:pt x="37" y="50"/>
                        <a:pt x="37" y="49"/>
                      </a:cubicBezTo>
                      <a:cubicBezTo>
                        <a:pt x="37" y="47"/>
                        <a:pt x="37" y="45"/>
                        <a:pt x="37" y="43"/>
                      </a:cubicBezTo>
                      <a:close/>
                      <a:moveTo>
                        <a:pt x="6" y="8"/>
                      </a:moveTo>
                      <a:cubicBezTo>
                        <a:pt x="6" y="8"/>
                        <a:pt x="6" y="8"/>
                        <a:pt x="7" y="9"/>
                      </a:cubicBezTo>
                      <a:cubicBezTo>
                        <a:pt x="7" y="9"/>
                        <a:pt x="6" y="8"/>
                        <a:pt x="6" y="8"/>
                      </a:cubicBezTo>
                      <a:cubicBezTo>
                        <a:pt x="6" y="8"/>
                        <a:pt x="6" y="8"/>
                        <a:pt x="6" y="8"/>
                      </a:cubicBezTo>
                      <a:close/>
                      <a:moveTo>
                        <a:pt x="5" y="9"/>
                      </a:moveTo>
                      <a:cubicBezTo>
                        <a:pt x="6" y="9"/>
                        <a:pt x="5" y="9"/>
                        <a:pt x="6" y="10"/>
                      </a:cubicBezTo>
                      <a:cubicBezTo>
                        <a:pt x="5" y="10"/>
                        <a:pt x="5" y="9"/>
                        <a:pt x="5" y="9"/>
                      </a:cubicBezTo>
                      <a:close/>
                      <a:moveTo>
                        <a:pt x="5" y="12"/>
                      </a:moveTo>
                      <a:cubicBezTo>
                        <a:pt x="5" y="12"/>
                        <a:pt x="6" y="12"/>
                        <a:pt x="6" y="12"/>
                      </a:cubicBezTo>
                      <a:cubicBezTo>
                        <a:pt x="6" y="12"/>
                        <a:pt x="6" y="12"/>
                        <a:pt x="6" y="12"/>
                      </a:cubicBezTo>
                      <a:cubicBezTo>
                        <a:pt x="6" y="12"/>
                        <a:pt x="6" y="12"/>
                        <a:pt x="5" y="12"/>
                      </a:cubicBezTo>
                      <a:close/>
                      <a:moveTo>
                        <a:pt x="6" y="11"/>
                      </a:moveTo>
                      <a:cubicBezTo>
                        <a:pt x="7" y="11"/>
                        <a:pt x="6" y="11"/>
                        <a:pt x="6" y="10"/>
                      </a:cubicBezTo>
                      <a:cubicBezTo>
                        <a:pt x="6" y="10"/>
                        <a:pt x="6" y="10"/>
                        <a:pt x="7" y="10"/>
                      </a:cubicBezTo>
                      <a:cubicBezTo>
                        <a:pt x="7" y="11"/>
                        <a:pt x="7" y="11"/>
                        <a:pt x="7" y="11"/>
                      </a:cubicBezTo>
                      <a:cubicBezTo>
                        <a:pt x="7" y="11"/>
                        <a:pt x="7" y="11"/>
                        <a:pt x="8" y="11"/>
                      </a:cubicBezTo>
                      <a:cubicBezTo>
                        <a:pt x="8" y="12"/>
                        <a:pt x="7" y="12"/>
                        <a:pt x="6" y="11"/>
                      </a:cubicBezTo>
                      <a:close/>
                      <a:moveTo>
                        <a:pt x="8" y="6"/>
                      </a:moveTo>
                      <a:cubicBezTo>
                        <a:pt x="7" y="6"/>
                        <a:pt x="8" y="6"/>
                        <a:pt x="8" y="6"/>
                      </a:cubicBezTo>
                      <a:cubicBezTo>
                        <a:pt x="8" y="6"/>
                        <a:pt x="8" y="6"/>
                        <a:pt x="8" y="6"/>
                      </a:cubicBezTo>
                      <a:close/>
                      <a:moveTo>
                        <a:pt x="25" y="30"/>
                      </a:moveTo>
                      <a:cubicBezTo>
                        <a:pt x="25" y="30"/>
                        <a:pt x="25" y="30"/>
                        <a:pt x="25" y="29"/>
                      </a:cubicBezTo>
                      <a:cubicBezTo>
                        <a:pt x="25" y="29"/>
                        <a:pt x="25" y="30"/>
                        <a:pt x="25" y="30"/>
                      </a:cubicBezTo>
                      <a:close/>
                      <a:moveTo>
                        <a:pt x="22" y="15"/>
                      </a:moveTo>
                      <a:cubicBezTo>
                        <a:pt x="23" y="17"/>
                        <a:pt x="24" y="18"/>
                        <a:pt x="24" y="20"/>
                      </a:cubicBezTo>
                      <a:cubicBezTo>
                        <a:pt x="24" y="21"/>
                        <a:pt x="22" y="22"/>
                        <a:pt x="21" y="22"/>
                      </a:cubicBezTo>
                      <a:cubicBezTo>
                        <a:pt x="22" y="23"/>
                        <a:pt x="23" y="24"/>
                        <a:pt x="23" y="25"/>
                      </a:cubicBezTo>
                      <a:cubicBezTo>
                        <a:pt x="24" y="25"/>
                        <a:pt x="24" y="26"/>
                        <a:pt x="24" y="26"/>
                      </a:cubicBezTo>
                      <a:cubicBezTo>
                        <a:pt x="25" y="28"/>
                        <a:pt x="24" y="29"/>
                        <a:pt x="23" y="30"/>
                      </a:cubicBezTo>
                      <a:cubicBezTo>
                        <a:pt x="22" y="30"/>
                        <a:pt x="20" y="30"/>
                        <a:pt x="18" y="29"/>
                      </a:cubicBezTo>
                      <a:cubicBezTo>
                        <a:pt x="18" y="28"/>
                        <a:pt x="17" y="27"/>
                        <a:pt x="16" y="27"/>
                      </a:cubicBezTo>
                      <a:cubicBezTo>
                        <a:pt x="15" y="25"/>
                        <a:pt x="14" y="22"/>
                        <a:pt x="16" y="21"/>
                      </a:cubicBezTo>
                      <a:cubicBezTo>
                        <a:pt x="17" y="21"/>
                        <a:pt x="17" y="21"/>
                        <a:pt x="18" y="21"/>
                      </a:cubicBezTo>
                      <a:cubicBezTo>
                        <a:pt x="17" y="20"/>
                        <a:pt x="16" y="20"/>
                        <a:pt x="16" y="19"/>
                      </a:cubicBezTo>
                      <a:cubicBezTo>
                        <a:pt x="15" y="18"/>
                        <a:pt x="15" y="15"/>
                        <a:pt x="15" y="14"/>
                      </a:cubicBezTo>
                      <a:cubicBezTo>
                        <a:pt x="15" y="14"/>
                        <a:pt x="17" y="13"/>
                        <a:pt x="17" y="13"/>
                      </a:cubicBezTo>
                      <a:cubicBezTo>
                        <a:pt x="18" y="13"/>
                        <a:pt x="20" y="14"/>
                        <a:pt x="22" y="15"/>
                      </a:cubicBezTo>
                      <a:close/>
                      <a:moveTo>
                        <a:pt x="24" y="35"/>
                      </a:moveTo>
                      <a:cubicBezTo>
                        <a:pt x="24" y="35"/>
                        <a:pt x="24" y="35"/>
                        <a:pt x="24" y="35"/>
                      </a:cubicBezTo>
                      <a:cubicBezTo>
                        <a:pt x="24" y="35"/>
                        <a:pt x="24" y="35"/>
                        <a:pt x="24" y="35"/>
                      </a:cubicBezTo>
                      <a:close/>
                      <a:moveTo>
                        <a:pt x="15" y="12"/>
                      </a:moveTo>
                      <a:cubicBezTo>
                        <a:pt x="16" y="11"/>
                        <a:pt x="16" y="12"/>
                        <a:pt x="15" y="12"/>
                      </a:cubicBezTo>
                      <a:cubicBezTo>
                        <a:pt x="15" y="12"/>
                        <a:pt x="15" y="12"/>
                        <a:pt x="15" y="12"/>
                      </a:cubicBezTo>
                      <a:close/>
                      <a:moveTo>
                        <a:pt x="14" y="11"/>
                      </a:moveTo>
                      <a:cubicBezTo>
                        <a:pt x="14" y="11"/>
                        <a:pt x="14" y="11"/>
                        <a:pt x="14" y="11"/>
                      </a:cubicBezTo>
                      <a:cubicBezTo>
                        <a:pt x="14" y="11"/>
                        <a:pt x="14" y="11"/>
                        <a:pt x="14" y="10"/>
                      </a:cubicBezTo>
                      <a:cubicBezTo>
                        <a:pt x="14" y="10"/>
                        <a:pt x="14" y="10"/>
                        <a:pt x="14" y="11"/>
                      </a:cubicBezTo>
                      <a:close/>
                      <a:moveTo>
                        <a:pt x="13" y="8"/>
                      </a:moveTo>
                      <a:cubicBezTo>
                        <a:pt x="13" y="8"/>
                        <a:pt x="13" y="8"/>
                        <a:pt x="13" y="8"/>
                      </a:cubicBezTo>
                      <a:cubicBezTo>
                        <a:pt x="13" y="8"/>
                        <a:pt x="13" y="8"/>
                        <a:pt x="13" y="8"/>
                      </a:cubicBezTo>
                      <a:close/>
                      <a:moveTo>
                        <a:pt x="11" y="30"/>
                      </a:moveTo>
                      <a:cubicBezTo>
                        <a:pt x="17" y="33"/>
                        <a:pt x="23" y="35"/>
                        <a:pt x="28" y="37"/>
                      </a:cubicBezTo>
                      <a:cubicBezTo>
                        <a:pt x="28" y="38"/>
                        <a:pt x="28" y="39"/>
                        <a:pt x="28" y="39"/>
                      </a:cubicBezTo>
                      <a:cubicBezTo>
                        <a:pt x="28" y="40"/>
                        <a:pt x="27" y="39"/>
                        <a:pt x="27" y="39"/>
                      </a:cubicBezTo>
                      <a:cubicBezTo>
                        <a:pt x="23" y="37"/>
                        <a:pt x="20" y="36"/>
                        <a:pt x="17" y="34"/>
                      </a:cubicBezTo>
                      <a:cubicBezTo>
                        <a:pt x="15" y="34"/>
                        <a:pt x="13" y="33"/>
                        <a:pt x="11" y="32"/>
                      </a:cubicBezTo>
                      <a:cubicBezTo>
                        <a:pt x="11" y="31"/>
                        <a:pt x="11" y="30"/>
                        <a:pt x="11" y="30"/>
                      </a:cubicBezTo>
                      <a:close/>
                      <a:moveTo>
                        <a:pt x="28" y="45"/>
                      </a:moveTo>
                      <a:cubicBezTo>
                        <a:pt x="28" y="45"/>
                        <a:pt x="28" y="45"/>
                        <a:pt x="28" y="45"/>
                      </a:cubicBezTo>
                      <a:cubicBezTo>
                        <a:pt x="28" y="45"/>
                        <a:pt x="28" y="45"/>
                        <a:pt x="28" y="45"/>
                      </a:cubicBezTo>
                      <a:close/>
                      <a:moveTo>
                        <a:pt x="28" y="44"/>
                      </a:moveTo>
                      <a:cubicBezTo>
                        <a:pt x="28" y="44"/>
                        <a:pt x="27" y="44"/>
                        <a:pt x="27" y="44"/>
                      </a:cubicBezTo>
                      <a:cubicBezTo>
                        <a:pt x="27" y="44"/>
                        <a:pt x="27" y="44"/>
                        <a:pt x="27" y="44"/>
                      </a:cubicBezTo>
                      <a:cubicBezTo>
                        <a:pt x="22" y="42"/>
                        <a:pt x="16" y="39"/>
                        <a:pt x="11" y="37"/>
                      </a:cubicBezTo>
                      <a:cubicBezTo>
                        <a:pt x="11" y="36"/>
                        <a:pt x="11" y="35"/>
                        <a:pt x="11" y="35"/>
                      </a:cubicBezTo>
                      <a:cubicBezTo>
                        <a:pt x="14" y="36"/>
                        <a:pt x="17" y="37"/>
                        <a:pt x="20" y="38"/>
                      </a:cubicBezTo>
                      <a:cubicBezTo>
                        <a:pt x="20" y="39"/>
                        <a:pt x="21" y="39"/>
                        <a:pt x="21" y="39"/>
                      </a:cubicBezTo>
                      <a:cubicBezTo>
                        <a:pt x="22" y="39"/>
                        <a:pt x="22" y="39"/>
                        <a:pt x="22" y="39"/>
                      </a:cubicBezTo>
                      <a:cubicBezTo>
                        <a:pt x="24" y="40"/>
                        <a:pt x="25" y="41"/>
                        <a:pt x="26" y="41"/>
                      </a:cubicBezTo>
                      <a:cubicBezTo>
                        <a:pt x="27" y="42"/>
                        <a:pt x="27" y="41"/>
                        <a:pt x="28" y="42"/>
                      </a:cubicBezTo>
                      <a:cubicBezTo>
                        <a:pt x="28" y="42"/>
                        <a:pt x="28" y="44"/>
                        <a:pt x="28" y="44"/>
                      </a:cubicBezTo>
                      <a:close/>
                      <a:moveTo>
                        <a:pt x="32" y="49"/>
                      </a:moveTo>
                      <a:cubicBezTo>
                        <a:pt x="32" y="48"/>
                        <a:pt x="32" y="48"/>
                        <a:pt x="32" y="48"/>
                      </a:cubicBezTo>
                      <a:cubicBezTo>
                        <a:pt x="32" y="48"/>
                        <a:pt x="32" y="48"/>
                        <a:pt x="33" y="48"/>
                      </a:cubicBezTo>
                      <a:cubicBezTo>
                        <a:pt x="33" y="48"/>
                        <a:pt x="33" y="49"/>
                        <a:pt x="32" y="49"/>
                      </a:cubicBezTo>
                      <a:close/>
                      <a:moveTo>
                        <a:pt x="33" y="36"/>
                      </a:moveTo>
                      <a:cubicBezTo>
                        <a:pt x="32" y="36"/>
                        <a:pt x="32" y="36"/>
                        <a:pt x="32" y="36"/>
                      </a:cubicBezTo>
                      <a:cubicBezTo>
                        <a:pt x="31" y="35"/>
                        <a:pt x="32" y="35"/>
                        <a:pt x="33" y="36"/>
                      </a:cubicBezTo>
                      <a:cubicBezTo>
                        <a:pt x="33" y="36"/>
                        <a:pt x="33" y="37"/>
                        <a:pt x="33" y="37"/>
                      </a:cubicBezTo>
                      <a:cubicBezTo>
                        <a:pt x="33" y="37"/>
                        <a:pt x="33" y="37"/>
                        <a:pt x="33" y="37"/>
                      </a:cubicBezTo>
                      <a:cubicBezTo>
                        <a:pt x="32" y="36"/>
                        <a:pt x="32" y="36"/>
                        <a:pt x="33" y="36"/>
                      </a:cubicBezTo>
                      <a:cubicBezTo>
                        <a:pt x="33" y="36"/>
                        <a:pt x="33" y="36"/>
                        <a:pt x="33" y="36"/>
                      </a:cubicBezTo>
                      <a:close/>
                      <a:moveTo>
                        <a:pt x="31" y="38"/>
                      </a:moveTo>
                      <a:cubicBezTo>
                        <a:pt x="31" y="38"/>
                        <a:pt x="32" y="38"/>
                        <a:pt x="32" y="38"/>
                      </a:cubicBezTo>
                      <a:cubicBezTo>
                        <a:pt x="32" y="38"/>
                        <a:pt x="32" y="38"/>
                        <a:pt x="31" y="38"/>
                      </a:cubicBezTo>
                      <a:close/>
                      <a:moveTo>
                        <a:pt x="32" y="17"/>
                      </a:moveTo>
                      <a:cubicBezTo>
                        <a:pt x="32" y="17"/>
                        <a:pt x="32" y="17"/>
                        <a:pt x="33" y="18"/>
                      </a:cubicBezTo>
                      <a:cubicBezTo>
                        <a:pt x="33" y="18"/>
                        <a:pt x="33" y="18"/>
                        <a:pt x="33" y="19"/>
                      </a:cubicBezTo>
                      <a:cubicBezTo>
                        <a:pt x="33" y="18"/>
                        <a:pt x="32" y="18"/>
                        <a:pt x="32" y="17"/>
                      </a:cubicBezTo>
                      <a:close/>
                      <a:moveTo>
                        <a:pt x="33" y="20"/>
                      </a:moveTo>
                      <a:cubicBezTo>
                        <a:pt x="32" y="20"/>
                        <a:pt x="32" y="20"/>
                        <a:pt x="32" y="20"/>
                      </a:cubicBezTo>
                      <a:cubicBezTo>
                        <a:pt x="32" y="20"/>
                        <a:pt x="32" y="19"/>
                        <a:pt x="32" y="19"/>
                      </a:cubicBezTo>
                      <a:cubicBezTo>
                        <a:pt x="32" y="19"/>
                        <a:pt x="32" y="19"/>
                        <a:pt x="32" y="19"/>
                      </a:cubicBezTo>
                      <a:cubicBezTo>
                        <a:pt x="32" y="19"/>
                        <a:pt x="33" y="19"/>
                        <a:pt x="33" y="20"/>
                      </a:cubicBezTo>
                      <a:close/>
                      <a:moveTo>
                        <a:pt x="33" y="29"/>
                      </a:moveTo>
                      <a:cubicBezTo>
                        <a:pt x="33" y="29"/>
                        <a:pt x="33" y="29"/>
                        <a:pt x="33" y="29"/>
                      </a:cubicBezTo>
                      <a:cubicBezTo>
                        <a:pt x="33" y="29"/>
                        <a:pt x="33" y="29"/>
                        <a:pt x="34" y="30"/>
                      </a:cubicBezTo>
                      <a:cubicBezTo>
                        <a:pt x="34" y="30"/>
                        <a:pt x="33" y="30"/>
                        <a:pt x="33" y="30"/>
                      </a:cubicBezTo>
                      <a:cubicBezTo>
                        <a:pt x="33" y="30"/>
                        <a:pt x="33" y="29"/>
                        <a:pt x="33" y="29"/>
                      </a:cubicBezTo>
                      <a:close/>
                      <a:moveTo>
                        <a:pt x="33" y="27"/>
                      </a:moveTo>
                      <a:cubicBezTo>
                        <a:pt x="33" y="26"/>
                        <a:pt x="33" y="26"/>
                        <a:pt x="33" y="26"/>
                      </a:cubicBezTo>
                      <a:cubicBezTo>
                        <a:pt x="33" y="26"/>
                        <a:pt x="33" y="26"/>
                        <a:pt x="33" y="26"/>
                      </a:cubicBezTo>
                      <a:cubicBezTo>
                        <a:pt x="33" y="26"/>
                        <a:pt x="33" y="27"/>
                        <a:pt x="34" y="27"/>
                      </a:cubicBezTo>
                      <a:cubicBezTo>
                        <a:pt x="33" y="27"/>
                        <a:pt x="33" y="27"/>
                        <a:pt x="33" y="27"/>
                      </a:cubicBezTo>
                      <a:close/>
                      <a:moveTo>
                        <a:pt x="33" y="14"/>
                      </a:moveTo>
                      <a:cubicBezTo>
                        <a:pt x="33" y="15"/>
                        <a:pt x="33" y="14"/>
                        <a:pt x="32" y="14"/>
                      </a:cubicBezTo>
                      <a:cubicBezTo>
                        <a:pt x="32" y="14"/>
                        <a:pt x="33" y="14"/>
                        <a:pt x="33" y="14"/>
                      </a:cubicBezTo>
                      <a:close/>
                      <a:moveTo>
                        <a:pt x="32" y="16"/>
                      </a:moveTo>
                      <a:cubicBezTo>
                        <a:pt x="32" y="16"/>
                        <a:pt x="33" y="16"/>
                        <a:pt x="33" y="17"/>
                      </a:cubicBezTo>
                      <a:cubicBezTo>
                        <a:pt x="33" y="17"/>
                        <a:pt x="32" y="17"/>
                        <a:pt x="32" y="16"/>
                      </a:cubicBezTo>
                      <a:cubicBezTo>
                        <a:pt x="32" y="16"/>
                        <a:pt x="32" y="16"/>
                        <a:pt x="32" y="16"/>
                      </a:cubicBezTo>
                      <a:close/>
                      <a:moveTo>
                        <a:pt x="31" y="18"/>
                      </a:moveTo>
                      <a:cubicBezTo>
                        <a:pt x="31" y="18"/>
                        <a:pt x="31" y="18"/>
                        <a:pt x="31" y="17"/>
                      </a:cubicBezTo>
                      <a:cubicBezTo>
                        <a:pt x="31" y="17"/>
                        <a:pt x="32" y="18"/>
                        <a:pt x="31" y="18"/>
                      </a:cubicBezTo>
                      <a:close/>
                      <a:moveTo>
                        <a:pt x="30" y="18"/>
                      </a:moveTo>
                      <a:cubicBezTo>
                        <a:pt x="31" y="18"/>
                        <a:pt x="31" y="19"/>
                        <a:pt x="30" y="19"/>
                      </a:cubicBezTo>
                      <a:cubicBezTo>
                        <a:pt x="30" y="19"/>
                        <a:pt x="30" y="19"/>
                        <a:pt x="30" y="19"/>
                      </a:cubicBezTo>
                      <a:cubicBezTo>
                        <a:pt x="30" y="19"/>
                        <a:pt x="30" y="19"/>
                        <a:pt x="30" y="18"/>
                      </a:cubicBezTo>
                      <a:close/>
                      <a:moveTo>
                        <a:pt x="30" y="14"/>
                      </a:moveTo>
                      <a:cubicBezTo>
                        <a:pt x="30" y="14"/>
                        <a:pt x="30" y="14"/>
                        <a:pt x="30" y="14"/>
                      </a:cubicBezTo>
                      <a:cubicBezTo>
                        <a:pt x="30" y="14"/>
                        <a:pt x="30" y="14"/>
                        <a:pt x="30" y="14"/>
                      </a:cubicBezTo>
                      <a:close/>
                      <a:moveTo>
                        <a:pt x="30" y="21"/>
                      </a:moveTo>
                      <a:cubicBezTo>
                        <a:pt x="30" y="21"/>
                        <a:pt x="30" y="22"/>
                        <a:pt x="30" y="22"/>
                      </a:cubicBezTo>
                      <a:cubicBezTo>
                        <a:pt x="30" y="21"/>
                        <a:pt x="30" y="21"/>
                        <a:pt x="30" y="21"/>
                      </a:cubicBezTo>
                      <a:close/>
                      <a:moveTo>
                        <a:pt x="30" y="17"/>
                      </a:moveTo>
                      <a:cubicBezTo>
                        <a:pt x="30" y="18"/>
                        <a:pt x="30" y="18"/>
                        <a:pt x="30" y="18"/>
                      </a:cubicBezTo>
                      <a:cubicBezTo>
                        <a:pt x="29" y="18"/>
                        <a:pt x="30" y="18"/>
                        <a:pt x="30" y="17"/>
                      </a:cubicBezTo>
                      <a:close/>
                      <a:moveTo>
                        <a:pt x="29" y="45"/>
                      </a:moveTo>
                      <a:cubicBezTo>
                        <a:pt x="30" y="45"/>
                        <a:pt x="30" y="46"/>
                        <a:pt x="30" y="46"/>
                      </a:cubicBezTo>
                      <a:cubicBezTo>
                        <a:pt x="29" y="46"/>
                        <a:pt x="29" y="46"/>
                        <a:pt x="29" y="45"/>
                      </a:cubicBezTo>
                      <a:close/>
                      <a:moveTo>
                        <a:pt x="29" y="45"/>
                      </a:moveTo>
                      <a:cubicBezTo>
                        <a:pt x="29" y="45"/>
                        <a:pt x="29" y="45"/>
                        <a:pt x="29" y="44"/>
                      </a:cubicBezTo>
                      <a:cubicBezTo>
                        <a:pt x="29" y="45"/>
                        <a:pt x="30" y="45"/>
                        <a:pt x="30" y="45"/>
                      </a:cubicBezTo>
                      <a:cubicBezTo>
                        <a:pt x="29" y="45"/>
                        <a:pt x="29" y="45"/>
                        <a:pt x="29" y="45"/>
                      </a:cubicBezTo>
                      <a:close/>
                      <a:moveTo>
                        <a:pt x="29" y="43"/>
                      </a:moveTo>
                      <a:cubicBezTo>
                        <a:pt x="29" y="43"/>
                        <a:pt x="29" y="43"/>
                        <a:pt x="30" y="43"/>
                      </a:cubicBezTo>
                      <a:cubicBezTo>
                        <a:pt x="30" y="43"/>
                        <a:pt x="30" y="44"/>
                        <a:pt x="30" y="44"/>
                      </a:cubicBezTo>
                      <a:cubicBezTo>
                        <a:pt x="29" y="44"/>
                        <a:pt x="30" y="43"/>
                        <a:pt x="29" y="43"/>
                      </a:cubicBezTo>
                      <a:close/>
                      <a:moveTo>
                        <a:pt x="30" y="33"/>
                      </a:moveTo>
                      <a:cubicBezTo>
                        <a:pt x="30" y="32"/>
                        <a:pt x="30" y="33"/>
                        <a:pt x="30" y="33"/>
                      </a:cubicBezTo>
                      <a:cubicBezTo>
                        <a:pt x="30" y="33"/>
                        <a:pt x="30" y="33"/>
                        <a:pt x="30" y="33"/>
                      </a:cubicBezTo>
                      <a:close/>
                      <a:moveTo>
                        <a:pt x="30" y="19"/>
                      </a:moveTo>
                      <a:cubicBezTo>
                        <a:pt x="31" y="20"/>
                        <a:pt x="31" y="20"/>
                        <a:pt x="30" y="20"/>
                      </a:cubicBezTo>
                      <a:cubicBezTo>
                        <a:pt x="30" y="20"/>
                        <a:pt x="30" y="20"/>
                        <a:pt x="30" y="19"/>
                      </a:cubicBezTo>
                      <a:close/>
                      <a:moveTo>
                        <a:pt x="31" y="42"/>
                      </a:moveTo>
                      <a:cubicBezTo>
                        <a:pt x="31" y="42"/>
                        <a:pt x="31" y="42"/>
                        <a:pt x="31" y="43"/>
                      </a:cubicBezTo>
                      <a:cubicBezTo>
                        <a:pt x="31" y="43"/>
                        <a:pt x="31" y="42"/>
                        <a:pt x="31" y="42"/>
                      </a:cubicBezTo>
                      <a:cubicBezTo>
                        <a:pt x="31" y="41"/>
                        <a:pt x="31" y="41"/>
                        <a:pt x="31" y="40"/>
                      </a:cubicBezTo>
                      <a:cubicBezTo>
                        <a:pt x="31" y="40"/>
                        <a:pt x="31" y="40"/>
                        <a:pt x="31" y="39"/>
                      </a:cubicBezTo>
                      <a:cubicBezTo>
                        <a:pt x="31" y="39"/>
                        <a:pt x="31" y="40"/>
                        <a:pt x="32" y="40"/>
                      </a:cubicBezTo>
                      <a:cubicBezTo>
                        <a:pt x="32" y="40"/>
                        <a:pt x="31" y="40"/>
                        <a:pt x="31" y="40"/>
                      </a:cubicBezTo>
                      <a:cubicBezTo>
                        <a:pt x="31" y="41"/>
                        <a:pt x="31" y="41"/>
                        <a:pt x="32" y="41"/>
                      </a:cubicBezTo>
                      <a:cubicBezTo>
                        <a:pt x="32" y="41"/>
                        <a:pt x="32" y="41"/>
                        <a:pt x="32" y="40"/>
                      </a:cubicBezTo>
                      <a:cubicBezTo>
                        <a:pt x="32" y="41"/>
                        <a:pt x="32" y="40"/>
                        <a:pt x="32" y="40"/>
                      </a:cubicBezTo>
                      <a:cubicBezTo>
                        <a:pt x="33" y="41"/>
                        <a:pt x="33" y="42"/>
                        <a:pt x="33" y="42"/>
                      </a:cubicBezTo>
                      <a:cubicBezTo>
                        <a:pt x="32" y="42"/>
                        <a:pt x="33" y="41"/>
                        <a:pt x="32" y="41"/>
                      </a:cubicBezTo>
                      <a:cubicBezTo>
                        <a:pt x="32" y="41"/>
                        <a:pt x="32" y="42"/>
                        <a:pt x="32" y="42"/>
                      </a:cubicBezTo>
                      <a:cubicBezTo>
                        <a:pt x="32" y="42"/>
                        <a:pt x="32" y="42"/>
                        <a:pt x="31" y="42"/>
                      </a:cubicBezTo>
                      <a:close/>
                      <a:moveTo>
                        <a:pt x="33" y="46"/>
                      </a:moveTo>
                      <a:cubicBezTo>
                        <a:pt x="33" y="45"/>
                        <a:pt x="33" y="45"/>
                        <a:pt x="33" y="45"/>
                      </a:cubicBezTo>
                      <a:cubicBezTo>
                        <a:pt x="33" y="44"/>
                        <a:pt x="32" y="44"/>
                        <a:pt x="32" y="44"/>
                      </a:cubicBezTo>
                      <a:cubicBezTo>
                        <a:pt x="32" y="44"/>
                        <a:pt x="32" y="43"/>
                        <a:pt x="32" y="43"/>
                      </a:cubicBezTo>
                      <a:cubicBezTo>
                        <a:pt x="32" y="44"/>
                        <a:pt x="33" y="44"/>
                        <a:pt x="33" y="44"/>
                      </a:cubicBezTo>
                      <a:cubicBezTo>
                        <a:pt x="33" y="44"/>
                        <a:pt x="34" y="44"/>
                        <a:pt x="34" y="45"/>
                      </a:cubicBezTo>
                      <a:cubicBezTo>
                        <a:pt x="33" y="45"/>
                        <a:pt x="33" y="45"/>
                        <a:pt x="33" y="45"/>
                      </a:cubicBezTo>
                      <a:cubicBezTo>
                        <a:pt x="33" y="45"/>
                        <a:pt x="33" y="46"/>
                        <a:pt x="33" y="46"/>
                      </a:cubicBezTo>
                      <a:close/>
                      <a:moveTo>
                        <a:pt x="32" y="40"/>
                      </a:moveTo>
                      <a:cubicBezTo>
                        <a:pt x="32" y="40"/>
                        <a:pt x="32" y="39"/>
                        <a:pt x="32" y="39"/>
                      </a:cubicBezTo>
                      <a:cubicBezTo>
                        <a:pt x="32" y="39"/>
                        <a:pt x="32" y="39"/>
                        <a:pt x="33" y="39"/>
                      </a:cubicBezTo>
                      <a:cubicBezTo>
                        <a:pt x="33" y="39"/>
                        <a:pt x="33" y="38"/>
                        <a:pt x="33" y="39"/>
                      </a:cubicBezTo>
                      <a:cubicBezTo>
                        <a:pt x="34" y="39"/>
                        <a:pt x="33" y="40"/>
                        <a:pt x="34" y="40"/>
                      </a:cubicBezTo>
                      <a:cubicBezTo>
                        <a:pt x="34" y="41"/>
                        <a:pt x="34" y="40"/>
                        <a:pt x="34" y="40"/>
                      </a:cubicBezTo>
                      <a:cubicBezTo>
                        <a:pt x="34" y="41"/>
                        <a:pt x="33" y="40"/>
                        <a:pt x="32" y="40"/>
                      </a:cubicBezTo>
                      <a:close/>
                      <a:moveTo>
                        <a:pt x="35" y="44"/>
                      </a:moveTo>
                      <a:cubicBezTo>
                        <a:pt x="35" y="44"/>
                        <a:pt x="35" y="44"/>
                        <a:pt x="35" y="44"/>
                      </a:cubicBezTo>
                      <a:cubicBezTo>
                        <a:pt x="35" y="44"/>
                        <a:pt x="35" y="44"/>
                        <a:pt x="35" y="44"/>
                      </a:cubicBezTo>
                      <a:cubicBezTo>
                        <a:pt x="35" y="45"/>
                        <a:pt x="35" y="45"/>
                        <a:pt x="35" y="44"/>
                      </a:cubicBezTo>
                      <a:close/>
                      <a:moveTo>
                        <a:pt x="35" y="48"/>
                      </a:moveTo>
                      <a:cubicBezTo>
                        <a:pt x="35" y="48"/>
                        <a:pt x="35" y="47"/>
                        <a:pt x="35" y="47"/>
                      </a:cubicBezTo>
                      <a:cubicBezTo>
                        <a:pt x="35" y="47"/>
                        <a:pt x="36" y="48"/>
                        <a:pt x="36" y="48"/>
                      </a:cubicBezTo>
                      <a:cubicBezTo>
                        <a:pt x="35" y="48"/>
                        <a:pt x="35" y="48"/>
                        <a:pt x="35" y="48"/>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103" name="任意多边形 11312"/>
                <p:cNvSpPr/>
                <p:nvPr/>
              </p:nvSpPr>
              <p:spPr>
                <a:xfrm>
                  <a:off x="4432" y="3437"/>
                  <a:ext cx="237" cy="307"/>
                </a:xfrm>
                <a:custGeom>
                  <a:avLst/>
                  <a:gdLst/>
                  <a:ahLst/>
                  <a:cxnLst/>
                  <a:rect l="0" t="0" r="r" b="b"/>
                  <a:pathLst>
                    <a:path w="282" h="365">
                      <a:moveTo>
                        <a:pt x="45" y="219"/>
                      </a:moveTo>
                      <a:lnTo>
                        <a:pt x="278" y="365"/>
                      </a:lnTo>
                      <a:lnTo>
                        <a:pt x="282" y="131"/>
                      </a:lnTo>
                      <a:lnTo>
                        <a:pt x="0" y="0"/>
                      </a:lnTo>
                      <a:lnTo>
                        <a:pt x="45" y="219"/>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9104" name="任意多边形 11313"/>
                <p:cNvSpPr/>
                <p:nvPr/>
              </p:nvSpPr>
              <p:spPr>
                <a:xfrm>
                  <a:off x="4665" y="3423"/>
                  <a:ext cx="167" cy="321"/>
                </a:xfrm>
                <a:custGeom>
                  <a:avLst/>
                  <a:gdLst/>
                  <a:ahLst/>
                  <a:cxnLst/>
                  <a:rect l="0" t="0" r="r" b="b"/>
                  <a:pathLst>
                    <a:path w="198" h="382">
                      <a:moveTo>
                        <a:pt x="198" y="0"/>
                      </a:moveTo>
                      <a:lnTo>
                        <a:pt x="4" y="148"/>
                      </a:lnTo>
                      <a:lnTo>
                        <a:pt x="0" y="382"/>
                      </a:lnTo>
                      <a:lnTo>
                        <a:pt x="164" y="214"/>
                      </a:lnTo>
                      <a:lnTo>
                        <a:pt x="198" y="0"/>
                      </a:lnTo>
                      <a:close/>
                    </a:path>
                  </a:pathLst>
                </a:custGeom>
                <a:solidFill>
                  <a:srgbClr val="9B8E7B">
                    <a:alpha val="100000"/>
                  </a:srgbClr>
                </a:solidFill>
                <a:ln w="4826">
                  <a:noFill/>
                </a:ln>
              </p:spPr>
              <p:txBody>
                <a:bodyPr/>
                <a:lstStyle/>
                <a:p>
                  <a:endParaRPr lang="zh-CN" altLang="en-US"/>
                </a:p>
              </p:txBody>
            </p:sp>
            <p:sp>
              <p:nvSpPr>
                <p:cNvPr id="1049105" name="任意多边形 11314"/>
                <p:cNvSpPr/>
                <p:nvPr/>
              </p:nvSpPr>
              <p:spPr>
                <a:xfrm>
                  <a:off x="4432" y="3361"/>
                  <a:ext cx="400" cy="186"/>
                </a:xfrm>
                <a:custGeom>
                  <a:avLst/>
                  <a:gdLst/>
                  <a:ahLst/>
                  <a:cxnLst/>
                  <a:rect l="0" t="0" r="r" b="b"/>
                  <a:pathLst>
                    <a:path w="476" h="221">
                      <a:moveTo>
                        <a:pt x="0" y="90"/>
                      </a:moveTo>
                      <a:lnTo>
                        <a:pt x="244" y="0"/>
                      </a:lnTo>
                      <a:lnTo>
                        <a:pt x="476" y="73"/>
                      </a:lnTo>
                      <a:lnTo>
                        <a:pt x="282" y="221"/>
                      </a:lnTo>
                      <a:lnTo>
                        <a:pt x="0" y="9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solidFill>
                  <a:prstDash val="solid"/>
                  <a:miter/>
                  <a:headEnd type="none" w="med" len="med"/>
                  <a:tailEnd type="none" w="med" len="med"/>
                </a:ln>
              </p:spPr>
              <p:txBody>
                <a:bodyPr/>
                <a:lstStyle/>
                <a:p>
                  <a:endParaRPr lang="zh-CN" altLang="en-US"/>
                </a:p>
              </p:txBody>
            </p:sp>
            <p:sp>
              <p:nvSpPr>
                <p:cNvPr id="1049106" name="任意多边形 11315"/>
                <p:cNvSpPr/>
                <p:nvPr/>
              </p:nvSpPr>
              <p:spPr>
                <a:xfrm>
                  <a:off x="4460" y="3371"/>
                  <a:ext cx="178" cy="71"/>
                </a:xfrm>
                <a:custGeom>
                  <a:avLst/>
                  <a:gdLst/>
                  <a:ahLst/>
                  <a:cxnLst/>
                  <a:rect l="0" t="0" r="r" b="b"/>
                  <a:pathLst>
                    <a:path w="212" h="85">
                      <a:moveTo>
                        <a:pt x="0" y="81"/>
                      </a:moveTo>
                      <a:lnTo>
                        <a:pt x="212" y="0"/>
                      </a:lnTo>
                      <a:lnTo>
                        <a:pt x="210" y="6"/>
                      </a:lnTo>
                      <a:lnTo>
                        <a:pt x="9" y="85"/>
                      </a:lnTo>
                      <a:lnTo>
                        <a:pt x="0" y="81"/>
                      </a:lnTo>
                      <a:close/>
                    </a:path>
                  </a:pathLst>
                </a:custGeom>
                <a:solidFill>
                  <a:srgbClr val="555248">
                    <a:alpha val="100000"/>
                  </a:srgbClr>
                </a:solidFill>
                <a:ln w="4826">
                  <a:noFill/>
                </a:ln>
              </p:spPr>
              <p:txBody>
                <a:bodyPr/>
                <a:lstStyle/>
                <a:p>
                  <a:endParaRPr lang="zh-CN" altLang="en-US"/>
                </a:p>
              </p:txBody>
            </p:sp>
            <p:sp>
              <p:nvSpPr>
                <p:cNvPr id="1049107" name="任意多边形 11316"/>
                <p:cNvSpPr/>
                <p:nvPr/>
              </p:nvSpPr>
              <p:spPr>
                <a:xfrm>
                  <a:off x="4637" y="3371"/>
                  <a:ext cx="170" cy="59"/>
                </a:xfrm>
                <a:custGeom>
                  <a:avLst/>
                  <a:gdLst/>
                  <a:ahLst/>
                  <a:cxnLst/>
                  <a:rect l="0" t="0" r="r" b="b"/>
                  <a:pathLst>
                    <a:path w="202" h="70">
                      <a:moveTo>
                        <a:pt x="2" y="0"/>
                      </a:moveTo>
                      <a:lnTo>
                        <a:pt x="202" y="66"/>
                      </a:lnTo>
                      <a:lnTo>
                        <a:pt x="196" y="70"/>
                      </a:lnTo>
                      <a:lnTo>
                        <a:pt x="0" y="6"/>
                      </a:lnTo>
                      <a:lnTo>
                        <a:pt x="2" y="0"/>
                      </a:lnTo>
                      <a:close/>
                    </a:path>
                  </a:pathLst>
                </a:custGeom>
                <a:solidFill>
                  <a:srgbClr val="9F8A6D">
                    <a:alpha val="100000"/>
                  </a:srgbClr>
                </a:solidFill>
                <a:ln w="4826">
                  <a:noFill/>
                </a:ln>
              </p:spPr>
              <p:txBody>
                <a:bodyPr/>
                <a:lstStyle/>
                <a:p>
                  <a:endParaRPr lang="zh-CN" altLang="en-US"/>
                </a:p>
              </p:txBody>
            </p:sp>
            <p:sp>
              <p:nvSpPr>
                <p:cNvPr id="1049108" name="任意多边形 11317"/>
                <p:cNvSpPr/>
                <p:nvPr/>
              </p:nvSpPr>
              <p:spPr>
                <a:xfrm>
                  <a:off x="4468" y="3430"/>
                  <a:ext cx="334" cy="98"/>
                </a:xfrm>
                <a:custGeom>
                  <a:avLst/>
                  <a:gdLst/>
                  <a:ahLst/>
                  <a:cxnLst/>
                  <a:rect l="0" t="0" r="r" b="b"/>
                  <a:pathLst>
                    <a:path w="397" h="117">
                      <a:moveTo>
                        <a:pt x="0" y="15"/>
                      </a:moveTo>
                      <a:lnTo>
                        <a:pt x="233" y="117"/>
                      </a:lnTo>
                      <a:lnTo>
                        <a:pt x="397" y="0"/>
                      </a:lnTo>
                      <a:lnTo>
                        <a:pt x="397" y="0"/>
                      </a:lnTo>
                      <a:lnTo>
                        <a:pt x="233" y="115"/>
                      </a:lnTo>
                      <a:lnTo>
                        <a:pt x="2" y="15"/>
                      </a:lnTo>
                      <a:lnTo>
                        <a:pt x="0" y="15"/>
                      </a:lnTo>
                      <a:close/>
                    </a:path>
                  </a:pathLst>
                </a:custGeom>
                <a:noFill/>
                <a:ln w="4826" cap="flat" cmpd="sng">
                  <a:solidFill>
                    <a:srgbClr val="C4B39D"/>
                  </a:solidFill>
                  <a:prstDash val="solid"/>
                  <a:miter/>
                  <a:headEnd type="none" w="med" len="med"/>
                  <a:tailEnd type="none" w="med" len="med"/>
                </a:ln>
              </p:spPr>
              <p:txBody>
                <a:bodyPr/>
                <a:lstStyle/>
                <a:p>
                  <a:endParaRPr lang="zh-CN" altLang="en-US"/>
                </a:p>
              </p:txBody>
            </p:sp>
            <p:sp>
              <p:nvSpPr>
                <p:cNvPr id="1049109" name="任意多边形 11318"/>
                <p:cNvSpPr/>
                <p:nvPr/>
              </p:nvSpPr>
              <p:spPr>
                <a:xfrm>
                  <a:off x="4453" y="3460"/>
                  <a:ext cx="34" cy="160"/>
                </a:xfrm>
                <a:custGeom>
                  <a:avLst/>
                  <a:gdLst/>
                  <a:ahLst/>
                  <a:cxnLst/>
                  <a:rect l="0" t="0" r="r" b="b"/>
                  <a:pathLst>
                    <a:path w="41" h="191">
                      <a:moveTo>
                        <a:pt x="0" y="0"/>
                      </a:moveTo>
                      <a:lnTo>
                        <a:pt x="35" y="191"/>
                      </a:lnTo>
                      <a:lnTo>
                        <a:pt x="41" y="185"/>
                      </a:lnTo>
                      <a:lnTo>
                        <a:pt x="9" y="5"/>
                      </a:lnTo>
                      <a:lnTo>
                        <a:pt x="0" y="0"/>
                      </a:lnTo>
                      <a:close/>
                    </a:path>
                  </a:pathLst>
                </a:custGeom>
                <a:solidFill>
                  <a:srgbClr val="70695A">
                    <a:alpha val="100000"/>
                  </a:srgbClr>
                </a:solidFill>
                <a:ln w="4826">
                  <a:noFill/>
                </a:ln>
              </p:spPr>
              <p:txBody>
                <a:bodyPr/>
                <a:lstStyle/>
                <a:p>
                  <a:endParaRPr lang="zh-CN" altLang="en-US"/>
                </a:p>
              </p:txBody>
            </p:sp>
            <p:sp>
              <p:nvSpPr>
                <p:cNvPr id="1049110" name="任意多边形 11319"/>
                <p:cNvSpPr/>
                <p:nvPr/>
              </p:nvSpPr>
              <p:spPr>
                <a:xfrm>
                  <a:off x="4482" y="3615"/>
                  <a:ext cx="169" cy="108"/>
                </a:xfrm>
                <a:custGeom>
                  <a:avLst/>
                  <a:gdLst/>
                  <a:ahLst/>
                  <a:cxnLst/>
                  <a:rect l="0" t="0" r="r" b="b"/>
                  <a:pathLst>
                    <a:path w="201" h="128">
                      <a:moveTo>
                        <a:pt x="201" y="128"/>
                      </a:moveTo>
                      <a:lnTo>
                        <a:pt x="0" y="6"/>
                      </a:lnTo>
                      <a:lnTo>
                        <a:pt x="6" y="0"/>
                      </a:lnTo>
                      <a:lnTo>
                        <a:pt x="201" y="123"/>
                      </a:lnTo>
                      <a:lnTo>
                        <a:pt x="201" y="128"/>
                      </a:lnTo>
                      <a:close/>
                    </a:path>
                  </a:pathLst>
                </a:custGeom>
                <a:solidFill>
                  <a:srgbClr val="E9D9C5">
                    <a:alpha val="100000"/>
                  </a:srgbClr>
                </a:solidFill>
                <a:ln w="4826">
                  <a:noFill/>
                </a:ln>
              </p:spPr>
              <p:txBody>
                <a:bodyPr/>
                <a:lstStyle/>
                <a:p>
                  <a:endParaRPr lang="zh-CN" altLang="en-US"/>
                </a:p>
              </p:txBody>
            </p:sp>
            <p:sp>
              <p:nvSpPr>
                <p:cNvPr id="1049111" name="任意多边形 11320"/>
                <p:cNvSpPr/>
                <p:nvPr/>
              </p:nvSpPr>
              <p:spPr>
                <a:xfrm>
                  <a:off x="4460" y="3464"/>
                  <a:ext cx="193" cy="259"/>
                </a:xfrm>
                <a:custGeom>
                  <a:avLst/>
                  <a:gdLst/>
                  <a:ahLst/>
                  <a:cxnLst/>
                  <a:rect l="0" t="0" r="r" b="b"/>
                  <a:pathLst>
                    <a:path w="229" h="308">
                      <a:moveTo>
                        <a:pt x="0" y="0"/>
                      </a:moveTo>
                      <a:lnTo>
                        <a:pt x="227" y="110"/>
                      </a:lnTo>
                      <a:lnTo>
                        <a:pt x="229" y="308"/>
                      </a:lnTo>
                      <a:lnTo>
                        <a:pt x="227" y="308"/>
                      </a:lnTo>
                      <a:lnTo>
                        <a:pt x="225" y="110"/>
                      </a:lnTo>
                      <a:lnTo>
                        <a:pt x="0" y="0"/>
                      </a:lnTo>
                      <a:lnTo>
                        <a:pt x="0" y="0"/>
                      </a:lnTo>
                      <a:close/>
                    </a:path>
                  </a:pathLst>
                </a:custGeom>
                <a:noFill/>
                <a:ln w="4826" cap="flat" cmpd="sng">
                  <a:solidFill>
                    <a:srgbClr val="D4BA98"/>
                  </a:solidFill>
                  <a:prstDash val="solid"/>
                  <a:miter/>
                  <a:headEnd type="none" w="med" len="med"/>
                  <a:tailEnd type="none" w="med" len="med"/>
                </a:ln>
              </p:spPr>
              <p:txBody>
                <a:bodyPr/>
                <a:lstStyle/>
                <a:p>
                  <a:endParaRPr lang="zh-CN" altLang="en-US"/>
                </a:p>
              </p:txBody>
            </p:sp>
            <p:sp>
              <p:nvSpPr>
                <p:cNvPr id="1049112" name="任意多边形 11321"/>
                <p:cNvSpPr/>
                <p:nvPr/>
              </p:nvSpPr>
              <p:spPr>
                <a:xfrm>
                  <a:off x="4794" y="3441"/>
                  <a:ext cx="29" cy="157"/>
                </a:xfrm>
                <a:custGeom>
                  <a:avLst/>
                  <a:gdLst/>
                  <a:ahLst/>
                  <a:cxnLst/>
                  <a:rect l="0" t="0" r="r" b="b"/>
                  <a:pathLst>
                    <a:path w="34" h="187">
                      <a:moveTo>
                        <a:pt x="34" y="0"/>
                      </a:moveTo>
                      <a:lnTo>
                        <a:pt x="6" y="187"/>
                      </a:lnTo>
                      <a:lnTo>
                        <a:pt x="0" y="185"/>
                      </a:lnTo>
                      <a:lnTo>
                        <a:pt x="26" y="8"/>
                      </a:lnTo>
                      <a:lnTo>
                        <a:pt x="34" y="0"/>
                      </a:lnTo>
                      <a:close/>
                    </a:path>
                  </a:pathLst>
                </a:custGeom>
                <a:solidFill>
                  <a:srgbClr val="5C5546">
                    <a:alpha val="100000"/>
                  </a:srgbClr>
                </a:solidFill>
                <a:ln w="4826">
                  <a:noFill/>
                </a:ln>
              </p:spPr>
              <p:txBody>
                <a:bodyPr/>
                <a:lstStyle/>
                <a:p>
                  <a:endParaRPr lang="zh-CN" altLang="en-US"/>
                </a:p>
              </p:txBody>
            </p:sp>
            <p:sp>
              <p:nvSpPr>
                <p:cNvPr id="1049113" name="任意多边形 11322"/>
                <p:cNvSpPr/>
                <p:nvPr/>
              </p:nvSpPr>
              <p:spPr>
                <a:xfrm>
                  <a:off x="4676" y="3596"/>
                  <a:ext cx="123" cy="125"/>
                </a:xfrm>
                <a:custGeom>
                  <a:avLst/>
                  <a:gdLst/>
                  <a:ahLst/>
                  <a:cxnLst/>
                  <a:rect l="0" t="0" r="r" b="b"/>
                  <a:pathLst>
                    <a:path w="77" h="79">
                      <a:moveTo>
                        <a:pt x="0" y="79"/>
                      </a:moveTo>
                      <a:cubicBezTo>
                        <a:pt x="0" y="78"/>
                        <a:pt x="0" y="74"/>
                        <a:pt x="0" y="74"/>
                      </a:cubicBezTo>
                      <a:cubicBezTo>
                        <a:pt x="74" y="0"/>
                        <a:pt x="74" y="0"/>
                        <a:pt x="74" y="0"/>
                      </a:cubicBezTo>
                      <a:cubicBezTo>
                        <a:pt x="77" y="1"/>
                        <a:pt x="77" y="1"/>
                        <a:pt x="77" y="1"/>
                      </a:cubicBezTo>
                      <a:lnTo>
                        <a:pt x="0" y="79"/>
                      </a:lnTo>
                      <a:close/>
                    </a:path>
                  </a:pathLst>
                </a:custGeom>
                <a:solidFill>
                  <a:srgbClr val="B1A189">
                    <a:alpha val="100000"/>
                  </a:srgbClr>
                </a:solidFill>
                <a:ln w="4826">
                  <a:noFill/>
                </a:ln>
              </p:spPr>
              <p:txBody>
                <a:bodyPr/>
                <a:lstStyle/>
                <a:p>
                  <a:endParaRPr lang="zh-CN" altLang="en-US"/>
                </a:p>
              </p:txBody>
            </p:sp>
            <p:sp>
              <p:nvSpPr>
                <p:cNvPr id="1049114" name="任意多边形 11323"/>
                <p:cNvSpPr/>
                <p:nvPr/>
              </p:nvSpPr>
              <p:spPr>
                <a:xfrm>
                  <a:off x="4676" y="3441"/>
                  <a:ext cx="147" cy="273"/>
                </a:xfrm>
                <a:custGeom>
                  <a:avLst/>
                  <a:gdLst/>
                  <a:ahLst/>
                  <a:cxnLst/>
                  <a:rect l="0" t="0" r="r" b="b"/>
                  <a:pathLst>
                    <a:path w="174" h="325">
                      <a:moveTo>
                        <a:pt x="0" y="325"/>
                      </a:moveTo>
                      <a:lnTo>
                        <a:pt x="4" y="132"/>
                      </a:lnTo>
                      <a:lnTo>
                        <a:pt x="174" y="0"/>
                      </a:lnTo>
                      <a:lnTo>
                        <a:pt x="166" y="8"/>
                      </a:lnTo>
                      <a:lnTo>
                        <a:pt x="6" y="134"/>
                      </a:lnTo>
                      <a:lnTo>
                        <a:pt x="0" y="325"/>
                      </a:lnTo>
                      <a:lnTo>
                        <a:pt x="0" y="325"/>
                      </a:lnTo>
                      <a:close/>
                    </a:path>
                  </a:pathLst>
                </a:custGeom>
                <a:solidFill>
                  <a:srgbClr val="FFFFFF">
                    <a:alpha val="100000"/>
                  </a:srgbClr>
                </a:solidFill>
                <a:ln w="4763" cap="flat" cmpd="sng">
                  <a:solidFill>
                    <a:srgbClr val="231F20">
                      <a:alpha val="100000"/>
                    </a:srgbClr>
                  </a:solidFill>
                  <a:prstDash val="solid"/>
                  <a:miter lim="800000"/>
                  <a:headEnd type="none" w="med" len="med"/>
                  <a:tailEnd type="none" w="med" len="med"/>
                </a:ln>
              </p:spPr>
              <p:txBody>
                <a:bodyPr/>
                <a:lstStyle/>
                <a:p>
                  <a:endParaRPr lang="zh-CN" altLang="en-US"/>
                </a:p>
              </p:txBody>
            </p:sp>
          </p:grpSp>
          <p:grpSp>
            <p:nvGrpSpPr>
              <p:cNvPr id="133" name="组合 11324"/>
              <p:cNvGrpSpPr/>
              <p:nvPr/>
            </p:nvGrpSpPr>
            <p:grpSpPr>
              <a:xfrm>
                <a:off x="4700" y="3225"/>
                <a:ext cx="447" cy="429"/>
                <a:chOff x="2622" y="3342"/>
                <a:chExt cx="524" cy="503"/>
              </a:xfrm>
            </p:grpSpPr>
            <p:sp>
              <p:nvSpPr>
                <p:cNvPr id="1049115" name="任意多边形 11325"/>
                <p:cNvSpPr/>
                <p:nvPr/>
              </p:nvSpPr>
              <p:spPr>
                <a:xfrm>
                  <a:off x="2836" y="3442"/>
                  <a:ext cx="310" cy="397"/>
                </a:xfrm>
                <a:custGeom>
                  <a:avLst/>
                  <a:gdLst/>
                  <a:ahLst/>
                  <a:cxnLst/>
                  <a:rect l="0" t="0" r="r" b="b"/>
                  <a:pathLst>
                    <a:path w="282" h="362">
                      <a:moveTo>
                        <a:pt x="237" y="217"/>
                      </a:moveTo>
                      <a:lnTo>
                        <a:pt x="4" y="362"/>
                      </a:lnTo>
                      <a:lnTo>
                        <a:pt x="0" y="128"/>
                      </a:lnTo>
                      <a:lnTo>
                        <a:pt x="282" y="0"/>
                      </a:lnTo>
                      <a:lnTo>
                        <a:pt x="237" y="217"/>
                      </a:lnTo>
                      <a:close/>
                    </a:path>
                  </a:pathLst>
                </a:custGeom>
                <a:solidFill>
                  <a:srgbClr val="9B8E7B">
                    <a:alpha val="100000"/>
                  </a:srgbClr>
                </a:solidFill>
                <a:ln w="4826">
                  <a:noFill/>
                </a:ln>
              </p:spPr>
              <p:txBody>
                <a:bodyPr/>
                <a:lstStyle/>
                <a:p>
                  <a:endParaRPr lang="zh-CN" altLang="en-US"/>
                </a:p>
              </p:txBody>
            </p:sp>
            <p:sp>
              <p:nvSpPr>
                <p:cNvPr id="1049116" name="任意多边形 11326"/>
                <p:cNvSpPr/>
                <p:nvPr/>
              </p:nvSpPr>
              <p:spPr>
                <a:xfrm>
                  <a:off x="2625" y="3427"/>
                  <a:ext cx="218" cy="418"/>
                </a:xfrm>
                <a:custGeom>
                  <a:avLst/>
                  <a:gdLst/>
                  <a:ahLst/>
                  <a:cxnLst/>
                  <a:rect l="0" t="0" r="r" b="b"/>
                  <a:pathLst>
                    <a:path w="198" h="381">
                      <a:moveTo>
                        <a:pt x="0" y="0"/>
                      </a:moveTo>
                      <a:lnTo>
                        <a:pt x="194" y="147"/>
                      </a:lnTo>
                      <a:lnTo>
                        <a:pt x="198" y="381"/>
                      </a:lnTo>
                      <a:lnTo>
                        <a:pt x="34" y="213"/>
                      </a:lnTo>
                      <a:lnTo>
                        <a:pt x="0" y="0"/>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9117" name="任意多边形 11327"/>
                <p:cNvSpPr/>
                <p:nvPr/>
              </p:nvSpPr>
              <p:spPr>
                <a:xfrm>
                  <a:off x="2622" y="3342"/>
                  <a:ext cx="524" cy="241"/>
                </a:xfrm>
                <a:custGeom>
                  <a:avLst/>
                  <a:gdLst/>
                  <a:ahLst/>
                  <a:cxnLst/>
                  <a:rect l="0" t="0" r="r" b="b"/>
                  <a:pathLst>
                    <a:path w="476" h="219">
                      <a:moveTo>
                        <a:pt x="476" y="91"/>
                      </a:moveTo>
                      <a:lnTo>
                        <a:pt x="232" y="0"/>
                      </a:lnTo>
                      <a:lnTo>
                        <a:pt x="0" y="72"/>
                      </a:lnTo>
                      <a:lnTo>
                        <a:pt x="194" y="219"/>
                      </a:lnTo>
                      <a:lnTo>
                        <a:pt x="476" y="91"/>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alpha val="100000"/>
                    </a:srgbClr>
                  </a:solidFill>
                  <a:prstDash val="solid"/>
                  <a:miter lim="800000"/>
                  <a:headEnd type="none" w="med" len="med"/>
                  <a:tailEnd type="none" w="med" len="med"/>
                </a:ln>
              </p:spPr>
              <p:txBody>
                <a:bodyPr/>
                <a:lstStyle/>
                <a:p>
                  <a:endParaRPr lang="zh-CN" altLang="en-US"/>
                </a:p>
              </p:txBody>
            </p:sp>
            <p:sp>
              <p:nvSpPr>
                <p:cNvPr id="1049118" name="任意多边形 11328"/>
                <p:cNvSpPr/>
                <p:nvPr/>
              </p:nvSpPr>
              <p:spPr>
                <a:xfrm>
                  <a:off x="2875" y="3354"/>
                  <a:ext cx="233" cy="93"/>
                </a:xfrm>
                <a:custGeom>
                  <a:avLst/>
                  <a:gdLst/>
                  <a:ahLst/>
                  <a:cxnLst/>
                  <a:rect l="0" t="0" r="r" b="b"/>
                  <a:pathLst>
                    <a:path w="212" h="84">
                      <a:moveTo>
                        <a:pt x="212" y="80"/>
                      </a:moveTo>
                      <a:lnTo>
                        <a:pt x="0" y="0"/>
                      </a:lnTo>
                      <a:lnTo>
                        <a:pt x="2" y="6"/>
                      </a:lnTo>
                      <a:lnTo>
                        <a:pt x="202" y="84"/>
                      </a:lnTo>
                      <a:lnTo>
                        <a:pt x="212" y="80"/>
                      </a:lnTo>
                      <a:close/>
                    </a:path>
                  </a:pathLst>
                </a:custGeom>
                <a:solidFill>
                  <a:srgbClr val="9F8A6D">
                    <a:alpha val="100000"/>
                  </a:srgbClr>
                </a:solidFill>
                <a:ln w="4826">
                  <a:noFill/>
                </a:ln>
              </p:spPr>
              <p:txBody>
                <a:bodyPr/>
                <a:lstStyle/>
                <a:p>
                  <a:endParaRPr lang="zh-CN" altLang="en-US"/>
                </a:p>
              </p:txBody>
            </p:sp>
            <p:sp>
              <p:nvSpPr>
                <p:cNvPr id="1049119" name="任意多边形 11329"/>
                <p:cNvSpPr/>
                <p:nvPr/>
              </p:nvSpPr>
              <p:spPr>
                <a:xfrm>
                  <a:off x="2656" y="3354"/>
                  <a:ext cx="221" cy="76"/>
                </a:xfrm>
                <a:custGeom>
                  <a:avLst/>
                  <a:gdLst/>
                  <a:ahLst/>
                  <a:cxnLst/>
                  <a:rect l="0" t="0" r="r" b="b"/>
                  <a:pathLst>
                    <a:path w="202" h="68">
                      <a:moveTo>
                        <a:pt x="200" y="0"/>
                      </a:moveTo>
                      <a:lnTo>
                        <a:pt x="0" y="65"/>
                      </a:lnTo>
                      <a:lnTo>
                        <a:pt x="6" y="68"/>
                      </a:lnTo>
                      <a:lnTo>
                        <a:pt x="202" y="6"/>
                      </a:lnTo>
                      <a:lnTo>
                        <a:pt x="200" y="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alpha val="100000"/>
                    </a:srgbClr>
                  </a:solidFill>
                  <a:prstDash val="solid"/>
                  <a:miter lim="800000"/>
                  <a:headEnd type="none" w="med" len="med"/>
                  <a:tailEnd type="none" w="med" len="med"/>
                </a:ln>
              </p:spPr>
              <p:txBody>
                <a:bodyPr/>
                <a:lstStyle/>
                <a:p>
                  <a:endParaRPr lang="zh-CN" altLang="en-US"/>
                </a:p>
              </p:txBody>
            </p:sp>
            <p:sp>
              <p:nvSpPr>
                <p:cNvPr id="1049120" name="任意多边形 11330"/>
                <p:cNvSpPr/>
                <p:nvPr/>
              </p:nvSpPr>
              <p:spPr>
                <a:xfrm>
                  <a:off x="2662" y="3430"/>
                  <a:ext cx="435" cy="130"/>
                </a:xfrm>
                <a:custGeom>
                  <a:avLst/>
                  <a:gdLst/>
                  <a:ahLst/>
                  <a:cxnLst/>
                  <a:rect l="0" t="0" r="r" b="b"/>
                  <a:pathLst>
                    <a:path w="396" h="119">
                      <a:moveTo>
                        <a:pt x="396" y="16"/>
                      </a:moveTo>
                      <a:lnTo>
                        <a:pt x="164" y="119"/>
                      </a:lnTo>
                      <a:lnTo>
                        <a:pt x="0" y="0"/>
                      </a:lnTo>
                      <a:lnTo>
                        <a:pt x="0" y="0"/>
                      </a:lnTo>
                      <a:lnTo>
                        <a:pt x="164" y="116"/>
                      </a:lnTo>
                      <a:lnTo>
                        <a:pt x="396" y="16"/>
                      </a:lnTo>
                      <a:lnTo>
                        <a:pt x="396" y="16"/>
                      </a:lnTo>
                      <a:close/>
                    </a:path>
                  </a:pathLst>
                </a:custGeom>
                <a:noFill/>
                <a:ln w="4826" cap="flat" cmpd="sng">
                  <a:solidFill>
                    <a:srgbClr val="C4B39D">
                      <a:alpha val="100000"/>
                    </a:srgbClr>
                  </a:solidFill>
                  <a:prstDash val="solid"/>
                  <a:miter lim="800000"/>
                  <a:headEnd type="none" w="med" len="med"/>
                  <a:tailEnd type="none" w="med" len="med"/>
                </a:ln>
              </p:spPr>
              <p:txBody>
                <a:bodyPr/>
                <a:lstStyle/>
                <a:p>
                  <a:endParaRPr lang="zh-CN" altLang="en-US"/>
                </a:p>
              </p:txBody>
            </p:sp>
            <p:sp>
              <p:nvSpPr>
                <p:cNvPr id="1049121" name="任意多边形 11331"/>
                <p:cNvSpPr/>
                <p:nvPr/>
              </p:nvSpPr>
              <p:spPr>
                <a:xfrm>
                  <a:off x="3072" y="3468"/>
                  <a:ext cx="46" cy="209"/>
                </a:xfrm>
                <a:custGeom>
                  <a:avLst/>
                  <a:gdLst/>
                  <a:ahLst/>
                  <a:cxnLst/>
                  <a:rect l="0" t="0" r="r" b="b"/>
                  <a:pathLst>
                    <a:path w="41" h="191">
                      <a:moveTo>
                        <a:pt x="41" y="0"/>
                      </a:moveTo>
                      <a:lnTo>
                        <a:pt x="5" y="191"/>
                      </a:lnTo>
                      <a:lnTo>
                        <a:pt x="0" y="185"/>
                      </a:lnTo>
                      <a:lnTo>
                        <a:pt x="32" y="6"/>
                      </a:lnTo>
                      <a:lnTo>
                        <a:pt x="41" y="0"/>
                      </a:lnTo>
                      <a:close/>
                    </a:path>
                  </a:pathLst>
                </a:custGeom>
                <a:solidFill>
                  <a:srgbClr val="6C6452">
                    <a:alpha val="100000"/>
                  </a:srgbClr>
                </a:solidFill>
                <a:ln w="4826">
                  <a:noFill/>
                </a:ln>
              </p:spPr>
              <p:txBody>
                <a:bodyPr/>
                <a:lstStyle/>
                <a:p>
                  <a:endParaRPr lang="zh-CN" altLang="en-US"/>
                </a:p>
              </p:txBody>
            </p:sp>
            <p:sp>
              <p:nvSpPr>
                <p:cNvPr id="1049122" name="任意多边形 11332"/>
                <p:cNvSpPr/>
                <p:nvPr/>
              </p:nvSpPr>
              <p:spPr>
                <a:xfrm>
                  <a:off x="2858" y="3670"/>
                  <a:ext cx="220" cy="145"/>
                </a:xfrm>
                <a:custGeom>
                  <a:avLst/>
                  <a:gdLst/>
                  <a:ahLst/>
                  <a:cxnLst/>
                  <a:rect l="0" t="0" r="r" b="b"/>
                  <a:pathLst>
                    <a:path w="200" h="131">
                      <a:moveTo>
                        <a:pt x="0" y="131"/>
                      </a:moveTo>
                      <a:lnTo>
                        <a:pt x="200" y="6"/>
                      </a:lnTo>
                      <a:lnTo>
                        <a:pt x="195" y="0"/>
                      </a:lnTo>
                      <a:lnTo>
                        <a:pt x="0" y="123"/>
                      </a:lnTo>
                      <a:lnTo>
                        <a:pt x="0" y="131"/>
                      </a:lnTo>
                      <a:close/>
                    </a:path>
                  </a:pathLst>
                </a:custGeom>
                <a:solidFill>
                  <a:srgbClr val="B1A189">
                    <a:alpha val="100000"/>
                  </a:srgbClr>
                </a:solidFill>
                <a:ln w="4826">
                  <a:noFill/>
                </a:ln>
              </p:spPr>
              <p:txBody>
                <a:bodyPr/>
                <a:lstStyle/>
                <a:p>
                  <a:endParaRPr lang="zh-CN" altLang="en-US"/>
                </a:p>
              </p:txBody>
            </p:sp>
            <p:sp>
              <p:nvSpPr>
                <p:cNvPr id="1049123" name="任意多边形 11333"/>
                <p:cNvSpPr/>
                <p:nvPr/>
              </p:nvSpPr>
              <p:spPr>
                <a:xfrm>
                  <a:off x="2858" y="3474"/>
                  <a:ext cx="250" cy="341"/>
                </a:xfrm>
                <a:custGeom>
                  <a:avLst/>
                  <a:gdLst/>
                  <a:ahLst/>
                  <a:cxnLst/>
                  <a:rect l="0" t="0" r="r" b="b"/>
                  <a:pathLst>
                    <a:path w="227" h="310">
                      <a:moveTo>
                        <a:pt x="227" y="0"/>
                      </a:moveTo>
                      <a:lnTo>
                        <a:pt x="0" y="110"/>
                      </a:lnTo>
                      <a:lnTo>
                        <a:pt x="0" y="310"/>
                      </a:lnTo>
                      <a:lnTo>
                        <a:pt x="0" y="310"/>
                      </a:lnTo>
                      <a:lnTo>
                        <a:pt x="2" y="111"/>
                      </a:lnTo>
                      <a:lnTo>
                        <a:pt x="227" y="0"/>
                      </a:lnTo>
                      <a:lnTo>
                        <a:pt x="227" y="0"/>
                      </a:lnTo>
                      <a:close/>
                    </a:path>
                  </a:pathLst>
                </a:custGeom>
                <a:solidFill>
                  <a:srgbClr val="FFFFFF"/>
                </a:solidFill>
                <a:ln w="4763" cap="flat" cmpd="sng">
                  <a:solidFill>
                    <a:srgbClr val="231F20"/>
                  </a:solidFill>
                  <a:prstDash val="solid"/>
                  <a:miter/>
                  <a:headEnd type="none" w="med" len="med"/>
                  <a:tailEnd type="none" w="med" len="med"/>
                </a:ln>
              </p:spPr>
              <p:txBody>
                <a:bodyPr/>
                <a:lstStyle/>
                <a:p>
                  <a:endParaRPr lang="zh-CN" altLang="en-US"/>
                </a:p>
              </p:txBody>
            </p:sp>
            <p:sp>
              <p:nvSpPr>
                <p:cNvPr id="1049124" name="任意多边形 11334"/>
                <p:cNvSpPr/>
                <p:nvPr/>
              </p:nvSpPr>
              <p:spPr>
                <a:xfrm>
                  <a:off x="2638" y="3452"/>
                  <a:ext cx="37" cy="203"/>
                </a:xfrm>
                <a:custGeom>
                  <a:avLst/>
                  <a:gdLst/>
                  <a:ahLst/>
                  <a:cxnLst/>
                  <a:rect l="0" t="0" r="r" b="b"/>
                  <a:pathLst>
                    <a:path w="34" h="185">
                      <a:moveTo>
                        <a:pt x="0" y="0"/>
                      </a:moveTo>
                      <a:lnTo>
                        <a:pt x="28" y="185"/>
                      </a:lnTo>
                      <a:lnTo>
                        <a:pt x="34" y="183"/>
                      </a:lnTo>
                      <a:lnTo>
                        <a:pt x="8" y="7"/>
                      </a:lnTo>
                      <a:lnTo>
                        <a:pt x="0" y="0"/>
                      </a:lnTo>
                      <a:close/>
                    </a:path>
                  </a:pathLst>
                </a:custGeom>
                <a:solidFill>
                  <a:srgbClr val="70695A">
                    <a:alpha val="100000"/>
                  </a:srgbClr>
                </a:solidFill>
                <a:ln w="4826">
                  <a:noFill/>
                </a:ln>
              </p:spPr>
              <p:txBody>
                <a:bodyPr/>
                <a:lstStyle/>
                <a:p>
                  <a:endParaRPr lang="zh-CN" altLang="en-US"/>
                </a:p>
              </p:txBody>
            </p:sp>
            <p:sp>
              <p:nvSpPr>
                <p:cNvPr id="1049125" name="任意多边形 11335"/>
                <p:cNvSpPr/>
                <p:nvPr/>
              </p:nvSpPr>
              <p:spPr>
                <a:xfrm>
                  <a:off x="2668" y="3653"/>
                  <a:ext cx="161" cy="163"/>
                </a:xfrm>
                <a:custGeom>
                  <a:avLst/>
                  <a:gdLst/>
                  <a:ahLst/>
                  <a:cxnLst/>
                  <a:rect l="0" t="0" r="r" b="b"/>
                  <a:pathLst>
                    <a:path w="77" h="79">
                      <a:moveTo>
                        <a:pt x="77" y="79"/>
                      </a:moveTo>
                      <a:cubicBezTo>
                        <a:pt x="77" y="79"/>
                        <a:pt x="77" y="74"/>
                        <a:pt x="77" y="74"/>
                      </a:cubicBezTo>
                      <a:cubicBezTo>
                        <a:pt x="3" y="0"/>
                        <a:pt x="3" y="0"/>
                        <a:pt x="3" y="0"/>
                      </a:cubicBezTo>
                      <a:cubicBezTo>
                        <a:pt x="0" y="1"/>
                        <a:pt x="0" y="1"/>
                        <a:pt x="0" y="1"/>
                      </a:cubicBezTo>
                      <a:lnTo>
                        <a:pt x="77" y="79"/>
                      </a:lnTo>
                      <a:close/>
                    </a:path>
                  </a:pathLst>
                </a:custGeom>
                <a:solidFill>
                  <a:srgbClr val="DEC5A7">
                    <a:alpha val="100000"/>
                  </a:srgbClr>
                </a:solidFill>
                <a:ln w="4826">
                  <a:noFill/>
                </a:ln>
              </p:spPr>
              <p:txBody>
                <a:bodyPr/>
                <a:lstStyle/>
                <a:p>
                  <a:endParaRPr lang="zh-CN" altLang="en-US"/>
                </a:p>
              </p:txBody>
            </p:sp>
            <p:sp>
              <p:nvSpPr>
                <p:cNvPr id="1049126" name="任意多边形 11336"/>
                <p:cNvSpPr/>
                <p:nvPr/>
              </p:nvSpPr>
              <p:spPr>
                <a:xfrm>
                  <a:off x="2638" y="3452"/>
                  <a:ext cx="191" cy="355"/>
                </a:xfrm>
                <a:custGeom>
                  <a:avLst/>
                  <a:gdLst/>
                  <a:ahLst/>
                  <a:cxnLst/>
                  <a:rect l="0" t="0" r="r" b="b"/>
                  <a:pathLst>
                    <a:path w="174" h="323">
                      <a:moveTo>
                        <a:pt x="174" y="323"/>
                      </a:moveTo>
                      <a:lnTo>
                        <a:pt x="170" y="132"/>
                      </a:lnTo>
                      <a:lnTo>
                        <a:pt x="0" y="0"/>
                      </a:lnTo>
                      <a:lnTo>
                        <a:pt x="8" y="7"/>
                      </a:lnTo>
                      <a:lnTo>
                        <a:pt x="168" y="132"/>
                      </a:lnTo>
                      <a:lnTo>
                        <a:pt x="174" y="323"/>
                      </a:lnTo>
                      <a:lnTo>
                        <a:pt x="174" y="323"/>
                      </a:lnTo>
                      <a:close/>
                    </a:path>
                  </a:pathLst>
                </a:custGeom>
                <a:noFill/>
                <a:ln w="4826" cap="flat" cmpd="sng">
                  <a:solidFill>
                    <a:srgbClr val="D4BA98">
                      <a:alpha val="100000"/>
                    </a:srgbClr>
                  </a:solidFill>
                  <a:prstDash val="solid"/>
                  <a:miter lim="800000"/>
                  <a:headEnd type="none" w="med" len="med"/>
                  <a:tailEnd type="none" w="med" len="med"/>
                </a:ln>
              </p:spPr>
              <p:txBody>
                <a:bodyPr/>
                <a:lstStyle/>
                <a:p>
                  <a:endParaRPr lang="zh-CN" altLang="en-US"/>
                </a:p>
              </p:txBody>
            </p:sp>
          </p:grpSp>
          <p:grpSp>
            <p:nvGrpSpPr>
              <p:cNvPr id="134" name="组合 11337"/>
              <p:cNvGrpSpPr/>
              <p:nvPr/>
            </p:nvGrpSpPr>
            <p:grpSpPr>
              <a:xfrm>
                <a:off x="4720" y="2994"/>
                <a:ext cx="445" cy="426"/>
                <a:chOff x="3878" y="2568"/>
                <a:chExt cx="522" cy="500"/>
              </a:xfrm>
            </p:grpSpPr>
            <p:sp>
              <p:nvSpPr>
                <p:cNvPr id="1049127" name="任意多边形 11338"/>
                <p:cNvSpPr/>
                <p:nvPr/>
              </p:nvSpPr>
              <p:spPr>
                <a:xfrm>
                  <a:off x="4143" y="2582"/>
                  <a:ext cx="122" cy="94"/>
                </a:xfrm>
                <a:custGeom>
                  <a:avLst/>
                  <a:gdLst/>
                  <a:ahLst/>
                  <a:cxnLst/>
                  <a:rect l="0" t="0" r="r" b="b"/>
                  <a:pathLst>
                    <a:path w="111" h="85">
                      <a:moveTo>
                        <a:pt x="0" y="0"/>
                      </a:moveTo>
                      <a:lnTo>
                        <a:pt x="110" y="85"/>
                      </a:lnTo>
                      <a:lnTo>
                        <a:pt x="111" y="85"/>
                      </a:lnTo>
                      <a:lnTo>
                        <a:pt x="0" y="0"/>
                      </a:lnTo>
                      <a:close/>
                    </a:path>
                  </a:pathLst>
                </a:custGeom>
                <a:solidFill>
                  <a:srgbClr val="FFFFFF">
                    <a:alpha val="0"/>
                  </a:srgbClr>
                </a:solidFill>
                <a:ln w="8001" cap="flat" cmpd="sng">
                  <a:solidFill>
                    <a:srgbClr val="000000"/>
                  </a:solidFill>
                  <a:prstDash val="solid"/>
                  <a:miter/>
                  <a:headEnd type="none" w="med" len="med"/>
                  <a:tailEnd type="none" w="med" len="med"/>
                </a:ln>
              </p:spPr>
              <p:txBody>
                <a:bodyPr/>
                <a:lstStyle/>
                <a:p>
                  <a:endParaRPr lang="zh-CN" altLang="en-US"/>
                </a:p>
              </p:txBody>
            </p:sp>
            <p:sp>
              <p:nvSpPr>
                <p:cNvPr id="1049128" name="任意多边形 11339"/>
                <p:cNvSpPr/>
                <p:nvPr/>
              </p:nvSpPr>
              <p:spPr>
                <a:xfrm>
                  <a:off x="4188" y="2603"/>
                  <a:ext cx="14" cy="17"/>
                </a:xfrm>
                <a:custGeom>
                  <a:avLst/>
                  <a:gdLst/>
                  <a:ahLst/>
                  <a:cxnLst/>
                  <a:rect l="0" t="0" r="r" b="b"/>
                  <a:pathLst>
                    <a:path w="7" h="8">
                      <a:moveTo>
                        <a:pt x="3" y="7"/>
                      </a:moveTo>
                      <a:cubicBezTo>
                        <a:pt x="5" y="8"/>
                        <a:pt x="6" y="7"/>
                        <a:pt x="6" y="7"/>
                      </a:cubicBezTo>
                      <a:cubicBezTo>
                        <a:pt x="7" y="5"/>
                        <a:pt x="6" y="2"/>
                        <a:pt x="4" y="1"/>
                      </a:cubicBezTo>
                      <a:cubicBezTo>
                        <a:pt x="2" y="0"/>
                        <a:pt x="1" y="0"/>
                        <a:pt x="0" y="2"/>
                      </a:cubicBezTo>
                      <a:cubicBezTo>
                        <a:pt x="0" y="3"/>
                        <a:pt x="1" y="6"/>
                        <a:pt x="3" y="7"/>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129" name="任意多边形 11340"/>
                <p:cNvSpPr/>
                <p:nvPr/>
              </p:nvSpPr>
              <p:spPr>
                <a:xfrm>
                  <a:off x="4188" y="2617"/>
                  <a:ext cx="14" cy="17"/>
                </a:xfrm>
                <a:custGeom>
                  <a:avLst/>
                  <a:gdLst/>
                  <a:ahLst/>
                  <a:cxnLst/>
                  <a:rect l="0" t="0" r="r" b="b"/>
                  <a:pathLst>
                    <a:path w="7" h="8">
                      <a:moveTo>
                        <a:pt x="1" y="1"/>
                      </a:moveTo>
                      <a:cubicBezTo>
                        <a:pt x="0" y="2"/>
                        <a:pt x="0" y="5"/>
                        <a:pt x="1" y="6"/>
                      </a:cubicBezTo>
                      <a:cubicBezTo>
                        <a:pt x="3" y="8"/>
                        <a:pt x="6" y="8"/>
                        <a:pt x="7" y="7"/>
                      </a:cubicBezTo>
                      <a:cubicBezTo>
                        <a:pt x="7" y="6"/>
                        <a:pt x="7" y="6"/>
                        <a:pt x="7" y="4"/>
                      </a:cubicBezTo>
                      <a:cubicBezTo>
                        <a:pt x="6" y="2"/>
                        <a:pt x="2" y="0"/>
                        <a:pt x="1" y="1"/>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130" name="任意多边形 11341"/>
                <p:cNvSpPr>
                  <a:spLocks noEditPoints="1"/>
                </p:cNvSpPr>
                <p:nvPr/>
              </p:nvSpPr>
              <p:spPr>
                <a:xfrm>
                  <a:off x="4251" y="2613"/>
                  <a:ext cx="75" cy="107"/>
                </a:xfrm>
                <a:custGeom>
                  <a:avLst/>
                  <a:gdLst/>
                  <a:ahLst/>
                  <a:cxnLst/>
                  <a:rect l="0" t="0" r="r" b="b"/>
                  <a:pathLst>
                    <a:path w="36" h="52">
                      <a:moveTo>
                        <a:pt x="36" y="26"/>
                      </a:moveTo>
                      <a:cubicBezTo>
                        <a:pt x="36" y="22"/>
                        <a:pt x="36" y="18"/>
                        <a:pt x="36" y="15"/>
                      </a:cubicBezTo>
                      <a:cubicBezTo>
                        <a:pt x="33" y="13"/>
                        <a:pt x="29" y="11"/>
                        <a:pt x="25" y="10"/>
                      </a:cubicBezTo>
                      <a:cubicBezTo>
                        <a:pt x="24" y="10"/>
                        <a:pt x="22" y="8"/>
                        <a:pt x="20" y="8"/>
                      </a:cubicBezTo>
                      <a:cubicBezTo>
                        <a:pt x="17" y="7"/>
                        <a:pt x="14" y="5"/>
                        <a:pt x="10" y="4"/>
                      </a:cubicBezTo>
                      <a:cubicBezTo>
                        <a:pt x="10" y="4"/>
                        <a:pt x="9" y="3"/>
                        <a:pt x="9" y="4"/>
                      </a:cubicBezTo>
                      <a:cubicBezTo>
                        <a:pt x="8" y="4"/>
                        <a:pt x="8" y="3"/>
                        <a:pt x="8" y="3"/>
                      </a:cubicBezTo>
                      <a:cubicBezTo>
                        <a:pt x="5" y="2"/>
                        <a:pt x="3" y="1"/>
                        <a:pt x="0" y="0"/>
                      </a:cubicBezTo>
                      <a:cubicBezTo>
                        <a:pt x="0" y="0"/>
                        <a:pt x="0" y="0"/>
                        <a:pt x="0" y="0"/>
                      </a:cubicBezTo>
                      <a:cubicBezTo>
                        <a:pt x="0" y="2"/>
                        <a:pt x="0" y="4"/>
                        <a:pt x="0" y="6"/>
                      </a:cubicBezTo>
                      <a:cubicBezTo>
                        <a:pt x="0" y="6"/>
                        <a:pt x="0" y="6"/>
                        <a:pt x="0" y="6"/>
                      </a:cubicBezTo>
                      <a:cubicBezTo>
                        <a:pt x="0" y="6"/>
                        <a:pt x="0" y="7"/>
                        <a:pt x="0" y="8"/>
                      </a:cubicBezTo>
                      <a:cubicBezTo>
                        <a:pt x="1" y="8"/>
                        <a:pt x="1" y="8"/>
                        <a:pt x="1" y="9"/>
                      </a:cubicBezTo>
                      <a:cubicBezTo>
                        <a:pt x="2" y="9"/>
                        <a:pt x="1" y="9"/>
                        <a:pt x="1" y="9"/>
                      </a:cubicBezTo>
                      <a:cubicBezTo>
                        <a:pt x="2" y="9"/>
                        <a:pt x="2" y="9"/>
                        <a:pt x="2" y="9"/>
                      </a:cubicBezTo>
                      <a:cubicBezTo>
                        <a:pt x="2" y="9"/>
                        <a:pt x="2" y="8"/>
                        <a:pt x="2" y="8"/>
                      </a:cubicBezTo>
                      <a:cubicBezTo>
                        <a:pt x="1" y="7"/>
                        <a:pt x="1" y="8"/>
                        <a:pt x="1" y="8"/>
                      </a:cubicBezTo>
                      <a:cubicBezTo>
                        <a:pt x="1" y="7"/>
                        <a:pt x="1" y="7"/>
                        <a:pt x="1" y="7"/>
                      </a:cubicBezTo>
                      <a:cubicBezTo>
                        <a:pt x="1" y="7"/>
                        <a:pt x="1" y="6"/>
                        <a:pt x="2" y="7"/>
                      </a:cubicBezTo>
                      <a:cubicBezTo>
                        <a:pt x="2" y="7"/>
                        <a:pt x="2" y="7"/>
                        <a:pt x="2" y="7"/>
                      </a:cubicBezTo>
                      <a:cubicBezTo>
                        <a:pt x="2" y="7"/>
                        <a:pt x="3" y="7"/>
                        <a:pt x="3" y="7"/>
                      </a:cubicBezTo>
                      <a:cubicBezTo>
                        <a:pt x="2" y="6"/>
                        <a:pt x="1" y="6"/>
                        <a:pt x="0" y="6"/>
                      </a:cubicBezTo>
                      <a:cubicBezTo>
                        <a:pt x="0" y="6"/>
                        <a:pt x="0" y="5"/>
                        <a:pt x="0" y="5"/>
                      </a:cubicBezTo>
                      <a:cubicBezTo>
                        <a:pt x="1" y="5"/>
                        <a:pt x="1" y="6"/>
                        <a:pt x="1" y="6"/>
                      </a:cubicBezTo>
                      <a:cubicBezTo>
                        <a:pt x="1" y="5"/>
                        <a:pt x="1" y="4"/>
                        <a:pt x="1" y="4"/>
                      </a:cubicBezTo>
                      <a:cubicBezTo>
                        <a:pt x="2" y="4"/>
                        <a:pt x="2" y="4"/>
                        <a:pt x="2" y="4"/>
                      </a:cubicBezTo>
                      <a:cubicBezTo>
                        <a:pt x="2" y="4"/>
                        <a:pt x="2" y="4"/>
                        <a:pt x="3" y="4"/>
                      </a:cubicBezTo>
                      <a:cubicBezTo>
                        <a:pt x="3" y="5"/>
                        <a:pt x="3" y="5"/>
                        <a:pt x="3" y="6"/>
                      </a:cubicBezTo>
                      <a:cubicBezTo>
                        <a:pt x="3" y="6"/>
                        <a:pt x="3" y="7"/>
                        <a:pt x="4" y="7"/>
                      </a:cubicBezTo>
                      <a:cubicBezTo>
                        <a:pt x="4" y="7"/>
                        <a:pt x="4" y="7"/>
                        <a:pt x="5" y="7"/>
                      </a:cubicBezTo>
                      <a:cubicBezTo>
                        <a:pt x="5" y="8"/>
                        <a:pt x="4" y="8"/>
                        <a:pt x="5" y="9"/>
                      </a:cubicBezTo>
                      <a:cubicBezTo>
                        <a:pt x="4" y="9"/>
                        <a:pt x="4" y="9"/>
                        <a:pt x="4" y="9"/>
                      </a:cubicBezTo>
                      <a:cubicBezTo>
                        <a:pt x="5" y="10"/>
                        <a:pt x="4" y="11"/>
                        <a:pt x="5" y="11"/>
                      </a:cubicBezTo>
                      <a:cubicBezTo>
                        <a:pt x="5" y="11"/>
                        <a:pt x="5" y="11"/>
                        <a:pt x="6" y="10"/>
                      </a:cubicBezTo>
                      <a:cubicBezTo>
                        <a:pt x="6" y="11"/>
                        <a:pt x="5" y="11"/>
                        <a:pt x="5" y="12"/>
                      </a:cubicBezTo>
                      <a:cubicBezTo>
                        <a:pt x="4" y="12"/>
                        <a:pt x="3" y="12"/>
                        <a:pt x="3" y="10"/>
                      </a:cubicBezTo>
                      <a:cubicBezTo>
                        <a:pt x="2" y="10"/>
                        <a:pt x="3" y="10"/>
                        <a:pt x="2" y="10"/>
                      </a:cubicBezTo>
                      <a:cubicBezTo>
                        <a:pt x="2" y="11"/>
                        <a:pt x="2" y="11"/>
                        <a:pt x="2" y="12"/>
                      </a:cubicBezTo>
                      <a:cubicBezTo>
                        <a:pt x="2" y="12"/>
                        <a:pt x="2" y="13"/>
                        <a:pt x="3" y="13"/>
                      </a:cubicBezTo>
                      <a:cubicBezTo>
                        <a:pt x="3" y="13"/>
                        <a:pt x="3" y="14"/>
                        <a:pt x="3" y="14"/>
                      </a:cubicBezTo>
                      <a:cubicBezTo>
                        <a:pt x="2" y="13"/>
                        <a:pt x="2" y="12"/>
                        <a:pt x="1" y="12"/>
                      </a:cubicBezTo>
                      <a:cubicBezTo>
                        <a:pt x="1" y="12"/>
                        <a:pt x="1" y="11"/>
                        <a:pt x="1" y="11"/>
                      </a:cubicBezTo>
                      <a:cubicBezTo>
                        <a:pt x="1" y="11"/>
                        <a:pt x="1" y="11"/>
                        <a:pt x="1" y="11"/>
                      </a:cubicBezTo>
                      <a:cubicBezTo>
                        <a:pt x="1" y="10"/>
                        <a:pt x="1" y="10"/>
                        <a:pt x="1" y="10"/>
                      </a:cubicBezTo>
                      <a:cubicBezTo>
                        <a:pt x="1" y="10"/>
                        <a:pt x="1" y="11"/>
                        <a:pt x="0" y="10"/>
                      </a:cubicBezTo>
                      <a:cubicBezTo>
                        <a:pt x="0" y="10"/>
                        <a:pt x="1" y="10"/>
                        <a:pt x="1" y="10"/>
                      </a:cubicBezTo>
                      <a:cubicBezTo>
                        <a:pt x="1" y="9"/>
                        <a:pt x="0" y="9"/>
                        <a:pt x="0" y="9"/>
                      </a:cubicBezTo>
                      <a:cubicBezTo>
                        <a:pt x="0" y="10"/>
                        <a:pt x="0" y="13"/>
                        <a:pt x="0" y="15"/>
                      </a:cubicBezTo>
                      <a:cubicBezTo>
                        <a:pt x="0" y="18"/>
                        <a:pt x="1" y="22"/>
                        <a:pt x="0" y="24"/>
                      </a:cubicBezTo>
                      <a:cubicBezTo>
                        <a:pt x="0" y="26"/>
                        <a:pt x="0" y="28"/>
                        <a:pt x="0" y="30"/>
                      </a:cubicBezTo>
                      <a:cubicBezTo>
                        <a:pt x="0" y="32"/>
                        <a:pt x="1" y="35"/>
                        <a:pt x="1" y="36"/>
                      </a:cubicBezTo>
                      <a:cubicBezTo>
                        <a:pt x="1" y="37"/>
                        <a:pt x="1" y="37"/>
                        <a:pt x="2" y="37"/>
                      </a:cubicBezTo>
                      <a:cubicBezTo>
                        <a:pt x="2" y="37"/>
                        <a:pt x="2" y="37"/>
                        <a:pt x="2" y="37"/>
                      </a:cubicBezTo>
                      <a:cubicBezTo>
                        <a:pt x="1" y="37"/>
                        <a:pt x="1" y="37"/>
                        <a:pt x="1" y="36"/>
                      </a:cubicBezTo>
                      <a:cubicBezTo>
                        <a:pt x="1" y="36"/>
                        <a:pt x="1" y="36"/>
                        <a:pt x="1" y="36"/>
                      </a:cubicBezTo>
                      <a:cubicBezTo>
                        <a:pt x="1" y="36"/>
                        <a:pt x="1" y="36"/>
                        <a:pt x="1" y="36"/>
                      </a:cubicBezTo>
                      <a:cubicBezTo>
                        <a:pt x="2" y="37"/>
                        <a:pt x="2" y="37"/>
                        <a:pt x="3" y="37"/>
                      </a:cubicBezTo>
                      <a:cubicBezTo>
                        <a:pt x="3" y="38"/>
                        <a:pt x="3" y="38"/>
                        <a:pt x="3" y="38"/>
                      </a:cubicBezTo>
                      <a:cubicBezTo>
                        <a:pt x="4" y="39"/>
                        <a:pt x="4" y="38"/>
                        <a:pt x="4" y="38"/>
                      </a:cubicBezTo>
                      <a:cubicBezTo>
                        <a:pt x="4" y="38"/>
                        <a:pt x="4" y="39"/>
                        <a:pt x="4" y="39"/>
                      </a:cubicBezTo>
                      <a:cubicBezTo>
                        <a:pt x="5" y="39"/>
                        <a:pt x="5" y="39"/>
                        <a:pt x="5" y="39"/>
                      </a:cubicBezTo>
                      <a:cubicBezTo>
                        <a:pt x="5" y="40"/>
                        <a:pt x="6" y="39"/>
                        <a:pt x="7" y="40"/>
                      </a:cubicBezTo>
                      <a:cubicBezTo>
                        <a:pt x="7" y="39"/>
                        <a:pt x="7" y="39"/>
                        <a:pt x="7" y="39"/>
                      </a:cubicBezTo>
                      <a:cubicBezTo>
                        <a:pt x="7" y="40"/>
                        <a:pt x="9" y="39"/>
                        <a:pt x="9" y="40"/>
                      </a:cubicBezTo>
                      <a:cubicBezTo>
                        <a:pt x="9" y="40"/>
                        <a:pt x="8" y="40"/>
                        <a:pt x="9" y="41"/>
                      </a:cubicBezTo>
                      <a:cubicBezTo>
                        <a:pt x="10" y="42"/>
                        <a:pt x="13" y="43"/>
                        <a:pt x="14" y="43"/>
                      </a:cubicBezTo>
                      <a:cubicBezTo>
                        <a:pt x="14" y="43"/>
                        <a:pt x="14" y="43"/>
                        <a:pt x="15" y="43"/>
                      </a:cubicBezTo>
                      <a:cubicBezTo>
                        <a:pt x="15" y="43"/>
                        <a:pt x="14" y="43"/>
                        <a:pt x="15" y="43"/>
                      </a:cubicBezTo>
                      <a:cubicBezTo>
                        <a:pt x="15" y="44"/>
                        <a:pt x="16" y="44"/>
                        <a:pt x="17" y="44"/>
                      </a:cubicBezTo>
                      <a:cubicBezTo>
                        <a:pt x="17" y="44"/>
                        <a:pt x="16" y="44"/>
                        <a:pt x="16" y="44"/>
                      </a:cubicBezTo>
                      <a:cubicBezTo>
                        <a:pt x="16" y="43"/>
                        <a:pt x="16" y="44"/>
                        <a:pt x="16" y="44"/>
                      </a:cubicBezTo>
                      <a:cubicBezTo>
                        <a:pt x="16" y="43"/>
                        <a:pt x="15" y="43"/>
                        <a:pt x="15" y="43"/>
                      </a:cubicBezTo>
                      <a:cubicBezTo>
                        <a:pt x="16" y="43"/>
                        <a:pt x="18" y="44"/>
                        <a:pt x="19" y="44"/>
                      </a:cubicBezTo>
                      <a:cubicBezTo>
                        <a:pt x="19" y="44"/>
                        <a:pt x="19" y="45"/>
                        <a:pt x="20" y="45"/>
                      </a:cubicBezTo>
                      <a:cubicBezTo>
                        <a:pt x="20" y="45"/>
                        <a:pt x="20" y="45"/>
                        <a:pt x="20" y="45"/>
                      </a:cubicBezTo>
                      <a:cubicBezTo>
                        <a:pt x="20" y="46"/>
                        <a:pt x="20" y="45"/>
                        <a:pt x="20" y="46"/>
                      </a:cubicBezTo>
                      <a:cubicBezTo>
                        <a:pt x="21" y="46"/>
                        <a:pt x="22" y="47"/>
                        <a:pt x="23" y="47"/>
                      </a:cubicBezTo>
                      <a:cubicBezTo>
                        <a:pt x="23" y="46"/>
                        <a:pt x="23" y="47"/>
                        <a:pt x="22" y="46"/>
                      </a:cubicBezTo>
                      <a:cubicBezTo>
                        <a:pt x="23" y="46"/>
                        <a:pt x="23" y="45"/>
                        <a:pt x="23" y="45"/>
                      </a:cubicBezTo>
                      <a:cubicBezTo>
                        <a:pt x="24" y="46"/>
                        <a:pt x="24" y="46"/>
                        <a:pt x="24" y="45"/>
                      </a:cubicBezTo>
                      <a:cubicBezTo>
                        <a:pt x="24" y="45"/>
                        <a:pt x="24" y="45"/>
                        <a:pt x="23" y="45"/>
                      </a:cubicBezTo>
                      <a:cubicBezTo>
                        <a:pt x="23" y="44"/>
                        <a:pt x="23" y="44"/>
                        <a:pt x="23" y="43"/>
                      </a:cubicBezTo>
                      <a:cubicBezTo>
                        <a:pt x="23" y="43"/>
                        <a:pt x="23" y="43"/>
                        <a:pt x="23" y="43"/>
                      </a:cubicBezTo>
                      <a:cubicBezTo>
                        <a:pt x="24" y="42"/>
                        <a:pt x="22" y="39"/>
                        <a:pt x="23" y="39"/>
                      </a:cubicBezTo>
                      <a:cubicBezTo>
                        <a:pt x="23" y="39"/>
                        <a:pt x="23" y="38"/>
                        <a:pt x="23" y="38"/>
                      </a:cubicBezTo>
                      <a:cubicBezTo>
                        <a:pt x="23" y="39"/>
                        <a:pt x="24" y="38"/>
                        <a:pt x="24" y="39"/>
                      </a:cubicBezTo>
                      <a:cubicBezTo>
                        <a:pt x="24" y="39"/>
                        <a:pt x="24" y="39"/>
                        <a:pt x="24" y="40"/>
                      </a:cubicBezTo>
                      <a:cubicBezTo>
                        <a:pt x="24" y="40"/>
                        <a:pt x="24" y="40"/>
                        <a:pt x="24" y="40"/>
                      </a:cubicBezTo>
                      <a:cubicBezTo>
                        <a:pt x="24" y="40"/>
                        <a:pt x="24" y="41"/>
                        <a:pt x="24" y="41"/>
                      </a:cubicBezTo>
                      <a:cubicBezTo>
                        <a:pt x="24" y="41"/>
                        <a:pt x="24" y="42"/>
                        <a:pt x="25" y="42"/>
                      </a:cubicBezTo>
                      <a:cubicBezTo>
                        <a:pt x="25" y="42"/>
                        <a:pt x="25" y="41"/>
                        <a:pt x="26" y="42"/>
                      </a:cubicBezTo>
                      <a:cubicBezTo>
                        <a:pt x="25" y="42"/>
                        <a:pt x="25" y="42"/>
                        <a:pt x="25" y="42"/>
                      </a:cubicBezTo>
                      <a:cubicBezTo>
                        <a:pt x="25" y="42"/>
                        <a:pt x="24" y="42"/>
                        <a:pt x="24" y="42"/>
                      </a:cubicBezTo>
                      <a:cubicBezTo>
                        <a:pt x="24" y="42"/>
                        <a:pt x="24" y="42"/>
                        <a:pt x="24" y="43"/>
                      </a:cubicBezTo>
                      <a:cubicBezTo>
                        <a:pt x="24" y="43"/>
                        <a:pt x="24" y="43"/>
                        <a:pt x="24" y="44"/>
                      </a:cubicBezTo>
                      <a:cubicBezTo>
                        <a:pt x="24" y="44"/>
                        <a:pt x="25" y="44"/>
                        <a:pt x="25" y="45"/>
                      </a:cubicBezTo>
                      <a:cubicBezTo>
                        <a:pt x="25" y="46"/>
                        <a:pt x="25" y="46"/>
                        <a:pt x="25" y="47"/>
                      </a:cubicBezTo>
                      <a:cubicBezTo>
                        <a:pt x="25" y="47"/>
                        <a:pt x="25" y="47"/>
                        <a:pt x="25" y="47"/>
                      </a:cubicBezTo>
                      <a:cubicBezTo>
                        <a:pt x="25" y="48"/>
                        <a:pt x="24" y="47"/>
                        <a:pt x="24" y="47"/>
                      </a:cubicBezTo>
                      <a:cubicBezTo>
                        <a:pt x="25" y="48"/>
                        <a:pt x="26" y="48"/>
                        <a:pt x="27" y="49"/>
                      </a:cubicBezTo>
                      <a:cubicBezTo>
                        <a:pt x="27" y="49"/>
                        <a:pt x="27" y="48"/>
                        <a:pt x="27" y="48"/>
                      </a:cubicBezTo>
                      <a:cubicBezTo>
                        <a:pt x="28" y="49"/>
                        <a:pt x="27" y="49"/>
                        <a:pt x="28" y="49"/>
                      </a:cubicBezTo>
                      <a:cubicBezTo>
                        <a:pt x="29" y="50"/>
                        <a:pt x="31" y="51"/>
                        <a:pt x="32" y="51"/>
                      </a:cubicBezTo>
                      <a:cubicBezTo>
                        <a:pt x="32" y="51"/>
                        <a:pt x="32" y="50"/>
                        <a:pt x="32" y="50"/>
                      </a:cubicBezTo>
                      <a:cubicBezTo>
                        <a:pt x="33" y="50"/>
                        <a:pt x="34" y="51"/>
                        <a:pt x="33" y="51"/>
                      </a:cubicBezTo>
                      <a:cubicBezTo>
                        <a:pt x="33" y="51"/>
                        <a:pt x="33" y="51"/>
                        <a:pt x="33" y="51"/>
                      </a:cubicBezTo>
                      <a:cubicBezTo>
                        <a:pt x="33" y="52"/>
                        <a:pt x="34" y="52"/>
                        <a:pt x="35" y="52"/>
                      </a:cubicBezTo>
                      <a:cubicBezTo>
                        <a:pt x="36" y="51"/>
                        <a:pt x="36" y="49"/>
                        <a:pt x="35" y="47"/>
                      </a:cubicBezTo>
                      <a:cubicBezTo>
                        <a:pt x="35" y="45"/>
                        <a:pt x="36" y="44"/>
                        <a:pt x="36" y="41"/>
                      </a:cubicBezTo>
                      <a:cubicBezTo>
                        <a:pt x="36" y="41"/>
                        <a:pt x="36" y="41"/>
                        <a:pt x="36" y="41"/>
                      </a:cubicBezTo>
                      <a:cubicBezTo>
                        <a:pt x="36" y="38"/>
                        <a:pt x="36" y="34"/>
                        <a:pt x="36" y="31"/>
                      </a:cubicBezTo>
                      <a:cubicBezTo>
                        <a:pt x="36" y="31"/>
                        <a:pt x="35" y="30"/>
                        <a:pt x="36" y="30"/>
                      </a:cubicBezTo>
                      <a:cubicBezTo>
                        <a:pt x="36" y="29"/>
                        <a:pt x="36" y="29"/>
                        <a:pt x="36" y="28"/>
                      </a:cubicBezTo>
                      <a:cubicBezTo>
                        <a:pt x="36" y="28"/>
                        <a:pt x="36" y="26"/>
                        <a:pt x="36" y="26"/>
                      </a:cubicBezTo>
                      <a:close/>
                      <a:moveTo>
                        <a:pt x="1" y="3"/>
                      </a:moveTo>
                      <a:cubicBezTo>
                        <a:pt x="1" y="2"/>
                        <a:pt x="1" y="2"/>
                        <a:pt x="1" y="2"/>
                      </a:cubicBezTo>
                      <a:cubicBezTo>
                        <a:pt x="1" y="2"/>
                        <a:pt x="1" y="3"/>
                        <a:pt x="1" y="3"/>
                      </a:cubicBezTo>
                      <a:close/>
                      <a:moveTo>
                        <a:pt x="4" y="6"/>
                      </a:moveTo>
                      <a:cubicBezTo>
                        <a:pt x="3" y="6"/>
                        <a:pt x="3" y="5"/>
                        <a:pt x="4" y="5"/>
                      </a:cubicBezTo>
                      <a:cubicBezTo>
                        <a:pt x="4" y="5"/>
                        <a:pt x="4" y="5"/>
                        <a:pt x="4" y="6"/>
                      </a:cubicBezTo>
                      <a:cubicBezTo>
                        <a:pt x="4" y="6"/>
                        <a:pt x="4" y="6"/>
                        <a:pt x="4" y="6"/>
                      </a:cubicBezTo>
                      <a:close/>
                      <a:moveTo>
                        <a:pt x="4" y="4"/>
                      </a:move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lose/>
                      <a:moveTo>
                        <a:pt x="5" y="4"/>
                      </a:moveTo>
                      <a:cubicBezTo>
                        <a:pt x="5" y="3"/>
                        <a:pt x="6" y="4"/>
                        <a:pt x="5" y="4"/>
                      </a:cubicBezTo>
                      <a:cubicBezTo>
                        <a:pt x="5" y="4"/>
                        <a:pt x="5" y="4"/>
                        <a:pt x="5" y="4"/>
                      </a:cubicBezTo>
                      <a:close/>
                      <a:moveTo>
                        <a:pt x="5" y="10"/>
                      </a:moveTo>
                      <a:cubicBezTo>
                        <a:pt x="5" y="10"/>
                        <a:pt x="5" y="10"/>
                        <a:pt x="5" y="10"/>
                      </a:cubicBezTo>
                      <a:cubicBezTo>
                        <a:pt x="5" y="10"/>
                        <a:pt x="5" y="9"/>
                        <a:pt x="5" y="9"/>
                      </a:cubicBezTo>
                      <a:cubicBezTo>
                        <a:pt x="5" y="10"/>
                        <a:pt x="5" y="10"/>
                        <a:pt x="5" y="10"/>
                      </a:cubicBezTo>
                      <a:close/>
                      <a:moveTo>
                        <a:pt x="25" y="44"/>
                      </a:moveTo>
                      <a:cubicBezTo>
                        <a:pt x="25" y="44"/>
                        <a:pt x="25" y="43"/>
                        <a:pt x="25" y="43"/>
                      </a:cubicBezTo>
                      <a:cubicBezTo>
                        <a:pt x="25" y="43"/>
                        <a:pt x="25" y="44"/>
                        <a:pt x="25" y="44"/>
                      </a:cubicBezTo>
                      <a:cubicBezTo>
                        <a:pt x="25" y="44"/>
                        <a:pt x="25" y="44"/>
                        <a:pt x="25" y="44"/>
                      </a:cubicBezTo>
                      <a:close/>
                      <a:moveTo>
                        <a:pt x="35" y="18"/>
                      </a:moveTo>
                      <a:cubicBezTo>
                        <a:pt x="35" y="18"/>
                        <a:pt x="35" y="18"/>
                        <a:pt x="35" y="18"/>
                      </a:cubicBezTo>
                      <a:cubicBezTo>
                        <a:pt x="34" y="18"/>
                        <a:pt x="34" y="18"/>
                        <a:pt x="35" y="18"/>
                      </a:cubicBezTo>
                      <a:close/>
                      <a:moveTo>
                        <a:pt x="34" y="20"/>
                      </a:moveTo>
                      <a:cubicBezTo>
                        <a:pt x="35" y="20"/>
                        <a:pt x="34" y="20"/>
                        <a:pt x="34" y="21"/>
                      </a:cubicBezTo>
                      <a:cubicBezTo>
                        <a:pt x="34" y="20"/>
                        <a:pt x="34" y="20"/>
                        <a:pt x="34" y="20"/>
                      </a:cubicBezTo>
                      <a:close/>
                      <a:moveTo>
                        <a:pt x="34" y="22"/>
                      </a:moveTo>
                      <a:cubicBezTo>
                        <a:pt x="33" y="22"/>
                        <a:pt x="33" y="22"/>
                        <a:pt x="33" y="22"/>
                      </a:cubicBezTo>
                      <a:cubicBezTo>
                        <a:pt x="33" y="21"/>
                        <a:pt x="33" y="21"/>
                        <a:pt x="33" y="21"/>
                      </a:cubicBezTo>
                      <a:cubicBezTo>
                        <a:pt x="33" y="21"/>
                        <a:pt x="34" y="21"/>
                        <a:pt x="34" y="22"/>
                      </a:cubicBezTo>
                      <a:close/>
                      <a:moveTo>
                        <a:pt x="34" y="35"/>
                      </a:moveTo>
                      <a:cubicBezTo>
                        <a:pt x="34" y="35"/>
                        <a:pt x="34" y="35"/>
                        <a:pt x="35" y="34"/>
                      </a:cubicBezTo>
                      <a:cubicBezTo>
                        <a:pt x="35" y="35"/>
                        <a:pt x="35" y="35"/>
                        <a:pt x="35" y="35"/>
                      </a:cubicBezTo>
                      <a:cubicBezTo>
                        <a:pt x="35" y="36"/>
                        <a:pt x="34" y="35"/>
                        <a:pt x="34" y="35"/>
                      </a:cubicBezTo>
                      <a:close/>
                      <a:moveTo>
                        <a:pt x="35" y="43"/>
                      </a:moveTo>
                      <a:cubicBezTo>
                        <a:pt x="35" y="43"/>
                        <a:pt x="34" y="43"/>
                        <a:pt x="34" y="42"/>
                      </a:cubicBezTo>
                      <a:cubicBezTo>
                        <a:pt x="34" y="42"/>
                        <a:pt x="35" y="42"/>
                        <a:pt x="35" y="42"/>
                      </a:cubicBezTo>
                      <a:cubicBezTo>
                        <a:pt x="35" y="42"/>
                        <a:pt x="35" y="43"/>
                        <a:pt x="35" y="43"/>
                      </a:cubicBezTo>
                      <a:close/>
                      <a:moveTo>
                        <a:pt x="32" y="26"/>
                      </a:moveTo>
                      <a:cubicBezTo>
                        <a:pt x="32" y="26"/>
                        <a:pt x="32" y="27"/>
                        <a:pt x="33" y="27"/>
                      </a:cubicBezTo>
                      <a:cubicBezTo>
                        <a:pt x="33" y="28"/>
                        <a:pt x="32" y="28"/>
                        <a:pt x="32" y="28"/>
                      </a:cubicBezTo>
                      <a:cubicBezTo>
                        <a:pt x="32" y="27"/>
                        <a:pt x="32" y="27"/>
                        <a:pt x="31" y="27"/>
                      </a:cubicBezTo>
                      <a:cubicBezTo>
                        <a:pt x="32" y="27"/>
                        <a:pt x="32" y="26"/>
                        <a:pt x="32" y="26"/>
                      </a:cubicBezTo>
                      <a:close/>
                      <a:moveTo>
                        <a:pt x="32" y="25"/>
                      </a:moveTo>
                      <a:cubicBezTo>
                        <a:pt x="32" y="24"/>
                        <a:pt x="32" y="24"/>
                        <a:pt x="32" y="24"/>
                      </a:cubicBezTo>
                      <a:cubicBezTo>
                        <a:pt x="33" y="25"/>
                        <a:pt x="32" y="25"/>
                        <a:pt x="32" y="25"/>
                      </a:cubicBezTo>
                      <a:close/>
                      <a:moveTo>
                        <a:pt x="34" y="38"/>
                      </a:moveTo>
                      <a:cubicBezTo>
                        <a:pt x="34" y="38"/>
                        <a:pt x="34" y="38"/>
                        <a:pt x="34" y="38"/>
                      </a:cubicBezTo>
                      <a:cubicBezTo>
                        <a:pt x="34" y="38"/>
                        <a:pt x="33" y="38"/>
                        <a:pt x="34" y="38"/>
                      </a:cubicBezTo>
                      <a:cubicBezTo>
                        <a:pt x="34" y="38"/>
                        <a:pt x="34" y="38"/>
                        <a:pt x="34" y="38"/>
                      </a:cubicBezTo>
                      <a:close/>
                      <a:moveTo>
                        <a:pt x="33" y="36"/>
                      </a:moveTo>
                      <a:cubicBezTo>
                        <a:pt x="33" y="36"/>
                        <a:pt x="33" y="35"/>
                        <a:pt x="33" y="35"/>
                      </a:cubicBezTo>
                      <a:cubicBezTo>
                        <a:pt x="34" y="35"/>
                        <a:pt x="34" y="36"/>
                        <a:pt x="34" y="36"/>
                      </a:cubicBezTo>
                      <a:cubicBezTo>
                        <a:pt x="33" y="36"/>
                        <a:pt x="33" y="36"/>
                        <a:pt x="33" y="36"/>
                      </a:cubicBezTo>
                      <a:close/>
                      <a:moveTo>
                        <a:pt x="33" y="34"/>
                      </a:moveTo>
                      <a:cubicBezTo>
                        <a:pt x="33" y="34"/>
                        <a:pt x="33" y="34"/>
                        <a:pt x="32" y="34"/>
                      </a:cubicBezTo>
                      <a:cubicBezTo>
                        <a:pt x="32" y="33"/>
                        <a:pt x="33" y="33"/>
                        <a:pt x="33" y="33"/>
                      </a:cubicBezTo>
                      <a:cubicBezTo>
                        <a:pt x="33" y="33"/>
                        <a:pt x="33" y="32"/>
                        <a:pt x="33" y="32"/>
                      </a:cubicBezTo>
                      <a:cubicBezTo>
                        <a:pt x="33" y="32"/>
                        <a:pt x="33" y="32"/>
                        <a:pt x="33" y="32"/>
                      </a:cubicBezTo>
                      <a:cubicBezTo>
                        <a:pt x="33" y="33"/>
                        <a:pt x="34" y="33"/>
                        <a:pt x="34" y="33"/>
                      </a:cubicBezTo>
                      <a:cubicBezTo>
                        <a:pt x="34" y="34"/>
                        <a:pt x="34" y="33"/>
                        <a:pt x="34" y="34"/>
                      </a:cubicBezTo>
                      <a:cubicBezTo>
                        <a:pt x="34" y="34"/>
                        <a:pt x="34" y="34"/>
                        <a:pt x="34" y="34"/>
                      </a:cubicBezTo>
                      <a:cubicBezTo>
                        <a:pt x="34" y="34"/>
                        <a:pt x="34" y="34"/>
                        <a:pt x="33" y="34"/>
                      </a:cubicBezTo>
                      <a:close/>
                      <a:moveTo>
                        <a:pt x="32" y="38"/>
                      </a:moveTo>
                      <a:cubicBezTo>
                        <a:pt x="32" y="38"/>
                        <a:pt x="33" y="39"/>
                        <a:pt x="33" y="38"/>
                      </a:cubicBezTo>
                      <a:cubicBezTo>
                        <a:pt x="33" y="39"/>
                        <a:pt x="32" y="39"/>
                        <a:pt x="32" y="38"/>
                      </a:cubicBezTo>
                      <a:close/>
                      <a:moveTo>
                        <a:pt x="32" y="38"/>
                      </a:moveTo>
                      <a:cubicBezTo>
                        <a:pt x="32" y="37"/>
                        <a:pt x="32" y="37"/>
                        <a:pt x="32" y="37"/>
                      </a:cubicBezTo>
                      <a:cubicBezTo>
                        <a:pt x="32" y="37"/>
                        <a:pt x="32" y="37"/>
                        <a:pt x="32" y="38"/>
                      </a:cubicBezTo>
                      <a:cubicBezTo>
                        <a:pt x="32" y="37"/>
                        <a:pt x="32" y="38"/>
                        <a:pt x="32" y="38"/>
                      </a:cubicBezTo>
                      <a:close/>
                      <a:moveTo>
                        <a:pt x="33" y="37"/>
                      </a:moveTo>
                      <a:cubicBezTo>
                        <a:pt x="33" y="38"/>
                        <a:pt x="33" y="38"/>
                        <a:pt x="33" y="38"/>
                      </a:cubicBezTo>
                      <a:cubicBezTo>
                        <a:pt x="33" y="38"/>
                        <a:pt x="32" y="38"/>
                        <a:pt x="33" y="37"/>
                      </a:cubicBezTo>
                      <a:close/>
                      <a:moveTo>
                        <a:pt x="34" y="32"/>
                      </a:moveTo>
                      <a:cubicBezTo>
                        <a:pt x="34" y="32"/>
                        <a:pt x="35" y="33"/>
                        <a:pt x="35" y="34"/>
                      </a:cubicBezTo>
                      <a:cubicBezTo>
                        <a:pt x="34" y="33"/>
                        <a:pt x="34" y="33"/>
                        <a:pt x="34" y="32"/>
                      </a:cubicBezTo>
                      <a:close/>
                      <a:moveTo>
                        <a:pt x="34" y="24"/>
                      </a:moveTo>
                      <a:cubicBezTo>
                        <a:pt x="34" y="24"/>
                        <a:pt x="34" y="23"/>
                        <a:pt x="35" y="24"/>
                      </a:cubicBezTo>
                      <a:cubicBezTo>
                        <a:pt x="35" y="24"/>
                        <a:pt x="35" y="24"/>
                        <a:pt x="35" y="24"/>
                      </a:cubicBezTo>
                      <a:cubicBezTo>
                        <a:pt x="35" y="24"/>
                        <a:pt x="34" y="24"/>
                        <a:pt x="34" y="24"/>
                      </a:cubicBezTo>
                      <a:close/>
                      <a:moveTo>
                        <a:pt x="34" y="32"/>
                      </a:moveTo>
                      <a:cubicBezTo>
                        <a:pt x="34" y="32"/>
                        <a:pt x="32" y="32"/>
                        <a:pt x="33" y="31"/>
                      </a:cubicBezTo>
                      <a:cubicBezTo>
                        <a:pt x="33" y="31"/>
                        <a:pt x="33" y="31"/>
                        <a:pt x="33" y="31"/>
                      </a:cubicBezTo>
                      <a:cubicBezTo>
                        <a:pt x="33" y="32"/>
                        <a:pt x="34" y="31"/>
                        <a:pt x="35" y="32"/>
                      </a:cubicBezTo>
                      <a:cubicBezTo>
                        <a:pt x="34" y="32"/>
                        <a:pt x="34" y="32"/>
                        <a:pt x="34" y="32"/>
                      </a:cubicBezTo>
                      <a:close/>
                      <a:moveTo>
                        <a:pt x="33" y="27"/>
                      </a:moveTo>
                      <a:cubicBezTo>
                        <a:pt x="33" y="26"/>
                        <a:pt x="33" y="26"/>
                        <a:pt x="33" y="26"/>
                      </a:cubicBezTo>
                      <a:cubicBezTo>
                        <a:pt x="33" y="26"/>
                        <a:pt x="33" y="26"/>
                        <a:pt x="33" y="26"/>
                      </a:cubicBezTo>
                      <a:cubicBezTo>
                        <a:pt x="33" y="26"/>
                        <a:pt x="33" y="26"/>
                        <a:pt x="33" y="27"/>
                      </a:cubicBezTo>
                      <a:close/>
                      <a:moveTo>
                        <a:pt x="32" y="31"/>
                      </a:moveTo>
                      <a:cubicBezTo>
                        <a:pt x="32" y="31"/>
                        <a:pt x="31" y="31"/>
                        <a:pt x="31" y="31"/>
                      </a:cubicBezTo>
                      <a:cubicBezTo>
                        <a:pt x="32" y="31"/>
                        <a:pt x="32" y="31"/>
                        <a:pt x="32" y="31"/>
                      </a:cubicBezTo>
                      <a:close/>
                      <a:moveTo>
                        <a:pt x="33" y="40"/>
                      </a:moveTo>
                      <a:cubicBezTo>
                        <a:pt x="33" y="40"/>
                        <a:pt x="32" y="40"/>
                        <a:pt x="32" y="40"/>
                      </a:cubicBezTo>
                      <a:cubicBezTo>
                        <a:pt x="32" y="39"/>
                        <a:pt x="33" y="40"/>
                        <a:pt x="33" y="40"/>
                      </a:cubicBezTo>
                      <a:close/>
                      <a:moveTo>
                        <a:pt x="32" y="40"/>
                      </a:moveTo>
                      <a:cubicBezTo>
                        <a:pt x="33" y="40"/>
                        <a:pt x="32" y="41"/>
                        <a:pt x="33" y="41"/>
                      </a:cubicBezTo>
                      <a:cubicBezTo>
                        <a:pt x="33" y="41"/>
                        <a:pt x="33" y="40"/>
                        <a:pt x="33" y="40"/>
                      </a:cubicBezTo>
                      <a:cubicBezTo>
                        <a:pt x="33" y="40"/>
                        <a:pt x="34" y="40"/>
                        <a:pt x="34" y="41"/>
                      </a:cubicBezTo>
                      <a:cubicBezTo>
                        <a:pt x="33" y="41"/>
                        <a:pt x="33" y="41"/>
                        <a:pt x="33" y="42"/>
                      </a:cubicBezTo>
                      <a:cubicBezTo>
                        <a:pt x="33" y="42"/>
                        <a:pt x="33" y="41"/>
                        <a:pt x="32" y="41"/>
                      </a:cubicBezTo>
                      <a:cubicBezTo>
                        <a:pt x="32" y="41"/>
                        <a:pt x="32" y="41"/>
                        <a:pt x="32" y="40"/>
                      </a:cubicBezTo>
                      <a:close/>
                      <a:moveTo>
                        <a:pt x="34" y="41"/>
                      </a:moveTo>
                      <a:cubicBezTo>
                        <a:pt x="34" y="41"/>
                        <a:pt x="34" y="41"/>
                        <a:pt x="34" y="41"/>
                      </a:cubicBezTo>
                      <a:cubicBezTo>
                        <a:pt x="34" y="42"/>
                        <a:pt x="34" y="42"/>
                        <a:pt x="34" y="42"/>
                      </a:cubicBezTo>
                      <a:cubicBezTo>
                        <a:pt x="33" y="41"/>
                        <a:pt x="34" y="41"/>
                        <a:pt x="34" y="41"/>
                      </a:cubicBezTo>
                      <a:close/>
                      <a:moveTo>
                        <a:pt x="34" y="23"/>
                      </a:moveTo>
                      <a:cubicBezTo>
                        <a:pt x="34" y="23"/>
                        <a:pt x="34" y="22"/>
                        <a:pt x="34" y="22"/>
                      </a:cubicBezTo>
                      <a:cubicBezTo>
                        <a:pt x="34" y="23"/>
                        <a:pt x="34" y="22"/>
                        <a:pt x="35" y="23"/>
                      </a:cubicBezTo>
                      <a:cubicBezTo>
                        <a:pt x="35" y="23"/>
                        <a:pt x="35" y="23"/>
                        <a:pt x="35" y="23"/>
                      </a:cubicBezTo>
                      <a:cubicBezTo>
                        <a:pt x="35" y="23"/>
                        <a:pt x="34" y="23"/>
                        <a:pt x="34" y="23"/>
                      </a:cubicBezTo>
                      <a:close/>
                      <a:moveTo>
                        <a:pt x="34" y="24"/>
                      </a:moveTo>
                      <a:cubicBezTo>
                        <a:pt x="34" y="24"/>
                        <a:pt x="35" y="25"/>
                        <a:pt x="34" y="25"/>
                      </a:cubicBezTo>
                      <a:cubicBezTo>
                        <a:pt x="33" y="25"/>
                        <a:pt x="33" y="24"/>
                        <a:pt x="32" y="23"/>
                      </a:cubicBezTo>
                      <a:cubicBezTo>
                        <a:pt x="32" y="23"/>
                        <a:pt x="32" y="24"/>
                        <a:pt x="32" y="24"/>
                      </a:cubicBezTo>
                      <a:cubicBezTo>
                        <a:pt x="32" y="24"/>
                        <a:pt x="32" y="24"/>
                        <a:pt x="31" y="23"/>
                      </a:cubicBezTo>
                      <a:cubicBezTo>
                        <a:pt x="31" y="23"/>
                        <a:pt x="32" y="23"/>
                        <a:pt x="32" y="23"/>
                      </a:cubicBezTo>
                      <a:cubicBezTo>
                        <a:pt x="33" y="23"/>
                        <a:pt x="33" y="23"/>
                        <a:pt x="34" y="23"/>
                      </a:cubicBezTo>
                      <a:cubicBezTo>
                        <a:pt x="33" y="24"/>
                        <a:pt x="33" y="23"/>
                        <a:pt x="33" y="24"/>
                      </a:cubicBezTo>
                      <a:cubicBezTo>
                        <a:pt x="33" y="24"/>
                        <a:pt x="34" y="24"/>
                        <a:pt x="34" y="24"/>
                      </a:cubicBezTo>
                      <a:close/>
                      <a:moveTo>
                        <a:pt x="33" y="23"/>
                      </a:moveTo>
                      <a:cubicBezTo>
                        <a:pt x="33" y="22"/>
                        <a:pt x="33" y="22"/>
                        <a:pt x="34" y="22"/>
                      </a:cubicBezTo>
                      <a:cubicBezTo>
                        <a:pt x="33" y="23"/>
                        <a:pt x="33" y="23"/>
                        <a:pt x="33" y="23"/>
                      </a:cubicBezTo>
                      <a:cubicBezTo>
                        <a:pt x="33" y="23"/>
                        <a:pt x="33" y="23"/>
                        <a:pt x="33" y="23"/>
                      </a:cubicBezTo>
                      <a:close/>
                      <a:moveTo>
                        <a:pt x="33" y="20"/>
                      </a:moveTo>
                      <a:cubicBezTo>
                        <a:pt x="33" y="20"/>
                        <a:pt x="33" y="20"/>
                        <a:pt x="33" y="20"/>
                      </a:cubicBezTo>
                      <a:cubicBezTo>
                        <a:pt x="33" y="20"/>
                        <a:pt x="33" y="20"/>
                        <a:pt x="33" y="20"/>
                      </a:cubicBezTo>
                      <a:cubicBezTo>
                        <a:pt x="33" y="20"/>
                        <a:pt x="33" y="20"/>
                        <a:pt x="33" y="20"/>
                      </a:cubicBezTo>
                      <a:close/>
                      <a:moveTo>
                        <a:pt x="33" y="17"/>
                      </a:moveTo>
                      <a:cubicBezTo>
                        <a:pt x="33" y="17"/>
                        <a:pt x="33" y="17"/>
                        <a:pt x="33" y="17"/>
                      </a:cubicBezTo>
                      <a:cubicBezTo>
                        <a:pt x="33" y="17"/>
                        <a:pt x="33" y="17"/>
                        <a:pt x="33" y="17"/>
                      </a:cubicBezTo>
                      <a:cubicBezTo>
                        <a:pt x="33" y="17"/>
                        <a:pt x="33" y="17"/>
                        <a:pt x="33" y="17"/>
                      </a:cubicBezTo>
                      <a:close/>
                      <a:moveTo>
                        <a:pt x="33" y="19"/>
                      </a:moveTo>
                      <a:cubicBezTo>
                        <a:pt x="33" y="19"/>
                        <a:pt x="33" y="19"/>
                        <a:pt x="32" y="19"/>
                      </a:cubicBezTo>
                      <a:cubicBezTo>
                        <a:pt x="33" y="18"/>
                        <a:pt x="32" y="18"/>
                        <a:pt x="32" y="18"/>
                      </a:cubicBezTo>
                      <a:cubicBezTo>
                        <a:pt x="32" y="17"/>
                        <a:pt x="32" y="17"/>
                        <a:pt x="32" y="16"/>
                      </a:cubicBezTo>
                      <a:cubicBezTo>
                        <a:pt x="33" y="16"/>
                        <a:pt x="32" y="18"/>
                        <a:pt x="33" y="19"/>
                      </a:cubicBezTo>
                      <a:close/>
                      <a:moveTo>
                        <a:pt x="31" y="20"/>
                      </a:moveTo>
                      <a:cubicBezTo>
                        <a:pt x="32" y="20"/>
                        <a:pt x="32" y="20"/>
                        <a:pt x="32" y="20"/>
                      </a:cubicBezTo>
                      <a:cubicBezTo>
                        <a:pt x="32" y="20"/>
                        <a:pt x="32" y="21"/>
                        <a:pt x="32" y="21"/>
                      </a:cubicBezTo>
                      <a:cubicBezTo>
                        <a:pt x="31" y="21"/>
                        <a:pt x="31" y="20"/>
                        <a:pt x="31" y="20"/>
                      </a:cubicBezTo>
                      <a:close/>
                      <a:moveTo>
                        <a:pt x="31" y="16"/>
                      </a:moveTo>
                      <a:cubicBezTo>
                        <a:pt x="31" y="16"/>
                        <a:pt x="31" y="16"/>
                        <a:pt x="30" y="16"/>
                      </a:cubicBezTo>
                      <a:cubicBezTo>
                        <a:pt x="30" y="16"/>
                        <a:pt x="30" y="16"/>
                        <a:pt x="30" y="15"/>
                      </a:cubicBezTo>
                      <a:cubicBezTo>
                        <a:pt x="30" y="15"/>
                        <a:pt x="30" y="16"/>
                        <a:pt x="31" y="16"/>
                      </a:cubicBezTo>
                      <a:close/>
                      <a:moveTo>
                        <a:pt x="30" y="45"/>
                      </a:moveTo>
                      <a:cubicBezTo>
                        <a:pt x="30" y="45"/>
                        <a:pt x="30" y="46"/>
                        <a:pt x="30" y="45"/>
                      </a:cubicBezTo>
                      <a:cubicBezTo>
                        <a:pt x="30" y="45"/>
                        <a:pt x="30" y="45"/>
                        <a:pt x="30" y="45"/>
                      </a:cubicBezTo>
                      <a:cubicBezTo>
                        <a:pt x="30" y="45"/>
                        <a:pt x="30" y="45"/>
                        <a:pt x="30" y="45"/>
                      </a:cubicBezTo>
                      <a:close/>
                      <a:moveTo>
                        <a:pt x="30" y="18"/>
                      </a:moveTo>
                      <a:cubicBezTo>
                        <a:pt x="30" y="19"/>
                        <a:pt x="30" y="18"/>
                        <a:pt x="30" y="19"/>
                      </a:cubicBezTo>
                      <a:cubicBezTo>
                        <a:pt x="30" y="19"/>
                        <a:pt x="30" y="18"/>
                        <a:pt x="30" y="18"/>
                      </a:cubicBezTo>
                      <a:cubicBezTo>
                        <a:pt x="30" y="18"/>
                        <a:pt x="30" y="18"/>
                        <a:pt x="30" y="18"/>
                      </a:cubicBezTo>
                      <a:close/>
                      <a:moveTo>
                        <a:pt x="30" y="41"/>
                      </a:moveTo>
                      <a:cubicBezTo>
                        <a:pt x="30" y="41"/>
                        <a:pt x="30" y="40"/>
                        <a:pt x="29" y="40"/>
                      </a:cubicBezTo>
                      <a:cubicBezTo>
                        <a:pt x="29" y="40"/>
                        <a:pt x="30" y="40"/>
                        <a:pt x="30" y="40"/>
                      </a:cubicBezTo>
                      <a:cubicBezTo>
                        <a:pt x="30" y="40"/>
                        <a:pt x="30" y="40"/>
                        <a:pt x="30" y="40"/>
                      </a:cubicBezTo>
                      <a:cubicBezTo>
                        <a:pt x="30" y="40"/>
                        <a:pt x="30" y="40"/>
                        <a:pt x="30" y="41"/>
                      </a:cubicBezTo>
                      <a:close/>
                      <a:moveTo>
                        <a:pt x="27" y="42"/>
                      </a:moveTo>
                      <a:cubicBezTo>
                        <a:pt x="27" y="42"/>
                        <a:pt x="26" y="42"/>
                        <a:pt x="27" y="41"/>
                      </a:cubicBezTo>
                      <a:cubicBezTo>
                        <a:pt x="27" y="41"/>
                        <a:pt x="27" y="42"/>
                        <a:pt x="27" y="42"/>
                      </a:cubicBezTo>
                      <a:close/>
                      <a:moveTo>
                        <a:pt x="27" y="23"/>
                      </a:moveTo>
                      <a:cubicBezTo>
                        <a:pt x="27" y="23"/>
                        <a:pt x="27" y="23"/>
                        <a:pt x="27" y="24"/>
                      </a:cubicBezTo>
                      <a:cubicBezTo>
                        <a:pt x="27" y="24"/>
                        <a:pt x="27" y="23"/>
                        <a:pt x="27" y="23"/>
                      </a:cubicBezTo>
                      <a:close/>
                      <a:moveTo>
                        <a:pt x="28" y="34"/>
                      </a:moveTo>
                      <a:cubicBezTo>
                        <a:pt x="27" y="34"/>
                        <a:pt x="27" y="34"/>
                        <a:pt x="27" y="34"/>
                      </a:cubicBezTo>
                      <a:cubicBezTo>
                        <a:pt x="27" y="34"/>
                        <a:pt x="28" y="34"/>
                        <a:pt x="28" y="34"/>
                      </a:cubicBezTo>
                      <a:close/>
                      <a:moveTo>
                        <a:pt x="28" y="43"/>
                      </a:moveTo>
                      <a:cubicBezTo>
                        <a:pt x="28" y="43"/>
                        <a:pt x="28" y="43"/>
                        <a:pt x="28" y="44"/>
                      </a:cubicBezTo>
                      <a:cubicBezTo>
                        <a:pt x="28" y="44"/>
                        <a:pt x="28" y="44"/>
                        <a:pt x="28" y="44"/>
                      </a:cubicBezTo>
                      <a:cubicBezTo>
                        <a:pt x="27" y="43"/>
                        <a:pt x="27" y="43"/>
                        <a:pt x="28" y="43"/>
                      </a:cubicBezTo>
                      <a:close/>
                      <a:moveTo>
                        <a:pt x="28" y="22"/>
                      </a:moveTo>
                      <a:cubicBezTo>
                        <a:pt x="28" y="21"/>
                        <a:pt x="28" y="21"/>
                        <a:pt x="28" y="21"/>
                      </a:cubicBezTo>
                      <a:cubicBezTo>
                        <a:pt x="28" y="21"/>
                        <a:pt x="28" y="21"/>
                        <a:pt x="28" y="21"/>
                      </a:cubicBezTo>
                      <a:cubicBezTo>
                        <a:pt x="28" y="21"/>
                        <a:pt x="28" y="22"/>
                        <a:pt x="28" y="22"/>
                      </a:cubicBezTo>
                      <a:close/>
                      <a:moveTo>
                        <a:pt x="28" y="22"/>
                      </a:moveTo>
                      <a:cubicBezTo>
                        <a:pt x="28" y="22"/>
                        <a:pt x="29" y="22"/>
                        <a:pt x="29" y="21"/>
                      </a:cubicBezTo>
                      <a:cubicBezTo>
                        <a:pt x="29" y="21"/>
                        <a:pt x="29" y="22"/>
                        <a:pt x="29" y="22"/>
                      </a:cubicBezTo>
                      <a:cubicBezTo>
                        <a:pt x="29" y="22"/>
                        <a:pt x="29" y="22"/>
                        <a:pt x="28" y="22"/>
                      </a:cubicBezTo>
                      <a:close/>
                      <a:moveTo>
                        <a:pt x="29" y="23"/>
                      </a:moveTo>
                      <a:cubicBezTo>
                        <a:pt x="29" y="23"/>
                        <a:pt x="30" y="23"/>
                        <a:pt x="30" y="24"/>
                      </a:cubicBezTo>
                      <a:cubicBezTo>
                        <a:pt x="29" y="24"/>
                        <a:pt x="29" y="23"/>
                        <a:pt x="29" y="23"/>
                      </a:cubicBezTo>
                      <a:cubicBezTo>
                        <a:pt x="29" y="23"/>
                        <a:pt x="29" y="22"/>
                        <a:pt x="29" y="23"/>
                      </a:cubicBezTo>
                      <a:close/>
                      <a:moveTo>
                        <a:pt x="30" y="19"/>
                      </a:moveTo>
                      <a:cubicBezTo>
                        <a:pt x="29" y="19"/>
                        <a:pt x="29" y="19"/>
                        <a:pt x="29" y="18"/>
                      </a:cubicBezTo>
                      <a:cubicBezTo>
                        <a:pt x="30" y="18"/>
                        <a:pt x="30" y="19"/>
                        <a:pt x="30" y="19"/>
                      </a:cubicBezTo>
                      <a:close/>
                      <a:moveTo>
                        <a:pt x="29" y="13"/>
                      </a:moveTo>
                      <a:cubicBezTo>
                        <a:pt x="29" y="13"/>
                        <a:pt x="29" y="14"/>
                        <a:pt x="29" y="14"/>
                      </a:cubicBezTo>
                      <a:cubicBezTo>
                        <a:pt x="29" y="14"/>
                        <a:pt x="29" y="13"/>
                        <a:pt x="29" y="13"/>
                      </a:cubicBezTo>
                      <a:close/>
                      <a:moveTo>
                        <a:pt x="29" y="18"/>
                      </a:moveTo>
                      <a:cubicBezTo>
                        <a:pt x="29" y="17"/>
                        <a:pt x="29" y="17"/>
                        <a:pt x="29" y="17"/>
                      </a:cubicBezTo>
                      <a:cubicBezTo>
                        <a:pt x="29" y="17"/>
                        <a:pt x="29" y="18"/>
                        <a:pt x="29" y="18"/>
                      </a:cubicBezTo>
                      <a:close/>
                      <a:moveTo>
                        <a:pt x="27" y="12"/>
                      </a:moveTo>
                      <a:cubicBezTo>
                        <a:pt x="27" y="12"/>
                        <a:pt x="27" y="12"/>
                        <a:pt x="27" y="13"/>
                      </a:cubicBezTo>
                      <a:cubicBezTo>
                        <a:pt x="27" y="13"/>
                        <a:pt x="27" y="12"/>
                        <a:pt x="27" y="12"/>
                      </a:cubicBezTo>
                      <a:cubicBezTo>
                        <a:pt x="27" y="12"/>
                        <a:pt x="27" y="12"/>
                        <a:pt x="27" y="12"/>
                      </a:cubicBezTo>
                      <a:close/>
                      <a:moveTo>
                        <a:pt x="27" y="13"/>
                      </a:moveTo>
                      <a:cubicBezTo>
                        <a:pt x="27" y="13"/>
                        <a:pt x="27" y="14"/>
                        <a:pt x="27" y="14"/>
                      </a:cubicBezTo>
                      <a:cubicBezTo>
                        <a:pt x="27" y="14"/>
                        <a:pt x="27" y="14"/>
                        <a:pt x="27" y="14"/>
                      </a:cubicBezTo>
                      <a:cubicBezTo>
                        <a:pt x="27" y="13"/>
                        <a:pt x="27" y="13"/>
                        <a:pt x="27" y="13"/>
                      </a:cubicBezTo>
                      <a:close/>
                      <a:moveTo>
                        <a:pt x="24" y="16"/>
                      </a:moveTo>
                      <a:cubicBezTo>
                        <a:pt x="24" y="15"/>
                        <a:pt x="24" y="15"/>
                        <a:pt x="24" y="14"/>
                      </a:cubicBezTo>
                      <a:cubicBezTo>
                        <a:pt x="24" y="14"/>
                        <a:pt x="23" y="13"/>
                        <a:pt x="23" y="13"/>
                      </a:cubicBezTo>
                      <a:cubicBezTo>
                        <a:pt x="24" y="13"/>
                        <a:pt x="24" y="12"/>
                        <a:pt x="24" y="11"/>
                      </a:cubicBezTo>
                      <a:cubicBezTo>
                        <a:pt x="24" y="11"/>
                        <a:pt x="25" y="11"/>
                        <a:pt x="25" y="11"/>
                      </a:cubicBezTo>
                      <a:cubicBezTo>
                        <a:pt x="25" y="12"/>
                        <a:pt x="25" y="12"/>
                        <a:pt x="24" y="12"/>
                      </a:cubicBezTo>
                      <a:cubicBezTo>
                        <a:pt x="25" y="12"/>
                        <a:pt x="25" y="13"/>
                        <a:pt x="25" y="13"/>
                      </a:cubicBezTo>
                      <a:cubicBezTo>
                        <a:pt x="25" y="13"/>
                        <a:pt x="25" y="13"/>
                        <a:pt x="25" y="13"/>
                      </a:cubicBezTo>
                      <a:cubicBezTo>
                        <a:pt x="25" y="14"/>
                        <a:pt x="25" y="14"/>
                        <a:pt x="26" y="14"/>
                      </a:cubicBezTo>
                      <a:cubicBezTo>
                        <a:pt x="26" y="14"/>
                        <a:pt x="26" y="13"/>
                        <a:pt x="26" y="13"/>
                      </a:cubicBezTo>
                      <a:cubicBezTo>
                        <a:pt x="26" y="13"/>
                        <a:pt x="27" y="14"/>
                        <a:pt x="26" y="14"/>
                      </a:cubicBezTo>
                      <a:cubicBezTo>
                        <a:pt x="27" y="14"/>
                        <a:pt x="27" y="14"/>
                        <a:pt x="28" y="15"/>
                      </a:cubicBezTo>
                      <a:cubicBezTo>
                        <a:pt x="28" y="16"/>
                        <a:pt x="27" y="15"/>
                        <a:pt x="28" y="16"/>
                      </a:cubicBezTo>
                      <a:cubicBezTo>
                        <a:pt x="27" y="16"/>
                        <a:pt x="27" y="16"/>
                        <a:pt x="27" y="16"/>
                      </a:cubicBezTo>
                      <a:cubicBezTo>
                        <a:pt x="27" y="17"/>
                        <a:pt x="27" y="17"/>
                        <a:pt x="27" y="17"/>
                      </a:cubicBezTo>
                      <a:cubicBezTo>
                        <a:pt x="28" y="17"/>
                        <a:pt x="28" y="18"/>
                        <a:pt x="28" y="17"/>
                      </a:cubicBezTo>
                      <a:cubicBezTo>
                        <a:pt x="29" y="18"/>
                        <a:pt x="28" y="18"/>
                        <a:pt x="28" y="19"/>
                      </a:cubicBezTo>
                      <a:cubicBezTo>
                        <a:pt x="28" y="19"/>
                        <a:pt x="28" y="19"/>
                        <a:pt x="28" y="20"/>
                      </a:cubicBezTo>
                      <a:cubicBezTo>
                        <a:pt x="29" y="20"/>
                        <a:pt x="29" y="19"/>
                        <a:pt x="29" y="19"/>
                      </a:cubicBezTo>
                      <a:cubicBezTo>
                        <a:pt x="29" y="19"/>
                        <a:pt x="29" y="19"/>
                        <a:pt x="29" y="19"/>
                      </a:cubicBezTo>
                      <a:cubicBezTo>
                        <a:pt x="29" y="20"/>
                        <a:pt x="29" y="19"/>
                        <a:pt x="29" y="20"/>
                      </a:cubicBezTo>
                      <a:cubicBezTo>
                        <a:pt x="29" y="20"/>
                        <a:pt x="29" y="20"/>
                        <a:pt x="29" y="21"/>
                      </a:cubicBezTo>
                      <a:cubicBezTo>
                        <a:pt x="29" y="21"/>
                        <a:pt x="29" y="20"/>
                        <a:pt x="29" y="20"/>
                      </a:cubicBezTo>
                      <a:cubicBezTo>
                        <a:pt x="28" y="20"/>
                        <a:pt x="27" y="20"/>
                        <a:pt x="27" y="21"/>
                      </a:cubicBezTo>
                      <a:cubicBezTo>
                        <a:pt x="27" y="21"/>
                        <a:pt x="27" y="21"/>
                        <a:pt x="27" y="21"/>
                      </a:cubicBezTo>
                      <a:cubicBezTo>
                        <a:pt x="27" y="20"/>
                        <a:pt x="27" y="20"/>
                        <a:pt x="27" y="20"/>
                      </a:cubicBezTo>
                      <a:cubicBezTo>
                        <a:pt x="27" y="20"/>
                        <a:pt x="27" y="19"/>
                        <a:pt x="27" y="19"/>
                      </a:cubicBezTo>
                      <a:cubicBezTo>
                        <a:pt x="27" y="19"/>
                        <a:pt x="27" y="19"/>
                        <a:pt x="26" y="19"/>
                      </a:cubicBezTo>
                      <a:cubicBezTo>
                        <a:pt x="26" y="19"/>
                        <a:pt x="26" y="19"/>
                        <a:pt x="26" y="18"/>
                      </a:cubicBezTo>
                      <a:cubicBezTo>
                        <a:pt x="26" y="18"/>
                        <a:pt x="26" y="19"/>
                        <a:pt x="25" y="19"/>
                      </a:cubicBezTo>
                      <a:cubicBezTo>
                        <a:pt x="25" y="18"/>
                        <a:pt x="25" y="19"/>
                        <a:pt x="25" y="19"/>
                      </a:cubicBezTo>
                      <a:cubicBezTo>
                        <a:pt x="24" y="18"/>
                        <a:pt x="25" y="18"/>
                        <a:pt x="25" y="17"/>
                      </a:cubicBezTo>
                      <a:cubicBezTo>
                        <a:pt x="25" y="17"/>
                        <a:pt x="25" y="18"/>
                        <a:pt x="26" y="18"/>
                      </a:cubicBezTo>
                      <a:cubicBezTo>
                        <a:pt x="26" y="18"/>
                        <a:pt x="25" y="16"/>
                        <a:pt x="25" y="16"/>
                      </a:cubicBezTo>
                      <a:cubicBezTo>
                        <a:pt x="24" y="16"/>
                        <a:pt x="23" y="19"/>
                        <a:pt x="25" y="21"/>
                      </a:cubicBezTo>
                      <a:cubicBezTo>
                        <a:pt x="24" y="21"/>
                        <a:pt x="24" y="20"/>
                        <a:pt x="24" y="20"/>
                      </a:cubicBezTo>
                      <a:cubicBezTo>
                        <a:pt x="24" y="20"/>
                        <a:pt x="24" y="21"/>
                        <a:pt x="23" y="21"/>
                      </a:cubicBezTo>
                      <a:cubicBezTo>
                        <a:pt x="23" y="20"/>
                        <a:pt x="23" y="19"/>
                        <a:pt x="23" y="19"/>
                      </a:cubicBezTo>
                      <a:cubicBezTo>
                        <a:pt x="23" y="19"/>
                        <a:pt x="23" y="19"/>
                        <a:pt x="23" y="19"/>
                      </a:cubicBezTo>
                      <a:cubicBezTo>
                        <a:pt x="24" y="19"/>
                        <a:pt x="23" y="16"/>
                        <a:pt x="24" y="16"/>
                      </a:cubicBezTo>
                      <a:close/>
                      <a:moveTo>
                        <a:pt x="25" y="20"/>
                      </a:moveTo>
                      <a:cubicBezTo>
                        <a:pt x="25" y="20"/>
                        <a:pt x="25" y="20"/>
                        <a:pt x="25" y="20"/>
                      </a:cubicBezTo>
                      <a:cubicBezTo>
                        <a:pt x="25" y="20"/>
                        <a:pt x="25" y="21"/>
                        <a:pt x="25" y="21"/>
                      </a:cubicBezTo>
                      <a:cubicBezTo>
                        <a:pt x="25" y="21"/>
                        <a:pt x="25" y="20"/>
                        <a:pt x="25" y="20"/>
                      </a:cubicBezTo>
                      <a:close/>
                      <a:moveTo>
                        <a:pt x="25" y="22"/>
                      </a:moveTo>
                      <a:cubicBezTo>
                        <a:pt x="25" y="22"/>
                        <a:pt x="25" y="22"/>
                        <a:pt x="25" y="22"/>
                      </a:cubicBezTo>
                      <a:cubicBezTo>
                        <a:pt x="24" y="22"/>
                        <a:pt x="24" y="21"/>
                        <a:pt x="24" y="21"/>
                      </a:cubicBezTo>
                      <a:cubicBezTo>
                        <a:pt x="25" y="21"/>
                        <a:pt x="25" y="22"/>
                        <a:pt x="25" y="22"/>
                      </a:cubicBezTo>
                      <a:close/>
                      <a:moveTo>
                        <a:pt x="26" y="24"/>
                      </a:moveTo>
                      <a:cubicBezTo>
                        <a:pt x="26" y="24"/>
                        <a:pt x="25" y="23"/>
                        <a:pt x="25" y="23"/>
                      </a:cubicBezTo>
                      <a:cubicBezTo>
                        <a:pt x="26" y="23"/>
                        <a:pt x="26" y="23"/>
                        <a:pt x="26" y="24"/>
                      </a:cubicBezTo>
                      <a:close/>
                      <a:moveTo>
                        <a:pt x="23" y="17"/>
                      </a:moveTo>
                      <a:cubicBezTo>
                        <a:pt x="23" y="18"/>
                        <a:pt x="22" y="18"/>
                        <a:pt x="22" y="18"/>
                      </a:cubicBezTo>
                      <a:cubicBezTo>
                        <a:pt x="22" y="17"/>
                        <a:pt x="22" y="17"/>
                        <a:pt x="23" y="17"/>
                      </a:cubicBezTo>
                      <a:close/>
                      <a:moveTo>
                        <a:pt x="22" y="15"/>
                      </a:moveTo>
                      <a:cubicBezTo>
                        <a:pt x="22" y="15"/>
                        <a:pt x="22" y="15"/>
                        <a:pt x="22" y="15"/>
                      </a:cubicBezTo>
                      <a:cubicBezTo>
                        <a:pt x="22" y="15"/>
                        <a:pt x="22" y="15"/>
                        <a:pt x="22" y="15"/>
                      </a:cubicBezTo>
                      <a:cubicBezTo>
                        <a:pt x="22" y="15"/>
                        <a:pt x="22" y="15"/>
                        <a:pt x="22" y="15"/>
                      </a:cubicBezTo>
                      <a:close/>
                      <a:moveTo>
                        <a:pt x="20" y="10"/>
                      </a:moveTo>
                      <a:cubicBezTo>
                        <a:pt x="20" y="11"/>
                        <a:pt x="20" y="11"/>
                        <a:pt x="20" y="11"/>
                      </a:cubicBezTo>
                      <a:cubicBezTo>
                        <a:pt x="20" y="12"/>
                        <a:pt x="21" y="12"/>
                        <a:pt x="21" y="12"/>
                      </a:cubicBezTo>
                      <a:cubicBezTo>
                        <a:pt x="22" y="12"/>
                        <a:pt x="22" y="12"/>
                        <a:pt x="23" y="13"/>
                      </a:cubicBezTo>
                      <a:cubicBezTo>
                        <a:pt x="23" y="14"/>
                        <a:pt x="22" y="13"/>
                        <a:pt x="22" y="14"/>
                      </a:cubicBezTo>
                      <a:cubicBezTo>
                        <a:pt x="22" y="14"/>
                        <a:pt x="22" y="14"/>
                        <a:pt x="22" y="14"/>
                      </a:cubicBezTo>
                      <a:cubicBezTo>
                        <a:pt x="22" y="14"/>
                        <a:pt x="21" y="13"/>
                        <a:pt x="21" y="13"/>
                      </a:cubicBezTo>
                      <a:cubicBezTo>
                        <a:pt x="21" y="12"/>
                        <a:pt x="20" y="13"/>
                        <a:pt x="20" y="12"/>
                      </a:cubicBezTo>
                      <a:cubicBezTo>
                        <a:pt x="20" y="12"/>
                        <a:pt x="20" y="13"/>
                        <a:pt x="19" y="13"/>
                      </a:cubicBezTo>
                      <a:cubicBezTo>
                        <a:pt x="19" y="12"/>
                        <a:pt x="20" y="11"/>
                        <a:pt x="19" y="10"/>
                      </a:cubicBezTo>
                      <a:cubicBezTo>
                        <a:pt x="20" y="10"/>
                        <a:pt x="20" y="10"/>
                        <a:pt x="20" y="10"/>
                      </a:cubicBezTo>
                      <a:close/>
                      <a:moveTo>
                        <a:pt x="20" y="17"/>
                      </a:moveTo>
                      <a:cubicBezTo>
                        <a:pt x="20" y="17"/>
                        <a:pt x="20" y="17"/>
                        <a:pt x="20" y="17"/>
                      </a:cubicBezTo>
                      <a:cubicBezTo>
                        <a:pt x="20" y="18"/>
                        <a:pt x="21" y="18"/>
                        <a:pt x="21" y="18"/>
                      </a:cubicBezTo>
                      <a:cubicBezTo>
                        <a:pt x="21" y="18"/>
                        <a:pt x="21" y="18"/>
                        <a:pt x="21" y="18"/>
                      </a:cubicBezTo>
                      <a:cubicBezTo>
                        <a:pt x="20" y="18"/>
                        <a:pt x="20" y="18"/>
                        <a:pt x="20" y="18"/>
                      </a:cubicBezTo>
                      <a:cubicBezTo>
                        <a:pt x="20" y="17"/>
                        <a:pt x="20" y="18"/>
                        <a:pt x="20" y="17"/>
                      </a:cubicBezTo>
                      <a:close/>
                      <a:moveTo>
                        <a:pt x="20" y="17"/>
                      </a:moveTo>
                      <a:cubicBezTo>
                        <a:pt x="20" y="16"/>
                        <a:pt x="20" y="16"/>
                        <a:pt x="20" y="16"/>
                      </a:cubicBezTo>
                      <a:cubicBezTo>
                        <a:pt x="19" y="15"/>
                        <a:pt x="20" y="15"/>
                        <a:pt x="21" y="16"/>
                      </a:cubicBezTo>
                      <a:cubicBezTo>
                        <a:pt x="21" y="16"/>
                        <a:pt x="20" y="16"/>
                        <a:pt x="20" y="17"/>
                      </a:cubicBezTo>
                      <a:close/>
                      <a:moveTo>
                        <a:pt x="20" y="14"/>
                      </a:moveTo>
                      <a:cubicBezTo>
                        <a:pt x="20" y="14"/>
                        <a:pt x="20" y="13"/>
                        <a:pt x="20" y="13"/>
                      </a:cubicBezTo>
                      <a:cubicBezTo>
                        <a:pt x="20" y="13"/>
                        <a:pt x="21" y="15"/>
                        <a:pt x="20" y="14"/>
                      </a:cubicBezTo>
                      <a:close/>
                      <a:moveTo>
                        <a:pt x="19" y="15"/>
                      </a:moveTo>
                      <a:cubicBezTo>
                        <a:pt x="19" y="15"/>
                        <a:pt x="19" y="15"/>
                        <a:pt x="19" y="15"/>
                      </a:cubicBezTo>
                      <a:cubicBezTo>
                        <a:pt x="19" y="15"/>
                        <a:pt x="19" y="15"/>
                        <a:pt x="19" y="15"/>
                      </a:cubicBezTo>
                      <a:close/>
                      <a:moveTo>
                        <a:pt x="18" y="9"/>
                      </a:moveTo>
                      <a:cubicBezTo>
                        <a:pt x="19" y="9"/>
                        <a:pt x="19" y="9"/>
                        <a:pt x="20" y="9"/>
                      </a:cubicBezTo>
                      <a:cubicBezTo>
                        <a:pt x="19" y="10"/>
                        <a:pt x="19" y="10"/>
                        <a:pt x="19" y="10"/>
                      </a:cubicBezTo>
                      <a:cubicBezTo>
                        <a:pt x="19" y="9"/>
                        <a:pt x="18" y="9"/>
                        <a:pt x="18" y="9"/>
                      </a:cubicBezTo>
                      <a:close/>
                      <a:moveTo>
                        <a:pt x="18" y="9"/>
                      </a:moveTo>
                      <a:cubicBezTo>
                        <a:pt x="18" y="9"/>
                        <a:pt x="18" y="9"/>
                        <a:pt x="18" y="9"/>
                      </a:cubicBezTo>
                      <a:cubicBezTo>
                        <a:pt x="17" y="9"/>
                        <a:pt x="17" y="9"/>
                        <a:pt x="17" y="8"/>
                      </a:cubicBezTo>
                      <a:cubicBezTo>
                        <a:pt x="18" y="8"/>
                        <a:pt x="18" y="9"/>
                        <a:pt x="18" y="9"/>
                      </a:cubicBezTo>
                      <a:close/>
                      <a:moveTo>
                        <a:pt x="17" y="13"/>
                      </a:moveTo>
                      <a:cubicBezTo>
                        <a:pt x="17" y="13"/>
                        <a:pt x="17" y="13"/>
                        <a:pt x="17" y="13"/>
                      </a:cubicBezTo>
                      <a:cubicBezTo>
                        <a:pt x="18" y="12"/>
                        <a:pt x="19" y="12"/>
                        <a:pt x="19" y="13"/>
                      </a:cubicBezTo>
                      <a:cubicBezTo>
                        <a:pt x="18" y="13"/>
                        <a:pt x="18" y="14"/>
                        <a:pt x="18" y="15"/>
                      </a:cubicBezTo>
                      <a:cubicBezTo>
                        <a:pt x="18" y="15"/>
                        <a:pt x="18" y="15"/>
                        <a:pt x="18" y="15"/>
                      </a:cubicBezTo>
                      <a:cubicBezTo>
                        <a:pt x="17" y="14"/>
                        <a:pt x="17" y="14"/>
                        <a:pt x="17" y="14"/>
                      </a:cubicBezTo>
                      <a:cubicBezTo>
                        <a:pt x="17" y="13"/>
                        <a:pt x="17" y="13"/>
                        <a:pt x="17" y="13"/>
                      </a:cubicBezTo>
                      <a:close/>
                      <a:moveTo>
                        <a:pt x="17" y="13"/>
                      </a:moveTo>
                      <a:cubicBezTo>
                        <a:pt x="17" y="14"/>
                        <a:pt x="17" y="14"/>
                        <a:pt x="17" y="14"/>
                      </a:cubicBezTo>
                      <a:cubicBezTo>
                        <a:pt x="17" y="14"/>
                        <a:pt x="17" y="14"/>
                        <a:pt x="17" y="15"/>
                      </a:cubicBezTo>
                      <a:cubicBezTo>
                        <a:pt x="16" y="14"/>
                        <a:pt x="16" y="14"/>
                        <a:pt x="17" y="13"/>
                      </a:cubicBezTo>
                      <a:close/>
                      <a:moveTo>
                        <a:pt x="14" y="12"/>
                      </a:moveTo>
                      <a:cubicBezTo>
                        <a:pt x="15" y="12"/>
                        <a:pt x="15" y="13"/>
                        <a:pt x="15" y="13"/>
                      </a:cubicBezTo>
                      <a:cubicBezTo>
                        <a:pt x="15" y="13"/>
                        <a:pt x="15" y="13"/>
                        <a:pt x="14" y="12"/>
                      </a:cubicBezTo>
                      <a:cubicBezTo>
                        <a:pt x="14" y="12"/>
                        <a:pt x="14" y="12"/>
                        <a:pt x="14" y="12"/>
                      </a:cubicBezTo>
                      <a:close/>
                      <a:moveTo>
                        <a:pt x="14" y="15"/>
                      </a:moveTo>
                      <a:cubicBezTo>
                        <a:pt x="14" y="15"/>
                        <a:pt x="14" y="15"/>
                        <a:pt x="14" y="15"/>
                      </a:cubicBezTo>
                      <a:cubicBezTo>
                        <a:pt x="14" y="15"/>
                        <a:pt x="13" y="15"/>
                        <a:pt x="14" y="15"/>
                      </a:cubicBezTo>
                      <a:cubicBezTo>
                        <a:pt x="14" y="15"/>
                        <a:pt x="14" y="15"/>
                        <a:pt x="14" y="15"/>
                      </a:cubicBezTo>
                      <a:close/>
                      <a:moveTo>
                        <a:pt x="14" y="12"/>
                      </a:moveTo>
                      <a:cubicBezTo>
                        <a:pt x="14" y="12"/>
                        <a:pt x="14" y="12"/>
                        <a:pt x="14" y="12"/>
                      </a:cubicBezTo>
                      <a:cubicBezTo>
                        <a:pt x="13" y="11"/>
                        <a:pt x="14" y="10"/>
                        <a:pt x="14" y="12"/>
                      </a:cubicBezTo>
                      <a:close/>
                      <a:moveTo>
                        <a:pt x="13" y="13"/>
                      </a:moveTo>
                      <a:cubicBezTo>
                        <a:pt x="14" y="14"/>
                        <a:pt x="13" y="14"/>
                        <a:pt x="13" y="14"/>
                      </a:cubicBezTo>
                      <a:cubicBezTo>
                        <a:pt x="12" y="14"/>
                        <a:pt x="12" y="14"/>
                        <a:pt x="12" y="14"/>
                      </a:cubicBezTo>
                      <a:cubicBezTo>
                        <a:pt x="13" y="13"/>
                        <a:pt x="13" y="13"/>
                        <a:pt x="13" y="13"/>
                      </a:cubicBezTo>
                      <a:close/>
                      <a:moveTo>
                        <a:pt x="12" y="16"/>
                      </a:moveTo>
                      <a:cubicBezTo>
                        <a:pt x="12" y="16"/>
                        <a:pt x="12" y="16"/>
                        <a:pt x="12" y="16"/>
                      </a:cubicBezTo>
                      <a:cubicBezTo>
                        <a:pt x="12" y="16"/>
                        <a:pt x="12" y="17"/>
                        <a:pt x="12" y="16"/>
                      </a:cubicBezTo>
                      <a:close/>
                      <a:moveTo>
                        <a:pt x="12" y="9"/>
                      </a:moveTo>
                      <a:cubicBezTo>
                        <a:pt x="12" y="10"/>
                        <a:pt x="12" y="9"/>
                        <a:pt x="12" y="10"/>
                      </a:cubicBezTo>
                      <a:cubicBezTo>
                        <a:pt x="10" y="9"/>
                        <a:pt x="11" y="8"/>
                        <a:pt x="12" y="9"/>
                      </a:cubicBezTo>
                      <a:close/>
                      <a:moveTo>
                        <a:pt x="11" y="12"/>
                      </a:moveTo>
                      <a:cubicBezTo>
                        <a:pt x="12" y="12"/>
                        <a:pt x="12" y="13"/>
                        <a:pt x="12" y="13"/>
                      </a:cubicBezTo>
                      <a:cubicBezTo>
                        <a:pt x="11" y="13"/>
                        <a:pt x="11" y="13"/>
                        <a:pt x="11" y="13"/>
                      </a:cubicBezTo>
                      <a:cubicBezTo>
                        <a:pt x="11" y="12"/>
                        <a:pt x="11" y="12"/>
                        <a:pt x="11" y="12"/>
                      </a:cubicBezTo>
                      <a:close/>
                      <a:moveTo>
                        <a:pt x="11" y="16"/>
                      </a:moveTo>
                      <a:cubicBezTo>
                        <a:pt x="11" y="16"/>
                        <a:pt x="11" y="16"/>
                        <a:pt x="11" y="16"/>
                      </a:cubicBezTo>
                      <a:cubicBezTo>
                        <a:pt x="11" y="16"/>
                        <a:pt x="12" y="16"/>
                        <a:pt x="11" y="16"/>
                      </a:cubicBezTo>
                      <a:close/>
                      <a:moveTo>
                        <a:pt x="8" y="4"/>
                      </a:moveTo>
                      <a:cubicBezTo>
                        <a:pt x="8" y="4"/>
                        <a:pt x="8" y="5"/>
                        <a:pt x="8" y="5"/>
                      </a:cubicBezTo>
                      <a:cubicBezTo>
                        <a:pt x="8" y="5"/>
                        <a:pt x="7" y="5"/>
                        <a:pt x="8" y="4"/>
                      </a:cubicBezTo>
                      <a:close/>
                      <a:moveTo>
                        <a:pt x="8" y="6"/>
                      </a:moveTo>
                      <a:cubicBezTo>
                        <a:pt x="8" y="6"/>
                        <a:pt x="8" y="6"/>
                        <a:pt x="8" y="6"/>
                      </a:cubicBezTo>
                      <a:cubicBezTo>
                        <a:pt x="8" y="6"/>
                        <a:pt x="8" y="6"/>
                        <a:pt x="8" y="5"/>
                      </a:cubicBezTo>
                      <a:cubicBezTo>
                        <a:pt x="8" y="5"/>
                        <a:pt x="8" y="6"/>
                        <a:pt x="8" y="5"/>
                      </a:cubicBezTo>
                      <a:cubicBezTo>
                        <a:pt x="8" y="5"/>
                        <a:pt x="8" y="5"/>
                        <a:pt x="9" y="4"/>
                      </a:cubicBezTo>
                      <a:cubicBezTo>
                        <a:pt x="9" y="5"/>
                        <a:pt x="9" y="5"/>
                        <a:pt x="9" y="6"/>
                      </a:cubicBezTo>
                      <a:cubicBezTo>
                        <a:pt x="9" y="6"/>
                        <a:pt x="8" y="6"/>
                        <a:pt x="9" y="6"/>
                      </a:cubicBezTo>
                      <a:cubicBezTo>
                        <a:pt x="9" y="6"/>
                        <a:pt x="9" y="6"/>
                        <a:pt x="10" y="6"/>
                      </a:cubicBezTo>
                      <a:cubicBezTo>
                        <a:pt x="10" y="5"/>
                        <a:pt x="10" y="5"/>
                        <a:pt x="10" y="5"/>
                      </a:cubicBezTo>
                      <a:cubicBezTo>
                        <a:pt x="10" y="5"/>
                        <a:pt x="10" y="5"/>
                        <a:pt x="11" y="5"/>
                      </a:cubicBezTo>
                      <a:cubicBezTo>
                        <a:pt x="11" y="6"/>
                        <a:pt x="11" y="7"/>
                        <a:pt x="11" y="7"/>
                      </a:cubicBezTo>
                      <a:cubicBezTo>
                        <a:pt x="10" y="7"/>
                        <a:pt x="9" y="7"/>
                        <a:pt x="9" y="7"/>
                      </a:cubicBezTo>
                      <a:cubicBezTo>
                        <a:pt x="9" y="7"/>
                        <a:pt x="9" y="7"/>
                        <a:pt x="9" y="7"/>
                      </a:cubicBezTo>
                      <a:cubicBezTo>
                        <a:pt x="9" y="8"/>
                        <a:pt x="9" y="7"/>
                        <a:pt x="10" y="7"/>
                      </a:cubicBezTo>
                      <a:cubicBezTo>
                        <a:pt x="10" y="8"/>
                        <a:pt x="10" y="8"/>
                        <a:pt x="11" y="9"/>
                      </a:cubicBezTo>
                      <a:cubicBezTo>
                        <a:pt x="11" y="10"/>
                        <a:pt x="10" y="10"/>
                        <a:pt x="10" y="11"/>
                      </a:cubicBezTo>
                      <a:cubicBezTo>
                        <a:pt x="10" y="11"/>
                        <a:pt x="10" y="11"/>
                        <a:pt x="10" y="11"/>
                      </a:cubicBezTo>
                      <a:cubicBezTo>
                        <a:pt x="11" y="13"/>
                        <a:pt x="10" y="13"/>
                        <a:pt x="10" y="14"/>
                      </a:cubicBezTo>
                      <a:cubicBezTo>
                        <a:pt x="10" y="14"/>
                        <a:pt x="10" y="14"/>
                        <a:pt x="10" y="13"/>
                      </a:cubicBezTo>
                      <a:cubicBezTo>
                        <a:pt x="10" y="13"/>
                        <a:pt x="10" y="13"/>
                        <a:pt x="10" y="12"/>
                      </a:cubicBezTo>
                      <a:cubicBezTo>
                        <a:pt x="10" y="12"/>
                        <a:pt x="9" y="12"/>
                        <a:pt x="9" y="12"/>
                      </a:cubicBezTo>
                      <a:cubicBezTo>
                        <a:pt x="10" y="12"/>
                        <a:pt x="10" y="11"/>
                        <a:pt x="10" y="10"/>
                      </a:cubicBezTo>
                      <a:cubicBezTo>
                        <a:pt x="9" y="10"/>
                        <a:pt x="9" y="11"/>
                        <a:pt x="9" y="11"/>
                      </a:cubicBezTo>
                      <a:cubicBezTo>
                        <a:pt x="8" y="11"/>
                        <a:pt x="8" y="11"/>
                        <a:pt x="8" y="11"/>
                      </a:cubicBezTo>
                      <a:cubicBezTo>
                        <a:pt x="7" y="10"/>
                        <a:pt x="8" y="10"/>
                        <a:pt x="8" y="9"/>
                      </a:cubicBezTo>
                      <a:cubicBezTo>
                        <a:pt x="8" y="9"/>
                        <a:pt x="8" y="9"/>
                        <a:pt x="8" y="9"/>
                      </a:cubicBezTo>
                      <a:cubicBezTo>
                        <a:pt x="8" y="8"/>
                        <a:pt x="7" y="8"/>
                        <a:pt x="7" y="8"/>
                      </a:cubicBezTo>
                      <a:cubicBezTo>
                        <a:pt x="7" y="7"/>
                        <a:pt x="7" y="7"/>
                        <a:pt x="7" y="7"/>
                      </a:cubicBezTo>
                      <a:cubicBezTo>
                        <a:pt x="8" y="7"/>
                        <a:pt x="7" y="6"/>
                        <a:pt x="8" y="6"/>
                      </a:cubicBezTo>
                      <a:close/>
                      <a:moveTo>
                        <a:pt x="8" y="35"/>
                      </a:moveTo>
                      <a:cubicBezTo>
                        <a:pt x="9" y="35"/>
                        <a:pt x="8" y="35"/>
                        <a:pt x="8" y="34"/>
                      </a:cubicBezTo>
                      <a:cubicBezTo>
                        <a:pt x="8" y="34"/>
                        <a:pt x="8" y="34"/>
                        <a:pt x="8" y="35"/>
                      </a:cubicBezTo>
                      <a:close/>
                      <a:moveTo>
                        <a:pt x="8" y="32"/>
                      </a:moveTo>
                      <a:cubicBezTo>
                        <a:pt x="8" y="32"/>
                        <a:pt x="8" y="32"/>
                        <a:pt x="8" y="32"/>
                      </a:cubicBezTo>
                      <a:cubicBezTo>
                        <a:pt x="8" y="33"/>
                        <a:pt x="8" y="32"/>
                        <a:pt x="8" y="32"/>
                      </a:cubicBezTo>
                      <a:close/>
                      <a:moveTo>
                        <a:pt x="7" y="14"/>
                      </a:moveTo>
                      <a:cubicBezTo>
                        <a:pt x="7" y="14"/>
                        <a:pt x="7" y="13"/>
                        <a:pt x="7" y="13"/>
                      </a:cubicBezTo>
                      <a:cubicBezTo>
                        <a:pt x="7" y="13"/>
                        <a:pt x="7" y="13"/>
                        <a:pt x="7" y="13"/>
                      </a:cubicBezTo>
                      <a:cubicBezTo>
                        <a:pt x="8" y="13"/>
                        <a:pt x="8" y="13"/>
                        <a:pt x="8" y="13"/>
                      </a:cubicBezTo>
                      <a:cubicBezTo>
                        <a:pt x="8" y="13"/>
                        <a:pt x="8" y="13"/>
                        <a:pt x="8" y="14"/>
                      </a:cubicBezTo>
                      <a:cubicBezTo>
                        <a:pt x="9" y="14"/>
                        <a:pt x="9" y="14"/>
                        <a:pt x="9" y="14"/>
                      </a:cubicBezTo>
                      <a:cubicBezTo>
                        <a:pt x="9" y="14"/>
                        <a:pt x="10" y="15"/>
                        <a:pt x="9" y="15"/>
                      </a:cubicBezTo>
                      <a:cubicBezTo>
                        <a:pt x="9" y="15"/>
                        <a:pt x="8" y="14"/>
                        <a:pt x="7" y="14"/>
                      </a:cubicBezTo>
                      <a:close/>
                      <a:moveTo>
                        <a:pt x="7" y="11"/>
                      </a:moveTo>
                      <a:cubicBezTo>
                        <a:pt x="6" y="10"/>
                        <a:pt x="7" y="10"/>
                        <a:pt x="7" y="10"/>
                      </a:cubicBezTo>
                      <a:cubicBezTo>
                        <a:pt x="7" y="11"/>
                        <a:pt x="7" y="11"/>
                        <a:pt x="7" y="11"/>
                      </a:cubicBezTo>
                      <a:close/>
                      <a:moveTo>
                        <a:pt x="8" y="12"/>
                      </a:moveTo>
                      <a:cubicBezTo>
                        <a:pt x="9" y="12"/>
                        <a:pt x="9" y="13"/>
                        <a:pt x="9" y="13"/>
                      </a:cubicBezTo>
                      <a:cubicBezTo>
                        <a:pt x="9" y="13"/>
                        <a:pt x="9" y="13"/>
                        <a:pt x="9" y="13"/>
                      </a:cubicBezTo>
                      <a:cubicBezTo>
                        <a:pt x="8" y="13"/>
                        <a:pt x="8" y="12"/>
                        <a:pt x="8" y="12"/>
                      </a:cubicBezTo>
                      <a:close/>
                      <a:moveTo>
                        <a:pt x="9" y="15"/>
                      </a:moveTo>
                      <a:cubicBezTo>
                        <a:pt x="9" y="15"/>
                        <a:pt x="9" y="16"/>
                        <a:pt x="10" y="16"/>
                      </a:cubicBezTo>
                      <a:cubicBezTo>
                        <a:pt x="10" y="16"/>
                        <a:pt x="10" y="16"/>
                        <a:pt x="10" y="16"/>
                      </a:cubicBezTo>
                      <a:cubicBezTo>
                        <a:pt x="9" y="16"/>
                        <a:pt x="9" y="16"/>
                        <a:pt x="9" y="15"/>
                      </a:cubicBezTo>
                      <a:close/>
                      <a:moveTo>
                        <a:pt x="9" y="34"/>
                      </a:moveTo>
                      <a:cubicBezTo>
                        <a:pt x="9" y="34"/>
                        <a:pt x="9" y="34"/>
                        <a:pt x="9" y="34"/>
                      </a:cubicBezTo>
                      <a:cubicBezTo>
                        <a:pt x="9" y="34"/>
                        <a:pt x="9" y="34"/>
                        <a:pt x="9" y="34"/>
                      </a:cubicBezTo>
                      <a:cubicBezTo>
                        <a:pt x="9" y="34"/>
                        <a:pt x="9" y="34"/>
                        <a:pt x="9" y="34"/>
                      </a:cubicBezTo>
                      <a:close/>
                      <a:moveTo>
                        <a:pt x="10" y="15"/>
                      </a:moveTo>
                      <a:cubicBezTo>
                        <a:pt x="10" y="16"/>
                        <a:pt x="10" y="16"/>
                        <a:pt x="10" y="15"/>
                      </a:cubicBezTo>
                      <a:cubicBezTo>
                        <a:pt x="10" y="15"/>
                        <a:pt x="10" y="15"/>
                        <a:pt x="10" y="15"/>
                      </a:cubicBezTo>
                      <a:close/>
                      <a:moveTo>
                        <a:pt x="10" y="38"/>
                      </a:moveTo>
                      <a:cubicBezTo>
                        <a:pt x="10" y="39"/>
                        <a:pt x="9" y="38"/>
                        <a:pt x="9" y="39"/>
                      </a:cubicBezTo>
                      <a:cubicBezTo>
                        <a:pt x="9" y="39"/>
                        <a:pt x="9" y="38"/>
                        <a:pt x="9" y="38"/>
                      </a:cubicBezTo>
                      <a:cubicBezTo>
                        <a:pt x="9" y="38"/>
                        <a:pt x="10" y="38"/>
                        <a:pt x="10" y="38"/>
                      </a:cubicBezTo>
                      <a:close/>
                      <a:moveTo>
                        <a:pt x="7" y="9"/>
                      </a:moveTo>
                      <a:cubicBezTo>
                        <a:pt x="7" y="9"/>
                        <a:pt x="7" y="10"/>
                        <a:pt x="7" y="10"/>
                      </a:cubicBezTo>
                      <a:cubicBezTo>
                        <a:pt x="7" y="10"/>
                        <a:pt x="7" y="10"/>
                        <a:pt x="7" y="10"/>
                      </a:cubicBezTo>
                      <a:cubicBezTo>
                        <a:pt x="7" y="10"/>
                        <a:pt x="6" y="10"/>
                        <a:pt x="7" y="10"/>
                      </a:cubicBezTo>
                      <a:cubicBezTo>
                        <a:pt x="6" y="9"/>
                        <a:pt x="7" y="9"/>
                        <a:pt x="7" y="9"/>
                      </a:cubicBezTo>
                      <a:close/>
                      <a:moveTo>
                        <a:pt x="7" y="12"/>
                      </a:moveTo>
                      <a:cubicBezTo>
                        <a:pt x="7" y="12"/>
                        <a:pt x="6" y="12"/>
                        <a:pt x="6" y="11"/>
                      </a:cubicBezTo>
                      <a:cubicBezTo>
                        <a:pt x="6" y="10"/>
                        <a:pt x="7" y="11"/>
                        <a:pt x="7" y="12"/>
                      </a:cubicBezTo>
                      <a:close/>
                      <a:moveTo>
                        <a:pt x="6" y="12"/>
                      </a:moveTo>
                      <a:cubicBezTo>
                        <a:pt x="6" y="13"/>
                        <a:pt x="5" y="13"/>
                        <a:pt x="4" y="13"/>
                      </a:cubicBezTo>
                      <a:cubicBezTo>
                        <a:pt x="5" y="12"/>
                        <a:pt x="5" y="12"/>
                        <a:pt x="6" y="12"/>
                      </a:cubicBezTo>
                      <a:close/>
                      <a:moveTo>
                        <a:pt x="5" y="14"/>
                      </a:moveTo>
                      <a:cubicBezTo>
                        <a:pt x="5" y="14"/>
                        <a:pt x="5" y="14"/>
                        <a:pt x="5" y="14"/>
                      </a:cubicBezTo>
                      <a:cubicBezTo>
                        <a:pt x="5" y="14"/>
                        <a:pt x="4" y="14"/>
                        <a:pt x="4" y="13"/>
                      </a:cubicBezTo>
                      <a:cubicBezTo>
                        <a:pt x="5" y="13"/>
                        <a:pt x="5" y="13"/>
                        <a:pt x="5" y="14"/>
                      </a:cubicBezTo>
                      <a:close/>
                      <a:moveTo>
                        <a:pt x="4" y="23"/>
                      </a:moveTo>
                      <a:cubicBezTo>
                        <a:pt x="5" y="23"/>
                        <a:pt x="5" y="23"/>
                        <a:pt x="4" y="23"/>
                      </a:cubicBezTo>
                      <a:cubicBezTo>
                        <a:pt x="4" y="23"/>
                        <a:pt x="4" y="23"/>
                        <a:pt x="4" y="23"/>
                      </a:cubicBezTo>
                      <a:close/>
                      <a:moveTo>
                        <a:pt x="5" y="24"/>
                      </a:moveTo>
                      <a:cubicBezTo>
                        <a:pt x="4" y="24"/>
                        <a:pt x="4" y="24"/>
                        <a:pt x="4" y="24"/>
                      </a:cubicBezTo>
                      <a:cubicBezTo>
                        <a:pt x="4" y="24"/>
                        <a:pt x="5" y="24"/>
                        <a:pt x="5" y="24"/>
                      </a:cubicBezTo>
                      <a:close/>
                      <a:moveTo>
                        <a:pt x="3" y="33"/>
                      </a:moveTo>
                      <a:cubicBezTo>
                        <a:pt x="3" y="33"/>
                        <a:pt x="3" y="33"/>
                        <a:pt x="3" y="33"/>
                      </a:cubicBezTo>
                      <a:cubicBezTo>
                        <a:pt x="3" y="33"/>
                        <a:pt x="3" y="33"/>
                        <a:pt x="3" y="33"/>
                      </a:cubicBezTo>
                      <a:cubicBezTo>
                        <a:pt x="3" y="32"/>
                        <a:pt x="2" y="32"/>
                        <a:pt x="2" y="32"/>
                      </a:cubicBezTo>
                      <a:cubicBezTo>
                        <a:pt x="3" y="31"/>
                        <a:pt x="2" y="30"/>
                        <a:pt x="2" y="30"/>
                      </a:cubicBezTo>
                      <a:cubicBezTo>
                        <a:pt x="3" y="30"/>
                        <a:pt x="3" y="30"/>
                        <a:pt x="3" y="31"/>
                      </a:cubicBezTo>
                      <a:cubicBezTo>
                        <a:pt x="3" y="31"/>
                        <a:pt x="3" y="31"/>
                        <a:pt x="3" y="31"/>
                      </a:cubicBezTo>
                      <a:cubicBezTo>
                        <a:pt x="3" y="31"/>
                        <a:pt x="3" y="32"/>
                        <a:pt x="3" y="32"/>
                      </a:cubicBezTo>
                      <a:cubicBezTo>
                        <a:pt x="3" y="32"/>
                        <a:pt x="3" y="31"/>
                        <a:pt x="4" y="32"/>
                      </a:cubicBezTo>
                      <a:cubicBezTo>
                        <a:pt x="4" y="32"/>
                        <a:pt x="3" y="33"/>
                        <a:pt x="3" y="33"/>
                      </a:cubicBezTo>
                      <a:close/>
                      <a:moveTo>
                        <a:pt x="3" y="29"/>
                      </a:moveTo>
                      <a:cubicBezTo>
                        <a:pt x="3" y="29"/>
                        <a:pt x="3" y="29"/>
                        <a:pt x="3" y="29"/>
                      </a:cubicBezTo>
                      <a:cubicBezTo>
                        <a:pt x="3" y="29"/>
                        <a:pt x="3" y="30"/>
                        <a:pt x="3" y="30"/>
                      </a:cubicBezTo>
                      <a:cubicBezTo>
                        <a:pt x="3" y="30"/>
                        <a:pt x="3" y="29"/>
                        <a:pt x="3" y="29"/>
                      </a:cubicBezTo>
                      <a:close/>
                      <a:moveTo>
                        <a:pt x="4" y="33"/>
                      </a:moveTo>
                      <a:cubicBezTo>
                        <a:pt x="4" y="33"/>
                        <a:pt x="4" y="33"/>
                        <a:pt x="4" y="34"/>
                      </a:cubicBezTo>
                      <a:cubicBezTo>
                        <a:pt x="4" y="33"/>
                        <a:pt x="4" y="33"/>
                        <a:pt x="4" y="33"/>
                      </a:cubicBezTo>
                      <a:cubicBezTo>
                        <a:pt x="4" y="33"/>
                        <a:pt x="4" y="33"/>
                        <a:pt x="4" y="33"/>
                      </a:cubicBezTo>
                      <a:close/>
                      <a:moveTo>
                        <a:pt x="4" y="31"/>
                      </a:moveTo>
                      <a:cubicBezTo>
                        <a:pt x="4" y="31"/>
                        <a:pt x="4" y="31"/>
                        <a:pt x="4" y="31"/>
                      </a:cubicBezTo>
                      <a:cubicBezTo>
                        <a:pt x="4" y="31"/>
                        <a:pt x="4" y="31"/>
                        <a:pt x="4" y="31"/>
                      </a:cubicBezTo>
                      <a:close/>
                      <a:moveTo>
                        <a:pt x="5" y="32"/>
                      </a:moveTo>
                      <a:cubicBezTo>
                        <a:pt x="5" y="32"/>
                        <a:pt x="4" y="32"/>
                        <a:pt x="4" y="32"/>
                      </a:cubicBezTo>
                      <a:cubicBezTo>
                        <a:pt x="4" y="32"/>
                        <a:pt x="4" y="32"/>
                        <a:pt x="5" y="32"/>
                      </a:cubicBezTo>
                      <a:close/>
                      <a:moveTo>
                        <a:pt x="4" y="20"/>
                      </a:moveTo>
                      <a:cubicBezTo>
                        <a:pt x="4" y="20"/>
                        <a:pt x="4" y="19"/>
                        <a:pt x="4" y="19"/>
                      </a:cubicBezTo>
                      <a:cubicBezTo>
                        <a:pt x="4" y="20"/>
                        <a:pt x="4" y="21"/>
                        <a:pt x="4" y="20"/>
                      </a:cubicBezTo>
                      <a:close/>
                      <a:moveTo>
                        <a:pt x="4" y="25"/>
                      </a:moveTo>
                      <a:cubicBezTo>
                        <a:pt x="4" y="25"/>
                        <a:pt x="4" y="25"/>
                        <a:pt x="4" y="25"/>
                      </a:cubicBezTo>
                      <a:cubicBezTo>
                        <a:pt x="4" y="25"/>
                        <a:pt x="4" y="25"/>
                        <a:pt x="4" y="24"/>
                      </a:cubicBezTo>
                      <a:cubicBezTo>
                        <a:pt x="4" y="24"/>
                        <a:pt x="4" y="25"/>
                        <a:pt x="4" y="25"/>
                      </a:cubicBezTo>
                      <a:close/>
                      <a:moveTo>
                        <a:pt x="4" y="23"/>
                      </a:moveTo>
                      <a:cubicBezTo>
                        <a:pt x="3" y="23"/>
                        <a:pt x="3" y="22"/>
                        <a:pt x="3" y="22"/>
                      </a:cubicBezTo>
                      <a:cubicBezTo>
                        <a:pt x="3" y="22"/>
                        <a:pt x="4" y="23"/>
                        <a:pt x="4" y="23"/>
                      </a:cubicBezTo>
                      <a:close/>
                      <a:moveTo>
                        <a:pt x="2" y="27"/>
                      </a:moveTo>
                      <a:cubicBezTo>
                        <a:pt x="2" y="27"/>
                        <a:pt x="2" y="26"/>
                        <a:pt x="2" y="26"/>
                      </a:cubicBezTo>
                      <a:cubicBezTo>
                        <a:pt x="2" y="25"/>
                        <a:pt x="2" y="26"/>
                        <a:pt x="2" y="26"/>
                      </a:cubicBezTo>
                      <a:cubicBezTo>
                        <a:pt x="2" y="25"/>
                        <a:pt x="2" y="25"/>
                        <a:pt x="2" y="25"/>
                      </a:cubicBezTo>
                      <a:cubicBezTo>
                        <a:pt x="3" y="25"/>
                        <a:pt x="3" y="25"/>
                        <a:pt x="3" y="25"/>
                      </a:cubicBezTo>
                      <a:cubicBezTo>
                        <a:pt x="3" y="26"/>
                        <a:pt x="3" y="26"/>
                        <a:pt x="2" y="27"/>
                      </a:cubicBezTo>
                      <a:close/>
                      <a:moveTo>
                        <a:pt x="3" y="21"/>
                      </a:moveTo>
                      <a:cubicBezTo>
                        <a:pt x="3" y="21"/>
                        <a:pt x="2" y="21"/>
                        <a:pt x="2" y="21"/>
                      </a:cubicBezTo>
                      <a:cubicBezTo>
                        <a:pt x="3" y="21"/>
                        <a:pt x="3" y="21"/>
                        <a:pt x="3" y="21"/>
                      </a:cubicBezTo>
                      <a:cubicBezTo>
                        <a:pt x="3" y="21"/>
                        <a:pt x="3" y="21"/>
                        <a:pt x="3" y="21"/>
                      </a:cubicBezTo>
                      <a:close/>
                      <a:moveTo>
                        <a:pt x="3" y="18"/>
                      </a:moveTo>
                      <a:cubicBezTo>
                        <a:pt x="2" y="18"/>
                        <a:pt x="2" y="17"/>
                        <a:pt x="3" y="17"/>
                      </a:cubicBezTo>
                      <a:cubicBezTo>
                        <a:pt x="3" y="18"/>
                        <a:pt x="3" y="18"/>
                        <a:pt x="3" y="18"/>
                      </a:cubicBezTo>
                      <a:cubicBezTo>
                        <a:pt x="3" y="18"/>
                        <a:pt x="3" y="18"/>
                        <a:pt x="3" y="18"/>
                      </a:cubicBezTo>
                      <a:close/>
                      <a:moveTo>
                        <a:pt x="3" y="14"/>
                      </a:moveTo>
                      <a:cubicBezTo>
                        <a:pt x="3" y="15"/>
                        <a:pt x="3" y="15"/>
                        <a:pt x="3" y="15"/>
                      </a:cubicBezTo>
                      <a:cubicBezTo>
                        <a:pt x="2" y="15"/>
                        <a:pt x="2" y="14"/>
                        <a:pt x="3" y="14"/>
                      </a:cubicBezTo>
                      <a:close/>
                      <a:moveTo>
                        <a:pt x="3" y="16"/>
                      </a:moveTo>
                      <a:cubicBezTo>
                        <a:pt x="3" y="17"/>
                        <a:pt x="2" y="16"/>
                        <a:pt x="2" y="16"/>
                      </a:cubicBezTo>
                      <a:cubicBezTo>
                        <a:pt x="2" y="16"/>
                        <a:pt x="3" y="16"/>
                        <a:pt x="3" y="16"/>
                      </a:cubicBezTo>
                      <a:close/>
                      <a:moveTo>
                        <a:pt x="2" y="13"/>
                      </a:moveTo>
                      <a:cubicBezTo>
                        <a:pt x="2" y="13"/>
                        <a:pt x="2" y="14"/>
                        <a:pt x="2" y="14"/>
                      </a:cubicBezTo>
                      <a:cubicBezTo>
                        <a:pt x="2" y="14"/>
                        <a:pt x="2" y="13"/>
                        <a:pt x="2" y="13"/>
                      </a:cubicBezTo>
                      <a:close/>
                      <a:moveTo>
                        <a:pt x="1" y="12"/>
                      </a:moveTo>
                      <a:cubicBezTo>
                        <a:pt x="1" y="13"/>
                        <a:pt x="2" y="14"/>
                        <a:pt x="1" y="14"/>
                      </a:cubicBezTo>
                      <a:cubicBezTo>
                        <a:pt x="1" y="13"/>
                        <a:pt x="1" y="13"/>
                        <a:pt x="1" y="13"/>
                      </a:cubicBezTo>
                      <a:cubicBezTo>
                        <a:pt x="1" y="13"/>
                        <a:pt x="1" y="12"/>
                        <a:pt x="1" y="12"/>
                      </a:cubicBezTo>
                      <a:close/>
                      <a:moveTo>
                        <a:pt x="1" y="14"/>
                      </a:moveTo>
                      <a:cubicBezTo>
                        <a:pt x="1" y="14"/>
                        <a:pt x="2" y="15"/>
                        <a:pt x="2" y="14"/>
                      </a:cubicBezTo>
                      <a:cubicBezTo>
                        <a:pt x="2" y="15"/>
                        <a:pt x="1" y="14"/>
                        <a:pt x="1" y="14"/>
                      </a:cubicBezTo>
                      <a:cubicBezTo>
                        <a:pt x="1" y="14"/>
                        <a:pt x="1" y="14"/>
                        <a:pt x="1" y="14"/>
                      </a:cubicBezTo>
                      <a:close/>
                      <a:moveTo>
                        <a:pt x="1" y="18"/>
                      </a:moveTo>
                      <a:cubicBezTo>
                        <a:pt x="1" y="18"/>
                        <a:pt x="1" y="18"/>
                        <a:pt x="1" y="19"/>
                      </a:cubicBezTo>
                      <a:cubicBezTo>
                        <a:pt x="1" y="19"/>
                        <a:pt x="1" y="18"/>
                        <a:pt x="1" y="18"/>
                      </a:cubicBezTo>
                      <a:close/>
                      <a:moveTo>
                        <a:pt x="1" y="19"/>
                      </a:moveTo>
                      <a:cubicBezTo>
                        <a:pt x="1" y="19"/>
                        <a:pt x="2" y="19"/>
                        <a:pt x="2" y="20"/>
                      </a:cubicBezTo>
                      <a:cubicBezTo>
                        <a:pt x="2" y="20"/>
                        <a:pt x="1" y="20"/>
                        <a:pt x="1" y="20"/>
                      </a:cubicBezTo>
                      <a:cubicBezTo>
                        <a:pt x="1" y="19"/>
                        <a:pt x="1" y="19"/>
                        <a:pt x="1" y="19"/>
                      </a:cubicBezTo>
                      <a:close/>
                      <a:moveTo>
                        <a:pt x="1" y="29"/>
                      </a:moveTo>
                      <a:cubicBezTo>
                        <a:pt x="1" y="29"/>
                        <a:pt x="1" y="28"/>
                        <a:pt x="2" y="29"/>
                      </a:cubicBezTo>
                      <a:cubicBezTo>
                        <a:pt x="2" y="29"/>
                        <a:pt x="2" y="29"/>
                        <a:pt x="2" y="30"/>
                      </a:cubicBezTo>
                      <a:cubicBezTo>
                        <a:pt x="2" y="29"/>
                        <a:pt x="2" y="30"/>
                        <a:pt x="1" y="29"/>
                      </a:cubicBezTo>
                      <a:close/>
                      <a:moveTo>
                        <a:pt x="4" y="36"/>
                      </a:moveTo>
                      <a:cubicBezTo>
                        <a:pt x="3" y="36"/>
                        <a:pt x="3" y="36"/>
                        <a:pt x="2" y="35"/>
                      </a:cubicBezTo>
                      <a:cubicBezTo>
                        <a:pt x="2" y="35"/>
                        <a:pt x="3" y="35"/>
                        <a:pt x="2" y="35"/>
                      </a:cubicBezTo>
                      <a:cubicBezTo>
                        <a:pt x="2" y="35"/>
                        <a:pt x="2" y="35"/>
                        <a:pt x="2" y="35"/>
                      </a:cubicBezTo>
                      <a:cubicBezTo>
                        <a:pt x="2" y="34"/>
                        <a:pt x="2" y="34"/>
                        <a:pt x="2" y="35"/>
                      </a:cubicBezTo>
                      <a:cubicBezTo>
                        <a:pt x="2" y="34"/>
                        <a:pt x="2" y="33"/>
                        <a:pt x="2" y="32"/>
                      </a:cubicBezTo>
                      <a:cubicBezTo>
                        <a:pt x="3" y="32"/>
                        <a:pt x="2" y="33"/>
                        <a:pt x="2" y="33"/>
                      </a:cubicBezTo>
                      <a:cubicBezTo>
                        <a:pt x="3" y="34"/>
                        <a:pt x="3" y="34"/>
                        <a:pt x="4" y="35"/>
                      </a:cubicBezTo>
                      <a:cubicBezTo>
                        <a:pt x="3" y="35"/>
                        <a:pt x="3" y="35"/>
                        <a:pt x="4" y="36"/>
                      </a:cubicBezTo>
                      <a:close/>
                      <a:moveTo>
                        <a:pt x="4" y="37"/>
                      </a:moveTo>
                      <a:cubicBezTo>
                        <a:pt x="4" y="36"/>
                        <a:pt x="4" y="35"/>
                        <a:pt x="4" y="34"/>
                      </a:cubicBezTo>
                      <a:cubicBezTo>
                        <a:pt x="4" y="34"/>
                        <a:pt x="4" y="34"/>
                        <a:pt x="4" y="34"/>
                      </a:cubicBezTo>
                      <a:cubicBezTo>
                        <a:pt x="4" y="33"/>
                        <a:pt x="4" y="33"/>
                        <a:pt x="5" y="33"/>
                      </a:cubicBezTo>
                      <a:cubicBezTo>
                        <a:pt x="5" y="34"/>
                        <a:pt x="5" y="34"/>
                        <a:pt x="5" y="34"/>
                      </a:cubicBezTo>
                      <a:cubicBezTo>
                        <a:pt x="5" y="35"/>
                        <a:pt x="5" y="35"/>
                        <a:pt x="5" y="35"/>
                      </a:cubicBezTo>
                      <a:cubicBezTo>
                        <a:pt x="5" y="35"/>
                        <a:pt x="5" y="35"/>
                        <a:pt x="5" y="36"/>
                      </a:cubicBezTo>
                      <a:cubicBezTo>
                        <a:pt x="5" y="36"/>
                        <a:pt x="5" y="36"/>
                        <a:pt x="5" y="36"/>
                      </a:cubicBezTo>
                      <a:cubicBezTo>
                        <a:pt x="5" y="37"/>
                        <a:pt x="5" y="37"/>
                        <a:pt x="4" y="37"/>
                      </a:cubicBezTo>
                      <a:close/>
                      <a:moveTo>
                        <a:pt x="5" y="19"/>
                      </a:moveTo>
                      <a:cubicBezTo>
                        <a:pt x="5" y="19"/>
                        <a:pt x="5" y="19"/>
                        <a:pt x="5" y="19"/>
                      </a:cubicBezTo>
                      <a:cubicBezTo>
                        <a:pt x="5" y="19"/>
                        <a:pt x="5" y="19"/>
                        <a:pt x="5" y="18"/>
                      </a:cubicBezTo>
                      <a:cubicBezTo>
                        <a:pt x="5" y="18"/>
                        <a:pt x="4" y="18"/>
                        <a:pt x="4" y="18"/>
                      </a:cubicBezTo>
                      <a:cubicBezTo>
                        <a:pt x="4" y="17"/>
                        <a:pt x="4" y="16"/>
                        <a:pt x="4" y="15"/>
                      </a:cubicBezTo>
                      <a:cubicBezTo>
                        <a:pt x="5" y="16"/>
                        <a:pt x="5" y="15"/>
                        <a:pt x="6" y="15"/>
                      </a:cubicBezTo>
                      <a:cubicBezTo>
                        <a:pt x="6" y="16"/>
                        <a:pt x="5" y="16"/>
                        <a:pt x="6" y="17"/>
                      </a:cubicBezTo>
                      <a:cubicBezTo>
                        <a:pt x="5" y="17"/>
                        <a:pt x="5" y="17"/>
                        <a:pt x="5" y="17"/>
                      </a:cubicBezTo>
                      <a:cubicBezTo>
                        <a:pt x="5" y="17"/>
                        <a:pt x="5" y="17"/>
                        <a:pt x="4" y="17"/>
                      </a:cubicBezTo>
                      <a:cubicBezTo>
                        <a:pt x="5" y="18"/>
                        <a:pt x="5" y="18"/>
                        <a:pt x="5" y="18"/>
                      </a:cubicBezTo>
                      <a:cubicBezTo>
                        <a:pt x="5" y="18"/>
                        <a:pt x="5" y="18"/>
                        <a:pt x="6" y="18"/>
                      </a:cubicBezTo>
                      <a:cubicBezTo>
                        <a:pt x="6" y="19"/>
                        <a:pt x="5" y="19"/>
                        <a:pt x="5" y="19"/>
                      </a:cubicBezTo>
                      <a:close/>
                      <a:moveTo>
                        <a:pt x="5" y="26"/>
                      </a:moveTo>
                      <a:cubicBezTo>
                        <a:pt x="6" y="26"/>
                        <a:pt x="6" y="26"/>
                        <a:pt x="6" y="27"/>
                      </a:cubicBezTo>
                      <a:cubicBezTo>
                        <a:pt x="6" y="27"/>
                        <a:pt x="5" y="27"/>
                        <a:pt x="5" y="26"/>
                      </a:cubicBezTo>
                      <a:close/>
                      <a:moveTo>
                        <a:pt x="5" y="6"/>
                      </a:moveTo>
                      <a:cubicBezTo>
                        <a:pt x="6" y="6"/>
                        <a:pt x="6" y="6"/>
                        <a:pt x="6" y="7"/>
                      </a:cubicBezTo>
                      <a:cubicBezTo>
                        <a:pt x="5" y="6"/>
                        <a:pt x="6" y="6"/>
                        <a:pt x="5" y="6"/>
                      </a:cubicBezTo>
                      <a:close/>
                      <a:moveTo>
                        <a:pt x="6" y="36"/>
                      </a:moveTo>
                      <a:cubicBezTo>
                        <a:pt x="6" y="35"/>
                        <a:pt x="6" y="35"/>
                        <a:pt x="6" y="34"/>
                      </a:cubicBezTo>
                      <a:cubicBezTo>
                        <a:pt x="6" y="35"/>
                        <a:pt x="7" y="35"/>
                        <a:pt x="7" y="35"/>
                      </a:cubicBezTo>
                      <a:cubicBezTo>
                        <a:pt x="7" y="34"/>
                        <a:pt x="7" y="34"/>
                        <a:pt x="7" y="34"/>
                      </a:cubicBezTo>
                      <a:cubicBezTo>
                        <a:pt x="7" y="34"/>
                        <a:pt x="7" y="34"/>
                        <a:pt x="7" y="34"/>
                      </a:cubicBezTo>
                      <a:cubicBezTo>
                        <a:pt x="8" y="34"/>
                        <a:pt x="7" y="34"/>
                        <a:pt x="7" y="35"/>
                      </a:cubicBezTo>
                      <a:cubicBezTo>
                        <a:pt x="8" y="35"/>
                        <a:pt x="8" y="35"/>
                        <a:pt x="9" y="35"/>
                      </a:cubicBezTo>
                      <a:cubicBezTo>
                        <a:pt x="9" y="36"/>
                        <a:pt x="9" y="36"/>
                        <a:pt x="9" y="36"/>
                      </a:cubicBezTo>
                      <a:cubicBezTo>
                        <a:pt x="8" y="36"/>
                        <a:pt x="8" y="36"/>
                        <a:pt x="8" y="35"/>
                      </a:cubicBezTo>
                      <a:cubicBezTo>
                        <a:pt x="8" y="36"/>
                        <a:pt x="8" y="36"/>
                        <a:pt x="8" y="36"/>
                      </a:cubicBezTo>
                      <a:cubicBezTo>
                        <a:pt x="7" y="36"/>
                        <a:pt x="8" y="37"/>
                        <a:pt x="7" y="37"/>
                      </a:cubicBezTo>
                      <a:cubicBezTo>
                        <a:pt x="7" y="36"/>
                        <a:pt x="7" y="36"/>
                        <a:pt x="7" y="36"/>
                      </a:cubicBezTo>
                      <a:cubicBezTo>
                        <a:pt x="7" y="35"/>
                        <a:pt x="6" y="35"/>
                        <a:pt x="6" y="36"/>
                      </a:cubicBezTo>
                      <a:close/>
                      <a:moveTo>
                        <a:pt x="8" y="39"/>
                      </a:moveTo>
                      <a:cubicBezTo>
                        <a:pt x="8" y="39"/>
                        <a:pt x="8" y="39"/>
                        <a:pt x="8" y="38"/>
                      </a:cubicBezTo>
                      <a:cubicBezTo>
                        <a:pt x="8" y="38"/>
                        <a:pt x="8" y="39"/>
                        <a:pt x="7" y="39"/>
                      </a:cubicBezTo>
                      <a:cubicBezTo>
                        <a:pt x="7" y="38"/>
                        <a:pt x="7" y="37"/>
                        <a:pt x="8" y="38"/>
                      </a:cubicBezTo>
                      <a:cubicBezTo>
                        <a:pt x="8" y="37"/>
                        <a:pt x="8" y="37"/>
                        <a:pt x="9" y="37"/>
                      </a:cubicBezTo>
                      <a:cubicBezTo>
                        <a:pt x="8" y="38"/>
                        <a:pt x="9" y="39"/>
                        <a:pt x="8" y="39"/>
                      </a:cubicBezTo>
                      <a:close/>
                      <a:moveTo>
                        <a:pt x="10" y="36"/>
                      </a:moveTo>
                      <a:cubicBezTo>
                        <a:pt x="9" y="36"/>
                        <a:pt x="9" y="36"/>
                        <a:pt x="9" y="36"/>
                      </a:cubicBezTo>
                      <a:cubicBezTo>
                        <a:pt x="9" y="35"/>
                        <a:pt x="10" y="36"/>
                        <a:pt x="10" y="36"/>
                      </a:cubicBezTo>
                      <a:close/>
                      <a:moveTo>
                        <a:pt x="9" y="40"/>
                      </a:moveTo>
                      <a:cubicBezTo>
                        <a:pt x="9" y="40"/>
                        <a:pt x="10" y="41"/>
                        <a:pt x="10" y="41"/>
                      </a:cubicBezTo>
                      <a:cubicBezTo>
                        <a:pt x="10" y="41"/>
                        <a:pt x="9" y="41"/>
                        <a:pt x="9" y="40"/>
                      </a:cubicBezTo>
                      <a:close/>
                      <a:moveTo>
                        <a:pt x="10" y="36"/>
                      </a:moveTo>
                      <a:cubicBezTo>
                        <a:pt x="10" y="36"/>
                        <a:pt x="11" y="37"/>
                        <a:pt x="11" y="37"/>
                      </a:cubicBezTo>
                      <a:cubicBezTo>
                        <a:pt x="11" y="37"/>
                        <a:pt x="11" y="37"/>
                        <a:pt x="10" y="37"/>
                      </a:cubicBezTo>
                      <a:cubicBezTo>
                        <a:pt x="10" y="37"/>
                        <a:pt x="10" y="37"/>
                        <a:pt x="10" y="36"/>
                      </a:cubicBezTo>
                      <a:close/>
                      <a:moveTo>
                        <a:pt x="11" y="41"/>
                      </a:moveTo>
                      <a:cubicBezTo>
                        <a:pt x="11" y="41"/>
                        <a:pt x="11" y="41"/>
                        <a:pt x="11" y="41"/>
                      </a:cubicBezTo>
                      <a:cubicBezTo>
                        <a:pt x="11" y="42"/>
                        <a:pt x="11" y="41"/>
                        <a:pt x="11" y="41"/>
                      </a:cubicBezTo>
                      <a:close/>
                      <a:moveTo>
                        <a:pt x="11" y="35"/>
                      </a:moveTo>
                      <a:cubicBezTo>
                        <a:pt x="11" y="35"/>
                        <a:pt x="12" y="35"/>
                        <a:pt x="12" y="35"/>
                      </a:cubicBezTo>
                      <a:cubicBezTo>
                        <a:pt x="11" y="35"/>
                        <a:pt x="11" y="35"/>
                        <a:pt x="11" y="35"/>
                      </a:cubicBezTo>
                      <a:close/>
                      <a:moveTo>
                        <a:pt x="11" y="39"/>
                      </a:moveTo>
                      <a:cubicBezTo>
                        <a:pt x="11" y="39"/>
                        <a:pt x="11" y="39"/>
                        <a:pt x="11" y="39"/>
                      </a:cubicBezTo>
                      <a:cubicBezTo>
                        <a:pt x="12" y="39"/>
                        <a:pt x="12" y="39"/>
                        <a:pt x="11" y="39"/>
                      </a:cubicBezTo>
                      <a:close/>
                      <a:moveTo>
                        <a:pt x="12" y="38"/>
                      </a:moveTo>
                      <a:cubicBezTo>
                        <a:pt x="11" y="38"/>
                        <a:pt x="11" y="37"/>
                        <a:pt x="12" y="37"/>
                      </a:cubicBezTo>
                      <a:cubicBezTo>
                        <a:pt x="12" y="37"/>
                        <a:pt x="12" y="38"/>
                        <a:pt x="12" y="38"/>
                      </a:cubicBezTo>
                      <a:close/>
                      <a:moveTo>
                        <a:pt x="12" y="42"/>
                      </a:moveTo>
                      <a:cubicBezTo>
                        <a:pt x="12" y="42"/>
                        <a:pt x="13" y="42"/>
                        <a:pt x="13" y="42"/>
                      </a:cubicBezTo>
                      <a:cubicBezTo>
                        <a:pt x="13" y="42"/>
                        <a:pt x="13" y="42"/>
                        <a:pt x="12" y="42"/>
                      </a:cubicBezTo>
                      <a:close/>
                      <a:moveTo>
                        <a:pt x="14" y="43"/>
                      </a:moveTo>
                      <a:cubicBezTo>
                        <a:pt x="14" y="43"/>
                        <a:pt x="14" y="42"/>
                        <a:pt x="13" y="42"/>
                      </a:cubicBezTo>
                      <a:cubicBezTo>
                        <a:pt x="13" y="42"/>
                        <a:pt x="14" y="42"/>
                        <a:pt x="14" y="42"/>
                      </a:cubicBezTo>
                      <a:cubicBezTo>
                        <a:pt x="14" y="43"/>
                        <a:pt x="14" y="43"/>
                        <a:pt x="14" y="43"/>
                      </a:cubicBezTo>
                      <a:close/>
                      <a:moveTo>
                        <a:pt x="19" y="43"/>
                      </a:moveTo>
                      <a:cubicBezTo>
                        <a:pt x="19" y="43"/>
                        <a:pt x="19" y="43"/>
                        <a:pt x="19" y="43"/>
                      </a:cubicBezTo>
                      <a:cubicBezTo>
                        <a:pt x="19" y="43"/>
                        <a:pt x="19" y="43"/>
                        <a:pt x="19" y="43"/>
                      </a:cubicBezTo>
                      <a:cubicBezTo>
                        <a:pt x="18" y="43"/>
                        <a:pt x="18" y="43"/>
                        <a:pt x="19" y="43"/>
                      </a:cubicBezTo>
                      <a:close/>
                      <a:moveTo>
                        <a:pt x="20" y="26"/>
                      </a:moveTo>
                      <a:cubicBezTo>
                        <a:pt x="20" y="26"/>
                        <a:pt x="20" y="26"/>
                        <a:pt x="20" y="25"/>
                      </a:cubicBezTo>
                      <a:cubicBezTo>
                        <a:pt x="20" y="26"/>
                        <a:pt x="20" y="26"/>
                        <a:pt x="20" y="26"/>
                      </a:cubicBezTo>
                      <a:cubicBezTo>
                        <a:pt x="20" y="26"/>
                        <a:pt x="20" y="26"/>
                        <a:pt x="20" y="26"/>
                      </a:cubicBezTo>
                      <a:close/>
                      <a:moveTo>
                        <a:pt x="20" y="42"/>
                      </a:moveTo>
                      <a:cubicBezTo>
                        <a:pt x="21" y="42"/>
                        <a:pt x="21" y="43"/>
                        <a:pt x="21" y="43"/>
                      </a:cubicBezTo>
                      <a:cubicBezTo>
                        <a:pt x="20" y="43"/>
                        <a:pt x="20" y="42"/>
                        <a:pt x="20" y="42"/>
                      </a:cubicBezTo>
                      <a:close/>
                      <a:moveTo>
                        <a:pt x="20" y="38"/>
                      </a:moveTo>
                      <a:cubicBezTo>
                        <a:pt x="21" y="38"/>
                        <a:pt x="21" y="39"/>
                        <a:pt x="21" y="39"/>
                      </a:cubicBezTo>
                      <a:cubicBezTo>
                        <a:pt x="21" y="39"/>
                        <a:pt x="21" y="39"/>
                        <a:pt x="21" y="39"/>
                      </a:cubicBezTo>
                      <a:cubicBezTo>
                        <a:pt x="20" y="39"/>
                        <a:pt x="20" y="39"/>
                        <a:pt x="20" y="38"/>
                      </a:cubicBezTo>
                      <a:close/>
                      <a:moveTo>
                        <a:pt x="20" y="44"/>
                      </a:moveTo>
                      <a:cubicBezTo>
                        <a:pt x="21" y="44"/>
                        <a:pt x="21" y="44"/>
                        <a:pt x="21" y="44"/>
                      </a:cubicBezTo>
                      <a:cubicBezTo>
                        <a:pt x="21" y="45"/>
                        <a:pt x="20" y="44"/>
                        <a:pt x="20" y="44"/>
                      </a:cubicBezTo>
                      <a:close/>
                      <a:moveTo>
                        <a:pt x="21" y="46"/>
                      </a:moveTo>
                      <a:cubicBezTo>
                        <a:pt x="21" y="46"/>
                        <a:pt x="21" y="46"/>
                        <a:pt x="21" y="46"/>
                      </a:cubicBezTo>
                      <a:cubicBezTo>
                        <a:pt x="21" y="46"/>
                        <a:pt x="21" y="46"/>
                        <a:pt x="21" y="46"/>
                      </a:cubicBezTo>
                      <a:close/>
                      <a:moveTo>
                        <a:pt x="22" y="40"/>
                      </a:moveTo>
                      <a:cubicBezTo>
                        <a:pt x="21" y="40"/>
                        <a:pt x="21" y="39"/>
                        <a:pt x="21" y="39"/>
                      </a:cubicBezTo>
                      <a:cubicBezTo>
                        <a:pt x="22" y="39"/>
                        <a:pt x="22" y="40"/>
                        <a:pt x="22" y="40"/>
                      </a:cubicBezTo>
                      <a:close/>
                      <a:moveTo>
                        <a:pt x="23" y="37"/>
                      </a:moveTo>
                      <a:cubicBezTo>
                        <a:pt x="23" y="36"/>
                        <a:pt x="24" y="36"/>
                        <a:pt x="24" y="37"/>
                      </a:cubicBezTo>
                      <a:cubicBezTo>
                        <a:pt x="24" y="37"/>
                        <a:pt x="24" y="37"/>
                        <a:pt x="23" y="37"/>
                      </a:cubicBezTo>
                      <a:close/>
                      <a:moveTo>
                        <a:pt x="24" y="35"/>
                      </a:moveTo>
                      <a:cubicBezTo>
                        <a:pt x="23" y="34"/>
                        <a:pt x="23" y="34"/>
                        <a:pt x="23" y="34"/>
                      </a:cubicBezTo>
                      <a:cubicBezTo>
                        <a:pt x="24" y="34"/>
                        <a:pt x="24" y="35"/>
                        <a:pt x="24" y="35"/>
                      </a:cubicBezTo>
                      <a:close/>
                      <a:moveTo>
                        <a:pt x="24" y="36"/>
                      </a:moveTo>
                      <a:cubicBezTo>
                        <a:pt x="24" y="36"/>
                        <a:pt x="24" y="36"/>
                        <a:pt x="24" y="36"/>
                      </a:cubicBezTo>
                      <a:cubicBezTo>
                        <a:pt x="24" y="36"/>
                        <a:pt x="23" y="36"/>
                        <a:pt x="23" y="35"/>
                      </a:cubicBezTo>
                      <a:cubicBezTo>
                        <a:pt x="24" y="35"/>
                        <a:pt x="24" y="35"/>
                        <a:pt x="24" y="36"/>
                      </a:cubicBezTo>
                      <a:close/>
                      <a:moveTo>
                        <a:pt x="25" y="38"/>
                      </a:moveTo>
                      <a:cubicBezTo>
                        <a:pt x="25" y="38"/>
                        <a:pt x="25" y="38"/>
                        <a:pt x="25" y="38"/>
                      </a:cubicBezTo>
                      <a:cubicBezTo>
                        <a:pt x="25" y="38"/>
                        <a:pt x="25" y="38"/>
                        <a:pt x="25" y="38"/>
                      </a:cubicBezTo>
                      <a:cubicBezTo>
                        <a:pt x="25" y="38"/>
                        <a:pt x="25" y="38"/>
                        <a:pt x="25" y="38"/>
                      </a:cubicBezTo>
                      <a:close/>
                      <a:moveTo>
                        <a:pt x="23" y="26"/>
                      </a:moveTo>
                      <a:cubicBezTo>
                        <a:pt x="23" y="26"/>
                        <a:pt x="23" y="25"/>
                        <a:pt x="22" y="25"/>
                      </a:cubicBezTo>
                      <a:cubicBezTo>
                        <a:pt x="21" y="24"/>
                        <a:pt x="20" y="24"/>
                        <a:pt x="19" y="24"/>
                      </a:cubicBezTo>
                      <a:cubicBezTo>
                        <a:pt x="19" y="24"/>
                        <a:pt x="19" y="24"/>
                        <a:pt x="19" y="23"/>
                      </a:cubicBezTo>
                      <a:cubicBezTo>
                        <a:pt x="18" y="23"/>
                        <a:pt x="19" y="24"/>
                        <a:pt x="19" y="25"/>
                      </a:cubicBezTo>
                      <a:cubicBezTo>
                        <a:pt x="19" y="27"/>
                        <a:pt x="18" y="29"/>
                        <a:pt x="19" y="31"/>
                      </a:cubicBezTo>
                      <a:cubicBezTo>
                        <a:pt x="18" y="31"/>
                        <a:pt x="19" y="32"/>
                        <a:pt x="18" y="33"/>
                      </a:cubicBezTo>
                      <a:cubicBezTo>
                        <a:pt x="19" y="33"/>
                        <a:pt x="19" y="34"/>
                        <a:pt x="19" y="34"/>
                      </a:cubicBezTo>
                      <a:cubicBezTo>
                        <a:pt x="18" y="36"/>
                        <a:pt x="19" y="40"/>
                        <a:pt x="18" y="41"/>
                      </a:cubicBezTo>
                      <a:cubicBezTo>
                        <a:pt x="18" y="42"/>
                        <a:pt x="17" y="43"/>
                        <a:pt x="16" y="42"/>
                      </a:cubicBezTo>
                      <a:cubicBezTo>
                        <a:pt x="14" y="42"/>
                        <a:pt x="12" y="40"/>
                        <a:pt x="12" y="37"/>
                      </a:cubicBezTo>
                      <a:cubicBezTo>
                        <a:pt x="13" y="37"/>
                        <a:pt x="14" y="39"/>
                        <a:pt x="14" y="40"/>
                      </a:cubicBezTo>
                      <a:cubicBezTo>
                        <a:pt x="16" y="41"/>
                        <a:pt x="18" y="41"/>
                        <a:pt x="17" y="39"/>
                      </a:cubicBezTo>
                      <a:cubicBezTo>
                        <a:pt x="17" y="38"/>
                        <a:pt x="17" y="38"/>
                        <a:pt x="17" y="38"/>
                      </a:cubicBezTo>
                      <a:cubicBezTo>
                        <a:pt x="17" y="36"/>
                        <a:pt x="17" y="33"/>
                        <a:pt x="17" y="30"/>
                      </a:cubicBezTo>
                      <a:cubicBezTo>
                        <a:pt x="17" y="28"/>
                        <a:pt x="17" y="25"/>
                        <a:pt x="17" y="23"/>
                      </a:cubicBezTo>
                      <a:cubicBezTo>
                        <a:pt x="17" y="22"/>
                        <a:pt x="17" y="23"/>
                        <a:pt x="16" y="23"/>
                      </a:cubicBezTo>
                      <a:cubicBezTo>
                        <a:pt x="16" y="22"/>
                        <a:pt x="13" y="21"/>
                        <a:pt x="13" y="22"/>
                      </a:cubicBezTo>
                      <a:cubicBezTo>
                        <a:pt x="12" y="21"/>
                        <a:pt x="11" y="20"/>
                        <a:pt x="10" y="20"/>
                      </a:cubicBezTo>
                      <a:cubicBezTo>
                        <a:pt x="11" y="18"/>
                        <a:pt x="13" y="18"/>
                        <a:pt x="15" y="17"/>
                      </a:cubicBezTo>
                      <a:cubicBezTo>
                        <a:pt x="16" y="18"/>
                        <a:pt x="17" y="18"/>
                        <a:pt x="17" y="18"/>
                      </a:cubicBezTo>
                      <a:cubicBezTo>
                        <a:pt x="17" y="18"/>
                        <a:pt x="17" y="18"/>
                        <a:pt x="17" y="17"/>
                      </a:cubicBezTo>
                      <a:cubicBezTo>
                        <a:pt x="18" y="17"/>
                        <a:pt x="18" y="17"/>
                        <a:pt x="19" y="18"/>
                      </a:cubicBezTo>
                      <a:cubicBezTo>
                        <a:pt x="19" y="18"/>
                        <a:pt x="18" y="18"/>
                        <a:pt x="18" y="18"/>
                      </a:cubicBezTo>
                      <a:cubicBezTo>
                        <a:pt x="19" y="19"/>
                        <a:pt x="21" y="20"/>
                        <a:pt x="23" y="22"/>
                      </a:cubicBezTo>
                      <a:cubicBezTo>
                        <a:pt x="23" y="22"/>
                        <a:pt x="23" y="22"/>
                        <a:pt x="24" y="22"/>
                      </a:cubicBezTo>
                      <a:cubicBezTo>
                        <a:pt x="24" y="23"/>
                        <a:pt x="25" y="24"/>
                        <a:pt x="26" y="25"/>
                      </a:cubicBezTo>
                      <a:cubicBezTo>
                        <a:pt x="26" y="25"/>
                        <a:pt x="26" y="25"/>
                        <a:pt x="26" y="25"/>
                      </a:cubicBezTo>
                      <a:cubicBezTo>
                        <a:pt x="27" y="26"/>
                        <a:pt x="26" y="26"/>
                        <a:pt x="26" y="27"/>
                      </a:cubicBezTo>
                      <a:cubicBezTo>
                        <a:pt x="25" y="26"/>
                        <a:pt x="24" y="25"/>
                        <a:pt x="23" y="26"/>
                      </a:cubicBezTo>
                      <a:close/>
                      <a:moveTo>
                        <a:pt x="13" y="34"/>
                      </a:moveTo>
                      <a:cubicBezTo>
                        <a:pt x="13" y="34"/>
                        <a:pt x="14" y="34"/>
                        <a:pt x="14" y="34"/>
                      </a:cubicBezTo>
                      <a:cubicBezTo>
                        <a:pt x="14" y="35"/>
                        <a:pt x="14" y="35"/>
                        <a:pt x="13" y="35"/>
                      </a:cubicBezTo>
                      <a:cubicBezTo>
                        <a:pt x="13" y="34"/>
                        <a:pt x="13" y="34"/>
                        <a:pt x="13" y="34"/>
                      </a:cubicBezTo>
                      <a:close/>
                      <a:moveTo>
                        <a:pt x="16" y="35"/>
                      </a:moveTo>
                      <a:cubicBezTo>
                        <a:pt x="16" y="35"/>
                        <a:pt x="17" y="36"/>
                        <a:pt x="17" y="36"/>
                      </a:cubicBezTo>
                      <a:cubicBezTo>
                        <a:pt x="17" y="36"/>
                        <a:pt x="16" y="36"/>
                        <a:pt x="16" y="35"/>
                      </a:cubicBezTo>
                      <a:close/>
                      <a:moveTo>
                        <a:pt x="26" y="43"/>
                      </a:moveTo>
                      <a:cubicBezTo>
                        <a:pt x="26" y="43"/>
                        <a:pt x="26" y="42"/>
                        <a:pt x="26" y="42"/>
                      </a:cubicBezTo>
                      <a:cubicBezTo>
                        <a:pt x="26" y="42"/>
                        <a:pt x="26" y="42"/>
                        <a:pt x="26" y="42"/>
                      </a:cubicBezTo>
                      <a:cubicBezTo>
                        <a:pt x="26" y="42"/>
                        <a:pt x="26" y="42"/>
                        <a:pt x="26" y="43"/>
                      </a:cubicBezTo>
                      <a:cubicBezTo>
                        <a:pt x="26" y="43"/>
                        <a:pt x="26" y="43"/>
                        <a:pt x="26" y="43"/>
                      </a:cubicBezTo>
                      <a:close/>
                      <a:moveTo>
                        <a:pt x="27" y="48"/>
                      </a:moveTo>
                      <a:cubicBezTo>
                        <a:pt x="27" y="48"/>
                        <a:pt x="27" y="47"/>
                        <a:pt x="27" y="47"/>
                      </a:cubicBezTo>
                      <a:cubicBezTo>
                        <a:pt x="27" y="47"/>
                        <a:pt x="27" y="47"/>
                        <a:pt x="28" y="47"/>
                      </a:cubicBezTo>
                      <a:cubicBezTo>
                        <a:pt x="28" y="48"/>
                        <a:pt x="27" y="48"/>
                        <a:pt x="27" y="48"/>
                      </a:cubicBezTo>
                      <a:close/>
                      <a:moveTo>
                        <a:pt x="28" y="46"/>
                      </a:moveTo>
                      <a:cubicBezTo>
                        <a:pt x="29" y="46"/>
                        <a:pt x="29" y="46"/>
                        <a:pt x="29" y="46"/>
                      </a:cubicBezTo>
                      <a:cubicBezTo>
                        <a:pt x="28" y="46"/>
                        <a:pt x="28" y="46"/>
                        <a:pt x="28" y="46"/>
                      </a:cubicBezTo>
                      <a:close/>
                      <a:moveTo>
                        <a:pt x="28" y="46"/>
                      </a:moveTo>
                      <a:cubicBezTo>
                        <a:pt x="28" y="45"/>
                        <a:pt x="28" y="45"/>
                        <a:pt x="28" y="45"/>
                      </a:cubicBezTo>
                      <a:cubicBezTo>
                        <a:pt x="27" y="45"/>
                        <a:pt x="27" y="45"/>
                        <a:pt x="27" y="46"/>
                      </a:cubicBezTo>
                      <a:cubicBezTo>
                        <a:pt x="26" y="45"/>
                        <a:pt x="27" y="46"/>
                        <a:pt x="26" y="46"/>
                      </a:cubicBezTo>
                      <a:cubicBezTo>
                        <a:pt x="26" y="45"/>
                        <a:pt x="26" y="45"/>
                        <a:pt x="26" y="44"/>
                      </a:cubicBezTo>
                      <a:cubicBezTo>
                        <a:pt x="26" y="44"/>
                        <a:pt x="26" y="44"/>
                        <a:pt x="26" y="44"/>
                      </a:cubicBezTo>
                      <a:cubicBezTo>
                        <a:pt x="27" y="44"/>
                        <a:pt x="27" y="45"/>
                        <a:pt x="27" y="44"/>
                      </a:cubicBezTo>
                      <a:cubicBezTo>
                        <a:pt x="27" y="44"/>
                        <a:pt x="28" y="45"/>
                        <a:pt x="28" y="45"/>
                      </a:cubicBezTo>
                      <a:cubicBezTo>
                        <a:pt x="28" y="45"/>
                        <a:pt x="28" y="45"/>
                        <a:pt x="28" y="45"/>
                      </a:cubicBezTo>
                      <a:cubicBezTo>
                        <a:pt x="28" y="45"/>
                        <a:pt x="29" y="45"/>
                        <a:pt x="29" y="45"/>
                      </a:cubicBezTo>
                      <a:cubicBezTo>
                        <a:pt x="29" y="45"/>
                        <a:pt x="28" y="46"/>
                        <a:pt x="28" y="46"/>
                      </a:cubicBezTo>
                      <a:close/>
                      <a:moveTo>
                        <a:pt x="29" y="45"/>
                      </a:moveTo>
                      <a:cubicBezTo>
                        <a:pt x="29" y="45"/>
                        <a:pt x="29" y="44"/>
                        <a:pt x="29" y="44"/>
                      </a:cubicBezTo>
                      <a:cubicBezTo>
                        <a:pt x="29" y="44"/>
                        <a:pt x="30" y="45"/>
                        <a:pt x="30" y="45"/>
                      </a:cubicBezTo>
                      <a:cubicBezTo>
                        <a:pt x="30" y="45"/>
                        <a:pt x="30" y="45"/>
                        <a:pt x="29" y="45"/>
                      </a:cubicBezTo>
                      <a:close/>
                      <a:moveTo>
                        <a:pt x="30" y="46"/>
                      </a:moveTo>
                      <a:cubicBezTo>
                        <a:pt x="30" y="47"/>
                        <a:pt x="31" y="47"/>
                        <a:pt x="31" y="48"/>
                      </a:cubicBezTo>
                      <a:cubicBezTo>
                        <a:pt x="30" y="48"/>
                        <a:pt x="29" y="46"/>
                        <a:pt x="30" y="46"/>
                      </a:cubicBezTo>
                      <a:close/>
                      <a:moveTo>
                        <a:pt x="31" y="37"/>
                      </a:moveTo>
                      <a:cubicBezTo>
                        <a:pt x="31" y="37"/>
                        <a:pt x="31" y="38"/>
                        <a:pt x="32" y="38"/>
                      </a:cubicBezTo>
                      <a:cubicBezTo>
                        <a:pt x="31" y="38"/>
                        <a:pt x="31" y="38"/>
                        <a:pt x="31" y="38"/>
                      </a:cubicBezTo>
                      <a:cubicBezTo>
                        <a:pt x="31" y="38"/>
                        <a:pt x="31" y="38"/>
                        <a:pt x="31" y="37"/>
                      </a:cubicBezTo>
                      <a:close/>
                      <a:moveTo>
                        <a:pt x="34" y="48"/>
                      </a:moveTo>
                      <a:cubicBezTo>
                        <a:pt x="34" y="49"/>
                        <a:pt x="34" y="49"/>
                        <a:pt x="34" y="49"/>
                      </a:cubicBezTo>
                      <a:cubicBezTo>
                        <a:pt x="34" y="49"/>
                        <a:pt x="34" y="48"/>
                        <a:pt x="34" y="48"/>
                      </a:cubicBezTo>
                      <a:close/>
                      <a:moveTo>
                        <a:pt x="34" y="50"/>
                      </a:moveTo>
                      <a:cubicBezTo>
                        <a:pt x="34" y="50"/>
                        <a:pt x="34" y="50"/>
                        <a:pt x="34" y="50"/>
                      </a:cubicBezTo>
                      <a:cubicBezTo>
                        <a:pt x="35" y="50"/>
                        <a:pt x="35" y="50"/>
                        <a:pt x="34" y="50"/>
                      </a:cubicBezTo>
                      <a:close/>
                      <a:moveTo>
                        <a:pt x="35" y="49"/>
                      </a:moveTo>
                      <a:cubicBezTo>
                        <a:pt x="34" y="48"/>
                        <a:pt x="34" y="48"/>
                        <a:pt x="34" y="48"/>
                      </a:cubicBezTo>
                      <a:cubicBezTo>
                        <a:pt x="34" y="48"/>
                        <a:pt x="33" y="48"/>
                        <a:pt x="33" y="48"/>
                      </a:cubicBezTo>
                      <a:cubicBezTo>
                        <a:pt x="33" y="48"/>
                        <a:pt x="33" y="48"/>
                        <a:pt x="33" y="47"/>
                      </a:cubicBezTo>
                      <a:cubicBezTo>
                        <a:pt x="33" y="48"/>
                        <a:pt x="33" y="48"/>
                        <a:pt x="33" y="48"/>
                      </a:cubicBezTo>
                      <a:cubicBezTo>
                        <a:pt x="33" y="48"/>
                        <a:pt x="33" y="48"/>
                        <a:pt x="33" y="48"/>
                      </a:cubicBezTo>
                      <a:cubicBezTo>
                        <a:pt x="33" y="49"/>
                        <a:pt x="33" y="49"/>
                        <a:pt x="33" y="49"/>
                      </a:cubicBezTo>
                      <a:cubicBezTo>
                        <a:pt x="33" y="50"/>
                        <a:pt x="33" y="50"/>
                        <a:pt x="33" y="50"/>
                      </a:cubicBezTo>
                      <a:cubicBezTo>
                        <a:pt x="33" y="49"/>
                        <a:pt x="33" y="49"/>
                        <a:pt x="33" y="49"/>
                      </a:cubicBezTo>
                      <a:cubicBezTo>
                        <a:pt x="32" y="49"/>
                        <a:pt x="33" y="49"/>
                        <a:pt x="33" y="50"/>
                      </a:cubicBezTo>
                      <a:cubicBezTo>
                        <a:pt x="32" y="50"/>
                        <a:pt x="32" y="49"/>
                        <a:pt x="32" y="48"/>
                      </a:cubicBezTo>
                      <a:cubicBezTo>
                        <a:pt x="32" y="48"/>
                        <a:pt x="32" y="48"/>
                        <a:pt x="32" y="48"/>
                      </a:cubicBezTo>
                      <a:cubicBezTo>
                        <a:pt x="32" y="48"/>
                        <a:pt x="32" y="48"/>
                        <a:pt x="32" y="48"/>
                      </a:cubicBezTo>
                      <a:cubicBezTo>
                        <a:pt x="32" y="48"/>
                        <a:pt x="32" y="48"/>
                        <a:pt x="31" y="47"/>
                      </a:cubicBezTo>
                      <a:cubicBezTo>
                        <a:pt x="32" y="47"/>
                        <a:pt x="32" y="48"/>
                        <a:pt x="32" y="47"/>
                      </a:cubicBezTo>
                      <a:cubicBezTo>
                        <a:pt x="32" y="47"/>
                        <a:pt x="32" y="47"/>
                        <a:pt x="32" y="47"/>
                      </a:cubicBezTo>
                      <a:cubicBezTo>
                        <a:pt x="32" y="47"/>
                        <a:pt x="32" y="47"/>
                        <a:pt x="31" y="47"/>
                      </a:cubicBezTo>
                      <a:cubicBezTo>
                        <a:pt x="31" y="46"/>
                        <a:pt x="31" y="46"/>
                        <a:pt x="31" y="45"/>
                      </a:cubicBezTo>
                      <a:cubicBezTo>
                        <a:pt x="32" y="45"/>
                        <a:pt x="32" y="45"/>
                        <a:pt x="32" y="45"/>
                      </a:cubicBezTo>
                      <a:cubicBezTo>
                        <a:pt x="32" y="45"/>
                        <a:pt x="32" y="44"/>
                        <a:pt x="32" y="44"/>
                      </a:cubicBezTo>
                      <a:cubicBezTo>
                        <a:pt x="32" y="44"/>
                        <a:pt x="32" y="44"/>
                        <a:pt x="33" y="45"/>
                      </a:cubicBezTo>
                      <a:cubicBezTo>
                        <a:pt x="33" y="44"/>
                        <a:pt x="32" y="44"/>
                        <a:pt x="32" y="43"/>
                      </a:cubicBezTo>
                      <a:cubicBezTo>
                        <a:pt x="32" y="43"/>
                        <a:pt x="33" y="43"/>
                        <a:pt x="33" y="43"/>
                      </a:cubicBezTo>
                      <a:cubicBezTo>
                        <a:pt x="33" y="43"/>
                        <a:pt x="33" y="43"/>
                        <a:pt x="33" y="43"/>
                      </a:cubicBezTo>
                      <a:cubicBezTo>
                        <a:pt x="33" y="43"/>
                        <a:pt x="33" y="43"/>
                        <a:pt x="33" y="43"/>
                      </a:cubicBezTo>
                      <a:cubicBezTo>
                        <a:pt x="33" y="44"/>
                        <a:pt x="33" y="43"/>
                        <a:pt x="33" y="44"/>
                      </a:cubicBezTo>
                      <a:cubicBezTo>
                        <a:pt x="34" y="44"/>
                        <a:pt x="33" y="43"/>
                        <a:pt x="34" y="43"/>
                      </a:cubicBezTo>
                      <a:cubicBezTo>
                        <a:pt x="34" y="43"/>
                        <a:pt x="34" y="44"/>
                        <a:pt x="34" y="44"/>
                      </a:cubicBezTo>
                      <a:cubicBezTo>
                        <a:pt x="34" y="44"/>
                        <a:pt x="34" y="44"/>
                        <a:pt x="34" y="44"/>
                      </a:cubicBezTo>
                      <a:cubicBezTo>
                        <a:pt x="34" y="44"/>
                        <a:pt x="34" y="44"/>
                        <a:pt x="35" y="44"/>
                      </a:cubicBezTo>
                      <a:cubicBezTo>
                        <a:pt x="35" y="45"/>
                        <a:pt x="35" y="45"/>
                        <a:pt x="35" y="46"/>
                      </a:cubicBezTo>
                      <a:cubicBezTo>
                        <a:pt x="35" y="46"/>
                        <a:pt x="35" y="46"/>
                        <a:pt x="35" y="46"/>
                      </a:cubicBezTo>
                      <a:cubicBezTo>
                        <a:pt x="35" y="47"/>
                        <a:pt x="35" y="48"/>
                        <a:pt x="35" y="49"/>
                      </a:cubicBezTo>
                      <a:close/>
                      <a:moveTo>
                        <a:pt x="35" y="22"/>
                      </a:moveTo>
                      <a:cubicBezTo>
                        <a:pt x="35" y="22"/>
                        <a:pt x="35" y="21"/>
                        <a:pt x="34" y="21"/>
                      </a:cubicBezTo>
                      <a:cubicBezTo>
                        <a:pt x="34" y="21"/>
                        <a:pt x="34" y="21"/>
                        <a:pt x="34" y="21"/>
                      </a:cubicBezTo>
                      <a:cubicBezTo>
                        <a:pt x="34" y="20"/>
                        <a:pt x="35" y="21"/>
                        <a:pt x="35" y="22"/>
                      </a:cubicBezTo>
                      <a:cubicBezTo>
                        <a:pt x="35" y="22"/>
                        <a:pt x="35" y="23"/>
                        <a:pt x="35" y="22"/>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131" name="任意多边形 11342"/>
                <p:cNvSpPr>
                  <a:spLocks noEditPoints="1"/>
                </p:cNvSpPr>
                <p:nvPr/>
              </p:nvSpPr>
              <p:spPr>
                <a:xfrm>
                  <a:off x="4154" y="2574"/>
                  <a:ext cx="77" cy="106"/>
                </a:xfrm>
                <a:custGeom>
                  <a:avLst/>
                  <a:gdLst/>
                  <a:ahLst/>
                  <a:cxnLst/>
                  <a:rect l="0" t="0" r="r" b="b"/>
                  <a:pathLst>
                    <a:path w="37" h="51">
                      <a:moveTo>
                        <a:pt x="37" y="43"/>
                      </a:moveTo>
                      <a:cubicBezTo>
                        <a:pt x="37" y="42"/>
                        <a:pt x="37" y="42"/>
                        <a:pt x="37" y="41"/>
                      </a:cubicBezTo>
                      <a:cubicBezTo>
                        <a:pt x="37" y="39"/>
                        <a:pt x="37" y="37"/>
                        <a:pt x="36" y="35"/>
                      </a:cubicBezTo>
                      <a:cubicBezTo>
                        <a:pt x="37" y="33"/>
                        <a:pt x="37" y="31"/>
                        <a:pt x="37" y="28"/>
                      </a:cubicBezTo>
                      <a:cubicBezTo>
                        <a:pt x="37" y="27"/>
                        <a:pt x="36" y="25"/>
                        <a:pt x="36" y="23"/>
                      </a:cubicBezTo>
                      <a:cubicBezTo>
                        <a:pt x="36" y="21"/>
                        <a:pt x="37" y="19"/>
                        <a:pt x="36" y="17"/>
                      </a:cubicBezTo>
                      <a:cubicBezTo>
                        <a:pt x="36" y="16"/>
                        <a:pt x="36" y="15"/>
                        <a:pt x="36" y="15"/>
                      </a:cubicBezTo>
                      <a:cubicBezTo>
                        <a:pt x="34" y="13"/>
                        <a:pt x="32" y="13"/>
                        <a:pt x="31" y="12"/>
                      </a:cubicBezTo>
                      <a:cubicBezTo>
                        <a:pt x="30" y="12"/>
                        <a:pt x="30" y="12"/>
                        <a:pt x="30" y="12"/>
                      </a:cubicBezTo>
                      <a:cubicBezTo>
                        <a:pt x="30" y="12"/>
                        <a:pt x="29" y="11"/>
                        <a:pt x="28" y="12"/>
                      </a:cubicBezTo>
                      <a:cubicBezTo>
                        <a:pt x="27" y="10"/>
                        <a:pt x="25" y="10"/>
                        <a:pt x="23" y="9"/>
                      </a:cubicBezTo>
                      <a:cubicBezTo>
                        <a:pt x="23" y="9"/>
                        <a:pt x="22" y="9"/>
                        <a:pt x="21" y="8"/>
                      </a:cubicBezTo>
                      <a:cubicBezTo>
                        <a:pt x="18" y="7"/>
                        <a:pt x="16" y="6"/>
                        <a:pt x="13" y="5"/>
                      </a:cubicBezTo>
                      <a:cubicBezTo>
                        <a:pt x="11" y="4"/>
                        <a:pt x="8" y="3"/>
                        <a:pt x="5" y="2"/>
                      </a:cubicBezTo>
                      <a:cubicBezTo>
                        <a:pt x="5" y="2"/>
                        <a:pt x="5" y="2"/>
                        <a:pt x="4" y="2"/>
                      </a:cubicBezTo>
                      <a:cubicBezTo>
                        <a:pt x="4" y="1"/>
                        <a:pt x="2" y="1"/>
                        <a:pt x="1" y="1"/>
                      </a:cubicBezTo>
                      <a:cubicBezTo>
                        <a:pt x="0" y="0"/>
                        <a:pt x="0" y="3"/>
                        <a:pt x="0" y="4"/>
                      </a:cubicBezTo>
                      <a:cubicBezTo>
                        <a:pt x="0" y="8"/>
                        <a:pt x="1" y="12"/>
                        <a:pt x="1" y="17"/>
                      </a:cubicBezTo>
                      <a:cubicBezTo>
                        <a:pt x="1" y="20"/>
                        <a:pt x="1" y="23"/>
                        <a:pt x="1" y="26"/>
                      </a:cubicBezTo>
                      <a:cubicBezTo>
                        <a:pt x="1" y="26"/>
                        <a:pt x="1" y="27"/>
                        <a:pt x="2" y="27"/>
                      </a:cubicBezTo>
                      <a:cubicBezTo>
                        <a:pt x="2" y="30"/>
                        <a:pt x="2" y="32"/>
                        <a:pt x="2" y="35"/>
                      </a:cubicBezTo>
                      <a:cubicBezTo>
                        <a:pt x="2" y="35"/>
                        <a:pt x="2" y="35"/>
                        <a:pt x="2" y="35"/>
                      </a:cubicBezTo>
                      <a:cubicBezTo>
                        <a:pt x="4" y="37"/>
                        <a:pt x="7" y="38"/>
                        <a:pt x="9" y="39"/>
                      </a:cubicBezTo>
                      <a:cubicBezTo>
                        <a:pt x="10" y="39"/>
                        <a:pt x="10" y="40"/>
                        <a:pt x="10" y="40"/>
                      </a:cubicBezTo>
                      <a:cubicBezTo>
                        <a:pt x="11" y="40"/>
                        <a:pt x="13" y="41"/>
                        <a:pt x="14" y="41"/>
                      </a:cubicBezTo>
                      <a:cubicBezTo>
                        <a:pt x="14" y="41"/>
                        <a:pt x="13" y="41"/>
                        <a:pt x="14" y="40"/>
                      </a:cubicBezTo>
                      <a:cubicBezTo>
                        <a:pt x="14" y="41"/>
                        <a:pt x="14" y="40"/>
                        <a:pt x="15" y="41"/>
                      </a:cubicBezTo>
                      <a:cubicBezTo>
                        <a:pt x="15" y="41"/>
                        <a:pt x="15" y="41"/>
                        <a:pt x="15" y="41"/>
                      </a:cubicBezTo>
                      <a:cubicBezTo>
                        <a:pt x="15" y="41"/>
                        <a:pt x="14" y="40"/>
                        <a:pt x="14" y="41"/>
                      </a:cubicBezTo>
                      <a:cubicBezTo>
                        <a:pt x="15" y="41"/>
                        <a:pt x="15" y="41"/>
                        <a:pt x="15" y="42"/>
                      </a:cubicBezTo>
                      <a:cubicBezTo>
                        <a:pt x="18" y="43"/>
                        <a:pt x="21" y="44"/>
                        <a:pt x="23" y="45"/>
                      </a:cubicBezTo>
                      <a:cubicBezTo>
                        <a:pt x="26" y="46"/>
                        <a:pt x="28" y="48"/>
                        <a:pt x="31" y="48"/>
                      </a:cubicBezTo>
                      <a:cubicBezTo>
                        <a:pt x="30" y="48"/>
                        <a:pt x="30" y="47"/>
                        <a:pt x="29" y="46"/>
                      </a:cubicBezTo>
                      <a:cubicBezTo>
                        <a:pt x="30" y="46"/>
                        <a:pt x="30" y="46"/>
                        <a:pt x="30" y="45"/>
                      </a:cubicBezTo>
                      <a:cubicBezTo>
                        <a:pt x="30" y="45"/>
                        <a:pt x="30" y="44"/>
                        <a:pt x="30" y="44"/>
                      </a:cubicBezTo>
                      <a:cubicBezTo>
                        <a:pt x="30" y="43"/>
                        <a:pt x="30" y="43"/>
                        <a:pt x="30" y="43"/>
                      </a:cubicBezTo>
                      <a:cubicBezTo>
                        <a:pt x="31" y="43"/>
                        <a:pt x="31" y="43"/>
                        <a:pt x="31" y="43"/>
                      </a:cubicBezTo>
                      <a:cubicBezTo>
                        <a:pt x="31" y="44"/>
                        <a:pt x="32" y="45"/>
                        <a:pt x="32" y="45"/>
                      </a:cubicBezTo>
                      <a:cubicBezTo>
                        <a:pt x="32" y="45"/>
                        <a:pt x="32" y="45"/>
                        <a:pt x="32" y="45"/>
                      </a:cubicBezTo>
                      <a:cubicBezTo>
                        <a:pt x="33" y="46"/>
                        <a:pt x="32" y="46"/>
                        <a:pt x="32" y="46"/>
                      </a:cubicBezTo>
                      <a:cubicBezTo>
                        <a:pt x="32" y="47"/>
                        <a:pt x="32" y="46"/>
                        <a:pt x="33" y="46"/>
                      </a:cubicBezTo>
                      <a:cubicBezTo>
                        <a:pt x="33" y="47"/>
                        <a:pt x="33" y="47"/>
                        <a:pt x="32" y="47"/>
                      </a:cubicBezTo>
                      <a:cubicBezTo>
                        <a:pt x="32" y="48"/>
                        <a:pt x="32" y="48"/>
                        <a:pt x="32" y="48"/>
                      </a:cubicBezTo>
                      <a:cubicBezTo>
                        <a:pt x="32" y="48"/>
                        <a:pt x="31" y="47"/>
                        <a:pt x="31" y="48"/>
                      </a:cubicBezTo>
                      <a:cubicBezTo>
                        <a:pt x="32" y="48"/>
                        <a:pt x="32" y="49"/>
                        <a:pt x="32" y="49"/>
                      </a:cubicBezTo>
                      <a:cubicBezTo>
                        <a:pt x="32" y="49"/>
                        <a:pt x="33" y="49"/>
                        <a:pt x="33" y="50"/>
                      </a:cubicBezTo>
                      <a:cubicBezTo>
                        <a:pt x="34" y="50"/>
                        <a:pt x="36" y="51"/>
                        <a:pt x="37" y="51"/>
                      </a:cubicBezTo>
                      <a:cubicBezTo>
                        <a:pt x="37" y="51"/>
                        <a:pt x="37" y="50"/>
                        <a:pt x="37" y="49"/>
                      </a:cubicBezTo>
                      <a:cubicBezTo>
                        <a:pt x="37" y="47"/>
                        <a:pt x="37" y="45"/>
                        <a:pt x="37" y="43"/>
                      </a:cubicBezTo>
                      <a:close/>
                      <a:moveTo>
                        <a:pt x="6" y="8"/>
                      </a:moveTo>
                      <a:cubicBezTo>
                        <a:pt x="6" y="8"/>
                        <a:pt x="6" y="8"/>
                        <a:pt x="7" y="9"/>
                      </a:cubicBezTo>
                      <a:cubicBezTo>
                        <a:pt x="7" y="9"/>
                        <a:pt x="6" y="8"/>
                        <a:pt x="6" y="8"/>
                      </a:cubicBezTo>
                      <a:cubicBezTo>
                        <a:pt x="6" y="8"/>
                        <a:pt x="6" y="8"/>
                        <a:pt x="6" y="8"/>
                      </a:cubicBezTo>
                      <a:close/>
                      <a:moveTo>
                        <a:pt x="5" y="9"/>
                      </a:moveTo>
                      <a:cubicBezTo>
                        <a:pt x="6" y="9"/>
                        <a:pt x="5" y="9"/>
                        <a:pt x="6" y="10"/>
                      </a:cubicBezTo>
                      <a:cubicBezTo>
                        <a:pt x="5" y="10"/>
                        <a:pt x="5" y="9"/>
                        <a:pt x="5" y="9"/>
                      </a:cubicBezTo>
                      <a:close/>
                      <a:moveTo>
                        <a:pt x="5" y="12"/>
                      </a:moveTo>
                      <a:cubicBezTo>
                        <a:pt x="5" y="12"/>
                        <a:pt x="6" y="12"/>
                        <a:pt x="6" y="12"/>
                      </a:cubicBezTo>
                      <a:cubicBezTo>
                        <a:pt x="6" y="12"/>
                        <a:pt x="6" y="12"/>
                        <a:pt x="6" y="12"/>
                      </a:cubicBezTo>
                      <a:cubicBezTo>
                        <a:pt x="6" y="12"/>
                        <a:pt x="6" y="12"/>
                        <a:pt x="5" y="12"/>
                      </a:cubicBezTo>
                      <a:close/>
                      <a:moveTo>
                        <a:pt x="6" y="11"/>
                      </a:moveTo>
                      <a:cubicBezTo>
                        <a:pt x="7" y="11"/>
                        <a:pt x="6" y="11"/>
                        <a:pt x="6" y="10"/>
                      </a:cubicBezTo>
                      <a:cubicBezTo>
                        <a:pt x="6" y="10"/>
                        <a:pt x="6" y="10"/>
                        <a:pt x="7" y="10"/>
                      </a:cubicBezTo>
                      <a:cubicBezTo>
                        <a:pt x="7" y="11"/>
                        <a:pt x="7" y="11"/>
                        <a:pt x="7" y="11"/>
                      </a:cubicBezTo>
                      <a:cubicBezTo>
                        <a:pt x="7" y="11"/>
                        <a:pt x="7" y="11"/>
                        <a:pt x="8" y="11"/>
                      </a:cubicBezTo>
                      <a:cubicBezTo>
                        <a:pt x="8" y="12"/>
                        <a:pt x="7" y="12"/>
                        <a:pt x="6" y="11"/>
                      </a:cubicBezTo>
                      <a:close/>
                      <a:moveTo>
                        <a:pt x="8" y="6"/>
                      </a:moveTo>
                      <a:cubicBezTo>
                        <a:pt x="7" y="6"/>
                        <a:pt x="8" y="6"/>
                        <a:pt x="8" y="6"/>
                      </a:cubicBezTo>
                      <a:cubicBezTo>
                        <a:pt x="8" y="6"/>
                        <a:pt x="8" y="6"/>
                        <a:pt x="8" y="6"/>
                      </a:cubicBezTo>
                      <a:close/>
                      <a:moveTo>
                        <a:pt x="25" y="30"/>
                      </a:moveTo>
                      <a:cubicBezTo>
                        <a:pt x="25" y="30"/>
                        <a:pt x="25" y="30"/>
                        <a:pt x="25" y="29"/>
                      </a:cubicBezTo>
                      <a:cubicBezTo>
                        <a:pt x="25" y="29"/>
                        <a:pt x="25" y="30"/>
                        <a:pt x="25" y="30"/>
                      </a:cubicBezTo>
                      <a:close/>
                      <a:moveTo>
                        <a:pt x="22" y="15"/>
                      </a:moveTo>
                      <a:cubicBezTo>
                        <a:pt x="23" y="17"/>
                        <a:pt x="24" y="18"/>
                        <a:pt x="24" y="20"/>
                      </a:cubicBezTo>
                      <a:cubicBezTo>
                        <a:pt x="24" y="21"/>
                        <a:pt x="22" y="22"/>
                        <a:pt x="21" y="22"/>
                      </a:cubicBezTo>
                      <a:cubicBezTo>
                        <a:pt x="22" y="23"/>
                        <a:pt x="23" y="24"/>
                        <a:pt x="23" y="25"/>
                      </a:cubicBezTo>
                      <a:cubicBezTo>
                        <a:pt x="24" y="25"/>
                        <a:pt x="24" y="26"/>
                        <a:pt x="24" y="26"/>
                      </a:cubicBezTo>
                      <a:cubicBezTo>
                        <a:pt x="25" y="28"/>
                        <a:pt x="24" y="29"/>
                        <a:pt x="23" y="30"/>
                      </a:cubicBezTo>
                      <a:cubicBezTo>
                        <a:pt x="22" y="30"/>
                        <a:pt x="20" y="30"/>
                        <a:pt x="18" y="29"/>
                      </a:cubicBezTo>
                      <a:cubicBezTo>
                        <a:pt x="18" y="28"/>
                        <a:pt x="17" y="27"/>
                        <a:pt x="16" y="27"/>
                      </a:cubicBezTo>
                      <a:cubicBezTo>
                        <a:pt x="15" y="25"/>
                        <a:pt x="14" y="22"/>
                        <a:pt x="16" y="21"/>
                      </a:cubicBezTo>
                      <a:cubicBezTo>
                        <a:pt x="17" y="21"/>
                        <a:pt x="17" y="21"/>
                        <a:pt x="18" y="21"/>
                      </a:cubicBezTo>
                      <a:cubicBezTo>
                        <a:pt x="17" y="20"/>
                        <a:pt x="16" y="20"/>
                        <a:pt x="16" y="19"/>
                      </a:cubicBezTo>
                      <a:cubicBezTo>
                        <a:pt x="15" y="18"/>
                        <a:pt x="15" y="15"/>
                        <a:pt x="15" y="14"/>
                      </a:cubicBezTo>
                      <a:cubicBezTo>
                        <a:pt x="15" y="14"/>
                        <a:pt x="17" y="13"/>
                        <a:pt x="17" y="13"/>
                      </a:cubicBezTo>
                      <a:cubicBezTo>
                        <a:pt x="18" y="13"/>
                        <a:pt x="20" y="14"/>
                        <a:pt x="22" y="15"/>
                      </a:cubicBezTo>
                      <a:close/>
                      <a:moveTo>
                        <a:pt x="24" y="35"/>
                      </a:moveTo>
                      <a:cubicBezTo>
                        <a:pt x="24" y="35"/>
                        <a:pt x="24" y="35"/>
                        <a:pt x="24" y="35"/>
                      </a:cubicBezTo>
                      <a:cubicBezTo>
                        <a:pt x="24" y="35"/>
                        <a:pt x="24" y="35"/>
                        <a:pt x="24" y="35"/>
                      </a:cubicBezTo>
                      <a:close/>
                      <a:moveTo>
                        <a:pt x="15" y="12"/>
                      </a:moveTo>
                      <a:cubicBezTo>
                        <a:pt x="16" y="11"/>
                        <a:pt x="16" y="12"/>
                        <a:pt x="15" y="12"/>
                      </a:cubicBezTo>
                      <a:cubicBezTo>
                        <a:pt x="15" y="12"/>
                        <a:pt x="15" y="12"/>
                        <a:pt x="15" y="12"/>
                      </a:cubicBezTo>
                      <a:close/>
                      <a:moveTo>
                        <a:pt x="14" y="11"/>
                      </a:moveTo>
                      <a:cubicBezTo>
                        <a:pt x="14" y="11"/>
                        <a:pt x="14" y="11"/>
                        <a:pt x="14" y="11"/>
                      </a:cubicBezTo>
                      <a:cubicBezTo>
                        <a:pt x="14" y="11"/>
                        <a:pt x="14" y="11"/>
                        <a:pt x="14" y="10"/>
                      </a:cubicBezTo>
                      <a:cubicBezTo>
                        <a:pt x="14" y="10"/>
                        <a:pt x="14" y="10"/>
                        <a:pt x="14" y="11"/>
                      </a:cubicBezTo>
                      <a:close/>
                      <a:moveTo>
                        <a:pt x="13" y="8"/>
                      </a:moveTo>
                      <a:cubicBezTo>
                        <a:pt x="13" y="8"/>
                        <a:pt x="13" y="8"/>
                        <a:pt x="13" y="8"/>
                      </a:cubicBezTo>
                      <a:cubicBezTo>
                        <a:pt x="13" y="8"/>
                        <a:pt x="13" y="8"/>
                        <a:pt x="13" y="8"/>
                      </a:cubicBezTo>
                      <a:close/>
                      <a:moveTo>
                        <a:pt x="11" y="30"/>
                      </a:moveTo>
                      <a:cubicBezTo>
                        <a:pt x="17" y="33"/>
                        <a:pt x="23" y="35"/>
                        <a:pt x="28" y="37"/>
                      </a:cubicBezTo>
                      <a:cubicBezTo>
                        <a:pt x="28" y="38"/>
                        <a:pt x="28" y="39"/>
                        <a:pt x="28" y="39"/>
                      </a:cubicBezTo>
                      <a:cubicBezTo>
                        <a:pt x="28" y="40"/>
                        <a:pt x="27" y="39"/>
                        <a:pt x="27" y="39"/>
                      </a:cubicBezTo>
                      <a:cubicBezTo>
                        <a:pt x="23" y="37"/>
                        <a:pt x="20" y="36"/>
                        <a:pt x="17" y="34"/>
                      </a:cubicBezTo>
                      <a:cubicBezTo>
                        <a:pt x="15" y="34"/>
                        <a:pt x="13" y="33"/>
                        <a:pt x="11" y="32"/>
                      </a:cubicBezTo>
                      <a:cubicBezTo>
                        <a:pt x="11" y="31"/>
                        <a:pt x="11" y="30"/>
                        <a:pt x="11" y="30"/>
                      </a:cubicBezTo>
                      <a:close/>
                      <a:moveTo>
                        <a:pt x="28" y="45"/>
                      </a:moveTo>
                      <a:cubicBezTo>
                        <a:pt x="28" y="45"/>
                        <a:pt x="28" y="45"/>
                        <a:pt x="28" y="45"/>
                      </a:cubicBezTo>
                      <a:cubicBezTo>
                        <a:pt x="28" y="45"/>
                        <a:pt x="28" y="45"/>
                        <a:pt x="28" y="45"/>
                      </a:cubicBezTo>
                      <a:close/>
                      <a:moveTo>
                        <a:pt x="28" y="44"/>
                      </a:moveTo>
                      <a:cubicBezTo>
                        <a:pt x="28" y="44"/>
                        <a:pt x="27" y="44"/>
                        <a:pt x="27" y="44"/>
                      </a:cubicBezTo>
                      <a:cubicBezTo>
                        <a:pt x="27" y="44"/>
                        <a:pt x="27" y="44"/>
                        <a:pt x="27" y="44"/>
                      </a:cubicBezTo>
                      <a:cubicBezTo>
                        <a:pt x="22" y="42"/>
                        <a:pt x="16" y="39"/>
                        <a:pt x="11" y="37"/>
                      </a:cubicBezTo>
                      <a:cubicBezTo>
                        <a:pt x="11" y="36"/>
                        <a:pt x="11" y="35"/>
                        <a:pt x="11" y="35"/>
                      </a:cubicBezTo>
                      <a:cubicBezTo>
                        <a:pt x="14" y="36"/>
                        <a:pt x="17" y="37"/>
                        <a:pt x="20" y="38"/>
                      </a:cubicBezTo>
                      <a:cubicBezTo>
                        <a:pt x="20" y="39"/>
                        <a:pt x="21" y="39"/>
                        <a:pt x="21" y="39"/>
                      </a:cubicBezTo>
                      <a:cubicBezTo>
                        <a:pt x="22" y="39"/>
                        <a:pt x="22" y="39"/>
                        <a:pt x="22" y="39"/>
                      </a:cubicBezTo>
                      <a:cubicBezTo>
                        <a:pt x="24" y="40"/>
                        <a:pt x="25" y="41"/>
                        <a:pt x="26" y="41"/>
                      </a:cubicBezTo>
                      <a:cubicBezTo>
                        <a:pt x="27" y="42"/>
                        <a:pt x="27" y="41"/>
                        <a:pt x="28" y="42"/>
                      </a:cubicBezTo>
                      <a:cubicBezTo>
                        <a:pt x="28" y="42"/>
                        <a:pt x="28" y="44"/>
                        <a:pt x="28" y="44"/>
                      </a:cubicBezTo>
                      <a:close/>
                      <a:moveTo>
                        <a:pt x="32" y="49"/>
                      </a:moveTo>
                      <a:cubicBezTo>
                        <a:pt x="32" y="48"/>
                        <a:pt x="32" y="48"/>
                        <a:pt x="32" y="48"/>
                      </a:cubicBezTo>
                      <a:cubicBezTo>
                        <a:pt x="32" y="48"/>
                        <a:pt x="32" y="48"/>
                        <a:pt x="33" y="48"/>
                      </a:cubicBezTo>
                      <a:cubicBezTo>
                        <a:pt x="33" y="48"/>
                        <a:pt x="33" y="49"/>
                        <a:pt x="32" y="49"/>
                      </a:cubicBezTo>
                      <a:close/>
                      <a:moveTo>
                        <a:pt x="33" y="36"/>
                      </a:moveTo>
                      <a:cubicBezTo>
                        <a:pt x="32" y="36"/>
                        <a:pt x="32" y="36"/>
                        <a:pt x="32" y="36"/>
                      </a:cubicBezTo>
                      <a:cubicBezTo>
                        <a:pt x="31" y="35"/>
                        <a:pt x="32" y="35"/>
                        <a:pt x="33" y="36"/>
                      </a:cubicBezTo>
                      <a:cubicBezTo>
                        <a:pt x="33" y="36"/>
                        <a:pt x="33" y="37"/>
                        <a:pt x="33" y="37"/>
                      </a:cubicBezTo>
                      <a:cubicBezTo>
                        <a:pt x="33" y="37"/>
                        <a:pt x="33" y="37"/>
                        <a:pt x="33" y="37"/>
                      </a:cubicBezTo>
                      <a:cubicBezTo>
                        <a:pt x="32" y="36"/>
                        <a:pt x="32" y="36"/>
                        <a:pt x="33" y="36"/>
                      </a:cubicBezTo>
                      <a:cubicBezTo>
                        <a:pt x="33" y="36"/>
                        <a:pt x="33" y="36"/>
                        <a:pt x="33" y="36"/>
                      </a:cubicBezTo>
                      <a:close/>
                      <a:moveTo>
                        <a:pt x="31" y="38"/>
                      </a:moveTo>
                      <a:cubicBezTo>
                        <a:pt x="31" y="38"/>
                        <a:pt x="32" y="38"/>
                        <a:pt x="32" y="38"/>
                      </a:cubicBezTo>
                      <a:cubicBezTo>
                        <a:pt x="32" y="38"/>
                        <a:pt x="32" y="38"/>
                        <a:pt x="31" y="38"/>
                      </a:cubicBezTo>
                      <a:close/>
                      <a:moveTo>
                        <a:pt x="32" y="17"/>
                      </a:moveTo>
                      <a:cubicBezTo>
                        <a:pt x="32" y="17"/>
                        <a:pt x="32" y="17"/>
                        <a:pt x="33" y="18"/>
                      </a:cubicBezTo>
                      <a:cubicBezTo>
                        <a:pt x="33" y="18"/>
                        <a:pt x="33" y="18"/>
                        <a:pt x="33" y="19"/>
                      </a:cubicBezTo>
                      <a:cubicBezTo>
                        <a:pt x="33" y="18"/>
                        <a:pt x="32" y="18"/>
                        <a:pt x="32" y="17"/>
                      </a:cubicBezTo>
                      <a:close/>
                      <a:moveTo>
                        <a:pt x="33" y="20"/>
                      </a:moveTo>
                      <a:cubicBezTo>
                        <a:pt x="32" y="20"/>
                        <a:pt x="32" y="20"/>
                        <a:pt x="32" y="20"/>
                      </a:cubicBezTo>
                      <a:cubicBezTo>
                        <a:pt x="32" y="20"/>
                        <a:pt x="32" y="19"/>
                        <a:pt x="32" y="19"/>
                      </a:cubicBezTo>
                      <a:cubicBezTo>
                        <a:pt x="32" y="19"/>
                        <a:pt x="32" y="19"/>
                        <a:pt x="32" y="19"/>
                      </a:cubicBezTo>
                      <a:cubicBezTo>
                        <a:pt x="32" y="19"/>
                        <a:pt x="33" y="19"/>
                        <a:pt x="33" y="20"/>
                      </a:cubicBezTo>
                      <a:close/>
                      <a:moveTo>
                        <a:pt x="33" y="29"/>
                      </a:moveTo>
                      <a:cubicBezTo>
                        <a:pt x="33" y="29"/>
                        <a:pt x="33" y="29"/>
                        <a:pt x="33" y="29"/>
                      </a:cubicBezTo>
                      <a:cubicBezTo>
                        <a:pt x="33" y="29"/>
                        <a:pt x="33" y="29"/>
                        <a:pt x="34" y="30"/>
                      </a:cubicBezTo>
                      <a:cubicBezTo>
                        <a:pt x="34" y="30"/>
                        <a:pt x="33" y="30"/>
                        <a:pt x="33" y="30"/>
                      </a:cubicBezTo>
                      <a:cubicBezTo>
                        <a:pt x="33" y="30"/>
                        <a:pt x="33" y="29"/>
                        <a:pt x="33" y="29"/>
                      </a:cubicBezTo>
                      <a:close/>
                      <a:moveTo>
                        <a:pt x="33" y="27"/>
                      </a:moveTo>
                      <a:cubicBezTo>
                        <a:pt x="33" y="26"/>
                        <a:pt x="33" y="26"/>
                        <a:pt x="33" y="26"/>
                      </a:cubicBezTo>
                      <a:cubicBezTo>
                        <a:pt x="33" y="26"/>
                        <a:pt x="33" y="26"/>
                        <a:pt x="33" y="26"/>
                      </a:cubicBezTo>
                      <a:cubicBezTo>
                        <a:pt x="33" y="26"/>
                        <a:pt x="33" y="27"/>
                        <a:pt x="34" y="27"/>
                      </a:cubicBezTo>
                      <a:cubicBezTo>
                        <a:pt x="33" y="27"/>
                        <a:pt x="33" y="27"/>
                        <a:pt x="33" y="27"/>
                      </a:cubicBezTo>
                      <a:close/>
                      <a:moveTo>
                        <a:pt x="33" y="14"/>
                      </a:moveTo>
                      <a:cubicBezTo>
                        <a:pt x="33" y="15"/>
                        <a:pt x="33" y="14"/>
                        <a:pt x="32" y="14"/>
                      </a:cubicBezTo>
                      <a:cubicBezTo>
                        <a:pt x="32" y="14"/>
                        <a:pt x="33" y="14"/>
                        <a:pt x="33" y="14"/>
                      </a:cubicBezTo>
                      <a:close/>
                      <a:moveTo>
                        <a:pt x="32" y="16"/>
                      </a:moveTo>
                      <a:cubicBezTo>
                        <a:pt x="32" y="16"/>
                        <a:pt x="33" y="16"/>
                        <a:pt x="33" y="17"/>
                      </a:cubicBezTo>
                      <a:cubicBezTo>
                        <a:pt x="33" y="17"/>
                        <a:pt x="32" y="17"/>
                        <a:pt x="32" y="16"/>
                      </a:cubicBezTo>
                      <a:cubicBezTo>
                        <a:pt x="32" y="16"/>
                        <a:pt x="32" y="16"/>
                        <a:pt x="32" y="16"/>
                      </a:cubicBezTo>
                      <a:close/>
                      <a:moveTo>
                        <a:pt x="31" y="18"/>
                      </a:moveTo>
                      <a:cubicBezTo>
                        <a:pt x="31" y="18"/>
                        <a:pt x="31" y="18"/>
                        <a:pt x="31" y="17"/>
                      </a:cubicBezTo>
                      <a:cubicBezTo>
                        <a:pt x="31" y="17"/>
                        <a:pt x="32" y="18"/>
                        <a:pt x="31" y="18"/>
                      </a:cubicBezTo>
                      <a:close/>
                      <a:moveTo>
                        <a:pt x="30" y="18"/>
                      </a:moveTo>
                      <a:cubicBezTo>
                        <a:pt x="31" y="18"/>
                        <a:pt x="31" y="19"/>
                        <a:pt x="30" y="19"/>
                      </a:cubicBezTo>
                      <a:cubicBezTo>
                        <a:pt x="30" y="19"/>
                        <a:pt x="30" y="19"/>
                        <a:pt x="30" y="19"/>
                      </a:cubicBezTo>
                      <a:cubicBezTo>
                        <a:pt x="30" y="19"/>
                        <a:pt x="30" y="19"/>
                        <a:pt x="30" y="18"/>
                      </a:cubicBezTo>
                      <a:close/>
                      <a:moveTo>
                        <a:pt x="30" y="14"/>
                      </a:moveTo>
                      <a:cubicBezTo>
                        <a:pt x="30" y="14"/>
                        <a:pt x="30" y="14"/>
                        <a:pt x="30" y="14"/>
                      </a:cubicBezTo>
                      <a:cubicBezTo>
                        <a:pt x="30" y="14"/>
                        <a:pt x="30" y="14"/>
                        <a:pt x="30" y="14"/>
                      </a:cubicBezTo>
                      <a:close/>
                      <a:moveTo>
                        <a:pt x="30" y="21"/>
                      </a:moveTo>
                      <a:cubicBezTo>
                        <a:pt x="30" y="21"/>
                        <a:pt x="30" y="22"/>
                        <a:pt x="30" y="22"/>
                      </a:cubicBezTo>
                      <a:cubicBezTo>
                        <a:pt x="30" y="21"/>
                        <a:pt x="30" y="21"/>
                        <a:pt x="30" y="21"/>
                      </a:cubicBezTo>
                      <a:close/>
                      <a:moveTo>
                        <a:pt x="30" y="17"/>
                      </a:moveTo>
                      <a:cubicBezTo>
                        <a:pt x="30" y="18"/>
                        <a:pt x="30" y="18"/>
                        <a:pt x="30" y="18"/>
                      </a:cubicBezTo>
                      <a:cubicBezTo>
                        <a:pt x="29" y="18"/>
                        <a:pt x="30" y="18"/>
                        <a:pt x="30" y="17"/>
                      </a:cubicBezTo>
                      <a:close/>
                      <a:moveTo>
                        <a:pt x="29" y="45"/>
                      </a:moveTo>
                      <a:cubicBezTo>
                        <a:pt x="30" y="45"/>
                        <a:pt x="30" y="46"/>
                        <a:pt x="30" y="46"/>
                      </a:cubicBezTo>
                      <a:cubicBezTo>
                        <a:pt x="29" y="46"/>
                        <a:pt x="29" y="46"/>
                        <a:pt x="29" y="45"/>
                      </a:cubicBezTo>
                      <a:close/>
                      <a:moveTo>
                        <a:pt x="29" y="45"/>
                      </a:moveTo>
                      <a:cubicBezTo>
                        <a:pt x="29" y="45"/>
                        <a:pt x="29" y="45"/>
                        <a:pt x="29" y="44"/>
                      </a:cubicBezTo>
                      <a:cubicBezTo>
                        <a:pt x="29" y="45"/>
                        <a:pt x="30" y="45"/>
                        <a:pt x="30" y="45"/>
                      </a:cubicBezTo>
                      <a:cubicBezTo>
                        <a:pt x="29" y="45"/>
                        <a:pt x="29" y="45"/>
                        <a:pt x="29" y="45"/>
                      </a:cubicBezTo>
                      <a:close/>
                      <a:moveTo>
                        <a:pt x="29" y="43"/>
                      </a:moveTo>
                      <a:cubicBezTo>
                        <a:pt x="29" y="43"/>
                        <a:pt x="29" y="43"/>
                        <a:pt x="30" y="43"/>
                      </a:cubicBezTo>
                      <a:cubicBezTo>
                        <a:pt x="30" y="43"/>
                        <a:pt x="30" y="44"/>
                        <a:pt x="30" y="44"/>
                      </a:cubicBezTo>
                      <a:cubicBezTo>
                        <a:pt x="29" y="44"/>
                        <a:pt x="30" y="43"/>
                        <a:pt x="29" y="43"/>
                      </a:cubicBezTo>
                      <a:close/>
                      <a:moveTo>
                        <a:pt x="30" y="33"/>
                      </a:moveTo>
                      <a:cubicBezTo>
                        <a:pt x="30" y="32"/>
                        <a:pt x="30" y="33"/>
                        <a:pt x="30" y="33"/>
                      </a:cubicBezTo>
                      <a:cubicBezTo>
                        <a:pt x="30" y="33"/>
                        <a:pt x="30" y="33"/>
                        <a:pt x="30" y="33"/>
                      </a:cubicBezTo>
                      <a:close/>
                      <a:moveTo>
                        <a:pt x="30" y="19"/>
                      </a:moveTo>
                      <a:cubicBezTo>
                        <a:pt x="31" y="20"/>
                        <a:pt x="31" y="20"/>
                        <a:pt x="30" y="20"/>
                      </a:cubicBezTo>
                      <a:cubicBezTo>
                        <a:pt x="30" y="20"/>
                        <a:pt x="30" y="20"/>
                        <a:pt x="30" y="19"/>
                      </a:cubicBezTo>
                      <a:close/>
                      <a:moveTo>
                        <a:pt x="31" y="42"/>
                      </a:moveTo>
                      <a:cubicBezTo>
                        <a:pt x="31" y="42"/>
                        <a:pt x="31" y="42"/>
                        <a:pt x="31" y="43"/>
                      </a:cubicBezTo>
                      <a:cubicBezTo>
                        <a:pt x="31" y="43"/>
                        <a:pt x="31" y="42"/>
                        <a:pt x="31" y="42"/>
                      </a:cubicBezTo>
                      <a:cubicBezTo>
                        <a:pt x="31" y="41"/>
                        <a:pt x="31" y="41"/>
                        <a:pt x="31" y="40"/>
                      </a:cubicBezTo>
                      <a:cubicBezTo>
                        <a:pt x="31" y="40"/>
                        <a:pt x="31" y="40"/>
                        <a:pt x="31" y="39"/>
                      </a:cubicBezTo>
                      <a:cubicBezTo>
                        <a:pt x="31" y="39"/>
                        <a:pt x="31" y="40"/>
                        <a:pt x="32" y="40"/>
                      </a:cubicBezTo>
                      <a:cubicBezTo>
                        <a:pt x="32" y="40"/>
                        <a:pt x="31" y="40"/>
                        <a:pt x="31" y="40"/>
                      </a:cubicBezTo>
                      <a:cubicBezTo>
                        <a:pt x="31" y="41"/>
                        <a:pt x="31" y="41"/>
                        <a:pt x="32" y="41"/>
                      </a:cubicBezTo>
                      <a:cubicBezTo>
                        <a:pt x="32" y="41"/>
                        <a:pt x="32" y="41"/>
                        <a:pt x="32" y="40"/>
                      </a:cubicBezTo>
                      <a:cubicBezTo>
                        <a:pt x="32" y="41"/>
                        <a:pt x="32" y="40"/>
                        <a:pt x="32" y="40"/>
                      </a:cubicBezTo>
                      <a:cubicBezTo>
                        <a:pt x="33" y="41"/>
                        <a:pt x="33" y="42"/>
                        <a:pt x="33" y="42"/>
                      </a:cubicBezTo>
                      <a:cubicBezTo>
                        <a:pt x="32" y="42"/>
                        <a:pt x="33" y="41"/>
                        <a:pt x="32" y="41"/>
                      </a:cubicBezTo>
                      <a:cubicBezTo>
                        <a:pt x="32" y="41"/>
                        <a:pt x="32" y="42"/>
                        <a:pt x="32" y="42"/>
                      </a:cubicBezTo>
                      <a:cubicBezTo>
                        <a:pt x="32" y="42"/>
                        <a:pt x="32" y="42"/>
                        <a:pt x="31" y="42"/>
                      </a:cubicBezTo>
                      <a:close/>
                      <a:moveTo>
                        <a:pt x="33" y="46"/>
                      </a:moveTo>
                      <a:cubicBezTo>
                        <a:pt x="33" y="45"/>
                        <a:pt x="33" y="45"/>
                        <a:pt x="33" y="45"/>
                      </a:cubicBezTo>
                      <a:cubicBezTo>
                        <a:pt x="33" y="44"/>
                        <a:pt x="32" y="44"/>
                        <a:pt x="32" y="44"/>
                      </a:cubicBezTo>
                      <a:cubicBezTo>
                        <a:pt x="32" y="44"/>
                        <a:pt x="32" y="43"/>
                        <a:pt x="32" y="43"/>
                      </a:cubicBezTo>
                      <a:cubicBezTo>
                        <a:pt x="32" y="44"/>
                        <a:pt x="33" y="44"/>
                        <a:pt x="33" y="44"/>
                      </a:cubicBezTo>
                      <a:cubicBezTo>
                        <a:pt x="33" y="44"/>
                        <a:pt x="34" y="44"/>
                        <a:pt x="34" y="45"/>
                      </a:cubicBezTo>
                      <a:cubicBezTo>
                        <a:pt x="33" y="45"/>
                        <a:pt x="33" y="45"/>
                        <a:pt x="33" y="45"/>
                      </a:cubicBezTo>
                      <a:cubicBezTo>
                        <a:pt x="33" y="45"/>
                        <a:pt x="33" y="46"/>
                        <a:pt x="33" y="46"/>
                      </a:cubicBezTo>
                      <a:close/>
                      <a:moveTo>
                        <a:pt x="32" y="40"/>
                      </a:moveTo>
                      <a:cubicBezTo>
                        <a:pt x="32" y="40"/>
                        <a:pt x="32" y="39"/>
                        <a:pt x="32" y="39"/>
                      </a:cubicBezTo>
                      <a:cubicBezTo>
                        <a:pt x="32" y="39"/>
                        <a:pt x="32" y="39"/>
                        <a:pt x="33" y="39"/>
                      </a:cubicBezTo>
                      <a:cubicBezTo>
                        <a:pt x="33" y="39"/>
                        <a:pt x="33" y="38"/>
                        <a:pt x="33" y="39"/>
                      </a:cubicBezTo>
                      <a:cubicBezTo>
                        <a:pt x="34" y="39"/>
                        <a:pt x="33" y="40"/>
                        <a:pt x="34" y="40"/>
                      </a:cubicBezTo>
                      <a:cubicBezTo>
                        <a:pt x="34" y="41"/>
                        <a:pt x="34" y="40"/>
                        <a:pt x="34" y="40"/>
                      </a:cubicBezTo>
                      <a:cubicBezTo>
                        <a:pt x="34" y="41"/>
                        <a:pt x="33" y="40"/>
                        <a:pt x="32" y="40"/>
                      </a:cubicBezTo>
                      <a:close/>
                      <a:moveTo>
                        <a:pt x="35" y="44"/>
                      </a:moveTo>
                      <a:cubicBezTo>
                        <a:pt x="35" y="44"/>
                        <a:pt x="35" y="44"/>
                        <a:pt x="35" y="44"/>
                      </a:cubicBezTo>
                      <a:cubicBezTo>
                        <a:pt x="35" y="44"/>
                        <a:pt x="35" y="44"/>
                        <a:pt x="35" y="44"/>
                      </a:cubicBezTo>
                      <a:cubicBezTo>
                        <a:pt x="35" y="45"/>
                        <a:pt x="35" y="45"/>
                        <a:pt x="35" y="44"/>
                      </a:cubicBezTo>
                      <a:close/>
                      <a:moveTo>
                        <a:pt x="35" y="48"/>
                      </a:moveTo>
                      <a:cubicBezTo>
                        <a:pt x="35" y="48"/>
                        <a:pt x="35" y="47"/>
                        <a:pt x="35" y="47"/>
                      </a:cubicBezTo>
                      <a:cubicBezTo>
                        <a:pt x="35" y="47"/>
                        <a:pt x="36" y="48"/>
                        <a:pt x="36" y="48"/>
                      </a:cubicBezTo>
                      <a:cubicBezTo>
                        <a:pt x="35" y="48"/>
                        <a:pt x="35" y="48"/>
                        <a:pt x="35" y="48"/>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132" name="任意多边形 11343"/>
                <p:cNvSpPr/>
                <p:nvPr/>
              </p:nvSpPr>
              <p:spPr>
                <a:xfrm>
                  <a:off x="3878" y="2667"/>
                  <a:ext cx="310" cy="401"/>
                </a:xfrm>
                <a:custGeom>
                  <a:avLst/>
                  <a:gdLst/>
                  <a:ahLst/>
                  <a:cxnLst/>
                  <a:rect l="0" t="0" r="r" b="b"/>
                  <a:pathLst>
                    <a:path w="282" h="365">
                      <a:moveTo>
                        <a:pt x="45" y="219"/>
                      </a:moveTo>
                      <a:lnTo>
                        <a:pt x="278" y="365"/>
                      </a:lnTo>
                      <a:lnTo>
                        <a:pt x="282" y="131"/>
                      </a:lnTo>
                      <a:lnTo>
                        <a:pt x="0" y="0"/>
                      </a:lnTo>
                      <a:lnTo>
                        <a:pt x="45" y="219"/>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9133" name="任意多边形 11344"/>
                <p:cNvSpPr/>
                <p:nvPr/>
              </p:nvSpPr>
              <p:spPr>
                <a:xfrm>
                  <a:off x="4182" y="2648"/>
                  <a:ext cx="218" cy="420"/>
                </a:xfrm>
                <a:custGeom>
                  <a:avLst/>
                  <a:gdLst/>
                  <a:ahLst/>
                  <a:cxnLst/>
                  <a:rect l="0" t="0" r="r" b="b"/>
                  <a:pathLst>
                    <a:path w="198" h="382">
                      <a:moveTo>
                        <a:pt x="198" y="0"/>
                      </a:moveTo>
                      <a:lnTo>
                        <a:pt x="4" y="148"/>
                      </a:lnTo>
                      <a:lnTo>
                        <a:pt x="0" y="382"/>
                      </a:lnTo>
                      <a:lnTo>
                        <a:pt x="164" y="214"/>
                      </a:lnTo>
                      <a:lnTo>
                        <a:pt x="198" y="0"/>
                      </a:lnTo>
                      <a:close/>
                    </a:path>
                  </a:pathLst>
                </a:custGeom>
                <a:solidFill>
                  <a:srgbClr val="9B8E7B">
                    <a:alpha val="100000"/>
                  </a:srgbClr>
                </a:solidFill>
                <a:ln w="4826">
                  <a:noFill/>
                </a:ln>
              </p:spPr>
              <p:txBody>
                <a:bodyPr/>
                <a:lstStyle/>
                <a:p>
                  <a:endParaRPr lang="zh-CN" altLang="en-US"/>
                </a:p>
              </p:txBody>
            </p:sp>
            <p:sp>
              <p:nvSpPr>
                <p:cNvPr id="1049134" name="任意多边形 11345"/>
                <p:cNvSpPr/>
                <p:nvPr/>
              </p:nvSpPr>
              <p:spPr>
                <a:xfrm>
                  <a:off x="3878" y="2568"/>
                  <a:ext cx="522" cy="242"/>
                </a:xfrm>
                <a:custGeom>
                  <a:avLst/>
                  <a:gdLst/>
                  <a:ahLst/>
                  <a:cxnLst/>
                  <a:rect l="0" t="0" r="r" b="b"/>
                  <a:pathLst>
                    <a:path w="476" h="221">
                      <a:moveTo>
                        <a:pt x="0" y="90"/>
                      </a:moveTo>
                      <a:lnTo>
                        <a:pt x="244" y="0"/>
                      </a:lnTo>
                      <a:lnTo>
                        <a:pt x="476" y="73"/>
                      </a:lnTo>
                      <a:lnTo>
                        <a:pt x="282" y="221"/>
                      </a:lnTo>
                      <a:lnTo>
                        <a:pt x="0" y="9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solidFill>
                  <a:prstDash val="solid"/>
                  <a:miter/>
                  <a:headEnd type="none" w="med" len="med"/>
                  <a:tailEnd type="none" w="med" len="med"/>
                </a:ln>
              </p:spPr>
              <p:txBody>
                <a:bodyPr/>
                <a:lstStyle/>
                <a:p>
                  <a:endParaRPr lang="zh-CN" altLang="en-US"/>
                </a:p>
              </p:txBody>
            </p:sp>
            <p:sp>
              <p:nvSpPr>
                <p:cNvPr id="1049135" name="任意多边形 11346"/>
                <p:cNvSpPr/>
                <p:nvPr/>
              </p:nvSpPr>
              <p:spPr>
                <a:xfrm>
                  <a:off x="3915" y="2581"/>
                  <a:ext cx="232" cy="92"/>
                </a:xfrm>
                <a:custGeom>
                  <a:avLst/>
                  <a:gdLst/>
                  <a:ahLst/>
                  <a:cxnLst/>
                  <a:rect l="0" t="0" r="r" b="b"/>
                  <a:pathLst>
                    <a:path w="212" h="85">
                      <a:moveTo>
                        <a:pt x="0" y="81"/>
                      </a:moveTo>
                      <a:lnTo>
                        <a:pt x="212" y="0"/>
                      </a:lnTo>
                      <a:lnTo>
                        <a:pt x="210" y="6"/>
                      </a:lnTo>
                      <a:lnTo>
                        <a:pt x="9" y="85"/>
                      </a:lnTo>
                      <a:lnTo>
                        <a:pt x="0" y="81"/>
                      </a:lnTo>
                      <a:close/>
                    </a:path>
                  </a:pathLst>
                </a:custGeom>
                <a:solidFill>
                  <a:srgbClr val="555248">
                    <a:alpha val="100000"/>
                  </a:srgbClr>
                </a:solidFill>
                <a:ln w="4826">
                  <a:noFill/>
                </a:ln>
              </p:spPr>
              <p:txBody>
                <a:bodyPr/>
                <a:lstStyle/>
                <a:p>
                  <a:endParaRPr lang="zh-CN" altLang="en-US"/>
                </a:p>
              </p:txBody>
            </p:sp>
            <p:sp>
              <p:nvSpPr>
                <p:cNvPr id="1049136" name="任意多边形 11347"/>
                <p:cNvSpPr/>
                <p:nvPr/>
              </p:nvSpPr>
              <p:spPr>
                <a:xfrm>
                  <a:off x="4146" y="2581"/>
                  <a:ext cx="222" cy="77"/>
                </a:xfrm>
                <a:custGeom>
                  <a:avLst/>
                  <a:gdLst/>
                  <a:ahLst/>
                  <a:cxnLst/>
                  <a:rect l="0" t="0" r="r" b="b"/>
                  <a:pathLst>
                    <a:path w="202" h="70">
                      <a:moveTo>
                        <a:pt x="2" y="0"/>
                      </a:moveTo>
                      <a:lnTo>
                        <a:pt x="202" y="66"/>
                      </a:lnTo>
                      <a:lnTo>
                        <a:pt x="196" y="70"/>
                      </a:lnTo>
                      <a:lnTo>
                        <a:pt x="0" y="6"/>
                      </a:lnTo>
                      <a:lnTo>
                        <a:pt x="2" y="0"/>
                      </a:lnTo>
                      <a:close/>
                    </a:path>
                  </a:pathLst>
                </a:custGeom>
                <a:solidFill>
                  <a:srgbClr val="9F8A6D">
                    <a:alpha val="100000"/>
                  </a:srgbClr>
                </a:solidFill>
                <a:ln w="4826">
                  <a:noFill/>
                </a:ln>
              </p:spPr>
              <p:txBody>
                <a:bodyPr/>
                <a:lstStyle/>
                <a:p>
                  <a:endParaRPr lang="zh-CN" altLang="en-US"/>
                </a:p>
              </p:txBody>
            </p:sp>
            <p:sp>
              <p:nvSpPr>
                <p:cNvPr id="1049137" name="任意多边形 11348"/>
                <p:cNvSpPr/>
                <p:nvPr/>
              </p:nvSpPr>
              <p:spPr>
                <a:xfrm>
                  <a:off x="3925" y="2658"/>
                  <a:ext cx="436" cy="128"/>
                </a:xfrm>
                <a:custGeom>
                  <a:avLst/>
                  <a:gdLst/>
                  <a:ahLst/>
                  <a:cxnLst/>
                  <a:rect l="0" t="0" r="r" b="b"/>
                  <a:pathLst>
                    <a:path w="397" h="117">
                      <a:moveTo>
                        <a:pt x="0" y="15"/>
                      </a:moveTo>
                      <a:lnTo>
                        <a:pt x="233" y="117"/>
                      </a:lnTo>
                      <a:lnTo>
                        <a:pt x="397" y="0"/>
                      </a:lnTo>
                      <a:lnTo>
                        <a:pt x="397" y="0"/>
                      </a:lnTo>
                      <a:lnTo>
                        <a:pt x="233" y="115"/>
                      </a:lnTo>
                      <a:lnTo>
                        <a:pt x="2" y="15"/>
                      </a:lnTo>
                      <a:lnTo>
                        <a:pt x="0" y="15"/>
                      </a:lnTo>
                      <a:close/>
                    </a:path>
                  </a:pathLst>
                </a:custGeom>
                <a:noFill/>
                <a:ln w="4826" cap="flat" cmpd="sng">
                  <a:solidFill>
                    <a:srgbClr val="C4B39D"/>
                  </a:solidFill>
                  <a:prstDash val="solid"/>
                  <a:miter/>
                  <a:headEnd type="none" w="med" len="med"/>
                  <a:tailEnd type="none" w="med" len="med"/>
                </a:ln>
              </p:spPr>
              <p:txBody>
                <a:bodyPr/>
                <a:lstStyle/>
                <a:p>
                  <a:endParaRPr lang="zh-CN" altLang="en-US"/>
                </a:p>
              </p:txBody>
            </p:sp>
            <p:sp>
              <p:nvSpPr>
                <p:cNvPr id="1049138" name="任意多边形 11349"/>
                <p:cNvSpPr/>
                <p:nvPr/>
              </p:nvSpPr>
              <p:spPr>
                <a:xfrm>
                  <a:off x="3905" y="2697"/>
                  <a:ext cx="45" cy="209"/>
                </a:xfrm>
                <a:custGeom>
                  <a:avLst/>
                  <a:gdLst/>
                  <a:ahLst/>
                  <a:cxnLst/>
                  <a:rect l="0" t="0" r="r" b="b"/>
                  <a:pathLst>
                    <a:path w="41" h="191">
                      <a:moveTo>
                        <a:pt x="0" y="0"/>
                      </a:moveTo>
                      <a:lnTo>
                        <a:pt x="35" y="191"/>
                      </a:lnTo>
                      <a:lnTo>
                        <a:pt x="41" y="185"/>
                      </a:lnTo>
                      <a:lnTo>
                        <a:pt x="9" y="5"/>
                      </a:lnTo>
                      <a:lnTo>
                        <a:pt x="0" y="0"/>
                      </a:lnTo>
                      <a:close/>
                    </a:path>
                  </a:pathLst>
                </a:custGeom>
                <a:solidFill>
                  <a:srgbClr val="70695A">
                    <a:alpha val="100000"/>
                  </a:srgbClr>
                </a:solidFill>
                <a:ln w="4826">
                  <a:noFill/>
                </a:ln>
              </p:spPr>
              <p:txBody>
                <a:bodyPr/>
                <a:lstStyle/>
                <a:p>
                  <a:endParaRPr lang="zh-CN" altLang="en-US"/>
                </a:p>
              </p:txBody>
            </p:sp>
            <p:sp>
              <p:nvSpPr>
                <p:cNvPr id="1049139" name="任意多边形 11350"/>
                <p:cNvSpPr/>
                <p:nvPr/>
              </p:nvSpPr>
              <p:spPr>
                <a:xfrm>
                  <a:off x="3943" y="2899"/>
                  <a:ext cx="221" cy="141"/>
                </a:xfrm>
                <a:custGeom>
                  <a:avLst/>
                  <a:gdLst/>
                  <a:ahLst/>
                  <a:cxnLst/>
                  <a:rect l="0" t="0" r="r" b="b"/>
                  <a:pathLst>
                    <a:path w="201" h="128">
                      <a:moveTo>
                        <a:pt x="201" y="128"/>
                      </a:moveTo>
                      <a:lnTo>
                        <a:pt x="0" y="6"/>
                      </a:lnTo>
                      <a:lnTo>
                        <a:pt x="6" y="0"/>
                      </a:lnTo>
                      <a:lnTo>
                        <a:pt x="201" y="123"/>
                      </a:lnTo>
                      <a:lnTo>
                        <a:pt x="201" y="128"/>
                      </a:lnTo>
                      <a:close/>
                    </a:path>
                  </a:pathLst>
                </a:custGeom>
                <a:solidFill>
                  <a:srgbClr val="DEC5A7">
                    <a:alpha val="100000"/>
                  </a:srgbClr>
                </a:solidFill>
                <a:ln w="4826">
                  <a:noFill/>
                </a:ln>
              </p:spPr>
              <p:txBody>
                <a:bodyPr/>
                <a:lstStyle/>
                <a:p>
                  <a:endParaRPr lang="zh-CN" altLang="en-US"/>
                </a:p>
              </p:txBody>
            </p:sp>
            <p:sp>
              <p:nvSpPr>
                <p:cNvPr id="1049140" name="任意多边形 11351"/>
                <p:cNvSpPr/>
                <p:nvPr/>
              </p:nvSpPr>
              <p:spPr>
                <a:xfrm>
                  <a:off x="3915" y="2702"/>
                  <a:ext cx="252" cy="338"/>
                </a:xfrm>
                <a:custGeom>
                  <a:avLst/>
                  <a:gdLst/>
                  <a:ahLst/>
                  <a:cxnLst/>
                  <a:rect l="0" t="0" r="r" b="b"/>
                  <a:pathLst>
                    <a:path w="229" h="308">
                      <a:moveTo>
                        <a:pt x="0" y="0"/>
                      </a:moveTo>
                      <a:lnTo>
                        <a:pt x="227" y="110"/>
                      </a:lnTo>
                      <a:lnTo>
                        <a:pt x="229" y="308"/>
                      </a:lnTo>
                      <a:lnTo>
                        <a:pt x="227" y="308"/>
                      </a:lnTo>
                      <a:lnTo>
                        <a:pt x="225" y="110"/>
                      </a:lnTo>
                      <a:lnTo>
                        <a:pt x="0" y="0"/>
                      </a:lnTo>
                      <a:lnTo>
                        <a:pt x="0" y="0"/>
                      </a:lnTo>
                      <a:close/>
                    </a:path>
                  </a:pathLst>
                </a:custGeom>
                <a:noFill/>
                <a:ln w="4826" cap="flat" cmpd="sng">
                  <a:solidFill>
                    <a:srgbClr val="D4BA98"/>
                  </a:solidFill>
                  <a:prstDash val="solid"/>
                  <a:miter/>
                  <a:headEnd type="none" w="med" len="med"/>
                  <a:tailEnd type="none" w="med" len="med"/>
                </a:ln>
              </p:spPr>
              <p:txBody>
                <a:bodyPr/>
                <a:lstStyle/>
                <a:p>
                  <a:endParaRPr lang="zh-CN" altLang="en-US"/>
                </a:p>
              </p:txBody>
            </p:sp>
            <p:sp>
              <p:nvSpPr>
                <p:cNvPr id="1049141" name="任意多边形 11352"/>
                <p:cNvSpPr/>
                <p:nvPr/>
              </p:nvSpPr>
              <p:spPr>
                <a:xfrm>
                  <a:off x="4351" y="2672"/>
                  <a:ext cx="38" cy="205"/>
                </a:xfrm>
                <a:custGeom>
                  <a:avLst/>
                  <a:gdLst/>
                  <a:ahLst/>
                  <a:cxnLst/>
                  <a:rect l="0" t="0" r="r" b="b"/>
                  <a:pathLst>
                    <a:path w="34" h="187">
                      <a:moveTo>
                        <a:pt x="34" y="0"/>
                      </a:moveTo>
                      <a:lnTo>
                        <a:pt x="6" y="187"/>
                      </a:lnTo>
                      <a:lnTo>
                        <a:pt x="0" y="185"/>
                      </a:lnTo>
                      <a:lnTo>
                        <a:pt x="26" y="8"/>
                      </a:lnTo>
                      <a:lnTo>
                        <a:pt x="34" y="0"/>
                      </a:lnTo>
                      <a:close/>
                    </a:path>
                  </a:pathLst>
                </a:custGeom>
                <a:solidFill>
                  <a:srgbClr val="6C6452">
                    <a:alpha val="100000"/>
                  </a:srgbClr>
                </a:solidFill>
                <a:ln w="4826">
                  <a:noFill/>
                </a:ln>
              </p:spPr>
              <p:txBody>
                <a:bodyPr/>
                <a:lstStyle/>
                <a:p>
                  <a:endParaRPr lang="zh-CN" altLang="en-US"/>
                </a:p>
              </p:txBody>
            </p:sp>
            <p:sp>
              <p:nvSpPr>
                <p:cNvPr id="1049142" name="任意多边形 11353"/>
                <p:cNvSpPr/>
                <p:nvPr/>
              </p:nvSpPr>
              <p:spPr>
                <a:xfrm>
                  <a:off x="4197" y="2874"/>
                  <a:ext cx="160" cy="164"/>
                </a:xfrm>
                <a:custGeom>
                  <a:avLst/>
                  <a:gdLst/>
                  <a:ahLst/>
                  <a:cxnLst/>
                  <a:rect l="0" t="0" r="r" b="b"/>
                  <a:pathLst>
                    <a:path w="77" h="79">
                      <a:moveTo>
                        <a:pt x="0" y="79"/>
                      </a:moveTo>
                      <a:cubicBezTo>
                        <a:pt x="0" y="78"/>
                        <a:pt x="0" y="74"/>
                        <a:pt x="0" y="74"/>
                      </a:cubicBezTo>
                      <a:cubicBezTo>
                        <a:pt x="74" y="0"/>
                        <a:pt x="74" y="0"/>
                        <a:pt x="74" y="0"/>
                      </a:cubicBezTo>
                      <a:cubicBezTo>
                        <a:pt x="77" y="1"/>
                        <a:pt x="77" y="1"/>
                        <a:pt x="77" y="1"/>
                      </a:cubicBezTo>
                      <a:lnTo>
                        <a:pt x="0" y="79"/>
                      </a:lnTo>
                      <a:close/>
                    </a:path>
                  </a:pathLst>
                </a:custGeom>
                <a:solidFill>
                  <a:srgbClr val="B1A189">
                    <a:alpha val="100000"/>
                  </a:srgbClr>
                </a:solidFill>
                <a:ln w="4826">
                  <a:noFill/>
                </a:ln>
              </p:spPr>
              <p:txBody>
                <a:bodyPr/>
                <a:lstStyle/>
                <a:p>
                  <a:endParaRPr lang="zh-CN" altLang="en-US"/>
                </a:p>
              </p:txBody>
            </p:sp>
            <p:sp>
              <p:nvSpPr>
                <p:cNvPr id="1049143" name="任意多边形 11354"/>
                <p:cNvSpPr/>
                <p:nvPr/>
              </p:nvSpPr>
              <p:spPr>
                <a:xfrm>
                  <a:off x="4197" y="2672"/>
                  <a:ext cx="192" cy="357"/>
                </a:xfrm>
                <a:custGeom>
                  <a:avLst/>
                  <a:gdLst/>
                  <a:ahLst/>
                  <a:cxnLst/>
                  <a:rect l="0" t="0" r="r" b="b"/>
                  <a:pathLst>
                    <a:path w="174" h="325">
                      <a:moveTo>
                        <a:pt x="0" y="325"/>
                      </a:moveTo>
                      <a:lnTo>
                        <a:pt x="4" y="132"/>
                      </a:lnTo>
                      <a:lnTo>
                        <a:pt x="174" y="0"/>
                      </a:lnTo>
                      <a:lnTo>
                        <a:pt x="166" y="8"/>
                      </a:lnTo>
                      <a:lnTo>
                        <a:pt x="6" y="134"/>
                      </a:lnTo>
                      <a:lnTo>
                        <a:pt x="0" y="325"/>
                      </a:lnTo>
                      <a:lnTo>
                        <a:pt x="0" y="325"/>
                      </a:lnTo>
                      <a:close/>
                    </a:path>
                  </a:pathLst>
                </a:custGeom>
                <a:solidFill>
                  <a:srgbClr val="FFFFFF">
                    <a:alpha val="100000"/>
                  </a:srgbClr>
                </a:solidFill>
                <a:ln w="4763" cap="flat" cmpd="sng">
                  <a:solidFill>
                    <a:srgbClr val="231F20">
                      <a:alpha val="100000"/>
                    </a:srgbClr>
                  </a:solidFill>
                  <a:prstDash val="solid"/>
                  <a:miter lim="800000"/>
                  <a:headEnd type="none" w="med" len="med"/>
                  <a:tailEnd type="none" w="med" len="med"/>
                </a:ln>
              </p:spPr>
              <p:txBody>
                <a:bodyPr/>
                <a:lstStyle/>
                <a:p>
                  <a:endParaRPr lang="zh-CN" altLang="en-US"/>
                </a:p>
              </p:txBody>
            </p:sp>
          </p:grpSp>
        </p:grpSp>
      </p:grpSp>
      <p:sp>
        <p:nvSpPr>
          <p:cNvPr id="1049144" name="矩形 11430"/>
          <p:cNvSpPr>
            <a:spLocks noChangeAspect="1" noTextEdit="1"/>
          </p:cNvSpPr>
          <p:nvPr/>
        </p:nvSpPr>
        <p:spPr>
          <a:xfrm>
            <a:off x="13093700" y="1968501"/>
            <a:ext cx="280988" cy="269875"/>
          </a:xfrm>
          <a:prstGeom prst="rect">
            <a:avLst/>
          </a:prstGeom>
          <a:noFill/>
          <a:ln w="9525">
            <a:noFill/>
          </a:ln>
        </p:spPr>
        <p:txBody>
          <a:bodyPr/>
          <a:lstStyle/>
          <a:p>
            <a:endParaRPr lang="zh-CN" altLang="en-US"/>
          </a:p>
        </p:txBody>
      </p:sp>
      <p:sp>
        <p:nvSpPr>
          <p:cNvPr id="1049145" name="任意多边形 4"/>
          <p:cNvSpPr/>
          <p:nvPr/>
        </p:nvSpPr>
        <p:spPr>
          <a:xfrm>
            <a:off x="2356168" y="1968500"/>
            <a:ext cx="5676900" cy="527050"/>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ln>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r>
              <a:rPr lang="en-US" altLang="zh-CN"/>
              <a:t>1.</a:t>
            </a:r>
            <a:r>
              <a:rPr lang="zh-CN" altLang="en-US"/>
              <a:t>负责的功能模块</a:t>
            </a:r>
          </a:p>
        </p:txBody>
      </p:sp>
      <p:sp>
        <p:nvSpPr>
          <p:cNvPr id="1049146" name="标题 11404"/>
          <p:cNvSpPr>
            <a:spLocks noGrp="1"/>
          </p:cNvSpPr>
          <p:nvPr/>
        </p:nvSpPr>
        <p:spPr>
          <a:xfrm>
            <a:off x="2572069" y="1995489"/>
            <a:ext cx="4465637" cy="465137"/>
          </a:xfrm>
          <a:prstGeom prst="rect">
            <a:avLst/>
          </a:prstGeom>
          <a:noFill/>
          <a:ln w="9525">
            <a:noFill/>
          </a:ln>
        </p:spPr>
        <p:txBody>
          <a:bodyPr anchor="ctr"/>
          <a:lstStyle>
            <a:lvl1pPr marL="0" lvl="0" indent="0" algn="l" defTabSz="914400" rtl="0" eaLnBrk="1" fontAlgn="base" latinLnBrk="0" hangingPunct="1">
              <a:lnSpc>
                <a:spcPct val="100000"/>
              </a:lnSpc>
              <a:spcBef>
                <a:spcPct val="0"/>
              </a:spcBef>
              <a:spcAft>
                <a:spcPct val="0"/>
              </a:spcAft>
              <a:buNone/>
              <a:defRPr sz="2400" b="0" i="0" u="none" kern="1200" baseline="0">
                <a:solidFill>
                  <a:schemeClr val="bg1"/>
                </a:solidFill>
                <a:latin typeface="+mj-lt"/>
                <a:ea typeface="+mj-ea"/>
                <a:cs typeface="+mj-cs"/>
              </a:defRPr>
            </a:lvl1pPr>
          </a:lstStyle>
          <a:p>
            <a:endParaRPr lang="zh-CN" altLang="en-US">
              <a:solidFill>
                <a:schemeClr val="tx1"/>
              </a:solidFill>
            </a:endParaRPr>
          </a:p>
        </p:txBody>
      </p:sp>
      <p:sp>
        <p:nvSpPr>
          <p:cNvPr id="1049147" name="任意多边形 6"/>
          <p:cNvSpPr/>
          <p:nvPr/>
        </p:nvSpPr>
        <p:spPr>
          <a:xfrm>
            <a:off x="2356168" y="3031490"/>
            <a:ext cx="5676900" cy="527050"/>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ln>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r>
              <a:rPr lang="en-US" altLang="zh-CN"/>
              <a:t>2.</a:t>
            </a:r>
            <a:r>
              <a:rPr lang="zh-CN" altLang="en-US"/>
              <a:t>效果演示</a:t>
            </a:r>
          </a:p>
        </p:txBody>
      </p:sp>
      <p:sp>
        <p:nvSpPr>
          <p:cNvPr id="1049148" name="任意多边形 7"/>
          <p:cNvSpPr/>
          <p:nvPr/>
        </p:nvSpPr>
        <p:spPr>
          <a:xfrm>
            <a:off x="2356168" y="4139565"/>
            <a:ext cx="5676900" cy="527050"/>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ln>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r>
              <a:rPr lang="en-US" altLang="zh-CN"/>
              <a:t>3.</a:t>
            </a:r>
            <a:r>
              <a:rPr lang="zh-CN" altLang="en-US"/>
              <a:t>反思与总结</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1049069"/>
                                        </p:tgtEl>
                                        <p:attrNameLst>
                                          <p:attrName>style.visibility</p:attrName>
                                        </p:attrNameLst>
                                      </p:cBhvr>
                                      <p:to>
                                        <p:strVal val="visible"/>
                                      </p:to>
                                    </p:set>
                                    <p:animEffect transition="in" filter="wipe(right)">
                                      <p:cBhvr>
                                        <p:cTn id="7" dur="500"/>
                                        <p:tgtEl>
                                          <p:spTgt spid="1049069"/>
                                        </p:tgtEl>
                                      </p:cBhvr>
                                    </p:animEffect>
                                  </p:childTnLst>
                                </p:cTn>
                              </p:par>
                              <p:par>
                                <p:cTn id="8" presetID="22" presetClass="entr" presetSubtype="2" fill="hold" nodeType="withEffect">
                                  <p:stCondLst>
                                    <p:cond delay="0"/>
                                  </p:stCondLst>
                                  <p:childTnLst>
                                    <p:set>
                                      <p:cBhvr>
                                        <p:cTn id="9" dur="1" fill="hold">
                                          <p:stCondLst>
                                            <p:cond delay="0"/>
                                          </p:stCondLst>
                                        </p:cTn>
                                        <p:tgtEl>
                                          <p:spTgt spid="1049068"/>
                                        </p:tgtEl>
                                        <p:attrNameLst>
                                          <p:attrName>style.visibility</p:attrName>
                                        </p:attrNameLst>
                                      </p:cBhvr>
                                      <p:to>
                                        <p:strVal val="visible"/>
                                      </p:to>
                                    </p:set>
                                    <p:animEffect transition="in" filter="wipe(right)">
                                      <p:cBhvr>
                                        <p:cTn id="10" dur="500"/>
                                        <p:tgtEl>
                                          <p:spTgt spid="1049068"/>
                                        </p:tgtEl>
                                      </p:cBhvr>
                                    </p:animEffect>
                                  </p:childTnLst>
                                </p:cTn>
                              </p:par>
                              <p:par>
                                <p:cTn id="11" presetID="22" presetClass="entr" presetSubtype="2" fill="hold" nodeType="withEffect">
                                  <p:stCondLst>
                                    <p:cond delay="0"/>
                                  </p:stCondLst>
                                  <p:childTnLst>
                                    <p:set>
                                      <p:cBhvr>
                                        <p:cTn id="12" dur="1" fill="hold">
                                          <p:stCondLst>
                                            <p:cond delay="0"/>
                                          </p:stCondLst>
                                        </p:cTn>
                                        <p:tgtEl>
                                          <p:spTgt spid="1049070"/>
                                        </p:tgtEl>
                                        <p:attrNameLst>
                                          <p:attrName>style.visibility</p:attrName>
                                        </p:attrNameLst>
                                      </p:cBhvr>
                                      <p:to>
                                        <p:strVal val="visible"/>
                                      </p:to>
                                    </p:set>
                                    <p:animEffect transition="in" filter="wipe(right)">
                                      <p:cBhvr>
                                        <p:cTn id="13" dur="500"/>
                                        <p:tgtEl>
                                          <p:spTgt spid="1049070"/>
                                        </p:tgtEl>
                                      </p:cBhvr>
                                    </p:animEffect>
                                  </p:childTnLst>
                                </p:cTn>
                              </p:par>
                            </p:childTnLst>
                          </p:cTn>
                        </p:par>
                        <p:par>
                          <p:cTn id="14" fill="hold">
                            <p:stCondLst>
                              <p:cond delay="500"/>
                            </p:stCondLst>
                            <p:childTnLst>
                              <p:par>
                                <p:cTn id="15" presetID="22" presetClass="entr" presetSubtype="8" fill="hold" grpId="0" nodeType="afterEffect">
                                  <p:stCondLst>
                                    <p:cond delay="0"/>
                                  </p:stCondLst>
                                  <p:childTnLst>
                                    <p:set>
                                      <p:cBhvr>
                                        <p:cTn id="16" dur="1" fill="hold">
                                          <p:stCondLst>
                                            <p:cond delay="0"/>
                                          </p:stCondLst>
                                        </p:cTn>
                                        <p:tgtEl>
                                          <p:spTgt spid="1049071"/>
                                        </p:tgtEl>
                                        <p:attrNameLst>
                                          <p:attrName>style.visibility</p:attrName>
                                        </p:attrNameLst>
                                      </p:cBhvr>
                                      <p:to>
                                        <p:strVal val="visible"/>
                                      </p:to>
                                    </p:set>
                                    <p:animEffect transition="in" filter="wipe(left)">
                                      <p:cBhvr>
                                        <p:cTn id="17" dur="500"/>
                                        <p:tgtEl>
                                          <p:spTgt spid="1049071"/>
                                        </p:tgtEl>
                                      </p:cBhvr>
                                    </p:animEffect>
                                  </p:childTnLst>
                                </p:cTn>
                              </p:par>
                              <p:par>
                                <p:cTn id="18" presetID="22" presetClass="entr" presetSubtype="2" fill="hold" nodeType="withEffect">
                                  <p:stCondLst>
                                    <p:cond delay="0"/>
                                  </p:stCondLst>
                                  <p:childTnLst>
                                    <p:set>
                                      <p:cBhvr>
                                        <p:cTn id="19" dur="1" fill="hold">
                                          <p:stCondLst>
                                            <p:cond delay="0"/>
                                          </p:stCondLst>
                                        </p:cTn>
                                        <p:tgtEl>
                                          <p:spTgt spid="1049145"/>
                                        </p:tgtEl>
                                        <p:attrNameLst>
                                          <p:attrName>style.visibility</p:attrName>
                                        </p:attrNameLst>
                                      </p:cBhvr>
                                      <p:to>
                                        <p:strVal val="visible"/>
                                      </p:to>
                                    </p:set>
                                    <p:animEffect transition="in" filter="wipe(right)">
                                      <p:cBhvr>
                                        <p:cTn id="20" dur="500"/>
                                        <p:tgtEl>
                                          <p:spTgt spid="1049145"/>
                                        </p:tgtEl>
                                      </p:cBhvr>
                                    </p:animEffect>
                                  </p:childTnLst>
                                </p:cTn>
                              </p:par>
                            </p:childTnLst>
                          </p:cTn>
                        </p:par>
                        <p:par>
                          <p:cTn id="21" fill="hold">
                            <p:stCondLst>
                              <p:cond delay="1000"/>
                            </p:stCondLst>
                            <p:childTnLst>
                              <p:par>
                                <p:cTn id="22" presetID="22" presetClass="entr" presetSubtype="8" fill="hold" grpId="0" nodeType="afterEffect">
                                  <p:stCondLst>
                                    <p:cond delay="0"/>
                                  </p:stCondLst>
                                  <p:childTnLst>
                                    <p:set>
                                      <p:cBhvr>
                                        <p:cTn id="23" dur="1" fill="hold">
                                          <p:stCondLst>
                                            <p:cond delay="0"/>
                                          </p:stCondLst>
                                        </p:cTn>
                                        <p:tgtEl>
                                          <p:spTgt spid="1049146"/>
                                        </p:tgtEl>
                                        <p:attrNameLst>
                                          <p:attrName>style.visibility</p:attrName>
                                        </p:attrNameLst>
                                      </p:cBhvr>
                                      <p:to>
                                        <p:strVal val="visible"/>
                                      </p:to>
                                    </p:set>
                                    <p:animEffect transition="in" filter="wipe(left)">
                                      <p:cBhvr>
                                        <p:cTn id="24" dur="500"/>
                                        <p:tgtEl>
                                          <p:spTgt spid="1049146"/>
                                        </p:tgtEl>
                                      </p:cBhvr>
                                    </p:animEffect>
                                  </p:childTnLst>
                                </p:cTn>
                              </p:par>
                              <p:par>
                                <p:cTn id="25" presetID="22" presetClass="entr" presetSubtype="2" fill="hold" nodeType="withEffect">
                                  <p:stCondLst>
                                    <p:cond delay="0"/>
                                  </p:stCondLst>
                                  <p:childTnLst>
                                    <p:set>
                                      <p:cBhvr>
                                        <p:cTn id="26" dur="1" fill="hold">
                                          <p:stCondLst>
                                            <p:cond delay="0"/>
                                          </p:stCondLst>
                                        </p:cTn>
                                        <p:tgtEl>
                                          <p:spTgt spid="1049147"/>
                                        </p:tgtEl>
                                        <p:attrNameLst>
                                          <p:attrName>style.visibility</p:attrName>
                                        </p:attrNameLst>
                                      </p:cBhvr>
                                      <p:to>
                                        <p:strVal val="visible"/>
                                      </p:to>
                                    </p:set>
                                    <p:animEffect transition="in" filter="wipe(right)">
                                      <p:cBhvr>
                                        <p:cTn id="27" dur="500"/>
                                        <p:tgtEl>
                                          <p:spTgt spid="1049147"/>
                                        </p:tgtEl>
                                      </p:cBhvr>
                                    </p:animEffect>
                                  </p:childTnLst>
                                </p:cTn>
                              </p:par>
                              <p:par>
                                <p:cTn id="28" presetID="22" presetClass="entr" presetSubtype="2" fill="hold" nodeType="withEffect">
                                  <p:stCondLst>
                                    <p:cond delay="0"/>
                                  </p:stCondLst>
                                  <p:childTnLst>
                                    <p:set>
                                      <p:cBhvr>
                                        <p:cTn id="29" dur="1" fill="hold">
                                          <p:stCondLst>
                                            <p:cond delay="0"/>
                                          </p:stCondLst>
                                        </p:cTn>
                                        <p:tgtEl>
                                          <p:spTgt spid="1049148"/>
                                        </p:tgtEl>
                                        <p:attrNameLst>
                                          <p:attrName>style.visibility</p:attrName>
                                        </p:attrNameLst>
                                      </p:cBhvr>
                                      <p:to>
                                        <p:strVal val="visible"/>
                                      </p:to>
                                    </p:set>
                                    <p:animEffect transition="in" filter="wipe(right)">
                                      <p:cBhvr>
                                        <p:cTn id="30" dur="500"/>
                                        <p:tgtEl>
                                          <p:spTgt spid="10491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9071" grpId="0"/>
      <p:bldP spid="1049146"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9149" name="任意多边形 11502"/>
          <p:cNvSpPr/>
          <p:nvPr/>
        </p:nvSpPr>
        <p:spPr>
          <a:xfrm>
            <a:off x="7535863" y="111125"/>
            <a:ext cx="2076450" cy="192088"/>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F1C23F">
                  <a:alpha val="100000"/>
                </a:srgbClr>
              </a:gs>
              <a:gs pos="100000">
                <a:srgbClr val="EDB143">
                  <a:alpha val="100000"/>
                </a:srgbClr>
              </a:gs>
            </a:gsLst>
            <a:lin ang="5400000" scaled="1"/>
          </a:gradFill>
          <a:ln w="19050" cap="flat" cmpd="sng">
            <a:solidFill>
              <a:srgbClr val="C78713"/>
            </a:solidFill>
            <a:prstDash val="solid"/>
            <a:miter/>
            <a:headEnd type="none" w="med" len="med"/>
            <a:tailEnd type="none" w="med" len="med"/>
          </a:ln>
        </p:spPr>
        <p:txBody>
          <a:bodyPr/>
          <a:lstStyle/>
          <a:p>
            <a:endParaRPr lang="zh-CN" altLang="en-US"/>
          </a:p>
        </p:txBody>
      </p:sp>
      <p:sp>
        <p:nvSpPr>
          <p:cNvPr id="1049150" name="任意多边形 11403"/>
          <p:cNvSpPr/>
          <p:nvPr/>
        </p:nvSpPr>
        <p:spPr>
          <a:xfrm>
            <a:off x="7535863" y="615950"/>
            <a:ext cx="2076450" cy="192088"/>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F1C23F">
                  <a:alpha val="100000"/>
                </a:srgbClr>
              </a:gs>
              <a:gs pos="100000">
                <a:srgbClr val="EDB143">
                  <a:alpha val="100000"/>
                </a:srgbClr>
              </a:gs>
            </a:gsLst>
            <a:lin ang="5400000" scaled="1"/>
          </a:gradFill>
          <a:ln w="19050" cap="flat" cmpd="sng">
            <a:solidFill>
              <a:srgbClr val="C78713"/>
            </a:solidFill>
            <a:prstDash val="solid"/>
            <a:miter/>
            <a:headEnd type="none" w="med" len="med"/>
            <a:tailEnd type="none" w="med" len="med"/>
          </a:ln>
        </p:spPr>
        <p:txBody>
          <a:bodyPr/>
          <a:lstStyle/>
          <a:p>
            <a:endParaRPr lang="zh-CN" altLang="en-US"/>
          </a:p>
        </p:txBody>
      </p:sp>
      <p:sp>
        <p:nvSpPr>
          <p:cNvPr id="1049151" name="任意多边形 11402"/>
          <p:cNvSpPr/>
          <p:nvPr/>
        </p:nvSpPr>
        <p:spPr>
          <a:xfrm>
            <a:off x="3935413" y="190500"/>
            <a:ext cx="5676900" cy="527050"/>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979797">
                  <a:alpha val="100000"/>
                </a:srgbClr>
              </a:gs>
              <a:gs pos="100000">
                <a:srgbClr val="7B7B7B">
                  <a:alpha val="100000"/>
                </a:srgbClr>
              </a:gs>
            </a:gsLst>
            <a:lin ang="5400000" scaled="1"/>
          </a:gradFill>
          <a:ln w="19050" cap="flat" cmpd="sng">
            <a:solidFill>
              <a:srgbClr val="797979"/>
            </a:solidFill>
            <a:prstDash val="solid"/>
            <a:miter/>
            <a:headEnd type="none" w="med" len="med"/>
            <a:tailEnd type="none" w="med" len="med"/>
          </a:ln>
        </p:spPr>
        <p:txBody>
          <a:bodyPr/>
          <a:lstStyle/>
          <a:p>
            <a:endParaRPr lang="zh-CN" altLang="en-US"/>
          </a:p>
        </p:txBody>
      </p:sp>
      <p:sp>
        <p:nvSpPr>
          <p:cNvPr id="1049152" name="标题 11404"/>
          <p:cNvSpPr>
            <a:spLocks noGrp="1"/>
          </p:cNvSpPr>
          <p:nvPr>
            <p:ph type="title"/>
          </p:nvPr>
        </p:nvSpPr>
        <p:spPr/>
        <p:txBody>
          <a:bodyPr anchor="ctr"/>
          <a:lstStyle/>
          <a:p>
            <a:r>
              <a:rPr lang="en-US" altLang="zh-CN">
                <a:sym typeface="+mn-ea"/>
              </a:rPr>
              <a:t>1.</a:t>
            </a:r>
            <a:r>
              <a:rPr lang="zh-CN" altLang="en-US">
                <a:sym typeface="+mn-ea"/>
              </a:rPr>
              <a:t>负责的功能模块</a:t>
            </a:r>
            <a:endParaRPr lang="en-US" altLang="zh-CN"/>
          </a:p>
        </p:txBody>
      </p:sp>
      <p:grpSp>
        <p:nvGrpSpPr>
          <p:cNvPr id="136" name="组合 11665"/>
          <p:cNvGrpSpPr/>
          <p:nvPr/>
        </p:nvGrpSpPr>
        <p:grpSpPr>
          <a:xfrm>
            <a:off x="1524000" y="4052888"/>
            <a:ext cx="9271000" cy="2805112"/>
            <a:chOff x="0" y="2553"/>
            <a:chExt cx="5840" cy="1767"/>
          </a:xfrm>
        </p:grpSpPr>
        <p:grpSp>
          <p:nvGrpSpPr>
            <p:cNvPr id="137" name="组合 11272"/>
            <p:cNvGrpSpPr/>
            <p:nvPr/>
          </p:nvGrpSpPr>
          <p:grpSpPr>
            <a:xfrm>
              <a:off x="5042" y="3530"/>
              <a:ext cx="561" cy="643"/>
              <a:chOff x="5250" y="3618"/>
              <a:chExt cx="658" cy="754"/>
            </a:xfrm>
          </p:grpSpPr>
          <p:sp>
            <p:nvSpPr>
              <p:cNvPr id="1049153" name="任意多边形 11273"/>
              <p:cNvSpPr/>
              <p:nvPr/>
            </p:nvSpPr>
            <p:spPr>
              <a:xfrm>
                <a:off x="5494" y="3714"/>
                <a:ext cx="414" cy="658"/>
              </a:xfrm>
              <a:custGeom>
                <a:avLst/>
                <a:gdLst/>
                <a:ahLst/>
                <a:cxnLst/>
                <a:rect l="0" t="0" r="r" b="b"/>
                <a:pathLst>
                  <a:path w="414" h="658">
                    <a:moveTo>
                      <a:pt x="0" y="188"/>
                    </a:moveTo>
                    <a:lnTo>
                      <a:pt x="414" y="0"/>
                    </a:lnTo>
                    <a:lnTo>
                      <a:pt x="390" y="450"/>
                    </a:lnTo>
                    <a:lnTo>
                      <a:pt x="2" y="658"/>
                    </a:lnTo>
                    <a:lnTo>
                      <a:pt x="0" y="188"/>
                    </a:lnTo>
                    <a:close/>
                  </a:path>
                </a:pathLst>
              </a:custGeom>
              <a:solidFill>
                <a:srgbClr val="6C5938">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sp>
            <p:nvSpPr>
              <p:cNvPr id="1049154" name="任意多边形 11274"/>
              <p:cNvSpPr/>
              <p:nvPr/>
            </p:nvSpPr>
            <p:spPr>
              <a:xfrm>
                <a:off x="5250" y="3618"/>
                <a:ext cx="253" cy="746"/>
              </a:xfrm>
              <a:custGeom>
                <a:avLst/>
                <a:gdLst/>
                <a:ahLst/>
                <a:cxnLst/>
                <a:rect l="0" t="0" r="r" b="b"/>
                <a:pathLst>
                  <a:path w="253" h="746">
                    <a:moveTo>
                      <a:pt x="253" y="276"/>
                    </a:moveTo>
                    <a:lnTo>
                      <a:pt x="0" y="0"/>
                    </a:lnTo>
                    <a:lnTo>
                      <a:pt x="24" y="518"/>
                    </a:lnTo>
                    <a:lnTo>
                      <a:pt x="251" y="746"/>
                    </a:lnTo>
                    <a:lnTo>
                      <a:pt x="253" y="276"/>
                    </a:lnTo>
                    <a:close/>
                  </a:path>
                </a:pathLst>
              </a:custGeom>
              <a:solidFill>
                <a:srgbClr val="B39A6D">
                  <a:alpha val="100000"/>
                </a:srgbClr>
              </a:solidFill>
              <a:ln w="8001">
                <a:noFill/>
              </a:ln>
            </p:spPr>
            <p:txBody>
              <a:bodyPr/>
              <a:lstStyle/>
              <a:p>
                <a:endParaRPr lang="zh-CN" altLang="en-US"/>
              </a:p>
            </p:txBody>
          </p:sp>
        </p:grpSp>
        <p:grpSp>
          <p:nvGrpSpPr>
            <p:cNvPr id="138" name="组合 11275"/>
            <p:cNvGrpSpPr/>
            <p:nvPr/>
          </p:nvGrpSpPr>
          <p:grpSpPr>
            <a:xfrm>
              <a:off x="4782" y="3685"/>
              <a:ext cx="378" cy="305"/>
              <a:chOff x="4612" y="3798"/>
              <a:chExt cx="444" cy="358"/>
            </a:xfrm>
          </p:grpSpPr>
          <p:sp>
            <p:nvSpPr>
              <p:cNvPr id="1049155" name="任意多边形 11276"/>
              <p:cNvSpPr/>
              <p:nvPr/>
            </p:nvSpPr>
            <p:spPr>
              <a:xfrm>
                <a:off x="4862" y="3798"/>
                <a:ext cx="194" cy="358"/>
              </a:xfrm>
              <a:custGeom>
                <a:avLst/>
                <a:gdLst/>
                <a:ahLst/>
                <a:cxnLst/>
                <a:rect l="0" t="0" r="r" b="b"/>
                <a:pathLst>
                  <a:path w="194" h="358">
                    <a:moveTo>
                      <a:pt x="0" y="176"/>
                    </a:moveTo>
                    <a:lnTo>
                      <a:pt x="178" y="0"/>
                    </a:lnTo>
                    <a:lnTo>
                      <a:pt x="194" y="186"/>
                    </a:lnTo>
                    <a:lnTo>
                      <a:pt x="20" y="358"/>
                    </a:lnTo>
                    <a:lnTo>
                      <a:pt x="0" y="176"/>
                    </a:lnTo>
                    <a:close/>
                  </a:path>
                </a:pathLst>
              </a:custGeom>
              <a:solidFill>
                <a:srgbClr val="9B8E7B">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sp>
            <p:nvSpPr>
              <p:cNvPr id="1049156" name="任意多边形 11277"/>
              <p:cNvSpPr/>
              <p:nvPr/>
            </p:nvSpPr>
            <p:spPr>
              <a:xfrm>
                <a:off x="4612" y="3818"/>
                <a:ext cx="266" cy="330"/>
              </a:xfrm>
              <a:custGeom>
                <a:avLst/>
                <a:gdLst/>
                <a:ahLst/>
                <a:cxnLst/>
                <a:rect l="0" t="0" r="r" b="b"/>
                <a:pathLst>
                  <a:path w="266" h="330">
                    <a:moveTo>
                      <a:pt x="0" y="0"/>
                    </a:moveTo>
                    <a:lnTo>
                      <a:pt x="250" y="164"/>
                    </a:lnTo>
                    <a:lnTo>
                      <a:pt x="266" y="330"/>
                    </a:lnTo>
                    <a:lnTo>
                      <a:pt x="2" y="162"/>
                    </a:lnTo>
                    <a:lnTo>
                      <a:pt x="0" y="0"/>
                    </a:lnTo>
                    <a:close/>
                  </a:path>
                </a:pathLst>
              </a:custGeom>
              <a:solidFill>
                <a:srgbClr val="E5CBA4">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grpSp>
        <p:sp>
          <p:nvSpPr>
            <p:cNvPr id="1049157" name="椭圆 11280"/>
            <p:cNvSpPr/>
            <p:nvPr/>
          </p:nvSpPr>
          <p:spPr>
            <a:xfrm>
              <a:off x="4691" y="3548"/>
              <a:ext cx="619" cy="373"/>
            </a:xfrm>
            <a:prstGeom prst="ellipse">
              <a:avLst/>
            </a:prstGeom>
            <a:gradFill rotWithShape="1">
              <a:gsLst>
                <a:gs pos="0">
                  <a:srgbClr val="828282">
                    <a:alpha val="60001"/>
                  </a:srgbClr>
                </a:gs>
                <a:gs pos="100000">
                  <a:srgbClr val="828282">
                    <a:gamma/>
                    <a:tint val="0"/>
                    <a:invGamma/>
                    <a:alpha val="0"/>
                  </a:srgbClr>
                </a:gs>
              </a:gsLst>
              <a:path path="shape">
                <a:fillToRect l="50000" t="50000" r="50000" b="50000"/>
              </a:path>
            </a:gradFill>
            <a:ln w="9525">
              <a:noFill/>
            </a:ln>
          </p:spPr>
          <p:txBody>
            <a:bodyPr/>
            <a:lstStyle/>
            <a:p>
              <a:endParaRPr lang="zh-CN" altLang="en-US"/>
            </a:p>
          </p:txBody>
        </p:sp>
        <p:grpSp>
          <p:nvGrpSpPr>
            <p:cNvPr id="139" name="组合 11664"/>
            <p:cNvGrpSpPr/>
            <p:nvPr/>
          </p:nvGrpSpPr>
          <p:grpSpPr>
            <a:xfrm>
              <a:off x="0" y="2553"/>
              <a:ext cx="5840" cy="1767"/>
              <a:chOff x="0" y="2553"/>
              <a:chExt cx="5840" cy="1767"/>
            </a:xfrm>
          </p:grpSpPr>
          <p:sp>
            <p:nvSpPr>
              <p:cNvPr id="1049158" name="矩形 11405"/>
              <p:cNvSpPr/>
              <p:nvPr/>
            </p:nvSpPr>
            <p:spPr>
              <a:xfrm>
                <a:off x="0" y="3113"/>
                <a:ext cx="5760" cy="1207"/>
              </a:xfrm>
              <a:prstGeom prst="rect">
                <a:avLst/>
              </a:prstGeom>
              <a:gradFill rotWithShape="1">
                <a:gsLst>
                  <a:gs pos="0">
                    <a:schemeClr val="bg1">
                      <a:gamma/>
                      <a:shade val="46275"/>
                      <a:invGamma/>
                      <a:alpha val="0"/>
                    </a:schemeClr>
                  </a:gs>
                  <a:gs pos="100000">
                    <a:schemeClr val="bg1"/>
                  </a:gs>
                </a:gsLst>
                <a:lin ang="5400000" scaled="1"/>
              </a:gradFill>
              <a:ln w="9525">
                <a:noFill/>
              </a:ln>
            </p:spPr>
            <p:txBody>
              <a:bodyPr/>
              <a:lstStyle/>
              <a:p>
                <a:endParaRPr lang="zh-CN" altLang="en-US"/>
              </a:p>
            </p:txBody>
          </p:sp>
          <p:sp>
            <p:nvSpPr>
              <p:cNvPr id="1049159" name="椭圆 11279"/>
              <p:cNvSpPr/>
              <p:nvPr/>
            </p:nvSpPr>
            <p:spPr>
              <a:xfrm>
                <a:off x="4693" y="3438"/>
                <a:ext cx="1147" cy="417"/>
              </a:xfrm>
              <a:prstGeom prst="ellipse">
                <a:avLst/>
              </a:prstGeom>
              <a:gradFill rotWithShape="1">
                <a:gsLst>
                  <a:gs pos="0">
                    <a:srgbClr val="828282">
                      <a:alpha val="80000"/>
                    </a:srgbClr>
                  </a:gs>
                  <a:gs pos="100000">
                    <a:srgbClr val="828282">
                      <a:gamma/>
                      <a:tint val="0"/>
                      <a:invGamma/>
                      <a:alpha val="0"/>
                    </a:srgbClr>
                  </a:gs>
                </a:gsLst>
                <a:path path="shape">
                  <a:fillToRect l="50000" t="50000" r="50000" b="50000"/>
                </a:path>
              </a:gradFill>
              <a:ln w="9525">
                <a:noFill/>
              </a:ln>
            </p:spPr>
            <p:txBody>
              <a:bodyPr/>
              <a:lstStyle/>
              <a:p>
                <a:endParaRPr lang="zh-CN" altLang="en-US"/>
              </a:p>
            </p:txBody>
          </p:sp>
          <p:grpSp>
            <p:nvGrpSpPr>
              <p:cNvPr id="140" name="组合 11281"/>
              <p:cNvGrpSpPr/>
              <p:nvPr/>
            </p:nvGrpSpPr>
            <p:grpSpPr>
              <a:xfrm>
                <a:off x="5009" y="3031"/>
                <a:ext cx="637" cy="737"/>
                <a:chOff x="4933" y="3016"/>
                <a:chExt cx="747" cy="864"/>
              </a:xfrm>
            </p:grpSpPr>
            <p:sp>
              <p:nvSpPr>
                <p:cNvPr id="1049160" name="任意多边形 11282"/>
                <p:cNvSpPr/>
                <p:nvPr/>
              </p:nvSpPr>
              <p:spPr>
                <a:xfrm>
                  <a:off x="4933" y="3016"/>
                  <a:ext cx="747" cy="285"/>
                </a:xfrm>
                <a:custGeom>
                  <a:avLst/>
                  <a:gdLst/>
                  <a:ahLst/>
                  <a:cxnLst/>
                  <a:rect l="0" t="0" r="r" b="b"/>
                  <a:pathLst>
                    <a:path w="680" h="259">
                      <a:moveTo>
                        <a:pt x="680" y="140"/>
                      </a:moveTo>
                      <a:lnTo>
                        <a:pt x="387" y="0"/>
                      </a:lnTo>
                      <a:lnTo>
                        <a:pt x="0" y="68"/>
                      </a:lnTo>
                      <a:lnTo>
                        <a:pt x="246" y="259"/>
                      </a:lnTo>
                      <a:lnTo>
                        <a:pt x="680" y="140"/>
                      </a:lnTo>
                      <a:close/>
                    </a:path>
                  </a:pathLst>
                </a:custGeom>
                <a:solidFill>
                  <a:srgbClr val="AC9265">
                    <a:alpha val="100000"/>
                  </a:srgbClr>
                </a:solidFill>
                <a:ln w="8001">
                  <a:noFill/>
                </a:ln>
              </p:spPr>
              <p:txBody>
                <a:bodyPr/>
                <a:lstStyle/>
                <a:p>
                  <a:endParaRPr lang="zh-CN" altLang="en-US"/>
                </a:p>
              </p:txBody>
            </p:sp>
            <p:sp>
              <p:nvSpPr>
                <p:cNvPr id="1049161" name="任意多边形 11283"/>
                <p:cNvSpPr/>
                <p:nvPr/>
              </p:nvSpPr>
              <p:spPr>
                <a:xfrm>
                  <a:off x="4933" y="3091"/>
                  <a:ext cx="297" cy="789"/>
                </a:xfrm>
                <a:custGeom>
                  <a:avLst/>
                  <a:gdLst/>
                  <a:ahLst/>
                  <a:cxnLst/>
                  <a:rect l="0" t="0" r="r" b="b"/>
                  <a:pathLst>
                    <a:path w="270" h="718">
                      <a:moveTo>
                        <a:pt x="47" y="463"/>
                      </a:moveTo>
                      <a:lnTo>
                        <a:pt x="270" y="718"/>
                      </a:lnTo>
                      <a:lnTo>
                        <a:pt x="246" y="191"/>
                      </a:lnTo>
                      <a:lnTo>
                        <a:pt x="0" y="0"/>
                      </a:lnTo>
                      <a:lnTo>
                        <a:pt x="47" y="463"/>
                      </a:lnTo>
                      <a:close/>
                    </a:path>
                  </a:pathLst>
                </a:custGeom>
                <a:solidFill>
                  <a:srgbClr val="B39A6D">
                    <a:alpha val="100000"/>
                  </a:srgbClr>
                </a:solidFill>
                <a:ln w="8001">
                  <a:noFill/>
                </a:ln>
              </p:spPr>
              <p:txBody>
                <a:bodyPr/>
                <a:lstStyle/>
                <a:p>
                  <a:endParaRPr lang="zh-CN" altLang="en-US"/>
                </a:p>
              </p:txBody>
            </p:sp>
            <p:sp>
              <p:nvSpPr>
                <p:cNvPr id="1049162" name="任意多边形 11284"/>
                <p:cNvSpPr/>
                <p:nvPr/>
              </p:nvSpPr>
              <p:spPr>
                <a:xfrm>
                  <a:off x="5203" y="3171"/>
                  <a:ext cx="477" cy="709"/>
                </a:xfrm>
                <a:custGeom>
                  <a:avLst/>
                  <a:gdLst/>
                  <a:ahLst/>
                  <a:cxnLst/>
                  <a:rect l="0" t="0" r="r" b="b"/>
                  <a:pathLst>
                    <a:path w="434" h="646">
                      <a:moveTo>
                        <a:pt x="400" y="478"/>
                      </a:moveTo>
                      <a:lnTo>
                        <a:pt x="434" y="0"/>
                      </a:lnTo>
                      <a:lnTo>
                        <a:pt x="0" y="119"/>
                      </a:lnTo>
                      <a:lnTo>
                        <a:pt x="24" y="646"/>
                      </a:lnTo>
                      <a:lnTo>
                        <a:pt x="400" y="478"/>
                      </a:lnTo>
                      <a:close/>
                    </a:path>
                  </a:pathLst>
                </a:custGeom>
                <a:solidFill>
                  <a:srgbClr val="A88B58">
                    <a:alpha val="100000"/>
                  </a:srgbClr>
                </a:solidFill>
                <a:ln w="8001" cap="flat" cmpd="sng">
                  <a:solidFill>
                    <a:srgbClr val="B09668"/>
                  </a:solidFill>
                  <a:prstDash val="solid"/>
                  <a:miter/>
                  <a:headEnd type="none" w="med" len="med"/>
                  <a:tailEnd type="none" w="med" len="med"/>
                </a:ln>
              </p:spPr>
              <p:txBody>
                <a:bodyPr/>
                <a:lstStyle/>
                <a:p>
                  <a:endParaRPr lang="zh-CN" altLang="en-US"/>
                </a:p>
              </p:txBody>
            </p:sp>
            <p:sp>
              <p:nvSpPr>
                <p:cNvPr id="1049163" name="任意多边形 11285"/>
                <p:cNvSpPr/>
                <p:nvPr/>
              </p:nvSpPr>
              <p:spPr>
                <a:xfrm>
                  <a:off x="5055" y="3080"/>
                  <a:ext cx="483" cy="221"/>
                </a:xfrm>
                <a:custGeom>
                  <a:avLst/>
                  <a:gdLst/>
                  <a:ahLst/>
                  <a:cxnLst/>
                  <a:rect l="0" t="0" r="r" b="b"/>
                  <a:pathLst>
                    <a:path w="440" h="201">
                      <a:moveTo>
                        <a:pt x="32" y="199"/>
                      </a:moveTo>
                      <a:lnTo>
                        <a:pt x="32" y="201"/>
                      </a:lnTo>
                      <a:lnTo>
                        <a:pt x="32" y="195"/>
                      </a:lnTo>
                      <a:lnTo>
                        <a:pt x="28" y="197"/>
                      </a:lnTo>
                      <a:lnTo>
                        <a:pt x="28" y="191"/>
                      </a:lnTo>
                      <a:lnTo>
                        <a:pt x="26" y="193"/>
                      </a:lnTo>
                      <a:lnTo>
                        <a:pt x="26" y="189"/>
                      </a:lnTo>
                      <a:lnTo>
                        <a:pt x="22" y="191"/>
                      </a:lnTo>
                      <a:lnTo>
                        <a:pt x="22" y="185"/>
                      </a:lnTo>
                      <a:lnTo>
                        <a:pt x="20" y="189"/>
                      </a:lnTo>
                      <a:lnTo>
                        <a:pt x="20" y="184"/>
                      </a:lnTo>
                      <a:lnTo>
                        <a:pt x="18" y="187"/>
                      </a:lnTo>
                      <a:lnTo>
                        <a:pt x="18" y="182"/>
                      </a:lnTo>
                      <a:lnTo>
                        <a:pt x="17" y="184"/>
                      </a:lnTo>
                      <a:lnTo>
                        <a:pt x="17" y="180"/>
                      </a:lnTo>
                      <a:lnTo>
                        <a:pt x="13" y="184"/>
                      </a:lnTo>
                      <a:lnTo>
                        <a:pt x="11" y="182"/>
                      </a:lnTo>
                      <a:lnTo>
                        <a:pt x="11" y="176"/>
                      </a:lnTo>
                      <a:lnTo>
                        <a:pt x="9" y="180"/>
                      </a:lnTo>
                      <a:lnTo>
                        <a:pt x="9" y="174"/>
                      </a:lnTo>
                      <a:lnTo>
                        <a:pt x="7" y="176"/>
                      </a:lnTo>
                      <a:lnTo>
                        <a:pt x="7" y="170"/>
                      </a:lnTo>
                      <a:lnTo>
                        <a:pt x="5" y="172"/>
                      </a:lnTo>
                      <a:lnTo>
                        <a:pt x="5" y="167"/>
                      </a:lnTo>
                      <a:lnTo>
                        <a:pt x="1" y="170"/>
                      </a:lnTo>
                      <a:lnTo>
                        <a:pt x="1" y="165"/>
                      </a:lnTo>
                      <a:lnTo>
                        <a:pt x="0" y="167"/>
                      </a:lnTo>
                      <a:lnTo>
                        <a:pt x="0" y="95"/>
                      </a:lnTo>
                      <a:lnTo>
                        <a:pt x="400" y="0"/>
                      </a:lnTo>
                      <a:lnTo>
                        <a:pt x="440" y="19"/>
                      </a:lnTo>
                      <a:lnTo>
                        <a:pt x="32" y="119"/>
                      </a:lnTo>
                      <a:lnTo>
                        <a:pt x="32" y="199"/>
                      </a:lnTo>
                      <a:close/>
                    </a:path>
                  </a:pathLst>
                </a:custGeom>
                <a:solidFill>
                  <a:srgbClr val="D8C9B3">
                    <a:alpha val="100000"/>
                  </a:srgbClr>
                </a:solidFill>
                <a:ln w="8001">
                  <a:noFill/>
                </a:ln>
              </p:spPr>
              <p:txBody>
                <a:bodyPr/>
                <a:lstStyle/>
                <a:p>
                  <a:endParaRPr lang="zh-CN" altLang="en-US"/>
                </a:p>
              </p:txBody>
            </p:sp>
            <p:sp>
              <p:nvSpPr>
                <p:cNvPr id="1049164" name="任意多边形 11286"/>
                <p:cNvSpPr/>
                <p:nvPr/>
              </p:nvSpPr>
              <p:spPr>
                <a:xfrm>
                  <a:off x="5073" y="3091"/>
                  <a:ext cx="445" cy="108"/>
                </a:xfrm>
                <a:custGeom>
                  <a:avLst/>
                  <a:gdLst/>
                  <a:ahLst/>
                  <a:cxnLst/>
                  <a:rect l="0" t="0" r="r" b="b"/>
                  <a:pathLst>
                    <a:path w="406" h="98">
                      <a:moveTo>
                        <a:pt x="406" y="2"/>
                      </a:moveTo>
                      <a:lnTo>
                        <a:pt x="1" y="98"/>
                      </a:lnTo>
                      <a:lnTo>
                        <a:pt x="0" y="96"/>
                      </a:lnTo>
                      <a:lnTo>
                        <a:pt x="404" y="0"/>
                      </a:lnTo>
                      <a:lnTo>
                        <a:pt x="406" y="2"/>
                      </a:lnTo>
                      <a:close/>
                    </a:path>
                  </a:pathLst>
                </a:custGeom>
                <a:solidFill>
                  <a:srgbClr val="D0C0A8">
                    <a:alpha val="100000"/>
                  </a:srgbClr>
                </a:solidFill>
                <a:ln w="8001">
                  <a:noFill/>
                </a:ln>
              </p:spPr>
              <p:txBody>
                <a:bodyPr/>
                <a:lstStyle/>
                <a:p>
                  <a:endParaRPr lang="zh-CN" altLang="en-US"/>
                </a:p>
              </p:txBody>
            </p:sp>
            <p:sp>
              <p:nvSpPr>
                <p:cNvPr id="1049165" name="任意多边形 11287"/>
                <p:cNvSpPr/>
                <p:nvPr/>
              </p:nvSpPr>
              <p:spPr>
                <a:xfrm>
                  <a:off x="5577" y="3637"/>
                  <a:ext cx="17" cy="14"/>
                </a:xfrm>
                <a:custGeom>
                  <a:avLst/>
                  <a:gdLst/>
                  <a:ahLst/>
                  <a:cxnLst/>
                  <a:rect l="0" t="0" r="r" b="b"/>
                  <a:pathLst>
                    <a:path w="8" h="7">
                      <a:moveTo>
                        <a:pt x="5" y="6"/>
                      </a:moveTo>
                      <a:cubicBezTo>
                        <a:pt x="3" y="7"/>
                        <a:pt x="2" y="7"/>
                        <a:pt x="1" y="6"/>
                      </a:cubicBezTo>
                      <a:cubicBezTo>
                        <a:pt x="0" y="4"/>
                        <a:pt x="2" y="2"/>
                        <a:pt x="4" y="1"/>
                      </a:cubicBezTo>
                      <a:cubicBezTo>
                        <a:pt x="5" y="0"/>
                        <a:pt x="7" y="0"/>
                        <a:pt x="7" y="1"/>
                      </a:cubicBezTo>
                      <a:cubicBezTo>
                        <a:pt x="8" y="3"/>
                        <a:pt x="6" y="5"/>
                        <a:pt x="5" y="6"/>
                      </a:cubicBezTo>
                      <a:close/>
                    </a:path>
                  </a:pathLst>
                </a:custGeom>
                <a:solidFill>
                  <a:srgbClr val="FFFFFF">
                    <a:alpha val="100000"/>
                  </a:srgbClr>
                </a:solidFill>
                <a:ln w="8001">
                  <a:noFill/>
                </a:ln>
              </p:spPr>
              <p:txBody>
                <a:bodyPr/>
                <a:lstStyle/>
                <a:p>
                  <a:endParaRPr lang="zh-CN" altLang="en-US"/>
                </a:p>
              </p:txBody>
            </p:sp>
            <p:sp>
              <p:nvSpPr>
                <p:cNvPr id="1049166" name="任意多边形 11288"/>
                <p:cNvSpPr/>
                <p:nvPr/>
              </p:nvSpPr>
              <p:spPr>
                <a:xfrm>
                  <a:off x="5579" y="3650"/>
                  <a:ext cx="12" cy="18"/>
                </a:xfrm>
                <a:custGeom>
                  <a:avLst/>
                  <a:gdLst/>
                  <a:ahLst/>
                  <a:cxnLst/>
                  <a:rect l="0" t="0" r="r" b="b"/>
                  <a:pathLst>
                    <a:path w="6" h="9">
                      <a:moveTo>
                        <a:pt x="6" y="2"/>
                      </a:moveTo>
                      <a:cubicBezTo>
                        <a:pt x="6" y="3"/>
                        <a:pt x="6" y="5"/>
                        <a:pt x="5" y="7"/>
                      </a:cubicBezTo>
                      <a:cubicBezTo>
                        <a:pt x="3" y="8"/>
                        <a:pt x="1" y="9"/>
                        <a:pt x="0" y="8"/>
                      </a:cubicBezTo>
                      <a:cubicBezTo>
                        <a:pt x="0" y="7"/>
                        <a:pt x="0" y="6"/>
                        <a:pt x="0" y="5"/>
                      </a:cubicBezTo>
                      <a:cubicBezTo>
                        <a:pt x="1" y="2"/>
                        <a:pt x="4" y="0"/>
                        <a:pt x="6" y="2"/>
                      </a:cubicBezTo>
                      <a:close/>
                    </a:path>
                  </a:pathLst>
                </a:custGeom>
                <a:solidFill>
                  <a:srgbClr val="FFFFFF">
                    <a:alpha val="100000"/>
                  </a:srgbClr>
                </a:solidFill>
                <a:ln w="8001">
                  <a:noFill/>
                </a:ln>
              </p:spPr>
              <p:txBody>
                <a:bodyPr/>
                <a:lstStyle/>
                <a:p>
                  <a:endParaRPr lang="zh-CN" altLang="en-US"/>
                </a:p>
              </p:txBody>
            </p:sp>
            <p:sp>
              <p:nvSpPr>
                <p:cNvPr id="1049167" name="任意多边形 11289"/>
                <p:cNvSpPr>
                  <a:spLocks noEditPoints="1"/>
                </p:cNvSpPr>
                <p:nvPr/>
              </p:nvSpPr>
              <p:spPr>
                <a:xfrm>
                  <a:off x="5451" y="3647"/>
                  <a:ext cx="78" cy="107"/>
                </a:xfrm>
                <a:custGeom>
                  <a:avLst/>
                  <a:gdLst/>
                  <a:ahLst/>
                  <a:cxnLst/>
                  <a:rect l="0" t="0" r="r" b="b"/>
                  <a:pathLst>
                    <a:path w="37" h="52">
                      <a:moveTo>
                        <a:pt x="1" y="28"/>
                      </a:moveTo>
                      <a:cubicBezTo>
                        <a:pt x="1" y="28"/>
                        <a:pt x="1" y="29"/>
                        <a:pt x="1" y="29"/>
                      </a:cubicBezTo>
                      <a:cubicBezTo>
                        <a:pt x="1" y="30"/>
                        <a:pt x="1" y="30"/>
                        <a:pt x="1" y="31"/>
                      </a:cubicBezTo>
                      <a:cubicBezTo>
                        <a:pt x="0" y="34"/>
                        <a:pt x="1" y="37"/>
                        <a:pt x="1" y="40"/>
                      </a:cubicBezTo>
                      <a:cubicBezTo>
                        <a:pt x="1" y="41"/>
                        <a:pt x="1" y="41"/>
                        <a:pt x="1" y="41"/>
                      </a:cubicBezTo>
                      <a:cubicBezTo>
                        <a:pt x="0" y="43"/>
                        <a:pt x="1" y="45"/>
                        <a:pt x="1" y="47"/>
                      </a:cubicBezTo>
                      <a:cubicBezTo>
                        <a:pt x="1" y="48"/>
                        <a:pt x="1" y="50"/>
                        <a:pt x="1" y="52"/>
                      </a:cubicBezTo>
                      <a:cubicBezTo>
                        <a:pt x="2" y="51"/>
                        <a:pt x="3" y="52"/>
                        <a:pt x="4" y="51"/>
                      </a:cubicBezTo>
                      <a:cubicBezTo>
                        <a:pt x="4" y="50"/>
                        <a:pt x="3" y="51"/>
                        <a:pt x="3" y="51"/>
                      </a:cubicBezTo>
                      <a:cubicBezTo>
                        <a:pt x="3" y="50"/>
                        <a:pt x="4" y="50"/>
                        <a:pt x="4" y="50"/>
                      </a:cubicBezTo>
                      <a:cubicBezTo>
                        <a:pt x="4" y="50"/>
                        <a:pt x="4" y="50"/>
                        <a:pt x="4" y="51"/>
                      </a:cubicBezTo>
                      <a:cubicBezTo>
                        <a:pt x="6" y="51"/>
                        <a:pt x="7" y="49"/>
                        <a:pt x="9" y="49"/>
                      </a:cubicBezTo>
                      <a:cubicBezTo>
                        <a:pt x="9" y="48"/>
                        <a:pt x="9" y="48"/>
                        <a:pt x="9" y="48"/>
                      </a:cubicBezTo>
                      <a:cubicBezTo>
                        <a:pt x="9" y="48"/>
                        <a:pt x="9" y="48"/>
                        <a:pt x="9" y="48"/>
                      </a:cubicBezTo>
                      <a:cubicBezTo>
                        <a:pt x="11" y="48"/>
                        <a:pt x="12" y="47"/>
                        <a:pt x="13" y="47"/>
                      </a:cubicBezTo>
                      <a:cubicBezTo>
                        <a:pt x="12" y="47"/>
                        <a:pt x="12" y="47"/>
                        <a:pt x="11" y="47"/>
                      </a:cubicBezTo>
                      <a:cubicBezTo>
                        <a:pt x="12" y="47"/>
                        <a:pt x="12" y="47"/>
                        <a:pt x="12" y="46"/>
                      </a:cubicBezTo>
                      <a:cubicBezTo>
                        <a:pt x="12" y="46"/>
                        <a:pt x="12" y="45"/>
                        <a:pt x="11" y="44"/>
                      </a:cubicBezTo>
                      <a:cubicBezTo>
                        <a:pt x="12" y="44"/>
                        <a:pt x="13" y="44"/>
                        <a:pt x="13" y="43"/>
                      </a:cubicBezTo>
                      <a:cubicBezTo>
                        <a:pt x="13" y="43"/>
                        <a:pt x="12" y="43"/>
                        <a:pt x="12" y="42"/>
                      </a:cubicBezTo>
                      <a:cubicBezTo>
                        <a:pt x="12" y="42"/>
                        <a:pt x="13" y="42"/>
                        <a:pt x="12" y="41"/>
                      </a:cubicBezTo>
                      <a:cubicBezTo>
                        <a:pt x="12" y="41"/>
                        <a:pt x="12" y="41"/>
                        <a:pt x="12" y="42"/>
                      </a:cubicBezTo>
                      <a:cubicBezTo>
                        <a:pt x="11" y="41"/>
                        <a:pt x="11" y="41"/>
                        <a:pt x="11" y="41"/>
                      </a:cubicBezTo>
                      <a:cubicBezTo>
                        <a:pt x="11" y="40"/>
                        <a:pt x="12" y="41"/>
                        <a:pt x="12" y="41"/>
                      </a:cubicBezTo>
                      <a:cubicBezTo>
                        <a:pt x="12" y="41"/>
                        <a:pt x="12" y="41"/>
                        <a:pt x="12" y="41"/>
                      </a:cubicBezTo>
                      <a:cubicBezTo>
                        <a:pt x="13" y="40"/>
                        <a:pt x="12" y="40"/>
                        <a:pt x="12" y="40"/>
                      </a:cubicBezTo>
                      <a:cubicBezTo>
                        <a:pt x="12" y="39"/>
                        <a:pt x="13" y="40"/>
                        <a:pt x="13" y="39"/>
                      </a:cubicBezTo>
                      <a:cubicBezTo>
                        <a:pt x="13" y="39"/>
                        <a:pt x="13" y="39"/>
                        <a:pt x="13" y="38"/>
                      </a:cubicBezTo>
                      <a:cubicBezTo>
                        <a:pt x="13" y="38"/>
                        <a:pt x="13" y="38"/>
                        <a:pt x="13" y="38"/>
                      </a:cubicBezTo>
                      <a:cubicBezTo>
                        <a:pt x="13" y="38"/>
                        <a:pt x="13" y="38"/>
                        <a:pt x="13" y="39"/>
                      </a:cubicBezTo>
                      <a:cubicBezTo>
                        <a:pt x="14" y="39"/>
                        <a:pt x="13" y="41"/>
                        <a:pt x="14" y="42"/>
                      </a:cubicBezTo>
                      <a:cubicBezTo>
                        <a:pt x="14" y="42"/>
                        <a:pt x="13" y="43"/>
                        <a:pt x="13" y="43"/>
                      </a:cubicBezTo>
                      <a:cubicBezTo>
                        <a:pt x="13" y="43"/>
                        <a:pt x="13" y="44"/>
                        <a:pt x="13" y="44"/>
                      </a:cubicBezTo>
                      <a:cubicBezTo>
                        <a:pt x="13" y="44"/>
                        <a:pt x="13" y="44"/>
                        <a:pt x="12" y="44"/>
                      </a:cubicBezTo>
                      <a:cubicBezTo>
                        <a:pt x="12" y="45"/>
                        <a:pt x="13" y="45"/>
                        <a:pt x="13" y="45"/>
                      </a:cubicBezTo>
                      <a:cubicBezTo>
                        <a:pt x="14" y="45"/>
                        <a:pt x="14" y="46"/>
                        <a:pt x="14" y="46"/>
                      </a:cubicBezTo>
                      <a:cubicBezTo>
                        <a:pt x="14" y="46"/>
                        <a:pt x="14" y="46"/>
                        <a:pt x="14" y="46"/>
                      </a:cubicBezTo>
                      <a:cubicBezTo>
                        <a:pt x="14" y="47"/>
                        <a:pt x="16" y="46"/>
                        <a:pt x="16" y="45"/>
                      </a:cubicBezTo>
                      <a:cubicBezTo>
                        <a:pt x="16" y="45"/>
                        <a:pt x="16" y="45"/>
                        <a:pt x="16" y="45"/>
                      </a:cubicBezTo>
                      <a:cubicBezTo>
                        <a:pt x="16" y="45"/>
                        <a:pt x="17" y="45"/>
                        <a:pt x="17" y="44"/>
                      </a:cubicBezTo>
                      <a:cubicBezTo>
                        <a:pt x="17" y="44"/>
                        <a:pt x="17" y="44"/>
                        <a:pt x="18" y="43"/>
                      </a:cubicBezTo>
                      <a:cubicBezTo>
                        <a:pt x="19" y="43"/>
                        <a:pt x="20" y="43"/>
                        <a:pt x="21" y="42"/>
                      </a:cubicBezTo>
                      <a:cubicBezTo>
                        <a:pt x="21" y="43"/>
                        <a:pt x="21" y="43"/>
                        <a:pt x="21" y="43"/>
                      </a:cubicBezTo>
                      <a:cubicBezTo>
                        <a:pt x="20" y="43"/>
                        <a:pt x="21" y="43"/>
                        <a:pt x="20" y="43"/>
                      </a:cubicBezTo>
                      <a:cubicBezTo>
                        <a:pt x="20" y="43"/>
                        <a:pt x="20" y="43"/>
                        <a:pt x="20" y="44"/>
                      </a:cubicBezTo>
                      <a:cubicBezTo>
                        <a:pt x="20" y="44"/>
                        <a:pt x="21" y="43"/>
                        <a:pt x="22" y="43"/>
                      </a:cubicBezTo>
                      <a:cubicBezTo>
                        <a:pt x="22" y="43"/>
                        <a:pt x="21" y="43"/>
                        <a:pt x="22" y="42"/>
                      </a:cubicBezTo>
                      <a:cubicBezTo>
                        <a:pt x="22" y="43"/>
                        <a:pt x="22" y="43"/>
                        <a:pt x="22" y="43"/>
                      </a:cubicBezTo>
                      <a:cubicBezTo>
                        <a:pt x="24" y="42"/>
                        <a:pt x="26" y="41"/>
                        <a:pt x="28" y="40"/>
                      </a:cubicBezTo>
                      <a:cubicBezTo>
                        <a:pt x="28" y="40"/>
                        <a:pt x="28" y="40"/>
                        <a:pt x="28" y="40"/>
                      </a:cubicBezTo>
                      <a:cubicBezTo>
                        <a:pt x="28" y="39"/>
                        <a:pt x="29" y="39"/>
                        <a:pt x="29" y="39"/>
                      </a:cubicBezTo>
                      <a:cubicBezTo>
                        <a:pt x="30" y="39"/>
                        <a:pt x="30" y="39"/>
                        <a:pt x="30" y="39"/>
                      </a:cubicBezTo>
                      <a:cubicBezTo>
                        <a:pt x="30" y="39"/>
                        <a:pt x="31" y="39"/>
                        <a:pt x="31" y="38"/>
                      </a:cubicBezTo>
                      <a:cubicBezTo>
                        <a:pt x="32" y="38"/>
                        <a:pt x="32" y="39"/>
                        <a:pt x="32" y="38"/>
                      </a:cubicBezTo>
                      <a:cubicBezTo>
                        <a:pt x="33" y="38"/>
                        <a:pt x="32" y="38"/>
                        <a:pt x="33" y="38"/>
                      </a:cubicBezTo>
                      <a:cubicBezTo>
                        <a:pt x="33" y="38"/>
                        <a:pt x="33" y="38"/>
                        <a:pt x="33" y="38"/>
                      </a:cubicBezTo>
                      <a:cubicBezTo>
                        <a:pt x="34" y="38"/>
                        <a:pt x="33" y="37"/>
                        <a:pt x="33" y="37"/>
                      </a:cubicBezTo>
                      <a:cubicBezTo>
                        <a:pt x="34" y="36"/>
                        <a:pt x="35" y="36"/>
                        <a:pt x="35" y="36"/>
                      </a:cubicBezTo>
                      <a:cubicBezTo>
                        <a:pt x="35" y="36"/>
                        <a:pt x="35" y="36"/>
                        <a:pt x="35" y="36"/>
                      </a:cubicBezTo>
                      <a:cubicBezTo>
                        <a:pt x="36" y="36"/>
                        <a:pt x="35" y="36"/>
                        <a:pt x="36" y="36"/>
                      </a:cubicBezTo>
                      <a:cubicBezTo>
                        <a:pt x="35" y="36"/>
                        <a:pt x="35" y="36"/>
                        <a:pt x="35" y="36"/>
                      </a:cubicBezTo>
                      <a:cubicBezTo>
                        <a:pt x="35" y="37"/>
                        <a:pt x="35" y="37"/>
                        <a:pt x="35" y="37"/>
                      </a:cubicBezTo>
                      <a:cubicBezTo>
                        <a:pt x="35" y="37"/>
                        <a:pt x="36" y="36"/>
                        <a:pt x="36" y="36"/>
                      </a:cubicBezTo>
                      <a:cubicBezTo>
                        <a:pt x="35" y="34"/>
                        <a:pt x="37" y="31"/>
                        <a:pt x="36" y="30"/>
                      </a:cubicBezTo>
                      <a:cubicBezTo>
                        <a:pt x="36" y="28"/>
                        <a:pt x="36" y="26"/>
                        <a:pt x="36" y="24"/>
                      </a:cubicBezTo>
                      <a:cubicBezTo>
                        <a:pt x="36" y="21"/>
                        <a:pt x="37" y="17"/>
                        <a:pt x="36" y="15"/>
                      </a:cubicBezTo>
                      <a:cubicBezTo>
                        <a:pt x="37" y="12"/>
                        <a:pt x="37" y="10"/>
                        <a:pt x="36" y="8"/>
                      </a:cubicBezTo>
                      <a:cubicBezTo>
                        <a:pt x="36" y="8"/>
                        <a:pt x="36" y="9"/>
                        <a:pt x="36" y="9"/>
                      </a:cubicBezTo>
                      <a:cubicBezTo>
                        <a:pt x="36" y="10"/>
                        <a:pt x="36" y="9"/>
                        <a:pt x="36" y="10"/>
                      </a:cubicBezTo>
                      <a:cubicBezTo>
                        <a:pt x="36" y="10"/>
                        <a:pt x="36" y="10"/>
                        <a:pt x="36" y="10"/>
                      </a:cubicBezTo>
                      <a:cubicBezTo>
                        <a:pt x="35" y="10"/>
                        <a:pt x="35" y="10"/>
                        <a:pt x="35" y="10"/>
                      </a:cubicBezTo>
                      <a:cubicBezTo>
                        <a:pt x="35" y="10"/>
                        <a:pt x="36" y="10"/>
                        <a:pt x="36" y="11"/>
                      </a:cubicBezTo>
                      <a:cubicBezTo>
                        <a:pt x="36" y="11"/>
                        <a:pt x="36" y="11"/>
                        <a:pt x="35" y="11"/>
                      </a:cubicBezTo>
                      <a:cubicBezTo>
                        <a:pt x="35" y="11"/>
                        <a:pt x="34" y="12"/>
                        <a:pt x="34" y="13"/>
                      </a:cubicBezTo>
                      <a:cubicBezTo>
                        <a:pt x="34" y="13"/>
                        <a:pt x="34" y="13"/>
                        <a:pt x="34" y="13"/>
                      </a:cubicBezTo>
                      <a:cubicBezTo>
                        <a:pt x="34" y="12"/>
                        <a:pt x="34" y="12"/>
                        <a:pt x="35" y="11"/>
                      </a:cubicBezTo>
                      <a:cubicBezTo>
                        <a:pt x="34" y="11"/>
                        <a:pt x="34" y="10"/>
                        <a:pt x="35" y="9"/>
                      </a:cubicBezTo>
                      <a:cubicBezTo>
                        <a:pt x="34" y="10"/>
                        <a:pt x="34" y="10"/>
                        <a:pt x="33" y="10"/>
                      </a:cubicBezTo>
                      <a:cubicBezTo>
                        <a:pt x="33" y="11"/>
                        <a:pt x="32" y="11"/>
                        <a:pt x="32" y="12"/>
                      </a:cubicBezTo>
                      <a:cubicBezTo>
                        <a:pt x="32" y="11"/>
                        <a:pt x="31" y="11"/>
                        <a:pt x="31" y="10"/>
                      </a:cubicBezTo>
                      <a:cubicBezTo>
                        <a:pt x="31" y="10"/>
                        <a:pt x="32" y="11"/>
                        <a:pt x="32" y="11"/>
                      </a:cubicBezTo>
                      <a:cubicBezTo>
                        <a:pt x="33" y="10"/>
                        <a:pt x="32" y="9"/>
                        <a:pt x="33" y="9"/>
                      </a:cubicBezTo>
                      <a:cubicBezTo>
                        <a:pt x="32" y="8"/>
                        <a:pt x="32" y="8"/>
                        <a:pt x="32" y="8"/>
                      </a:cubicBezTo>
                      <a:cubicBezTo>
                        <a:pt x="33" y="7"/>
                        <a:pt x="31" y="7"/>
                        <a:pt x="32" y="6"/>
                      </a:cubicBezTo>
                      <a:cubicBezTo>
                        <a:pt x="32" y="6"/>
                        <a:pt x="32" y="6"/>
                        <a:pt x="33" y="6"/>
                      </a:cubicBezTo>
                      <a:cubicBezTo>
                        <a:pt x="33" y="6"/>
                        <a:pt x="33" y="6"/>
                        <a:pt x="34" y="6"/>
                      </a:cubicBezTo>
                      <a:cubicBezTo>
                        <a:pt x="33" y="5"/>
                        <a:pt x="34" y="4"/>
                        <a:pt x="34" y="3"/>
                      </a:cubicBezTo>
                      <a:cubicBezTo>
                        <a:pt x="34" y="3"/>
                        <a:pt x="34" y="4"/>
                        <a:pt x="35" y="4"/>
                      </a:cubicBezTo>
                      <a:cubicBezTo>
                        <a:pt x="35" y="4"/>
                        <a:pt x="35" y="4"/>
                        <a:pt x="35" y="4"/>
                      </a:cubicBezTo>
                      <a:cubicBezTo>
                        <a:pt x="35" y="4"/>
                        <a:pt x="36" y="4"/>
                        <a:pt x="35" y="5"/>
                      </a:cubicBezTo>
                      <a:cubicBezTo>
                        <a:pt x="36" y="5"/>
                        <a:pt x="36" y="5"/>
                        <a:pt x="36" y="5"/>
                      </a:cubicBezTo>
                      <a:cubicBezTo>
                        <a:pt x="36" y="5"/>
                        <a:pt x="36" y="5"/>
                        <a:pt x="36" y="5"/>
                      </a:cubicBezTo>
                      <a:cubicBezTo>
                        <a:pt x="36" y="6"/>
                        <a:pt x="34" y="6"/>
                        <a:pt x="34" y="6"/>
                      </a:cubicBezTo>
                      <a:cubicBezTo>
                        <a:pt x="34" y="7"/>
                        <a:pt x="34" y="7"/>
                        <a:pt x="34" y="7"/>
                      </a:cubicBezTo>
                      <a:cubicBezTo>
                        <a:pt x="34" y="7"/>
                        <a:pt x="34" y="6"/>
                        <a:pt x="35" y="6"/>
                      </a:cubicBezTo>
                      <a:cubicBezTo>
                        <a:pt x="36" y="5"/>
                        <a:pt x="35" y="7"/>
                        <a:pt x="36" y="6"/>
                      </a:cubicBezTo>
                      <a:cubicBezTo>
                        <a:pt x="36" y="7"/>
                        <a:pt x="36" y="7"/>
                        <a:pt x="36" y="7"/>
                      </a:cubicBezTo>
                      <a:cubicBezTo>
                        <a:pt x="35" y="7"/>
                        <a:pt x="35" y="7"/>
                        <a:pt x="35" y="7"/>
                      </a:cubicBezTo>
                      <a:cubicBezTo>
                        <a:pt x="35" y="8"/>
                        <a:pt x="35" y="8"/>
                        <a:pt x="35" y="9"/>
                      </a:cubicBezTo>
                      <a:cubicBezTo>
                        <a:pt x="35" y="9"/>
                        <a:pt x="35" y="9"/>
                        <a:pt x="35" y="9"/>
                      </a:cubicBezTo>
                      <a:cubicBezTo>
                        <a:pt x="35" y="8"/>
                        <a:pt x="35" y="8"/>
                        <a:pt x="35" y="8"/>
                      </a:cubicBezTo>
                      <a:cubicBezTo>
                        <a:pt x="35" y="7"/>
                        <a:pt x="36" y="8"/>
                        <a:pt x="36" y="7"/>
                      </a:cubicBezTo>
                      <a:cubicBezTo>
                        <a:pt x="37" y="6"/>
                        <a:pt x="36" y="6"/>
                        <a:pt x="36" y="6"/>
                      </a:cubicBezTo>
                      <a:cubicBezTo>
                        <a:pt x="36" y="5"/>
                        <a:pt x="37" y="5"/>
                        <a:pt x="37" y="5"/>
                      </a:cubicBezTo>
                      <a:cubicBezTo>
                        <a:pt x="36" y="4"/>
                        <a:pt x="36" y="1"/>
                        <a:pt x="36" y="0"/>
                      </a:cubicBezTo>
                      <a:cubicBezTo>
                        <a:pt x="36" y="0"/>
                        <a:pt x="36" y="0"/>
                        <a:pt x="36" y="0"/>
                      </a:cubicBezTo>
                      <a:cubicBezTo>
                        <a:pt x="34" y="1"/>
                        <a:pt x="31" y="2"/>
                        <a:pt x="28" y="3"/>
                      </a:cubicBezTo>
                      <a:cubicBezTo>
                        <a:pt x="28" y="3"/>
                        <a:pt x="28" y="3"/>
                        <a:pt x="28" y="3"/>
                      </a:cubicBezTo>
                      <a:cubicBezTo>
                        <a:pt x="27" y="3"/>
                        <a:pt x="27" y="4"/>
                        <a:pt x="26" y="3"/>
                      </a:cubicBezTo>
                      <a:cubicBezTo>
                        <a:pt x="23" y="5"/>
                        <a:pt x="19" y="6"/>
                        <a:pt x="16" y="8"/>
                      </a:cubicBezTo>
                      <a:cubicBezTo>
                        <a:pt x="15" y="7"/>
                        <a:pt x="13" y="9"/>
                        <a:pt x="11" y="9"/>
                      </a:cubicBezTo>
                      <a:cubicBezTo>
                        <a:pt x="8" y="11"/>
                        <a:pt x="4" y="12"/>
                        <a:pt x="1" y="14"/>
                      </a:cubicBezTo>
                      <a:cubicBezTo>
                        <a:pt x="0" y="18"/>
                        <a:pt x="1" y="22"/>
                        <a:pt x="1" y="25"/>
                      </a:cubicBezTo>
                      <a:cubicBezTo>
                        <a:pt x="1" y="26"/>
                        <a:pt x="1" y="27"/>
                        <a:pt x="1" y="28"/>
                      </a:cubicBezTo>
                      <a:close/>
                      <a:moveTo>
                        <a:pt x="35" y="2"/>
                      </a:moveTo>
                      <a:cubicBezTo>
                        <a:pt x="35" y="2"/>
                        <a:pt x="35" y="2"/>
                        <a:pt x="35" y="2"/>
                      </a:cubicBezTo>
                      <a:cubicBezTo>
                        <a:pt x="35" y="2"/>
                        <a:pt x="35" y="2"/>
                        <a:pt x="35" y="2"/>
                      </a:cubicBezTo>
                      <a:close/>
                      <a:moveTo>
                        <a:pt x="32" y="5"/>
                      </a:moveTo>
                      <a:cubicBezTo>
                        <a:pt x="33" y="5"/>
                        <a:pt x="33" y="5"/>
                        <a:pt x="33" y="4"/>
                      </a:cubicBezTo>
                      <a:cubicBezTo>
                        <a:pt x="33" y="5"/>
                        <a:pt x="33" y="6"/>
                        <a:pt x="33" y="6"/>
                      </a:cubicBezTo>
                      <a:cubicBezTo>
                        <a:pt x="32" y="6"/>
                        <a:pt x="32" y="5"/>
                        <a:pt x="32" y="5"/>
                      </a:cubicBezTo>
                      <a:close/>
                      <a:moveTo>
                        <a:pt x="32" y="4"/>
                      </a:moveTo>
                      <a:cubicBezTo>
                        <a:pt x="32" y="4"/>
                        <a:pt x="32" y="4"/>
                        <a:pt x="32" y="3"/>
                      </a:cubicBezTo>
                      <a:cubicBezTo>
                        <a:pt x="32" y="3"/>
                        <a:pt x="32" y="3"/>
                        <a:pt x="32" y="3"/>
                      </a:cubicBezTo>
                      <a:cubicBezTo>
                        <a:pt x="32" y="3"/>
                        <a:pt x="32" y="3"/>
                        <a:pt x="32" y="3"/>
                      </a:cubicBezTo>
                      <a:cubicBezTo>
                        <a:pt x="32" y="3"/>
                        <a:pt x="32" y="3"/>
                        <a:pt x="32" y="3"/>
                      </a:cubicBezTo>
                      <a:cubicBezTo>
                        <a:pt x="32" y="3"/>
                        <a:pt x="32" y="3"/>
                        <a:pt x="32" y="4"/>
                      </a:cubicBezTo>
                      <a:cubicBezTo>
                        <a:pt x="32" y="4"/>
                        <a:pt x="32" y="4"/>
                        <a:pt x="32" y="4"/>
                      </a:cubicBezTo>
                      <a:cubicBezTo>
                        <a:pt x="32" y="4"/>
                        <a:pt x="32" y="4"/>
                        <a:pt x="32" y="4"/>
                      </a:cubicBezTo>
                      <a:cubicBezTo>
                        <a:pt x="32" y="4"/>
                        <a:pt x="32" y="4"/>
                        <a:pt x="32" y="4"/>
                      </a:cubicBezTo>
                      <a:close/>
                      <a:moveTo>
                        <a:pt x="31" y="4"/>
                      </a:moveTo>
                      <a:cubicBezTo>
                        <a:pt x="31" y="4"/>
                        <a:pt x="32" y="3"/>
                        <a:pt x="32" y="4"/>
                      </a:cubicBezTo>
                      <a:cubicBezTo>
                        <a:pt x="32" y="4"/>
                        <a:pt x="32" y="4"/>
                        <a:pt x="31" y="4"/>
                      </a:cubicBezTo>
                      <a:close/>
                      <a:moveTo>
                        <a:pt x="31" y="9"/>
                      </a:moveTo>
                      <a:cubicBezTo>
                        <a:pt x="32" y="9"/>
                        <a:pt x="32" y="9"/>
                        <a:pt x="32" y="9"/>
                      </a:cubicBezTo>
                      <a:cubicBezTo>
                        <a:pt x="32" y="9"/>
                        <a:pt x="32" y="10"/>
                        <a:pt x="32" y="10"/>
                      </a:cubicBezTo>
                      <a:cubicBezTo>
                        <a:pt x="31" y="10"/>
                        <a:pt x="31" y="9"/>
                        <a:pt x="31" y="9"/>
                      </a:cubicBezTo>
                      <a:close/>
                      <a:moveTo>
                        <a:pt x="11" y="44"/>
                      </a:moveTo>
                      <a:cubicBezTo>
                        <a:pt x="11" y="43"/>
                        <a:pt x="11" y="43"/>
                        <a:pt x="12" y="42"/>
                      </a:cubicBezTo>
                      <a:cubicBezTo>
                        <a:pt x="12" y="43"/>
                        <a:pt x="12" y="43"/>
                        <a:pt x="12" y="44"/>
                      </a:cubicBezTo>
                      <a:cubicBezTo>
                        <a:pt x="12" y="44"/>
                        <a:pt x="11" y="44"/>
                        <a:pt x="11" y="44"/>
                      </a:cubicBezTo>
                      <a:close/>
                      <a:moveTo>
                        <a:pt x="2" y="18"/>
                      </a:moveTo>
                      <a:cubicBezTo>
                        <a:pt x="2" y="18"/>
                        <a:pt x="2" y="17"/>
                        <a:pt x="2" y="17"/>
                      </a:cubicBezTo>
                      <a:cubicBezTo>
                        <a:pt x="2" y="17"/>
                        <a:pt x="2" y="18"/>
                        <a:pt x="2" y="18"/>
                      </a:cubicBezTo>
                      <a:close/>
                      <a:moveTo>
                        <a:pt x="2" y="20"/>
                      </a:moveTo>
                      <a:cubicBezTo>
                        <a:pt x="2" y="20"/>
                        <a:pt x="2" y="19"/>
                        <a:pt x="2" y="19"/>
                      </a:cubicBezTo>
                      <a:cubicBezTo>
                        <a:pt x="3" y="19"/>
                        <a:pt x="3" y="20"/>
                        <a:pt x="2" y="20"/>
                      </a:cubicBezTo>
                      <a:close/>
                      <a:moveTo>
                        <a:pt x="4" y="20"/>
                      </a:moveTo>
                      <a:cubicBezTo>
                        <a:pt x="4" y="20"/>
                        <a:pt x="4" y="21"/>
                        <a:pt x="4" y="21"/>
                      </a:cubicBezTo>
                      <a:cubicBezTo>
                        <a:pt x="4" y="21"/>
                        <a:pt x="3" y="21"/>
                        <a:pt x="3" y="21"/>
                      </a:cubicBezTo>
                      <a:cubicBezTo>
                        <a:pt x="3" y="21"/>
                        <a:pt x="4" y="21"/>
                        <a:pt x="4" y="20"/>
                      </a:cubicBezTo>
                      <a:close/>
                      <a:moveTo>
                        <a:pt x="1" y="35"/>
                      </a:moveTo>
                      <a:cubicBezTo>
                        <a:pt x="2" y="34"/>
                        <a:pt x="2" y="34"/>
                        <a:pt x="2" y="34"/>
                      </a:cubicBezTo>
                      <a:cubicBezTo>
                        <a:pt x="2" y="34"/>
                        <a:pt x="2" y="35"/>
                        <a:pt x="2" y="34"/>
                      </a:cubicBezTo>
                      <a:cubicBezTo>
                        <a:pt x="3" y="35"/>
                        <a:pt x="2" y="35"/>
                        <a:pt x="1" y="35"/>
                      </a:cubicBezTo>
                      <a:close/>
                      <a:moveTo>
                        <a:pt x="2" y="42"/>
                      </a:moveTo>
                      <a:cubicBezTo>
                        <a:pt x="2" y="42"/>
                        <a:pt x="2" y="41"/>
                        <a:pt x="2" y="41"/>
                      </a:cubicBezTo>
                      <a:cubicBezTo>
                        <a:pt x="2" y="42"/>
                        <a:pt x="2" y="42"/>
                        <a:pt x="2" y="43"/>
                      </a:cubicBezTo>
                      <a:cubicBezTo>
                        <a:pt x="2" y="43"/>
                        <a:pt x="2" y="42"/>
                        <a:pt x="2" y="42"/>
                      </a:cubicBezTo>
                      <a:close/>
                      <a:moveTo>
                        <a:pt x="5" y="26"/>
                      </a:moveTo>
                      <a:cubicBezTo>
                        <a:pt x="4" y="26"/>
                        <a:pt x="5" y="27"/>
                        <a:pt x="4" y="27"/>
                      </a:cubicBezTo>
                      <a:cubicBezTo>
                        <a:pt x="4" y="27"/>
                        <a:pt x="4" y="27"/>
                        <a:pt x="4" y="27"/>
                      </a:cubicBezTo>
                      <a:cubicBezTo>
                        <a:pt x="4" y="26"/>
                        <a:pt x="4" y="26"/>
                        <a:pt x="5" y="25"/>
                      </a:cubicBezTo>
                      <a:cubicBezTo>
                        <a:pt x="5" y="26"/>
                        <a:pt x="5" y="26"/>
                        <a:pt x="5" y="26"/>
                      </a:cubicBezTo>
                      <a:close/>
                      <a:moveTo>
                        <a:pt x="4" y="24"/>
                      </a:moveTo>
                      <a:cubicBezTo>
                        <a:pt x="4" y="24"/>
                        <a:pt x="5" y="24"/>
                        <a:pt x="5" y="24"/>
                      </a:cubicBezTo>
                      <a:cubicBezTo>
                        <a:pt x="4" y="25"/>
                        <a:pt x="4" y="24"/>
                        <a:pt x="4" y="24"/>
                      </a:cubicBezTo>
                      <a:close/>
                      <a:moveTo>
                        <a:pt x="3" y="37"/>
                      </a:moveTo>
                      <a:cubicBezTo>
                        <a:pt x="3" y="38"/>
                        <a:pt x="3" y="38"/>
                        <a:pt x="2" y="38"/>
                      </a:cubicBezTo>
                      <a:cubicBezTo>
                        <a:pt x="2" y="38"/>
                        <a:pt x="2" y="38"/>
                        <a:pt x="2" y="37"/>
                      </a:cubicBezTo>
                      <a:cubicBezTo>
                        <a:pt x="3" y="37"/>
                        <a:pt x="3" y="37"/>
                        <a:pt x="3" y="37"/>
                      </a:cubicBezTo>
                      <a:close/>
                      <a:moveTo>
                        <a:pt x="3" y="36"/>
                      </a:moveTo>
                      <a:cubicBezTo>
                        <a:pt x="3" y="35"/>
                        <a:pt x="3" y="35"/>
                        <a:pt x="3" y="35"/>
                      </a:cubicBezTo>
                      <a:cubicBezTo>
                        <a:pt x="3" y="35"/>
                        <a:pt x="3" y="35"/>
                        <a:pt x="3" y="36"/>
                      </a:cubicBezTo>
                      <a:cubicBezTo>
                        <a:pt x="3" y="36"/>
                        <a:pt x="3" y="36"/>
                        <a:pt x="3" y="36"/>
                      </a:cubicBezTo>
                      <a:close/>
                      <a:moveTo>
                        <a:pt x="2" y="34"/>
                      </a:moveTo>
                      <a:cubicBezTo>
                        <a:pt x="2" y="34"/>
                        <a:pt x="2" y="34"/>
                        <a:pt x="2" y="33"/>
                      </a:cubicBezTo>
                      <a:cubicBezTo>
                        <a:pt x="3" y="33"/>
                        <a:pt x="3" y="33"/>
                        <a:pt x="3" y="33"/>
                      </a:cubicBezTo>
                      <a:cubicBezTo>
                        <a:pt x="3" y="33"/>
                        <a:pt x="3" y="32"/>
                        <a:pt x="3" y="32"/>
                      </a:cubicBezTo>
                      <a:cubicBezTo>
                        <a:pt x="3" y="32"/>
                        <a:pt x="3" y="32"/>
                        <a:pt x="3" y="32"/>
                      </a:cubicBezTo>
                      <a:cubicBezTo>
                        <a:pt x="4" y="32"/>
                        <a:pt x="4" y="32"/>
                        <a:pt x="3" y="32"/>
                      </a:cubicBezTo>
                      <a:cubicBezTo>
                        <a:pt x="4" y="33"/>
                        <a:pt x="5" y="33"/>
                        <a:pt x="4" y="34"/>
                      </a:cubicBezTo>
                      <a:cubicBezTo>
                        <a:pt x="4" y="34"/>
                        <a:pt x="4" y="33"/>
                        <a:pt x="3" y="33"/>
                      </a:cubicBezTo>
                      <a:cubicBezTo>
                        <a:pt x="3" y="33"/>
                        <a:pt x="3" y="34"/>
                        <a:pt x="2" y="34"/>
                      </a:cubicBezTo>
                      <a:close/>
                      <a:moveTo>
                        <a:pt x="4" y="38"/>
                      </a:moveTo>
                      <a:cubicBezTo>
                        <a:pt x="4" y="38"/>
                        <a:pt x="4" y="38"/>
                        <a:pt x="4" y="38"/>
                      </a:cubicBezTo>
                      <a:cubicBezTo>
                        <a:pt x="5" y="38"/>
                        <a:pt x="4" y="38"/>
                        <a:pt x="4" y="38"/>
                      </a:cubicBezTo>
                      <a:close/>
                      <a:moveTo>
                        <a:pt x="4" y="37"/>
                      </a:moveTo>
                      <a:cubicBezTo>
                        <a:pt x="4" y="37"/>
                        <a:pt x="4" y="37"/>
                        <a:pt x="5" y="36"/>
                      </a:cubicBezTo>
                      <a:cubicBezTo>
                        <a:pt x="5" y="37"/>
                        <a:pt x="5" y="37"/>
                        <a:pt x="5" y="37"/>
                      </a:cubicBezTo>
                      <a:cubicBezTo>
                        <a:pt x="4" y="37"/>
                        <a:pt x="4" y="37"/>
                        <a:pt x="4" y="37"/>
                      </a:cubicBezTo>
                      <a:close/>
                      <a:moveTo>
                        <a:pt x="3" y="37"/>
                      </a:moveTo>
                      <a:cubicBezTo>
                        <a:pt x="4" y="37"/>
                        <a:pt x="4" y="37"/>
                        <a:pt x="4" y="37"/>
                      </a:cubicBezTo>
                      <a:cubicBezTo>
                        <a:pt x="4" y="37"/>
                        <a:pt x="3" y="38"/>
                        <a:pt x="3" y="37"/>
                      </a:cubicBezTo>
                      <a:close/>
                      <a:moveTo>
                        <a:pt x="2" y="33"/>
                      </a:moveTo>
                      <a:cubicBezTo>
                        <a:pt x="2" y="33"/>
                        <a:pt x="2" y="32"/>
                        <a:pt x="3" y="32"/>
                      </a:cubicBezTo>
                      <a:cubicBezTo>
                        <a:pt x="3" y="33"/>
                        <a:pt x="2" y="33"/>
                        <a:pt x="2" y="33"/>
                      </a:cubicBezTo>
                      <a:close/>
                      <a:moveTo>
                        <a:pt x="2" y="24"/>
                      </a:moveTo>
                      <a:cubicBezTo>
                        <a:pt x="2" y="24"/>
                        <a:pt x="2" y="23"/>
                        <a:pt x="2" y="23"/>
                      </a:cubicBezTo>
                      <a:cubicBezTo>
                        <a:pt x="2" y="23"/>
                        <a:pt x="2" y="23"/>
                        <a:pt x="2" y="24"/>
                      </a:cubicBezTo>
                      <a:cubicBezTo>
                        <a:pt x="2" y="24"/>
                        <a:pt x="2" y="24"/>
                        <a:pt x="2" y="24"/>
                      </a:cubicBezTo>
                      <a:close/>
                      <a:moveTo>
                        <a:pt x="2" y="32"/>
                      </a:moveTo>
                      <a:cubicBezTo>
                        <a:pt x="2" y="31"/>
                        <a:pt x="3" y="31"/>
                        <a:pt x="3" y="30"/>
                      </a:cubicBezTo>
                      <a:cubicBezTo>
                        <a:pt x="3" y="30"/>
                        <a:pt x="3" y="30"/>
                        <a:pt x="4" y="30"/>
                      </a:cubicBezTo>
                      <a:cubicBezTo>
                        <a:pt x="4" y="31"/>
                        <a:pt x="3" y="31"/>
                        <a:pt x="2" y="32"/>
                      </a:cubicBezTo>
                      <a:cubicBezTo>
                        <a:pt x="2" y="32"/>
                        <a:pt x="2" y="32"/>
                        <a:pt x="2" y="32"/>
                      </a:cubicBezTo>
                      <a:close/>
                      <a:moveTo>
                        <a:pt x="3" y="26"/>
                      </a:moveTo>
                      <a:cubicBezTo>
                        <a:pt x="3" y="26"/>
                        <a:pt x="4" y="25"/>
                        <a:pt x="4" y="25"/>
                      </a:cubicBezTo>
                      <a:cubicBezTo>
                        <a:pt x="4" y="26"/>
                        <a:pt x="4" y="26"/>
                        <a:pt x="3" y="26"/>
                      </a:cubicBezTo>
                      <a:cubicBezTo>
                        <a:pt x="3" y="26"/>
                        <a:pt x="3" y="26"/>
                        <a:pt x="3" y="26"/>
                      </a:cubicBezTo>
                      <a:close/>
                      <a:moveTo>
                        <a:pt x="5" y="30"/>
                      </a:moveTo>
                      <a:cubicBezTo>
                        <a:pt x="5" y="31"/>
                        <a:pt x="5" y="31"/>
                        <a:pt x="5" y="31"/>
                      </a:cubicBezTo>
                      <a:cubicBezTo>
                        <a:pt x="5" y="30"/>
                        <a:pt x="5" y="30"/>
                        <a:pt x="5" y="30"/>
                      </a:cubicBezTo>
                      <a:close/>
                      <a:moveTo>
                        <a:pt x="5" y="39"/>
                      </a:moveTo>
                      <a:cubicBezTo>
                        <a:pt x="5" y="40"/>
                        <a:pt x="4" y="40"/>
                        <a:pt x="4" y="40"/>
                      </a:cubicBezTo>
                      <a:cubicBezTo>
                        <a:pt x="4" y="39"/>
                        <a:pt x="5" y="39"/>
                        <a:pt x="5" y="39"/>
                      </a:cubicBezTo>
                      <a:close/>
                      <a:moveTo>
                        <a:pt x="4" y="40"/>
                      </a:moveTo>
                      <a:cubicBezTo>
                        <a:pt x="4" y="41"/>
                        <a:pt x="4" y="41"/>
                        <a:pt x="3" y="41"/>
                      </a:cubicBezTo>
                      <a:cubicBezTo>
                        <a:pt x="3" y="41"/>
                        <a:pt x="3" y="40"/>
                        <a:pt x="3" y="40"/>
                      </a:cubicBezTo>
                      <a:cubicBezTo>
                        <a:pt x="3" y="40"/>
                        <a:pt x="3" y="40"/>
                        <a:pt x="3" y="40"/>
                      </a:cubicBezTo>
                      <a:cubicBezTo>
                        <a:pt x="4" y="40"/>
                        <a:pt x="3" y="41"/>
                        <a:pt x="4" y="40"/>
                      </a:cubicBezTo>
                      <a:cubicBezTo>
                        <a:pt x="4" y="40"/>
                        <a:pt x="4" y="40"/>
                        <a:pt x="4" y="40"/>
                      </a:cubicBezTo>
                      <a:cubicBezTo>
                        <a:pt x="4" y="40"/>
                        <a:pt x="4" y="40"/>
                        <a:pt x="4" y="40"/>
                      </a:cubicBezTo>
                      <a:close/>
                      <a:moveTo>
                        <a:pt x="3" y="41"/>
                      </a:moveTo>
                      <a:cubicBezTo>
                        <a:pt x="3" y="41"/>
                        <a:pt x="2" y="41"/>
                        <a:pt x="2" y="41"/>
                      </a:cubicBezTo>
                      <a:cubicBezTo>
                        <a:pt x="2" y="41"/>
                        <a:pt x="3" y="41"/>
                        <a:pt x="3" y="41"/>
                      </a:cubicBezTo>
                      <a:cubicBezTo>
                        <a:pt x="3" y="41"/>
                        <a:pt x="3" y="41"/>
                        <a:pt x="3" y="41"/>
                      </a:cubicBezTo>
                      <a:close/>
                      <a:moveTo>
                        <a:pt x="2" y="22"/>
                      </a:moveTo>
                      <a:cubicBezTo>
                        <a:pt x="2" y="22"/>
                        <a:pt x="2" y="22"/>
                        <a:pt x="2" y="22"/>
                      </a:cubicBezTo>
                      <a:cubicBezTo>
                        <a:pt x="2" y="22"/>
                        <a:pt x="2" y="22"/>
                        <a:pt x="3" y="22"/>
                      </a:cubicBezTo>
                      <a:cubicBezTo>
                        <a:pt x="3" y="22"/>
                        <a:pt x="3" y="22"/>
                        <a:pt x="2" y="23"/>
                      </a:cubicBezTo>
                      <a:cubicBezTo>
                        <a:pt x="2" y="22"/>
                        <a:pt x="2" y="23"/>
                        <a:pt x="2" y="22"/>
                      </a:cubicBezTo>
                      <a:close/>
                      <a:moveTo>
                        <a:pt x="4" y="23"/>
                      </a:moveTo>
                      <a:cubicBezTo>
                        <a:pt x="4" y="23"/>
                        <a:pt x="3" y="23"/>
                        <a:pt x="3" y="23"/>
                      </a:cubicBezTo>
                      <a:cubicBezTo>
                        <a:pt x="3" y="22"/>
                        <a:pt x="4" y="23"/>
                        <a:pt x="5" y="22"/>
                      </a:cubicBezTo>
                      <a:cubicBezTo>
                        <a:pt x="5" y="22"/>
                        <a:pt x="5" y="22"/>
                        <a:pt x="5" y="23"/>
                      </a:cubicBezTo>
                      <a:cubicBezTo>
                        <a:pt x="5" y="23"/>
                        <a:pt x="5" y="23"/>
                        <a:pt x="5" y="24"/>
                      </a:cubicBezTo>
                      <a:cubicBezTo>
                        <a:pt x="4" y="24"/>
                        <a:pt x="5" y="23"/>
                        <a:pt x="4" y="23"/>
                      </a:cubicBezTo>
                      <a:cubicBezTo>
                        <a:pt x="4" y="23"/>
                        <a:pt x="3" y="24"/>
                        <a:pt x="2" y="25"/>
                      </a:cubicBezTo>
                      <a:cubicBezTo>
                        <a:pt x="2" y="24"/>
                        <a:pt x="2" y="24"/>
                        <a:pt x="3" y="24"/>
                      </a:cubicBezTo>
                      <a:cubicBezTo>
                        <a:pt x="3" y="23"/>
                        <a:pt x="3" y="24"/>
                        <a:pt x="4" y="23"/>
                      </a:cubicBezTo>
                      <a:close/>
                      <a:moveTo>
                        <a:pt x="3" y="22"/>
                      </a:moveTo>
                      <a:cubicBezTo>
                        <a:pt x="3" y="22"/>
                        <a:pt x="3" y="22"/>
                        <a:pt x="3" y="22"/>
                      </a:cubicBezTo>
                      <a:cubicBezTo>
                        <a:pt x="3" y="22"/>
                        <a:pt x="4" y="22"/>
                        <a:pt x="4" y="22"/>
                      </a:cubicBezTo>
                      <a:cubicBezTo>
                        <a:pt x="4" y="22"/>
                        <a:pt x="3" y="22"/>
                        <a:pt x="3" y="22"/>
                      </a:cubicBezTo>
                      <a:close/>
                      <a:moveTo>
                        <a:pt x="3" y="19"/>
                      </a:moveTo>
                      <a:cubicBezTo>
                        <a:pt x="3" y="19"/>
                        <a:pt x="3" y="19"/>
                        <a:pt x="3" y="19"/>
                      </a:cubicBezTo>
                      <a:cubicBezTo>
                        <a:pt x="3" y="19"/>
                        <a:pt x="3" y="19"/>
                        <a:pt x="3" y="20"/>
                      </a:cubicBezTo>
                      <a:cubicBezTo>
                        <a:pt x="3" y="20"/>
                        <a:pt x="3" y="20"/>
                        <a:pt x="3" y="19"/>
                      </a:cubicBezTo>
                      <a:close/>
                      <a:moveTo>
                        <a:pt x="4" y="16"/>
                      </a:moveTo>
                      <a:cubicBezTo>
                        <a:pt x="4" y="17"/>
                        <a:pt x="4" y="17"/>
                        <a:pt x="3" y="17"/>
                      </a:cubicBezTo>
                      <a:cubicBezTo>
                        <a:pt x="3" y="17"/>
                        <a:pt x="3" y="17"/>
                        <a:pt x="3" y="17"/>
                      </a:cubicBezTo>
                      <a:cubicBezTo>
                        <a:pt x="3" y="16"/>
                        <a:pt x="4" y="16"/>
                        <a:pt x="4" y="16"/>
                      </a:cubicBezTo>
                      <a:close/>
                      <a:moveTo>
                        <a:pt x="5" y="16"/>
                      </a:moveTo>
                      <a:cubicBezTo>
                        <a:pt x="4" y="16"/>
                        <a:pt x="4" y="17"/>
                        <a:pt x="4" y="17"/>
                      </a:cubicBezTo>
                      <a:cubicBezTo>
                        <a:pt x="4" y="18"/>
                        <a:pt x="4" y="18"/>
                        <a:pt x="4" y="18"/>
                      </a:cubicBezTo>
                      <a:cubicBezTo>
                        <a:pt x="4" y="18"/>
                        <a:pt x="4" y="18"/>
                        <a:pt x="4" y="18"/>
                      </a:cubicBezTo>
                      <a:cubicBezTo>
                        <a:pt x="4" y="17"/>
                        <a:pt x="4" y="15"/>
                        <a:pt x="5" y="16"/>
                      </a:cubicBezTo>
                      <a:close/>
                      <a:moveTo>
                        <a:pt x="5" y="20"/>
                      </a:moveTo>
                      <a:cubicBezTo>
                        <a:pt x="5" y="20"/>
                        <a:pt x="5" y="20"/>
                        <a:pt x="5" y="20"/>
                      </a:cubicBezTo>
                      <a:cubicBezTo>
                        <a:pt x="5" y="20"/>
                        <a:pt x="5" y="20"/>
                        <a:pt x="5" y="20"/>
                      </a:cubicBezTo>
                      <a:cubicBezTo>
                        <a:pt x="5" y="20"/>
                        <a:pt x="5" y="20"/>
                        <a:pt x="5" y="20"/>
                      </a:cubicBezTo>
                      <a:close/>
                      <a:moveTo>
                        <a:pt x="6" y="15"/>
                      </a:moveTo>
                      <a:cubicBezTo>
                        <a:pt x="6" y="15"/>
                        <a:pt x="6" y="15"/>
                        <a:pt x="6" y="15"/>
                      </a:cubicBezTo>
                      <a:cubicBezTo>
                        <a:pt x="6" y="16"/>
                        <a:pt x="6" y="15"/>
                        <a:pt x="6" y="15"/>
                      </a:cubicBezTo>
                      <a:cubicBezTo>
                        <a:pt x="6" y="15"/>
                        <a:pt x="6" y="15"/>
                        <a:pt x="6" y="15"/>
                      </a:cubicBezTo>
                      <a:close/>
                      <a:moveTo>
                        <a:pt x="6" y="45"/>
                      </a:moveTo>
                      <a:cubicBezTo>
                        <a:pt x="6" y="45"/>
                        <a:pt x="7" y="45"/>
                        <a:pt x="7" y="45"/>
                      </a:cubicBezTo>
                      <a:cubicBezTo>
                        <a:pt x="6" y="45"/>
                        <a:pt x="6" y="45"/>
                        <a:pt x="6" y="45"/>
                      </a:cubicBezTo>
                      <a:cubicBezTo>
                        <a:pt x="6" y="45"/>
                        <a:pt x="6" y="45"/>
                        <a:pt x="6" y="45"/>
                      </a:cubicBezTo>
                      <a:close/>
                      <a:moveTo>
                        <a:pt x="7" y="17"/>
                      </a:moveTo>
                      <a:cubicBezTo>
                        <a:pt x="7" y="18"/>
                        <a:pt x="7" y="18"/>
                        <a:pt x="6" y="18"/>
                      </a:cubicBezTo>
                      <a:cubicBezTo>
                        <a:pt x="6" y="18"/>
                        <a:pt x="6" y="18"/>
                        <a:pt x="6" y="18"/>
                      </a:cubicBezTo>
                      <a:cubicBezTo>
                        <a:pt x="6" y="18"/>
                        <a:pt x="6" y="17"/>
                        <a:pt x="7" y="17"/>
                      </a:cubicBezTo>
                      <a:close/>
                      <a:moveTo>
                        <a:pt x="7" y="39"/>
                      </a:moveTo>
                      <a:cubicBezTo>
                        <a:pt x="7" y="39"/>
                        <a:pt x="7" y="39"/>
                        <a:pt x="7" y="39"/>
                      </a:cubicBezTo>
                      <a:cubicBezTo>
                        <a:pt x="7" y="39"/>
                        <a:pt x="7" y="39"/>
                        <a:pt x="7" y="40"/>
                      </a:cubicBezTo>
                      <a:cubicBezTo>
                        <a:pt x="7" y="40"/>
                        <a:pt x="7" y="40"/>
                        <a:pt x="6" y="40"/>
                      </a:cubicBezTo>
                      <a:cubicBezTo>
                        <a:pt x="6" y="40"/>
                        <a:pt x="7" y="40"/>
                        <a:pt x="7" y="39"/>
                      </a:cubicBezTo>
                      <a:close/>
                      <a:moveTo>
                        <a:pt x="10" y="41"/>
                      </a:moveTo>
                      <a:cubicBezTo>
                        <a:pt x="10" y="41"/>
                        <a:pt x="10" y="42"/>
                        <a:pt x="9" y="41"/>
                      </a:cubicBezTo>
                      <a:cubicBezTo>
                        <a:pt x="9" y="41"/>
                        <a:pt x="10" y="41"/>
                        <a:pt x="10" y="41"/>
                      </a:cubicBezTo>
                      <a:close/>
                      <a:moveTo>
                        <a:pt x="9" y="23"/>
                      </a:moveTo>
                      <a:cubicBezTo>
                        <a:pt x="9" y="23"/>
                        <a:pt x="9" y="23"/>
                        <a:pt x="10" y="23"/>
                      </a:cubicBezTo>
                      <a:cubicBezTo>
                        <a:pt x="10" y="23"/>
                        <a:pt x="10" y="23"/>
                        <a:pt x="9" y="23"/>
                      </a:cubicBezTo>
                      <a:close/>
                      <a:moveTo>
                        <a:pt x="9" y="34"/>
                      </a:moveTo>
                      <a:cubicBezTo>
                        <a:pt x="9" y="34"/>
                        <a:pt x="9" y="34"/>
                        <a:pt x="9" y="34"/>
                      </a:cubicBezTo>
                      <a:cubicBezTo>
                        <a:pt x="9" y="33"/>
                        <a:pt x="10" y="33"/>
                        <a:pt x="9" y="34"/>
                      </a:cubicBezTo>
                      <a:close/>
                      <a:moveTo>
                        <a:pt x="9" y="43"/>
                      </a:moveTo>
                      <a:cubicBezTo>
                        <a:pt x="8" y="43"/>
                        <a:pt x="8" y="44"/>
                        <a:pt x="8" y="43"/>
                      </a:cubicBezTo>
                      <a:cubicBezTo>
                        <a:pt x="8" y="43"/>
                        <a:pt x="9" y="43"/>
                        <a:pt x="9" y="43"/>
                      </a:cubicBezTo>
                      <a:cubicBezTo>
                        <a:pt x="9" y="43"/>
                        <a:pt x="9" y="43"/>
                        <a:pt x="9" y="43"/>
                      </a:cubicBezTo>
                      <a:close/>
                      <a:moveTo>
                        <a:pt x="8" y="20"/>
                      </a:moveTo>
                      <a:cubicBezTo>
                        <a:pt x="9" y="20"/>
                        <a:pt x="9" y="20"/>
                        <a:pt x="9" y="20"/>
                      </a:cubicBezTo>
                      <a:cubicBezTo>
                        <a:pt x="9" y="21"/>
                        <a:pt x="9" y="21"/>
                        <a:pt x="9" y="21"/>
                      </a:cubicBezTo>
                      <a:cubicBezTo>
                        <a:pt x="8" y="21"/>
                        <a:pt x="8" y="21"/>
                        <a:pt x="8" y="20"/>
                      </a:cubicBezTo>
                      <a:close/>
                      <a:moveTo>
                        <a:pt x="8" y="21"/>
                      </a:moveTo>
                      <a:cubicBezTo>
                        <a:pt x="8" y="21"/>
                        <a:pt x="8" y="21"/>
                        <a:pt x="8" y="21"/>
                      </a:cubicBezTo>
                      <a:cubicBezTo>
                        <a:pt x="8" y="21"/>
                        <a:pt x="8" y="21"/>
                        <a:pt x="8" y="21"/>
                      </a:cubicBezTo>
                      <a:cubicBezTo>
                        <a:pt x="8" y="22"/>
                        <a:pt x="8" y="21"/>
                        <a:pt x="8" y="21"/>
                      </a:cubicBezTo>
                      <a:close/>
                      <a:moveTo>
                        <a:pt x="8" y="22"/>
                      </a:moveTo>
                      <a:cubicBezTo>
                        <a:pt x="7" y="23"/>
                        <a:pt x="7" y="24"/>
                        <a:pt x="7" y="24"/>
                      </a:cubicBezTo>
                      <a:cubicBezTo>
                        <a:pt x="7" y="23"/>
                        <a:pt x="7" y="23"/>
                        <a:pt x="7" y="22"/>
                      </a:cubicBezTo>
                      <a:cubicBezTo>
                        <a:pt x="8" y="22"/>
                        <a:pt x="8" y="22"/>
                        <a:pt x="8" y="22"/>
                      </a:cubicBezTo>
                      <a:close/>
                      <a:moveTo>
                        <a:pt x="7" y="18"/>
                      </a:moveTo>
                      <a:cubicBezTo>
                        <a:pt x="7" y="18"/>
                        <a:pt x="7" y="19"/>
                        <a:pt x="7" y="19"/>
                      </a:cubicBezTo>
                      <a:cubicBezTo>
                        <a:pt x="7" y="18"/>
                        <a:pt x="7" y="18"/>
                        <a:pt x="7" y="18"/>
                      </a:cubicBezTo>
                      <a:close/>
                      <a:moveTo>
                        <a:pt x="8" y="13"/>
                      </a:moveTo>
                      <a:cubicBezTo>
                        <a:pt x="7" y="14"/>
                        <a:pt x="7" y="13"/>
                        <a:pt x="7" y="13"/>
                      </a:cubicBezTo>
                      <a:cubicBezTo>
                        <a:pt x="8" y="13"/>
                        <a:pt x="8" y="13"/>
                        <a:pt x="8" y="13"/>
                      </a:cubicBezTo>
                      <a:close/>
                      <a:moveTo>
                        <a:pt x="8" y="16"/>
                      </a:moveTo>
                      <a:cubicBezTo>
                        <a:pt x="8" y="17"/>
                        <a:pt x="8" y="17"/>
                        <a:pt x="8" y="17"/>
                      </a:cubicBezTo>
                      <a:cubicBezTo>
                        <a:pt x="7" y="17"/>
                        <a:pt x="7" y="16"/>
                        <a:pt x="8" y="16"/>
                      </a:cubicBezTo>
                      <a:close/>
                      <a:moveTo>
                        <a:pt x="10" y="11"/>
                      </a:moveTo>
                      <a:cubicBezTo>
                        <a:pt x="10" y="12"/>
                        <a:pt x="9" y="12"/>
                        <a:pt x="9" y="12"/>
                      </a:cubicBezTo>
                      <a:cubicBezTo>
                        <a:pt x="9" y="12"/>
                        <a:pt x="9" y="12"/>
                        <a:pt x="9" y="11"/>
                      </a:cubicBezTo>
                      <a:cubicBezTo>
                        <a:pt x="9" y="11"/>
                        <a:pt x="9" y="12"/>
                        <a:pt x="10" y="11"/>
                      </a:cubicBezTo>
                      <a:close/>
                      <a:moveTo>
                        <a:pt x="10" y="13"/>
                      </a:moveTo>
                      <a:cubicBezTo>
                        <a:pt x="10" y="14"/>
                        <a:pt x="10" y="13"/>
                        <a:pt x="9" y="14"/>
                      </a:cubicBezTo>
                      <a:cubicBezTo>
                        <a:pt x="9" y="13"/>
                        <a:pt x="9" y="13"/>
                        <a:pt x="10" y="12"/>
                      </a:cubicBezTo>
                      <a:cubicBezTo>
                        <a:pt x="10" y="13"/>
                        <a:pt x="10" y="13"/>
                        <a:pt x="10" y="13"/>
                      </a:cubicBezTo>
                      <a:close/>
                      <a:moveTo>
                        <a:pt x="13" y="18"/>
                      </a:moveTo>
                      <a:cubicBezTo>
                        <a:pt x="14" y="18"/>
                        <a:pt x="14" y="18"/>
                        <a:pt x="14" y="18"/>
                      </a:cubicBezTo>
                      <a:cubicBezTo>
                        <a:pt x="13" y="19"/>
                        <a:pt x="13" y="20"/>
                        <a:pt x="13" y="20"/>
                      </a:cubicBezTo>
                      <a:cubicBezTo>
                        <a:pt x="12" y="21"/>
                        <a:pt x="13" y="20"/>
                        <a:pt x="12" y="20"/>
                      </a:cubicBezTo>
                      <a:cubicBezTo>
                        <a:pt x="12" y="20"/>
                        <a:pt x="12" y="20"/>
                        <a:pt x="12" y="20"/>
                      </a:cubicBezTo>
                      <a:cubicBezTo>
                        <a:pt x="13" y="18"/>
                        <a:pt x="12" y="16"/>
                        <a:pt x="11" y="15"/>
                      </a:cubicBezTo>
                      <a:cubicBezTo>
                        <a:pt x="11" y="16"/>
                        <a:pt x="10" y="17"/>
                        <a:pt x="11" y="18"/>
                      </a:cubicBezTo>
                      <a:cubicBezTo>
                        <a:pt x="11" y="17"/>
                        <a:pt x="11" y="17"/>
                        <a:pt x="11" y="17"/>
                      </a:cubicBezTo>
                      <a:cubicBezTo>
                        <a:pt x="11" y="18"/>
                        <a:pt x="12" y="17"/>
                        <a:pt x="12" y="18"/>
                      </a:cubicBezTo>
                      <a:cubicBezTo>
                        <a:pt x="12" y="18"/>
                        <a:pt x="11" y="18"/>
                        <a:pt x="11" y="18"/>
                      </a:cubicBezTo>
                      <a:cubicBezTo>
                        <a:pt x="11" y="18"/>
                        <a:pt x="11" y="18"/>
                        <a:pt x="11" y="18"/>
                      </a:cubicBezTo>
                      <a:cubicBezTo>
                        <a:pt x="11" y="18"/>
                        <a:pt x="10" y="18"/>
                        <a:pt x="10" y="19"/>
                      </a:cubicBezTo>
                      <a:cubicBezTo>
                        <a:pt x="10" y="19"/>
                        <a:pt x="10" y="18"/>
                        <a:pt x="10" y="18"/>
                      </a:cubicBezTo>
                      <a:cubicBezTo>
                        <a:pt x="9" y="19"/>
                        <a:pt x="9" y="19"/>
                        <a:pt x="9" y="20"/>
                      </a:cubicBezTo>
                      <a:cubicBezTo>
                        <a:pt x="10" y="19"/>
                        <a:pt x="10" y="20"/>
                        <a:pt x="10" y="20"/>
                      </a:cubicBezTo>
                      <a:cubicBezTo>
                        <a:pt x="10" y="20"/>
                        <a:pt x="9" y="20"/>
                        <a:pt x="9" y="20"/>
                      </a:cubicBezTo>
                      <a:cubicBezTo>
                        <a:pt x="9" y="19"/>
                        <a:pt x="8" y="19"/>
                        <a:pt x="8" y="19"/>
                      </a:cubicBezTo>
                      <a:cubicBezTo>
                        <a:pt x="8" y="20"/>
                        <a:pt x="8" y="21"/>
                        <a:pt x="7" y="20"/>
                      </a:cubicBezTo>
                      <a:cubicBezTo>
                        <a:pt x="7" y="20"/>
                        <a:pt x="8" y="20"/>
                        <a:pt x="8" y="19"/>
                      </a:cubicBezTo>
                      <a:cubicBezTo>
                        <a:pt x="8" y="19"/>
                        <a:pt x="7" y="20"/>
                        <a:pt x="7" y="19"/>
                      </a:cubicBezTo>
                      <a:cubicBezTo>
                        <a:pt x="7" y="19"/>
                        <a:pt x="7" y="19"/>
                        <a:pt x="8" y="19"/>
                      </a:cubicBezTo>
                      <a:cubicBezTo>
                        <a:pt x="8" y="19"/>
                        <a:pt x="8" y="19"/>
                        <a:pt x="8" y="19"/>
                      </a:cubicBezTo>
                      <a:cubicBezTo>
                        <a:pt x="8" y="19"/>
                        <a:pt x="8" y="19"/>
                        <a:pt x="8" y="19"/>
                      </a:cubicBezTo>
                      <a:cubicBezTo>
                        <a:pt x="8" y="18"/>
                        <a:pt x="7" y="17"/>
                        <a:pt x="8" y="17"/>
                      </a:cubicBezTo>
                      <a:cubicBezTo>
                        <a:pt x="8" y="17"/>
                        <a:pt x="9" y="17"/>
                        <a:pt x="9" y="17"/>
                      </a:cubicBezTo>
                      <a:cubicBezTo>
                        <a:pt x="9" y="16"/>
                        <a:pt x="10" y="16"/>
                        <a:pt x="10" y="16"/>
                      </a:cubicBezTo>
                      <a:cubicBezTo>
                        <a:pt x="9" y="15"/>
                        <a:pt x="9" y="15"/>
                        <a:pt x="9" y="16"/>
                      </a:cubicBezTo>
                      <a:cubicBezTo>
                        <a:pt x="9" y="15"/>
                        <a:pt x="9" y="15"/>
                        <a:pt x="9" y="14"/>
                      </a:cubicBezTo>
                      <a:cubicBezTo>
                        <a:pt x="9" y="14"/>
                        <a:pt x="10" y="14"/>
                        <a:pt x="10" y="14"/>
                      </a:cubicBezTo>
                      <a:cubicBezTo>
                        <a:pt x="10" y="13"/>
                        <a:pt x="10" y="13"/>
                        <a:pt x="11" y="12"/>
                      </a:cubicBezTo>
                      <a:cubicBezTo>
                        <a:pt x="11" y="12"/>
                        <a:pt x="11" y="13"/>
                        <a:pt x="11" y="14"/>
                      </a:cubicBezTo>
                      <a:cubicBezTo>
                        <a:pt x="11" y="13"/>
                        <a:pt x="12" y="13"/>
                        <a:pt x="12" y="12"/>
                      </a:cubicBezTo>
                      <a:cubicBezTo>
                        <a:pt x="12" y="12"/>
                        <a:pt x="12" y="13"/>
                        <a:pt x="11" y="13"/>
                      </a:cubicBezTo>
                      <a:cubicBezTo>
                        <a:pt x="11" y="12"/>
                        <a:pt x="12" y="12"/>
                        <a:pt x="12" y="11"/>
                      </a:cubicBezTo>
                      <a:cubicBezTo>
                        <a:pt x="12" y="11"/>
                        <a:pt x="11" y="12"/>
                        <a:pt x="11" y="11"/>
                      </a:cubicBezTo>
                      <a:cubicBezTo>
                        <a:pt x="12" y="11"/>
                        <a:pt x="12" y="11"/>
                        <a:pt x="12" y="10"/>
                      </a:cubicBezTo>
                      <a:cubicBezTo>
                        <a:pt x="12" y="11"/>
                        <a:pt x="13" y="12"/>
                        <a:pt x="13" y="13"/>
                      </a:cubicBezTo>
                      <a:cubicBezTo>
                        <a:pt x="13" y="13"/>
                        <a:pt x="13" y="13"/>
                        <a:pt x="13" y="13"/>
                      </a:cubicBezTo>
                      <a:cubicBezTo>
                        <a:pt x="13" y="14"/>
                        <a:pt x="13" y="15"/>
                        <a:pt x="13" y="16"/>
                      </a:cubicBezTo>
                      <a:cubicBezTo>
                        <a:pt x="14" y="16"/>
                        <a:pt x="13" y="18"/>
                        <a:pt x="13" y="18"/>
                      </a:cubicBezTo>
                      <a:close/>
                      <a:moveTo>
                        <a:pt x="11" y="20"/>
                      </a:moveTo>
                      <a:cubicBezTo>
                        <a:pt x="11" y="20"/>
                        <a:pt x="11" y="20"/>
                        <a:pt x="11" y="20"/>
                      </a:cubicBezTo>
                      <a:cubicBezTo>
                        <a:pt x="11" y="20"/>
                        <a:pt x="11" y="20"/>
                        <a:pt x="12" y="20"/>
                      </a:cubicBezTo>
                      <a:cubicBezTo>
                        <a:pt x="12" y="20"/>
                        <a:pt x="11" y="20"/>
                        <a:pt x="11" y="20"/>
                      </a:cubicBezTo>
                      <a:close/>
                      <a:moveTo>
                        <a:pt x="12" y="21"/>
                      </a:moveTo>
                      <a:cubicBezTo>
                        <a:pt x="12" y="21"/>
                        <a:pt x="12" y="21"/>
                        <a:pt x="12" y="21"/>
                      </a:cubicBezTo>
                      <a:cubicBezTo>
                        <a:pt x="12" y="21"/>
                        <a:pt x="11" y="22"/>
                        <a:pt x="11" y="21"/>
                      </a:cubicBezTo>
                      <a:cubicBezTo>
                        <a:pt x="12" y="21"/>
                        <a:pt x="12" y="21"/>
                        <a:pt x="12" y="21"/>
                      </a:cubicBezTo>
                      <a:close/>
                      <a:moveTo>
                        <a:pt x="11" y="22"/>
                      </a:moveTo>
                      <a:cubicBezTo>
                        <a:pt x="11" y="23"/>
                        <a:pt x="10" y="23"/>
                        <a:pt x="10" y="23"/>
                      </a:cubicBezTo>
                      <a:cubicBezTo>
                        <a:pt x="10" y="23"/>
                        <a:pt x="11" y="23"/>
                        <a:pt x="11" y="22"/>
                      </a:cubicBezTo>
                      <a:close/>
                      <a:moveTo>
                        <a:pt x="15" y="17"/>
                      </a:moveTo>
                      <a:cubicBezTo>
                        <a:pt x="14" y="17"/>
                        <a:pt x="14" y="17"/>
                        <a:pt x="14" y="17"/>
                      </a:cubicBezTo>
                      <a:cubicBezTo>
                        <a:pt x="14" y="16"/>
                        <a:pt x="15" y="17"/>
                        <a:pt x="15" y="17"/>
                      </a:cubicBezTo>
                      <a:close/>
                      <a:moveTo>
                        <a:pt x="14" y="15"/>
                      </a:moveTo>
                      <a:cubicBezTo>
                        <a:pt x="15" y="14"/>
                        <a:pt x="15" y="14"/>
                        <a:pt x="15" y="14"/>
                      </a:cubicBezTo>
                      <a:cubicBezTo>
                        <a:pt x="15" y="14"/>
                        <a:pt x="15" y="15"/>
                        <a:pt x="15" y="15"/>
                      </a:cubicBezTo>
                      <a:cubicBezTo>
                        <a:pt x="15" y="15"/>
                        <a:pt x="14" y="15"/>
                        <a:pt x="14" y="15"/>
                      </a:cubicBezTo>
                      <a:close/>
                      <a:moveTo>
                        <a:pt x="17" y="10"/>
                      </a:moveTo>
                      <a:cubicBezTo>
                        <a:pt x="17" y="11"/>
                        <a:pt x="17" y="11"/>
                        <a:pt x="17" y="12"/>
                      </a:cubicBezTo>
                      <a:cubicBezTo>
                        <a:pt x="17" y="13"/>
                        <a:pt x="17" y="12"/>
                        <a:pt x="16" y="12"/>
                      </a:cubicBezTo>
                      <a:cubicBezTo>
                        <a:pt x="16" y="12"/>
                        <a:pt x="16" y="12"/>
                        <a:pt x="15" y="12"/>
                      </a:cubicBezTo>
                      <a:cubicBezTo>
                        <a:pt x="15" y="13"/>
                        <a:pt x="15" y="13"/>
                        <a:pt x="15" y="13"/>
                      </a:cubicBezTo>
                      <a:cubicBezTo>
                        <a:pt x="15" y="14"/>
                        <a:pt x="15" y="14"/>
                        <a:pt x="14" y="14"/>
                      </a:cubicBezTo>
                      <a:cubicBezTo>
                        <a:pt x="14" y="13"/>
                        <a:pt x="14" y="13"/>
                        <a:pt x="14" y="12"/>
                      </a:cubicBezTo>
                      <a:cubicBezTo>
                        <a:pt x="14" y="11"/>
                        <a:pt x="15" y="12"/>
                        <a:pt x="15" y="12"/>
                      </a:cubicBezTo>
                      <a:cubicBezTo>
                        <a:pt x="16" y="11"/>
                        <a:pt x="17" y="12"/>
                        <a:pt x="17" y="11"/>
                      </a:cubicBezTo>
                      <a:cubicBezTo>
                        <a:pt x="16" y="11"/>
                        <a:pt x="16" y="10"/>
                        <a:pt x="16" y="9"/>
                      </a:cubicBezTo>
                      <a:cubicBezTo>
                        <a:pt x="17" y="9"/>
                        <a:pt x="17" y="10"/>
                        <a:pt x="17" y="10"/>
                      </a:cubicBezTo>
                      <a:close/>
                      <a:moveTo>
                        <a:pt x="17" y="17"/>
                      </a:moveTo>
                      <a:cubicBezTo>
                        <a:pt x="16" y="17"/>
                        <a:pt x="16" y="17"/>
                        <a:pt x="16" y="17"/>
                      </a:cubicBezTo>
                      <a:cubicBezTo>
                        <a:pt x="16" y="17"/>
                        <a:pt x="16" y="17"/>
                        <a:pt x="16" y="17"/>
                      </a:cubicBezTo>
                      <a:cubicBezTo>
                        <a:pt x="16" y="17"/>
                        <a:pt x="16" y="17"/>
                        <a:pt x="16" y="17"/>
                      </a:cubicBezTo>
                      <a:cubicBezTo>
                        <a:pt x="16" y="17"/>
                        <a:pt x="16" y="17"/>
                        <a:pt x="16" y="17"/>
                      </a:cubicBezTo>
                      <a:cubicBezTo>
                        <a:pt x="16" y="17"/>
                        <a:pt x="17" y="17"/>
                        <a:pt x="17" y="17"/>
                      </a:cubicBezTo>
                      <a:close/>
                      <a:moveTo>
                        <a:pt x="15" y="15"/>
                      </a:moveTo>
                      <a:cubicBezTo>
                        <a:pt x="16" y="14"/>
                        <a:pt x="17" y="14"/>
                        <a:pt x="17" y="16"/>
                      </a:cubicBezTo>
                      <a:cubicBezTo>
                        <a:pt x="17" y="16"/>
                        <a:pt x="17" y="16"/>
                        <a:pt x="16" y="16"/>
                      </a:cubicBezTo>
                      <a:cubicBezTo>
                        <a:pt x="16" y="16"/>
                        <a:pt x="16" y="16"/>
                        <a:pt x="15" y="15"/>
                      </a:cubicBezTo>
                      <a:close/>
                      <a:moveTo>
                        <a:pt x="16" y="12"/>
                      </a:moveTo>
                      <a:cubicBezTo>
                        <a:pt x="17" y="12"/>
                        <a:pt x="16" y="14"/>
                        <a:pt x="17" y="14"/>
                      </a:cubicBezTo>
                      <a:cubicBezTo>
                        <a:pt x="16" y="14"/>
                        <a:pt x="16" y="13"/>
                        <a:pt x="16" y="12"/>
                      </a:cubicBezTo>
                      <a:close/>
                      <a:moveTo>
                        <a:pt x="18" y="14"/>
                      </a:moveTo>
                      <a:cubicBezTo>
                        <a:pt x="18" y="14"/>
                        <a:pt x="18" y="14"/>
                        <a:pt x="18" y="15"/>
                      </a:cubicBezTo>
                      <a:cubicBezTo>
                        <a:pt x="17" y="15"/>
                        <a:pt x="17" y="14"/>
                        <a:pt x="18" y="14"/>
                      </a:cubicBezTo>
                      <a:close/>
                      <a:moveTo>
                        <a:pt x="18" y="9"/>
                      </a:moveTo>
                      <a:cubicBezTo>
                        <a:pt x="17" y="9"/>
                        <a:pt x="17" y="9"/>
                        <a:pt x="17" y="9"/>
                      </a:cubicBezTo>
                      <a:cubicBezTo>
                        <a:pt x="17" y="9"/>
                        <a:pt x="18" y="8"/>
                        <a:pt x="18" y="8"/>
                      </a:cubicBezTo>
                      <a:cubicBezTo>
                        <a:pt x="18" y="8"/>
                        <a:pt x="18" y="9"/>
                        <a:pt x="18" y="9"/>
                      </a:cubicBezTo>
                      <a:close/>
                      <a:moveTo>
                        <a:pt x="19" y="8"/>
                      </a:moveTo>
                      <a:cubicBezTo>
                        <a:pt x="19" y="8"/>
                        <a:pt x="19" y="8"/>
                        <a:pt x="19" y="9"/>
                      </a:cubicBezTo>
                      <a:cubicBezTo>
                        <a:pt x="19" y="9"/>
                        <a:pt x="19" y="9"/>
                        <a:pt x="19" y="9"/>
                      </a:cubicBezTo>
                      <a:cubicBezTo>
                        <a:pt x="19" y="8"/>
                        <a:pt x="19" y="8"/>
                        <a:pt x="19" y="8"/>
                      </a:cubicBezTo>
                      <a:close/>
                      <a:moveTo>
                        <a:pt x="20" y="13"/>
                      </a:moveTo>
                      <a:cubicBezTo>
                        <a:pt x="19" y="14"/>
                        <a:pt x="19" y="14"/>
                        <a:pt x="19" y="15"/>
                      </a:cubicBezTo>
                      <a:cubicBezTo>
                        <a:pt x="18" y="15"/>
                        <a:pt x="18" y="15"/>
                        <a:pt x="18" y="15"/>
                      </a:cubicBezTo>
                      <a:cubicBezTo>
                        <a:pt x="19" y="14"/>
                        <a:pt x="18" y="12"/>
                        <a:pt x="17" y="13"/>
                      </a:cubicBezTo>
                      <a:cubicBezTo>
                        <a:pt x="18" y="12"/>
                        <a:pt x="19" y="12"/>
                        <a:pt x="19" y="12"/>
                      </a:cubicBezTo>
                      <a:cubicBezTo>
                        <a:pt x="19" y="12"/>
                        <a:pt x="19" y="12"/>
                        <a:pt x="19" y="12"/>
                      </a:cubicBezTo>
                      <a:cubicBezTo>
                        <a:pt x="19" y="13"/>
                        <a:pt x="19" y="13"/>
                        <a:pt x="20" y="13"/>
                      </a:cubicBezTo>
                      <a:close/>
                      <a:moveTo>
                        <a:pt x="20" y="14"/>
                      </a:moveTo>
                      <a:cubicBezTo>
                        <a:pt x="20" y="14"/>
                        <a:pt x="20" y="14"/>
                        <a:pt x="19" y="14"/>
                      </a:cubicBezTo>
                      <a:cubicBezTo>
                        <a:pt x="20" y="14"/>
                        <a:pt x="20" y="13"/>
                        <a:pt x="20" y="13"/>
                      </a:cubicBezTo>
                      <a:cubicBezTo>
                        <a:pt x="20" y="13"/>
                        <a:pt x="20" y="14"/>
                        <a:pt x="20" y="14"/>
                      </a:cubicBezTo>
                      <a:close/>
                      <a:moveTo>
                        <a:pt x="22" y="12"/>
                      </a:moveTo>
                      <a:cubicBezTo>
                        <a:pt x="22" y="12"/>
                        <a:pt x="22" y="12"/>
                        <a:pt x="22" y="13"/>
                      </a:cubicBezTo>
                      <a:cubicBezTo>
                        <a:pt x="22" y="12"/>
                        <a:pt x="22" y="12"/>
                        <a:pt x="22" y="11"/>
                      </a:cubicBezTo>
                      <a:cubicBezTo>
                        <a:pt x="22" y="12"/>
                        <a:pt x="22" y="12"/>
                        <a:pt x="22" y="12"/>
                      </a:cubicBezTo>
                      <a:close/>
                      <a:moveTo>
                        <a:pt x="23" y="14"/>
                      </a:moveTo>
                      <a:cubicBezTo>
                        <a:pt x="23" y="14"/>
                        <a:pt x="23" y="15"/>
                        <a:pt x="23" y="15"/>
                      </a:cubicBezTo>
                      <a:cubicBezTo>
                        <a:pt x="23" y="15"/>
                        <a:pt x="23" y="15"/>
                        <a:pt x="22" y="15"/>
                      </a:cubicBezTo>
                      <a:cubicBezTo>
                        <a:pt x="22" y="14"/>
                        <a:pt x="23" y="14"/>
                        <a:pt x="23" y="14"/>
                      </a:cubicBezTo>
                      <a:close/>
                      <a:moveTo>
                        <a:pt x="23" y="11"/>
                      </a:moveTo>
                      <a:cubicBezTo>
                        <a:pt x="23" y="11"/>
                        <a:pt x="23" y="11"/>
                        <a:pt x="23" y="11"/>
                      </a:cubicBezTo>
                      <a:cubicBezTo>
                        <a:pt x="23" y="10"/>
                        <a:pt x="24" y="11"/>
                        <a:pt x="23" y="11"/>
                      </a:cubicBezTo>
                      <a:close/>
                      <a:moveTo>
                        <a:pt x="24" y="13"/>
                      </a:moveTo>
                      <a:cubicBezTo>
                        <a:pt x="24" y="13"/>
                        <a:pt x="24" y="13"/>
                        <a:pt x="24" y="14"/>
                      </a:cubicBezTo>
                      <a:cubicBezTo>
                        <a:pt x="23" y="14"/>
                        <a:pt x="23" y="13"/>
                        <a:pt x="23" y="13"/>
                      </a:cubicBezTo>
                      <a:cubicBezTo>
                        <a:pt x="24" y="12"/>
                        <a:pt x="24" y="13"/>
                        <a:pt x="24" y="13"/>
                      </a:cubicBezTo>
                      <a:close/>
                      <a:moveTo>
                        <a:pt x="24" y="16"/>
                      </a:moveTo>
                      <a:cubicBezTo>
                        <a:pt x="24" y="16"/>
                        <a:pt x="25" y="16"/>
                        <a:pt x="25" y="16"/>
                      </a:cubicBezTo>
                      <a:cubicBezTo>
                        <a:pt x="24" y="16"/>
                        <a:pt x="24" y="16"/>
                        <a:pt x="24" y="16"/>
                      </a:cubicBezTo>
                      <a:close/>
                      <a:moveTo>
                        <a:pt x="25" y="9"/>
                      </a:moveTo>
                      <a:cubicBezTo>
                        <a:pt x="25" y="9"/>
                        <a:pt x="24" y="9"/>
                        <a:pt x="24" y="8"/>
                      </a:cubicBezTo>
                      <a:cubicBezTo>
                        <a:pt x="25" y="8"/>
                        <a:pt x="26" y="9"/>
                        <a:pt x="25" y="9"/>
                      </a:cubicBezTo>
                      <a:close/>
                      <a:moveTo>
                        <a:pt x="26" y="12"/>
                      </a:moveTo>
                      <a:cubicBezTo>
                        <a:pt x="25" y="12"/>
                        <a:pt x="25" y="12"/>
                        <a:pt x="25" y="13"/>
                      </a:cubicBezTo>
                      <a:cubicBezTo>
                        <a:pt x="25" y="12"/>
                        <a:pt x="25" y="12"/>
                        <a:pt x="25" y="11"/>
                      </a:cubicBezTo>
                      <a:cubicBezTo>
                        <a:pt x="25" y="12"/>
                        <a:pt x="25" y="12"/>
                        <a:pt x="26" y="12"/>
                      </a:cubicBezTo>
                      <a:close/>
                      <a:moveTo>
                        <a:pt x="25" y="16"/>
                      </a:moveTo>
                      <a:cubicBezTo>
                        <a:pt x="25" y="16"/>
                        <a:pt x="25" y="16"/>
                        <a:pt x="25" y="16"/>
                      </a:cubicBezTo>
                      <a:cubicBezTo>
                        <a:pt x="25" y="15"/>
                        <a:pt x="25" y="15"/>
                        <a:pt x="25" y="16"/>
                      </a:cubicBezTo>
                      <a:close/>
                      <a:moveTo>
                        <a:pt x="28" y="5"/>
                      </a:moveTo>
                      <a:cubicBezTo>
                        <a:pt x="29" y="4"/>
                        <a:pt x="29" y="4"/>
                        <a:pt x="29" y="4"/>
                      </a:cubicBezTo>
                      <a:cubicBezTo>
                        <a:pt x="29" y="4"/>
                        <a:pt x="29" y="5"/>
                        <a:pt x="28" y="5"/>
                      </a:cubicBezTo>
                      <a:close/>
                      <a:moveTo>
                        <a:pt x="30" y="6"/>
                      </a:moveTo>
                      <a:cubicBezTo>
                        <a:pt x="30" y="7"/>
                        <a:pt x="29" y="7"/>
                        <a:pt x="29" y="8"/>
                      </a:cubicBezTo>
                      <a:cubicBezTo>
                        <a:pt x="29" y="8"/>
                        <a:pt x="29" y="8"/>
                        <a:pt x="29" y="8"/>
                      </a:cubicBezTo>
                      <a:cubicBezTo>
                        <a:pt x="29" y="8"/>
                        <a:pt x="29" y="9"/>
                        <a:pt x="29" y="9"/>
                      </a:cubicBezTo>
                      <a:cubicBezTo>
                        <a:pt x="28" y="10"/>
                        <a:pt x="29" y="10"/>
                        <a:pt x="29" y="11"/>
                      </a:cubicBezTo>
                      <a:cubicBezTo>
                        <a:pt x="28" y="11"/>
                        <a:pt x="28" y="10"/>
                        <a:pt x="28" y="11"/>
                      </a:cubicBezTo>
                      <a:cubicBezTo>
                        <a:pt x="27" y="11"/>
                        <a:pt x="27" y="9"/>
                        <a:pt x="27" y="10"/>
                      </a:cubicBezTo>
                      <a:cubicBezTo>
                        <a:pt x="26" y="10"/>
                        <a:pt x="27" y="11"/>
                        <a:pt x="27" y="11"/>
                      </a:cubicBezTo>
                      <a:cubicBezTo>
                        <a:pt x="27" y="12"/>
                        <a:pt x="27" y="12"/>
                        <a:pt x="27" y="12"/>
                      </a:cubicBezTo>
                      <a:cubicBezTo>
                        <a:pt x="27" y="12"/>
                        <a:pt x="27" y="12"/>
                        <a:pt x="27" y="13"/>
                      </a:cubicBezTo>
                      <a:cubicBezTo>
                        <a:pt x="26" y="13"/>
                        <a:pt x="27" y="14"/>
                        <a:pt x="26" y="14"/>
                      </a:cubicBezTo>
                      <a:cubicBezTo>
                        <a:pt x="26" y="13"/>
                        <a:pt x="26" y="12"/>
                        <a:pt x="26" y="11"/>
                      </a:cubicBezTo>
                      <a:cubicBezTo>
                        <a:pt x="26" y="11"/>
                        <a:pt x="26" y="11"/>
                        <a:pt x="26" y="11"/>
                      </a:cubicBezTo>
                      <a:cubicBezTo>
                        <a:pt x="27" y="9"/>
                        <a:pt x="26" y="9"/>
                        <a:pt x="26" y="8"/>
                      </a:cubicBezTo>
                      <a:cubicBezTo>
                        <a:pt x="26" y="8"/>
                        <a:pt x="26" y="7"/>
                        <a:pt x="27" y="7"/>
                      </a:cubicBezTo>
                      <a:cubicBezTo>
                        <a:pt x="27" y="7"/>
                        <a:pt x="27" y="7"/>
                        <a:pt x="28" y="7"/>
                      </a:cubicBezTo>
                      <a:cubicBezTo>
                        <a:pt x="28" y="7"/>
                        <a:pt x="28" y="6"/>
                        <a:pt x="28" y="6"/>
                      </a:cubicBezTo>
                      <a:cubicBezTo>
                        <a:pt x="27" y="7"/>
                        <a:pt x="26" y="6"/>
                        <a:pt x="26" y="7"/>
                      </a:cubicBezTo>
                      <a:cubicBezTo>
                        <a:pt x="26" y="6"/>
                        <a:pt x="26" y="5"/>
                        <a:pt x="26" y="5"/>
                      </a:cubicBezTo>
                      <a:cubicBezTo>
                        <a:pt x="26" y="5"/>
                        <a:pt x="26" y="4"/>
                        <a:pt x="27" y="4"/>
                      </a:cubicBezTo>
                      <a:cubicBezTo>
                        <a:pt x="27" y="5"/>
                        <a:pt x="26" y="5"/>
                        <a:pt x="26" y="5"/>
                      </a:cubicBezTo>
                      <a:cubicBezTo>
                        <a:pt x="27" y="5"/>
                        <a:pt x="27" y="6"/>
                        <a:pt x="28" y="6"/>
                      </a:cubicBezTo>
                      <a:cubicBezTo>
                        <a:pt x="28" y="5"/>
                        <a:pt x="28" y="6"/>
                        <a:pt x="28" y="5"/>
                      </a:cubicBezTo>
                      <a:cubicBezTo>
                        <a:pt x="28" y="5"/>
                        <a:pt x="28" y="4"/>
                        <a:pt x="28" y="4"/>
                      </a:cubicBezTo>
                      <a:cubicBezTo>
                        <a:pt x="28" y="4"/>
                        <a:pt x="28" y="4"/>
                        <a:pt x="28" y="5"/>
                      </a:cubicBezTo>
                      <a:cubicBezTo>
                        <a:pt x="28" y="5"/>
                        <a:pt x="28" y="5"/>
                        <a:pt x="29" y="5"/>
                      </a:cubicBezTo>
                      <a:cubicBezTo>
                        <a:pt x="29" y="5"/>
                        <a:pt x="28" y="5"/>
                        <a:pt x="28" y="6"/>
                      </a:cubicBezTo>
                      <a:cubicBezTo>
                        <a:pt x="29" y="6"/>
                        <a:pt x="29" y="5"/>
                        <a:pt x="29" y="5"/>
                      </a:cubicBezTo>
                      <a:cubicBezTo>
                        <a:pt x="29" y="6"/>
                        <a:pt x="29" y="7"/>
                        <a:pt x="30" y="6"/>
                      </a:cubicBezTo>
                      <a:close/>
                      <a:moveTo>
                        <a:pt x="28" y="34"/>
                      </a:moveTo>
                      <a:cubicBezTo>
                        <a:pt x="29" y="34"/>
                        <a:pt x="28" y="35"/>
                        <a:pt x="28" y="34"/>
                      </a:cubicBezTo>
                      <a:cubicBezTo>
                        <a:pt x="28" y="34"/>
                        <a:pt x="28" y="34"/>
                        <a:pt x="28" y="34"/>
                      </a:cubicBezTo>
                      <a:close/>
                      <a:moveTo>
                        <a:pt x="28" y="32"/>
                      </a:moveTo>
                      <a:cubicBezTo>
                        <a:pt x="28" y="32"/>
                        <a:pt x="29" y="31"/>
                        <a:pt x="29" y="31"/>
                      </a:cubicBezTo>
                      <a:cubicBezTo>
                        <a:pt x="29" y="32"/>
                        <a:pt x="28" y="32"/>
                        <a:pt x="28" y="32"/>
                      </a:cubicBezTo>
                      <a:close/>
                      <a:moveTo>
                        <a:pt x="27" y="15"/>
                      </a:moveTo>
                      <a:cubicBezTo>
                        <a:pt x="27" y="14"/>
                        <a:pt x="27" y="14"/>
                        <a:pt x="27" y="14"/>
                      </a:cubicBezTo>
                      <a:cubicBezTo>
                        <a:pt x="28" y="13"/>
                        <a:pt x="28" y="13"/>
                        <a:pt x="28" y="13"/>
                      </a:cubicBezTo>
                      <a:cubicBezTo>
                        <a:pt x="28" y="13"/>
                        <a:pt x="28" y="12"/>
                        <a:pt x="29" y="12"/>
                      </a:cubicBezTo>
                      <a:cubicBezTo>
                        <a:pt x="29" y="12"/>
                        <a:pt x="29" y="13"/>
                        <a:pt x="29" y="13"/>
                      </a:cubicBezTo>
                      <a:cubicBezTo>
                        <a:pt x="29" y="13"/>
                        <a:pt x="29" y="12"/>
                        <a:pt x="30" y="12"/>
                      </a:cubicBezTo>
                      <a:cubicBezTo>
                        <a:pt x="30" y="13"/>
                        <a:pt x="29" y="13"/>
                        <a:pt x="29" y="14"/>
                      </a:cubicBezTo>
                      <a:cubicBezTo>
                        <a:pt x="28" y="14"/>
                        <a:pt x="28" y="14"/>
                        <a:pt x="27" y="15"/>
                      </a:cubicBezTo>
                      <a:close/>
                      <a:moveTo>
                        <a:pt x="29" y="10"/>
                      </a:moveTo>
                      <a:cubicBezTo>
                        <a:pt x="30" y="9"/>
                        <a:pt x="30" y="10"/>
                        <a:pt x="30" y="10"/>
                      </a:cubicBezTo>
                      <a:cubicBezTo>
                        <a:pt x="29" y="10"/>
                        <a:pt x="29" y="10"/>
                        <a:pt x="29" y="10"/>
                      </a:cubicBezTo>
                      <a:close/>
                      <a:moveTo>
                        <a:pt x="28" y="13"/>
                      </a:moveTo>
                      <a:cubicBezTo>
                        <a:pt x="28" y="13"/>
                        <a:pt x="28" y="13"/>
                        <a:pt x="27" y="12"/>
                      </a:cubicBezTo>
                      <a:cubicBezTo>
                        <a:pt x="28" y="12"/>
                        <a:pt x="28" y="12"/>
                        <a:pt x="28" y="12"/>
                      </a:cubicBezTo>
                      <a:cubicBezTo>
                        <a:pt x="29" y="12"/>
                        <a:pt x="28" y="13"/>
                        <a:pt x="28" y="13"/>
                      </a:cubicBezTo>
                      <a:close/>
                      <a:moveTo>
                        <a:pt x="27" y="16"/>
                      </a:moveTo>
                      <a:cubicBezTo>
                        <a:pt x="27" y="16"/>
                        <a:pt x="27" y="15"/>
                        <a:pt x="27" y="15"/>
                      </a:cubicBezTo>
                      <a:cubicBezTo>
                        <a:pt x="27" y="15"/>
                        <a:pt x="27" y="15"/>
                        <a:pt x="27" y="15"/>
                      </a:cubicBezTo>
                      <a:cubicBezTo>
                        <a:pt x="27" y="15"/>
                        <a:pt x="27" y="16"/>
                        <a:pt x="27" y="16"/>
                      </a:cubicBezTo>
                      <a:close/>
                      <a:moveTo>
                        <a:pt x="27" y="34"/>
                      </a:moveTo>
                      <a:cubicBezTo>
                        <a:pt x="27" y="33"/>
                        <a:pt x="28" y="33"/>
                        <a:pt x="27" y="34"/>
                      </a:cubicBezTo>
                      <a:cubicBezTo>
                        <a:pt x="27" y="34"/>
                        <a:pt x="27" y="34"/>
                        <a:pt x="27" y="34"/>
                      </a:cubicBezTo>
                      <a:cubicBezTo>
                        <a:pt x="27" y="34"/>
                        <a:pt x="27" y="34"/>
                        <a:pt x="27" y="34"/>
                      </a:cubicBezTo>
                      <a:close/>
                      <a:moveTo>
                        <a:pt x="27" y="15"/>
                      </a:moveTo>
                      <a:cubicBezTo>
                        <a:pt x="27" y="15"/>
                        <a:pt x="26" y="15"/>
                        <a:pt x="26" y="15"/>
                      </a:cubicBezTo>
                      <a:cubicBezTo>
                        <a:pt x="26" y="14"/>
                        <a:pt x="27" y="14"/>
                        <a:pt x="27" y="15"/>
                      </a:cubicBezTo>
                      <a:close/>
                      <a:moveTo>
                        <a:pt x="27" y="37"/>
                      </a:moveTo>
                      <a:cubicBezTo>
                        <a:pt x="27" y="38"/>
                        <a:pt x="27" y="38"/>
                        <a:pt x="27" y="38"/>
                      </a:cubicBezTo>
                      <a:cubicBezTo>
                        <a:pt x="27" y="38"/>
                        <a:pt x="27" y="38"/>
                        <a:pt x="27" y="38"/>
                      </a:cubicBezTo>
                      <a:cubicBezTo>
                        <a:pt x="27" y="38"/>
                        <a:pt x="27" y="38"/>
                        <a:pt x="27" y="37"/>
                      </a:cubicBezTo>
                      <a:close/>
                      <a:moveTo>
                        <a:pt x="30" y="10"/>
                      </a:moveTo>
                      <a:cubicBezTo>
                        <a:pt x="30" y="9"/>
                        <a:pt x="30" y="9"/>
                        <a:pt x="30" y="9"/>
                      </a:cubicBezTo>
                      <a:cubicBezTo>
                        <a:pt x="30" y="9"/>
                        <a:pt x="29" y="9"/>
                        <a:pt x="29" y="9"/>
                      </a:cubicBezTo>
                      <a:cubicBezTo>
                        <a:pt x="29" y="9"/>
                        <a:pt x="29" y="9"/>
                        <a:pt x="29" y="9"/>
                      </a:cubicBezTo>
                      <a:cubicBezTo>
                        <a:pt x="30" y="9"/>
                        <a:pt x="30" y="9"/>
                        <a:pt x="30" y="10"/>
                      </a:cubicBezTo>
                      <a:close/>
                      <a:moveTo>
                        <a:pt x="30" y="11"/>
                      </a:moveTo>
                      <a:cubicBezTo>
                        <a:pt x="30" y="11"/>
                        <a:pt x="30" y="11"/>
                        <a:pt x="30" y="11"/>
                      </a:cubicBezTo>
                      <a:cubicBezTo>
                        <a:pt x="30" y="10"/>
                        <a:pt x="31" y="10"/>
                        <a:pt x="30" y="11"/>
                      </a:cubicBezTo>
                      <a:close/>
                      <a:moveTo>
                        <a:pt x="32" y="12"/>
                      </a:moveTo>
                      <a:cubicBezTo>
                        <a:pt x="31" y="12"/>
                        <a:pt x="31" y="12"/>
                        <a:pt x="31" y="12"/>
                      </a:cubicBezTo>
                      <a:cubicBezTo>
                        <a:pt x="31" y="12"/>
                        <a:pt x="32" y="12"/>
                        <a:pt x="32" y="12"/>
                      </a:cubicBezTo>
                      <a:close/>
                      <a:moveTo>
                        <a:pt x="32" y="13"/>
                      </a:moveTo>
                      <a:cubicBezTo>
                        <a:pt x="32" y="13"/>
                        <a:pt x="32" y="13"/>
                        <a:pt x="32" y="13"/>
                      </a:cubicBezTo>
                      <a:cubicBezTo>
                        <a:pt x="32" y="13"/>
                        <a:pt x="32" y="13"/>
                        <a:pt x="32" y="13"/>
                      </a:cubicBezTo>
                      <a:cubicBezTo>
                        <a:pt x="32" y="13"/>
                        <a:pt x="32" y="13"/>
                        <a:pt x="32" y="13"/>
                      </a:cubicBezTo>
                      <a:close/>
                      <a:moveTo>
                        <a:pt x="32" y="23"/>
                      </a:moveTo>
                      <a:cubicBezTo>
                        <a:pt x="32" y="23"/>
                        <a:pt x="32" y="22"/>
                        <a:pt x="32" y="22"/>
                      </a:cubicBezTo>
                      <a:cubicBezTo>
                        <a:pt x="32" y="23"/>
                        <a:pt x="32" y="23"/>
                        <a:pt x="32" y="23"/>
                      </a:cubicBezTo>
                      <a:close/>
                      <a:moveTo>
                        <a:pt x="32" y="23"/>
                      </a:moveTo>
                      <a:cubicBezTo>
                        <a:pt x="32" y="24"/>
                        <a:pt x="32" y="24"/>
                        <a:pt x="32" y="24"/>
                      </a:cubicBezTo>
                      <a:cubicBezTo>
                        <a:pt x="32" y="23"/>
                        <a:pt x="32" y="23"/>
                        <a:pt x="32" y="23"/>
                      </a:cubicBezTo>
                      <a:close/>
                      <a:moveTo>
                        <a:pt x="33" y="31"/>
                      </a:moveTo>
                      <a:cubicBezTo>
                        <a:pt x="33" y="31"/>
                        <a:pt x="33" y="32"/>
                        <a:pt x="34" y="31"/>
                      </a:cubicBezTo>
                      <a:cubicBezTo>
                        <a:pt x="34" y="31"/>
                        <a:pt x="34" y="31"/>
                        <a:pt x="34" y="31"/>
                      </a:cubicBezTo>
                      <a:cubicBezTo>
                        <a:pt x="34" y="30"/>
                        <a:pt x="33" y="31"/>
                        <a:pt x="33" y="30"/>
                      </a:cubicBezTo>
                      <a:cubicBezTo>
                        <a:pt x="34" y="30"/>
                        <a:pt x="34" y="30"/>
                        <a:pt x="34" y="29"/>
                      </a:cubicBezTo>
                      <a:cubicBezTo>
                        <a:pt x="35" y="30"/>
                        <a:pt x="34" y="31"/>
                        <a:pt x="34" y="31"/>
                      </a:cubicBezTo>
                      <a:cubicBezTo>
                        <a:pt x="34" y="31"/>
                        <a:pt x="34" y="32"/>
                        <a:pt x="33" y="32"/>
                      </a:cubicBezTo>
                      <a:cubicBezTo>
                        <a:pt x="33" y="32"/>
                        <a:pt x="33" y="33"/>
                        <a:pt x="33" y="33"/>
                      </a:cubicBezTo>
                      <a:cubicBezTo>
                        <a:pt x="33" y="33"/>
                        <a:pt x="33" y="33"/>
                        <a:pt x="33" y="33"/>
                      </a:cubicBezTo>
                      <a:cubicBezTo>
                        <a:pt x="33" y="32"/>
                        <a:pt x="33" y="32"/>
                        <a:pt x="33" y="31"/>
                      </a:cubicBezTo>
                      <a:close/>
                      <a:moveTo>
                        <a:pt x="33" y="30"/>
                      </a:moveTo>
                      <a:cubicBezTo>
                        <a:pt x="33" y="29"/>
                        <a:pt x="33" y="29"/>
                        <a:pt x="33" y="28"/>
                      </a:cubicBezTo>
                      <a:cubicBezTo>
                        <a:pt x="33" y="28"/>
                        <a:pt x="34" y="28"/>
                        <a:pt x="34" y="28"/>
                      </a:cubicBezTo>
                      <a:cubicBezTo>
                        <a:pt x="34" y="29"/>
                        <a:pt x="34" y="29"/>
                        <a:pt x="33" y="30"/>
                      </a:cubicBezTo>
                      <a:close/>
                      <a:moveTo>
                        <a:pt x="33" y="33"/>
                      </a:moveTo>
                      <a:cubicBezTo>
                        <a:pt x="33" y="33"/>
                        <a:pt x="33" y="33"/>
                        <a:pt x="32" y="33"/>
                      </a:cubicBezTo>
                      <a:cubicBezTo>
                        <a:pt x="32" y="33"/>
                        <a:pt x="32" y="33"/>
                        <a:pt x="33" y="32"/>
                      </a:cubicBezTo>
                      <a:cubicBezTo>
                        <a:pt x="33" y="33"/>
                        <a:pt x="33" y="33"/>
                        <a:pt x="33" y="33"/>
                      </a:cubicBezTo>
                      <a:close/>
                      <a:moveTo>
                        <a:pt x="32" y="31"/>
                      </a:moveTo>
                      <a:cubicBezTo>
                        <a:pt x="32" y="31"/>
                        <a:pt x="32" y="30"/>
                        <a:pt x="33" y="30"/>
                      </a:cubicBezTo>
                      <a:cubicBezTo>
                        <a:pt x="33" y="31"/>
                        <a:pt x="33" y="31"/>
                        <a:pt x="32" y="31"/>
                      </a:cubicBezTo>
                      <a:close/>
                      <a:moveTo>
                        <a:pt x="32" y="32"/>
                      </a:moveTo>
                      <a:cubicBezTo>
                        <a:pt x="32" y="32"/>
                        <a:pt x="32" y="32"/>
                        <a:pt x="32" y="32"/>
                      </a:cubicBezTo>
                      <a:cubicBezTo>
                        <a:pt x="32" y="31"/>
                        <a:pt x="33" y="31"/>
                        <a:pt x="32" y="32"/>
                      </a:cubicBezTo>
                      <a:close/>
                      <a:moveTo>
                        <a:pt x="33" y="19"/>
                      </a:moveTo>
                      <a:cubicBezTo>
                        <a:pt x="33" y="19"/>
                        <a:pt x="33" y="20"/>
                        <a:pt x="33" y="20"/>
                      </a:cubicBezTo>
                      <a:cubicBezTo>
                        <a:pt x="32" y="20"/>
                        <a:pt x="32" y="19"/>
                        <a:pt x="33" y="19"/>
                      </a:cubicBezTo>
                      <a:close/>
                      <a:moveTo>
                        <a:pt x="33" y="23"/>
                      </a:moveTo>
                      <a:cubicBezTo>
                        <a:pt x="33" y="24"/>
                        <a:pt x="33" y="24"/>
                        <a:pt x="33" y="25"/>
                      </a:cubicBezTo>
                      <a:cubicBezTo>
                        <a:pt x="33" y="25"/>
                        <a:pt x="33" y="25"/>
                        <a:pt x="32" y="25"/>
                      </a:cubicBezTo>
                      <a:cubicBezTo>
                        <a:pt x="32" y="24"/>
                        <a:pt x="32" y="24"/>
                        <a:pt x="33" y="23"/>
                      </a:cubicBezTo>
                      <a:close/>
                      <a:moveTo>
                        <a:pt x="33" y="22"/>
                      </a:moveTo>
                      <a:cubicBezTo>
                        <a:pt x="33" y="22"/>
                        <a:pt x="33" y="22"/>
                        <a:pt x="33" y="22"/>
                      </a:cubicBezTo>
                      <a:cubicBezTo>
                        <a:pt x="33" y="22"/>
                        <a:pt x="33" y="22"/>
                        <a:pt x="33" y="22"/>
                      </a:cubicBezTo>
                      <a:close/>
                      <a:moveTo>
                        <a:pt x="33" y="25"/>
                      </a:moveTo>
                      <a:cubicBezTo>
                        <a:pt x="34" y="24"/>
                        <a:pt x="34" y="24"/>
                        <a:pt x="34" y="24"/>
                      </a:cubicBezTo>
                      <a:cubicBezTo>
                        <a:pt x="34" y="25"/>
                        <a:pt x="34" y="25"/>
                        <a:pt x="34" y="25"/>
                      </a:cubicBezTo>
                      <a:cubicBezTo>
                        <a:pt x="34" y="25"/>
                        <a:pt x="34" y="25"/>
                        <a:pt x="35" y="25"/>
                      </a:cubicBezTo>
                      <a:cubicBezTo>
                        <a:pt x="35" y="26"/>
                        <a:pt x="35" y="26"/>
                        <a:pt x="34" y="26"/>
                      </a:cubicBezTo>
                      <a:cubicBezTo>
                        <a:pt x="34" y="26"/>
                        <a:pt x="34" y="25"/>
                        <a:pt x="33" y="25"/>
                      </a:cubicBezTo>
                      <a:close/>
                      <a:moveTo>
                        <a:pt x="34" y="20"/>
                      </a:moveTo>
                      <a:cubicBezTo>
                        <a:pt x="34" y="20"/>
                        <a:pt x="34" y="20"/>
                        <a:pt x="34" y="20"/>
                      </a:cubicBezTo>
                      <a:cubicBezTo>
                        <a:pt x="34" y="21"/>
                        <a:pt x="34" y="21"/>
                        <a:pt x="34" y="21"/>
                      </a:cubicBezTo>
                      <a:cubicBezTo>
                        <a:pt x="34" y="21"/>
                        <a:pt x="33" y="21"/>
                        <a:pt x="34" y="20"/>
                      </a:cubicBezTo>
                      <a:close/>
                      <a:moveTo>
                        <a:pt x="34" y="17"/>
                      </a:moveTo>
                      <a:cubicBezTo>
                        <a:pt x="34" y="17"/>
                        <a:pt x="34" y="17"/>
                        <a:pt x="34" y="17"/>
                      </a:cubicBezTo>
                      <a:cubicBezTo>
                        <a:pt x="34" y="17"/>
                        <a:pt x="34" y="17"/>
                        <a:pt x="34" y="18"/>
                      </a:cubicBezTo>
                      <a:cubicBezTo>
                        <a:pt x="34" y="18"/>
                        <a:pt x="34" y="17"/>
                        <a:pt x="34" y="17"/>
                      </a:cubicBezTo>
                      <a:close/>
                      <a:moveTo>
                        <a:pt x="34" y="14"/>
                      </a:moveTo>
                      <a:cubicBezTo>
                        <a:pt x="34" y="14"/>
                        <a:pt x="33" y="14"/>
                        <a:pt x="34" y="14"/>
                      </a:cubicBezTo>
                      <a:cubicBezTo>
                        <a:pt x="34" y="13"/>
                        <a:pt x="34" y="14"/>
                        <a:pt x="34" y="14"/>
                      </a:cubicBezTo>
                      <a:close/>
                      <a:moveTo>
                        <a:pt x="35" y="16"/>
                      </a:moveTo>
                      <a:cubicBezTo>
                        <a:pt x="34" y="16"/>
                        <a:pt x="33" y="17"/>
                        <a:pt x="33" y="16"/>
                      </a:cubicBezTo>
                      <a:cubicBezTo>
                        <a:pt x="34" y="16"/>
                        <a:pt x="35" y="15"/>
                        <a:pt x="35" y="16"/>
                      </a:cubicBezTo>
                      <a:close/>
                      <a:moveTo>
                        <a:pt x="35" y="13"/>
                      </a:moveTo>
                      <a:cubicBezTo>
                        <a:pt x="34" y="14"/>
                        <a:pt x="34" y="13"/>
                        <a:pt x="35" y="13"/>
                      </a:cubicBezTo>
                      <a:cubicBezTo>
                        <a:pt x="35" y="13"/>
                        <a:pt x="35" y="13"/>
                        <a:pt x="35" y="13"/>
                      </a:cubicBezTo>
                      <a:close/>
                      <a:moveTo>
                        <a:pt x="36" y="12"/>
                      </a:moveTo>
                      <a:cubicBezTo>
                        <a:pt x="36" y="12"/>
                        <a:pt x="35" y="13"/>
                        <a:pt x="35" y="13"/>
                      </a:cubicBezTo>
                      <a:cubicBezTo>
                        <a:pt x="35" y="13"/>
                        <a:pt x="35" y="13"/>
                        <a:pt x="35" y="12"/>
                      </a:cubicBezTo>
                      <a:cubicBezTo>
                        <a:pt x="36" y="12"/>
                        <a:pt x="36" y="12"/>
                        <a:pt x="36" y="12"/>
                      </a:cubicBezTo>
                      <a:close/>
                      <a:moveTo>
                        <a:pt x="36" y="14"/>
                      </a:moveTo>
                      <a:cubicBezTo>
                        <a:pt x="35" y="14"/>
                        <a:pt x="35" y="15"/>
                        <a:pt x="35" y="14"/>
                      </a:cubicBezTo>
                      <a:cubicBezTo>
                        <a:pt x="35" y="14"/>
                        <a:pt x="35" y="14"/>
                        <a:pt x="36" y="14"/>
                      </a:cubicBezTo>
                      <a:cubicBezTo>
                        <a:pt x="36" y="14"/>
                        <a:pt x="36" y="14"/>
                        <a:pt x="36" y="14"/>
                      </a:cubicBezTo>
                      <a:close/>
                      <a:moveTo>
                        <a:pt x="35" y="18"/>
                      </a:moveTo>
                      <a:cubicBezTo>
                        <a:pt x="35" y="18"/>
                        <a:pt x="35" y="18"/>
                        <a:pt x="36" y="17"/>
                      </a:cubicBezTo>
                      <a:cubicBezTo>
                        <a:pt x="36" y="18"/>
                        <a:pt x="36" y="18"/>
                        <a:pt x="35" y="18"/>
                      </a:cubicBezTo>
                      <a:close/>
                      <a:moveTo>
                        <a:pt x="35" y="19"/>
                      </a:moveTo>
                      <a:cubicBezTo>
                        <a:pt x="35" y="19"/>
                        <a:pt x="35" y="19"/>
                        <a:pt x="35" y="19"/>
                      </a:cubicBezTo>
                      <a:cubicBezTo>
                        <a:pt x="35" y="19"/>
                        <a:pt x="35" y="19"/>
                        <a:pt x="35" y="19"/>
                      </a:cubicBezTo>
                      <a:cubicBezTo>
                        <a:pt x="35" y="19"/>
                        <a:pt x="35" y="19"/>
                        <a:pt x="35" y="19"/>
                      </a:cubicBezTo>
                      <a:close/>
                      <a:moveTo>
                        <a:pt x="34" y="29"/>
                      </a:moveTo>
                      <a:cubicBezTo>
                        <a:pt x="34" y="29"/>
                        <a:pt x="34" y="29"/>
                        <a:pt x="34" y="28"/>
                      </a:cubicBezTo>
                      <a:cubicBezTo>
                        <a:pt x="35" y="28"/>
                        <a:pt x="36" y="28"/>
                        <a:pt x="35" y="29"/>
                      </a:cubicBezTo>
                      <a:cubicBezTo>
                        <a:pt x="35" y="29"/>
                        <a:pt x="35" y="29"/>
                        <a:pt x="34" y="29"/>
                      </a:cubicBezTo>
                      <a:close/>
                      <a:moveTo>
                        <a:pt x="33" y="35"/>
                      </a:moveTo>
                      <a:cubicBezTo>
                        <a:pt x="33" y="34"/>
                        <a:pt x="34" y="33"/>
                        <a:pt x="34" y="33"/>
                      </a:cubicBezTo>
                      <a:cubicBezTo>
                        <a:pt x="34" y="32"/>
                        <a:pt x="34" y="32"/>
                        <a:pt x="34" y="32"/>
                      </a:cubicBezTo>
                      <a:cubicBezTo>
                        <a:pt x="35" y="32"/>
                        <a:pt x="34" y="33"/>
                        <a:pt x="34" y="34"/>
                      </a:cubicBezTo>
                      <a:cubicBezTo>
                        <a:pt x="34" y="34"/>
                        <a:pt x="34" y="34"/>
                        <a:pt x="34" y="34"/>
                      </a:cubicBezTo>
                      <a:cubicBezTo>
                        <a:pt x="34" y="34"/>
                        <a:pt x="34" y="34"/>
                        <a:pt x="34" y="34"/>
                      </a:cubicBezTo>
                      <a:cubicBezTo>
                        <a:pt x="34" y="35"/>
                        <a:pt x="34" y="34"/>
                        <a:pt x="34" y="35"/>
                      </a:cubicBezTo>
                      <a:cubicBezTo>
                        <a:pt x="34" y="35"/>
                        <a:pt x="34" y="36"/>
                        <a:pt x="33" y="36"/>
                      </a:cubicBezTo>
                      <a:cubicBezTo>
                        <a:pt x="33" y="35"/>
                        <a:pt x="33" y="35"/>
                        <a:pt x="33" y="35"/>
                      </a:cubicBezTo>
                      <a:close/>
                      <a:moveTo>
                        <a:pt x="31" y="36"/>
                      </a:moveTo>
                      <a:cubicBezTo>
                        <a:pt x="31" y="36"/>
                        <a:pt x="32" y="35"/>
                        <a:pt x="32" y="35"/>
                      </a:cubicBezTo>
                      <a:cubicBezTo>
                        <a:pt x="32" y="35"/>
                        <a:pt x="32" y="35"/>
                        <a:pt x="32" y="34"/>
                      </a:cubicBezTo>
                      <a:cubicBezTo>
                        <a:pt x="32" y="34"/>
                        <a:pt x="31" y="34"/>
                        <a:pt x="31" y="34"/>
                      </a:cubicBezTo>
                      <a:cubicBezTo>
                        <a:pt x="31" y="33"/>
                        <a:pt x="32" y="33"/>
                        <a:pt x="32" y="33"/>
                      </a:cubicBezTo>
                      <a:cubicBezTo>
                        <a:pt x="32" y="32"/>
                        <a:pt x="32" y="33"/>
                        <a:pt x="32" y="34"/>
                      </a:cubicBezTo>
                      <a:cubicBezTo>
                        <a:pt x="32" y="34"/>
                        <a:pt x="32" y="33"/>
                        <a:pt x="33" y="33"/>
                      </a:cubicBezTo>
                      <a:cubicBezTo>
                        <a:pt x="33" y="34"/>
                        <a:pt x="32" y="35"/>
                        <a:pt x="32" y="36"/>
                      </a:cubicBezTo>
                      <a:cubicBezTo>
                        <a:pt x="32" y="37"/>
                        <a:pt x="31" y="36"/>
                        <a:pt x="31" y="36"/>
                      </a:cubicBezTo>
                      <a:close/>
                      <a:moveTo>
                        <a:pt x="31" y="18"/>
                      </a:moveTo>
                      <a:cubicBezTo>
                        <a:pt x="31" y="18"/>
                        <a:pt x="31" y="18"/>
                        <a:pt x="32" y="18"/>
                      </a:cubicBezTo>
                      <a:cubicBezTo>
                        <a:pt x="31" y="17"/>
                        <a:pt x="32" y="17"/>
                        <a:pt x="32" y="17"/>
                      </a:cubicBezTo>
                      <a:cubicBezTo>
                        <a:pt x="32" y="17"/>
                        <a:pt x="32" y="16"/>
                        <a:pt x="32" y="16"/>
                      </a:cubicBezTo>
                      <a:cubicBezTo>
                        <a:pt x="31" y="17"/>
                        <a:pt x="31" y="17"/>
                        <a:pt x="31" y="17"/>
                      </a:cubicBezTo>
                      <a:cubicBezTo>
                        <a:pt x="32" y="15"/>
                        <a:pt x="31" y="15"/>
                        <a:pt x="31" y="14"/>
                      </a:cubicBezTo>
                      <a:cubicBezTo>
                        <a:pt x="31" y="15"/>
                        <a:pt x="32" y="16"/>
                        <a:pt x="33" y="15"/>
                      </a:cubicBezTo>
                      <a:cubicBezTo>
                        <a:pt x="33" y="16"/>
                        <a:pt x="32" y="17"/>
                        <a:pt x="32" y="18"/>
                      </a:cubicBezTo>
                      <a:cubicBezTo>
                        <a:pt x="32" y="18"/>
                        <a:pt x="32" y="18"/>
                        <a:pt x="32" y="18"/>
                      </a:cubicBezTo>
                      <a:cubicBezTo>
                        <a:pt x="32" y="18"/>
                        <a:pt x="32" y="18"/>
                        <a:pt x="32" y="18"/>
                      </a:cubicBezTo>
                      <a:cubicBezTo>
                        <a:pt x="31" y="18"/>
                        <a:pt x="31" y="18"/>
                        <a:pt x="31" y="19"/>
                      </a:cubicBezTo>
                      <a:cubicBezTo>
                        <a:pt x="31" y="18"/>
                        <a:pt x="31" y="18"/>
                        <a:pt x="31" y="18"/>
                      </a:cubicBezTo>
                      <a:close/>
                      <a:moveTo>
                        <a:pt x="31" y="26"/>
                      </a:moveTo>
                      <a:cubicBezTo>
                        <a:pt x="31" y="26"/>
                        <a:pt x="31" y="26"/>
                        <a:pt x="31" y="26"/>
                      </a:cubicBezTo>
                      <a:cubicBezTo>
                        <a:pt x="31" y="26"/>
                        <a:pt x="31" y="26"/>
                        <a:pt x="31" y="26"/>
                      </a:cubicBezTo>
                      <a:close/>
                      <a:moveTo>
                        <a:pt x="31" y="6"/>
                      </a:moveTo>
                      <a:cubicBezTo>
                        <a:pt x="31" y="6"/>
                        <a:pt x="31" y="5"/>
                        <a:pt x="31" y="5"/>
                      </a:cubicBezTo>
                      <a:cubicBezTo>
                        <a:pt x="31" y="6"/>
                        <a:pt x="31" y="6"/>
                        <a:pt x="31" y="6"/>
                      </a:cubicBezTo>
                      <a:close/>
                      <a:moveTo>
                        <a:pt x="30" y="35"/>
                      </a:moveTo>
                      <a:cubicBezTo>
                        <a:pt x="30" y="35"/>
                        <a:pt x="29" y="36"/>
                        <a:pt x="29" y="36"/>
                      </a:cubicBezTo>
                      <a:cubicBezTo>
                        <a:pt x="29" y="36"/>
                        <a:pt x="29" y="35"/>
                        <a:pt x="29" y="36"/>
                      </a:cubicBezTo>
                      <a:cubicBezTo>
                        <a:pt x="29" y="35"/>
                        <a:pt x="29" y="35"/>
                        <a:pt x="29" y="35"/>
                      </a:cubicBezTo>
                      <a:cubicBezTo>
                        <a:pt x="28" y="35"/>
                        <a:pt x="28" y="35"/>
                        <a:pt x="28" y="36"/>
                      </a:cubicBezTo>
                      <a:cubicBezTo>
                        <a:pt x="28" y="35"/>
                        <a:pt x="28" y="35"/>
                        <a:pt x="28" y="35"/>
                      </a:cubicBezTo>
                      <a:cubicBezTo>
                        <a:pt x="28" y="35"/>
                        <a:pt x="29" y="35"/>
                        <a:pt x="29" y="34"/>
                      </a:cubicBezTo>
                      <a:cubicBezTo>
                        <a:pt x="29" y="34"/>
                        <a:pt x="29" y="34"/>
                        <a:pt x="29" y="34"/>
                      </a:cubicBezTo>
                      <a:cubicBezTo>
                        <a:pt x="29" y="34"/>
                        <a:pt x="29" y="33"/>
                        <a:pt x="29" y="33"/>
                      </a:cubicBezTo>
                      <a:cubicBezTo>
                        <a:pt x="29" y="34"/>
                        <a:pt x="29" y="34"/>
                        <a:pt x="29" y="34"/>
                      </a:cubicBezTo>
                      <a:cubicBezTo>
                        <a:pt x="30" y="34"/>
                        <a:pt x="30" y="34"/>
                        <a:pt x="31" y="34"/>
                      </a:cubicBezTo>
                      <a:cubicBezTo>
                        <a:pt x="31" y="34"/>
                        <a:pt x="30" y="35"/>
                        <a:pt x="30" y="35"/>
                      </a:cubicBezTo>
                      <a:cubicBezTo>
                        <a:pt x="30" y="35"/>
                        <a:pt x="30" y="35"/>
                        <a:pt x="30" y="35"/>
                      </a:cubicBezTo>
                      <a:close/>
                      <a:moveTo>
                        <a:pt x="28" y="37"/>
                      </a:moveTo>
                      <a:cubicBezTo>
                        <a:pt x="28" y="36"/>
                        <a:pt x="29" y="37"/>
                        <a:pt x="29" y="37"/>
                      </a:cubicBezTo>
                      <a:cubicBezTo>
                        <a:pt x="30" y="36"/>
                        <a:pt x="30" y="38"/>
                        <a:pt x="29" y="38"/>
                      </a:cubicBezTo>
                      <a:cubicBezTo>
                        <a:pt x="29" y="38"/>
                        <a:pt x="29" y="38"/>
                        <a:pt x="29" y="38"/>
                      </a:cubicBezTo>
                      <a:cubicBezTo>
                        <a:pt x="29" y="38"/>
                        <a:pt x="28" y="38"/>
                        <a:pt x="28" y="38"/>
                      </a:cubicBezTo>
                      <a:cubicBezTo>
                        <a:pt x="28" y="38"/>
                        <a:pt x="28" y="37"/>
                        <a:pt x="28" y="37"/>
                      </a:cubicBezTo>
                      <a:close/>
                      <a:moveTo>
                        <a:pt x="28" y="35"/>
                      </a:moveTo>
                      <a:cubicBezTo>
                        <a:pt x="28" y="35"/>
                        <a:pt x="27" y="36"/>
                        <a:pt x="27" y="36"/>
                      </a:cubicBezTo>
                      <a:cubicBezTo>
                        <a:pt x="27" y="35"/>
                        <a:pt x="27" y="35"/>
                        <a:pt x="28" y="35"/>
                      </a:cubicBezTo>
                      <a:close/>
                      <a:moveTo>
                        <a:pt x="26" y="41"/>
                      </a:moveTo>
                      <a:cubicBezTo>
                        <a:pt x="27" y="40"/>
                        <a:pt x="27" y="40"/>
                        <a:pt x="28" y="40"/>
                      </a:cubicBezTo>
                      <a:cubicBezTo>
                        <a:pt x="27" y="40"/>
                        <a:pt x="27" y="40"/>
                        <a:pt x="26" y="41"/>
                      </a:cubicBezTo>
                      <a:close/>
                      <a:moveTo>
                        <a:pt x="26" y="37"/>
                      </a:moveTo>
                      <a:cubicBezTo>
                        <a:pt x="26" y="37"/>
                        <a:pt x="25" y="37"/>
                        <a:pt x="26" y="36"/>
                      </a:cubicBezTo>
                      <a:cubicBezTo>
                        <a:pt x="26" y="36"/>
                        <a:pt x="26" y="36"/>
                        <a:pt x="27" y="36"/>
                      </a:cubicBezTo>
                      <a:cubicBezTo>
                        <a:pt x="27" y="36"/>
                        <a:pt x="27" y="37"/>
                        <a:pt x="26" y="37"/>
                      </a:cubicBezTo>
                      <a:close/>
                      <a:moveTo>
                        <a:pt x="25" y="41"/>
                      </a:moveTo>
                      <a:cubicBezTo>
                        <a:pt x="25" y="40"/>
                        <a:pt x="26" y="40"/>
                        <a:pt x="26" y="41"/>
                      </a:cubicBezTo>
                      <a:cubicBezTo>
                        <a:pt x="26" y="41"/>
                        <a:pt x="25" y="41"/>
                        <a:pt x="25" y="41"/>
                      </a:cubicBezTo>
                      <a:close/>
                      <a:moveTo>
                        <a:pt x="25" y="35"/>
                      </a:moveTo>
                      <a:cubicBezTo>
                        <a:pt x="25" y="34"/>
                        <a:pt x="26" y="34"/>
                        <a:pt x="26" y="34"/>
                      </a:cubicBezTo>
                      <a:cubicBezTo>
                        <a:pt x="25" y="35"/>
                        <a:pt x="25" y="35"/>
                        <a:pt x="25" y="35"/>
                      </a:cubicBezTo>
                      <a:close/>
                      <a:moveTo>
                        <a:pt x="25" y="38"/>
                      </a:moveTo>
                      <a:cubicBezTo>
                        <a:pt x="25" y="38"/>
                        <a:pt x="25" y="38"/>
                        <a:pt x="25" y="39"/>
                      </a:cubicBezTo>
                      <a:cubicBezTo>
                        <a:pt x="25" y="39"/>
                        <a:pt x="25" y="38"/>
                        <a:pt x="25" y="38"/>
                      </a:cubicBezTo>
                      <a:close/>
                      <a:moveTo>
                        <a:pt x="25" y="37"/>
                      </a:moveTo>
                      <a:cubicBezTo>
                        <a:pt x="25" y="36"/>
                        <a:pt x="25" y="37"/>
                        <a:pt x="25" y="37"/>
                      </a:cubicBezTo>
                      <a:cubicBezTo>
                        <a:pt x="25" y="37"/>
                        <a:pt x="25" y="37"/>
                        <a:pt x="25" y="37"/>
                      </a:cubicBezTo>
                      <a:close/>
                      <a:moveTo>
                        <a:pt x="23" y="42"/>
                      </a:moveTo>
                      <a:cubicBezTo>
                        <a:pt x="24" y="41"/>
                        <a:pt x="24" y="41"/>
                        <a:pt x="24" y="42"/>
                      </a:cubicBezTo>
                      <a:cubicBezTo>
                        <a:pt x="24" y="42"/>
                        <a:pt x="23" y="42"/>
                        <a:pt x="23" y="42"/>
                      </a:cubicBezTo>
                      <a:close/>
                      <a:moveTo>
                        <a:pt x="23" y="42"/>
                      </a:moveTo>
                      <a:cubicBezTo>
                        <a:pt x="23" y="42"/>
                        <a:pt x="23" y="42"/>
                        <a:pt x="23" y="42"/>
                      </a:cubicBezTo>
                      <a:cubicBezTo>
                        <a:pt x="23" y="42"/>
                        <a:pt x="23" y="42"/>
                        <a:pt x="23" y="42"/>
                      </a:cubicBezTo>
                      <a:cubicBezTo>
                        <a:pt x="23" y="42"/>
                        <a:pt x="23" y="42"/>
                        <a:pt x="23" y="42"/>
                      </a:cubicBezTo>
                      <a:close/>
                      <a:moveTo>
                        <a:pt x="18" y="43"/>
                      </a:moveTo>
                      <a:cubicBezTo>
                        <a:pt x="18" y="43"/>
                        <a:pt x="18" y="42"/>
                        <a:pt x="18" y="42"/>
                      </a:cubicBezTo>
                      <a:cubicBezTo>
                        <a:pt x="18" y="42"/>
                        <a:pt x="18" y="42"/>
                        <a:pt x="18" y="42"/>
                      </a:cubicBezTo>
                      <a:cubicBezTo>
                        <a:pt x="18" y="42"/>
                        <a:pt x="18" y="43"/>
                        <a:pt x="18" y="43"/>
                      </a:cubicBezTo>
                      <a:close/>
                      <a:moveTo>
                        <a:pt x="16" y="25"/>
                      </a:moveTo>
                      <a:cubicBezTo>
                        <a:pt x="17" y="25"/>
                        <a:pt x="17" y="25"/>
                        <a:pt x="17" y="25"/>
                      </a:cubicBezTo>
                      <a:cubicBezTo>
                        <a:pt x="17" y="25"/>
                        <a:pt x="17" y="25"/>
                        <a:pt x="17" y="25"/>
                      </a:cubicBezTo>
                      <a:cubicBezTo>
                        <a:pt x="17" y="26"/>
                        <a:pt x="16" y="26"/>
                        <a:pt x="16" y="25"/>
                      </a:cubicBezTo>
                      <a:close/>
                      <a:moveTo>
                        <a:pt x="16" y="42"/>
                      </a:moveTo>
                      <a:cubicBezTo>
                        <a:pt x="16" y="42"/>
                        <a:pt x="16" y="42"/>
                        <a:pt x="16" y="42"/>
                      </a:cubicBezTo>
                      <a:cubicBezTo>
                        <a:pt x="16" y="42"/>
                        <a:pt x="16" y="42"/>
                        <a:pt x="16" y="42"/>
                      </a:cubicBezTo>
                      <a:close/>
                      <a:moveTo>
                        <a:pt x="16" y="39"/>
                      </a:moveTo>
                      <a:cubicBezTo>
                        <a:pt x="16" y="38"/>
                        <a:pt x="16" y="38"/>
                        <a:pt x="16" y="38"/>
                      </a:cubicBezTo>
                      <a:cubicBezTo>
                        <a:pt x="16" y="38"/>
                        <a:pt x="16" y="38"/>
                        <a:pt x="16" y="38"/>
                      </a:cubicBezTo>
                      <a:cubicBezTo>
                        <a:pt x="16" y="38"/>
                        <a:pt x="16" y="38"/>
                        <a:pt x="16" y="39"/>
                      </a:cubicBezTo>
                      <a:close/>
                      <a:moveTo>
                        <a:pt x="15" y="44"/>
                      </a:moveTo>
                      <a:cubicBezTo>
                        <a:pt x="16" y="44"/>
                        <a:pt x="16" y="43"/>
                        <a:pt x="16" y="43"/>
                      </a:cubicBezTo>
                      <a:cubicBezTo>
                        <a:pt x="16" y="44"/>
                        <a:pt x="15" y="44"/>
                        <a:pt x="15" y="44"/>
                      </a:cubicBezTo>
                      <a:close/>
                      <a:moveTo>
                        <a:pt x="15" y="45"/>
                      </a:moveTo>
                      <a:cubicBezTo>
                        <a:pt x="15" y="45"/>
                        <a:pt x="16" y="45"/>
                        <a:pt x="16" y="45"/>
                      </a:cubicBezTo>
                      <a:cubicBezTo>
                        <a:pt x="16" y="45"/>
                        <a:pt x="15" y="46"/>
                        <a:pt x="15" y="45"/>
                      </a:cubicBezTo>
                      <a:close/>
                      <a:moveTo>
                        <a:pt x="15" y="39"/>
                      </a:moveTo>
                      <a:cubicBezTo>
                        <a:pt x="15" y="39"/>
                        <a:pt x="15" y="39"/>
                        <a:pt x="15" y="39"/>
                      </a:cubicBezTo>
                      <a:cubicBezTo>
                        <a:pt x="15" y="39"/>
                        <a:pt x="15" y="39"/>
                        <a:pt x="15" y="39"/>
                      </a:cubicBezTo>
                      <a:close/>
                      <a:moveTo>
                        <a:pt x="12" y="36"/>
                      </a:moveTo>
                      <a:cubicBezTo>
                        <a:pt x="13" y="35"/>
                        <a:pt x="14" y="35"/>
                        <a:pt x="13" y="36"/>
                      </a:cubicBezTo>
                      <a:cubicBezTo>
                        <a:pt x="13" y="36"/>
                        <a:pt x="13" y="37"/>
                        <a:pt x="12" y="36"/>
                      </a:cubicBezTo>
                      <a:close/>
                      <a:moveTo>
                        <a:pt x="13" y="34"/>
                      </a:moveTo>
                      <a:cubicBezTo>
                        <a:pt x="13" y="34"/>
                        <a:pt x="13" y="34"/>
                        <a:pt x="13" y="34"/>
                      </a:cubicBezTo>
                      <a:cubicBezTo>
                        <a:pt x="13" y="34"/>
                        <a:pt x="13" y="34"/>
                        <a:pt x="13" y="34"/>
                      </a:cubicBezTo>
                      <a:close/>
                      <a:moveTo>
                        <a:pt x="13" y="35"/>
                      </a:moveTo>
                      <a:cubicBezTo>
                        <a:pt x="13" y="35"/>
                        <a:pt x="13" y="35"/>
                        <a:pt x="12" y="36"/>
                      </a:cubicBezTo>
                      <a:cubicBezTo>
                        <a:pt x="13" y="35"/>
                        <a:pt x="12" y="35"/>
                        <a:pt x="12" y="35"/>
                      </a:cubicBezTo>
                      <a:cubicBezTo>
                        <a:pt x="13" y="35"/>
                        <a:pt x="13" y="35"/>
                        <a:pt x="13" y="35"/>
                      </a:cubicBezTo>
                      <a:close/>
                      <a:moveTo>
                        <a:pt x="12" y="38"/>
                      </a:moveTo>
                      <a:cubicBezTo>
                        <a:pt x="12" y="38"/>
                        <a:pt x="12" y="38"/>
                        <a:pt x="12" y="37"/>
                      </a:cubicBezTo>
                      <a:cubicBezTo>
                        <a:pt x="12" y="37"/>
                        <a:pt x="12" y="37"/>
                        <a:pt x="12" y="37"/>
                      </a:cubicBezTo>
                      <a:cubicBezTo>
                        <a:pt x="12" y="38"/>
                        <a:pt x="12" y="38"/>
                        <a:pt x="12" y="38"/>
                      </a:cubicBezTo>
                      <a:close/>
                      <a:moveTo>
                        <a:pt x="10" y="26"/>
                      </a:moveTo>
                      <a:cubicBezTo>
                        <a:pt x="11" y="25"/>
                        <a:pt x="10" y="26"/>
                        <a:pt x="10" y="25"/>
                      </a:cubicBezTo>
                      <a:cubicBezTo>
                        <a:pt x="10" y="24"/>
                        <a:pt x="11" y="25"/>
                        <a:pt x="11" y="25"/>
                      </a:cubicBezTo>
                      <a:cubicBezTo>
                        <a:pt x="11" y="23"/>
                        <a:pt x="13" y="23"/>
                        <a:pt x="13" y="21"/>
                      </a:cubicBezTo>
                      <a:cubicBezTo>
                        <a:pt x="13" y="21"/>
                        <a:pt x="13" y="22"/>
                        <a:pt x="14" y="21"/>
                      </a:cubicBezTo>
                      <a:cubicBezTo>
                        <a:pt x="15" y="20"/>
                        <a:pt x="17" y="19"/>
                        <a:pt x="18" y="18"/>
                      </a:cubicBezTo>
                      <a:cubicBezTo>
                        <a:pt x="18" y="17"/>
                        <a:pt x="18" y="18"/>
                        <a:pt x="18" y="17"/>
                      </a:cubicBezTo>
                      <a:cubicBezTo>
                        <a:pt x="18" y="17"/>
                        <a:pt x="19" y="17"/>
                        <a:pt x="19" y="17"/>
                      </a:cubicBezTo>
                      <a:cubicBezTo>
                        <a:pt x="19" y="17"/>
                        <a:pt x="19" y="17"/>
                        <a:pt x="19" y="18"/>
                      </a:cubicBezTo>
                      <a:cubicBezTo>
                        <a:pt x="20" y="18"/>
                        <a:pt x="21" y="17"/>
                        <a:pt x="21" y="17"/>
                      </a:cubicBezTo>
                      <a:cubicBezTo>
                        <a:pt x="23" y="18"/>
                        <a:pt x="26" y="17"/>
                        <a:pt x="27" y="19"/>
                      </a:cubicBezTo>
                      <a:cubicBezTo>
                        <a:pt x="26" y="19"/>
                        <a:pt x="24" y="20"/>
                        <a:pt x="24" y="21"/>
                      </a:cubicBezTo>
                      <a:cubicBezTo>
                        <a:pt x="23" y="20"/>
                        <a:pt x="21" y="21"/>
                        <a:pt x="20" y="23"/>
                      </a:cubicBezTo>
                      <a:cubicBezTo>
                        <a:pt x="20" y="22"/>
                        <a:pt x="20" y="22"/>
                        <a:pt x="19" y="22"/>
                      </a:cubicBezTo>
                      <a:cubicBezTo>
                        <a:pt x="19" y="25"/>
                        <a:pt x="19" y="27"/>
                        <a:pt x="19" y="30"/>
                      </a:cubicBezTo>
                      <a:cubicBezTo>
                        <a:pt x="19" y="32"/>
                        <a:pt x="19" y="35"/>
                        <a:pt x="19" y="38"/>
                      </a:cubicBezTo>
                      <a:cubicBezTo>
                        <a:pt x="19" y="38"/>
                        <a:pt x="20" y="38"/>
                        <a:pt x="20" y="38"/>
                      </a:cubicBezTo>
                      <a:cubicBezTo>
                        <a:pt x="18" y="40"/>
                        <a:pt x="21" y="41"/>
                        <a:pt x="22" y="39"/>
                      </a:cubicBezTo>
                      <a:cubicBezTo>
                        <a:pt x="23" y="38"/>
                        <a:pt x="23" y="37"/>
                        <a:pt x="24" y="37"/>
                      </a:cubicBezTo>
                      <a:cubicBezTo>
                        <a:pt x="24" y="39"/>
                        <a:pt x="22" y="41"/>
                        <a:pt x="20" y="42"/>
                      </a:cubicBezTo>
                      <a:cubicBezTo>
                        <a:pt x="20" y="42"/>
                        <a:pt x="18" y="42"/>
                        <a:pt x="18" y="41"/>
                      </a:cubicBezTo>
                      <a:cubicBezTo>
                        <a:pt x="17" y="39"/>
                        <a:pt x="18" y="36"/>
                        <a:pt x="18" y="34"/>
                      </a:cubicBezTo>
                      <a:cubicBezTo>
                        <a:pt x="18" y="33"/>
                        <a:pt x="18" y="33"/>
                        <a:pt x="18" y="32"/>
                      </a:cubicBezTo>
                      <a:cubicBezTo>
                        <a:pt x="18" y="32"/>
                        <a:pt x="18" y="31"/>
                        <a:pt x="18" y="30"/>
                      </a:cubicBezTo>
                      <a:cubicBezTo>
                        <a:pt x="18" y="28"/>
                        <a:pt x="18" y="26"/>
                        <a:pt x="18" y="24"/>
                      </a:cubicBezTo>
                      <a:cubicBezTo>
                        <a:pt x="18" y="24"/>
                        <a:pt x="18" y="23"/>
                        <a:pt x="18" y="23"/>
                      </a:cubicBezTo>
                      <a:cubicBezTo>
                        <a:pt x="17" y="23"/>
                        <a:pt x="17" y="24"/>
                        <a:pt x="17" y="24"/>
                      </a:cubicBezTo>
                      <a:cubicBezTo>
                        <a:pt x="16" y="24"/>
                        <a:pt x="15" y="23"/>
                        <a:pt x="14" y="24"/>
                      </a:cubicBezTo>
                      <a:cubicBezTo>
                        <a:pt x="14" y="25"/>
                        <a:pt x="14" y="25"/>
                        <a:pt x="13" y="26"/>
                      </a:cubicBezTo>
                      <a:cubicBezTo>
                        <a:pt x="13" y="25"/>
                        <a:pt x="11" y="25"/>
                        <a:pt x="10" y="26"/>
                      </a:cubicBezTo>
                      <a:close/>
                      <a:moveTo>
                        <a:pt x="23" y="34"/>
                      </a:moveTo>
                      <a:cubicBezTo>
                        <a:pt x="23" y="34"/>
                        <a:pt x="23" y="34"/>
                        <a:pt x="23" y="34"/>
                      </a:cubicBezTo>
                      <a:cubicBezTo>
                        <a:pt x="23" y="34"/>
                        <a:pt x="23" y="34"/>
                        <a:pt x="23" y="34"/>
                      </a:cubicBezTo>
                      <a:cubicBezTo>
                        <a:pt x="23" y="34"/>
                        <a:pt x="23" y="34"/>
                        <a:pt x="23" y="34"/>
                      </a:cubicBezTo>
                      <a:close/>
                      <a:moveTo>
                        <a:pt x="20" y="35"/>
                      </a:moveTo>
                      <a:cubicBezTo>
                        <a:pt x="20" y="35"/>
                        <a:pt x="20" y="35"/>
                        <a:pt x="20" y="35"/>
                      </a:cubicBezTo>
                      <a:cubicBezTo>
                        <a:pt x="20" y="35"/>
                        <a:pt x="20" y="35"/>
                        <a:pt x="20" y="35"/>
                      </a:cubicBezTo>
                      <a:close/>
                      <a:moveTo>
                        <a:pt x="10" y="42"/>
                      </a:moveTo>
                      <a:cubicBezTo>
                        <a:pt x="10" y="42"/>
                        <a:pt x="10" y="42"/>
                        <a:pt x="10" y="42"/>
                      </a:cubicBezTo>
                      <a:cubicBezTo>
                        <a:pt x="11" y="42"/>
                        <a:pt x="11" y="42"/>
                        <a:pt x="11" y="42"/>
                      </a:cubicBezTo>
                      <a:cubicBezTo>
                        <a:pt x="11" y="42"/>
                        <a:pt x="11" y="42"/>
                        <a:pt x="11" y="42"/>
                      </a:cubicBezTo>
                      <a:cubicBezTo>
                        <a:pt x="11" y="43"/>
                        <a:pt x="10" y="42"/>
                        <a:pt x="10" y="42"/>
                      </a:cubicBezTo>
                      <a:close/>
                      <a:moveTo>
                        <a:pt x="9" y="47"/>
                      </a:moveTo>
                      <a:cubicBezTo>
                        <a:pt x="9" y="47"/>
                        <a:pt x="9" y="47"/>
                        <a:pt x="9" y="47"/>
                      </a:cubicBezTo>
                      <a:cubicBezTo>
                        <a:pt x="9" y="47"/>
                        <a:pt x="9" y="47"/>
                        <a:pt x="9" y="47"/>
                      </a:cubicBezTo>
                      <a:cubicBezTo>
                        <a:pt x="9" y="47"/>
                        <a:pt x="9" y="47"/>
                        <a:pt x="9" y="47"/>
                      </a:cubicBezTo>
                      <a:close/>
                      <a:moveTo>
                        <a:pt x="8" y="46"/>
                      </a:moveTo>
                      <a:cubicBezTo>
                        <a:pt x="8" y="46"/>
                        <a:pt x="8" y="45"/>
                        <a:pt x="8" y="45"/>
                      </a:cubicBezTo>
                      <a:cubicBezTo>
                        <a:pt x="8" y="45"/>
                        <a:pt x="8" y="46"/>
                        <a:pt x="8" y="46"/>
                      </a:cubicBezTo>
                      <a:close/>
                      <a:moveTo>
                        <a:pt x="8" y="45"/>
                      </a:moveTo>
                      <a:cubicBezTo>
                        <a:pt x="8" y="45"/>
                        <a:pt x="8" y="44"/>
                        <a:pt x="9" y="44"/>
                      </a:cubicBezTo>
                      <a:cubicBezTo>
                        <a:pt x="9" y="44"/>
                        <a:pt x="9" y="44"/>
                        <a:pt x="9" y="44"/>
                      </a:cubicBezTo>
                      <a:cubicBezTo>
                        <a:pt x="9" y="44"/>
                        <a:pt x="9" y="44"/>
                        <a:pt x="9" y="44"/>
                      </a:cubicBezTo>
                      <a:cubicBezTo>
                        <a:pt x="9" y="44"/>
                        <a:pt x="10" y="44"/>
                        <a:pt x="10" y="43"/>
                      </a:cubicBezTo>
                      <a:cubicBezTo>
                        <a:pt x="10" y="43"/>
                        <a:pt x="10" y="43"/>
                        <a:pt x="11" y="44"/>
                      </a:cubicBezTo>
                      <a:cubicBezTo>
                        <a:pt x="10" y="44"/>
                        <a:pt x="10" y="45"/>
                        <a:pt x="10" y="45"/>
                      </a:cubicBezTo>
                      <a:cubicBezTo>
                        <a:pt x="10" y="46"/>
                        <a:pt x="10" y="45"/>
                        <a:pt x="10" y="45"/>
                      </a:cubicBezTo>
                      <a:cubicBezTo>
                        <a:pt x="9" y="45"/>
                        <a:pt x="9" y="44"/>
                        <a:pt x="9" y="44"/>
                      </a:cubicBezTo>
                      <a:cubicBezTo>
                        <a:pt x="9" y="45"/>
                        <a:pt x="9" y="45"/>
                        <a:pt x="9" y="45"/>
                      </a:cubicBezTo>
                      <a:cubicBezTo>
                        <a:pt x="8" y="45"/>
                        <a:pt x="8" y="45"/>
                        <a:pt x="8" y="45"/>
                      </a:cubicBezTo>
                      <a:close/>
                      <a:moveTo>
                        <a:pt x="7" y="45"/>
                      </a:moveTo>
                      <a:cubicBezTo>
                        <a:pt x="7" y="44"/>
                        <a:pt x="7" y="44"/>
                        <a:pt x="8" y="43"/>
                      </a:cubicBezTo>
                      <a:cubicBezTo>
                        <a:pt x="7" y="44"/>
                        <a:pt x="7" y="44"/>
                        <a:pt x="7" y="45"/>
                      </a:cubicBezTo>
                      <a:cubicBezTo>
                        <a:pt x="7" y="45"/>
                        <a:pt x="7" y="45"/>
                        <a:pt x="7" y="45"/>
                      </a:cubicBezTo>
                      <a:close/>
                      <a:moveTo>
                        <a:pt x="6" y="48"/>
                      </a:moveTo>
                      <a:cubicBezTo>
                        <a:pt x="6" y="47"/>
                        <a:pt x="6" y="46"/>
                        <a:pt x="6" y="46"/>
                      </a:cubicBezTo>
                      <a:cubicBezTo>
                        <a:pt x="7" y="45"/>
                        <a:pt x="6" y="47"/>
                        <a:pt x="6" y="48"/>
                      </a:cubicBezTo>
                      <a:close/>
                      <a:moveTo>
                        <a:pt x="5" y="38"/>
                      </a:moveTo>
                      <a:cubicBezTo>
                        <a:pt x="5" y="38"/>
                        <a:pt x="5" y="38"/>
                        <a:pt x="5" y="38"/>
                      </a:cubicBezTo>
                      <a:cubicBezTo>
                        <a:pt x="5" y="37"/>
                        <a:pt x="5" y="37"/>
                        <a:pt x="5" y="37"/>
                      </a:cubicBezTo>
                      <a:cubicBezTo>
                        <a:pt x="5" y="37"/>
                        <a:pt x="5" y="37"/>
                        <a:pt x="5" y="38"/>
                      </a:cubicBezTo>
                      <a:close/>
                      <a:moveTo>
                        <a:pt x="2" y="49"/>
                      </a:moveTo>
                      <a:cubicBezTo>
                        <a:pt x="2" y="48"/>
                        <a:pt x="2" y="48"/>
                        <a:pt x="2" y="48"/>
                      </a:cubicBezTo>
                      <a:cubicBezTo>
                        <a:pt x="3" y="48"/>
                        <a:pt x="3" y="49"/>
                        <a:pt x="2" y="49"/>
                      </a:cubicBezTo>
                      <a:close/>
                      <a:moveTo>
                        <a:pt x="2" y="49"/>
                      </a:moveTo>
                      <a:cubicBezTo>
                        <a:pt x="2" y="49"/>
                        <a:pt x="2" y="50"/>
                        <a:pt x="2" y="50"/>
                      </a:cubicBezTo>
                      <a:cubicBezTo>
                        <a:pt x="2" y="50"/>
                        <a:pt x="2" y="49"/>
                        <a:pt x="2" y="49"/>
                      </a:cubicBezTo>
                      <a:close/>
                      <a:moveTo>
                        <a:pt x="2" y="45"/>
                      </a:moveTo>
                      <a:cubicBezTo>
                        <a:pt x="2" y="45"/>
                        <a:pt x="1" y="45"/>
                        <a:pt x="1" y="45"/>
                      </a:cubicBezTo>
                      <a:cubicBezTo>
                        <a:pt x="2" y="44"/>
                        <a:pt x="2" y="44"/>
                        <a:pt x="2" y="43"/>
                      </a:cubicBezTo>
                      <a:cubicBezTo>
                        <a:pt x="2" y="44"/>
                        <a:pt x="2" y="44"/>
                        <a:pt x="3" y="44"/>
                      </a:cubicBezTo>
                      <a:cubicBezTo>
                        <a:pt x="3" y="44"/>
                        <a:pt x="3" y="44"/>
                        <a:pt x="3" y="43"/>
                      </a:cubicBezTo>
                      <a:cubicBezTo>
                        <a:pt x="3" y="43"/>
                        <a:pt x="2" y="43"/>
                        <a:pt x="3" y="43"/>
                      </a:cubicBezTo>
                      <a:cubicBezTo>
                        <a:pt x="3" y="42"/>
                        <a:pt x="3" y="43"/>
                        <a:pt x="3" y="43"/>
                      </a:cubicBezTo>
                      <a:cubicBezTo>
                        <a:pt x="3" y="43"/>
                        <a:pt x="3" y="43"/>
                        <a:pt x="4" y="43"/>
                      </a:cubicBezTo>
                      <a:cubicBezTo>
                        <a:pt x="3" y="43"/>
                        <a:pt x="3" y="43"/>
                        <a:pt x="3" y="42"/>
                      </a:cubicBezTo>
                      <a:cubicBezTo>
                        <a:pt x="3" y="42"/>
                        <a:pt x="4" y="42"/>
                        <a:pt x="4" y="42"/>
                      </a:cubicBezTo>
                      <a:cubicBezTo>
                        <a:pt x="4" y="43"/>
                        <a:pt x="4" y="42"/>
                        <a:pt x="4" y="43"/>
                      </a:cubicBezTo>
                      <a:cubicBezTo>
                        <a:pt x="4" y="43"/>
                        <a:pt x="4" y="44"/>
                        <a:pt x="4" y="44"/>
                      </a:cubicBezTo>
                      <a:cubicBezTo>
                        <a:pt x="4" y="44"/>
                        <a:pt x="4" y="43"/>
                        <a:pt x="5" y="43"/>
                      </a:cubicBezTo>
                      <a:cubicBezTo>
                        <a:pt x="5" y="44"/>
                        <a:pt x="5" y="44"/>
                        <a:pt x="5" y="44"/>
                      </a:cubicBezTo>
                      <a:cubicBezTo>
                        <a:pt x="5" y="44"/>
                        <a:pt x="5" y="45"/>
                        <a:pt x="5" y="44"/>
                      </a:cubicBezTo>
                      <a:cubicBezTo>
                        <a:pt x="5" y="45"/>
                        <a:pt x="5" y="46"/>
                        <a:pt x="5" y="46"/>
                      </a:cubicBezTo>
                      <a:cubicBezTo>
                        <a:pt x="5" y="46"/>
                        <a:pt x="5" y="46"/>
                        <a:pt x="5" y="46"/>
                      </a:cubicBezTo>
                      <a:cubicBezTo>
                        <a:pt x="5" y="46"/>
                        <a:pt x="4" y="47"/>
                        <a:pt x="4" y="47"/>
                      </a:cubicBezTo>
                      <a:cubicBezTo>
                        <a:pt x="5" y="47"/>
                        <a:pt x="5" y="47"/>
                        <a:pt x="5" y="47"/>
                      </a:cubicBezTo>
                      <a:cubicBezTo>
                        <a:pt x="5" y="47"/>
                        <a:pt x="5" y="47"/>
                        <a:pt x="4" y="48"/>
                      </a:cubicBezTo>
                      <a:cubicBezTo>
                        <a:pt x="5" y="48"/>
                        <a:pt x="5" y="47"/>
                        <a:pt x="5" y="47"/>
                      </a:cubicBezTo>
                      <a:cubicBezTo>
                        <a:pt x="5" y="48"/>
                        <a:pt x="5" y="48"/>
                        <a:pt x="5" y="48"/>
                      </a:cubicBezTo>
                      <a:cubicBezTo>
                        <a:pt x="5" y="48"/>
                        <a:pt x="4" y="49"/>
                        <a:pt x="4" y="49"/>
                      </a:cubicBezTo>
                      <a:cubicBezTo>
                        <a:pt x="4" y="49"/>
                        <a:pt x="4" y="48"/>
                        <a:pt x="4" y="49"/>
                      </a:cubicBezTo>
                      <a:cubicBezTo>
                        <a:pt x="4" y="49"/>
                        <a:pt x="4" y="49"/>
                        <a:pt x="4" y="49"/>
                      </a:cubicBezTo>
                      <a:cubicBezTo>
                        <a:pt x="3" y="49"/>
                        <a:pt x="3" y="49"/>
                        <a:pt x="3" y="49"/>
                      </a:cubicBezTo>
                      <a:cubicBezTo>
                        <a:pt x="4" y="48"/>
                        <a:pt x="3" y="48"/>
                        <a:pt x="3" y="48"/>
                      </a:cubicBezTo>
                      <a:cubicBezTo>
                        <a:pt x="3" y="48"/>
                        <a:pt x="4" y="48"/>
                        <a:pt x="4" y="47"/>
                      </a:cubicBezTo>
                      <a:cubicBezTo>
                        <a:pt x="4" y="47"/>
                        <a:pt x="4" y="47"/>
                        <a:pt x="4" y="47"/>
                      </a:cubicBezTo>
                      <a:cubicBezTo>
                        <a:pt x="4" y="47"/>
                        <a:pt x="4" y="47"/>
                        <a:pt x="3" y="47"/>
                      </a:cubicBezTo>
                      <a:cubicBezTo>
                        <a:pt x="3" y="47"/>
                        <a:pt x="3" y="47"/>
                        <a:pt x="2" y="47"/>
                      </a:cubicBezTo>
                      <a:cubicBezTo>
                        <a:pt x="2" y="48"/>
                        <a:pt x="2" y="48"/>
                        <a:pt x="2" y="48"/>
                      </a:cubicBezTo>
                      <a:cubicBezTo>
                        <a:pt x="2" y="47"/>
                        <a:pt x="1" y="46"/>
                        <a:pt x="2" y="45"/>
                      </a:cubicBezTo>
                      <a:close/>
                      <a:moveTo>
                        <a:pt x="1" y="22"/>
                      </a:moveTo>
                      <a:cubicBezTo>
                        <a:pt x="1" y="21"/>
                        <a:pt x="2" y="20"/>
                        <a:pt x="3" y="20"/>
                      </a:cubicBezTo>
                      <a:cubicBezTo>
                        <a:pt x="3" y="21"/>
                        <a:pt x="2" y="20"/>
                        <a:pt x="2" y="21"/>
                      </a:cubicBezTo>
                      <a:cubicBezTo>
                        <a:pt x="2" y="21"/>
                        <a:pt x="2" y="21"/>
                        <a:pt x="2" y="22"/>
                      </a:cubicBezTo>
                      <a:cubicBezTo>
                        <a:pt x="1" y="22"/>
                        <a:pt x="1" y="22"/>
                        <a:pt x="1" y="22"/>
                      </a:cubicBezTo>
                      <a:close/>
                    </a:path>
                  </a:pathLst>
                </a:custGeom>
                <a:solidFill>
                  <a:srgbClr val="FFFFFF">
                    <a:alpha val="100000"/>
                  </a:srgbClr>
                </a:solidFill>
                <a:ln w="7938">
                  <a:noFill/>
                </a:ln>
              </p:spPr>
              <p:txBody>
                <a:bodyPr/>
                <a:lstStyle/>
                <a:p>
                  <a:endParaRPr lang="zh-CN" altLang="en-US"/>
                </a:p>
              </p:txBody>
            </p:sp>
            <p:sp>
              <p:nvSpPr>
                <p:cNvPr id="1049168" name="任意多边形 11290"/>
                <p:cNvSpPr>
                  <a:spLocks noEditPoints="1"/>
                </p:cNvSpPr>
                <p:nvPr/>
              </p:nvSpPr>
              <p:spPr>
                <a:xfrm>
                  <a:off x="5355" y="3686"/>
                  <a:ext cx="77" cy="113"/>
                </a:xfrm>
                <a:custGeom>
                  <a:avLst/>
                  <a:gdLst/>
                  <a:ahLst/>
                  <a:cxnLst/>
                  <a:rect l="0" t="0" r="r" b="b"/>
                  <a:pathLst>
                    <a:path w="37" h="54">
                      <a:moveTo>
                        <a:pt x="0" y="15"/>
                      </a:moveTo>
                      <a:cubicBezTo>
                        <a:pt x="1" y="16"/>
                        <a:pt x="0" y="19"/>
                        <a:pt x="0" y="21"/>
                      </a:cubicBezTo>
                      <a:cubicBezTo>
                        <a:pt x="0" y="21"/>
                        <a:pt x="0" y="22"/>
                        <a:pt x="1" y="22"/>
                      </a:cubicBezTo>
                      <a:cubicBezTo>
                        <a:pt x="1" y="23"/>
                        <a:pt x="0" y="24"/>
                        <a:pt x="1" y="25"/>
                      </a:cubicBezTo>
                      <a:cubicBezTo>
                        <a:pt x="1" y="27"/>
                        <a:pt x="0" y="30"/>
                        <a:pt x="1" y="32"/>
                      </a:cubicBezTo>
                      <a:cubicBezTo>
                        <a:pt x="1" y="33"/>
                        <a:pt x="1" y="33"/>
                        <a:pt x="1" y="34"/>
                      </a:cubicBezTo>
                      <a:cubicBezTo>
                        <a:pt x="1" y="35"/>
                        <a:pt x="1" y="37"/>
                        <a:pt x="1" y="39"/>
                      </a:cubicBezTo>
                      <a:cubicBezTo>
                        <a:pt x="1" y="41"/>
                        <a:pt x="1" y="42"/>
                        <a:pt x="1" y="43"/>
                      </a:cubicBezTo>
                      <a:cubicBezTo>
                        <a:pt x="1" y="46"/>
                        <a:pt x="1" y="48"/>
                        <a:pt x="1" y="50"/>
                      </a:cubicBezTo>
                      <a:cubicBezTo>
                        <a:pt x="1" y="51"/>
                        <a:pt x="2" y="52"/>
                        <a:pt x="1" y="53"/>
                      </a:cubicBezTo>
                      <a:cubicBezTo>
                        <a:pt x="2" y="54"/>
                        <a:pt x="4" y="52"/>
                        <a:pt x="5" y="52"/>
                      </a:cubicBezTo>
                      <a:cubicBezTo>
                        <a:pt x="6" y="52"/>
                        <a:pt x="6" y="52"/>
                        <a:pt x="6" y="52"/>
                      </a:cubicBezTo>
                      <a:cubicBezTo>
                        <a:pt x="7" y="51"/>
                        <a:pt x="9" y="50"/>
                        <a:pt x="11" y="50"/>
                      </a:cubicBezTo>
                      <a:cubicBezTo>
                        <a:pt x="11" y="49"/>
                        <a:pt x="10" y="49"/>
                        <a:pt x="10" y="49"/>
                      </a:cubicBezTo>
                      <a:cubicBezTo>
                        <a:pt x="10" y="49"/>
                        <a:pt x="11" y="49"/>
                        <a:pt x="11" y="49"/>
                      </a:cubicBezTo>
                      <a:cubicBezTo>
                        <a:pt x="12" y="49"/>
                        <a:pt x="11" y="49"/>
                        <a:pt x="11" y="49"/>
                      </a:cubicBezTo>
                      <a:cubicBezTo>
                        <a:pt x="12" y="50"/>
                        <a:pt x="13" y="49"/>
                        <a:pt x="13" y="49"/>
                      </a:cubicBezTo>
                      <a:cubicBezTo>
                        <a:pt x="13" y="48"/>
                        <a:pt x="13" y="48"/>
                        <a:pt x="13" y="48"/>
                      </a:cubicBezTo>
                      <a:cubicBezTo>
                        <a:pt x="13" y="48"/>
                        <a:pt x="14" y="48"/>
                        <a:pt x="14" y="48"/>
                      </a:cubicBezTo>
                      <a:cubicBezTo>
                        <a:pt x="14" y="48"/>
                        <a:pt x="14" y="47"/>
                        <a:pt x="15" y="47"/>
                      </a:cubicBezTo>
                      <a:cubicBezTo>
                        <a:pt x="14" y="46"/>
                        <a:pt x="13" y="46"/>
                        <a:pt x="13" y="45"/>
                      </a:cubicBezTo>
                      <a:cubicBezTo>
                        <a:pt x="13" y="45"/>
                        <a:pt x="14" y="44"/>
                        <a:pt x="14" y="44"/>
                      </a:cubicBezTo>
                      <a:cubicBezTo>
                        <a:pt x="14" y="44"/>
                        <a:pt x="14" y="43"/>
                        <a:pt x="14" y="43"/>
                      </a:cubicBezTo>
                      <a:cubicBezTo>
                        <a:pt x="14" y="43"/>
                        <a:pt x="13" y="43"/>
                        <a:pt x="13" y="43"/>
                      </a:cubicBezTo>
                      <a:cubicBezTo>
                        <a:pt x="13" y="43"/>
                        <a:pt x="13" y="44"/>
                        <a:pt x="13" y="44"/>
                      </a:cubicBezTo>
                      <a:cubicBezTo>
                        <a:pt x="13" y="44"/>
                        <a:pt x="13" y="43"/>
                        <a:pt x="13" y="42"/>
                      </a:cubicBezTo>
                      <a:cubicBezTo>
                        <a:pt x="13" y="42"/>
                        <a:pt x="14" y="42"/>
                        <a:pt x="14" y="41"/>
                      </a:cubicBezTo>
                      <a:cubicBezTo>
                        <a:pt x="15" y="42"/>
                        <a:pt x="15" y="42"/>
                        <a:pt x="16" y="42"/>
                      </a:cubicBezTo>
                      <a:cubicBezTo>
                        <a:pt x="16" y="42"/>
                        <a:pt x="15" y="43"/>
                        <a:pt x="15" y="44"/>
                      </a:cubicBezTo>
                      <a:cubicBezTo>
                        <a:pt x="16" y="43"/>
                        <a:pt x="17" y="42"/>
                        <a:pt x="18" y="42"/>
                      </a:cubicBezTo>
                      <a:cubicBezTo>
                        <a:pt x="18" y="38"/>
                        <a:pt x="18" y="33"/>
                        <a:pt x="18" y="28"/>
                      </a:cubicBezTo>
                      <a:cubicBezTo>
                        <a:pt x="15" y="29"/>
                        <a:pt x="14" y="28"/>
                        <a:pt x="13" y="26"/>
                      </a:cubicBezTo>
                      <a:cubicBezTo>
                        <a:pt x="13" y="22"/>
                        <a:pt x="13" y="19"/>
                        <a:pt x="13" y="16"/>
                      </a:cubicBezTo>
                      <a:cubicBezTo>
                        <a:pt x="13" y="16"/>
                        <a:pt x="12" y="16"/>
                        <a:pt x="12" y="16"/>
                      </a:cubicBezTo>
                      <a:cubicBezTo>
                        <a:pt x="13" y="14"/>
                        <a:pt x="13" y="13"/>
                        <a:pt x="12" y="12"/>
                      </a:cubicBezTo>
                      <a:cubicBezTo>
                        <a:pt x="13" y="12"/>
                        <a:pt x="13" y="12"/>
                        <a:pt x="13" y="11"/>
                      </a:cubicBezTo>
                      <a:cubicBezTo>
                        <a:pt x="15" y="11"/>
                        <a:pt x="16" y="10"/>
                        <a:pt x="17" y="10"/>
                      </a:cubicBezTo>
                      <a:cubicBezTo>
                        <a:pt x="17" y="10"/>
                        <a:pt x="17" y="9"/>
                        <a:pt x="18" y="9"/>
                      </a:cubicBezTo>
                      <a:cubicBezTo>
                        <a:pt x="18" y="9"/>
                        <a:pt x="18" y="9"/>
                        <a:pt x="18" y="10"/>
                      </a:cubicBezTo>
                      <a:cubicBezTo>
                        <a:pt x="19" y="9"/>
                        <a:pt x="19" y="8"/>
                        <a:pt x="20" y="9"/>
                      </a:cubicBezTo>
                      <a:cubicBezTo>
                        <a:pt x="21" y="8"/>
                        <a:pt x="22" y="8"/>
                        <a:pt x="23" y="7"/>
                      </a:cubicBezTo>
                      <a:cubicBezTo>
                        <a:pt x="24" y="8"/>
                        <a:pt x="24" y="8"/>
                        <a:pt x="24" y="9"/>
                      </a:cubicBezTo>
                      <a:cubicBezTo>
                        <a:pt x="23" y="12"/>
                        <a:pt x="24" y="14"/>
                        <a:pt x="24" y="17"/>
                      </a:cubicBezTo>
                      <a:cubicBezTo>
                        <a:pt x="24" y="17"/>
                        <a:pt x="24" y="17"/>
                        <a:pt x="24" y="18"/>
                      </a:cubicBezTo>
                      <a:cubicBezTo>
                        <a:pt x="24" y="18"/>
                        <a:pt x="24" y="19"/>
                        <a:pt x="24" y="20"/>
                      </a:cubicBezTo>
                      <a:cubicBezTo>
                        <a:pt x="24" y="21"/>
                        <a:pt x="23" y="23"/>
                        <a:pt x="23" y="24"/>
                      </a:cubicBezTo>
                      <a:cubicBezTo>
                        <a:pt x="21" y="26"/>
                        <a:pt x="21" y="27"/>
                        <a:pt x="19" y="28"/>
                      </a:cubicBezTo>
                      <a:cubicBezTo>
                        <a:pt x="19" y="32"/>
                        <a:pt x="19" y="37"/>
                        <a:pt x="20" y="41"/>
                      </a:cubicBezTo>
                      <a:cubicBezTo>
                        <a:pt x="22" y="40"/>
                        <a:pt x="24" y="40"/>
                        <a:pt x="25" y="41"/>
                      </a:cubicBezTo>
                      <a:cubicBezTo>
                        <a:pt x="25" y="41"/>
                        <a:pt x="24" y="42"/>
                        <a:pt x="24" y="43"/>
                      </a:cubicBezTo>
                      <a:cubicBezTo>
                        <a:pt x="23" y="43"/>
                        <a:pt x="24" y="41"/>
                        <a:pt x="25" y="41"/>
                      </a:cubicBezTo>
                      <a:cubicBezTo>
                        <a:pt x="24" y="41"/>
                        <a:pt x="23" y="42"/>
                        <a:pt x="22" y="42"/>
                      </a:cubicBezTo>
                      <a:cubicBezTo>
                        <a:pt x="21" y="42"/>
                        <a:pt x="20" y="43"/>
                        <a:pt x="19" y="44"/>
                      </a:cubicBezTo>
                      <a:cubicBezTo>
                        <a:pt x="18" y="43"/>
                        <a:pt x="17" y="44"/>
                        <a:pt x="16" y="44"/>
                      </a:cubicBezTo>
                      <a:cubicBezTo>
                        <a:pt x="16" y="45"/>
                        <a:pt x="16" y="45"/>
                        <a:pt x="17" y="45"/>
                      </a:cubicBezTo>
                      <a:cubicBezTo>
                        <a:pt x="17" y="45"/>
                        <a:pt x="16" y="46"/>
                        <a:pt x="16" y="46"/>
                      </a:cubicBezTo>
                      <a:cubicBezTo>
                        <a:pt x="16" y="46"/>
                        <a:pt x="16" y="46"/>
                        <a:pt x="16" y="46"/>
                      </a:cubicBezTo>
                      <a:cubicBezTo>
                        <a:pt x="17" y="46"/>
                        <a:pt x="18" y="46"/>
                        <a:pt x="19" y="46"/>
                      </a:cubicBezTo>
                      <a:cubicBezTo>
                        <a:pt x="19" y="45"/>
                        <a:pt x="20" y="45"/>
                        <a:pt x="20" y="45"/>
                      </a:cubicBezTo>
                      <a:cubicBezTo>
                        <a:pt x="20" y="46"/>
                        <a:pt x="19" y="45"/>
                        <a:pt x="19" y="46"/>
                      </a:cubicBezTo>
                      <a:cubicBezTo>
                        <a:pt x="19" y="47"/>
                        <a:pt x="19" y="46"/>
                        <a:pt x="20" y="46"/>
                      </a:cubicBezTo>
                      <a:cubicBezTo>
                        <a:pt x="20" y="46"/>
                        <a:pt x="22" y="45"/>
                        <a:pt x="22" y="44"/>
                      </a:cubicBezTo>
                      <a:cubicBezTo>
                        <a:pt x="21" y="45"/>
                        <a:pt x="21" y="45"/>
                        <a:pt x="20" y="45"/>
                      </a:cubicBezTo>
                      <a:cubicBezTo>
                        <a:pt x="21" y="44"/>
                        <a:pt x="22" y="43"/>
                        <a:pt x="22" y="44"/>
                      </a:cubicBezTo>
                      <a:cubicBezTo>
                        <a:pt x="23" y="44"/>
                        <a:pt x="23" y="43"/>
                        <a:pt x="23" y="43"/>
                      </a:cubicBezTo>
                      <a:cubicBezTo>
                        <a:pt x="23" y="43"/>
                        <a:pt x="24" y="43"/>
                        <a:pt x="24" y="43"/>
                      </a:cubicBezTo>
                      <a:cubicBezTo>
                        <a:pt x="23" y="44"/>
                        <a:pt x="23" y="44"/>
                        <a:pt x="22" y="44"/>
                      </a:cubicBezTo>
                      <a:cubicBezTo>
                        <a:pt x="22" y="45"/>
                        <a:pt x="24" y="44"/>
                        <a:pt x="24" y="44"/>
                      </a:cubicBezTo>
                      <a:cubicBezTo>
                        <a:pt x="25" y="44"/>
                        <a:pt x="26" y="43"/>
                        <a:pt x="26" y="43"/>
                      </a:cubicBezTo>
                      <a:cubicBezTo>
                        <a:pt x="26" y="43"/>
                        <a:pt x="25" y="43"/>
                        <a:pt x="25" y="43"/>
                      </a:cubicBezTo>
                      <a:cubicBezTo>
                        <a:pt x="25" y="43"/>
                        <a:pt x="25" y="43"/>
                        <a:pt x="25" y="43"/>
                      </a:cubicBezTo>
                      <a:cubicBezTo>
                        <a:pt x="25" y="42"/>
                        <a:pt x="25" y="42"/>
                        <a:pt x="25" y="42"/>
                      </a:cubicBezTo>
                      <a:cubicBezTo>
                        <a:pt x="25" y="41"/>
                        <a:pt x="25" y="41"/>
                        <a:pt x="26" y="40"/>
                      </a:cubicBezTo>
                      <a:cubicBezTo>
                        <a:pt x="26" y="39"/>
                        <a:pt x="25" y="40"/>
                        <a:pt x="25" y="39"/>
                      </a:cubicBezTo>
                      <a:cubicBezTo>
                        <a:pt x="25" y="39"/>
                        <a:pt x="25" y="39"/>
                        <a:pt x="26" y="39"/>
                      </a:cubicBezTo>
                      <a:cubicBezTo>
                        <a:pt x="26" y="39"/>
                        <a:pt x="26" y="38"/>
                        <a:pt x="27" y="38"/>
                      </a:cubicBezTo>
                      <a:cubicBezTo>
                        <a:pt x="27" y="38"/>
                        <a:pt x="27" y="39"/>
                        <a:pt x="27" y="39"/>
                      </a:cubicBezTo>
                      <a:cubicBezTo>
                        <a:pt x="27" y="39"/>
                        <a:pt x="27" y="38"/>
                        <a:pt x="28" y="38"/>
                      </a:cubicBezTo>
                      <a:cubicBezTo>
                        <a:pt x="28" y="39"/>
                        <a:pt x="27" y="40"/>
                        <a:pt x="28" y="41"/>
                      </a:cubicBezTo>
                      <a:cubicBezTo>
                        <a:pt x="28" y="41"/>
                        <a:pt x="29" y="41"/>
                        <a:pt x="29" y="41"/>
                      </a:cubicBezTo>
                      <a:cubicBezTo>
                        <a:pt x="29" y="42"/>
                        <a:pt x="28" y="41"/>
                        <a:pt x="28" y="42"/>
                      </a:cubicBezTo>
                      <a:cubicBezTo>
                        <a:pt x="29" y="42"/>
                        <a:pt x="30" y="42"/>
                        <a:pt x="30" y="41"/>
                      </a:cubicBezTo>
                      <a:cubicBezTo>
                        <a:pt x="30" y="41"/>
                        <a:pt x="30" y="41"/>
                        <a:pt x="30" y="40"/>
                      </a:cubicBezTo>
                      <a:cubicBezTo>
                        <a:pt x="29" y="40"/>
                        <a:pt x="29" y="39"/>
                        <a:pt x="29" y="38"/>
                      </a:cubicBezTo>
                      <a:cubicBezTo>
                        <a:pt x="29" y="38"/>
                        <a:pt x="29" y="39"/>
                        <a:pt x="29" y="38"/>
                      </a:cubicBezTo>
                      <a:cubicBezTo>
                        <a:pt x="29" y="38"/>
                        <a:pt x="29" y="36"/>
                        <a:pt x="29" y="35"/>
                      </a:cubicBezTo>
                      <a:cubicBezTo>
                        <a:pt x="30" y="35"/>
                        <a:pt x="30" y="36"/>
                        <a:pt x="30" y="36"/>
                      </a:cubicBezTo>
                      <a:cubicBezTo>
                        <a:pt x="30" y="35"/>
                        <a:pt x="29" y="34"/>
                        <a:pt x="29" y="34"/>
                      </a:cubicBezTo>
                      <a:cubicBezTo>
                        <a:pt x="29" y="35"/>
                        <a:pt x="29" y="35"/>
                        <a:pt x="29" y="35"/>
                      </a:cubicBezTo>
                      <a:cubicBezTo>
                        <a:pt x="28" y="35"/>
                        <a:pt x="28" y="35"/>
                        <a:pt x="28" y="35"/>
                      </a:cubicBezTo>
                      <a:cubicBezTo>
                        <a:pt x="28" y="34"/>
                        <a:pt x="29" y="33"/>
                        <a:pt x="30" y="32"/>
                      </a:cubicBezTo>
                      <a:cubicBezTo>
                        <a:pt x="30" y="32"/>
                        <a:pt x="30" y="33"/>
                        <a:pt x="30" y="32"/>
                      </a:cubicBezTo>
                      <a:cubicBezTo>
                        <a:pt x="31" y="31"/>
                        <a:pt x="31" y="32"/>
                        <a:pt x="32" y="32"/>
                      </a:cubicBezTo>
                      <a:cubicBezTo>
                        <a:pt x="32" y="32"/>
                        <a:pt x="32" y="32"/>
                        <a:pt x="32" y="32"/>
                      </a:cubicBezTo>
                      <a:cubicBezTo>
                        <a:pt x="33" y="32"/>
                        <a:pt x="33" y="32"/>
                        <a:pt x="33" y="33"/>
                      </a:cubicBezTo>
                      <a:cubicBezTo>
                        <a:pt x="33" y="33"/>
                        <a:pt x="33" y="33"/>
                        <a:pt x="34" y="33"/>
                      </a:cubicBezTo>
                      <a:cubicBezTo>
                        <a:pt x="34" y="33"/>
                        <a:pt x="34" y="32"/>
                        <a:pt x="34" y="32"/>
                      </a:cubicBezTo>
                      <a:cubicBezTo>
                        <a:pt x="34" y="32"/>
                        <a:pt x="35" y="32"/>
                        <a:pt x="35" y="32"/>
                      </a:cubicBezTo>
                      <a:cubicBezTo>
                        <a:pt x="35" y="33"/>
                        <a:pt x="35" y="33"/>
                        <a:pt x="35" y="34"/>
                      </a:cubicBezTo>
                      <a:cubicBezTo>
                        <a:pt x="35" y="34"/>
                        <a:pt x="35" y="33"/>
                        <a:pt x="35" y="33"/>
                      </a:cubicBezTo>
                      <a:cubicBezTo>
                        <a:pt x="36" y="34"/>
                        <a:pt x="35" y="35"/>
                        <a:pt x="35" y="36"/>
                      </a:cubicBezTo>
                      <a:cubicBezTo>
                        <a:pt x="35" y="36"/>
                        <a:pt x="35" y="35"/>
                        <a:pt x="34" y="36"/>
                      </a:cubicBezTo>
                      <a:cubicBezTo>
                        <a:pt x="34" y="36"/>
                        <a:pt x="34" y="36"/>
                        <a:pt x="34" y="37"/>
                      </a:cubicBezTo>
                      <a:cubicBezTo>
                        <a:pt x="34" y="37"/>
                        <a:pt x="33" y="37"/>
                        <a:pt x="33" y="38"/>
                      </a:cubicBezTo>
                      <a:cubicBezTo>
                        <a:pt x="32" y="38"/>
                        <a:pt x="32" y="39"/>
                        <a:pt x="32" y="38"/>
                      </a:cubicBezTo>
                      <a:cubicBezTo>
                        <a:pt x="32" y="38"/>
                        <a:pt x="32" y="38"/>
                        <a:pt x="32" y="37"/>
                      </a:cubicBezTo>
                      <a:cubicBezTo>
                        <a:pt x="33" y="37"/>
                        <a:pt x="33" y="37"/>
                        <a:pt x="33" y="37"/>
                      </a:cubicBezTo>
                      <a:cubicBezTo>
                        <a:pt x="33" y="36"/>
                        <a:pt x="33" y="36"/>
                        <a:pt x="33" y="36"/>
                      </a:cubicBezTo>
                      <a:cubicBezTo>
                        <a:pt x="32" y="36"/>
                        <a:pt x="32" y="37"/>
                        <a:pt x="32" y="37"/>
                      </a:cubicBezTo>
                      <a:cubicBezTo>
                        <a:pt x="32" y="37"/>
                        <a:pt x="31" y="37"/>
                        <a:pt x="31" y="37"/>
                      </a:cubicBezTo>
                      <a:cubicBezTo>
                        <a:pt x="31" y="37"/>
                        <a:pt x="31" y="38"/>
                        <a:pt x="31" y="38"/>
                      </a:cubicBezTo>
                      <a:cubicBezTo>
                        <a:pt x="31" y="38"/>
                        <a:pt x="31" y="38"/>
                        <a:pt x="31" y="38"/>
                      </a:cubicBezTo>
                      <a:cubicBezTo>
                        <a:pt x="32" y="39"/>
                        <a:pt x="31" y="39"/>
                        <a:pt x="31" y="39"/>
                      </a:cubicBezTo>
                      <a:cubicBezTo>
                        <a:pt x="31" y="39"/>
                        <a:pt x="31" y="40"/>
                        <a:pt x="31" y="40"/>
                      </a:cubicBezTo>
                      <a:cubicBezTo>
                        <a:pt x="31" y="40"/>
                        <a:pt x="31" y="39"/>
                        <a:pt x="32" y="40"/>
                      </a:cubicBezTo>
                      <a:cubicBezTo>
                        <a:pt x="32" y="40"/>
                        <a:pt x="31" y="40"/>
                        <a:pt x="32" y="41"/>
                      </a:cubicBezTo>
                      <a:cubicBezTo>
                        <a:pt x="32" y="40"/>
                        <a:pt x="33" y="40"/>
                        <a:pt x="33" y="40"/>
                      </a:cubicBezTo>
                      <a:cubicBezTo>
                        <a:pt x="34" y="40"/>
                        <a:pt x="34" y="39"/>
                        <a:pt x="34" y="39"/>
                      </a:cubicBezTo>
                      <a:cubicBezTo>
                        <a:pt x="34" y="39"/>
                        <a:pt x="34" y="39"/>
                        <a:pt x="35" y="39"/>
                      </a:cubicBezTo>
                      <a:cubicBezTo>
                        <a:pt x="35" y="39"/>
                        <a:pt x="36" y="38"/>
                        <a:pt x="36" y="38"/>
                      </a:cubicBezTo>
                      <a:cubicBezTo>
                        <a:pt x="36" y="36"/>
                        <a:pt x="37" y="33"/>
                        <a:pt x="36" y="31"/>
                      </a:cubicBezTo>
                      <a:cubicBezTo>
                        <a:pt x="36" y="27"/>
                        <a:pt x="37" y="24"/>
                        <a:pt x="36" y="21"/>
                      </a:cubicBezTo>
                      <a:cubicBezTo>
                        <a:pt x="36" y="21"/>
                        <a:pt x="36" y="21"/>
                        <a:pt x="36" y="21"/>
                      </a:cubicBezTo>
                      <a:cubicBezTo>
                        <a:pt x="36" y="17"/>
                        <a:pt x="37" y="12"/>
                        <a:pt x="36" y="9"/>
                      </a:cubicBezTo>
                      <a:cubicBezTo>
                        <a:pt x="36" y="9"/>
                        <a:pt x="36" y="10"/>
                        <a:pt x="35" y="10"/>
                      </a:cubicBezTo>
                      <a:cubicBezTo>
                        <a:pt x="35" y="10"/>
                        <a:pt x="36" y="10"/>
                        <a:pt x="36" y="11"/>
                      </a:cubicBezTo>
                      <a:cubicBezTo>
                        <a:pt x="35" y="11"/>
                        <a:pt x="35" y="10"/>
                        <a:pt x="35" y="11"/>
                      </a:cubicBezTo>
                      <a:cubicBezTo>
                        <a:pt x="34" y="10"/>
                        <a:pt x="35" y="8"/>
                        <a:pt x="35" y="9"/>
                      </a:cubicBezTo>
                      <a:cubicBezTo>
                        <a:pt x="36" y="9"/>
                        <a:pt x="35" y="8"/>
                        <a:pt x="35" y="8"/>
                      </a:cubicBezTo>
                      <a:cubicBezTo>
                        <a:pt x="35" y="9"/>
                        <a:pt x="34" y="9"/>
                        <a:pt x="33" y="10"/>
                      </a:cubicBezTo>
                      <a:cubicBezTo>
                        <a:pt x="33" y="10"/>
                        <a:pt x="32" y="9"/>
                        <a:pt x="33" y="8"/>
                      </a:cubicBezTo>
                      <a:cubicBezTo>
                        <a:pt x="33" y="8"/>
                        <a:pt x="33" y="8"/>
                        <a:pt x="33" y="8"/>
                      </a:cubicBezTo>
                      <a:cubicBezTo>
                        <a:pt x="33" y="8"/>
                        <a:pt x="32" y="8"/>
                        <a:pt x="33" y="7"/>
                      </a:cubicBezTo>
                      <a:cubicBezTo>
                        <a:pt x="33" y="7"/>
                        <a:pt x="33" y="7"/>
                        <a:pt x="33" y="7"/>
                      </a:cubicBezTo>
                      <a:cubicBezTo>
                        <a:pt x="34" y="7"/>
                        <a:pt x="34" y="6"/>
                        <a:pt x="34" y="5"/>
                      </a:cubicBezTo>
                      <a:cubicBezTo>
                        <a:pt x="34" y="5"/>
                        <a:pt x="34" y="5"/>
                        <a:pt x="34" y="5"/>
                      </a:cubicBezTo>
                      <a:cubicBezTo>
                        <a:pt x="35" y="5"/>
                        <a:pt x="34" y="6"/>
                        <a:pt x="35" y="6"/>
                      </a:cubicBezTo>
                      <a:cubicBezTo>
                        <a:pt x="34" y="6"/>
                        <a:pt x="34" y="8"/>
                        <a:pt x="35" y="8"/>
                      </a:cubicBezTo>
                      <a:cubicBezTo>
                        <a:pt x="35" y="8"/>
                        <a:pt x="35" y="7"/>
                        <a:pt x="35" y="7"/>
                      </a:cubicBezTo>
                      <a:cubicBezTo>
                        <a:pt x="35" y="6"/>
                        <a:pt x="35" y="7"/>
                        <a:pt x="35" y="7"/>
                      </a:cubicBezTo>
                      <a:cubicBezTo>
                        <a:pt x="36" y="6"/>
                        <a:pt x="36" y="4"/>
                        <a:pt x="36" y="3"/>
                      </a:cubicBezTo>
                      <a:cubicBezTo>
                        <a:pt x="36" y="2"/>
                        <a:pt x="35" y="1"/>
                        <a:pt x="36" y="0"/>
                      </a:cubicBezTo>
                      <a:cubicBezTo>
                        <a:pt x="33" y="1"/>
                        <a:pt x="31" y="2"/>
                        <a:pt x="28" y="2"/>
                      </a:cubicBezTo>
                      <a:cubicBezTo>
                        <a:pt x="28" y="3"/>
                        <a:pt x="28" y="3"/>
                        <a:pt x="28" y="3"/>
                      </a:cubicBezTo>
                      <a:cubicBezTo>
                        <a:pt x="27" y="3"/>
                        <a:pt x="27" y="3"/>
                        <a:pt x="26" y="3"/>
                      </a:cubicBezTo>
                      <a:cubicBezTo>
                        <a:pt x="26" y="3"/>
                        <a:pt x="26" y="4"/>
                        <a:pt x="26" y="4"/>
                      </a:cubicBezTo>
                      <a:cubicBezTo>
                        <a:pt x="24" y="4"/>
                        <a:pt x="23" y="4"/>
                        <a:pt x="22" y="5"/>
                      </a:cubicBezTo>
                      <a:cubicBezTo>
                        <a:pt x="22" y="5"/>
                        <a:pt x="22" y="5"/>
                        <a:pt x="22" y="5"/>
                      </a:cubicBezTo>
                      <a:cubicBezTo>
                        <a:pt x="21" y="6"/>
                        <a:pt x="20" y="6"/>
                        <a:pt x="19" y="6"/>
                      </a:cubicBezTo>
                      <a:cubicBezTo>
                        <a:pt x="19" y="6"/>
                        <a:pt x="19" y="7"/>
                        <a:pt x="18" y="7"/>
                      </a:cubicBezTo>
                      <a:cubicBezTo>
                        <a:pt x="18" y="7"/>
                        <a:pt x="17" y="7"/>
                        <a:pt x="16" y="7"/>
                      </a:cubicBezTo>
                      <a:cubicBezTo>
                        <a:pt x="15" y="8"/>
                        <a:pt x="13" y="9"/>
                        <a:pt x="12" y="9"/>
                      </a:cubicBezTo>
                      <a:cubicBezTo>
                        <a:pt x="11" y="9"/>
                        <a:pt x="11" y="9"/>
                        <a:pt x="10" y="9"/>
                      </a:cubicBezTo>
                      <a:cubicBezTo>
                        <a:pt x="10" y="10"/>
                        <a:pt x="10" y="10"/>
                        <a:pt x="10" y="10"/>
                      </a:cubicBezTo>
                      <a:cubicBezTo>
                        <a:pt x="9" y="10"/>
                        <a:pt x="9" y="10"/>
                        <a:pt x="8" y="10"/>
                      </a:cubicBezTo>
                      <a:cubicBezTo>
                        <a:pt x="8" y="11"/>
                        <a:pt x="7" y="11"/>
                        <a:pt x="7" y="11"/>
                      </a:cubicBezTo>
                      <a:cubicBezTo>
                        <a:pt x="7" y="11"/>
                        <a:pt x="7" y="12"/>
                        <a:pt x="6" y="12"/>
                      </a:cubicBezTo>
                      <a:cubicBezTo>
                        <a:pt x="6" y="11"/>
                        <a:pt x="4" y="12"/>
                        <a:pt x="4" y="13"/>
                      </a:cubicBezTo>
                      <a:cubicBezTo>
                        <a:pt x="3" y="12"/>
                        <a:pt x="2" y="14"/>
                        <a:pt x="1" y="14"/>
                      </a:cubicBezTo>
                      <a:cubicBezTo>
                        <a:pt x="0" y="14"/>
                        <a:pt x="0" y="14"/>
                        <a:pt x="0" y="15"/>
                      </a:cubicBezTo>
                      <a:close/>
                      <a:moveTo>
                        <a:pt x="30" y="6"/>
                      </a:moveTo>
                      <a:cubicBezTo>
                        <a:pt x="30" y="7"/>
                        <a:pt x="30" y="7"/>
                        <a:pt x="30" y="7"/>
                      </a:cubicBezTo>
                      <a:cubicBezTo>
                        <a:pt x="30" y="7"/>
                        <a:pt x="30" y="6"/>
                        <a:pt x="29" y="6"/>
                      </a:cubicBezTo>
                      <a:cubicBezTo>
                        <a:pt x="29" y="6"/>
                        <a:pt x="29" y="6"/>
                        <a:pt x="29" y="6"/>
                      </a:cubicBezTo>
                      <a:cubicBezTo>
                        <a:pt x="30" y="6"/>
                        <a:pt x="30" y="6"/>
                        <a:pt x="30" y="6"/>
                      </a:cubicBezTo>
                      <a:close/>
                      <a:moveTo>
                        <a:pt x="29" y="15"/>
                      </a:moveTo>
                      <a:cubicBezTo>
                        <a:pt x="29" y="15"/>
                        <a:pt x="30" y="15"/>
                        <a:pt x="30" y="15"/>
                      </a:cubicBezTo>
                      <a:cubicBezTo>
                        <a:pt x="30" y="15"/>
                        <a:pt x="29" y="15"/>
                        <a:pt x="29" y="15"/>
                      </a:cubicBezTo>
                      <a:close/>
                      <a:moveTo>
                        <a:pt x="30" y="24"/>
                      </a:moveTo>
                      <a:cubicBezTo>
                        <a:pt x="30" y="24"/>
                        <a:pt x="30" y="25"/>
                        <a:pt x="29" y="24"/>
                      </a:cubicBezTo>
                      <a:cubicBezTo>
                        <a:pt x="29" y="24"/>
                        <a:pt x="30" y="24"/>
                        <a:pt x="30" y="24"/>
                      </a:cubicBezTo>
                      <a:close/>
                      <a:moveTo>
                        <a:pt x="30" y="12"/>
                      </a:moveTo>
                      <a:cubicBezTo>
                        <a:pt x="30" y="11"/>
                        <a:pt x="30" y="11"/>
                        <a:pt x="30" y="11"/>
                      </a:cubicBezTo>
                      <a:cubicBezTo>
                        <a:pt x="30" y="12"/>
                        <a:pt x="30" y="12"/>
                        <a:pt x="30" y="12"/>
                      </a:cubicBezTo>
                      <a:close/>
                      <a:moveTo>
                        <a:pt x="30" y="9"/>
                      </a:moveTo>
                      <a:cubicBezTo>
                        <a:pt x="30" y="9"/>
                        <a:pt x="30" y="10"/>
                        <a:pt x="31" y="10"/>
                      </a:cubicBezTo>
                      <a:cubicBezTo>
                        <a:pt x="31" y="9"/>
                        <a:pt x="31" y="9"/>
                        <a:pt x="31" y="9"/>
                      </a:cubicBezTo>
                      <a:cubicBezTo>
                        <a:pt x="31" y="9"/>
                        <a:pt x="32" y="9"/>
                        <a:pt x="32" y="10"/>
                      </a:cubicBezTo>
                      <a:cubicBezTo>
                        <a:pt x="31" y="10"/>
                        <a:pt x="31" y="10"/>
                        <a:pt x="30" y="10"/>
                      </a:cubicBezTo>
                      <a:cubicBezTo>
                        <a:pt x="30" y="10"/>
                        <a:pt x="30" y="10"/>
                        <a:pt x="29" y="9"/>
                      </a:cubicBezTo>
                      <a:cubicBezTo>
                        <a:pt x="30" y="9"/>
                        <a:pt x="30" y="8"/>
                        <a:pt x="30" y="8"/>
                      </a:cubicBezTo>
                      <a:cubicBezTo>
                        <a:pt x="30" y="9"/>
                        <a:pt x="30" y="9"/>
                        <a:pt x="30" y="10"/>
                      </a:cubicBezTo>
                      <a:cubicBezTo>
                        <a:pt x="30" y="10"/>
                        <a:pt x="30" y="9"/>
                        <a:pt x="30" y="9"/>
                      </a:cubicBezTo>
                      <a:close/>
                      <a:moveTo>
                        <a:pt x="31" y="11"/>
                      </a:moveTo>
                      <a:cubicBezTo>
                        <a:pt x="31" y="11"/>
                        <a:pt x="32" y="11"/>
                        <a:pt x="32" y="11"/>
                      </a:cubicBezTo>
                      <a:cubicBezTo>
                        <a:pt x="32" y="11"/>
                        <a:pt x="32" y="12"/>
                        <a:pt x="32" y="12"/>
                      </a:cubicBezTo>
                      <a:cubicBezTo>
                        <a:pt x="32" y="12"/>
                        <a:pt x="32" y="13"/>
                        <a:pt x="31" y="12"/>
                      </a:cubicBezTo>
                      <a:cubicBezTo>
                        <a:pt x="32" y="12"/>
                        <a:pt x="31" y="12"/>
                        <a:pt x="31" y="11"/>
                      </a:cubicBezTo>
                      <a:close/>
                      <a:moveTo>
                        <a:pt x="31" y="6"/>
                      </a:moveTo>
                      <a:cubicBezTo>
                        <a:pt x="31" y="6"/>
                        <a:pt x="31" y="6"/>
                        <a:pt x="31" y="7"/>
                      </a:cubicBezTo>
                      <a:cubicBezTo>
                        <a:pt x="31" y="6"/>
                        <a:pt x="30" y="6"/>
                        <a:pt x="30" y="6"/>
                      </a:cubicBezTo>
                      <a:cubicBezTo>
                        <a:pt x="31" y="5"/>
                        <a:pt x="31" y="6"/>
                        <a:pt x="31" y="6"/>
                      </a:cubicBezTo>
                      <a:close/>
                      <a:moveTo>
                        <a:pt x="34" y="3"/>
                      </a:moveTo>
                      <a:cubicBezTo>
                        <a:pt x="34" y="3"/>
                        <a:pt x="33" y="3"/>
                        <a:pt x="33" y="2"/>
                      </a:cubicBezTo>
                      <a:cubicBezTo>
                        <a:pt x="33" y="2"/>
                        <a:pt x="34" y="2"/>
                        <a:pt x="34" y="3"/>
                      </a:cubicBezTo>
                      <a:close/>
                      <a:moveTo>
                        <a:pt x="33" y="5"/>
                      </a:moveTo>
                      <a:cubicBezTo>
                        <a:pt x="33" y="4"/>
                        <a:pt x="33" y="4"/>
                        <a:pt x="34" y="4"/>
                      </a:cubicBezTo>
                      <a:cubicBezTo>
                        <a:pt x="34" y="4"/>
                        <a:pt x="34" y="5"/>
                        <a:pt x="34" y="6"/>
                      </a:cubicBezTo>
                      <a:cubicBezTo>
                        <a:pt x="33" y="6"/>
                        <a:pt x="33" y="6"/>
                        <a:pt x="33" y="6"/>
                      </a:cubicBezTo>
                      <a:cubicBezTo>
                        <a:pt x="33" y="5"/>
                        <a:pt x="33" y="5"/>
                        <a:pt x="33" y="4"/>
                      </a:cubicBezTo>
                      <a:cubicBezTo>
                        <a:pt x="33" y="4"/>
                        <a:pt x="33" y="5"/>
                        <a:pt x="33" y="5"/>
                      </a:cubicBezTo>
                      <a:close/>
                      <a:moveTo>
                        <a:pt x="32" y="7"/>
                      </a:moveTo>
                      <a:cubicBezTo>
                        <a:pt x="31" y="7"/>
                        <a:pt x="32" y="9"/>
                        <a:pt x="31" y="9"/>
                      </a:cubicBezTo>
                      <a:cubicBezTo>
                        <a:pt x="31" y="9"/>
                        <a:pt x="31" y="9"/>
                        <a:pt x="31" y="9"/>
                      </a:cubicBezTo>
                      <a:cubicBezTo>
                        <a:pt x="31" y="8"/>
                        <a:pt x="31" y="8"/>
                        <a:pt x="31" y="8"/>
                      </a:cubicBezTo>
                      <a:cubicBezTo>
                        <a:pt x="31" y="8"/>
                        <a:pt x="31" y="7"/>
                        <a:pt x="31" y="7"/>
                      </a:cubicBezTo>
                      <a:cubicBezTo>
                        <a:pt x="32" y="7"/>
                        <a:pt x="32" y="6"/>
                        <a:pt x="33" y="5"/>
                      </a:cubicBezTo>
                      <a:cubicBezTo>
                        <a:pt x="33" y="6"/>
                        <a:pt x="33" y="6"/>
                        <a:pt x="33" y="6"/>
                      </a:cubicBezTo>
                      <a:cubicBezTo>
                        <a:pt x="32" y="6"/>
                        <a:pt x="32" y="7"/>
                        <a:pt x="32" y="7"/>
                      </a:cubicBezTo>
                      <a:close/>
                      <a:moveTo>
                        <a:pt x="32" y="13"/>
                      </a:moveTo>
                      <a:cubicBezTo>
                        <a:pt x="32" y="13"/>
                        <a:pt x="32" y="12"/>
                        <a:pt x="32" y="12"/>
                      </a:cubicBezTo>
                      <a:cubicBezTo>
                        <a:pt x="33" y="12"/>
                        <a:pt x="33" y="13"/>
                        <a:pt x="32" y="13"/>
                      </a:cubicBezTo>
                      <a:close/>
                      <a:moveTo>
                        <a:pt x="32" y="18"/>
                      </a:moveTo>
                      <a:cubicBezTo>
                        <a:pt x="32" y="18"/>
                        <a:pt x="32" y="17"/>
                        <a:pt x="32" y="17"/>
                      </a:cubicBezTo>
                      <a:cubicBezTo>
                        <a:pt x="32" y="18"/>
                        <a:pt x="31" y="18"/>
                        <a:pt x="31" y="18"/>
                      </a:cubicBezTo>
                      <a:cubicBezTo>
                        <a:pt x="31" y="18"/>
                        <a:pt x="31" y="18"/>
                        <a:pt x="31" y="19"/>
                      </a:cubicBezTo>
                      <a:cubicBezTo>
                        <a:pt x="31" y="18"/>
                        <a:pt x="31" y="18"/>
                        <a:pt x="31" y="18"/>
                      </a:cubicBezTo>
                      <a:cubicBezTo>
                        <a:pt x="32" y="16"/>
                        <a:pt x="30" y="15"/>
                        <a:pt x="31" y="14"/>
                      </a:cubicBezTo>
                      <a:cubicBezTo>
                        <a:pt x="31" y="14"/>
                        <a:pt x="32" y="14"/>
                        <a:pt x="32" y="15"/>
                      </a:cubicBezTo>
                      <a:cubicBezTo>
                        <a:pt x="32" y="15"/>
                        <a:pt x="32" y="15"/>
                        <a:pt x="32" y="16"/>
                      </a:cubicBezTo>
                      <a:cubicBezTo>
                        <a:pt x="32" y="16"/>
                        <a:pt x="32" y="16"/>
                        <a:pt x="32" y="17"/>
                      </a:cubicBezTo>
                      <a:cubicBezTo>
                        <a:pt x="32" y="16"/>
                        <a:pt x="33" y="16"/>
                        <a:pt x="33" y="16"/>
                      </a:cubicBezTo>
                      <a:cubicBezTo>
                        <a:pt x="33" y="16"/>
                        <a:pt x="33" y="17"/>
                        <a:pt x="32" y="18"/>
                      </a:cubicBezTo>
                      <a:close/>
                      <a:moveTo>
                        <a:pt x="34" y="17"/>
                      </a:moveTo>
                      <a:cubicBezTo>
                        <a:pt x="33" y="17"/>
                        <a:pt x="34" y="16"/>
                        <a:pt x="34" y="16"/>
                      </a:cubicBezTo>
                      <a:cubicBezTo>
                        <a:pt x="33" y="15"/>
                        <a:pt x="34" y="14"/>
                        <a:pt x="33" y="14"/>
                      </a:cubicBezTo>
                      <a:cubicBezTo>
                        <a:pt x="33" y="13"/>
                        <a:pt x="33" y="12"/>
                        <a:pt x="33" y="12"/>
                      </a:cubicBezTo>
                      <a:cubicBezTo>
                        <a:pt x="33" y="12"/>
                        <a:pt x="34" y="12"/>
                        <a:pt x="34" y="12"/>
                      </a:cubicBezTo>
                      <a:cubicBezTo>
                        <a:pt x="34" y="12"/>
                        <a:pt x="34" y="13"/>
                        <a:pt x="34" y="13"/>
                      </a:cubicBezTo>
                      <a:cubicBezTo>
                        <a:pt x="35" y="14"/>
                        <a:pt x="33" y="17"/>
                        <a:pt x="34" y="17"/>
                      </a:cubicBezTo>
                      <a:close/>
                      <a:moveTo>
                        <a:pt x="35" y="11"/>
                      </a:moveTo>
                      <a:cubicBezTo>
                        <a:pt x="35" y="11"/>
                        <a:pt x="34" y="11"/>
                        <a:pt x="34" y="12"/>
                      </a:cubicBezTo>
                      <a:cubicBezTo>
                        <a:pt x="34" y="11"/>
                        <a:pt x="34" y="11"/>
                        <a:pt x="34" y="11"/>
                      </a:cubicBezTo>
                      <a:cubicBezTo>
                        <a:pt x="34" y="11"/>
                        <a:pt x="34" y="11"/>
                        <a:pt x="34" y="11"/>
                      </a:cubicBezTo>
                      <a:cubicBezTo>
                        <a:pt x="34" y="11"/>
                        <a:pt x="34" y="11"/>
                        <a:pt x="35" y="11"/>
                      </a:cubicBezTo>
                      <a:close/>
                      <a:moveTo>
                        <a:pt x="35" y="16"/>
                      </a:moveTo>
                      <a:cubicBezTo>
                        <a:pt x="34" y="16"/>
                        <a:pt x="34" y="16"/>
                        <a:pt x="34" y="15"/>
                      </a:cubicBezTo>
                      <a:cubicBezTo>
                        <a:pt x="34" y="15"/>
                        <a:pt x="35" y="15"/>
                        <a:pt x="35" y="15"/>
                      </a:cubicBezTo>
                      <a:cubicBezTo>
                        <a:pt x="35" y="15"/>
                        <a:pt x="35" y="16"/>
                        <a:pt x="35" y="16"/>
                      </a:cubicBezTo>
                      <a:cubicBezTo>
                        <a:pt x="35" y="16"/>
                        <a:pt x="35" y="16"/>
                        <a:pt x="35" y="16"/>
                      </a:cubicBezTo>
                      <a:cubicBezTo>
                        <a:pt x="36" y="16"/>
                        <a:pt x="35" y="16"/>
                        <a:pt x="35" y="16"/>
                      </a:cubicBezTo>
                      <a:cubicBezTo>
                        <a:pt x="35" y="17"/>
                        <a:pt x="35" y="17"/>
                        <a:pt x="35" y="17"/>
                      </a:cubicBezTo>
                      <a:cubicBezTo>
                        <a:pt x="35" y="17"/>
                        <a:pt x="35" y="16"/>
                        <a:pt x="35" y="16"/>
                      </a:cubicBezTo>
                      <a:close/>
                      <a:moveTo>
                        <a:pt x="35" y="13"/>
                      </a:moveTo>
                      <a:cubicBezTo>
                        <a:pt x="35" y="14"/>
                        <a:pt x="35" y="14"/>
                        <a:pt x="35" y="14"/>
                      </a:cubicBezTo>
                      <a:cubicBezTo>
                        <a:pt x="34" y="14"/>
                        <a:pt x="34" y="14"/>
                        <a:pt x="34" y="14"/>
                      </a:cubicBezTo>
                      <a:cubicBezTo>
                        <a:pt x="34" y="13"/>
                        <a:pt x="35" y="13"/>
                        <a:pt x="35" y="13"/>
                      </a:cubicBezTo>
                      <a:close/>
                      <a:moveTo>
                        <a:pt x="35" y="13"/>
                      </a:moveTo>
                      <a:cubicBezTo>
                        <a:pt x="35" y="13"/>
                        <a:pt x="35" y="12"/>
                        <a:pt x="35" y="12"/>
                      </a:cubicBezTo>
                      <a:cubicBezTo>
                        <a:pt x="35" y="12"/>
                        <a:pt x="35" y="11"/>
                        <a:pt x="36" y="11"/>
                      </a:cubicBezTo>
                      <a:cubicBezTo>
                        <a:pt x="36" y="12"/>
                        <a:pt x="35" y="12"/>
                        <a:pt x="35" y="13"/>
                      </a:cubicBezTo>
                      <a:close/>
                      <a:moveTo>
                        <a:pt x="35" y="21"/>
                      </a:moveTo>
                      <a:cubicBezTo>
                        <a:pt x="35" y="20"/>
                        <a:pt x="35" y="20"/>
                        <a:pt x="35" y="19"/>
                      </a:cubicBezTo>
                      <a:cubicBezTo>
                        <a:pt x="35" y="20"/>
                        <a:pt x="34" y="20"/>
                        <a:pt x="34" y="20"/>
                      </a:cubicBezTo>
                      <a:cubicBezTo>
                        <a:pt x="34" y="20"/>
                        <a:pt x="34" y="20"/>
                        <a:pt x="34" y="19"/>
                      </a:cubicBezTo>
                      <a:cubicBezTo>
                        <a:pt x="34" y="19"/>
                        <a:pt x="34" y="18"/>
                        <a:pt x="34" y="18"/>
                      </a:cubicBezTo>
                      <a:cubicBezTo>
                        <a:pt x="35" y="18"/>
                        <a:pt x="35" y="19"/>
                        <a:pt x="35" y="19"/>
                      </a:cubicBezTo>
                      <a:cubicBezTo>
                        <a:pt x="35" y="19"/>
                        <a:pt x="35" y="18"/>
                        <a:pt x="35" y="18"/>
                      </a:cubicBezTo>
                      <a:cubicBezTo>
                        <a:pt x="35" y="19"/>
                        <a:pt x="37" y="21"/>
                        <a:pt x="35" y="21"/>
                      </a:cubicBezTo>
                      <a:close/>
                      <a:moveTo>
                        <a:pt x="35" y="24"/>
                      </a:moveTo>
                      <a:cubicBezTo>
                        <a:pt x="35" y="24"/>
                        <a:pt x="35" y="24"/>
                        <a:pt x="34" y="24"/>
                      </a:cubicBezTo>
                      <a:cubicBezTo>
                        <a:pt x="34" y="24"/>
                        <a:pt x="35" y="23"/>
                        <a:pt x="35" y="24"/>
                      </a:cubicBezTo>
                      <a:close/>
                      <a:moveTo>
                        <a:pt x="36" y="32"/>
                      </a:moveTo>
                      <a:cubicBezTo>
                        <a:pt x="36" y="32"/>
                        <a:pt x="36" y="33"/>
                        <a:pt x="35" y="33"/>
                      </a:cubicBezTo>
                      <a:cubicBezTo>
                        <a:pt x="35" y="32"/>
                        <a:pt x="35" y="32"/>
                        <a:pt x="36" y="32"/>
                      </a:cubicBezTo>
                      <a:close/>
                      <a:moveTo>
                        <a:pt x="35" y="26"/>
                      </a:moveTo>
                      <a:cubicBezTo>
                        <a:pt x="35" y="26"/>
                        <a:pt x="35" y="26"/>
                        <a:pt x="35" y="26"/>
                      </a:cubicBezTo>
                      <a:cubicBezTo>
                        <a:pt x="35" y="26"/>
                        <a:pt x="35" y="27"/>
                        <a:pt x="35" y="27"/>
                      </a:cubicBezTo>
                      <a:cubicBezTo>
                        <a:pt x="35" y="27"/>
                        <a:pt x="35" y="27"/>
                        <a:pt x="35" y="26"/>
                      </a:cubicBezTo>
                      <a:close/>
                      <a:moveTo>
                        <a:pt x="33" y="30"/>
                      </a:moveTo>
                      <a:cubicBezTo>
                        <a:pt x="33" y="30"/>
                        <a:pt x="33" y="30"/>
                        <a:pt x="33" y="30"/>
                      </a:cubicBezTo>
                      <a:cubicBezTo>
                        <a:pt x="33" y="30"/>
                        <a:pt x="33" y="30"/>
                        <a:pt x="33" y="30"/>
                      </a:cubicBezTo>
                      <a:cubicBezTo>
                        <a:pt x="34" y="28"/>
                        <a:pt x="35" y="30"/>
                        <a:pt x="34" y="31"/>
                      </a:cubicBezTo>
                      <a:cubicBezTo>
                        <a:pt x="34" y="31"/>
                        <a:pt x="34" y="31"/>
                        <a:pt x="34" y="31"/>
                      </a:cubicBezTo>
                      <a:cubicBezTo>
                        <a:pt x="34" y="31"/>
                        <a:pt x="34" y="31"/>
                        <a:pt x="33" y="31"/>
                      </a:cubicBezTo>
                      <a:cubicBezTo>
                        <a:pt x="34" y="31"/>
                        <a:pt x="34" y="30"/>
                        <a:pt x="34" y="30"/>
                      </a:cubicBezTo>
                      <a:cubicBezTo>
                        <a:pt x="34" y="30"/>
                        <a:pt x="34" y="30"/>
                        <a:pt x="33" y="30"/>
                      </a:cubicBezTo>
                      <a:cubicBezTo>
                        <a:pt x="33" y="30"/>
                        <a:pt x="33" y="30"/>
                        <a:pt x="33" y="30"/>
                      </a:cubicBezTo>
                      <a:close/>
                      <a:moveTo>
                        <a:pt x="34" y="23"/>
                      </a:moveTo>
                      <a:cubicBezTo>
                        <a:pt x="34" y="23"/>
                        <a:pt x="34" y="24"/>
                        <a:pt x="34" y="24"/>
                      </a:cubicBezTo>
                      <a:cubicBezTo>
                        <a:pt x="33" y="24"/>
                        <a:pt x="34" y="23"/>
                        <a:pt x="34" y="23"/>
                      </a:cubicBezTo>
                      <a:close/>
                      <a:moveTo>
                        <a:pt x="34" y="24"/>
                      </a:moveTo>
                      <a:cubicBezTo>
                        <a:pt x="34" y="24"/>
                        <a:pt x="34" y="24"/>
                        <a:pt x="34" y="25"/>
                      </a:cubicBezTo>
                      <a:cubicBezTo>
                        <a:pt x="34" y="25"/>
                        <a:pt x="34" y="25"/>
                        <a:pt x="33" y="25"/>
                      </a:cubicBezTo>
                      <a:cubicBezTo>
                        <a:pt x="33" y="24"/>
                        <a:pt x="34" y="24"/>
                        <a:pt x="34" y="24"/>
                      </a:cubicBezTo>
                      <a:close/>
                      <a:moveTo>
                        <a:pt x="32" y="24"/>
                      </a:moveTo>
                      <a:cubicBezTo>
                        <a:pt x="33" y="24"/>
                        <a:pt x="33" y="24"/>
                        <a:pt x="33" y="24"/>
                      </a:cubicBezTo>
                      <a:cubicBezTo>
                        <a:pt x="33" y="24"/>
                        <a:pt x="32" y="25"/>
                        <a:pt x="32" y="24"/>
                      </a:cubicBezTo>
                      <a:close/>
                      <a:moveTo>
                        <a:pt x="33" y="31"/>
                      </a:moveTo>
                      <a:cubicBezTo>
                        <a:pt x="33" y="31"/>
                        <a:pt x="33" y="31"/>
                        <a:pt x="33" y="32"/>
                      </a:cubicBezTo>
                      <a:cubicBezTo>
                        <a:pt x="32" y="32"/>
                        <a:pt x="32" y="31"/>
                        <a:pt x="33" y="31"/>
                      </a:cubicBezTo>
                      <a:close/>
                      <a:moveTo>
                        <a:pt x="32" y="29"/>
                      </a:moveTo>
                      <a:cubicBezTo>
                        <a:pt x="32" y="29"/>
                        <a:pt x="32" y="29"/>
                        <a:pt x="32" y="29"/>
                      </a:cubicBezTo>
                      <a:cubicBezTo>
                        <a:pt x="32" y="29"/>
                        <a:pt x="31" y="29"/>
                        <a:pt x="32" y="29"/>
                      </a:cubicBezTo>
                      <a:close/>
                      <a:moveTo>
                        <a:pt x="31" y="24"/>
                      </a:moveTo>
                      <a:cubicBezTo>
                        <a:pt x="31" y="23"/>
                        <a:pt x="31" y="23"/>
                        <a:pt x="31" y="23"/>
                      </a:cubicBezTo>
                      <a:cubicBezTo>
                        <a:pt x="31" y="23"/>
                        <a:pt x="32" y="23"/>
                        <a:pt x="32" y="23"/>
                      </a:cubicBezTo>
                      <a:cubicBezTo>
                        <a:pt x="32" y="23"/>
                        <a:pt x="32" y="23"/>
                        <a:pt x="32" y="22"/>
                      </a:cubicBezTo>
                      <a:cubicBezTo>
                        <a:pt x="32" y="21"/>
                        <a:pt x="32" y="20"/>
                        <a:pt x="33" y="19"/>
                      </a:cubicBezTo>
                      <a:cubicBezTo>
                        <a:pt x="33" y="19"/>
                        <a:pt x="34" y="19"/>
                        <a:pt x="33" y="20"/>
                      </a:cubicBezTo>
                      <a:cubicBezTo>
                        <a:pt x="33" y="20"/>
                        <a:pt x="33" y="19"/>
                        <a:pt x="33" y="20"/>
                      </a:cubicBezTo>
                      <a:cubicBezTo>
                        <a:pt x="33" y="20"/>
                        <a:pt x="33" y="21"/>
                        <a:pt x="32" y="22"/>
                      </a:cubicBezTo>
                      <a:cubicBezTo>
                        <a:pt x="33" y="22"/>
                        <a:pt x="33" y="22"/>
                        <a:pt x="33" y="22"/>
                      </a:cubicBezTo>
                      <a:cubicBezTo>
                        <a:pt x="33" y="22"/>
                        <a:pt x="33" y="22"/>
                        <a:pt x="33" y="22"/>
                      </a:cubicBezTo>
                      <a:cubicBezTo>
                        <a:pt x="33" y="21"/>
                        <a:pt x="33" y="22"/>
                        <a:pt x="33" y="21"/>
                      </a:cubicBezTo>
                      <a:cubicBezTo>
                        <a:pt x="33" y="21"/>
                        <a:pt x="33" y="21"/>
                        <a:pt x="33" y="21"/>
                      </a:cubicBezTo>
                      <a:cubicBezTo>
                        <a:pt x="33" y="21"/>
                        <a:pt x="34" y="21"/>
                        <a:pt x="34" y="21"/>
                      </a:cubicBezTo>
                      <a:cubicBezTo>
                        <a:pt x="34" y="21"/>
                        <a:pt x="34" y="21"/>
                        <a:pt x="34" y="22"/>
                      </a:cubicBezTo>
                      <a:cubicBezTo>
                        <a:pt x="35" y="22"/>
                        <a:pt x="35" y="21"/>
                        <a:pt x="35" y="22"/>
                      </a:cubicBezTo>
                      <a:cubicBezTo>
                        <a:pt x="35" y="22"/>
                        <a:pt x="34" y="22"/>
                        <a:pt x="34" y="23"/>
                      </a:cubicBezTo>
                      <a:cubicBezTo>
                        <a:pt x="34" y="22"/>
                        <a:pt x="34" y="22"/>
                        <a:pt x="34" y="22"/>
                      </a:cubicBezTo>
                      <a:cubicBezTo>
                        <a:pt x="33" y="23"/>
                        <a:pt x="32" y="23"/>
                        <a:pt x="32" y="24"/>
                      </a:cubicBezTo>
                      <a:cubicBezTo>
                        <a:pt x="32" y="24"/>
                        <a:pt x="32" y="23"/>
                        <a:pt x="31" y="24"/>
                      </a:cubicBezTo>
                      <a:close/>
                      <a:moveTo>
                        <a:pt x="31" y="27"/>
                      </a:moveTo>
                      <a:cubicBezTo>
                        <a:pt x="31" y="28"/>
                        <a:pt x="31" y="28"/>
                        <a:pt x="31" y="28"/>
                      </a:cubicBezTo>
                      <a:cubicBezTo>
                        <a:pt x="31" y="28"/>
                        <a:pt x="31" y="27"/>
                        <a:pt x="31" y="27"/>
                      </a:cubicBezTo>
                      <a:close/>
                      <a:moveTo>
                        <a:pt x="31" y="26"/>
                      </a:moveTo>
                      <a:cubicBezTo>
                        <a:pt x="31" y="26"/>
                        <a:pt x="31" y="26"/>
                        <a:pt x="31" y="25"/>
                      </a:cubicBezTo>
                      <a:cubicBezTo>
                        <a:pt x="31" y="25"/>
                        <a:pt x="31" y="25"/>
                        <a:pt x="31" y="25"/>
                      </a:cubicBezTo>
                      <a:cubicBezTo>
                        <a:pt x="31" y="25"/>
                        <a:pt x="31" y="25"/>
                        <a:pt x="31" y="26"/>
                      </a:cubicBezTo>
                      <a:close/>
                      <a:moveTo>
                        <a:pt x="30" y="21"/>
                      </a:moveTo>
                      <a:cubicBezTo>
                        <a:pt x="31" y="21"/>
                        <a:pt x="31" y="21"/>
                        <a:pt x="31" y="20"/>
                      </a:cubicBezTo>
                      <a:cubicBezTo>
                        <a:pt x="31" y="21"/>
                        <a:pt x="31" y="21"/>
                        <a:pt x="31" y="21"/>
                      </a:cubicBezTo>
                      <a:cubicBezTo>
                        <a:pt x="31" y="22"/>
                        <a:pt x="32" y="22"/>
                        <a:pt x="32" y="22"/>
                      </a:cubicBezTo>
                      <a:cubicBezTo>
                        <a:pt x="31" y="22"/>
                        <a:pt x="31" y="22"/>
                        <a:pt x="31" y="22"/>
                      </a:cubicBezTo>
                      <a:cubicBezTo>
                        <a:pt x="31" y="22"/>
                        <a:pt x="31" y="21"/>
                        <a:pt x="30" y="21"/>
                      </a:cubicBezTo>
                      <a:close/>
                      <a:moveTo>
                        <a:pt x="30" y="17"/>
                      </a:moveTo>
                      <a:cubicBezTo>
                        <a:pt x="30" y="16"/>
                        <a:pt x="30" y="16"/>
                        <a:pt x="30" y="16"/>
                      </a:cubicBezTo>
                      <a:cubicBezTo>
                        <a:pt x="30" y="16"/>
                        <a:pt x="30" y="15"/>
                        <a:pt x="31" y="15"/>
                      </a:cubicBezTo>
                      <a:cubicBezTo>
                        <a:pt x="31" y="16"/>
                        <a:pt x="31" y="16"/>
                        <a:pt x="31" y="17"/>
                      </a:cubicBezTo>
                      <a:cubicBezTo>
                        <a:pt x="30" y="17"/>
                        <a:pt x="30" y="17"/>
                        <a:pt x="30" y="17"/>
                      </a:cubicBezTo>
                      <a:close/>
                      <a:moveTo>
                        <a:pt x="30" y="26"/>
                      </a:moveTo>
                      <a:cubicBezTo>
                        <a:pt x="29" y="26"/>
                        <a:pt x="29" y="26"/>
                        <a:pt x="29" y="25"/>
                      </a:cubicBezTo>
                      <a:cubicBezTo>
                        <a:pt x="29" y="25"/>
                        <a:pt x="30" y="25"/>
                        <a:pt x="30" y="26"/>
                      </a:cubicBezTo>
                      <a:close/>
                      <a:moveTo>
                        <a:pt x="30" y="27"/>
                      </a:moveTo>
                      <a:cubicBezTo>
                        <a:pt x="30" y="28"/>
                        <a:pt x="30" y="28"/>
                        <a:pt x="29" y="28"/>
                      </a:cubicBezTo>
                      <a:cubicBezTo>
                        <a:pt x="29" y="28"/>
                        <a:pt x="29" y="27"/>
                        <a:pt x="30" y="27"/>
                      </a:cubicBezTo>
                      <a:close/>
                      <a:moveTo>
                        <a:pt x="29" y="30"/>
                      </a:moveTo>
                      <a:cubicBezTo>
                        <a:pt x="29" y="30"/>
                        <a:pt x="29" y="30"/>
                        <a:pt x="30" y="30"/>
                      </a:cubicBezTo>
                      <a:cubicBezTo>
                        <a:pt x="30" y="31"/>
                        <a:pt x="30" y="31"/>
                        <a:pt x="30" y="31"/>
                      </a:cubicBezTo>
                      <a:cubicBezTo>
                        <a:pt x="29" y="31"/>
                        <a:pt x="29" y="31"/>
                        <a:pt x="29" y="30"/>
                      </a:cubicBezTo>
                      <a:close/>
                      <a:moveTo>
                        <a:pt x="29" y="6"/>
                      </a:moveTo>
                      <a:cubicBezTo>
                        <a:pt x="29" y="5"/>
                        <a:pt x="29" y="5"/>
                        <a:pt x="30" y="5"/>
                      </a:cubicBezTo>
                      <a:cubicBezTo>
                        <a:pt x="30" y="6"/>
                        <a:pt x="29" y="6"/>
                        <a:pt x="29" y="6"/>
                      </a:cubicBezTo>
                      <a:close/>
                      <a:moveTo>
                        <a:pt x="29" y="9"/>
                      </a:moveTo>
                      <a:cubicBezTo>
                        <a:pt x="29" y="9"/>
                        <a:pt x="29" y="10"/>
                        <a:pt x="29" y="10"/>
                      </a:cubicBezTo>
                      <a:cubicBezTo>
                        <a:pt x="29" y="10"/>
                        <a:pt x="29" y="10"/>
                        <a:pt x="29" y="9"/>
                      </a:cubicBezTo>
                      <a:close/>
                      <a:moveTo>
                        <a:pt x="29" y="39"/>
                      </a:moveTo>
                      <a:cubicBezTo>
                        <a:pt x="29" y="39"/>
                        <a:pt x="29" y="39"/>
                        <a:pt x="29" y="39"/>
                      </a:cubicBezTo>
                      <a:cubicBezTo>
                        <a:pt x="29" y="40"/>
                        <a:pt x="29" y="40"/>
                        <a:pt x="29" y="39"/>
                      </a:cubicBezTo>
                      <a:close/>
                      <a:moveTo>
                        <a:pt x="18" y="45"/>
                      </a:moveTo>
                      <a:cubicBezTo>
                        <a:pt x="18" y="45"/>
                        <a:pt x="18" y="45"/>
                        <a:pt x="18" y="44"/>
                      </a:cubicBezTo>
                      <a:cubicBezTo>
                        <a:pt x="18" y="44"/>
                        <a:pt x="18" y="44"/>
                        <a:pt x="18" y="44"/>
                      </a:cubicBezTo>
                      <a:cubicBezTo>
                        <a:pt x="18" y="44"/>
                        <a:pt x="18" y="44"/>
                        <a:pt x="18" y="44"/>
                      </a:cubicBezTo>
                      <a:cubicBezTo>
                        <a:pt x="18" y="45"/>
                        <a:pt x="18" y="45"/>
                        <a:pt x="18" y="45"/>
                      </a:cubicBezTo>
                      <a:close/>
                      <a:moveTo>
                        <a:pt x="23" y="42"/>
                      </a:moveTo>
                      <a:cubicBezTo>
                        <a:pt x="23" y="42"/>
                        <a:pt x="23" y="43"/>
                        <a:pt x="23" y="43"/>
                      </a:cubicBezTo>
                      <a:cubicBezTo>
                        <a:pt x="22" y="43"/>
                        <a:pt x="22" y="43"/>
                        <a:pt x="22" y="43"/>
                      </a:cubicBezTo>
                      <a:cubicBezTo>
                        <a:pt x="22" y="43"/>
                        <a:pt x="22" y="42"/>
                        <a:pt x="23" y="42"/>
                      </a:cubicBezTo>
                      <a:close/>
                      <a:moveTo>
                        <a:pt x="21" y="39"/>
                      </a:moveTo>
                      <a:cubicBezTo>
                        <a:pt x="20" y="39"/>
                        <a:pt x="20" y="39"/>
                        <a:pt x="20" y="39"/>
                      </a:cubicBezTo>
                      <a:cubicBezTo>
                        <a:pt x="21" y="38"/>
                        <a:pt x="20" y="38"/>
                        <a:pt x="21" y="37"/>
                      </a:cubicBezTo>
                      <a:cubicBezTo>
                        <a:pt x="21" y="38"/>
                        <a:pt x="21" y="38"/>
                        <a:pt x="21" y="39"/>
                      </a:cubicBezTo>
                      <a:close/>
                      <a:moveTo>
                        <a:pt x="21" y="36"/>
                      </a:moveTo>
                      <a:cubicBezTo>
                        <a:pt x="22" y="36"/>
                        <a:pt x="22" y="36"/>
                        <a:pt x="21" y="36"/>
                      </a:cubicBezTo>
                      <a:cubicBezTo>
                        <a:pt x="21" y="36"/>
                        <a:pt x="21" y="36"/>
                        <a:pt x="21" y="36"/>
                      </a:cubicBezTo>
                      <a:close/>
                      <a:moveTo>
                        <a:pt x="22" y="29"/>
                      </a:moveTo>
                      <a:cubicBezTo>
                        <a:pt x="22" y="29"/>
                        <a:pt x="21" y="29"/>
                        <a:pt x="21" y="30"/>
                      </a:cubicBezTo>
                      <a:cubicBezTo>
                        <a:pt x="21" y="29"/>
                        <a:pt x="21" y="29"/>
                        <a:pt x="21" y="29"/>
                      </a:cubicBezTo>
                      <a:cubicBezTo>
                        <a:pt x="21" y="29"/>
                        <a:pt x="21" y="29"/>
                        <a:pt x="22" y="29"/>
                      </a:cubicBezTo>
                      <a:close/>
                      <a:moveTo>
                        <a:pt x="22" y="34"/>
                      </a:moveTo>
                      <a:cubicBezTo>
                        <a:pt x="22" y="34"/>
                        <a:pt x="21" y="34"/>
                        <a:pt x="21" y="33"/>
                      </a:cubicBezTo>
                      <a:cubicBezTo>
                        <a:pt x="22" y="33"/>
                        <a:pt x="22" y="33"/>
                        <a:pt x="22" y="33"/>
                      </a:cubicBezTo>
                      <a:cubicBezTo>
                        <a:pt x="22" y="33"/>
                        <a:pt x="22" y="34"/>
                        <a:pt x="22" y="34"/>
                      </a:cubicBezTo>
                      <a:close/>
                      <a:moveTo>
                        <a:pt x="23" y="31"/>
                      </a:moveTo>
                      <a:cubicBezTo>
                        <a:pt x="22" y="30"/>
                        <a:pt x="22" y="31"/>
                        <a:pt x="22" y="30"/>
                      </a:cubicBezTo>
                      <a:cubicBezTo>
                        <a:pt x="22" y="30"/>
                        <a:pt x="22" y="30"/>
                        <a:pt x="23" y="30"/>
                      </a:cubicBezTo>
                      <a:cubicBezTo>
                        <a:pt x="23" y="30"/>
                        <a:pt x="23" y="30"/>
                        <a:pt x="23" y="31"/>
                      </a:cubicBezTo>
                      <a:close/>
                      <a:moveTo>
                        <a:pt x="23" y="33"/>
                      </a:moveTo>
                      <a:cubicBezTo>
                        <a:pt x="23" y="33"/>
                        <a:pt x="23" y="34"/>
                        <a:pt x="22" y="34"/>
                      </a:cubicBezTo>
                      <a:cubicBezTo>
                        <a:pt x="22" y="33"/>
                        <a:pt x="23" y="33"/>
                        <a:pt x="23" y="33"/>
                      </a:cubicBezTo>
                      <a:close/>
                      <a:moveTo>
                        <a:pt x="23" y="36"/>
                      </a:moveTo>
                      <a:cubicBezTo>
                        <a:pt x="23" y="36"/>
                        <a:pt x="23" y="36"/>
                        <a:pt x="23" y="36"/>
                      </a:cubicBezTo>
                      <a:cubicBezTo>
                        <a:pt x="23" y="36"/>
                        <a:pt x="23" y="35"/>
                        <a:pt x="23" y="36"/>
                      </a:cubicBezTo>
                      <a:close/>
                      <a:moveTo>
                        <a:pt x="24" y="38"/>
                      </a:moveTo>
                      <a:cubicBezTo>
                        <a:pt x="23" y="38"/>
                        <a:pt x="23" y="39"/>
                        <a:pt x="23" y="39"/>
                      </a:cubicBezTo>
                      <a:cubicBezTo>
                        <a:pt x="23" y="38"/>
                        <a:pt x="23" y="38"/>
                        <a:pt x="23" y="38"/>
                      </a:cubicBezTo>
                      <a:cubicBezTo>
                        <a:pt x="22" y="38"/>
                        <a:pt x="22" y="38"/>
                        <a:pt x="22" y="38"/>
                      </a:cubicBezTo>
                      <a:cubicBezTo>
                        <a:pt x="22" y="38"/>
                        <a:pt x="22" y="38"/>
                        <a:pt x="22" y="38"/>
                      </a:cubicBezTo>
                      <a:cubicBezTo>
                        <a:pt x="23" y="38"/>
                        <a:pt x="23" y="37"/>
                        <a:pt x="23" y="37"/>
                      </a:cubicBezTo>
                      <a:cubicBezTo>
                        <a:pt x="23" y="37"/>
                        <a:pt x="23" y="37"/>
                        <a:pt x="24" y="38"/>
                      </a:cubicBezTo>
                      <a:close/>
                      <a:moveTo>
                        <a:pt x="25" y="11"/>
                      </a:moveTo>
                      <a:cubicBezTo>
                        <a:pt x="25" y="11"/>
                        <a:pt x="25" y="11"/>
                        <a:pt x="24" y="11"/>
                      </a:cubicBezTo>
                      <a:cubicBezTo>
                        <a:pt x="24" y="11"/>
                        <a:pt x="24" y="11"/>
                        <a:pt x="24" y="11"/>
                      </a:cubicBezTo>
                      <a:cubicBezTo>
                        <a:pt x="25" y="10"/>
                        <a:pt x="25" y="11"/>
                        <a:pt x="25" y="11"/>
                      </a:cubicBezTo>
                      <a:close/>
                      <a:moveTo>
                        <a:pt x="26" y="13"/>
                      </a:moveTo>
                      <a:cubicBezTo>
                        <a:pt x="26" y="13"/>
                        <a:pt x="26" y="13"/>
                        <a:pt x="26" y="14"/>
                      </a:cubicBezTo>
                      <a:cubicBezTo>
                        <a:pt x="25" y="13"/>
                        <a:pt x="25" y="14"/>
                        <a:pt x="25" y="13"/>
                      </a:cubicBezTo>
                      <a:cubicBezTo>
                        <a:pt x="25" y="13"/>
                        <a:pt x="25" y="12"/>
                        <a:pt x="25" y="12"/>
                      </a:cubicBezTo>
                      <a:cubicBezTo>
                        <a:pt x="25" y="13"/>
                        <a:pt x="26" y="12"/>
                        <a:pt x="26" y="13"/>
                      </a:cubicBezTo>
                      <a:close/>
                      <a:moveTo>
                        <a:pt x="25" y="11"/>
                      </a:moveTo>
                      <a:cubicBezTo>
                        <a:pt x="25" y="11"/>
                        <a:pt x="26" y="11"/>
                        <a:pt x="26" y="11"/>
                      </a:cubicBezTo>
                      <a:cubicBezTo>
                        <a:pt x="26" y="11"/>
                        <a:pt x="26" y="11"/>
                        <a:pt x="26" y="12"/>
                      </a:cubicBezTo>
                      <a:cubicBezTo>
                        <a:pt x="26" y="11"/>
                        <a:pt x="26" y="11"/>
                        <a:pt x="25" y="11"/>
                      </a:cubicBezTo>
                      <a:close/>
                      <a:moveTo>
                        <a:pt x="25" y="17"/>
                      </a:moveTo>
                      <a:cubicBezTo>
                        <a:pt x="25" y="17"/>
                        <a:pt x="25" y="17"/>
                        <a:pt x="25" y="17"/>
                      </a:cubicBezTo>
                      <a:cubicBezTo>
                        <a:pt x="25" y="17"/>
                        <a:pt x="25" y="16"/>
                        <a:pt x="26" y="16"/>
                      </a:cubicBezTo>
                      <a:cubicBezTo>
                        <a:pt x="26" y="16"/>
                        <a:pt x="26" y="16"/>
                        <a:pt x="26" y="16"/>
                      </a:cubicBezTo>
                      <a:cubicBezTo>
                        <a:pt x="25" y="16"/>
                        <a:pt x="25" y="16"/>
                        <a:pt x="25" y="17"/>
                      </a:cubicBezTo>
                      <a:close/>
                      <a:moveTo>
                        <a:pt x="25" y="27"/>
                      </a:moveTo>
                      <a:cubicBezTo>
                        <a:pt x="25" y="26"/>
                        <a:pt x="26" y="27"/>
                        <a:pt x="25" y="27"/>
                      </a:cubicBezTo>
                      <a:close/>
                      <a:moveTo>
                        <a:pt x="26" y="32"/>
                      </a:moveTo>
                      <a:cubicBezTo>
                        <a:pt x="26" y="32"/>
                        <a:pt x="26" y="32"/>
                        <a:pt x="25" y="32"/>
                      </a:cubicBezTo>
                      <a:cubicBezTo>
                        <a:pt x="25" y="31"/>
                        <a:pt x="26" y="31"/>
                        <a:pt x="26" y="31"/>
                      </a:cubicBezTo>
                      <a:cubicBezTo>
                        <a:pt x="26" y="30"/>
                        <a:pt x="26" y="31"/>
                        <a:pt x="26" y="30"/>
                      </a:cubicBezTo>
                      <a:cubicBezTo>
                        <a:pt x="26" y="30"/>
                        <a:pt x="26" y="31"/>
                        <a:pt x="26" y="32"/>
                      </a:cubicBezTo>
                      <a:close/>
                      <a:moveTo>
                        <a:pt x="26" y="35"/>
                      </a:moveTo>
                      <a:cubicBezTo>
                        <a:pt x="25" y="35"/>
                        <a:pt x="25" y="35"/>
                        <a:pt x="25" y="35"/>
                      </a:cubicBezTo>
                      <a:cubicBezTo>
                        <a:pt x="25" y="34"/>
                        <a:pt x="26" y="34"/>
                        <a:pt x="26" y="35"/>
                      </a:cubicBezTo>
                      <a:close/>
                      <a:moveTo>
                        <a:pt x="24" y="32"/>
                      </a:moveTo>
                      <a:cubicBezTo>
                        <a:pt x="24" y="32"/>
                        <a:pt x="24" y="32"/>
                        <a:pt x="24" y="32"/>
                      </a:cubicBezTo>
                      <a:cubicBezTo>
                        <a:pt x="24" y="32"/>
                        <a:pt x="24" y="31"/>
                        <a:pt x="25" y="31"/>
                      </a:cubicBezTo>
                      <a:cubicBezTo>
                        <a:pt x="24" y="32"/>
                        <a:pt x="25" y="32"/>
                        <a:pt x="25" y="32"/>
                      </a:cubicBezTo>
                      <a:cubicBezTo>
                        <a:pt x="25" y="32"/>
                        <a:pt x="25" y="32"/>
                        <a:pt x="24" y="32"/>
                      </a:cubicBezTo>
                      <a:close/>
                      <a:moveTo>
                        <a:pt x="24" y="12"/>
                      </a:moveTo>
                      <a:cubicBezTo>
                        <a:pt x="24" y="12"/>
                        <a:pt x="24" y="12"/>
                        <a:pt x="25" y="12"/>
                      </a:cubicBezTo>
                      <a:cubicBezTo>
                        <a:pt x="25" y="12"/>
                        <a:pt x="24" y="13"/>
                        <a:pt x="24" y="12"/>
                      </a:cubicBezTo>
                      <a:close/>
                      <a:moveTo>
                        <a:pt x="25" y="7"/>
                      </a:moveTo>
                      <a:cubicBezTo>
                        <a:pt x="26" y="7"/>
                        <a:pt x="25" y="8"/>
                        <a:pt x="26" y="9"/>
                      </a:cubicBezTo>
                      <a:cubicBezTo>
                        <a:pt x="25" y="9"/>
                        <a:pt x="25" y="9"/>
                        <a:pt x="25" y="9"/>
                      </a:cubicBezTo>
                      <a:cubicBezTo>
                        <a:pt x="25" y="9"/>
                        <a:pt x="25" y="7"/>
                        <a:pt x="25" y="7"/>
                      </a:cubicBezTo>
                      <a:close/>
                      <a:moveTo>
                        <a:pt x="26" y="5"/>
                      </a:moveTo>
                      <a:cubicBezTo>
                        <a:pt x="26" y="6"/>
                        <a:pt x="26" y="6"/>
                        <a:pt x="25" y="6"/>
                      </a:cubicBezTo>
                      <a:cubicBezTo>
                        <a:pt x="25" y="6"/>
                        <a:pt x="25" y="5"/>
                        <a:pt x="25" y="4"/>
                      </a:cubicBezTo>
                      <a:cubicBezTo>
                        <a:pt x="26" y="4"/>
                        <a:pt x="26" y="5"/>
                        <a:pt x="26" y="5"/>
                      </a:cubicBezTo>
                      <a:close/>
                      <a:moveTo>
                        <a:pt x="26" y="10"/>
                      </a:moveTo>
                      <a:cubicBezTo>
                        <a:pt x="26" y="10"/>
                        <a:pt x="26" y="10"/>
                        <a:pt x="25" y="10"/>
                      </a:cubicBezTo>
                      <a:cubicBezTo>
                        <a:pt x="25" y="10"/>
                        <a:pt x="25" y="9"/>
                        <a:pt x="26" y="9"/>
                      </a:cubicBezTo>
                      <a:cubicBezTo>
                        <a:pt x="26" y="9"/>
                        <a:pt x="26" y="9"/>
                        <a:pt x="26" y="10"/>
                      </a:cubicBezTo>
                      <a:close/>
                      <a:moveTo>
                        <a:pt x="27" y="5"/>
                      </a:moveTo>
                      <a:cubicBezTo>
                        <a:pt x="27" y="6"/>
                        <a:pt x="28" y="6"/>
                        <a:pt x="27" y="7"/>
                      </a:cubicBezTo>
                      <a:cubicBezTo>
                        <a:pt x="27" y="7"/>
                        <a:pt x="27" y="7"/>
                        <a:pt x="27" y="7"/>
                      </a:cubicBezTo>
                      <a:cubicBezTo>
                        <a:pt x="27" y="7"/>
                        <a:pt x="27" y="7"/>
                        <a:pt x="27" y="7"/>
                      </a:cubicBezTo>
                      <a:cubicBezTo>
                        <a:pt x="27" y="7"/>
                        <a:pt x="26" y="8"/>
                        <a:pt x="26" y="8"/>
                      </a:cubicBezTo>
                      <a:cubicBezTo>
                        <a:pt x="26" y="7"/>
                        <a:pt x="26" y="5"/>
                        <a:pt x="27" y="5"/>
                      </a:cubicBezTo>
                      <a:close/>
                      <a:moveTo>
                        <a:pt x="27" y="30"/>
                      </a:moveTo>
                      <a:cubicBezTo>
                        <a:pt x="27" y="30"/>
                        <a:pt x="27" y="30"/>
                        <a:pt x="27" y="30"/>
                      </a:cubicBezTo>
                      <a:cubicBezTo>
                        <a:pt x="27" y="30"/>
                        <a:pt x="26" y="30"/>
                        <a:pt x="26" y="30"/>
                      </a:cubicBezTo>
                      <a:cubicBezTo>
                        <a:pt x="27" y="30"/>
                        <a:pt x="27" y="30"/>
                        <a:pt x="27" y="30"/>
                      </a:cubicBezTo>
                      <a:close/>
                      <a:moveTo>
                        <a:pt x="27" y="29"/>
                      </a:moveTo>
                      <a:cubicBezTo>
                        <a:pt x="27" y="29"/>
                        <a:pt x="27" y="28"/>
                        <a:pt x="27" y="28"/>
                      </a:cubicBezTo>
                      <a:cubicBezTo>
                        <a:pt x="27" y="28"/>
                        <a:pt x="27" y="29"/>
                        <a:pt x="27" y="29"/>
                      </a:cubicBezTo>
                      <a:cubicBezTo>
                        <a:pt x="27" y="29"/>
                        <a:pt x="27" y="29"/>
                        <a:pt x="27" y="29"/>
                      </a:cubicBezTo>
                      <a:close/>
                      <a:moveTo>
                        <a:pt x="27" y="5"/>
                      </a:moveTo>
                      <a:cubicBezTo>
                        <a:pt x="27" y="4"/>
                        <a:pt x="28" y="5"/>
                        <a:pt x="28" y="5"/>
                      </a:cubicBezTo>
                      <a:cubicBezTo>
                        <a:pt x="28" y="5"/>
                        <a:pt x="27" y="5"/>
                        <a:pt x="27" y="5"/>
                      </a:cubicBezTo>
                      <a:close/>
                      <a:moveTo>
                        <a:pt x="27" y="36"/>
                      </a:moveTo>
                      <a:cubicBezTo>
                        <a:pt x="28" y="35"/>
                        <a:pt x="28" y="35"/>
                        <a:pt x="28" y="35"/>
                      </a:cubicBezTo>
                      <a:cubicBezTo>
                        <a:pt x="28" y="35"/>
                        <a:pt x="28" y="36"/>
                        <a:pt x="27" y="36"/>
                      </a:cubicBezTo>
                      <a:cubicBezTo>
                        <a:pt x="27" y="36"/>
                        <a:pt x="28" y="36"/>
                        <a:pt x="27" y="36"/>
                      </a:cubicBezTo>
                      <a:close/>
                      <a:moveTo>
                        <a:pt x="26" y="36"/>
                      </a:moveTo>
                      <a:cubicBezTo>
                        <a:pt x="26" y="37"/>
                        <a:pt x="26" y="35"/>
                        <a:pt x="26" y="34"/>
                      </a:cubicBezTo>
                      <a:cubicBezTo>
                        <a:pt x="26" y="34"/>
                        <a:pt x="27" y="34"/>
                        <a:pt x="27" y="34"/>
                      </a:cubicBezTo>
                      <a:cubicBezTo>
                        <a:pt x="27" y="34"/>
                        <a:pt x="27" y="34"/>
                        <a:pt x="28" y="34"/>
                      </a:cubicBezTo>
                      <a:cubicBezTo>
                        <a:pt x="28" y="34"/>
                        <a:pt x="27" y="34"/>
                        <a:pt x="27" y="35"/>
                      </a:cubicBezTo>
                      <a:cubicBezTo>
                        <a:pt x="27" y="35"/>
                        <a:pt x="27" y="36"/>
                        <a:pt x="26" y="36"/>
                      </a:cubicBezTo>
                      <a:cubicBezTo>
                        <a:pt x="26" y="36"/>
                        <a:pt x="27" y="36"/>
                        <a:pt x="26" y="36"/>
                      </a:cubicBezTo>
                      <a:close/>
                      <a:moveTo>
                        <a:pt x="25" y="37"/>
                      </a:moveTo>
                      <a:cubicBezTo>
                        <a:pt x="25" y="38"/>
                        <a:pt x="26" y="37"/>
                        <a:pt x="26" y="37"/>
                      </a:cubicBezTo>
                      <a:cubicBezTo>
                        <a:pt x="27" y="38"/>
                        <a:pt x="26" y="38"/>
                        <a:pt x="26" y="38"/>
                      </a:cubicBezTo>
                      <a:cubicBezTo>
                        <a:pt x="26" y="38"/>
                        <a:pt x="25" y="38"/>
                        <a:pt x="25" y="37"/>
                      </a:cubicBezTo>
                      <a:close/>
                      <a:moveTo>
                        <a:pt x="24" y="36"/>
                      </a:moveTo>
                      <a:cubicBezTo>
                        <a:pt x="24" y="36"/>
                        <a:pt x="24" y="36"/>
                        <a:pt x="24" y="36"/>
                      </a:cubicBezTo>
                      <a:cubicBezTo>
                        <a:pt x="25" y="36"/>
                        <a:pt x="25" y="36"/>
                        <a:pt x="25" y="36"/>
                      </a:cubicBezTo>
                      <a:cubicBezTo>
                        <a:pt x="25" y="37"/>
                        <a:pt x="24" y="36"/>
                        <a:pt x="24" y="36"/>
                      </a:cubicBezTo>
                      <a:close/>
                      <a:moveTo>
                        <a:pt x="24" y="10"/>
                      </a:moveTo>
                      <a:cubicBezTo>
                        <a:pt x="24" y="9"/>
                        <a:pt x="24" y="9"/>
                        <a:pt x="24" y="9"/>
                      </a:cubicBezTo>
                      <a:cubicBezTo>
                        <a:pt x="24" y="9"/>
                        <a:pt x="24" y="9"/>
                        <a:pt x="24" y="10"/>
                      </a:cubicBezTo>
                      <a:cubicBezTo>
                        <a:pt x="24" y="10"/>
                        <a:pt x="24" y="10"/>
                        <a:pt x="24" y="10"/>
                      </a:cubicBezTo>
                      <a:close/>
                      <a:moveTo>
                        <a:pt x="24" y="6"/>
                      </a:moveTo>
                      <a:cubicBezTo>
                        <a:pt x="24" y="6"/>
                        <a:pt x="25" y="6"/>
                        <a:pt x="24" y="7"/>
                      </a:cubicBezTo>
                      <a:cubicBezTo>
                        <a:pt x="24" y="7"/>
                        <a:pt x="24" y="6"/>
                        <a:pt x="24" y="6"/>
                      </a:cubicBezTo>
                      <a:close/>
                      <a:moveTo>
                        <a:pt x="18" y="7"/>
                      </a:moveTo>
                      <a:cubicBezTo>
                        <a:pt x="18" y="8"/>
                        <a:pt x="18" y="8"/>
                        <a:pt x="18" y="8"/>
                      </a:cubicBezTo>
                      <a:cubicBezTo>
                        <a:pt x="17" y="8"/>
                        <a:pt x="17" y="8"/>
                        <a:pt x="18" y="7"/>
                      </a:cubicBezTo>
                      <a:close/>
                      <a:moveTo>
                        <a:pt x="17" y="8"/>
                      </a:moveTo>
                      <a:cubicBezTo>
                        <a:pt x="17" y="8"/>
                        <a:pt x="17" y="8"/>
                        <a:pt x="17" y="9"/>
                      </a:cubicBezTo>
                      <a:cubicBezTo>
                        <a:pt x="16" y="9"/>
                        <a:pt x="17" y="8"/>
                        <a:pt x="17" y="8"/>
                      </a:cubicBezTo>
                      <a:close/>
                      <a:moveTo>
                        <a:pt x="17" y="37"/>
                      </a:moveTo>
                      <a:cubicBezTo>
                        <a:pt x="17" y="37"/>
                        <a:pt x="17" y="37"/>
                        <a:pt x="17" y="37"/>
                      </a:cubicBezTo>
                      <a:cubicBezTo>
                        <a:pt x="17" y="37"/>
                        <a:pt x="17" y="37"/>
                        <a:pt x="17" y="37"/>
                      </a:cubicBezTo>
                      <a:cubicBezTo>
                        <a:pt x="17" y="37"/>
                        <a:pt x="17" y="37"/>
                        <a:pt x="17" y="37"/>
                      </a:cubicBezTo>
                      <a:close/>
                      <a:moveTo>
                        <a:pt x="2" y="15"/>
                      </a:moveTo>
                      <a:cubicBezTo>
                        <a:pt x="2" y="15"/>
                        <a:pt x="2" y="15"/>
                        <a:pt x="2" y="15"/>
                      </a:cubicBezTo>
                      <a:cubicBezTo>
                        <a:pt x="1" y="15"/>
                        <a:pt x="1" y="15"/>
                        <a:pt x="2" y="15"/>
                      </a:cubicBezTo>
                      <a:cubicBezTo>
                        <a:pt x="2" y="15"/>
                        <a:pt x="2" y="15"/>
                        <a:pt x="2" y="15"/>
                      </a:cubicBezTo>
                      <a:close/>
                      <a:moveTo>
                        <a:pt x="3" y="19"/>
                      </a:moveTo>
                      <a:cubicBezTo>
                        <a:pt x="3" y="20"/>
                        <a:pt x="4" y="20"/>
                        <a:pt x="4" y="20"/>
                      </a:cubicBezTo>
                      <a:cubicBezTo>
                        <a:pt x="4" y="20"/>
                        <a:pt x="4" y="20"/>
                        <a:pt x="4" y="21"/>
                      </a:cubicBezTo>
                      <a:cubicBezTo>
                        <a:pt x="4" y="21"/>
                        <a:pt x="4" y="20"/>
                        <a:pt x="3" y="21"/>
                      </a:cubicBezTo>
                      <a:cubicBezTo>
                        <a:pt x="3" y="21"/>
                        <a:pt x="3" y="21"/>
                        <a:pt x="3" y="21"/>
                      </a:cubicBezTo>
                      <a:cubicBezTo>
                        <a:pt x="2" y="21"/>
                        <a:pt x="3" y="21"/>
                        <a:pt x="3" y="20"/>
                      </a:cubicBezTo>
                      <a:cubicBezTo>
                        <a:pt x="2" y="20"/>
                        <a:pt x="2" y="20"/>
                        <a:pt x="2" y="20"/>
                      </a:cubicBezTo>
                      <a:cubicBezTo>
                        <a:pt x="2" y="20"/>
                        <a:pt x="3" y="19"/>
                        <a:pt x="3" y="19"/>
                      </a:cubicBezTo>
                      <a:close/>
                      <a:moveTo>
                        <a:pt x="3" y="37"/>
                      </a:moveTo>
                      <a:cubicBezTo>
                        <a:pt x="3" y="37"/>
                        <a:pt x="3" y="36"/>
                        <a:pt x="3" y="36"/>
                      </a:cubicBezTo>
                      <a:cubicBezTo>
                        <a:pt x="3" y="37"/>
                        <a:pt x="4" y="36"/>
                        <a:pt x="4" y="36"/>
                      </a:cubicBezTo>
                      <a:cubicBezTo>
                        <a:pt x="4" y="37"/>
                        <a:pt x="4" y="37"/>
                        <a:pt x="4" y="37"/>
                      </a:cubicBezTo>
                      <a:cubicBezTo>
                        <a:pt x="4" y="37"/>
                        <a:pt x="5" y="37"/>
                        <a:pt x="5" y="37"/>
                      </a:cubicBezTo>
                      <a:cubicBezTo>
                        <a:pt x="5" y="36"/>
                        <a:pt x="4" y="36"/>
                        <a:pt x="5" y="36"/>
                      </a:cubicBezTo>
                      <a:cubicBezTo>
                        <a:pt x="5" y="37"/>
                        <a:pt x="5" y="36"/>
                        <a:pt x="6" y="37"/>
                      </a:cubicBezTo>
                      <a:cubicBezTo>
                        <a:pt x="5" y="37"/>
                        <a:pt x="5" y="37"/>
                        <a:pt x="5" y="38"/>
                      </a:cubicBezTo>
                      <a:cubicBezTo>
                        <a:pt x="4" y="37"/>
                        <a:pt x="3" y="38"/>
                        <a:pt x="3" y="37"/>
                      </a:cubicBezTo>
                      <a:close/>
                      <a:moveTo>
                        <a:pt x="3" y="41"/>
                      </a:moveTo>
                      <a:cubicBezTo>
                        <a:pt x="3" y="41"/>
                        <a:pt x="3" y="42"/>
                        <a:pt x="3" y="42"/>
                      </a:cubicBezTo>
                      <a:cubicBezTo>
                        <a:pt x="3" y="42"/>
                        <a:pt x="3" y="41"/>
                        <a:pt x="3" y="41"/>
                      </a:cubicBezTo>
                      <a:close/>
                      <a:moveTo>
                        <a:pt x="6" y="20"/>
                      </a:moveTo>
                      <a:cubicBezTo>
                        <a:pt x="6" y="20"/>
                        <a:pt x="6" y="20"/>
                        <a:pt x="6" y="20"/>
                      </a:cubicBezTo>
                      <a:cubicBezTo>
                        <a:pt x="6" y="20"/>
                        <a:pt x="5" y="20"/>
                        <a:pt x="6" y="19"/>
                      </a:cubicBezTo>
                      <a:cubicBezTo>
                        <a:pt x="6" y="19"/>
                        <a:pt x="6" y="19"/>
                        <a:pt x="6" y="19"/>
                      </a:cubicBezTo>
                      <a:cubicBezTo>
                        <a:pt x="6" y="18"/>
                        <a:pt x="5" y="19"/>
                        <a:pt x="5" y="18"/>
                      </a:cubicBezTo>
                      <a:cubicBezTo>
                        <a:pt x="6" y="18"/>
                        <a:pt x="6" y="18"/>
                        <a:pt x="6" y="18"/>
                      </a:cubicBezTo>
                      <a:cubicBezTo>
                        <a:pt x="6" y="18"/>
                        <a:pt x="6" y="18"/>
                        <a:pt x="6" y="18"/>
                      </a:cubicBezTo>
                      <a:cubicBezTo>
                        <a:pt x="7" y="18"/>
                        <a:pt x="7" y="20"/>
                        <a:pt x="7" y="20"/>
                      </a:cubicBezTo>
                      <a:cubicBezTo>
                        <a:pt x="7" y="21"/>
                        <a:pt x="6" y="21"/>
                        <a:pt x="6" y="22"/>
                      </a:cubicBezTo>
                      <a:cubicBezTo>
                        <a:pt x="6" y="21"/>
                        <a:pt x="6" y="21"/>
                        <a:pt x="6" y="20"/>
                      </a:cubicBezTo>
                      <a:close/>
                      <a:moveTo>
                        <a:pt x="7" y="47"/>
                      </a:moveTo>
                      <a:cubicBezTo>
                        <a:pt x="7" y="47"/>
                        <a:pt x="7" y="47"/>
                        <a:pt x="7" y="47"/>
                      </a:cubicBezTo>
                      <a:cubicBezTo>
                        <a:pt x="7" y="47"/>
                        <a:pt x="7" y="47"/>
                        <a:pt x="7" y="48"/>
                      </a:cubicBezTo>
                      <a:cubicBezTo>
                        <a:pt x="7" y="48"/>
                        <a:pt x="7" y="48"/>
                        <a:pt x="7" y="48"/>
                      </a:cubicBezTo>
                      <a:cubicBezTo>
                        <a:pt x="7" y="48"/>
                        <a:pt x="6" y="47"/>
                        <a:pt x="7" y="47"/>
                      </a:cubicBezTo>
                      <a:close/>
                      <a:moveTo>
                        <a:pt x="7" y="33"/>
                      </a:moveTo>
                      <a:cubicBezTo>
                        <a:pt x="7" y="33"/>
                        <a:pt x="7" y="33"/>
                        <a:pt x="7" y="33"/>
                      </a:cubicBezTo>
                      <a:cubicBezTo>
                        <a:pt x="7" y="33"/>
                        <a:pt x="7" y="34"/>
                        <a:pt x="7" y="33"/>
                      </a:cubicBezTo>
                      <a:close/>
                      <a:moveTo>
                        <a:pt x="7" y="41"/>
                      </a:moveTo>
                      <a:cubicBezTo>
                        <a:pt x="7" y="41"/>
                        <a:pt x="7" y="41"/>
                        <a:pt x="7" y="41"/>
                      </a:cubicBezTo>
                      <a:cubicBezTo>
                        <a:pt x="7" y="42"/>
                        <a:pt x="7" y="42"/>
                        <a:pt x="6" y="42"/>
                      </a:cubicBezTo>
                      <a:cubicBezTo>
                        <a:pt x="6" y="41"/>
                        <a:pt x="7" y="41"/>
                        <a:pt x="7" y="41"/>
                      </a:cubicBezTo>
                      <a:close/>
                      <a:moveTo>
                        <a:pt x="7" y="32"/>
                      </a:moveTo>
                      <a:cubicBezTo>
                        <a:pt x="7" y="31"/>
                        <a:pt x="7" y="31"/>
                        <a:pt x="8" y="32"/>
                      </a:cubicBezTo>
                      <a:cubicBezTo>
                        <a:pt x="7" y="32"/>
                        <a:pt x="7" y="32"/>
                        <a:pt x="7" y="32"/>
                      </a:cubicBezTo>
                      <a:close/>
                      <a:moveTo>
                        <a:pt x="8" y="45"/>
                      </a:moveTo>
                      <a:cubicBezTo>
                        <a:pt x="8" y="45"/>
                        <a:pt x="7" y="45"/>
                        <a:pt x="7" y="45"/>
                      </a:cubicBezTo>
                      <a:cubicBezTo>
                        <a:pt x="7" y="45"/>
                        <a:pt x="7" y="45"/>
                        <a:pt x="7" y="45"/>
                      </a:cubicBezTo>
                      <a:cubicBezTo>
                        <a:pt x="7" y="45"/>
                        <a:pt x="7" y="45"/>
                        <a:pt x="8" y="45"/>
                      </a:cubicBezTo>
                      <a:close/>
                      <a:moveTo>
                        <a:pt x="8" y="21"/>
                      </a:moveTo>
                      <a:cubicBezTo>
                        <a:pt x="8" y="22"/>
                        <a:pt x="8" y="22"/>
                        <a:pt x="8" y="22"/>
                      </a:cubicBezTo>
                      <a:cubicBezTo>
                        <a:pt x="7" y="22"/>
                        <a:pt x="7" y="22"/>
                        <a:pt x="8" y="21"/>
                      </a:cubicBezTo>
                      <a:close/>
                      <a:moveTo>
                        <a:pt x="7" y="47"/>
                      </a:moveTo>
                      <a:cubicBezTo>
                        <a:pt x="7" y="47"/>
                        <a:pt x="7" y="46"/>
                        <a:pt x="7" y="46"/>
                      </a:cubicBezTo>
                      <a:cubicBezTo>
                        <a:pt x="7" y="46"/>
                        <a:pt x="7" y="46"/>
                        <a:pt x="8" y="46"/>
                      </a:cubicBezTo>
                      <a:cubicBezTo>
                        <a:pt x="8" y="46"/>
                        <a:pt x="7" y="46"/>
                        <a:pt x="7" y="47"/>
                      </a:cubicBezTo>
                      <a:close/>
                      <a:moveTo>
                        <a:pt x="6" y="44"/>
                      </a:moveTo>
                      <a:cubicBezTo>
                        <a:pt x="6" y="43"/>
                        <a:pt x="7" y="43"/>
                        <a:pt x="7" y="43"/>
                      </a:cubicBezTo>
                      <a:cubicBezTo>
                        <a:pt x="7" y="44"/>
                        <a:pt x="7" y="44"/>
                        <a:pt x="6" y="44"/>
                      </a:cubicBezTo>
                      <a:close/>
                      <a:moveTo>
                        <a:pt x="5" y="30"/>
                      </a:moveTo>
                      <a:cubicBezTo>
                        <a:pt x="5" y="30"/>
                        <a:pt x="5" y="30"/>
                        <a:pt x="5" y="30"/>
                      </a:cubicBezTo>
                      <a:cubicBezTo>
                        <a:pt x="5" y="30"/>
                        <a:pt x="4" y="30"/>
                        <a:pt x="4" y="30"/>
                      </a:cubicBezTo>
                      <a:cubicBezTo>
                        <a:pt x="5" y="29"/>
                        <a:pt x="5" y="30"/>
                        <a:pt x="5" y="30"/>
                      </a:cubicBezTo>
                      <a:close/>
                      <a:moveTo>
                        <a:pt x="5" y="26"/>
                      </a:moveTo>
                      <a:cubicBezTo>
                        <a:pt x="5" y="26"/>
                        <a:pt x="5" y="26"/>
                        <a:pt x="5" y="26"/>
                      </a:cubicBezTo>
                      <a:cubicBezTo>
                        <a:pt x="5" y="26"/>
                        <a:pt x="5" y="26"/>
                        <a:pt x="5" y="26"/>
                      </a:cubicBezTo>
                      <a:close/>
                      <a:moveTo>
                        <a:pt x="5" y="18"/>
                      </a:moveTo>
                      <a:cubicBezTo>
                        <a:pt x="5" y="18"/>
                        <a:pt x="5" y="19"/>
                        <a:pt x="4" y="20"/>
                      </a:cubicBezTo>
                      <a:cubicBezTo>
                        <a:pt x="5" y="19"/>
                        <a:pt x="4" y="19"/>
                        <a:pt x="5" y="18"/>
                      </a:cubicBezTo>
                      <a:close/>
                      <a:moveTo>
                        <a:pt x="5" y="23"/>
                      </a:moveTo>
                      <a:cubicBezTo>
                        <a:pt x="5" y="23"/>
                        <a:pt x="5" y="23"/>
                        <a:pt x="5" y="23"/>
                      </a:cubicBezTo>
                      <a:cubicBezTo>
                        <a:pt x="5" y="24"/>
                        <a:pt x="5" y="24"/>
                        <a:pt x="5" y="23"/>
                      </a:cubicBezTo>
                      <a:cubicBezTo>
                        <a:pt x="5" y="23"/>
                        <a:pt x="5" y="23"/>
                        <a:pt x="5" y="23"/>
                      </a:cubicBezTo>
                      <a:close/>
                      <a:moveTo>
                        <a:pt x="6" y="26"/>
                      </a:moveTo>
                      <a:cubicBezTo>
                        <a:pt x="6" y="26"/>
                        <a:pt x="6" y="26"/>
                        <a:pt x="5" y="25"/>
                      </a:cubicBezTo>
                      <a:cubicBezTo>
                        <a:pt x="6" y="25"/>
                        <a:pt x="6" y="25"/>
                        <a:pt x="6" y="25"/>
                      </a:cubicBezTo>
                      <a:cubicBezTo>
                        <a:pt x="6" y="25"/>
                        <a:pt x="6" y="26"/>
                        <a:pt x="6" y="26"/>
                      </a:cubicBezTo>
                      <a:close/>
                      <a:moveTo>
                        <a:pt x="5" y="45"/>
                      </a:moveTo>
                      <a:cubicBezTo>
                        <a:pt x="5" y="45"/>
                        <a:pt x="5" y="45"/>
                        <a:pt x="5" y="44"/>
                      </a:cubicBezTo>
                      <a:cubicBezTo>
                        <a:pt x="5" y="44"/>
                        <a:pt x="5" y="44"/>
                        <a:pt x="5" y="44"/>
                      </a:cubicBezTo>
                      <a:cubicBezTo>
                        <a:pt x="6" y="44"/>
                        <a:pt x="5" y="45"/>
                        <a:pt x="5" y="45"/>
                      </a:cubicBezTo>
                      <a:close/>
                      <a:moveTo>
                        <a:pt x="5" y="38"/>
                      </a:moveTo>
                      <a:cubicBezTo>
                        <a:pt x="5" y="37"/>
                        <a:pt x="5" y="37"/>
                        <a:pt x="6" y="38"/>
                      </a:cubicBezTo>
                      <a:cubicBezTo>
                        <a:pt x="6" y="38"/>
                        <a:pt x="5" y="38"/>
                        <a:pt x="5" y="38"/>
                      </a:cubicBezTo>
                      <a:close/>
                      <a:moveTo>
                        <a:pt x="4" y="21"/>
                      </a:moveTo>
                      <a:cubicBezTo>
                        <a:pt x="4" y="22"/>
                        <a:pt x="4" y="22"/>
                        <a:pt x="4" y="23"/>
                      </a:cubicBezTo>
                      <a:cubicBezTo>
                        <a:pt x="3" y="22"/>
                        <a:pt x="4" y="22"/>
                        <a:pt x="4" y="21"/>
                      </a:cubicBezTo>
                      <a:close/>
                      <a:moveTo>
                        <a:pt x="4" y="30"/>
                      </a:moveTo>
                      <a:cubicBezTo>
                        <a:pt x="4" y="30"/>
                        <a:pt x="4" y="31"/>
                        <a:pt x="4" y="31"/>
                      </a:cubicBezTo>
                      <a:cubicBezTo>
                        <a:pt x="3" y="31"/>
                        <a:pt x="4" y="30"/>
                        <a:pt x="4" y="30"/>
                      </a:cubicBezTo>
                      <a:close/>
                      <a:moveTo>
                        <a:pt x="3" y="35"/>
                      </a:moveTo>
                      <a:cubicBezTo>
                        <a:pt x="3" y="35"/>
                        <a:pt x="3" y="35"/>
                        <a:pt x="3" y="35"/>
                      </a:cubicBezTo>
                      <a:cubicBezTo>
                        <a:pt x="3" y="35"/>
                        <a:pt x="3" y="35"/>
                        <a:pt x="3" y="35"/>
                      </a:cubicBezTo>
                      <a:cubicBezTo>
                        <a:pt x="3" y="35"/>
                        <a:pt x="3" y="35"/>
                        <a:pt x="3" y="35"/>
                      </a:cubicBezTo>
                      <a:close/>
                      <a:moveTo>
                        <a:pt x="4" y="18"/>
                      </a:moveTo>
                      <a:cubicBezTo>
                        <a:pt x="4" y="19"/>
                        <a:pt x="3" y="18"/>
                        <a:pt x="4" y="18"/>
                      </a:cubicBezTo>
                      <a:cubicBezTo>
                        <a:pt x="4" y="18"/>
                        <a:pt x="4" y="18"/>
                        <a:pt x="4" y="18"/>
                      </a:cubicBezTo>
                      <a:close/>
                      <a:moveTo>
                        <a:pt x="3" y="18"/>
                      </a:moveTo>
                      <a:cubicBezTo>
                        <a:pt x="3" y="18"/>
                        <a:pt x="3" y="17"/>
                        <a:pt x="3" y="17"/>
                      </a:cubicBezTo>
                      <a:cubicBezTo>
                        <a:pt x="3" y="17"/>
                        <a:pt x="3" y="18"/>
                        <a:pt x="3" y="18"/>
                      </a:cubicBezTo>
                      <a:close/>
                      <a:moveTo>
                        <a:pt x="3" y="16"/>
                      </a:moveTo>
                      <a:cubicBezTo>
                        <a:pt x="3" y="16"/>
                        <a:pt x="3" y="16"/>
                        <a:pt x="2" y="16"/>
                      </a:cubicBezTo>
                      <a:cubicBezTo>
                        <a:pt x="3" y="15"/>
                        <a:pt x="3" y="15"/>
                        <a:pt x="3" y="15"/>
                      </a:cubicBezTo>
                      <a:cubicBezTo>
                        <a:pt x="3" y="15"/>
                        <a:pt x="3" y="15"/>
                        <a:pt x="3" y="16"/>
                      </a:cubicBezTo>
                      <a:close/>
                      <a:moveTo>
                        <a:pt x="4" y="16"/>
                      </a:moveTo>
                      <a:cubicBezTo>
                        <a:pt x="4" y="16"/>
                        <a:pt x="4" y="16"/>
                        <a:pt x="4" y="16"/>
                      </a:cubicBezTo>
                      <a:cubicBezTo>
                        <a:pt x="4" y="16"/>
                        <a:pt x="4" y="17"/>
                        <a:pt x="3" y="17"/>
                      </a:cubicBezTo>
                      <a:cubicBezTo>
                        <a:pt x="3" y="17"/>
                        <a:pt x="3" y="16"/>
                        <a:pt x="4" y="16"/>
                      </a:cubicBezTo>
                      <a:cubicBezTo>
                        <a:pt x="4" y="16"/>
                        <a:pt x="4" y="16"/>
                        <a:pt x="4" y="16"/>
                      </a:cubicBezTo>
                      <a:close/>
                      <a:moveTo>
                        <a:pt x="5" y="14"/>
                      </a:moveTo>
                      <a:cubicBezTo>
                        <a:pt x="5" y="15"/>
                        <a:pt x="4" y="14"/>
                        <a:pt x="4" y="15"/>
                      </a:cubicBezTo>
                      <a:cubicBezTo>
                        <a:pt x="4" y="15"/>
                        <a:pt x="4" y="15"/>
                        <a:pt x="4" y="14"/>
                      </a:cubicBezTo>
                      <a:cubicBezTo>
                        <a:pt x="4" y="14"/>
                        <a:pt x="4" y="14"/>
                        <a:pt x="5" y="14"/>
                      </a:cubicBezTo>
                      <a:cubicBezTo>
                        <a:pt x="5" y="14"/>
                        <a:pt x="5" y="14"/>
                        <a:pt x="5" y="14"/>
                      </a:cubicBezTo>
                      <a:close/>
                      <a:moveTo>
                        <a:pt x="5" y="17"/>
                      </a:moveTo>
                      <a:cubicBezTo>
                        <a:pt x="5" y="18"/>
                        <a:pt x="5" y="18"/>
                        <a:pt x="4" y="18"/>
                      </a:cubicBezTo>
                      <a:cubicBezTo>
                        <a:pt x="4" y="18"/>
                        <a:pt x="4" y="17"/>
                        <a:pt x="4" y="17"/>
                      </a:cubicBezTo>
                      <a:cubicBezTo>
                        <a:pt x="4" y="17"/>
                        <a:pt x="5" y="17"/>
                        <a:pt x="5" y="17"/>
                      </a:cubicBezTo>
                      <a:close/>
                      <a:moveTo>
                        <a:pt x="5" y="15"/>
                      </a:moveTo>
                      <a:cubicBezTo>
                        <a:pt x="5" y="15"/>
                        <a:pt x="5" y="15"/>
                        <a:pt x="5" y="15"/>
                      </a:cubicBezTo>
                      <a:cubicBezTo>
                        <a:pt x="5" y="15"/>
                        <a:pt x="5" y="15"/>
                        <a:pt x="5" y="15"/>
                      </a:cubicBezTo>
                      <a:close/>
                      <a:moveTo>
                        <a:pt x="6" y="16"/>
                      </a:moveTo>
                      <a:cubicBezTo>
                        <a:pt x="6" y="14"/>
                        <a:pt x="7" y="16"/>
                        <a:pt x="6" y="16"/>
                      </a:cubicBezTo>
                      <a:close/>
                      <a:moveTo>
                        <a:pt x="7" y="16"/>
                      </a:moveTo>
                      <a:cubicBezTo>
                        <a:pt x="7" y="17"/>
                        <a:pt x="7" y="17"/>
                        <a:pt x="7" y="17"/>
                      </a:cubicBezTo>
                      <a:cubicBezTo>
                        <a:pt x="7" y="17"/>
                        <a:pt x="6" y="17"/>
                        <a:pt x="6" y="17"/>
                      </a:cubicBezTo>
                      <a:cubicBezTo>
                        <a:pt x="6" y="17"/>
                        <a:pt x="6" y="17"/>
                        <a:pt x="5" y="17"/>
                      </a:cubicBezTo>
                      <a:cubicBezTo>
                        <a:pt x="6" y="16"/>
                        <a:pt x="6" y="16"/>
                        <a:pt x="7" y="16"/>
                      </a:cubicBezTo>
                      <a:cubicBezTo>
                        <a:pt x="7" y="16"/>
                        <a:pt x="6" y="17"/>
                        <a:pt x="7" y="17"/>
                      </a:cubicBezTo>
                      <a:cubicBezTo>
                        <a:pt x="7" y="16"/>
                        <a:pt x="7" y="16"/>
                        <a:pt x="7" y="16"/>
                      </a:cubicBezTo>
                      <a:close/>
                      <a:moveTo>
                        <a:pt x="7" y="20"/>
                      </a:moveTo>
                      <a:cubicBezTo>
                        <a:pt x="7" y="21"/>
                        <a:pt x="7" y="20"/>
                        <a:pt x="7" y="20"/>
                      </a:cubicBezTo>
                      <a:cubicBezTo>
                        <a:pt x="7" y="20"/>
                        <a:pt x="8" y="20"/>
                        <a:pt x="7" y="20"/>
                      </a:cubicBezTo>
                      <a:close/>
                      <a:moveTo>
                        <a:pt x="8" y="17"/>
                      </a:moveTo>
                      <a:cubicBezTo>
                        <a:pt x="8" y="17"/>
                        <a:pt x="8" y="18"/>
                        <a:pt x="8" y="18"/>
                      </a:cubicBezTo>
                      <a:cubicBezTo>
                        <a:pt x="8" y="18"/>
                        <a:pt x="8" y="18"/>
                        <a:pt x="8" y="17"/>
                      </a:cubicBezTo>
                      <a:cubicBezTo>
                        <a:pt x="8" y="17"/>
                        <a:pt x="8" y="17"/>
                        <a:pt x="8" y="17"/>
                      </a:cubicBezTo>
                      <a:close/>
                      <a:moveTo>
                        <a:pt x="9" y="19"/>
                      </a:moveTo>
                      <a:cubicBezTo>
                        <a:pt x="9" y="20"/>
                        <a:pt x="9" y="21"/>
                        <a:pt x="9" y="21"/>
                      </a:cubicBezTo>
                      <a:cubicBezTo>
                        <a:pt x="8" y="21"/>
                        <a:pt x="9" y="20"/>
                        <a:pt x="8" y="20"/>
                      </a:cubicBezTo>
                      <a:cubicBezTo>
                        <a:pt x="8" y="20"/>
                        <a:pt x="8" y="21"/>
                        <a:pt x="7" y="21"/>
                      </a:cubicBezTo>
                      <a:cubicBezTo>
                        <a:pt x="8" y="20"/>
                        <a:pt x="8" y="20"/>
                        <a:pt x="8" y="19"/>
                      </a:cubicBezTo>
                      <a:cubicBezTo>
                        <a:pt x="8" y="20"/>
                        <a:pt x="9" y="19"/>
                        <a:pt x="9" y="19"/>
                      </a:cubicBezTo>
                      <a:close/>
                      <a:moveTo>
                        <a:pt x="10" y="32"/>
                      </a:moveTo>
                      <a:cubicBezTo>
                        <a:pt x="10" y="32"/>
                        <a:pt x="10" y="32"/>
                        <a:pt x="10" y="32"/>
                      </a:cubicBezTo>
                      <a:cubicBezTo>
                        <a:pt x="9" y="33"/>
                        <a:pt x="8" y="32"/>
                        <a:pt x="9" y="31"/>
                      </a:cubicBezTo>
                      <a:cubicBezTo>
                        <a:pt x="9" y="32"/>
                        <a:pt x="9" y="32"/>
                        <a:pt x="10" y="32"/>
                      </a:cubicBezTo>
                      <a:close/>
                      <a:moveTo>
                        <a:pt x="9" y="46"/>
                      </a:moveTo>
                      <a:cubicBezTo>
                        <a:pt x="9" y="46"/>
                        <a:pt x="9" y="46"/>
                        <a:pt x="9" y="46"/>
                      </a:cubicBezTo>
                      <a:cubicBezTo>
                        <a:pt x="9" y="46"/>
                        <a:pt x="9" y="46"/>
                        <a:pt x="9" y="46"/>
                      </a:cubicBezTo>
                      <a:cubicBezTo>
                        <a:pt x="9" y="46"/>
                        <a:pt x="9" y="46"/>
                        <a:pt x="9" y="46"/>
                      </a:cubicBezTo>
                      <a:close/>
                      <a:moveTo>
                        <a:pt x="10" y="17"/>
                      </a:moveTo>
                      <a:cubicBezTo>
                        <a:pt x="10" y="18"/>
                        <a:pt x="10" y="18"/>
                        <a:pt x="11" y="18"/>
                      </a:cubicBezTo>
                      <a:cubicBezTo>
                        <a:pt x="10" y="18"/>
                        <a:pt x="10" y="19"/>
                        <a:pt x="10" y="18"/>
                      </a:cubicBezTo>
                      <a:cubicBezTo>
                        <a:pt x="10" y="18"/>
                        <a:pt x="10" y="18"/>
                        <a:pt x="10" y="17"/>
                      </a:cubicBezTo>
                      <a:close/>
                      <a:moveTo>
                        <a:pt x="10" y="45"/>
                      </a:moveTo>
                      <a:cubicBezTo>
                        <a:pt x="10" y="45"/>
                        <a:pt x="10" y="45"/>
                        <a:pt x="10" y="45"/>
                      </a:cubicBezTo>
                      <a:cubicBezTo>
                        <a:pt x="10" y="45"/>
                        <a:pt x="10" y="44"/>
                        <a:pt x="10" y="44"/>
                      </a:cubicBezTo>
                      <a:cubicBezTo>
                        <a:pt x="10" y="44"/>
                        <a:pt x="10" y="44"/>
                        <a:pt x="10" y="45"/>
                      </a:cubicBezTo>
                      <a:close/>
                      <a:moveTo>
                        <a:pt x="10" y="21"/>
                      </a:moveTo>
                      <a:cubicBezTo>
                        <a:pt x="10" y="21"/>
                        <a:pt x="10" y="20"/>
                        <a:pt x="10" y="20"/>
                      </a:cubicBezTo>
                      <a:cubicBezTo>
                        <a:pt x="10" y="21"/>
                        <a:pt x="10" y="21"/>
                        <a:pt x="10" y="21"/>
                      </a:cubicBezTo>
                      <a:close/>
                      <a:moveTo>
                        <a:pt x="11" y="33"/>
                      </a:moveTo>
                      <a:cubicBezTo>
                        <a:pt x="11" y="33"/>
                        <a:pt x="11" y="33"/>
                        <a:pt x="11" y="33"/>
                      </a:cubicBezTo>
                      <a:cubicBezTo>
                        <a:pt x="11" y="33"/>
                        <a:pt x="11" y="32"/>
                        <a:pt x="11" y="32"/>
                      </a:cubicBezTo>
                      <a:cubicBezTo>
                        <a:pt x="11" y="33"/>
                        <a:pt x="11" y="33"/>
                        <a:pt x="11" y="33"/>
                      </a:cubicBezTo>
                      <a:close/>
                      <a:moveTo>
                        <a:pt x="12" y="34"/>
                      </a:moveTo>
                      <a:cubicBezTo>
                        <a:pt x="12" y="35"/>
                        <a:pt x="12" y="35"/>
                        <a:pt x="11" y="35"/>
                      </a:cubicBezTo>
                      <a:cubicBezTo>
                        <a:pt x="11" y="35"/>
                        <a:pt x="11" y="34"/>
                        <a:pt x="12" y="34"/>
                      </a:cubicBezTo>
                      <a:close/>
                      <a:moveTo>
                        <a:pt x="11" y="31"/>
                      </a:moveTo>
                      <a:cubicBezTo>
                        <a:pt x="11" y="30"/>
                        <a:pt x="11" y="30"/>
                        <a:pt x="11" y="30"/>
                      </a:cubicBezTo>
                      <a:cubicBezTo>
                        <a:pt x="11" y="30"/>
                        <a:pt x="11" y="31"/>
                        <a:pt x="11" y="31"/>
                      </a:cubicBezTo>
                      <a:close/>
                      <a:moveTo>
                        <a:pt x="11" y="19"/>
                      </a:moveTo>
                      <a:cubicBezTo>
                        <a:pt x="11" y="19"/>
                        <a:pt x="11" y="19"/>
                        <a:pt x="11" y="19"/>
                      </a:cubicBezTo>
                      <a:cubicBezTo>
                        <a:pt x="11" y="19"/>
                        <a:pt x="11" y="19"/>
                        <a:pt x="11" y="18"/>
                      </a:cubicBezTo>
                      <a:cubicBezTo>
                        <a:pt x="11" y="18"/>
                        <a:pt x="11" y="18"/>
                        <a:pt x="11" y="18"/>
                      </a:cubicBezTo>
                      <a:cubicBezTo>
                        <a:pt x="11" y="19"/>
                        <a:pt x="11" y="19"/>
                        <a:pt x="11" y="20"/>
                      </a:cubicBezTo>
                      <a:cubicBezTo>
                        <a:pt x="11" y="20"/>
                        <a:pt x="11" y="20"/>
                        <a:pt x="11" y="19"/>
                      </a:cubicBezTo>
                      <a:close/>
                      <a:moveTo>
                        <a:pt x="12" y="17"/>
                      </a:moveTo>
                      <a:cubicBezTo>
                        <a:pt x="11" y="17"/>
                        <a:pt x="11" y="17"/>
                        <a:pt x="10" y="17"/>
                      </a:cubicBezTo>
                      <a:cubicBezTo>
                        <a:pt x="10" y="17"/>
                        <a:pt x="10" y="16"/>
                        <a:pt x="10" y="16"/>
                      </a:cubicBezTo>
                      <a:cubicBezTo>
                        <a:pt x="10" y="16"/>
                        <a:pt x="10" y="16"/>
                        <a:pt x="10" y="16"/>
                      </a:cubicBezTo>
                      <a:cubicBezTo>
                        <a:pt x="11" y="16"/>
                        <a:pt x="11" y="15"/>
                        <a:pt x="11" y="15"/>
                      </a:cubicBezTo>
                      <a:cubicBezTo>
                        <a:pt x="11" y="16"/>
                        <a:pt x="12" y="16"/>
                        <a:pt x="12" y="17"/>
                      </a:cubicBezTo>
                      <a:close/>
                      <a:moveTo>
                        <a:pt x="13" y="32"/>
                      </a:moveTo>
                      <a:cubicBezTo>
                        <a:pt x="12" y="32"/>
                        <a:pt x="12" y="32"/>
                        <a:pt x="12" y="32"/>
                      </a:cubicBezTo>
                      <a:cubicBezTo>
                        <a:pt x="12" y="32"/>
                        <a:pt x="12" y="32"/>
                        <a:pt x="12" y="32"/>
                      </a:cubicBezTo>
                      <a:cubicBezTo>
                        <a:pt x="12" y="32"/>
                        <a:pt x="12" y="31"/>
                        <a:pt x="13" y="32"/>
                      </a:cubicBezTo>
                      <a:close/>
                      <a:moveTo>
                        <a:pt x="12" y="25"/>
                      </a:moveTo>
                      <a:cubicBezTo>
                        <a:pt x="12" y="25"/>
                        <a:pt x="12" y="25"/>
                        <a:pt x="12" y="24"/>
                      </a:cubicBezTo>
                      <a:cubicBezTo>
                        <a:pt x="12" y="25"/>
                        <a:pt x="12" y="25"/>
                        <a:pt x="12" y="25"/>
                      </a:cubicBezTo>
                      <a:close/>
                      <a:moveTo>
                        <a:pt x="13" y="30"/>
                      </a:moveTo>
                      <a:cubicBezTo>
                        <a:pt x="13" y="31"/>
                        <a:pt x="13" y="30"/>
                        <a:pt x="12" y="30"/>
                      </a:cubicBezTo>
                      <a:cubicBezTo>
                        <a:pt x="12" y="30"/>
                        <a:pt x="13" y="30"/>
                        <a:pt x="13" y="30"/>
                      </a:cubicBezTo>
                      <a:close/>
                      <a:moveTo>
                        <a:pt x="15" y="30"/>
                      </a:moveTo>
                      <a:cubicBezTo>
                        <a:pt x="15" y="30"/>
                        <a:pt x="15" y="30"/>
                        <a:pt x="15" y="29"/>
                      </a:cubicBezTo>
                      <a:cubicBezTo>
                        <a:pt x="15" y="29"/>
                        <a:pt x="15" y="29"/>
                        <a:pt x="15" y="29"/>
                      </a:cubicBezTo>
                      <a:cubicBezTo>
                        <a:pt x="15" y="30"/>
                        <a:pt x="15" y="30"/>
                        <a:pt x="15" y="30"/>
                      </a:cubicBezTo>
                      <a:close/>
                      <a:moveTo>
                        <a:pt x="15" y="41"/>
                      </a:moveTo>
                      <a:cubicBezTo>
                        <a:pt x="15" y="41"/>
                        <a:pt x="15" y="41"/>
                        <a:pt x="16" y="41"/>
                      </a:cubicBezTo>
                      <a:cubicBezTo>
                        <a:pt x="16" y="41"/>
                        <a:pt x="16" y="41"/>
                        <a:pt x="16" y="41"/>
                      </a:cubicBezTo>
                      <a:cubicBezTo>
                        <a:pt x="15" y="41"/>
                        <a:pt x="15" y="41"/>
                        <a:pt x="15" y="41"/>
                      </a:cubicBezTo>
                      <a:close/>
                      <a:moveTo>
                        <a:pt x="14" y="39"/>
                      </a:moveTo>
                      <a:cubicBezTo>
                        <a:pt x="15" y="38"/>
                        <a:pt x="15" y="40"/>
                        <a:pt x="14" y="40"/>
                      </a:cubicBezTo>
                      <a:cubicBezTo>
                        <a:pt x="14" y="40"/>
                        <a:pt x="14" y="40"/>
                        <a:pt x="14" y="39"/>
                      </a:cubicBezTo>
                      <a:close/>
                      <a:moveTo>
                        <a:pt x="14" y="31"/>
                      </a:moveTo>
                      <a:cubicBezTo>
                        <a:pt x="14" y="31"/>
                        <a:pt x="14" y="30"/>
                        <a:pt x="14" y="30"/>
                      </a:cubicBezTo>
                      <a:cubicBezTo>
                        <a:pt x="15" y="30"/>
                        <a:pt x="15" y="31"/>
                        <a:pt x="14" y="31"/>
                      </a:cubicBezTo>
                      <a:close/>
                      <a:moveTo>
                        <a:pt x="13" y="40"/>
                      </a:moveTo>
                      <a:cubicBezTo>
                        <a:pt x="14" y="40"/>
                        <a:pt x="14" y="40"/>
                        <a:pt x="14" y="40"/>
                      </a:cubicBezTo>
                      <a:cubicBezTo>
                        <a:pt x="14" y="40"/>
                        <a:pt x="14" y="40"/>
                        <a:pt x="13" y="41"/>
                      </a:cubicBezTo>
                      <a:cubicBezTo>
                        <a:pt x="14" y="40"/>
                        <a:pt x="13" y="40"/>
                        <a:pt x="13" y="40"/>
                      </a:cubicBezTo>
                      <a:close/>
                      <a:moveTo>
                        <a:pt x="13" y="41"/>
                      </a:moveTo>
                      <a:cubicBezTo>
                        <a:pt x="13" y="41"/>
                        <a:pt x="13" y="41"/>
                        <a:pt x="13" y="41"/>
                      </a:cubicBezTo>
                      <a:cubicBezTo>
                        <a:pt x="13" y="41"/>
                        <a:pt x="13" y="41"/>
                        <a:pt x="13" y="41"/>
                      </a:cubicBezTo>
                      <a:cubicBezTo>
                        <a:pt x="13" y="41"/>
                        <a:pt x="13" y="41"/>
                        <a:pt x="13" y="41"/>
                      </a:cubicBezTo>
                      <a:cubicBezTo>
                        <a:pt x="13" y="41"/>
                        <a:pt x="13" y="41"/>
                        <a:pt x="13" y="41"/>
                      </a:cubicBezTo>
                      <a:close/>
                      <a:moveTo>
                        <a:pt x="13" y="46"/>
                      </a:moveTo>
                      <a:cubicBezTo>
                        <a:pt x="13" y="46"/>
                        <a:pt x="13" y="46"/>
                        <a:pt x="13" y="47"/>
                      </a:cubicBezTo>
                      <a:cubicBezTo>
                        <a:pt x="12" y="47"/>
                        <a:pt x="12" y="46"/>
                        <a:pt x="13" y="46"/>
                      </a:cubicBezTo>
                      <a:close/>
                      <a:moveTo>
                        <a:pt x="11" y="48"/>
                      </a:moveTo>
                      <a:cubicBezTo>
                        <a:pt x="12" y="47"/>
                        <a:pt x="12" y="47"/>
                        <a:pt x="12" y="47"/>
                      </a:cubicBezTo>
                      <a:cubicBezTo>
                        <a:pt x="12" y="47"/>
                        <a:pt x="12" y="47"/>
                        <a:pt x="11" y="48"/>
                      </a:cubicBezTo>
                      <a:close/>
                      <a:moveTo>
                        <a:pt x="10" y="45"/>
                      </a:moveTo>
                      <a:cubicBezTo>
                        <a:pt x="11" y="45"/>
                        <a:pt x="11" y="45"/>
                        <a:pt x="11" y="45"/>
                      </a:cubicBezTo>
                      <a:cubicBezTo>
                        <a:pt x="12" y="45"/>
                        <a:pt x="12" y="44"/>
                        <a:pt x="13" y="44"/>
                      </a:cubicBezTo>
                      <a:cubicBezTo>
                        <a:pt x="13" y="45"/>
                        <a:pt x="13" y="45"/>
                        <a:pt x="13" y="45"/>
                      </a:cubicBezTo>
                      <a:cubicBezTo>
                        <a:pt x="12" y="45"/>
                        <a:pt x="12" y="45"/>
                        <a:pt x="12" y="45"/>
                      </a:cubicBezTo>
                      <a:cubicBezTo>
                        <a:pt x="12" y="46"/>
                        <a:pt x="12" y="47"/>
                        <a:pt x="12" y="47"/>
                      </a:cubicBezTo>
                      <a:cubicBezTo>
                        <a:pt x="11" y="47"/>
                        <a:pt x="11" y="47"/>
                        <a:pt x="11" y="47"/>
                      </a:cubicBezTo>
                      <a:cubicBezTo>
                        <a:pt x="11" y="46"/>
                        <a:pt x="12" y="46"/>
                        <a:pt x="12" y="46"/>
                      </a:cubicBezTo>
                      <a:cubicBezTo>
                        <a:pt x="12" y="46"/>
                        <a:pt x="11" y="46"/>
                        <a:pt x="11" y="46"/>
                      </a:cubicBezTo>
                      <a:cubicBezTo>
                        <a:pt x="11" y="46"/>
                        <a:pt x="10" y="46"/>
                        <a:pt x="10" y="45"/>
                      </a:cubicBezTo>
                      <a:close/>
                      <a:moveTo>
                        <a:pt x="9" y="47"/>
                      </a:moveTo>
                      <a:cubicBezTo>
                        <a:pt x="9" y="46"/>
                        <a:pt x="9" y="47"/>
                        <a:pt x="9" y="47"/>
                      </a:cubicBezTo>
                      <a:cubicBezTo>
                        <a:pt x="9" y="46"/>
                        <a:pt x="9" y="46"/>
                        <a:pt x="10" y="46"/>
                      </a:cubicBezTo>
                      <a:cubicBezTo>
                        <a:pt x="10" y="46"/>
                        <a:pt x="9" y="47"/>
                        <a:pt x="10" y="47"/>
                      </a:cubicBezTo>
                      <a:cubicBezTo>
                        <a:pt x="10" y="47"/>
                        <a:pt x="10" y="46"/>
                        <a:pt x="10" y="46"/>
                      </a:cubicBezTo>
                      <a:cubicBezTo>
                        <a:pt x="10" y="46"/>
                        <a:pt x="10" y="47"/>
                        <a:pt x="11" y="47"/>
                      </a:cubicBezTo>
                      <a:cubicBezTo>
                        <a:pt x="11" y="47"/>
                        <a:pt x="11" y="47"/>
                        <a:pt x="11" y="48"/>
                      </a:cubicBezTo>
                      <a:cubicBezTo>
                        <a:pt x="10" y="47"/>
                        <a:pt x="10" y="47"/>
                        <a:pt x="10" y="47"/>
                      </a:cubicBezTo>
                      <a:cubicBezTo>
                        <a:pt x="10" y="47"/>
                        <a:pt x="10" y="47"/>
                        <a:pt x="10" y="47"/>
                      </a:cubicBezTo>
                      <a:cubicBezTo>
                        <a:pt x="10" y="48"/>
                        <a:pt x="10" y="48"/>
                        <a:pt x="10" y="48"/>
                      </a:cubicBezTo>
                      <a:cubicBezTo>
                        <a:pt x="9" y="49"/>
                        <a:pt x="8" y="48"/>
                        <a:pt x="9" y="47"/>
                      </a:cubicBezTo>
                      <a:close/>
                      <a:moveTo>
                        <a:pt x="8" y="45"/>
                      </a:moveTo>
                      <a:cubicBezTo>
                        <a:pt x="8" y="44"/>
                        <a:pt x="9" y="45"/>
                        <a:pt x="9" y="44"/>
                      </a:cubicBezTo>
                      <a:cubicBezTo>
                        <a:pt x="9" y="45"/>
                        <a:pt x="8" y="45"/>
                        <a:pt x="8" y="45"/>
                      </a:cubicBezTo>
                      <a:close/>
                      <a:moveTo>
                        <a:pt x="7" y="49"/>
                      </a:moveTo>
                      <a:cubicBezTo>
                        <a:pt x="8" y="48"/>
                        <a:pt x="8" y="47"/>
                        <a:pt x="8" y="47"/>
                      </a:cubicBezTo>
                      <a:cubicBezTo>
                        <a:pt x="8" y="48"/>
                        <a:pt x="8" y="48"/>
                        <a:pt x="8" y="49"/>
                      </a:cubicBezTo>
                      <a:cubicBezTo>
                        <a:pt x="7" y="49"/>
                        <a:pt x="7" y="49"/>
                        <a:pt x="7" y="49"/>
                      </a:cubicBezTo>
                      <a:close/>
                      <a:moveTo>
                        <a:pt x="7" y="49"/>
                      </a:moveTo>
                      <a:cubicBezTo>
                        <a:pt x="7" y="49"/>
                        <a:pt x="7" y="50"/>
                        <a:pt x="6" y="50"/>
                      </a:cubicBezTo>
                      <a:cubicBezTo>
                        <a:pt x="6" y="50"/>
                        <a:pt x="7" y="49"/>
                        <a:pt x="7" y="49"/>
                      </a:cubicBezTo>
                      <a:close/>
                      <a:moveTo>
                        <a:pt x="6" y="49"/>
                      </a:moveTo>
                      <a:cubicBezTo>
                        <a:pt x="6" y="49"/>
                        <a:pt x="6" y="49"/>
                        <a:pt x="6" y="48"/>
                      </a:cubicBezTo>
                      <a:cubicBezTo>
                        <a:pt x="7" y="49"/>
                        <a:pt x="7" y="48"/>
                        <a:pt x="7" y="49"/>
                      </a:cubicBezTo>
                      <a:cubicBezTo>
                        <a:pt x="7" y="49"/>
                        <a:pt x="6" y="49"/>
                        <a:pt x="6" y="49"/>
                      </a:cubicBezTo>
                      <a:cubicBezTo>
                        <a:pt x="6" y="50"/>
                        <a:pt x="6" y="50"/>
                        <a:pt x="6" y="50"/>
                      </a:cubicBezTo>
                      <a:cubicBezTo>
                        <a:pt x="6" y="50"/>
                        <a:pt x="6" y="50"/>
                        <a:pt x="6" y="49"/>
                      </a:cubicBezTo>
                      <a:close/>
                      <a:moveTo>
                        <a:pt x="5" y="48"/>
                      </a:moveTo>
                      <a:cubicBezTo>
                        <a:pt x="5" y="48"/>
                        <a:pt x="5" y="48"/>
                        <a:pt x="5" y="47"/>
                      </a:cubicBezTo>
                      <a:cubicBezTo>
                        <a:pt x="5" y="48"/>
                        <a:pt x="6" y="48"/>
                        <a:pt x="6" y="48"/>
                      </a:cubicBezTo>
                      <a:cubicBezTo>
                        <a:pt x="6" y="49"/>
                        <a:pt x="5" y="48"/>
                        <a:pt x="5" y="48"/>
                      </a:cubicBezTo>
                      <a:close/>
                      <a:moveTo>
                        <a:pt x="5" y="39"/>
                      </a:moveTo>
                      <a:cubicBezTo>
                        <a:pt x="4" y="39"/>
                        <a:pt x="4" y="39"/>
                        <a:pt x="4" y="39"/>
                      </a:cubicBezTo>
                      <a:cubicBezTo>
                        <a:pt x="4" y="39"/>
                        <a:pt x="5" y="38"/>
                        <a:pt x="5" y="39"/>
                      </a:cubicBezTo>
                      <a:cubicBezTo>
                        <a:pt x="5" y="39"/>
                        <a:pt x="5" y="39"/>
                        <a:pt x="5" y="39"/>
                      </a:cubicBezTo>
                      <a:close/>
                      <a:moveTo>
                        <a:pt x="4" y="43"/>
                      </a:moveTo>
                      <a:cubicBezTo>
                        <a:pt x="4" y="44"/>
                        <a:pt x="4" y="43"/>
                        <a:pt x="4" y="43"/>
                      </a:cubicBezTo>
                      <a:cubicBezTo>
                        <a:pt x="4" y="43"/>
                        <a:pt x="5" y="43"/>
                        <a:pt x="4" y="43"/>
                      </a:cubicBezTo>
                      <a:close/>
                      <a:moveTo>
                        <a:pt x="5" y="44"/>
                      </a:moveTo>
                      <a:cubicBezTo>
                        <a:pt x="5" y="45"/>
                        <a:pt x="5" y="45"/>
                        <a:pt x="4" y="45"/>
                      </a:cubicBezTo>
                      <a:cubicBezTo>
                        <a:pt x="4" y="45"/>
                        <a:pt x="4" y="46"/>
                        <a:pt x="4" y="46"/>
                      </a:cubicBezTo>
                      <a:cubicBezTo>
                        <a:pt x="4" y="46"/>
                        <a:pt x="4" y="45"/>
                        <a:pt x="4" y="45"/>
                      </a:cubicBezTo>
                      <a:cubicBezTo>
                        <a:pt x="4" y="45"/>
                        <a:pt x="4" y="44"/>
                        <a:pt x="5" y="44"/>
                      </a:cubicBezTo>
                      <a:close/>
                      <a:moveTo>
                        <a:pt x="4" y="49"/>
                      </a:moveTo>
                      <a:cubicBezTo>
                        <a:pt x="4" y="49"/>
                        <a:pt x="4" y="48"/>
                        <a:pt x="5" y="48"/>
                      </a:cubicBezTo>
                      <a:cubicBezTo>
                        <a:pt x="4" y="48"/>
                        <a:pt x="5" y="49"/>
                        <a:pt x="4" y="49"/>
                      </a:cubicBezTo>
                      <a:cubicBezTo>
                        <a:pt x="4" y="49"/>
                        <a:pt x="4" y="49"/>
                        <a:pt x="4" y="49"/>
                      </a:cubicBezTo>
                      <a:close/>
                      <a:moveTo>
                        <a:pt x="3" y="48"/>
                      </a:moveTo>
                      <a:cubicBezTo>
                        <a:pt x="4" y="48"/>
                        <a:pt x="4" y="48"/>
                        <a:pt x="4" y="47"/>
                      </a:cubicBezTo>
                      <a:cubicBezTo>
                        <a:pt x="4" y="48"/>
                        <a:pt x="3" y="49"/>
                        <a:pt x="3" y="48"/>
                      </a:cubicBezTo>
                      <a:close/>
                      <a:moveTo>
                        <a:pt x="3" y="47"/>
                      </a:moveTo>
                      <a:cubicBezTo>
                        <a:pt x="4" y="47"/>
                        <a:pt x="4" y="47"/>
                        <a:pt x="4" y="47"/>
                      </a:cubicBezTo>
                      <a:cubicBezTo>
                        <a:pt x="4" y="47"/>
                        <a:pt x="3" y="47"/>
                        <a:pt x="3" y="47"/>
                      </a:cubicBezTo>
                      <a:close/>
                      <a:moveTo>
                        <a:pt x="3" y="48"/>
                      </a:moveTo>
                      <a:cubicBezTo>
                        <a:pt x="3" y="48"/>
                        <a:pt x="3" y="48"/>
                        <a:pt x="3" y="47"/>
                      </a:cubicBezTo>
                      <a:cubicBezTo>
                        <a:pt x="3" y="48"/>
                        <a:pt x="3" y="48"/>
                        <a:pt x="3" y="48"/>
                      </a:cubicBezTo>
                      <a:cubicBezTo>
                        <a:pt x="3" y="48"/>
                        <a:pt x="3" y="48"/>
                        <a:pt x="3" y="48"/>
                      </a:cubicBezTo>
                      <a:close/>
                      <a:moveTo>
                        <a:pt x="2" y="46"/>
                      </a:moveTo>
                      <a:cubicBezTo>
                        <a:pt x="2" y="45"/>
                        <a:pt x="3" y="45"/>
                        <a:pt x="3" y="45"/>
                      </a:cubicBezTo>
                      <a:cubicBezTo>
                        <a:pt x="3" y="46"/>
                        <a:pt x="3" y="46"/>
                        <a:pt x="3" y="47"/>
                      </a:cubicBezTo>
                      <a:cubicBezTo>
                        <a:pt x="2" y="47"/>
                        <a:pt x="2" y="46"/>
                        <a:pt x="2" y="46"/>
                      </a:cubicBezTo>
                      <a:close/>
                      <a:moveTo>
                        <a:pt x="2" y="44"/>
                      </a:moveTo>
                      <a:cubicBezTo>
                        <a:pt x="2" y="44"/>
                        <a:pt x="2" y="44"/>
                        <a:pt x="2" y="44"/>
                      </a:cubicBezTo>
                      <a:cubicBezTo>
                        <a:pt x="2" y="44"/>
                        <a:pt x="2" y="44"/>
                        <a:pt x="2" y="44"/>
                      </a:cubicBezTo>
                      <a:cubicBezTo>
                        <a:pt x="2" y="44"/>
                        <a:pt x="2" y="44"/>
                        <a:pt x="2" y="44"/>
                      </a:cubicBezTo>
                      <a:close/>
                      <a:moveTo>
                        <a:pt x="2" y="40"/>
                      </a:moveTo>
                      <a:cubicBezTo>
                        <a:pt x="2" y="40"/>
                        <a:pt x="2" y="39"/>
                        <a:pt x="2" y="39"/>
                      </a:cubicBezTo>
                      <a:cubicBezTo>
                        <a:pt x="2" y="39"/>
                        <a:pt x="2" y="40"/>
                        <a:pt x="2" y="40"/>
                      </a:cubicBezTo>
                      <a:cubicBezTo>
                        <a:pt x="2" y="40"/>
                        <a:pt x="2" y="40"/>
                        <a:pt x="2" y="40"/>
                      </a:cubicBezTo>
                      <a:close/>
                      <a:moveTo>
                        <a:pt x="2" y="21"/>
                      </a:moveTo>
                      <a:cubicBezTo>
                        <a:pt x="2" y="21"/>
                        <a:pt x="2" y="22"/>
                        <a:pt x="2" y="22"/>
                      </a:cubicBezTo>
                      <a:cubicBezTo>
                        <a:pt x="2" y="22"/>
                        <a:pt x="2" y="22"/>
                        <a:pt x="1" y="23"/>
                      </a:cubicBezTo>
                      <a:cubicBezTo>
                        <a:pt x="1" y="22"/>
                        <a:pt x="1" y="21"/>
                        <a:pt x="2" y="21"/>
                      </a:cubicBezTo>
                      <a:close/>
                      <a:moveTo>
                        <a:pt x="1" y="18"/>
                      </a:moveTo>
                      <a:cubicBezTo>
                        <a:pt x="1" y="18"/>
                        <a:pt x="2" y="18"/>
                        <a:pt x="1" y="18"/>
                      </a:cubicBezTo>
                      <a:cubicBezTo>
                        <a:pt x="1" y="18"/>
                        <a:pt x="1" y="18"/>
                        <a:pt x="1" y="18"/>
                      </a:cubicBezTo>
                      <a:close/>
                    </a:path>
                  </a:pathLst>
                </a:custGeom>
                <a:solidFill>
                  <a:srgbClr val="FFFFFF">
                    <a:alpha val="100000"/>
                  </a:srgbClr>
                </a:solidFill>
                <a:ln w="7938">
                  <a:noFill/>
                </a:ln>
              </p:spPr>
              <p:txBody>
                <a:bodyPr/>
                <a:lstStyle/>
                <a:p>
                  <a:endParaRPr lang="zh-CN" altLang="en-US"/>
                </a:p>
              </p:txBody>
            </p:sp>
            <p:sp>
              <p:nvSpPr>
                <p:cNvPr id="1049169" name="任意多边形 11291"/>
                <p:cNvSpPr>
                  <a:spLocks noEditPoints="1"/>
                </p:cNvSpPr>
                <p:nvPr/>
              </p:nvSpPr>
              <p:spPr>
                <a:xfrm>
                  <a:off x="5547" y="3608"/>
                  <a:ext cx="77" cy="106"/>
                </a:xfrm>
                <a:custGeom>
                  <a:avLst/>
                  <a:gdLst/>
                  <a:ahLst/>
                  <a:cxnLst/>
                  <a:rect l="0" t="0" r="r" b="b"/>
                  <a:pathLst>
                    <a:path w="37" h="51">
                      <a:moveTo>
                        <a:pt x="1" y="49"/>
                      </a:moveTo>
                      <a:cubicBezTo>
                        <a:pt x="1" y="49"/>
                        <a:pt x="1" y="50"/>
                        <a:pt x="1" y="51"/>
                      </a:cubicBezTo>
                      <a:cubicBezTo>
                        <a:pt x="2" y="50"/>
                        <a:pt x="3" y="50"/>
                        <a:pt x="5" y="49"/>
                      </a:cubicBezTo>
                      <a:cubicBezTo>
                        <a:pt x="5" y="49"/>
                        <a:pt x="5" y="48"/>
                        <a:pt x="5" y="48"/>
                      </a:cubicBezTo>
                      <a:cubicBezTo>
                        <a:pt x="6" y="48"/>
                        <a:pt x="6" y="48"/>
                        <a:pt x="6" y="47"/>
                      </a:cubicBezTo>
                      <a:cubicBezTo>
                        <a:pt x="6" y="47"/>
                        <a:pt x="6" y="47"/>
                        <a:pt x="6" y="47"/>
                      </a:cubicBezTo>
                      <a:cubicBezTo>
                        <a:pt x="6" y="47"/>
                        <a:pt x="5" y="47"/>
                        <a:pt x="5" y="47"/>
                      </a:cubicBezTo>
                      <a:cubicBezTo>
                        <a:pt x="5" y="47"/>
                        <a:pt x="5" y="47"/>
                        <a:pt x="5" y="46"/>
                      </a:cubicBezTo>
                      <a:cubicBezTo>
                        <a:pt x="5" y="45"/>
                        <a:pt x="5" y="46"/>
                        <a:pt x="6" y="45"/>
                      </a:cubicBezTo>
                      <a:cubicBezTo>
                        <a:pt x="6" y="45"/>
                        <a:pt x="5" y="46"/>
                        <a:pt x="5" y="45"/>
                      </a:cubicBezTo>
                      <a:cubicBezTo>
                        <a:pt x="5" y="44"/>
                        <a:pt x="6" y="45"/>
                        <a:pt x="6" y="45"/>
                      </a:cubicBezTo>
                      <a:cubicBezTo>
                        <a:pt x="5" y="44"/>
                        <a:pt x="6" y="44"/>
                        <a:pt x="6" y="43"/>
                      </a:cubicBezTo>
                      <a:cubicBezTo>
                        <a:pt x="7" y="43"/>
                        <a:pt x="7" y="43"/>
                        <a:pt x="8" y="42"/>
                      </a:cubicBezTo>
                      <a:cubicBezTo>
                        <a:pt x="8" y="43"/>
                        <a:pt x="7" y="43"/>
                        <a:pt x="7" y="43"/>
                      </a:cubicBezTo>
                      <a:cubicBezTo>
                        <a:pt x="7" y="43"/>
                        <a:pt x="7" y="44"/>
                        <a:pt x="7" y="45"/>
                      </a:cubicBezTo>
                      <a:cubicBezTo>
                        <a:pt x="7" y="45"/>
                        <a:pt x="7" y="46"/>
                        <a:pt x="8" y="46"/>
                      </a:cubicBezTo>
                      <a:cubicBezTo>
                        <a:pt x="7" y="46"/>
                        <a:pt x="7" y="47"/>
                        <a:pt x="7" y="48"/>
                      </a:cubicBezTo>
                      <a:cubicBezTo>
                        <a:pt x="9" y="48"/>
                        <a:pt x="12" y="46"/>
                        <a:pt x="14" y="45"/>
                      </a:cubicBezTo>
                      <a:cubicBezTo>
                        <a:pt x="17" y="44"/>
                        <a:pt x="20" y="43"/>
                        <a:pt x="22" y="41"/>
                      </a:cubicBezTo>
                      <a:cubicBezTo>
                        <a:pt x="23" y="41"/>
                        <a:pt x="23" y="41"/>
                        <a:pt x="23" y="41"/>
                      </a:cubicBezTo>
                      <a:cubicBezTo>
                        <a:pt x="23" y="40"/>
                        <a:pt x="23" y="41"/>
                        <a:pt x="23" y="41"/>
                      </a:cubicBezTo>
                      <a:cubicBezTo>
                        <a:pt x="23" y="40"/>
                        <a:pt x="23" y="40"/>
                        <a:pt x="23" y="40"/>
                      </a:cubicBezTo>
                      <a:cubicBezTo>
                        <a:pt x="23" y="40"/>
                        <a:pt x="23" y="40"/>
                        <a:pt x="24" y="40"/>
                      </a:cubicBezTo>
                      <a:cubicBezTo>
                        <a:pt x="24" y="40"/>
                        <a:pt x="23" y="40"/>
                        <a:pt x="24" y="41"/>
                      </a:cubicBezTo>
                      <a:cubicBezTo>
                        <a:pt x="25" y="40"/>
                        <a:pt x="26" y="40"/>
                        <a:pt x="27" y="39"/>
                      </a:cubicBezTo>
                      <a:cubicBezTo>
                        <a:pt x="28" y="39"/>
                        <a:pt x="28" y="39"/>
                        <a:pt x="28" y="39"/>
                      </a:cubicBezTo>
                      <a:cubicBezTo>
                        <a:pt x="31" y="37"/>
                        <a:pt x="33" y="37"/>
                        <a:pt x="36" y="35"/>
                      </a:cubicBezTo>
                      <a:cubicBezTo>
                        <a:pt x="36" y="35"/>
                        <a:pt x="36" y="35"/>
                        <a:pt x="36" y="35"/>
                      </a:cubicBezTo>
                      <a:cubicBezTo>
                        <a:pt x="36" y="32"/>
                        <a:pt x="36" y="29"/>
                        <a:pt x="36" y="26"/>
                      </a:cubicBezTo>
                      <a:cubicBezTo>
                        <a:pt x="36" y="26"/>
                        <a:pt x="36" y="26"/>
                        <a:pt x="36" y="26"/>
                      </a:cubicBezTo>
                      <a:cubicBezTo>
                        <a:pt x="36" y="23"/>
                        <a:pt x="36" y="19"/>
                        <a:pt x="37" y="16"/>
                      </a:cubicBezTo>
                      <a:cubicBezTo>
                        <a:pt x="37" y="12"/>
                        <a:pt x="37" y="7"/>
                        <a:pt x="37" y="3"/>
                      </a:cubicBezTo>
                      <a:cubicBezTo>
                        <a:pt x="37" y="2"/>
                        <a:pt x="37" y="0"/>
                        <a:pt x="36" y="0"/>
                      </a:cubicBezTo>
                      <a:cubicBezTo>
                        <a:pt x="35" y="0"/>
                        <a:pt x="34" y="1"/>
                        <a:pt x="33" y="2"/>
                      </a:cubicBezTo>
                      <a:cubicBezTo>
                        <a:pt x="33" y="2"/>
                        <a:pt x="33" y="1"/>
                        <a:pt x="32" y="2"/>
                      </a:cubicBezTo>
                      <a:cubicBezTo>
                        <a:pt x="30" y="3"/>
                        <a:pt x="27" y="3"/>
                        <a:pt x="24" y="5"/>
                      </a:cubicBezTo>
                      <a:cubicBezTo>
                        <a:pt x="21" y="6"/>
                        <a:pt x="19" y="7"/>
                        <a:pt x="16" y="8"/>
                      </a:cubicBezTo>
                      <a:cubicBezTo>
                        <a:pt x="16" y="8"/>
                        <a:pt x="15" y="9"/>
                        <a:pt x="14" y="9"/>
                      </a:cubicBezTo>
                      <a:cubicBezTo>
                        <a:pt x="13" y="9"/>
                        <a:pt x="11" y="10"/>
                        <a:pt x="9" y="11"/>
                      </a:cubicBezTo>
                      <a:cubicBezTo>
                        <a:pt x="9" y="11"/>
                        <a:pt x="8" y="11"/>
                        <a:pt x="7" y="12"/>
                      </a:cubicBezTo>
                      <a:cubicBezTo>
                        <a:pt x="7" y="12"/>
                        <a:pt x="7" y="12"/>
                        <a:pt x="7" y="12"/>
                      </a:cubicBezTo>
                      <a:cubicBezTo>
                        <a:pt x="5" y="13"/>
                        <a:pt x="3" y="13"/>
                        <a:pt x="2" y="14"/>
                      </a:cubicBezTo>
                      <a:cubicBezTo>
                        <a:pt x="2" y="15"/>
                        <a:pt x="1" y="16"/>
                        <a:pt x="1" y="16"/>
                      </a:cubicBezTo>
                      <a:cubicBezTo>
                        <a:pt x="1" y="19"/>
                        <a:pt x="1" y="21"/>
                        <a:pt x="1" y="23"/>
                      </a:cubicBezTo>
                      <a:cubicBezTo>
                        <a:pt x="1" y="25"/>
                        <a:pt x="0" y="27"/>
                        <a:pt x="1" y="28"/>
                      </a:cubicBezTo>
                      <a:cubicBezTo>
                        <a:pt x="1" y="30"/>
                        <a:pt x="0" y="33"/>
                        <a:pt x="1" y="34"/>
                      </a:cubicBezTo>
                      <a:cubicBezTo>
                        <a:pt x="1" y="36"/>
                        <a:pt x="1" y="38"/>
                        <a:pt x="1" y="40"/>
                      </a:cubicBezTo>
                      <a:cubicBezTo>
                        <a:pt x="1" y="41"/>
                        <a:pt x="1" y="42"/>
                        <a:pt x="1" y="43"/>
                      </a:cubicBezTo>
                      <a:cubicBezTo>
                        <a:pt x="1" y="44"/>
                        <a:pt x="1" y="47"/>
                        <a:pt x="1" y="49"/>
                      </a:cubicBezTo>
                      <a:close/>
                      <a:moveTo>
                        <a:pt x="32" y="8"/>
                      </a:moveTo>
                      <a:cubicBezTo>
                        <a:pt x="31" y="8"/>
                        <a:pt x="31" y="8"/>
                        <a:pt x="31" y="8"/>
                      </a:cubicBezTo>
                      <a:cubicBezTo>
                        <a:pt x="31" y="8"/>
                        <a:pt x="31" y="8"/>
                        <a:pt x="32" y="7"/>
                      </a:cubicBezTo>
                      <a:cubicBezTo>
                        <a:pt x="31" y="8"/>
                        <a:pt x="32" y="8"/>
                        <a:pt x="32" y="8"/>
                      </a:cubicBezTo>
                      <a:close/>
                      <a:moveTo>
                        <a:pt x="32" y="9"/>
                      </a:moveTo>
                      <a:cubicBezTo>
                        <a:pt x="32" y="9"/>
                        <a:pt x="32" y="8"/>
                        <a:pt x="32" y="8"/>
                      </a:cubicBezTo>
                      <a:cubicBezTo>
                        <a:pt x="32" y="8"/>
                        <a:pt x="33" y="9"/>
                        <a:pt x="32" y="9"/>
                      </a:cubicBezTo>
                      <a:close/>
                      <a:moveTo>
                        <a:pt x="32" y="12"/>
                      </a:moveTo>
                      <a:cubicBezTo>
                        <a:pt x="32" y="12"/>
                        <a:pt x="32" y="11"/>
                        <a:pt x="32" y="11"/>
                      </a:cubicBezTo>
                      <a:cubicBezTo>
                        <a:pt x="32" y="11"/>
                        <a:pt x="32" y="12"/>
                        <a:pt x="32" y="12"/>
                      </a:cubicBezTo>
                      <a:cubicBezTo>
                        <a:pt x="32" y="12"/>
                        <a:pt x="32" y="12"/>
                        <a:pt x="32" y="12"/>
                      </a:cubicBezTo>
                      <a:close/>
                      <a:moveTo>
                        <a:pt x="30" y="11"/>
                      </a:moveTo>
                      <a:cubicBezTo>
                        <a:pt x="30" y="11"/>
                        <a:pt x="31" y="11"/>
                        <a:pt x="31" y="11"/>
                      </a:cubicBezTo>
                      <a:cubicBezTo>
                        <a:pt x="31" y="10"/>
                        <a:pt x="30" y="10"/>
                        <a:pt x="31" y="10"/>
                      </a:cubicBezTo>
                      <a:cubicBezTo>
                        <a:pt x="31" y="10"/>
                        <a:pt x="31" y="9"/>
                        <a:pt x="31" y="10"/>
                      </a:cubicBezTo>
                      <a:cubicBezTo>
                        <a:pt x="31" y="10"/>
                        <a:pt x="31" y="10"/>
                        <a:pt x="31" y="11"/>
                      </a:cubicBezTo>
                      <a:cubicBezTo>
                        <a:pt x="31" y="11"/>
                        <a:pt x="30" y="12"/>
                        <a:pt x="30" y="11"/>
                      </a:cubicBezTo>
                      <a:close/>
                      <a:moveTo>
                        <a:pt x="30" y="5"/>
                      </a:moveTo>
                      <a:cubicBezTo>
                        <a:pt x="30" y="5"/>
                        <a:pt x="30" y="6"/>
                        <a:pt x="30" y="6"/>
                      </a:cubicBezTo>
                      <a:cubicBezTo>
                        <a:pt x="30" y="6"/>
                        <a:pt x="30" y="6"/>
                        <a:pt x="30" y="5"/>
                      </a:cubicBezTo>
                      <a:close/>
                      <a:moveTo>
                        <a:pt x="13" y="29"/>
                      </a:moveTo>
                      <a:cubicBezTo>
                        <a:pt x="13" y="29"/>
                        <a:pt x="12" y="30"/>
                        <a:pt x="12" y="29"/>
                      </a:cubicBezTo>
                      <a:cubicBezTo>
                        <a:pt x="12" y="29"/>
                        <a:pt x="13" y="29"/>
                        <a:pt x="13" y="29"/>
                      </a:cubicBezTo>
                      <a:close/>
                      <a:moveTo>
                        <a:pt x="20" y="13"/>
                      </a:moveTo>
                      <a:cubicBezTo>
                        <a:pt x="21" y="13"/>
                        <a:pt x="22" y="13"/>
                        <a:pt x="22" y="14"/>
                      </a:cubicBezTo>
                      <a:cubicBezTo>
                        <a:pt x="23" y="15"/>
                        <a:pt x="22" y="17"/>
                        <a:pt x="22" y="18"/>
                      </a:cubicBezTo>
                      <a:cubicBezTo>
                        <a:pt x="21" y="19"/>
                        <a:pt x="20" y="20"/>
                        <a:pt x="20" y="20"/>
                      </a:cubicBezTo>
                      <a:cubicBezTo>
                        <a:pt x="20" y="21"/>
                        <a:pt x="21" y="20"/>
                        <a:pt x="22" y="21"/>
                      </a:cubicBezTo>
                      <a:cubicBezTo>
                        <a:pt x="23" y="22"/>
                        <a:pt x="23" y="24"/>
                        <a:pt x="21" y="26"/>
                      </a:cubicBezTo>
                      <a:cubicBezTo>
                        <a:pt x="20" y="27"/>
                        <a:pt x="20" y="28"/>
                        <a:pt x="19" y="28"/>
                      </a:cubicBezTo>
                      <a:cubicBezTo>
                        <a:pt x="17" y="30"/>
                        <a:pt x="15" y="30"/>
                        <a:pt x="14" y="29"/>
                      </a:cubicBezTo>
                      <a:cubicBezTo>
                        <a:pt x="14" y="29"/>
                        <a:pt x="13" y="27"/>
                        <a:pt x="14" y="25"/>
                      </a:cubicBezTo>
                      <a:cubicBezTo>
                        <a:pt x="14" y="25"/>
                        <a:pt x="14" y="25"/>
                        <a:pt x="14" y="25"/>
                      </a:cubicBezTo>
                      <a:cubicBezTo>
                        <a:pt x="15" y="23"/>
                        <a:pt x="15" y="23"/>
                        <a:pt x="16" y="22"/>
                      </a:cubicBezTo>
                      <a:cubicBezTo>
                        <a:pt x="15" y="21"/>
                        <a:pt x="14" y="21"/>
                        <a:pt x="14" y="19"/>
                      </a:cubicBezTo>
                      <a:cubicBezTo>
                        <a:pt x="14" y="17"/>
                        <a:pt x="15" y="16"/>
                        <a:pt x="16" y="15"/>
                      </a:cubicBezTo>
                      <a:cubicBezTo>
                        <a:pt x="17" y="14"/>
                        <a:pt x="19" y="13"/>
                        <a:pt x="20" y="13"/>
                      </a:cubicBezTo>
                      <a:close/>
                      <a:moveTo>
                        <a:pt x="13" y="34"/>
                      </a:moveTo>
                      <a:cubicBezTo>
                        <a:pt x="14" y="34"/>
                        <a:pt x="14" y="34"/>
                        <a:pt x="14" y="34"/>
                      </a:cubicBezTo>
                      <a:cubicBezTo>
                        <a:pt x="14" y="35"/>
                        <a:pt x="13" y="35"/>
                        <a:pt x="13" y="34"/>
                      </a:cubicBezTo>
                      <a:close/>
                      <a:moveTo>
                        <a:pt x="22" y="11"/>
                      </a:moveTo>
                      <a:cubicBezTo>
                        <a:pt x="22" y="12"/>
                        <a:pt x="22" y="11"/>
                        <a:pt x="22" y="11"/>
                      </a:cubicBezTo>
                      <a:cubicBezTo>
                        <a:pt x="22" y="11"/>
                        <a:pt x="22" y="11"/>
                        <a:pt x="22" y="11"/>
                      </a:cubicBezTo>
                      <a:close/>
                      <a:moveTo>
                        <a:pt x="24" y="10"/>
                      </a:moveTo>
                      <a:cubicBezTo>
                        <a:pt x="24" y="10"/>
                        <a:pt x="24" y="10"/>
                        <a:pt x="23" y="11"/>
                      </a:cubicBezTo>
                      <a:cubicBezTo>
                        <a:pt x="23" y="10"/>
                        <a:pt x="23" y="10"/>
                        <a:pt x="23" y="10"/>
                      </a:cubicBezTo>
                      <a:cubicBezTo>
                        <a:pt x="24" y="10"/>
                        <a:pt x="24" y="10"/>
                        <a:pt x="24" y="10"/>
                      </a:cubicBezTo>
                      <a:close/>
                      <a:moveTo>
                        <a:pt x="24" y="8"/>
                      </a:moveTo>
                      <a:cubicBezTo>
                        <a:pt x="24" y="8"/>
                        <a:pt x="24" y="8"/>
                        <a:pt x="24" y="7"/>
                      </a:cubicBezTo>
                      <a:cubicBezTo>
                        <a:pt x="25" y="7"/>
                        <a:pt x="24" y="8"/>
                        <a:pt x="24" y="8"/>
                      </a:cubicBezTo>
                      <a:close/>
                      <a:moveTo>
                        <a:pt x="26" y="31"/>
                      </a:moveTo>
                      <a:cubicBezTo>
                        <a:pt x="25" y="32"/>
                        <a:pt x="23" y="34"/>
                        <a:pt x="21" y="34"/>
                      </a:cubicBezTo>
                      <a:cubicBezTo>
                        <a:pt x="18" y="36"/>
                        <a:pt x="14" y="37"/>
                        <a:pt x="11" y="39"/>
                      </a:cubicBezTo>
                      <a:cubicBezTo>
                        <a:pt x="11" y="38"/>
                        <a:pt x="10" y="39"/>
                        <a:pt x="9" y="39"/>
                      </a:cubicBezTo>
                      <a:cubicBezTo>
                        <a:pt x="9" y="38"/>
                        <a:pt x="9" y="37"/>
                        <a:pt x="10" y="37"/>
                      </a:cubicBezTo>
                      <a:cubicBezTo>
                        <a:pt x="15" y="35"/>
                        <a:pt x="20" y="32"/>
                        <a:pt x="26" y="30"/>
                      </a:cubicBezTo>
                      <a:cubicBezTo>
                        <a:pt x="27" y="30"/>
                        <a:pt x="27" y="31"/>
                        <a:pt x="26" y="31"/>
                      </a:cubicBezTo>
                      <a:close/>
                      <a:moveTo>
                        <a:pt x="10" y="44"/>
                      </a:moveTo>
                      <a:cubicBezTo>
                        <a:pt x="10" y="44"/>
                        <a:pt x="10" y="45"/>
                        <a:pt x="10" y="45"/>
                      </a:cubicBezTo>
                      <a:cubicBezTo>
                        <a:pt x="10" y="45"/>
                        <a:pt x="9" y="45"/>
                        <a:pt x="10" y="44"/>
                      </a:cubicBezTo>
                      <a:close/>
                      <a:moveTo>
                        <a:pt x="10" y="41"/>
                      </a:moveTo>
                      <a:cubicBezTo>
                        <a:pt x="10" y="41"/>
                        <a:pt x="11" y="41"/>
                        <a:pt x="11" y="41"/>
                      </a:cubicBezTo>
                      <a:cubicBezTo>
                        <a:pt x="12" y="40"/>
                        <a:pt x="14" y="39"/>
                        <a:pt x="15" y="39"/>
                      </a:cubicBezTo>
                      <a:cubicBezTo>
                        <a:pt x="16" y="39"/>
                        <a:pt x="16" y="39"/>
                        <a:pt x="16" y="39"/>
                      </a:cubicBezTo>
                      <a:cubicBezTo>
                        <a:pt x="17" y="39"/>
                        <a:pt x="17" y="38"/>
                        <a:pt x="18" y="38"/>
                      </a:cubicBezTo>
                      <a:cubicBezTo>
                        <a:pt x="21" y="37"/>
                        <a:pt x="24" y="35"/>
                        <a:pt x="26" y="35"/>
                      </a:cubicBezTo>
                      <a:cubicBezTo>
                        <a:pt x="26" y="35"/>
                        <a:pt x="26" y="36"/>
                        <a:pt x="26" y="36"/>
                      </a:cubicBezTo>
                      <a:cubicBezTo>
                        <a:pt x="22" y="39"/>
                        <a:pt x="16" y="41"/>
                        <a:pt x="11" y="43"/>
                      </a:cubicBezTo>
                      <a:cubicBezTo>
                        <a:pt x="11" y="43"/>
                        <a:pt x="11" y="44"/>
                        <a:pt x="11" y="44"/>
                      </a:cubicBezTo>
                      <a:cubicBezTo>
                        <a:pt x="10" y="44"/>
                        <a:pt x="10" y="44"/>
                        <a:pt x="9" y="44"/>
                      </a:cubicBezTo>
                      <a:cubicBezTo>
                        <a:pt x="9" y="43"/>
                        <a:pt x="9" y="42"/>
                        <a:pt x="10" y="41"/>
                      </a:cubicBezTo>
                      <a:close/>
                      <a:moveTo>
                        <a:pt x="5" y="47"/>
                      </a:moveTo>
                      <a:cubicBezTo>
                        <a:pt x="5" y="47"/>
                        <a:pt x="5" y="47"/>
                        <a:pt x="5" y="47"/>
                      </a:cubicBezTo>
                      <a:cubicBezTo>
                        <a:pt x="5" y="47"/>
                        <a:pt x="5" y="48"/>
                        <a:pt x="5" y="48"/>
                      </a:cubicBezTo>
                      <a:cubicBezTo>
                        <a:pt x="5" y="48"/>
                        <a:pt x="5" y="48"/>
                        <a:pt x="5" y="47"/>
                      </a:cubicBezTo>
                      <a:close/>
                      <a:moveTo>
                        <a:pt x="5" y="35"/>
                      </a:moveTo>
                      <a:cubicBezTo>
                        <a:pt x="5" y="36"/>
                        <a:pt x="5" y="36"/>
                        <a:pt x="5" y="36"/>
                      </a:cubicBezTo>
                      <a:cubicBezTo>
                        <a:pt x="5" y="36"/>
                        <a:pt x="5" y="37"/>
                        <a:pt x="4" y="37"/>
                      </a:cubicBezTo>
                      <a:cubicBezTo>
                        <a:pt x="5" y="36"/>
                        <a:pt x="5" y="35"/>
                        <a:pt x="5" y="35"/>
                      </a:cubicBezTo>
                      <a:cubicBezTo>
                        <a:pt x="5" y="35"/>
                        <a:pt x="6" y="35"/>
                        <a:pt x="5" y="35"/>
                      </a:cubicBezTo>
                      <a:cubicBezTo>
                        <a:pt x="5" y="35"/>
                        <a:pt x="5" y="35"/>
                        <a:pt x="5" y="35"/>
                      </a:cubicBezTo>
                      <a:cubicBezTo>
                        <a:pt x="5" y="35"/>
                        <a:pt x="5" y="35"/>
                        <a:pt x="5" y="35"/>
                      </a:cubicBezTo>
                      <a:close/>
                      <a:moveTo>
                        <a:pt x="6" y="37"/>
                      </a:moveTo>
                      <a:cubicBezTo>
                        <a:pt x="6" y="38"/>
                        <a:pt x="6" y="37"/>
                        <a:pt x="6" y="38"/>
                      </a:cubicBezTo>
                      <a:cubicBezTo>
                        <a:pt x="6" y="38"/>
                        <a:pt x="5" y="38"/>
                        <a:pt x="6" y="37"/>
                      </a:cubicBezTo>
                      <a:close/>
                      <a:moveTo>
                        <a:pt x="4" y="18"/>
                      </a:moveTo>
                      <a:cubicBezTo>
                        <a:pt x="4" y="18"/>
                        <a:pt x="5" y="17"/>
                        <a:pt x="5" y="17"/>
                      </a:cubicBezTo>
                      <a:cubicBezTo>
                        <a:pt x="5" y="17"/>
                        <a:pt x="5" y="17"/>
                        <a:pt x="6" y="17"/>
                      </a:cubicBezTo>
                      <a:cubicBezTo>
                        <a:pt x="5" y="17"/>
                        <a:pt x="5" y="18"/>
                        <a:pt x="4" y="18"/>
                      </a:cubicBezTo>
                      <a:close/>
                      <a:moveTo>
                        <a:pt x="5" y="19"/>
                      </a:moveTo>
                      <a:cubicBezTo>
                        <a:pt x="5" y="19"/>
                        <a:pt x="6" y="19"/>
                        <a:pt x="5" y="19"/>
                      </a:cubicBezTo>
                      <a:cubicBezTo>
                        <a:pt x="5" y="19"/>
                        <a:pt x="5" y="19"/>
                        <a:pt x="5" y="19"/>
                      </a:cubicBezTo>
                      <a:cubicBezTo>
                        <a:pt x="5" y="19"/>
                        <a:pt x="5" y="19"/>
                        <a:pt x="5" y="19"/>
                      </a:cubicBezTo>
                      <a:cubicBezTo>
                        <a:pt x="5" y="19"/>
                        <a:pt x="5" y="19"/>
                        <a:pt x="5" y="19"/>
                      </a:cubicBezTo>
                      <a:close/>
                      <a:moveTo>
                        <a:pt x="4" y="29"/>
                      </a:moveTo>
                      <a:cubicBezTo>
                        <a:pt x="4" y="29"/>
                        <a:pt x="4" y="29"/>
                        <a:pt x="4" y="29"/>
                      </a:cubicBezTo>
                      <a:cubicBezTo>
                        <a:pt x="4" y="29"/>
                        <a:pt x="4" y="29"/>
                        <a:pt x="4" y="29"/>
                      </a:cubicBezTo>
                      <a:cubicBezTo>
                        <a:pt x="4" y="29"/>
                        <a:pt x="4" y="29"/>
                        <a:pt x="5" y="29"/>
                      </a:cubicBezTo>
                      <a:cubicBezTo>
                        <a:pt x="4" y="29"/>
                        <a:pt x="4" y="29"/>
                        <a:pt x="4" y="29"/>
                      </a:cubicBezTo>
                      <a:close/>
                      <a:moveTo>
                        <a:pt x="4" y="27"/>
                      </a:moveTo>
                      <a:cubicBezTo>
                        <a:pt x="4" y="26"/>
                        <a:pt x="4" y="26"/>
                        <a:pt x="4" y="25"/>
                      </a:cubicBezTo>
                      <a:cubicBezTo>
                        <a:pt x="5" y="25"/>
                        <a:pt x="5" y="25"/>
                        <a:pt x="5" y="25"/>
                      </a:cubicBezTo>
                      <a:cubicBezTo>
                        <a:pt x="5" y="26"/>
                        <a:pt x="4" y="26"/>
                        <a:pt x="5" y="26"/>
                      </a:cubicBezTo>
                      <a:cubicBezTo>
                        <a:pt x="4" y="27"/>
                        <a:pt x="4" y="27"/>
                        <a:pt x="4" y="27"/>
                      </a:cubicBezTo>
                      <a:close/>
                      <a:moveTo>
                        <a:pt x="5" y="14"/>
                      </a:moveTo>
                      <a:cubicBezTo>
                        <a:pt x="5" y="14"/>
                        <a:pt x="4" y="14"/>
                        <a:pt x="4" y="14"/>
                      </a:cubicBezTo>
                      <a:cubicBezTo>
                        <a:pt x="5" y="13"/>
                        <a:pt x="5" y="13"/>
                        <a:pt x="5" y="14"/>
                      </a:cubicBezTo>
                      <a:close/>
                      <a:moveTo>
                        <a:pt x="6" y="16"/>
                      </a:moveTo>
                      <a:cubicBezTo>
                        <a:pt x="5" y="16"/>
                        <a:pt x="5" y="17"/>
                        <a:pt x="5" y="16"/>
                      </a:cubicBezTo>
                      <a:cubicBezTo>
                        <a:pt x="5" y="16"/>
                        <a:pt x="5" y="16"/>
                        <a:pt x="6" y="16"/>
                      </a:cubicBezTo>
                      <a:cubicBezTo>
                        <a:pt x="6" y="16"/>
                        <a:pt x="6" y="16"/>
                        <a:pt x="6" y="16"/>
                      </a:cubicBezTo>
                      <a:close/>
                      <a:moveTo>
                        <a:pt x="7" y="17"/>
                      </a:moveTo>
                      <a:cubicBezTo>
                        <a:pt x="7" y="17"/>
                        <a:pt x="7" y="18"/>
                        <a:pt x="6" y="18"/>
                      </a:cubicBezTo>
                      <a:cubicBezTo>
                        <a:pt x="6" y="18"/>
                        <a:pt x="6" y="17"/>
                        <a:pt x="7" y="17"/>
                      </a:cubicBezTo>
                      <a:close/>
                      <a:moveTo>
                        <a:pt x="8" y="19"/>
                      </a:moveTo>
                      <a:cubicBezTo>
                        <a:pt x="7" y="19"/>
                        <a:pt x="7" y="19"/>
                        <a:pt x="7" y="19"/>
                      </a:cubicBezTo>
                      <a:cubicBezTo>
                        <a:pt x="7" y="19"/>
                        <a:pt x="7" y="18"/>
                        <a:pt x="7" y="18"/>
                      </a:cubicBezTo>
                      <a:cubicBezTo>
                        <a:pt x="7" y="18"/>
                        <a:pt x="8" y="18"/>
                        <a:pt x="8" y="19"/>
                      </a:cubicBezTo>
                      <a:close/>
                      <a:moveTo>
                        <a:pt x="7" y="14"/>
                      </a:moveTo>
                      <a:cubicBezTo>
                        <a:pt x="8" y="14"/>
                        <a:pt x="7" y="14"/>
                        <a:pt x="7" y="13"/>
                      </a:cubicBezTo>
                      <a:cubicBezTo>
                        <a:pt x="8" y="13"/>
                        <a:pt x="8" y="14"/>
                        <a:pt x="7" y="14"/>
                      </a:cubicBezTo>
                      <a:close/>
                      <a:moveTo>
                        <a:pt x="8" y="21"/>
                      </a:moveTo>
                      <a:cubicBezTo>
                        <a:pt x="7" y="21"/>
                        <a:pt x="7" y="21"/>
                        <a:pt x="8" y="21"/>
                      </a:cubicBezTo>
                      <a:cubicBezTo>
                        <a:pt x="8" y="21"/>
                        <a:pt x="8" y="21"/>
                        <a:pt x="8" y="21"/>
                      </a:cubicBezTo>
                      <a:close/>
                      <a:moveTo>
                        <a:pt x="8" y="18"/>
                      </a:moveTo>
                      <a:cubicBezTo>
                        <a:pt x="8" y="17"/>
                        <a:pt x="8" y="17"/>
                        <a:pt x="8" y="17"/>
                      </a:cubicBezTo>
                      <a:cubicBezTo>
                        <a:pt x="8" y="17"/>
                        <a:pt x="8" y="18"/>
                        <a:pt x="8" y="18"/>
                      </a:cubicBezTo>
                      <a:close/>
                      <a:moveTo>
                        <a:pt x="8" y="46"/>
                      </a:moveTo>
                      <a:cubicBezTo>
                        <a:pt x="8" y="45"/>
                        <a:pt x="8" y="45"/>
                        <a:pt x="8" y="45"/>
                      </a:cubicBezTo>
                      <a:cubicBezTo>
                        <a:pt x="9" y="45"/>
                        <a:pt x="8" y="46"/>
                        <a:pt x="8" y="46"/>
                      </a:cubicBezTo>
                      <a:close/>
                      <a:moveTo>
                        <a:pt x="8" y="45"/>
                      </a:moveTo>
                      <a:cubicBezTo>
                        <a:pt x="8" y="44"/>
                        <a:pt x="8" y="44"/>
                        <a:pt x="8" y="44"/>
                      </a:cubicBezTo>
                      <a:cubicBezTo>
                        <a:pt x="8" y="44"/>
                        <a:pt x="8" y="44"/>
                        <a:pt x="8" y="45"/>
                      </a:cubicBezTo>
                      <a:cubicBezTo>
                        <a:pt x="8" y="45"/>
                        <a:pt x="8" y="45"/>
                        <a:pt x="8" y="45"/>
                      </a:cubicBezTo>
                      <a:close/>
                      <a:moveTo>
                        <a:pt x="8" y="43"/>
                      </a:moveTo>
                      <a:cubicBezTo>
                        <a:pt x="8" y="43"/>
                        <a:pt x="8" y="43"/>
                        <a:pt x="8" y="42"/>
                      </a:cubicBezTo>
                      <a:cubicBezTo>
                        <a:pt x="8" y="42"/>
                        <a:pt x="8" y="42"/>
                        <a:pt x="8" y="43"/>
                      </a:cubicBezTo>
                      <a:cubicBezTo>
                        <a:pt x="8" y="43"/>
                        <a:pt x="8" y="43"/>
                        <a:pt x="8" y="43"/>
                      </a:cubicBezTo>
                      <a:close/>
                      <a:moveTo>
                        <a:pt x="7" y="33"/>
                      </a:moveTo>
                      <a:cubicBezTo>
                        <a:pt x="7" y="32"/>
                        <a:pt x="7" y="32"/>
                        <a:pt x="8" y="32"/>
                      </a:cubicBezTo>
                      <a:cubicBezTo>
                        <a:pt x="8" y="33"/>
                        <a:pt x="7" y="33"/>
                        <a:pt x="7" y="33"/>
                      </a:cubicBezTo>
                      <a:close/>
                      <a:moveTo>
                        <a:pt x="7" y="20"/>
                      </a:moveTo>
                      <a:cubicBezTo>
                        <a:pt x="7" y="20"/>
                        <a:pt x="7" y="19"/>
                        <a:pt x="7" y="19"/>
                      </a:cubicBezTo>
                      <a:cubicBezTo>
                        <a:pt x="7" y="19"/>
                        <a:pt x="7" y="19"/>
                        <a:pt x="7" y="20"/>
                      </a:cubicBezTo>
                      <a:close/>
                      <a:moveTo>
                        <a:pt x="6" y="41"/>
                      </a:moveTo>
                      <a:cubicBezTo>
                        <a:pt x="5" y="41"/>
                        <a:pt x="6" y="40"/>
                        <a:pt x="5" y="40"/>
                      </a:cubicBezTo>
                      <a:cubicBezTo>
                        <a:pt x="5" y="41"/>
                        <a:pt x="5" y="41"/>
                        <a:pt x="5" y="42"/>
                      </a:cubicBezTo>
                      <a:cubicBezTo>
                        <a:pt x="4" y="41"/>
                        <a:pt x="5" y="40"/>
                        <a:pt x="5" y="40"/>
                      </a:cubicBezTo>
                      <a:cubicBezTo>
                        <a:pt x="5" y="40"/>
                        <a:pt x="5" y="40"/>
                        <a:pt x="6" y="40"/>
                      </a:cubicBezTo>
                      <a:cubicBezTo>
                        <a:pt x="6" y="40"/>
                        <a:pt x="6" y="41"/>
                        <a:pt x="6" y="41"/>
                      </a:cubicBezTo>
                      <a:cubicBezTo>
                        <a:pt x="6" y="41"/>
                        <a:pt x="6" y="40"/>
                        <a:pt x="6" y="40"/>
                      </a:cubicBezTo>
                      <a:cubicBezTo>
                        <a:pt x="6" y="40"/>
                        <a:pt x="6" y="40"/>
                        <a:pt x="6" y="39"/>
                      </a:cubicBezTo>
                      <a:cubicBezTo>
                        <a:pt x="6" y="39"/>
                        <a:pt x="6" y="39"/>
                        <a:pt x="6" y="38"/>
                      </a:cubicBezTo>
                      <a:cubicBezTo>
                        <a:pt x="6" y="39"/>
                        <a:pt x="7" y="40"/>
                        <a:pt x="7" y="40"/>
                      </a:cubicBezTo>
                      <a:cubicBezTo>
                        <a:pt x="7" y="40"/>
                        <a:pt x="6" y="41"/>
                        <a:pt x="6" y="41"/>
                      </a:cubicBezTo>
                      <a:cubicBezTo>
                        <a:pt x="7" y="41"/>
                        <a:pt x="7" y="42"/>
                        <a:pt x="6" y="42"/>
                      </a:cubicBezTo>
                      <a:cubicBezTo>
                        <a:pt x="6" y="42"/>
                        <a:pt x="6" y="42"/>
                        <a:pt x="6" y="41"/>
                      </a:cubicBezTo>
                      <a:cubicBezTo>
                        <a:pt x="6" y="41"/>
                        <a:pt x="6" y="41"/>
                        <a:pt x="6" y="41"/>
                      </a:cubicBezTo>
                      <a:close/>
                      <a:moveTo>
                        <a:pt x="4" y="44"/>
                      </a:moveTo>
                      <a:cubicBezTo>
                        <a:pt x="4" y="44"/>
                        <a:pt x="4" y="44"/>
                        <a:pt x="4" y="44"/>
                      </a:cubicBezTo>
                      <a:cubicBezTo>
                        <a:pt x="4" y="44"/>
                        <a:pt x="4" y="44"/>
                        <a:pt x="4" y="43"/>
                      </a:cubicBezTo>
                      <a:cubicBezTo>
                        <a:pt x="5" y="44"/>
                        <a:pt x="5" y="43"/>
                        <a:pt x="6" y="43"/>
                      </a:cubicBezTo>
                      <a:cubicBezTo>
                        <a:pt x="6" y="43"/>
                        <a:pt x="6" y="43"/>
                        <a:pt x="6" y="44"/>
                      </a:cubicBezTo>
                      <a:cubicBezTo>
                        <a:pt x="5" y="44"/>
                        <a:pt x="5" y="44"/>
                        <a:pt x="5" y="44"/>
                      </a:cubicBezTo>
                      <a:cubicBezTo>
                        <a:pt x="5" y="44"/>
                        <a:pt x="5" y="45"/>
                        <a:pt x="5" y="45"/>
                      </a:cubicBezTo>
                      <a:cubicBezTo>
                        <a:pt x="4" y="45"/>
                        <a:pt x="4" y="45"/>
                        <a:pt x="4" y="44"/>
                      </a:cubicBezTo>
                      <a:close/>
                      <a:moveTo>
                        <a:pt x="3" y="40"/>
                      </a:moveTo>
                      <a:cubicBezTo>
                        <a:pt x="4" y="40"/>
                        <a:pt x="3" y="40"/>
                        <a:pt x="4" y="40"/>
                      </a:cubicBezTo>
                      <a:cubicBezTo>
                        <a:pt x="5" y="39"/>
                        <a:pt x="4" y="39"/>
                        <a:pt x="4" y="38"/>
                      </a:cubicBezTo>
                      <a:cubicBezTo>
                        <a:pt x="5" y="38"/>
                        <a:pt x="5" y="39"/>
                        <a:pt x="5" y="39"/>
                      </a:cubicBezTo>
                      <a:cubicBezTo>
                        <a:pt x="5" y="39"/>
                        <a:pt x="6" y="38"/>
                        <a:pt x="6" y="38"/>
                      </a:cubicBezTo>
                      <a:cubicBezTo>
                        <a:pt x="5" y="39"/>
                        <a:pt x="5" y="39"/>
                        <a:pt x="5" y="40"/>
                      </a:cubicBezTo>
                      <a:cubicBezTo>
                        <a:pt x="4" y="40"/>
                        <a:pt x="3" y="41"/>
                        <a:pt x="3" y="40"/>
                      </a:cubicBezTo>
                      <a:close/>
                      <a:moveTo>
                        <a:pt x="2" y="44"/>
                      </a:moveTo>
                      <a:cubicBezTo>
                        <a:pt x="2" y="44"/>
                        <a:pt x="2" y="43"/>
                        <a:pt x="3" y="43"/>
                      </a:cubicBezTo>
                      <a:cubicBezTo>
                        <a:pt x="3" y="43"/>
                        <a:pt x="3" y="44"/>
                        <a:pt x="3" y="44"/>
                      </a:cubicBezTo>
                      <a:cubicBezTo>
                        <a:pt x="3" y="44"/>
                        <a:pt x="2" y="44"/>
                        <a:pt x="2" y="44"/>
                      </a:cubicBezTo>
                      <a:close/>
                      <a:moveTo>
                        <a:pt x="2" y="48"/>
                      </a:moveTo>
                      <a:cubicBezTo>
                        <a:pt x="2" y="47"/>
                        <a:pt x="2" y="47"/>
                        <a:pt x="2" y="46"/>
                      </a:cubicBezTo>
                      <a:cubicBezTo>
                        <a:pt x="2" y="47"/>
                        <a:pt x="2" y="47"/>
                        <a:pt x="2" y="47"/>
                      </a:cubicBezTo>
                      <a:cubicBezTo>
                        <a:pt x="2" y="48"/>
                        <a:pt x="2" y="47"/>
                        <a:pt x="2" y="48"/>
                      </a:cubicBezTo>
                      <a:close/>
                    </a:path>
                  </a:pathLst>
                </a:custGeom>
                <a:solidFill>
                  <a:srgbClr val="FFFFFF">
                    <a:alpha val="100000"/>
                  </a:srgbClr>
                </a:solidFill>
                <a:ln w="8001">
                  <a:noFill/>
                </a:ln>
              </p:spPr>
              <p:txBody>
                <a:bodyPr/>
                <a:lstStyle/>
                <a:p>
                  <a:endParaRPr lang="zh-CN" altLang="en-US"/>
                </a:p>
              </p:txBody>
            </p:sp>
            <p:sp>
              <p:nvSpPr>
                <p:cNvPr id="1049170" name="任意多边形 11292"/>
                <p:cNvSpPr>
                  <a:spLocks noEditPoints="1"/>
                </p:cNvSpPr>
                <p:nvPr/>
              </p:nvSpPr>
              <p:spPr>
                <a:xfrm>
                  <a:off x="5256" y="3726"/>
                  <a:ext cx="78" cy="117"/>
                </a:xfrm>
                <a:custGeom>
                  <a:avLst/>
                  <a:gdLst/>
                  <a:ahLst/>
                  <a:cxnLst/>
                  <a:rect l="0" t="0" r="r" b="b"/>
                  <a:pathLst>
                    <a:path w="38" h="56">
                      <a:moveTo>
                        <a:pt x="1" y="18"/>
                      </a:moveTo>
                      <a:cubicBezTo>
                        <a:pt x="1" y="20"/>
                        <a:pt x="0" y="21"/>
                        <a:pt x="1" y="22"/>
                      </a:cubicBezTo>
                      <a:cubicBezTo>
                        <a:pt x="1" y="23"/>
                        <a:pt x="1" y="23"/>
                        <a:pt x="1" y="24"/>
                      </a:cubicBezTo>
                      <a:cubicBezTo>
                        <a:pt x="1" y="25"/>
                        <a:pt x="1" y="26"/>
                        <a:pt x="1" y="26"/>
                      </a:cubicBezTo>
                      <a:cubicBezTo>
                        <a:pt x="1" y="30"/>
                        <a:pt x="2" y="34"/>
                        <a:pt x="2" y="37"/>
                      </a:cubicBezTo>
                      <a:cubicBezTo>
                        <a:pt x="2" y="38"/>
                        <a:pt x="2" y="39"/>
                        <a:pt x="2" y="40"/>
                      </a:cubicBezTo>
                      <a:cubicBezTo>
                        <a:pt x="2" y="40"/>
                        <a:pt x="2" y="41"/>
                        <a:pt x="2" y="41"/>
                      </a:cubicBezTo>
                      <a:cubicBezTo>
                        <a:pt x="2" y="46"/>
                        <a:pt x="2" y="51"/>
                        <a:pt x="3" y="56"/>
                      </a:cubicBezTo>
                      <a:cubicBezTo>
                        <a:pt x="4" y="55"/>
                        <a:pt x="5" y="55"/>
                        <a:pt x="6" y="54"/>
                      </a:cubicBezTo>
                      <a:cubicBezTo>
                        <a:pt x="6" y="54"/>
                        <a:pt x="6" y="54"/>
                        <a:pt x="7" y="54"/>
                      </a:cubicBezTo>
                      <a:cubicBezTo>
                        <a:pt x="8" y="54"/>
                        <a:pt x="9" y="53"/>
                        <a:pt x="10" y="53"/>
                      </a:cubicBezTo>
                      <a:cubicBezTo>
                        <a:pt x="10" y="53"/>
                        <a:pt x="10" y="52"/>
                        <a:pt x="10" y="52"/>
                      </a:cubicBezTo>
                      <a:cubicBezTo>
                        <a:pt x="11" y="52"/>
                        <a:pt x="11" y="52"/>
                        <a:pt x="11" y="52"/>
                      </a:cubicBezTo>
                      <a:cubicBezTo>
                        <a:pt x="11" y="52"/>
                        <a:pt x="12" y="52"/>
                        <a:pt x="12" y="52"/>
                      </a:cubicBezTo>
                      <a:cubicBezTo>
                        <a:pt x="12" y="52"/>
                        <a:pt x="12" y="52"/>
                        <a:pt x="13" y="52"/>
                      </a:cubicBezTo>
                      <a:cubicBezTo>
                        <a:pt x="15" y="51"/>
                        <a:pt x="16" y="50"/>
                        <a:pt x="18" y="49"/>
                      </a:cubicBezTo>
                      <a:cubicBezTo>
                        <a:pt x="18" y="48"/>
                        <a:pt x="18" y="48"/>
                        <a:pt x="18" y="47"/>
                      </a:cubicBezTo>
                      <a:cubicBezTo>
                        <a:pt x="18" y="47"/>
                        <a:pt x="18" y="47"/>
                        <a:pt x="18" y="48"/>
                      </a:cubicBezTo>
                      <a:cubicBezTo>
                        <a:pt x="19" y="47"/>
                        <a:pt x="18" y="47"/>
                        <a:pt x="19" y="47"/>
                      </a:cubicBezTo>
                      <a:cubicBezTo>
                        <a:pt x="19" y="47"/>
                        <a:pt x="19" y="47"/>
                        <a:pt x="19" y="48"/>
                      </a:cubicBezTo>
                      <a:cubicBezTo>
                        <a:pt x="20" y="48"/>
                        <a:pt x="19" y="47"/>
                        <a:pt x="20" y="47"/>
                      </a:cubicBezTo>
                      <a:cubicBezTo>
                        <a:pt x="20" y="48"/>
                        <a:pt x="19" y="48"/>
                        <a:pt x="19" y="48"/>
                      </a:cubicBezTo>
                      <a:cubicBezTo>
                        <a:pt x="20" y="49"/>
                        <a:pt x="20" y="48"/>
                        <a:pt x="20" y="48"/>
                      </a:cubicBezTo>
                      <a:cubicBezTo>
                        <a:pt x="20" y="48"/>
                        <a:pt x="21" y="48"/>
                        <a:pt x="21" y="48"/>
                      </a:cubicBezTo>
                      <a:cubicBezTo>
                        <a:pt x="22" y="47"/>
                        <a:pt x="24" y="47"/>
                        <a:pt x="25" y="46"/>
                      </a:cubicBezTo>
                      <a:cubicBezTo>
                        <a:pt x="26" y="46"/>
                        <a:pt x="26" y="46"/>
                        <a:pt x="26" y="46"/>
                      </a:cubicBezTo>
                      <a:cubicBezTo>
                        <a:pt x="30" y="44"/>
                        <a:pt x="33" y="42"/>
                        <a:pt x="37" y="40"/>
                      </a:cubicBezTo>
                      <a:cubicBezTo>
                        <a:pt x="38" y="36"/>
                        <a:pt x="37" y="32"/>
                        <a:pt x="37" y="28"/>
                      </a:cubicBezTo>
                      <a:cubicBezTo>
                        <a:pt x="37" y="27"/>
                        <a:pt x="37" y="27"/>
                        <a:pt x="37" y="27"/>
                      </a:cubicBezTo>
                      <a:cubicBezTo>
                        <a:pt x="36" y="23"/>
                        <a:pt x="37" y="19"/>
                        <a:pt x="37" y="15"/>
                      </a:cubicBezTo>
                      <a:cubicBezTo>
                        <a:pt x="36" y="14"/>
                        <a:pt x="37" y="12"/>
                        <a:pt x="37" y="11"/>
                      </a:cubicBezTo>
                      <a:cubicBezTo>
                        <a:pt x="36" y="11"/>
                        <a:pt x="36" y="9"/>
                        <a:pt x="36" y="8"/>
                      </a:cubicBezTo>
                      <a:cubicBezTo>
                        <a:pt x="36" y="8"/>
                        <a:pt x="36" y="8"/>
                        <a:pt x="36" y="7"/>
                      </a:cubicBezTo>
                      <a:cubicBezTo>
                        <a:pt x="36" y="5"/>
                        <a:pt x="36" y="2"/>
                        <a:pt x="36" y="0"/>
                      </a:cubicBezTo>
                      <a:cubicBezTo>
                        <a:pt x="27" y="3"/>
                        <a:pt x="18" y="7"/>
                        <a:pt x="9" y="10"/>
                      </a:cubicBezTo>
                      <a:cubicBezTo>
                        <a:pt x="9" y="10"/>
                        <a:pt x="9" y="11"/>
                        <a:pt x="8" y="11"/>
                      </a:cubicBezTo>
                      <a:cubicBezTo>
                        <a:pt x="6" y="11"/>
                        <a:pt x="3" y="14"/>
                        <a:pt x="1" y="14"/>
                      </a:cubicBezTo>
                      <a:cubicBezTo>
                        <a:pt x="0" y="15"/>
                        <a:pt x="0" y="16"/>
                        <a:pt x="1" y="16"/>
                      </a:cubicBezTo>
                      <a:cubicBezTo>
                        <a:pt x="0" y="17"/>
                        <a:pt x="1" y="18"/>
                        <a:pt x="1" y="18"/>
                      </a:cubicBezTo>
                      <a:close/>
                      <a:moveTo>
                        <a:pt x="12" y="13"/>
                      </a:moveTo>
                      <a:cubicBezTo>
                        <a:pt x="11" y="14"/>
                        <a:pt x="11" y="14"/>
                        <a:pt x="11" y="14"/>
                      </a:cubicBezTo>
                      <a:cubicBezTo>
                        <a:pt x="11" y="14"/>
                        <a:pt x="11" y="14"/>
                        <a:pt x="11" y="13"/>
                      </a:cubicBezTo>
                      <a:cubicBezTo>
                        <a:pt x="11" y="13"/>
                        <a:pt x="11" y="13"/>
                        <a:pt x="12" y="13"/>
                      </a:cubicBezTo>
                      <a:close/>
                      <a:moveTo>
                        <a:pt x="16" y="26"/>
                      </a:moveTo>
                      <a:cubicBezTo>
                        <a:pt x="16" y="31"/>
                        <a:pt x="17" y="36"/>
                        <a:pt x="16" y="41"/>
                      </a:cubicBezTo>
                      <a:cubicBezTo>
                        <a:pt x="16" y="41"/>
                        <a:pt x="15" y="42"/>
                        <a:pt x="14" y="41"/>
                      </a:cubicBezTo>
                      <a:cubicBezTo>
                        <a:pt x="14" y="35"/>
                        <a:pt x="14" y="27"/>
                        <a:pt x="13" y="19"/>
                      </a:cubicBezTo>
                      <a:cubicBezTo>
                        <a:pt x="13" y="19"/>
                        <a:pt x="12" y="19"/>
                        <a:pt x="12" y="19"/>
                      </a:cubicBezTo>
                      <a:cubicBezTo>
                        <a:pt x="12" y="17"/>
                        <a:pt x="13" y="15"/>
                        <a:pt x="13" y="13"/>
                      </a:cubicBezTo>
                      <a:cubicBezTo>
                        <a:pt x="13" y="13"/>
                        <a:pt x="13" y="12"/>
                        <a:pt x="14" y="11"/>
                      </a:cubicBezTo>
                      <a:cubicBezTo>
                        <a:pt x="14" y="11"/>
                        <a:pt x="14" y="11"/>
                        <a:pt x="14" y="11"/>
                      </a:cubicBezTo>
                      <a:cubicBezTo>
                        <a:pt x="15" y="13"/>
                        <a:pt x="16" y="15"/>
                        <a:pt x="17" y="17"/>
                      </a:cubicBezTo>
                      <a:cubicBezTo>
                        <a:pt x="16" y="18"/>
                        <a:pt x="16" y="18"/>
                        <a:pt x="16" y="18"/>
                      </a:cubicBezTo>
                      <a:cubicBezTo>
                        <a:pt x="16" y="20"/>
                        <a:pt x="16" y="22"/>
                        <a:pt x="16" y="23"/>
                      </a:cubicBezTo>
                      <a:cubicBezTo>
                        <a:pt x="16" y="24"/>
                        <a:pt x="16" y="24"/>
                        <a:pt x="16" y="25"/>
                      </a:cubicBezTo>
                      <a:cubicBezTo>
                        <a:pt x="16" y="25"/>
                        <a:pt x="16" y="26"/>
                        <a:pt x="16" y="26"/>
                      </a:cubicBezTo>
                      <a:close/>
                      <a:moveTo>
                        <a:pt x="19" y="18"/>
                      </a:moveTo>
                      <a:cubicBezTo>
                        <a:pt x="19" y="18"/>
                        <a:pt x="19" y="18"/>
                        <a:pt x="18" y="18"/>
                      </a:cubicBezTo>
                      <a:cubicBezTo>
                        <a:pt x="18" y="18"/>
                        <a:pt x="18" y="18"/>
                        <a:pt x="19" y="18"/>
                      </a:cubicBezTo>
                      <a:cubicBezTo>
                        <a:pt x="19" y="18"/>
                        <a:pt x="19" y="18"/>
                        <a:pt x="19" y="18"/>
                      </a:cubicBezTo>
                      <a:close/>
                      <a:moveTo>
                        <a:pt x="19" y="13"/>
                      </a:moveTo>
                      <a:cubicBezTo>
                        <a:pt x="19" y="14"/>
                        <a:pt x="20" y="14"/>
                        <a:pt x="20" y="14"/>
                      </a:cubicBezTo>
                      <a:cubicBezTo>
                        <a:pt x="19" y="14"/>
                        <a:pt x="19" y="14"/>
                        <a:pt x="19" y="13"/>
                      </a:cubicBezTo>
                      <a:close/>
                      <a:moveTo>
                        <a:pt x="20" y="11"/>
                      </a:moveTo>
                      <a:cubicBezTo>
                        <a:pt x="20" y="11"/>
                        <a:pt x="19" y="12"/>
                        <a:pt x="19" y="11"/>
                      </a:cubicBezTo>
                      <a:cubicBezTo>
                        <a:pt x="20" y="10"/>
                        <a:pt x="21" y="10"/>
                        <a:pt x="20" y="11"/>
                      </a:cubicBezTo>
                      <a:close/>
                      <a:moveTo>
                        <a:pt x="25" y="14"/>
                      </a:moveTo>
                      <a:cubicBezTo>
                        <a:pt x="25" y="14"/>
                        <a:pt x="24" y="14"/>
                        <a:pt x="24" y="15"/>
                      </a:cubicBezTo>
                      <a:cubicBezTo>
                        <a:pt x="24" y="18"/>
                        <a:pt x="24" y="22"/>
                        <a:pt x="25" y="25"/>
                      </a:cubicBezTo>
                      <a:cubicBezTo>
                        <a:pt x="25" y="26"/>
                        <a:pt x="25" y="28"/>
                        <a:pt x="25" y="29"/>
                      </a:cubicBezTo>
                      <a:cubicBezTo>
                        <a:pt x="25" y="29"/>
                        <a:pt x="25" y="30"/>
                        <a:pt x="25" y="30"/>
                      </a:cubicBezTo>
                      <a:cubicBezTo>
                        <a:pt x="25" y="32"/>
                        <a:pt x="25" y="34"/>
                        <a:pt x="25" y="37"/>
                      </a:cubicBezTo>
                      <a:cubicBezTo>
                        <a:pt x="25" y="37"/>
                        <a:pt x="24" y="38"/>
                        <a:pt x="23" y="38"/>
                      </a:cubicBezTo>
                      <a:cubicBezTo>
                        <a:pt x="22" y="31"/>
                        <a:pt x="23" y="23"/>
                        <a:pt x="22" y="16"/>
                      </a:cubicBezTo>
                      <a:cubicBezTo>
                        <a:pt x="21" y="16"/>
                        <a:pt x="21" y="16"/>
                        <a:pt x="21" y="16"/>
                      </a:cubicBezTo>
                      <a:cubicBezTo>
                        <a:pt x="21" y="15"/>
                        <a:pt x="21" y="14"/>
                        <a:pt x="21" y="13"/>
                      </a:cubicBezTo>
                      <a:cubicBezTo>
                        <a:pt x="21" y="11"/>
                        <a:pt x="22" y="9"/>
                        <a:pt x="23" y="8"/>
                      </a:cubicBezTo>
                      <a:cubicBezTo>
                        <a:pt x="23" y="7"/>
                        <a:pt x="23" y="7"/>
                        <a:pt x="23" y="7"/>
                      </a:cubicBezTo>
                      <a:cubicBezTo>
                        <a:pt x="23" y="10"/>
                        <a:pt x="25" y="11"/>
                        <a:pt x="25" y="14"/>
                      </a:cubicBezTo>
                      <a:close/>
                      <a:moveTo>
                        <a:pt x="28" y="36"/>
                      </a:moveTo>
                      <a:cubicBezTo>
                        <a:pt x="28" y="36"/>
                        <a:pt x="28" y="36"/>
                        <a:pt x="28" y="36"/>
                      </a:cubicBezTo>
                      <a:cubicBezTo>
                        <a:pt x="28" y="35"/>
                        <a:pt x="28" y="35"/>
                        <a:pt x="28" y="35"/>
                      </a:cubicBezTo>
                      <a:cubicBezTo>
                        <a:pt x="28" y="35"/>
                        <a:pt x="28" y="36"/>
                        <a:pt x="28" y="36"/>
                      </a:cubicBezTo>
                      <a:close/>
                      <a:moveTo>
                        <a:pt x="29" y="5"/>
                      </a:moveTo>
                      <a:cubicBezTo>
                        <a:pt x="29" y="5"/>
                        <a:pt x="29" y="4"/>
                        <a:pt x="29" y="3"/>
                      </a:cubicBezTo>
                      <a:cubicBezTo>
                        <a:pt x="29" y="3"/>
                        <a:pt x="30" y="5"/>
                        <a:pt x="29" y="5"/>
                      </a:cubicBezTo>
                      <a:close/>
                      <a:moveTo>
                        <a:pt x="31" y="12"/>
                      </a:moveTo>
                      <a:cubicBezTo>
                        <a:pt x="31" y="12"/>
                        <a:pt x="30" y="13"/>
                        <a:pt x="30" y="12"/>
                      </a:cubicBezTo>
                      <a:cubicBezTo>
                        <a:pt x="30" y="12"/>
                        <a:pt x="31" y="12"/>
                        <a:pt x="31" y="12"/>
                      </a:cubicBezTo>
                      <a:close/>
                      <a:moveTo>
                        <a:pt x="33" y="24"/>
                      </a:moveTo>
                      <a:cubicBezTo>
                        <a:pt x="32" y="24"/>
                        <a:pt x="32" y="24"/>
                        <a:pt x="32" y="24"/>
                      </a:cubicBezTo>
                      <a:cubicBezTo>
                        <a:pt x="32" y="23"/>
                        <a:pt x="33" y="24"/>
                        <a:pt x="33" y="24"/>
                      </a:cubicBezTo>
                      <a:close/>
                      <a:moveTo>
                        <a:pt x="33" y="29"/>
                      </a:moveTo>
                      <a:cubicBezTo>
                        <a:pt x="33" y="30"/>
                        <a:pt x="33" y="30"/>
                        <a:pt x="32" y="30"/>
                      </a:cubicBezTo>
                      <a:cubicBezTo>
                        <a:pt x="32" y="30"/>
                        <a:pt x="33" y="29"/>
                        <a:pt x="33" y="29"/>
                      </a:cubicBezTo>
                      <a:close/>
                      <a:moveTo>
                        <a:pt x="33" y="10"/>
                      </a:moveTo>
                      <a:cubicBezTo>
                        <a:pt x="33" y="10"/>
                        <a:pt x="33" y="10"/>
                        <a:pt x="33" y="11"/>
                      </a:cubicBezTo>
                      <a:cubicBezTo>
                        <a:pt x="33" y="11"/>
                        <a:pt x="33" y="11"/>
                        <a:pt x="33" y="10"/>
                      </a:cubicBezTo>
                      <a:cubicBezTo>
                        <a:pt x="33" y="10"/>
                        <a:pt x="33" y="10"/>
                        <a:pt x="33" y="10"/>
                      </a:cubicBezTo>
                      <a:close/>
                      <a:moveTo>
                        <a:pt x="33" y="9"/>
                      </a:moveTo>
                      <a:cubicBezTo>
                        <a:pt x="33" y="9"/>
                        <a:pt x="33" y="9"/>
                        <a:pt x="33" y="8"/>
                      </a:cubicBezTo>
                      <a:cubicBezTo>
                        <a:pt x="34" y="9"/>
                        <a:pt x="34" y="9"/>
                        <a:pt x="33" y="9"/>
                      </a:cubicBezTo>
                      <a:close/>
                      <a:moveTo>
                        <a:pt x="34" y="12"/>
                      </a:moveTo>
                      <a:cubicBezTo>
                        <a:pt x="34" y="13"/>
                        <a:pt x="34" y="13"/>
                        <a:pt x="34" y="13"/>
                      </a:cubicBezTo>
                      <a:cubicBezTo>
                        <a:pt x="34" y="13"/>
                        <a:pt x="34" y="13"/>
                        <a:pt x="34" y="12"/>
                      </a:cubicBezTo>
                      <a:close/>
                      <a:moveTo>
                        <a:pt x="34" y="40"/>
                      </a:moveTo>
                      <a:cubicBezTo>
                        <a:pt x="34" y="40"/>
                        <a:pt x="34" y="40"/>
                        <a:pt x="34" y="40"/>
                      </a:cubicBezTo>
                      <a:cubicBezTo>
                        <a:pt x="34" y="40"/>
                        <a:pt x="34" y="40"/>
                        <a:pt x="34" y="40"/>
                      </a:cubicBezTo>
                      <a:cubicBezTo>
                        <a:pt x="34" y="40"/>
                        <a:pt x="34" y="39"/>
                        <a:pt x="34" y="40"/>
                      </a:cubicBezTo>
                      <a:close/>
                      <a:moveTo>
                        <a:pt x="34" y="12"/>
                      </a:moveTo>
                      <a:cubicBezTo>
                        <a:pt x="34" y="12"/>
                        <a:pt x="34" y="12"/>
                        <a:pt x="34" y="11"/>
                      </a:cubicBezTo>
                      <a:cubicBezTo>
                        <a:pt x="34" y="12"/>
                        <a:pt x="35" y="12"/>
                        <a:pt x="34" y="12"/>
                      </a:cubicBezTo>
                      <a:cubicBezTo>
                        <a:pt x="34" y="12"/>
                        <a:pt x="34" y="12"/>
                        <a:pt x="34" y="12"/>
                      </a:cubicBezTo>
                      <a:close/>
                      <a:moveTo>
                        <a:pt x="35" y="21"/>
                      </a:moveTo>
                      <a:cubicBezTo>
                        <a:pt x="35" y="21"/>
                        <a:pt x="35" y="21"/>
                        <a:pt x="35" y="22"/>
                      </a:cubicBezTo>
                      <a:cubicBezTo>
                        <a:pt x="35" y="22"/>
                        <a:pt x="35" y="22"/>
                        <a:pt x="35" y="22"/>
                      </a:cubicBezTo>
                      <a:cubicBezTo>
                        <a:pt x="35" y="22"/>
                        <a:pt x="35" y="22"/>
                        <a:pt x="35" y="21"/>
                      </a:cubicBezTo>
                      <a:close/>
                      <a:moveTo>
                        <a:pt x="35" y="23"/>
                      </a:moveTo>
                      <a:cubicBezTo>
                        <a:pt x="35" y="23"/>
                        <a:pt x="35" y="23"/>
                        <a:pt x="35" y="23"/>
                      </a:cubicBezTo>
                      <a:cubicBezTo>
                        <a:pt x="35" y="23"/>
                        <a:pt x="35" y="23"/>
                        <a:pt x="35" y="23"/>
                      </a:cubicBezTo>
                      <a:cubicBezTo>
                        <a:pt x="35" y="23"/>
                        <a:pt x="35" y="23"/>
                        <a:pt x="35" y="23"/>
                      </a:cubicBezTo>
                      <a:close/>
                      <a:moveTo>
                        <a:pt x="34" y="8"/>
                      </a:moveTo>
                      <a:cubicBezTo>
                        <a:pt x="35" y="8"/>
                        <a:pt x="35" y="8"/>
                        <a:pt x="35" y="8"/>
                      </a:cubicBezTo>
                      <a:cubicBezTo>
                        <a:pt x="35" y="8"/>
                        <a:pt x="35" y="8"/>
                        <a:pt x="35" y="8"/>
                      </a:cubicBezTo>
                      <a:cubicBezTo>
                        <a:pt x="35" y="8"/>
                        <a:pt x="35" y="8"/>
                        <a:pt x="34" y="8"/>
                      </a:cubicBezTo>
                      <a:close/>
                      <a:moveTo>
                        <a:pt x="35" y="6"/>
                      </a:moveTo>
                      <a:cubicBezTo>
                        <a:pt x="35" y="5"/>
                        <a:pt x="35" y="5"/>
                        <a:pt x="34" y="5"/>
                      </a:cubicBezTo>
                      <a:cubicBezTo>
                        <a:pt x="34" y="4"/>
                        <a:pt x="36" y="5"/>
                        <a:pt x="35" y="6"/>
                      </a:cubicBezTo>
                      <a:close/>
                      <a:moveTo>
                        <a:pt x="36" y="7"/>
                      </a:moveTo>
                      <a:cubicBezTo>
                        <a:pt x="36" y="8"/>
                        <a:pt x="36" y="8"/>
                        <a:pt x="36" y="9"/>
                      </a:cubicBezTo>
                      <a:cubicBezTo>
                        <a:pt x="35" y="9"/>
                        <a:pt x="35" y="8"/>
                        <a:pt x="35" y="8"/>
                      </a:cubicBezTo>
                      <a:cubicBezTo>
                        <a:pt x="35" y="8"/>
                        <a:pt x="35" y="7"/>
                        <a:pt x="36" y="7"/>
                      </a:cubicBezTo>
                      <a:close/>
                      <a:moveTo>
                        <a:pt x="36" y="29"/>
                      </a:moveTo>
                      <a:cubicBezTo>
                        <a:pt x="36" y="29"/>
                        <a:pt x="36" y="29"/>
                        <a:pt x="36" y="28"/>
                      </a:cubicBezTo>
                      <a:cubicBezTo>
                        <a:pt x="36" y="28"/>
                        <a:pt x="36" y="28"/>
                        <a:pt x="36" y="28"/>
                      </a:cubicBezTo>
                      <a:cubicBezTo>
                        <a:pt x="36" y="28"/>
                        <a:pt x="36" y="29"/>
                        <a:pt x="36" y="29"/>
                      </a:cubicBezTo>
                      <a:close/>
                      <a:moveTo>
                        <a:pt x="36" y="30"/>
                      </a:moveTo>
                      <a:cubicBezTo>
                        <a:pt x="36" y="30"/>
                        <a:pt x="36" y="31"/>
                        <a:pt x="35" y="31"/>
                      </a:cubicBezTo>
                      <a:cubicBezTo>
                        <a:pt x="35" y="31"/>
                        <a:pt x="35" y="30"/>
                        <a:pt x="35" y="30"/>
                      </a:cubicBezTo>
                      <a:cubicBezTo>
                        <a:pt x="36" y="30"/>
                        <a:pt x="36" y="30"/>
                        <a:pt x="36" y="30"/>
                      </a:cubicBezTo>
                      <a:close/>
                      <a:moveTo>
                        <a:pt x="36" y="37"/>
                      </a:moveTo>
                      <a:cubicBezTo>
                        <a:pt x="35" y="37"/>
                        <a:pt x="35" y="37"/>
                        <a:pt x="35" y="37"/>
                      </a:cubicBezTo>
                      <a:cubicBezTo>
                        <a:pt x="35" y="37"/>
                        <a:pt x="34" y="37"/>
                        <a:pt x="34" y="37"/>
                      </a:cubicBezTo>
                      <a:cubicBezTo>
                        <a:pt x="35" y="36"/>
                        <a:pt x="36" y="36"/>
                        <a:pt x="36" y="35"/>
                      </a:cubicBezTo>
                      <a:cubicBezTo>
                        <a:pt x="35" y="36"/>
                        <a:pt x="35" y="36"/>
                        <a:pt x="34" y="36"/>
                      </a:cubicBezTo>
                      <a:cubicBezTo>
                        <a:pt x="34" y="35"/>
                        <a:pt x="36" y="35"/>
                        <a:pt x="36" y="35"/>
                      </a:cubicBezTo>
                      <a:cubicBezTo>
                        <a:pt x="36" y="35"/>
                        <a:pt x="36" y="36"/>
                        <a:pt x="36" y="37"/>
                      </a:cubicBezTo>
                      <a:close/>
                      <a:moveTo>
                        <a:pt x="34" y="39"/>
                      </a:moveTo>
                      <a:cubicBezTo>
                        <a:pt x="34" y="38"/>
                        <a:pt x="34" y="38"/>
                        <a:pt x="35" y="37"/>
                      </a:cubicBezTo>
                      <a:cubicBezTo>
                        <a:pt x="35" y="38"/>
                        <a:pt x="35" y="38"/>
                        <a:pt x="34" y="39"/>
                      </a:cubicBezTo>
                      <a:close/>
                      <a:moveTo>
                        <a:pt x="34" y="41"/>
                      </a:moveTo>
                      <a:cubicBezTo>
                        <a:pt x="34" y="41"/>
                        <a:pt x="34" y="41"/>
                        <a:pt x="34" y="41"/>
                      </a:cubicBezTo>
                      <a:cubicBezTo>
                        <a:pt x="34" y="41"/>
                        <a:pt x="34" y="41"/>
                        <a:pt x="34" y="41"/>
                      </a:cubicBezTo>
                      <a:cubicBezTo>
                        <a:pt x="34" y="41"/>
                        <a:pt x="34" y="41"/>
                        <a:pt x="34" y="41"/>
                      </a:cubicBezTo>
                      <a:close/>
                      <a:moveTo>
                        <a:pt x="33" y="38"/>
                      </a:moveTo>
                      <a:cubicBezTo>
                        <a:pt x="34" y="38"/>
                        <a:pt x="34" y="40"/>
                        <a:pt x="33" y="40"/>
                      </a:cubicBezTo>
                      <a:cubicBezTo>
                        <a:pt x="33" y="39"/>
                        <a:pt x="33" y="38"/>
                        <a:pt x="33" y="38"/>
                      </a:cubicBezTo>
                      <a:close/>
                      <a:moveTo>
                        <a:pt x="33" y="35"/>
                      </a:moveTo>
                      <a:cubicBezTo>
                        <a:pt x="33" y="35"/>
                        <a:pt x="33" y="35"/>
                        <a:pt x="33" y="35"/>
                      </a:cubicBezTo>
                      <a:cubicBezTo>
                        <a:pt x="33" y="35"/>
                        <a:pt x="33" y="35"/>
                        <a:pt x="33" y="35"/>
                      </a:cubicBezTo>
                      <a:close/>
                      <a:moveTo>
                        <a:pt x="31" y="43"/>
                      </a:moveTo>
                      <a:cubicBezTo>
                        <a:pt x="31" y="42"/>
                        <a:pt x="31" y="42"/>
                        <a:pt x="32" y="42"/>
                      </a:cubicBezTo>
                      <a:cubicBezTo>
                        <a:pt x="32" y="43"/>
                        <a:pt x="31" y="43"/>
                        <a:pt x="31" y="43"/>
                      </a:cubicBezTo>
                      <a:close/>
                      <a:moveTo>
                        <a:pt x="31" y="41"/>
                      </a:moveTo>
                      <a:cubicBezTo>
                        <a:pt x="31" y="41"/>
                        <a:pt x="31" y="41"/>
                        <a:pt x="31" y="41"/>
                      </a:cubicBezTo>
                      <a:cubicBezTo>
                        <a:pt x="32" y="41"/>
                        <a:pt x="32" y="41"/>
                        <a:pt x="32" y="41"/>
                      </a:cubicBezTo>
                      <a:cubicBezTo>
                        <a:pt x="31" y="41"/>
                        <a:pt x="31" y="41"/>
                        <a:pt x="31" y="41"/>
                      </a:cubicBezTo>
                      <a:close/>
                      <a:moveTo>
                        <a:pt x="31" y="39"/>
                      </a:moveTo>
                      <a:cubicBezTo>
                        <a:pt x="31" y="38"/>
                        <a:pt x="31" y="38"/>
                        <a:pt x="32" y="38"/>
                      </a:cubicBezTo>
                      <a:cubicBezTo>
                        <a:pt x="32" y="38"/>
                        <a:pt x="32" y="38"/>
                        <a:pt x="32" y="39"/>
                      </a:cubicBezTo>
                      <a:cubicBezTo>
                        <a:pt x="32" y="38"/>
                        <a:pt x="33" y="38"/>
                        <a:pt x="33" y="39"/>
                      </a:cubicBezTo>
                      <a:cubicBezTo>
                        <a:pt x="32" y="39"/>
                        <a:pt x="31" y="39"/>
                        <a:pt x="31" y="39"/>
                      </a:cubicBezTo>
                      <a:close/>
                      <a:moveTo>
                        <a:pt x="30" y="39"/>
                      </a:moveTo>
                      <a:cubicBezTo>
                        <a:pt x="30" y="39"/>
                        <a:pt x="30" y="38"/>
                        <a:pt x="30" y="38"/>
                      </a:cubicBezTo>
                      <a:cubicBezTo>
                        <a:pt x="31" y="38"/>
                        <a:pt x="31" y="38"/>
                        <a:pt x="31" y="38"/>
                      </a:cubicBezTo>
                      <a:cubicBezTo>
                        <a:pt x="31" y="38"/>
                        <a:pt x="31" y="38"/>
                        <a:pt x="31" y="38"/>
                      </a:cubicBezTo>
                      <a:cubicBezTo>
                        <a:pt x="31" y="39"/>
                        <a:pt x="31" y="38"/>
                        <a:pt x="30" y="39"/>
                      </a:cubicBezTo>
                      <a:close/>
                      <a:moveTo>
                        <a:pt x="30" y="42"/>
                      </a:moveTo>
                      <a:cubicBezTo>
                        <a:pt x="30" y="42"/>
                        <a:pt x="31" y="41"/>
                        <a:pt x="31" y="42"/>
                      </a:cubicBezTo>
                      <a:cubicBezTo>
                        <a:pt x="30" y="42"/>
                        <a:pt x="30" y="42"/>
                        <a:pt x="30" y="42"/>
                      </a:cubicBezTo>
                      <a:close/>
                      <a:moveTo>
                        <a:pt x="29" y="40"/>
                      </a:moveTo>
                      <a:cubicBezTo>
                        <a:pt x="29" y="40"/>
                        <a:pt x="29" y="40"/>
                        <a:pt x="30" y="40"/>
                      </a:cubicBezTo>
                      <a:cubicBezTo>
                        <a:pt x="30" y="40"/>
                        <a:pt x="30" y="40"/>
                        <a:pt x="29" y="40"/>
                      </a:cubicBezTo>
                      <a:cubicBezTo>
                        <a:pt x="29" y="40"/>
                        <a:pt x="29" y="40"/>
                        <a:pt x="29" y="40"/>
                      </a:cubicBezTo>
                      <a:close/>
                      <a:moveTo>
                        <a:pt x="29" y="6"/>
                      </a:moveTo>
                      <a:cubicBezTo>
                        <a:pt x="29" y="6"/>
                        <a:pt x="29" y="6"/>
                        <a:pt x="29" y="6"/>
                      </a:cubicBezTo>
                      <a:cubicBezTo>
                        <a:pt x="29" y="7"/>
                        <a:pt x="29" y="7"/>
                        <a:pt x="29" y="6"/>
                      </a:cubicBezTo>
                      <a:close/>
                      <a:moveTo>
                        <a:pt x="28" y="44"/>
                      </a:moveTo>
                      <a:cubicBezTo>
                        <a:pt x="28" y="43"/>
                        <a:pt x="29" y="43"/>
                        <a:pt x="29" y="44"/>
                      </a:cubicBezTo>
                      <a:cubicBezTo>
                        <a:pt x="29" y="44"/>
                        <a:pt x="28" y="44"/>
                        <a:pt x="28" y="44"/>
                      </a:cubicBezTo>
                      <a:close/>
                      <a:moveTo>
                        <a:pt x="21" y="45"/>
                      </a:moveTo>
                      <a:cubicBezTo>
                        <a:pt x="21" y="45"/>
                        <a:pt x="21" y="45"/>
                        <a:pt x="21" y="46"/>
                      </a:cubicBezTo>
                      <a:cubicBezTo>
                        <a:pt x="21" y="46"/>
                        <a:pt x="21" y="45"/>
                        <a:pt x="21" y="45"/>
                      </a:cubicBezTo>
                      <a:close/>
                      <a:moveTo>
                        <a:pt x="20" y="46"/>
                      </a:moveTo>
                      <a:cubicBezTo>
                        <a:pt x="20" y="46"/>
                        <a:pt x="20" y="46"/>
                        <a:pt x="20" y="46"/>
                      </a:cubicBezTo>
                      <a:cubicBezTo>
                        <a:pt x="20" y="46"/>
                        <a:pt x="20" y="46"/>
                        <a:pt x="20" y="46"/>
                      </a:cubicBezTo>
                      <a:cubicBezTo>
                        <a:pt x="20" y="46"/>
                        <a:pt x="20" y="46"/>
                        <a:pt x="20" y="46"/>
                      </a:cubicBezTo>
                      <a:close/>
                      <a:moveTo>
                        <a:pt x="13" y="49"/>
                      </a:moveTo>
                      <a:cubicBezTo>
                        <a:pt x="13" y="48"/>
                        <a:pt x="13" y="49"/>
                        <a:pt x="13" y="49"/>
                      </a:cubicBezTo>
                      <a:cubicBezTo>
                        <a:pt x="13" y="49"/>
                        <a:pt x="13" y="49"/>
                        <a:pt x="13" y="49"/>
                      </a:cubicBezTo>
                      <a:close/>
                      <a:moveTo>
                        <a:pt x="11" y="45"/>
                      </a:moveTo>
                      <a:cubicBezTo>
                        <a:pt x="11" y="44"/>
                        <a:pt x="12" y="45"/>
                        <a:pt x="13" y="44"/>
                      </a:cubicBezTo>
                      <a:cubicBezTo>
                        <a:pt x="13" y="44"/>
                        <a:pt x="13" y="43"/>
                        <a:pt x="13" y="43"/>
                      </a:cubicBezTo>
                      <a:cubicBezTo>
                        <a:pt x="14" y="43"/>
                        <a:pt x="14" y="44"/>
                        <a:pt x="14" y="44"/>
                      </a:cubicBezTo>
                      <a:cubicBezTo>
                        <a:pt x="16" y="43"/>
                        <a:pt x="17" y="42"/>
                        <a:pt x="18" y="41"/>
                      </a:cubicBezTo>
                      <a:cubicBezTo>
                        <a:pt x="18" y="41"/>
                        <a:pt x="18" y="42"/>
                        <a:pt x="18" y="42"/>
                      </a:cubicBezTo>
                      <a:cubicBezTo>
                        <a:pt x="21" y="40"/>
                        <a:pt x="25" y="39"/>
                        <a:pt x="28" y="37"/>
                      </a:cubicBezTo>
                      <a:cubicBezTo>
                        <a:pt x="28" y="37"/>
                        <a:pt x="28" y="37"/>
                        <a:pt x="29" y="37"/>
                      </a:cubicBezTo>
                      <a:cubicBezTo>
                        <a:pt x="29" y="38"/>
                        <a:pt x="29" y="39"/>
                        <a:pt x="28" y="40"/>
                      </a:cubicBezTo>
                      <a:cubicBezTo>
                        <a:pt x="25" y="41"/>
                        <a:pt x="22" y="43"/>
                        <a:pt x="19" y="44"/>
                      </a:cubicBezTo>
                      <a:cubicBezTo>
                        <a:pt x="18" y="44"/>
                        <a:pt x="17" y="45"/>
                        <a:pt x="16" y="46"/>
                      </a:cubicBezTo>
                      <a:cubicBezTo>
                        <a:pt x="15" y="46"/>
                        <a:pt x="13" y="47"/>
                        <a:pt x="13" y="47"/>
                      </a:cubicBezTo>
                      <a:cubicBezTo>
                        <a:pt x="12" y="47"/>
                        <a:pt x="11" y="48"/>
                        <a:pt x="11" y="48"/>
                      </a:cubicBezTo>
                      <a:cubicBezTo>
                        <a:pt x="11" y="47"/>
                        <a:pt x="11" y="46"/>
                        <a:pt x="11" y="45"/>
                      </a:cubicBezTo>
                      <a:close/>
                      <a:moveTo>
                        <a:pt x="9" y="12"/>
                      </a:moveTo>
                      <a:cubicBezTo>
                        <a:pt x="9" y="12"/>
                        <a:pt x="9" y="12"/>
                        <a:pt x="9" y="12"/>
                      </a:cubicBezTo>
                      <a:cubicBezTo>
                        <a:pt x="9" y="12"/>
                        <a:pt x="9" y="12"/>
                        <a:pt x="9" y="12"/>
                      </a:cubicBezTo>
                      <a:cubicBezTo>
                        <a:pt x="9" y="12"/>
                        <a:pt x="10" y="12"/>
                        <a:pt x="9" y="12"/>
                      </a:cubicBezTo>
                      <a:cubicBezTo>
                        <a:pt x="9" y="13"/>
                        <a:pt x="9" y="12"/>
                        <a:pt x="9" y="12"/>
                      </a:cubicBezTo>
                      <a:close/>
                      <a:moveTo>
                        <a:pt x="8" y="51"/>
                      </a:moveTo>
                      <a:cubicBezTo>
                        <a:pt x="8" y="51"/>
                        <a:pt x="9" y="51"/>
                        <a:pt x="9" y="50"/>
                      </a:cubicBezTo>
                      <a:cubicBezTo>
                        <a:pt x="9" y="51"/>
                        <a:pt x="9" y="51"/>
                        <a:pt x="9" y="51"/>
                      </a:cubicBezTo>
                      <a:cubicBezTo>
                        <a:pt x="8" y="51"/>
                        <a:pt x="8" y="51"/>
                        <a:pt x="8" y="51"/>
                      </a:cubicBezTo>
                      <a:close/>
                      <a:moveTo>
                        <a:pt x="6" y="47"/>
                      </a:moveTo>
                      <a:cubicBezTo>
                        <a:pt x="6" y="47"/>
                        <a:pt x="6" y="46"/>
                        <a:pt x="6" y="46"/>
                      </a:cubicBezTo>
                      <a:cubicBezTo>
                        <a:pt x="6" y="47"/>
                        <a:pt x="6" y="47"/>
                        <a:pt x="6" y="47"/>
                      </a:cubicBezTo>
                      <a:cubicBezTo>
                        <a:pt x="6" y="47"/>
                        <a:pt x="6" y="47"/>
                        <a:pt x="6" y="47"/>
                      </a:cubicBezTo>
                      <a:close/>
                      <a:moveTo>
                        <a:pt x="4" y="17"/>
                      </a:moveTo>
                      <a:cubicBezTo>
                        <a:pt x="3" y="17"/>
                        <a:pt x="3" y="17"/>
                        <a:pt x="3" y="17"/>
                      </a:cubicBezTo>
                      <a:cubicBezTo>
                        <a:pt x="3" y="17"/>
                        <a:pt x="3" y="17"/>
                        <a:pt x="3" y="17"/>
                      </a:cubicBezTo>
                      <a:cubicBezTo>
                        <a:pt x="3" y="17"/>
                        <a:pt x="4" y="17"/>
                        <a:pt x="4" y="17"/>
                      </a:cubicBezTo>
                      <a:close/>
                      <a:moveTo>
                        <a:pt x="5" y="14"/>
                      </a:moveTo>
                      <a:cubicBezTo>
                        <a:pt x="5" y="14"/>
                        <a:pt x="5" y="14"/>
                        <a:pt x="4" y="15"/>
                      </a:cubicBezTo>
                      <a:cubicBezTo>
                        <a:pt x="4" y="14"/>
                        <a:pt x="4" y="14"/>
                        <a:pt x="5" y="14"/>
                      </a:cubicBezTo>
                      <a:close/>
                      <a:moveTo>
                        <a:pt x="5" y="16"/>
                      </a:moveTo>
                      <a:cubicBezTo>
                        <a:pt x="5" y="16"/>
                        <a:pt x="5" y="16"/>
                        <a:pt x="5" y="17"/>
                      </a:cubicBezTo>
                      <a:cubicBezTo>
                        <a:pt x="4" y="17"/>
                        <a:pt x="4" y="16"/>
                        <a:pt x="4" y="15"/>
                      </a:cubicBezTo>
                      <a:cubicBezTo>
                        <a:pt x="4" y="15"/>
                        <a:pt x="4" y="16"/>
                        <a:pt x="5" y="16"/>
                      </a:cubicBezTo>
                      <a:close/>
                      <a:moveTo>
                        <a:pt x="4" y="53"/>
                      </a:moveTo>
                      <a:cubicBezTo>
                        <a:pt x="4" y="52"/>
                        <a:pt x="4" y="52"/>
                        <a:pt x="5" y="52"/>
                      </a:cubicBezTo>
                      <a:cubicBezTo>
                        <a:pt x="5" y="52"/>
                        <a:pt x="5" y="53"/>
                        <a:pt x="4" y="53"/>
                      </a:cubicBezTo>
                      <a:close/>
                      <a:moveTo>
                        <a:pt x="4" y="50"/>
                      </a:moveTo>
                      <a:cubicBezTo>
                        <a:pt x="4" y="50"/>
                        <a:pt x="4" y="50"/>
                        <a:pt x="4" y="50"/>
                      </a:cubicBezTo>
                      <a:cubicBezTo>
                        <a:pt x="4" y="51"/>
                        <a:pt x="4" y="51"/>
                        <a:pt x="4" y="51"/>
                      </a:cubicBezTo>
                      <a:cubicBezTo>
                        <a:pt x="4" y="51"/>
                        <a:pt x="4" y="51"/>
                        <a:pt x="4" y="50"/>
                      </a:cubicBezTo>
                      <a:close/>
                      <a:moveTo>
                        <a:pt x="4" y="48"/>
                      </a:moveTo>
                      <a:cubicBezTo>
                        <a:pt x="4" y="48"/>
                        <a:pt x="4" y="48"/>
                        <a:pt x="4" y="48"/>
                      </a:cubicBezTo>
                      <a:cubicBezTo>
                        <a:pt x="4" y="48"/>
                        <a:pt x="4" y="48"/>
                        <a:pt x="4" y="48"/>
                      </a:cubicBezTo>
                      <a:cubicBezTo>
                        <a:pt x="4" y="48"/>
                        <a:pt x="4" y="48"/>
                        <a:pt x="4" y="48"/>
                      </a:cubicBezTo>
                      <a:close/>
                      <a:moveTo>
                        <a:pt x="3" y="26"/>
                      </a:moveTo>
                      <a:cubicBezTo>
                        <a:pt x="3" y="26"/>
                        <a:pt x="3" y="26"/>
                        <a:pt x="3" y="26"/>
                      </a:cubicBezTo>
                      <a:cubicBezTo>
                        <a:pt x="3" y="26"/>
                        <a:pt x="3" y="27"/>
                        <a:pt x="3" y="27"/>
                      </a:cubicBezTo>
                      <a:cubicBezTo>
                        <a:pt x="3" y="28"/>
                        <a:pt x="3" y="27"/>
                        <a:pt x="3" y="26"/>
                      </a:cubicBezTo>
                      <a:close/>
                      <a:moveTo>
                        <a:pt x="2" y="22"/>
                      </a:moveTo>
                      <a:cubicBezTo>
                        <a:pt x="3" y="22"/>
                        <a:pt x="3" y="22"/>
                        <a:pt x="3" y="23"/>
                      </a:cubicBezTo>
                      <a:cubicBezTo>
                        <a:pt x="3" y="23"/>
                        <a:pt x="2" y="23"/>
                        <a:pt x="2" y="22"/>
                      </a:cubicBezTo>
                      <a:close/>
                    </a:path>
                  </a:pathLst>
                </a:custGeom>
                <a:solidFill>
                  <a:srgbClr val="FFFFFF">
                    <a:alpha val="100000"/>
                  </a:srgbClr>
                </a:solidFill>
                <a:ln w="7938">
                  <a:noFill/>
                </a:ln>
              </p:spPr>
              <p:txBody>
                <a:bodyPr/>
                <a:lstStyle/>
                <a:p>
                  <a:endParaRPr lang="zh-CN" altLang="en-US"/>
                </a:p>
              </p:txBody>
            </p:sp>
          </p:grpSp>
          <p:grpSp>
            <p:nvGrpSpPr>
              <p:cNvPr id="141" name="组合 11293"/>
              <p:cNvGrpSpPr/>
              <p:nvPr/>
            </p:nvGrpSpPr>
            <p:grpSpPr>
              <a:xfrm>
                <a:off x="5030" y="2553"/>
                <a:ext cx="644" cy="743"/>
                <a:chOff x="4824" y="2614"/>
                <a:chExt cx="755" cy="871"/>
              </a:xfrm>
            </p:grpSpPr>
            <p:grpSp>
              <p:nvGrpSpPr>
                <p:cNvPr id="142" name="组合 11294"/>
                <p:cNvGrpSpPr/>
                <p:nvPr/>
              </p:nvGrpSpPr>
              <p:grpSpPr>
                <a:xfrm>
                  <a:off x="4830" y="2624"/>
                  <a:ext cx="749" cy="861"/>
                  <a:chOff x="4830" y="2524"/>
                  <a:chExt cx="749" cy="861"/>
                </a:xfrm>
              </p:grpSpPr>
              <p:sp>
                <p:nvSpPr>
                  <p:cNvPr id="1049171" name="任意多边形 11295"/>
                  <p:cNvSpPr/>
                  <p:nvPr/>
                </p:nvSpPr>
                <p:spPr>
                  <a:xfrm>
                    <a:off x="4834" y="2525"/>
                    <a:ext cx="318" cy="738"/>
                  </a:xfrm>
                  <a:custGeom>
                    <a:avLst/>
                    <a:gdLst/>
                    <a:ahLst/>
                    <a:cxnLst/>
                    <a:rect l="0" t="0" r="r" b="b"/>
                    <a:pathLst>
                      <a:path w="318" h="738">
                        <a:moveTo>
                          <a:pt x="0" y="148"/>
                        </a:moveTo>
                        <a:lnTo>
                          <a:pt x="315" y="0"/>
                        </a:lnTo>
                        <a:lnTo>
                          <a:pt x="318" y="738"/>
                        </a:lnTo>
                        <a:lnTo>
                          <a:pt x="33" y="194"/>
                        </a:lnTo>
                        <a:lnTo>
                          <a:pt x="0" y="148"/>
                        </a:lnTo>
                        <a:close/>
                      </a:path>
                    </a:pathLst>
                  </a:custGeom>
                  <a:solidFill>
                    <a:srgbClr val="866F46">
                      <a:alpha val="100000"/>
                    </a:srgbClr>
                  </a:solidFill>
                  <a:ln w="8001" cap="flat" cmpd="sng">
                    <a:solidFill>
                      <a:srgbClr val="B09668">
                        <a:alpha val="100000"/>
                      </a:srgbClr>
                    </a:solidFill>
                    <a:prstDash val="solid"/>
                    <a:headEnd type="none" w="med" len="med"/>
                    <a:tailEnd type="none" w="med" len="med"/>
                  </a:ln>
                </p:spPr>
                <p:txBody>
                  <a:bodyPr/>
                  <a:lstStyle/>
                  <a:p>
                    <a:endParaRPr lang="zh-CN" altLang="en-US"/>
                  </a:p>
                </p:txBody>
              </p:sp>
              <p:sp>
                <p:nvSpPr>
                  <p:cNvPr id="1049172" name="任意多边形 11296"/>
                  <p:cNvSpPr/>
                  <p:nvPr/>
                </p:nvSpPr>
                <p:spPr>
                  <a:xfrm>
                    <a:off x="5148" y="2524"/>
                    <a:ext cx="431" cy="613"/>
                  </a:xfrm>
                  <a:custGeom>
                    <a:avLst/>
                    <a:gdLst/>
                    <a:ahLst/>
                    <a:cxnLst/>
                    <a:rect l="0" t="0" r="r" b="b"/>
                    <a:pathLst>
                      <a:path w="431" h="613">
                        <a:moveTo>
                          <a:pt x="4" y="0"/>
                        </a:moveTo>
                        <a:lnTo>
                          <a:pt x="431" y="73"/>
                        </a:lnTo>
                        <a:lnTo>
                          <a:pt x="363" y="613"/>
                        </a:lnTo>
                        <a:lnTo>
                          <a:pt x="0" y="476"/>
                        </a:lnTo>
                        <a:lnTo>
                          <a:pt x="4" y="0"/>
                        </a:lnTo>
                        <a:close/>
                      </a:path>
                    </a:pathLst>
                  </a:custGeom>
                  <a:solidFill>
                    <a:srgbClr val="866F46">
                      <a:alpha val="100000"/>
                    </a:srgbClr>
                  </a:solidFill>
                  <a:ln w="8001" cap="flat" cmpd="sng">
                    <a:solidFill>
                      <a:srgbClr val="B09668">
                        <a:alpha val="100000"/>
                      </a:srgbClr>
                    </a:solidFill>
                    <a:prstDash val="solid"/>
                    <a:headEnd type="none" w="med" len="med"/>
                    <a:tailEnd type="none" w="med" len="med"/>
                  </a:ln>
                </p:spPr>
                <p:txBody>
                  <a:bodyPr/>
                  <a:lstStyle/>
                  <a:p>
                    <a:endParaRPr lang="zh-CN" altLang="en-US"/>
                  </a:p>
                </p:txBody>
              </p:sp>
              <p:grpSp>
                <p:nvGrpSpPr>
                  <p:cNvPr id="143" name="组合 11297"/>
                  <p:cNvGrpSpPr/>
                  <p:nvPr/>
                </p:nvGrpSpPr>
                <p:grpSpPr>
                  <a:xfrm>
                    <a:off x="4830" y="2596"/>
                    <a:ext cx="749" cy="789"/>
                    <a:chOff x="4830" y="2596"/>
                    <a:chExt cx="749" cy="789"/>
                  </a:xfrm>
                </p:grpSpPr>
                <p:sp>
                  <p:nvSpPr>
                    <p:cNvPr id="1049173" name="任意多边形 11298"/>
                    <p:cNvSpPr/>
                    <p:nvPr/>
                  </p:nvSpPr>
                  <p:spPr>
                    <a:xfrm>
                      <a:off x="5282" y="2596"/>
                      <a:ext cx="297" cy="789"/>
                    </a:xfrm>
                    <a:custGeom>
                      <a:avLst/>
                      <a:gdLst/>
                      <a:ahLst/>
                      <a:cxnLst/>
                      <a:rect l="0" t="0" r="r" b="b"/>
                      <a:pathLst>
                        <a:path w="269" h="718">
                          <a:moveTo>
                            <a:pt x="223" y="463"/>
                          </a:moveTo>
                          <a:lnTo>
                            <a:pt x="0" y="718"/>
                          </a:lnTo>
                          <a:lnTo>
                            <a:pt x="25" y="191"/>
                          </a:lnTo>
                          <a:lnTo>
                            <a:pt x="269" y="0"/>
                          </a:lnTo>
                          <a:lnTo>
                            <a:pt x="223" y="463"/>
                          </a:lnTo>
                          <a:close/>
                        </a:path>
                      </a:pathLst>
                    </a:custGeom>
                    <a:solidFill>
                      <a:srgbClr val="B9A279">
                        <a:alpha val="100000"/>
                      </a:srgbClr>
                    </a:solidFill>
                    <a:ln w="8001" cap="flat" cmpd="sng">
                      <a:solidFill>
                        <a:srgbClr val="A88B58"/>
                      </a:solidFill>
                      <a:prstDash val="solid"/>
                      <a:miter/>
                      <a:headEnd type="none" w="med" len="med"/>
                      <a:tailEnd type="none" w="med" len="med"/>
                    </a:ln>
                  </p:spPr>
                  <p:txBody>
                    <a:bodyPr/>
                    <a:lstStyle/>
                    <a:p>
                      <a:endParaRPr lang="zh-CN" altLang="en-US"/>
                    </a:p>
                  </p:txBody>
                </p:sp>
                <p:sp>
                  <p:nvSpPr>
                    <p:cNvPr id="1049174" name="任意多边形 11299"/>
                    <p:cNvSpPr/>
                    <p:nvPr/>
                  </p:nvSpPr>
                  <p:spPr>
                    <a:xfrm>
                      <a:off x="4830" y="2676"/>
                      <a:ext cx="480" cy="709"/>
                    </a:xfrm>
                    <a:custGeom>
                      <a:avLst/>
                      <a:gdLst/>
                      <a:ahLst/>
                      <a:cxnLst/>
                      <a:rect l="0" t="0" r="r" b="b"/>
                      <a:pathLst>
                        <a:path w="437" h="646">
                          <a:moveTo>
                            <a:pt x="36" y="476"/>
                          </a:moveTo>
                          <a:lnTo>
                            <a:pt x="0" y="0"/>
                          </a:lnTo>
                          <a:lnTo>
                            <a:pt x="437" y="119"/>
                          </a:lnTo>
                          <a:lnTo>
                            <a:pt x="412" y="646"/>
                          </a:lnTo>
                          <a:lnTo>
                            <a:pt x="36" y="476"/>
                          </a:lnTo>
                          <a:close/>
                        </a:path>
                      </a:pathLst>
                    </a:custGeom>
                    <a:solidFill>
                      <a:srgbClr val="C3AD88">
                        <a:alpha val="100000"/>
                      </a:srgbClr>
                    </a:solidFill>
                    <a:ln w="8001" cap="flat" cmpd="sng">
                      <a:solidFill>
                        <a:srgbClr val="B09668"/>
                      </a:solidFill>
                      <a:prstDash val="solid"/>
                      <a:miter/>
                      <a:headEnd type="none" w="med" len="med"/>
                      <a:tailEnd type="none" w="med" len="med"/>
                    </a:ln>
                  </p:spPr>
                  <p:txBody>
                    <a:bodyPr/>
                    <a:lstStyle/>
                    <a:p>
                      <a:endParaRPr lang="zh-CN" altLang="en-US"/>
                    </a:p>
                  </p:txBody>
                </p:sp>
                <p:sp>
                  <p:nvSpPr>
                    <p:cNvPr id="1049175" name="任意多边形 11300"/>
                    <p:cNvSpPr>
                      <a:spLocks noEditPoints="1"/>
                    </p:cNvSpPr>
                    <p:nvPr/>
                  </p:nvSpPr>
                  <p:spPr>
                    <a:xfrm>
                      <a:off x="5179" y="3229"/>
                      <a:ext cx="77" cy="117"/>
                    </a:xfrm>
                    <a:custGeom>
                      <a:avLst/>
                      <a:gdLst/>
                      <a:ahLst/>
                      <a:cxnLst/>
                      <a:rect l="0" t="0" r="r" b="b"/>
                      <a:pathLst>
                        <a:path w="37" h="56">
                          <a:moveTo>
                            <a:pt x="37" y="17"/>
                          </a:moveTo>
                          <a:cubicBezTo>
                            <a:pt x="37" y="16"/>
                            <a:pt x="37" y="15"/>
                            <a:pt x="37" y="14"/>
                          </a:cubicBezTo>
                          <a:cubicBezTo>
                            <a:pt x="34" y="14"/>
                            <a:pt x="32" y="12"/>
                            <a:pt x="29" y="11"/>
                          </a:cubicBezTo>
                          <a:cubicBezTo>
                            <a:pt x="29" y="11"/>
                            <a:pt x="29" y="11"/>
                            <a:pt x="28" y="11"/>
                          </a:cubicBezTo>
                          <a:cubicBezTo>
                            <a:pt x="20" y="8"/>
                            <a:pt x="11" y="3"/>
                            <a:pt x="2" y="0"/>
                          </a:cubicBezTo>
                          <a:cubicBezTo>
                            <a:pt x="1" y="3"/>
                            <a:pt x="2" y="5"/>
                            <a:pt x="2" y="8"/>
                          </a:cubicBezTo>
                          <a:cubicBezTo>
                            <a:pt x="1" y="8"/>
                            <a:pt x="1" y="8"/>
                            <a:pt x="1" y="9"/>
                          </a:cubicBezTo>
                          <a:cubicBezTo>
                            <a:pt x="1" y="10"/>
                            <a:pt x="1" y="11"/>
                            <a:pt x="1" y="12"/>
                          </a:cubicBezTo>
                          <a:cubicBezTo>
                            <a:pt x="1" y="13"/>
                            <a:pt x="1" y="14"/>
                            <a:pt x="1" y="15"/>
                          </a:cubicBezTo>
                          <a:cubicBezTo>
                            <a:pt x="1" y="19"/>
                            <a:pt x="1" y="23"/>
                            <a:pt x="0" y="27"/>
                          </a:cubicBezTo>
                          <a:cubicBezTo>
                            <a:pt x="0" y="28"/>
                            <a:pt x="1" y="28"/>
                            <a:pt x="1" y="28"/>
                          </a:cubicBezTo>
                          <a:cubicBezTo>
                            <a:pt x="0" y="33"/>
                            <a:pt x="0" y="37"/>
                            <a:pt x="0" y="41"/>
                          </a:cubicBezTo>
                          <a:cubicBezTo>
                            <a:pt x="4" y="43"/>
                            <a:pt x="8" y="44"/>
                            <a:pt x="11" y="46"/>
                          </a:cubicBezTo>
                          <a:cubicBezTo>
                            <a:pt x="12" y="46"/>
                            <a:pt x="12" y="46"/>
                            <a:pt x="12" y="46"/>
                          </a:cubicBezTo>
                          <a:cubicBezTo>
                            <a:pt x="14" y="47"/>
                            <a:pt x="15" y="48"/>
                            <a:pt x="17" y="49"/>
                          </a:cubicBezTo>
                          <a:cubicBezTo>
                            <a:pt x="17" y="49"/>
                            <a:pt x="17" y="48"/>
                            <a:pt x="17" y="48"/>
                          </a:cubicBezTo>
                          <a:cubicBezTo>
                            <a:pt x="17" y="49"/>
                            <a:pt x="18" y="49"/>
                            <a:pt x="18" y="49"/>
                          </a:cubicBezTo>
                          <a:cubicBezTo>
                            <a:pt x="18" y="49"/>
                            <a:pt x="17" y="48"/>
                            <a:pt x="18" y="48"/>
                          </a:cubicBezTo>
                          <a:cubicBezTo>
                            <a:pt x="18" y="48"/>
                            <a:pt x="18" y="48"/>
                            <a:pt x="18" y="48"/>
                          </a:cubicBezTo>
                          <a:cubicBezTo>
                            <a:pt x="18" y="48"/>
                            <a:pt x="18" y="47"/>
                            <a:pt x="19" y="47"/>
                          </a:cubicBezTo>
                          <a:cubicBezTo>
                            <a:pt x="19" y="48"/>
                            <a:pt x="19" y="48"/>
                            <a:pt x="19" y="48"/>
                          </a:cubicBezTo>
                          <a:cubicBezTo>
                            <a:pt x="19" y="48"/>
                            <a:pt x="19" y="47"/>
                            <a:pt x="20" y="48"/>
                          </a:cubicBezTo>
                          <a:cubicBezTo>
                            <a:pt x="19" y="48"/>
                            <a:pt x="19" y="48"/>
                            <a:pt x="19" y="49"/>
                          </a:cubicBezTo>
                          <a:cubicBezTo>
                            <a:pt x="21" y="50"/>
                            <a:pt x="23" y="52"/>
                            <a:pt x="25" y="52"/>
                          </a:cubicBezTo>
                          <a:cubicBezTo>
                            <a:pt x="25" y="52"/>
                            <a:pt x="25" y="52"/>
                            <a:pt x="26" y="52"/>
                          </a:cubicBezTo>
                          <a:cubicBezTo>
                            <a:pt x="26" y="52"/>
                            <a:pt x="26" y="53"/>
                            <a:pt x="26" y="53"/>
                          </a:cubicBezTo>
                          <a:cubicBezTo>
                            <a:pt x="27" y="53"/>
                            <a:pt x="27" y="53"/>
                            <a:pt x="27" y="53"/>
                          </a:cubicBezTo>
                          <a:cubicBezTo>
                            <a:pt x="27" y="53"/>
                            <a:pt x="27" y="53"/>
                            <a:pt x="28" y="53"/>
                          </a:cubicBezTo>
                          <a:cubicBezTo>
                            <a:pt x="29" y="54"/>
                            <a:pt x="30" y="54"/>
                            <a:pt x="31" y="55"/>
                          </a:cubicBezTo>
                          <a:cubicBezTo>
                            <a:pt x="31" y="55"/>
                            <a:pt x="31" y="54"/>
                            <a:pt x="31" y="54"/>
                          </a:cubicBezTo>
                          <a:cubicBezTo>
                            <a:pt x="32" y="56"/>
                            <a:pt x="34" y="56"/>
                            <a:pt x="35" y="56"/>
                          </a:cubicBezTo>
                          <a:cubicBezTo>
                            <a:pt x="35" y="51"/>
                            <a:pt x="35" y="47"/>
                            <a:pt x="36" y="42"/>
                          </a:cubicBezTo>
                          <a:cubicBezTo>
                            <a:pt x="36" y="41"/>
                            <a:pt x="36" y="41"/>
                            <a:pt x="36" y="40"/>
                          </a:cubicBezTo>
                          <a:cubicBezTo>
                            <a:pt x="36" y="40"/>
                            <a:pt x="36" y="39"/>
                            <a:pt x="36" y="38"/>
                          </a:cubicBezTo>
                          <a:cubicBezTo>
                            <a:pt x="36" y="34"/>
                            <a:pt x="37" y="31"/>
                            <a:pt x="37" y="27"/>
                          </a:cubicBezTo>
                          <a:cubicBezTo>
                            <a:pt x="37" y="26"/>
                            <a:pt x="36" y="25"/>
                            <a:pt x="36" y="24"/>
                          </a:cubicBezTo>
                          <a:cubicBezTo>
                            <a:pt x="37" y="24"/>
                            <a:pt x="37" y="23"/>
                            <a:pt x="37" y="23"/>
                          </a:cubicBezTo>
                          <a:cubicBezTo>
                            <a:pt x="37" y="22"/>
                            <a:pt x="37" y="20"/>
                            <a:pt x="37" y="19"/>
                          </a:cubicBezTo>
                          <a:cubicBezTo>
                            <a:pt x="37" y="18"/>
                            <a:pt x="37" y="18"/>
                            <a:pt x="37" y="17"/>
                          </a:cubicBezTo>
                          <a:close/>
                          <a:moveTo>
                            <a:pt x="26" y="14"/>
                          </a:moveTo>
                          <a:cubicBezTo>
                            <a:pt x="26" y="14"/>
                            <a:pt x="26" y="14"/>
                            <a:pt x="26" y="15"/>
                          </a:cubicBezTo>
                          <a:cubicBezTo>
                            <a:pt x="26" y="14"/>
                            <a:pt x="26" y="14"/>
                            <a:pt x="26" y="14"/>
                          </a:cubicBezTo>
                          <a:cubicBezTo>
                            <a:pt x="26" y="14"/>
                            <a:pt x="26" y="14"/>
                            <a:pt x="26" y="14"/>
                          </a:cubicBezTo>
                          <a:close/>
                          <a:moveTo>
                            <a:pt x="21" y="25"/>
                          </a:moveTo>
                          <a:cubicBezTo>
                            <a:pt x="21" y="25"/>
                            <a:pt x="22" y="24"/>
                            <a:pt x="22" y="24"/>
                          </a:cubicBezTo>
                          <a:cubicBezTo>
                            <a:pt x="22" y="22"/>
                            <a:pt x="22" y="20"/>
                            <a:pt x="22" y="19"/>
                          </a:cubicBezTo>
                          <a:cubicBezTo>
                            <a:pt x="22" y="18"/>
                            <a:pt x="21" y="18"/>
                            <a:pt x="21" y="18"/>
                          </a:cubicBezTo>
                          <a:cubicBezTo>
                            <a:pt x="22" y="16"/>
                            <a:pt x="22" y="14"/>
                            <a:pt x="23" y="12"/>
                          </a:cubicBezTo>
                          <a:cubicBezTo>
                            <a:pt x="23" y="12"/>
                            <a:pt x="23" y="12"/>
                            <a:pt x="23" y="12"/>
                          </a:cubicBezTo>
                          <a:cubicBezTo>
                            <a:pt x="24" y="12"/>
                            <a:pt x="24" y="13"/>
                            <a:pt x="24" y="14"/>
                          </a:cubicBezTo>
                          <a:cubicBezTo>
                            <a:pt x="25" y="16"/>
                            <a:pt x="25" y="18"/>
                            <a:pt x="25" y="20"/>
                          </a:cubicBezTo>
                          <a:cubicBezTo>
                            <a:pt x="25" y="20"/>
                            <a:pt x="24" y="19"/>
                            <a:pt x="24" y="20"/>
                          </a:cubicBezTo>
                          <a:cubicBezTo>
                            <a:pt x="24" y="27"/>
                            <a:pt x="24" y="35"/>
                            <a:pt x="23" y="42"/>
                          </a:cubicBezTo>
                          <a:cubicBezTo>
                            <a:pt x="23" y="42"/>
                            <a:pt x="22" y="41"/>
                            <a:pt x="21" y="41"/>
                          </a:cubicBezTo>
                          <a:cubicBezTo>
                            <a:pt x="20" y="36"/>
                            <a:pt x="22" y="32"/>
                            <a:pt x="22" y="27"/>
                          </a:cubicBezTo>
                          <a:cubicBezTo>
                            <a:pt x="22" y="26"/>
                            <a:pt x="21" y="26"/>
                            <a:pt x="21" y="25"/>
                          </a:cubicBezTo>
                          <a:close/>
                          <a:moveTo>
                            <a:pt x="19" y="18"/>
                          </a:moveTo>
                          <a:cubicBezTo>
                            <a:pt x="19" y="18"/>
                            <a:pt x="19" y="18"/>
                            <a:pt x="19" y="19"/>
                          </a:cubicBezTo>
                          <a:cubicBezTo>
                            <a:pt x="19" y="19"/>
                            <a:pt x="19" y="19"/>
                            <a:pt x="19" y="19"/>
                          </a:cubicBezTo>
                          <a:cubicBezTo>
                            <a:pt x="19" y="18"/>
                            <a:pt x="19" y="18"/>
                            <a:pt x="19" y="18"/>
                          </a:cubicBezTo>
                          <a:close/>
                          <a:moveTo>
                            <a:pt x="17" y="15"/>
                          </a:moveTo>
                          <a:cubicBezTo>
                            <a:pt x="18" y="14"/>
                            <a:pt x="18" y="14"/>
                            <a:pt x="18" y="14"/>
                          </a:cubicBezTo>
                          <a:cubicBezTo>
                            <a:pt x="19" y="14"/>
                            <a:pt x="18" y="15"/>
                            <a:pt x="17" y="15"/>
                          </a:cubicBezTo>
                          <a:close/>
                          <a:moveTo>
                            <a:pt x="18" y="11"/>
                          </a:moveTo>
                          <a:cubicBezTo>
                            <a:pt x="18" y="12"/>
                            <a:pt x="17" y="12"/>
                            <a:pt x="17" y="11"/>
                          </a:cubicBezTo>
                          <a:cubicBezTo>
                            <a:pt x="17" y="10"/>
                            <a:pt x="18" y="10"/>
                            <a:pt x="18" y="11"/>
                          </a:cubicBezTo>
                          <a:close/>
                          <a:moveTo>
                            <a:pt x="15" y="8"/>
                          </a:moveTo>
                          <a:cubicBezTo>
                            <a:pt x="15" y="8"/>
                            <a:pt x="15" y="8"/>
                            <a:pt x="15" y="8"/>
                          </a:cubicBezTo>
                          <a:cubicBezTo>
                            <a:pt x="15" y="10"/>
                            <a:pt x="16" y="11"/>
                            <a:pt x="16" y="13"/>
                          </a:cubicBezTo>
                          <a:cubicBezTo>
                            <a:pt x="17" y="14"/>
                            <a:pt x="17" y="15"/>
                            <a:pt x="17" y="17"/>
                          </a:cubicBezTo>
                          <a:cubicBezTo>
                            <a:pt x="17" y="17"/>
                            <a:pt x="16" y="16"/>
                            <a:pt x="16" y="16"/>
                          </a:cubicBezTo>
                          <a:cubicBezTo>
                            <a:pt x="15" y="23"/>
                            <a:pt x="15" y="31"/>
                            <a:pt x="15" y="38"/>
                          </a:cubicBezTo>
                          <a:cubicBezTo>
                            <a:pt x="14" y="38"/>
                            <a:pt x="13" y="37"/>
                            <a:pt x="12" y="37"/>
                          </a:cubicBezTo>
                          <a:cubicBezTo>
                            <a:pt x="12" y="35"/>
                            <a:pt x="13" y="33"/>
                            <a:pt x="12" y="31"/>
                          </a:cubicBezTo>
                          <a:cubicBezTo>
                            <a:pt x="12" y="30"/>
                            <a:pt x="12" y="30"/>
                            <a:pt x="12" y="29"/>
                          </a:cubicBezTo>
                          <a:cubicBezTo>
                            <a:pt x="12" y="28"/>
                            <a:pt x="13" y="27"/>
                            <a:pt x="13" y="26"/>
                          </a:cubicBezTo>
                          <a:cubicBezTo>
                            <a:pt x="13" y="22"/>
                            <a:pt x="13" y="19"/>
                            <a:pt x="13" y="15"/>
                          </a:cubicBezTo>
                          <a:cubicBezTo>
                            <a:pt x="13" y="15"/>
                            <a:pt x="12" y="15"/>
                            <a:pt x="12" y="14"/>
                          </a:cubicBezTo>
                          <a:cubicBezTo>
                            <a:pt x="13" y="12"/>
                            <a:pt x="14" y="10"/>
                            <a:pt x="15" y="8"/>
                          </a:cubicBezTo>
                          <a:close/>
                          <a:moveTo>
                            <a:pt x="9" y="35"/>
                          </a:moveTo>
                          <a:cubicBezTo>
                            <a:pt x="10" y="36"/>
                            <a:pt x="10" y="36"/>
                            <a:pt x="10" y="36"/>
                          </a:cubicBezTo>
                          <a:cubicBezTo>
                            <a:pt x="10" y="36"/>
                            <a:pt x="10" y="36"/>
                            <a:pt x="10" y="36"/>
                          </a:cubicBezTo>
                          <a:cubicBezTo>
                            <a:pt x="9" y="36"/>
                            <a:pt x="9" y="36"/>
                            <a:pt x="9" y="35"/>
                          </a:cubicBezTo>
                          <a:close/>
                          <a:moveTo>
                            <a:pt x="8" y="4"/>
                          </a:moveTo>
                          <a:cubicBezTo>
                            <a:pt x="9" y="4"/>
                            <a:pt x="9" y="5"/>
                            <a:pt x="9" y="6"/>
                          </a:cubicBezTo>
                          <a:cubicBezTo>
                            <a:pt x="8" y="5"/>
                            <a:pt x="8" y="4"/>
                            <a:pt x="8" y="4"/>
                          </a:cubicBezTo>
                          <a:close/>
                          <a:moveTo>
                            <a:pt x="7" y="13"/>
                          </a:moveTo>
                          <a:cubicBezTo>
                            <a:pt x="7" y="13"/>
                            <a:pt x="7" y="13"/>
                            <a:pt x="6" y="13"/>
                          </a:cubicBezTo>
                          <a:cubicBezTo>
                            <a:pt x="7" y="12"/>
                            <a:pt x="7" y="13"/>
                            <a:pt x="7" y="13"/>
                          </a:cubicBezTo>
                          <a:close/>
                          <a:moveTo>
                            <a:pt x="5" y="24"/>
                          </a:moveTo>
                          <a:cubicBezTo>
                            <a:pt x="5" y="24"/>
                            <a:pt x="5" y="25"/>
                            <a:pt x="5" y="24"/>
                          </a:cubicBezTo>
                          <a:cubicBezTo>
                            <a:pt x="5" y="24"/>
                            <a:pt x="5" y="24"/>
                            <a:pt x="5" y="24"/>
                          </a:cubicBezTo>
                          <a:close/>
                          <a:moveTo>
                            <a:pt x="5" y="30"/>
                          </a:moveTo>
                          <a:cubicBezTo>
                            <a:pt x="5" y="30"/>
                            <a:pt x="4" y="30"/>
                            <a:pt x="4" y="30"/>
                          </a:cubicBezTo>
                          <a:cubicBezTo>
                            <a:pt x="5" y="30"/>
                            <a:pt x="5" y="30"/>
                            <a:pt x="5" y="30"/>
                          </a:cubicBezTo>
                          <a:close/>
                          <a:moveTo>
                            <a:pt x="5" y="11"/>
                          </a:moveTo>
                          <a:cubicBezTo>
                            <a:pt x="5" y="11"/>
                            <a:pt x="5" y="11"/>
                            <a:pt x="4" y="11"/>
                          </a:cubicBezTo>
                          <a:cubicBezTo>
                            <a:pt x="4" y="11"/>
                            <a:pt x="4" y="11"/>
                            <a:pt x="4" y="10"/>
                          </a:cubicBezTo>
                          <a:cubicBezTo>
                            <a:pt x="5" y="11"/>
                            <a:pt x="5" y="10"/>
                            <a:pt x="5" y="11"/>
                          </a:cubicBezTo>
                          <a:close/>
                          <a:moveTo>
                            <a:pt x="4" y="9"/>
                          </a:moveTo>
                          <a:cubicBezTo>
                            <a:pt x="5" y="9"/>
                            <a:pt x="5" y="10"/>
                            <a:pt x="4" y="10"/>
                          </a:cubicBezTo>
                          <a:cubicBezTo>
                            <a:pt x="4" y="10"/>
                            <a:pt x="4" y="9"/>
                            <a:pt x="4" y="9"/>
                          </a:cubicBezTo>
                          <a:close/>
                          <a:moveTo>
                            <a:pt x="4" y="14"/>
                          </a:moveTo>
                          <a:cubicBezTo>
                            <a:pt x="3" y="14"/>
                            <a:pt x="3" y="13"/>
                            <a:pt x="3" y="13"/>
                          </a:cubicBezTo>
                          <a:cubicBezTo>
                            <a:pt x="3" y="13"/>
                            <a:pt x="4" y="13"/>
                            <a:pt x="4" y="14"/>
                          </a:cubicBezTo>
                          <a:close/>
                          <a:moveTo>
                            <a:pt x="4" y="40"/>
                          </a:moveTo>
                          <a:cubicBezTo>
                            <a:pt x="4" y="40"/>
                            <a:pt x="4" y="40"/>
                            <a:pt x="4" y="40"/>
                          </a:cubicBezTo>
                          <a:cubicBezTo>
                            <a:pt x="3" y="40"/>
                            <a:pt x="3" y="40"/>
                            <a:pt x="3" y="40"/>
                          </a:cubicBezTo>
                          <a:cubicBezTo>
                            <a:pt x="3" y="40"/>
                            <a:pt x="3" y="40"/>
                            <a:pt x="4" y="40"/>
                          </a:cubicBezTo>
                          <a:close/>
                          <a:moveTo>
                            <a:pt x="3" y="13"/>
                          </a:moveTo>
                          <a:cubicBezTo>
                            <a:pt x="3" y="13"/>
                            <a:pt x="3" y="12"/>
                            <a:pt x="3" y="12"/>
                          </a:cubicBezTo>
                          <a:cubicBezTo>
                            <a:pt x="3" y="12"/>
                            <a:pt x="3" y="12"/>
                            <a:pt x="3" y="12"/>
                          </a:cubicBezTo>
                          <a:cubicBezTo>
                            <a:pt x="4" y="12"/>
                            <a:pt x="4" y="13"/>
                            <a:pt x="3" y="13"/>
                          </a:cubicBezTo>
                          <a:close/>
                          <a:moveTo>
                            <a:pt x="3" y="22"/>
                          </a:moveTo>
                          <a:cubicBezTo>
                            <a:pt x="3" y="22"/>
                            <a:pt x="2" y="22"/>
                            <a:pt x="2" y="22"/>
                          </a:cubicBezTo>
                          <a:cubicBezTo>
                            <a:pt x="2" y="22"/>
                            <a:pt x="3" y="22"/>
                            <a:pt x="3" y="22"/>
                          </a:cubicBezTo>
                          <a:cubicBezTo>
                            <a:pt x="3" y="22"/>
                            <a:pt x="3" y="22"/>
                            <a:pt x="3" y="22"/>
                          </a:cubicBezTo>
                          <a:close/>
                          <a:moveTo>
                            <a:pt x="3" y="24"/>
                          </a:moveTo>
                          <a:cubicBezTo>
                            <a:pt x="3" y="24"/>
                            <a:pt x="3" y="23"/>
                            <a:pt x="3" y="23"/>
                          </a:cubicBezTo>
                          <a:cubicBezTo>
                            <a:pt x="3" y="23"/>
                            <a:pt x="3" y="23"/>
                            <a:pt x="3" y="23"/>
                          </a:cubicBezTo>
                          <a:cubicBezTo>
                            <a:pt x="3" y="24"/>
                            <a:pt x="3" y="24"/>
                            <a:pt x="3" y="24"/>
                          </a:cubicBezTo>
                          <a:close/>
                          <a:moveTo>
                            <a:pt x="3" y="9"/>
                          </a:moveTo>
                          <a:cubicBezTo>
                            <a:pt x="3" y="9"/>
                            <a:pt x="3" y="9"/>
                            <a:pt x="2" y="8"/>
                          </a:cubicBezTo>
                          <a:cubicBezTo>
                            <a:pt x="2" y="8"/>
                            <a:pt x="3" y="8"/>
                            <a:pt x="3" y="8"/>
                          </a:cubicBezTo>
                          <a:cubicBezTo>
                            <a:pt x="3" y="9"/>
                            <a:pt x="3" y="9"/>
                            <a:pt x="3" y="9"/>
                          </a:cubicBezTo>
                          <a:close/>
                          <a:moveTo>
                            <a:pt x="3" y="6"/>
                          </a:moveTo>
                          <a:cubicBezTo>
                            <a:pt x="3" y="5"/>
                            <a:pt x="2" y="6"/>
                            <a:pt x="2" y="6"/>
                          </a:cubicBezTo>
                          <a:cubicBezTo>
                            <a:pt x="1" y="5"/>
                            <a:pt x="3" y="4"/>
                            <a:pt x="3" y="6"/>
                          </a:cubicBezTo>
                          <a:close/>
                          <a:moveTo>
                            <a:pt x="2" y="8"/>
                          </a:moveTo>
                          <a:cubicBezTo>
                            <a:pt x="2" y="9"/>
                            <a:pt x="3" y="10"/>
                            <a:pt x="2" y="9"/>
                          </a:cubicBezTo>
                          <a:cubicBezTo>
                            <a:pt x="2" y="9"/>
                            <a:pt x="2" y="8"/>
                            <a:pt x="2" y="8"/>
                          </a:cubicBezTo>
                          <a:cubicBezTo>
                            <a:pt x="2" y="8"/>
                            <a:pt x="2" y="8"/>
                            <a:pt x="2" y="8"/>
                          </a:cubicBezTo>
                          <a:close/>
                          <a:moveTo>
                            <a:pt x="2" y="28"/>
                          </a:moveTo>
                          <a:cubicBezTo>
                            <a:pt x="2" y="28"/>
                            <a:pt x="2" y="29"/>
                            <a:pt x="2" y="29"/>
                          </a:cubicBezTo>
                          <a:cubicBezTo>
                            <a:pt x="2" y="29"/>
                            <a:pt x="2" y="29"/>
                            <a:pt x="2" y="29"/>
                          </a:cubicBezTo>
                          <a:cubicBezTo>
                            <a:pt x="1" y="29"/>
                            <a:pt x="1" y="29"/>
                            <a:pt x="2" y="28"/>
                          </a:cubicBezTo>
                          <a:close/>
                          <a:moveTo>
                            <a:pt x="2" y="31"/>
                          </a:moveTo>
                          <a:cubicBezTo>
                            <a:pt x="2" y="31"/>
                            <a:pt x="2" y="31"/>
                            <a:pt x="2" y="31"/>
                          </a:cubicBezTo>
                          <a:cubicBezTo>
                            <a:pt x="2" y="31"/>
                            <a:pt x="2" y="31"/>
                            <a:pt x="2" y="31"/>
                          </a:cubicBezTo>
                          <a:cubicBezTo>
                            <a:pt x="2" y="31"/>
                            <a:pt x="2" y="31"/>
                            <a:pt x="2" y="31"/>
                          </a:cubicBezTo>
                          <a:close/>
                          <a:moveTo>
                            <a:pt x="1" y="35"/>
                          </a:moveTo>
                          <a:cubicBezTo>
                            <a:pt x="2" y="35"/>
                            <a:pt x="3" y="36"/>
                            <a:pt x="3" y="36"/>
                          </a:cubicBezTo>
                          <a:cubicBezTo>
                            <a:pt x="3" y="36"/>
                            <a:pt x="3" y="36"/>
                            <a:pt x="2" y="36"/>
                          </a:cubicBezTo>
                          <a:cubicBezTo>
                            <a:pt x="2" y="37"/>
                            <a:pt x="3" y="37"/>
                            <a:pt x="3" y="37"/>
                          </a:cubicBezTo>
                          <a:cubicBezTo>
                            <a:pt x="3" y="37"/>
                            <a:pt x="3" y="38"/>
                            <a:pt x="3" y="38"/>
                          </a:cubicBezTo>
                          <a:cubicBezTo>
                            <a:pt x="3" y="38"/>
                            <a:pt x="2" y="37"/>
                            <a:pt x="2" y="37"/>
                          </a:cubicBezTo>
                          <a:cubicBezTo>
                            <a:pt x="2" y="37"/>
                            <a:pt x="2" y="36"/>
                            <a:pt x="1" y="35"/>
                          </a:cubicBezTo>
                          <a:close/>
                          <a:moveTo>
                            <a:pt x="3" y="38"/>
                          </a:moveTo>
                          <a:cubicBezTo>
                            <a:pt x="3" y="38"/>
                            <a:pt x="3" y="38"/>
                            <a:pt x="3" y="39"/>
                          </a:cubicBezTo>
                          <a:cubicBezTo>
                            <a:pt x="3" y="39"/>
                            <a:pt x="3" y="38"/>
                            <a:pt x="3" y="38"/>
                          </a:cubicBezTo>
                          <a:close/>
                          <a:moveTo>
                            <a:pt x="3" y="42"/>
                          </a:moveTo>
                          <a:cubicBezTo>
                            <a:pt x="3" y="42"/>
                            <a:pt x="3" y="41"/>
                            <a:pt x="3" y="41"/>
                          </a:cubicBezTo>
                          <a:cubicBezTo>
                            <a:pt x="4" y="41"/>
                            <a:pt x="4" y="42"/>
                            <a:pt x="4" y="42"/>
                          </a:cubicBezTo>
                          <a:cubicBezTo>
                            <a:pt x="4" y="42"/>
                            <a:pt x="4" y="42"/>
                            <a:pt x="3" y="42"/>
                          </a:cubicBezTo>
                          <a:close/>
                          <a:moveTo>
                            <a:pt x="4" y="40"/>
                          </a:moveTo>
                          <a:cubicBezTo>
                            <a:pt x="4" y="40"/>
                            <a:pt x="4" y="39"/>
                            <a:pt x="4" y="38"/>
                          </a:cubicBezTo>
                          <a:cubicBezTo>
                            <a:pt x="5" y="39"/>
                            <a:pt x="5" y="40"/>
                            <a:pt x="4" y="40"/>
                          </a:cubicBezTo>
                          <a:close/>
                          <a:moveTo>
                            <a:pt x="4" y="35"/>
                          </a:moveTo>
                          <a:cubicBezTo>
                            <a:pt x="4" y="35"/>
                            <a:pt x="5" y="35"/>
                            <a:pt x="5" y="36"/>
                          </a:cubicBezTo>
                          <a:cubicBezTo>
                            <a:pt x="5" y="36"/>
                            <a:pt x="4" y="36"/>
                            <a:pt x="4" y="35"/>
                          </a:cubicBezTo>
                          <a:close/>
                          <a:moveTo>
                            <a:pt x="6" y="43"/>
                          </a:moveTo>
                          <a:cubicBezTo>
                            <a:pt x="6" y="43"/>
                            <a:pt x="6" y="43"/>
                            <a:pt x="6" y="43"/>
                          </a:cubicBezTo>
                          <a:cubicBezTo>
                            <a:pt x="6" y="44"/>
                            <a:pt x="6" y="43"/>
                            <a:pt x="6" y="43"/>
                          </a:cubicBezTo>
                          <a:close/>
                          <a:moveTo>
                            <a:pt x="6" y="42"/>
                          </a:moveTo>
                          <a:cubicBezTo>
                            <a:pt x="6" y="41"/>
                            <a:pt x="6" y="41"/>
                            <a:pt x="6" y="41"/>
                          </a:cubicBezTo>
                          <a:cubicBezTo>
                            <a:pt x="6" y="41"/>
                            <a:pt x="6" y="41"/>
                            <a:pt x="6" y="42"/>
                          </a:cubicBezTo>
                          <a:cubicBezTo>
                            <a:pt x="6" y="42"/>
                            <a:pt x="6" y="42"/>
                            <a:pt x="6" y="42"/>
                          </a:cubicBezTo>
                          <a:close/>
                          <a:moveTo>
                            <a:pt x="5" y="39"/>
                          </a:moveTo>
                          <a:cubicBezTo>
                            <a:pt x="5" y="39"/>
                            <a:pt x="5" y="39"/>
                            <a:pt x="6" y="39"/>
                          </a:cubicBezTo>
                          <a:cubicBezTo>
                            <a:pt x="6" y="39"/>
                            <a:pt x="6" y="38"/>
                            <a:pt x="6" y="38"/>
                          </a:cubicBezTo>
                          <a:cubicBezTo>
                            <a:pt x="6" y="39"/>
                            <a:pt x="6" y="39"/>
                            <a:pt x="6" y="39"/>
                          </a:cubicBezTo>
                          <a:cubicBezTo>
                            <a:pt x="6" y="39"/>
                            <a:pt x="5" y="40"/>
                            <a:pt x="5" y="39"/>
                          </a:cubicBezTo>
                          <a:close/>
                          <a:moveTo>
                            <a:pt x="6" y="39"/>
                          </a:moveTo>
                          <a:cubicBezTo>
                            <a:pt x="6" y="38"/>
                            <a:pt x="6" y="38"/>
                            <a:pt x="7" y="38"/>
                          </a:cubicBezTo>
                          <a:cubicBezTo>
                            <a:pt x="7" y="38"/>
                            <a:pt x="7" y="38"/>
                            <a:pt x="7" y="39"/>
                          </a:cubicBezTo>
                          <a:cubicBezTo>
                            <a:pt x="7" y="39"/>
                            <a:pt x="7" y="39"/>
                            <a:pt x="7" y="39"/>
                          </a:cubicBezTo>
                          <a:cubicBezTo>
                            <a:pt x="7" y="38"/>
                            <a:pt x="7" y="39"/>
                            <a:pt x="6" y="39"/>
                          </a:cubicBezTo>
                          <a:close/>
                          <a:moveTo>
                            <a:pt x="7" y="42"/>
                          </a:moveTo>
                          <a:cubicBezTo>
                            <a:pt x="7" y="42"/>
                            <a:pt x="8" y="42"/>
                            <a:pt x="8" y="42"/>
                          </a:cubicBezTo>
                          <a:cubicBezTo>
                            <a:pt x="8" y="43"/>
                            <a:pt x="7" y="43"/>
                            <a:pt x="7" y="42"/>
                          </a:cubicBezTo>
                          <a:close/>
                          <a:moveTo>
                            <a:pt x="8" y="41"/>
                          </a:moveTo>
                          <a:cubicBezTo>
                            <a:pt x="8" y="41"/>
                            <a:pt x="8" y="40"/>
                            <a:pt x="8" y="40"/>
                          </a:cubicBezTo>
                          <a:cubicBezTo>
                            <a:pt x="8" y="40"/>
                            <a:pt x="8" y="40"/>
                            <a:pt x="8" y="40"/>
                          </a:cubicBezTo>
                          <a:cubicBezTo>
                            <a:pt x="8" y="41"/>
                            <a:pt x="8" y="40"/>
                            <a:pt x="8" y="41"/>
                          </a:cubicBezTo>
                          <a:close/>
                          <a:moveTo>
                            <a:pt x="8" y="7"/>
                          </a:moveTo>
                          <a:cubicBezTo>
                            <a:pt x="8" y="7"/>
                            <a:pt x="9" y="7"/>
                            <a:pt x="9" y="7"/>
                          </a:cubicBezTo>
                          <a:cubicBezTo>
                            <a:pt x="9" y="7"/>
                            <a:pt x="8" y="7"/>
                            <a:pt x="8" y="7"/>
                          </a:cubicBezTo>
                          <a:close/>
                          <a:moveTo>
                            <a:pt x="9" y="44"/>
                          </a:moveTo>
                          <a:cubicBezTo>
                            <a:pt x="9" y="44"/>
                            <a:pt x="9" y="44"/>
                            <a:pt x="9" y="44"/>
                          </a:cubicBezTo>
                          <a:cubicBezTo>
                            <a:pt x="9" y="44"/>
                            <a:pt x="9" y="44"/>
                            <a:pt x="9" y="44"/>
                          </a:cubicBezTo>
                          <a:close/>
                          <a:moveTo>
                            <a:pt x="16" y="46"/>
                          </a:moveTo>
                          <a:cubicBezTo>
                            <a:pt x="16" y="46"/>
                            <a:pt x="16" y="46"/>
                            <a:pt x="16" y="46"/>
                          </a:cubicBezTo>
                          <a:cubicBezTo>
                            <a:pt x="17" y="46"/>
                            <a:pt x="17" y="47"/>
                            <a:pt x="16" y="46"/>
                          </a:cubicBezTo>
                          <a:close/>
                          <a:moveTo>
                            <a:pt x="17" y="46"/>
                          </a:moveTo>
                          <a:cubicBezTo>
                            <a:pt x="17" y="46"/>
                            <a:pt x="17" y="46"/>
                            <a:pt x="17" y="46"/>
                          </a:cubicBezTo>
                          <a:cubicBezTo>
                            <a:pt x="17" y="46"/>
                            <a:pt x="17" y="46"/>
                            <a:pt x="18" y="46"/>
                          </a:cubicBezTo>
                          <a:cubicBezTo>
                            <a:pt x="18" y="47"/>
                            <a:pt x="17" y="47"/>
                            <a:pt x="17" y="46"/>
                          </a:cubicBezTo>
                          <a:close/>
                          <a:moveTo>
                            <a:pt x="24" y="50"/>
                          </a:moveTo>
                          <a:cubicBezTo>
                            <a:pt x="24" y="49"/>
                            <a:pt x="25" y="49"/>
                            <a:pt x="25" y="49"/>
                          </a:cubicBezTo>
                          <a:cubicBezTo>
                            <a:pt x="25" y="50"/>
                            <a:pt x="25" y="50"/>
                            <a:pt x="24" y="50"/>
                          </a:cubicBezTo>
                          <a:close/>
                          <a:moveTo>
                            <a:pt x="27" y="48"/>
                          </a:moveTo>
                          <a:cubicBezTo>
                            <a:pt x="26" y="48"/>
                            <a:pt x="25" y="48"/>
                            <a:pt x="25" y="48"/>
                          </a:cubicBezTo>
                          <a:cubicBezTo>
                            <a:pt x="24" y="47"/>
                            <a:pt x="23" y="47"/>
                            <a:pt x="21" y="46"/>
                          </a:cubicBezTo>
                          <a:cubicBezTo>
                            <a:pt x="20" y="46"/>
                            <a:pt x="19" y="45"/>
                            <a:pt x="18" y="45"/>
                          </a:cubicBezTo>
                          <a:cubicBezTo>
                            <a:pt x="15" y="43"/>
                            <a:pt x="12" y="42"/>
                            <a:pt x="9" y="41"/>
                          </a:cubicBezTo>
                          <a:cubicBezTo>
                            <a:pt x="9" y="40"/>
                            <a:pt x="9" y="39"/>
                            <a:pt x="9" y="38"/>
                          </a:cubicBezTo>
                          <a:cubicBezTo>
                            <a:pt x="9" y="38"/>
                            <a:pt x="9" y="38"/>
                            <a:pt x="9" y="37"/>
                          </a:cubicBezTo>
                          <a:cubicBezTo>
                            <a:pt x="13" y="40"/>
                            <a:pt x="16" y="41"/>
                            <a:pt x="19" y="42"/>
                          </a:cubicBezTo>
                          <a:cubicBezTo>
                            <a:pt x="20" y="42"/>
                            <a:pt x="19" y="42"/>
                            <a:pt x="20" y="42"/>
                          </a:cubicBezTo>
                          <a:cubicBezTo>
                            <a:pt x="21" y="43"/>
                            <a:pt x="22" y="44"/>
                            <a:pt x="23" y="44"/>
                          </a:cubicBezTo>
                          <a:cubicBezTo>
                            <a:pt x="23" y="44"/>
                            <a:pt x="24" y="44"/>
                            <a:pt x="24" y="44"/>
                          </a:cubicBezTo>
                          <a:cubicBezTo>
                            <a:pt x="24" y="44"/>
                            <a:pt x="24" y="44"/>
                            <a:pt x="24" y="45"/>
                          </a:cubicBezTo>
                          <a:cubicBezTo>
                            <a:pt x="25" y="45"/>
                            <a:pt x="26" y="45"/>
                            <a:pt x="27" y="46"/>
                          </a:cubicBezTo>
                          <a:cubicBezTo>
                            <a:pt x="27" y="46"/>
                            <a:pt x="27" y="47"/>
                            <a:pt x="27" y="48"/>
                          </a:cubicBezTo>
                          <a:close/>
                          <a:moveTo>
                            <a:pt x="28" y="13"/>
                          </a:moveTo>
                          <a:cubicBezTo>
                            <a:pt x="28" y="13"/>
                            <a:pt x="28" y="12"/>
                            <a:pt x="28" y="12"/>
                          </a:cubicBezTo>
                          <a:cubicBezTo>
                            <a:pt x="28" y="12"/>
                            <a:pt x="28" y="12"/>
                            <a:pt x="29" y="12"/>
                          </a:cubicBezTo>
                          <a:cubicBezTo>
                            <a:pt x="28" y="13"/>
                            <a:pt x="29" y="13"/>
                            <a:pt x="29" y="13"/>
                          </a:cubicBezTo>
                          <a:cubicBezTo>
                            <a:pt x="29" y="13"/>
                            <a:pt x="28" y="13"/>
                            <a:pt x="28" y="13"/>
                          </a:cubicBezTo>
                          <a:close/>
                          <a:moveTo>
                            <a:pt x="29" y="52"/>
                          </a:moveTo>
                          <a:cubicBezTo>
                            <a:pt x="29" y="51"/>
                            <a:pt x="29" y="51"/>
                            <a:pt x="29" y="51"/>
                          </a:cubicBezTo>
                          <a:cubicBezTo>
                            <a:pt x="29" y="51"/>
                            <a:pt x="29" y="51"/>
                            <a:pt x="29" y="51"/>
                          </a:cubicBezTo>
                          <a:cubicBezTo>
                            <a:pt x="29" y="52"/>
                            <a:pt x="29" y="52"/>
                            <a:pt x="29" y="52"/>
                          </a:cubicBezTo>
                          <a:close/>
                          <a:moveTo>
                            <a:pt x="31" y="47"/>
                          </a:moveTo>
                          <a:cubicBezTo>
                            <a:pt x="31" y="47"/>
                            <a:pt x="31" y="47"/>
                            <a:pt x="31" y="47"/>
                          </a:cubicBezTo>
                          <a:cubicBezTo>
                            <a:pt x="31" y="47"/>
                            <a:pt x="31" y="47"/>
                            <a:pt x="31" y="47"/>
                          </a:cubicBezTo>
                          <a:cubicBezTo>
                            <a:pt x="32" y="48"/>
                            <a:pt x="31" y="48"/>
                            <a:pt x="31" y="47"/>
                          </a:cubicBezTo>
                          <a:close/>
                          <a:moveTo>
                            <a:pt x="34" y="17"/>
                          </a:moveTo>
                          <a:cubicBezTo>
                            <a:pt x="34" y="17"/>
                            <a:pt x="34" y="17"/>
                            <a:pt x="34" y="18"/>
                          </a:cubicBezTo>
                          <a:cubicBezTo>
                            <a:pt x="34" y="18"/>
                            <a:pt x="34" y="18"/>
                            <a:pt x="34" y="18"/>
                          </a:cubicBezTo>
                          <a:cubicBezTo>
                            <a:pt x="34" y="17"/>
                            <a:pt x="34" y="17"/>
                            <a:pt x="34" y="17"/>
                          </a:cubicBezTo>
                          <a:close/>
                          <a:moveTo>
                            <a:pt x="33" y="15"/>
                          </a:moveTo>
                          <a:cubicBezTo>
                            <a:pt x="33" y="15"/>
                            <a:pt x="33" y="15"/>
                            <a:pt x="33" y="14"/>
                          </a:cubicBezTo>
                          <a:cubicBezTo>
                            <a:pt x="33" y="14"/>
                            <a:pt x="33" y="15"/>
                            <a:pt x="33" y="15"/>
                          </a:cubicBezTo>
                          <a:close/>
                          <a:moveTo>
                            <a:pt x="33" y="16"/>
                          </a:moveTo>
                          <a:cubicBezTo>
                            <a:pt x="34" y="16"/>
                            <a:pt x="33" y="17"/>
                            <a:pt x="33" y="17"/>
                          </a:cubicBezTo>
                          <a:cubicBezTo>
                            <a:pt x="33" y="17"/>
                            <a:pt x="33" y="16"/>
                            <a:pt x="33" y="16"/>
                          </a:cubicBezTo>
                          <a:cubicBezTo>
                            <a:pt x="33" y="16"/>
                            <a:pt x="33" y="16"/>
                            <a:pt x="33" y="16"/>
                          </a:cubicBezTo>
                          <a:close/>
                          <a:moveTo>
                            <a:pt x="33" y="52"/>
                          </a:moveTo>
                          <a:cubicBezTo>
                            <a:pt x="33" y="53"/>
                            <a:pt x="33" y="53"/>
                            <a:pt x="33" y="53"/>
                          </a:cubicBezTo>
                          <a:cubicBezTo>
                            <a:pt x="33" y="53"/>
                            <a:pt x="33" y="53"/>
                            <a:pt x="33" y="52"/>
                          </a:cubicBezTo>
                          <a:close/>
                          <a:moveTo>
                            <a:pt x="33" y="52"/>
                          </a:moveTo>
                          <a:cubicBezTo>
                            <a:pt x="33" y="51"/>
                            <a:pt x="33" y="51"/>
                            <a:pt x="33" y="51"/>
                          </a:cubicBezTo>
                          <a:cubicBezTo>
                            <a:pt x="33" y="51"/>
                            <a:pt x="33" y="51"/>
                            <a:pt x="33" y="51"/>
                          </a:cubicBezTo>
                          <a:cubicBezTo>
                            <a:pt x="33" y="51"/>
                            <a:pt x="34" y="52"/>
                            <a:pt x="33" y="52"/>
                          </a:cubicBezTo>
                          <a:close/>
                          <a:moveTo>
                            <a:pt x="34" y="49"/>
                          </a:moveTo>
                          <a:cubicBezTo>
                            <a:pt x="34" y="49"/>
                            <a:pt x="33" y="48"/>
                            <a:pt x="34" y="48"/>
                          </a:cubicBezTo>
                          <a:cubicBezTo>
                            <a:pt x="34" y="48"/>
                            <a:pt x="34" y="48"/>
                            <a:pt x="34" y="49"/>
                          </a:cubicBezTo>
                          <a:cubicBezTo>
                            <a:pt x="34" y="49"/>
                            <a:pt x="34" y="49"/>
                            <a:pt x="34" y="49"/>
                          </a:cubicBezTo>
                          <a:close/>
                          <a:moveTo>
                            <a:pt x="34" y="28"/>
                          </a:moveTo>
                          <a:cubicBezTo>
                            <a:pt x="34" y="27"/>
                            <a:pt x="34" y="27"/>
                            <a:pt x="34" y="27"/>
                          </a:cubicBezTo>
                          <a:cubicBezTo>
                            <a:pt x="34" y="27"/>
                            <a:pt x="34" y="27"/>
                            <a:pt x="35" y="27"/>
                          </a:cubicBezTo>
                          <a:cubicBezTo>
                            <a:pt x="35" y="27"/>
                            <a:pt x="35" y="28"/>
                            <a:pt x="34" y="28"/>
                          </a:cubicBezTo>
                          <a:close/>
                          <a:moveTo>
                            <a:pt x="34" y="23"/>
                          </a:moveTo>
                          <a:cubicBezTo>
                            <a:pt x="34" y="23"/>
                            <a:pt x="35" y="22"/>
                            <a:pt x="35" y="23"/>
                          </a:cubicBezTo>
                          <a:cubicBezTo>
                            <a:pt x="35" y="23"/>
                            <a:pt x="35" y="23"/>
                            <a:pt x="34" y="23"/>
                          </a:cubicBezTo>
                          <a:close/>
                        </a:path>
                      </a:pathLst>
                    </a:custGeom>
                    <a:solidFill>
                      <a:srgbClr val="FFFFFF">
                        <a:alpha val="100000"/>
                      </a:srgbClr>
                    </a:solidFill>
                    <a:ln w="8001">
                      <a:noFill/>
                    </a:ln>
                  </p:spPr>
                  <p:txBody>
                    <a:bodyPr/>
                    <a:lstStyle/>
                    <a:p>
                      <a:endParaRPr lang="zh-CN" altLang="en-US"/>
                    </a:p>
                  </p:txBody>
                </p:sp>
              </p:grpSp>
            </p:grpSp>
            <p:grpSp>
              <p:nvGrpSpPr>
                <p:cNvPr id="144" name="组合 11301"/>
                <p:cNvGrpSpPr/>
                <p:nvPr/>
              </p:nvGrpSpPr>
              <p:grpSpPr>
                <a:xfrm>
                  <a:off x="4824" y="2614"/>
                  <a:ext cx="749" cy="285"/>
                  <a:chOff x="4830" y="2522"/>
                  <a:chExt cx="749" cy="285"/>
                </a:xfrm>
              </p:grpSpPr>
              <p:grpSp>
                <p:nvGrpSpPr>
                  <p:cNvPr id="145" name="组合 11302"/>
                  <p:cNvGrpSpPr/>
                  <p:nvPr/>
                </p:nvGrpSpPr>
                <p:grpSpPr>
                  <a:xfrm>
                    <a:off x="4830" y="2522"/>
                    <a:ext cx="749" cy="285"/>
                    <a:chOff x="4830" y="2522"/>
                    <a:chExt cx="749" cy="285"/>
                  </a:xfrm>
                </p:grpSpPr>
                <p:sp>
                  <p:nvSpPr>
                    <p:cNvPr id="1049176" name="任意多边形 11303"/>
                    <p:cNvSpPr/>
                    <p:nvPr/>
                  </p:nvSpPr>
                  <p:spPr>
                    <a:xfrm>
                      <a:off x="4830" y="2522"/>
                      <a:ext cx="749" cy="285"/>
                    </a:xfrm>
                    <a:custGeom>
                      <a:avLst/>
                      <a:gdLst/>
                      <a:ahLst/>
                      <a:cxnLst/>
                      <a:rect l="0" t="0" r="r" b="b"/>
                      <a:pathLst>
                        <a:path w="681" h="259">
                          <a:moveTo>
                            <a:pt x="0" y="140"/>
                          </a:moveTo>
                          <a:lnTo>
                            <a:pt x="295" y="0"/>
                          </a:lnTo>
                          <a:lnTo>
                            <a:pt x="681" y="68"/>
                          </a:lnTo>
                          <a:lnTo>
                            <a:pt x="437" y="259"/>
                          </a:lnTo>
                          <a:lnTo>
                            <a:pt x="0" y="140"/>
                          </a:lnTo>
                          <a:close/>
                        </a:path>
                      </a:pathLst>
                    </a:custGeom>
                    <a:solidFill>
                      <a:srgbClr val="C5B293">
                        <a:alpha val="100000"/>
                      </a:srgbClr>
                    </a:solidFill>
                    <a:ln w="8001" cap="flat" cmpd="sng">
                      <a:solidFill>
                        <a:srgbClr val="B9A279"/>
                      </a:solidFill>
                      <a:prstDash val="solid"/>
                      <a:miter/>
                      <a:headEnd type="none" w="med" len="med"/>
                      <a:tailEnd type="none" w="med" len="med"/>
                    </a:ln>
                  </p:spPr>
                  <p:txBody>
                    <a:bodyPr/>
                    <a:lstStyle/>
                    <a:p>
                      <a:endParaRPr lang="zh-CN" altLang="en-US"/>
                    </a:p>
                  </p:txBody>
                </p:sp>
                <p:sp>
                  <p:nvSpPr>
                    <p:cNvPr id="1049177" name="任意多边形 11304"/>
                    <p:cNvSpPr/>
                    <p:nvPr/>
                  </p:nvSpPr>
                  <p:spPr>
                    <a:xfrm>
                      <a:off x="4977" y="2586"/>
                      <a:ext cx="483" cy="218"/>
                    </a:xfrm>
                    <a:custGeom>
                      <a:avLst/>
                      <a:gdLst/>
                      <a:ahLst/>
                      <a:cxnLst/>
                      <a:rect l="0" t="0" r="r" b="b"/>
                      <a:pathLst>
                        <a:path w="440" h="199">
                          <a:moveTo>
                            <a:pt x="408" y="199"/>
                          </a:moveTo>
                          <a:lnTo>
                            <a:pt x="408" y="199"/>
                          </a:lnTo>
                          <a:lnTo>
                            <a:pt x="408" y="193"/>
                          </a:lnTo>
                          <a:lnTo>
                            <a:pt x="410" y="195"/>
                          </a:lnTo>
                          <a:lnTo>
                            <a:pt x="410" y="191"/>
                          </a:lnTo>
                          <a:lnTo>
                            <a:pt x="414" y="193"/>
                          </a:lnTo>
                          <a:lnTo>
                            <a:pt x="414" y="187"/>
                          </a:lnTo>
                          <a:lnTo>
                            <a:pt x="415" y="191"/>
                          </a:lnTo>
                          <a:lnTo>
                            <a:pt x="415" y="185"/>
                          </a:lnTo>
                          <a:lnTo>
                            <a:pt x="417" y="187"/>
                          </a:lnTo>
                          <a:lnTo>
                            <a:pt x="417" y="184"/>
                          </a:lnTo>
                          <a:lnTo>
                            <a:pt x="421" y="185"/>
                          </a:lnTo>
                          <a:lnTo>
                            <a:pt x="421" y="180"/>
                          </a:lnTo>
                          <a:lnTo>
                            <a:pt x="423" y="184"/>
                          </a:lnTo>
                          <a:lnTo>
                            <a:pt x="423" y="178"/>
                          </a:lnTo>
                          <a:lnTo>
                            <a:pt x="427" y="182"/>
                          </a:lnTo>
                          <a:lnTo>
                            <a:pt x="427" y="180"/>
                          </a:lnTo>
                          <a:lnTo>
                            <a:pt x="427" y="176"/>
                          </a:lnTo>
                          <a:lnTo>
                            <a:pt x="431" y="178"/>
                          </a:lnTo>
                          <a:lnTo>
                            <a:pt x="431" y="172"/>
                          </a:lnTo>
                          <a:lnTo>
                            <a:pt x="432" y="174"/>
                          </a:lnTo>
                          <a:lnTo>
                            <a:pt x="432" y="170"/>
                          </a:lnTo>
                          <a:lnTo>
                            <a:pt x="434" y="172"/>
                          </a:lnTo>
                          <a:lnTo>
                            <a:pt x="434" y="167"/>
                          </a:lnTo>
                          <a:lnTo>
                            <a:pt x="436" y="170"/>
                          </a:lnTo>
                          <a:lnTo>
                            <a:pt x="436" y="165"/>
                          </a:lnTo>
                          <a:lnTo>
                            <a:pt x="438" y="165"/>
                          </a:lnTo>
                          <a:lnTo>
                            <a:pt x="440" y="95"/>
                          </a:lnTo>
                          <a:lnTo>
                            <a:pt x="37" y="0"/>
                          </a:lnTo>
                          <a:lnTo>
                            <a:pt x="0" y="19"/>
                          </a:lnTo>
                          <a:lnTo>
                            <a:pt x="408" y="119"/>
                          </a:lnTo>
                          <a:lnTo>
                            <a:pt x="408" y="199"/>
                          </a:lnTo>
                          <a:close/>
                        </a:path>
                      </a:pathLst>
                    </a:custGeom>
                    <a:solidFill>
                      <a:srgbClr val="D8C9B3">
                        <a:alpha val="100000"/>
                      </a:srgbClr>
                    </a:solidFill>
                    <a:ln w="8001">
                      <a:noFill/>
                    </a:ln>
                  </p:spPr>
                  <p:txBody>
                    <a:bodyPr/>
                    <a:lstStyle/>
                    <a:p>
                      <a:endParaRPr lang="zh-CN" altLang="en-US"/>
                    </a:p>
                  </p:txBody>
                </p:sp>
              </p:grpSp>
              <p:sp>
                <p:nvSpPr>
                  <p:cNvPr id="1049178" name="任意多边形 11305"/>
                  <p:cNvSpPr/>
                  <p:nvPr/>
                </p:nvSpPr>
                <p:spPr>
                  <a:xfrm>
                    <a:off x="4992" y="2596"/>
                    <a:ext cx="448" cy="109"/>
                  </a:xfrm>
                  <a:custGeom>
                    <a:avLst/>
                    <a:gdLst/>
                    <a:ahLst/>
                    <a:cxnLst/>
                    <a:rect l="0" t="0" r="r" b="b"/>
                    <a:pathLst>
                      <a:path w="408" h="98">
                        <a:moveTo>
                          <a:pt x="0" y="0"/>
                        </a:moveTo>
                        <a:lnTo>
                          <a:pt x="406" y="98"/>
                        </a:lnTo>
                        <a:lnTo>
                          <a:pt x="408" y="96"/>
                        </a:lnTo>
                        <a:lnTo>
                          <a:pt x="4" y="0"/>
                        </a:lnTo>
                        <a:lnTo>
                          <a:pt x="0" y="0"/>
                        </a:lnTo>
                        <a:close/>
                      </a:path>
                    </a:pathLst>
                  </a:custGeom>
                  <a:solidFill>
                    <a:srgbClr val="D0C0A8">
                      <a:alpha val="100000"/>
                    </a:srgbClr>
                  </a:solidFill>
                  <a:ln w="8001">
                    <a:noFill/>
                  </a:ln>
                </p:spPr>
                <p:txBody>
                  <a:bodyPr/>
                  <a:lstStyle/>
                  <a:p>
                    <a:endParaRPr lang="zh-CN" altLang="en-US"/>
                  </a:p>
                </p:txBody>
              </p:sp>
            </p:grpSp>
          </p:grpSp>
          <p:grpSp>
            <p:nvGrpSpPr>
              <p:cNvPr id="146" name="组合 11306"/>
              <p:cNvGrpSpPr/>
              <p:nvPr/>
            </p:nvGrpSpPr>
            <p:grpSpPr>
              <a:xfrm>
                <a:off x="4740" y="3412"/>
                <a:ext cx="445" cy="426"/>
                <a:chOff x="4432" y="3361"/>
                <a:chExt cx="400" cy="383"/>
              </a:xfrm>
            </p:grpSpPr>
            <p:sp>
              <p:nvSpPr>
                <p:cNvPr id="1049179" name="任意多边形 11307"/>
                <p:cNvSpPr/>
                <p:nvPr/>
              </p:nvSpPr>
              <p:spPr>
                <a:xfrm>
                  <a:off x="4635" y="3372"/>
                  <a:ext cx="93" cy="72"/>
                </a:xfrm>
                <a:custGeom>
                  <a:avLst/>
                  <a:gdLst/>
                  <a:ahLst/>
                  <a:cxnLst/>
                  <a:rect l="0" t="0" r="r" b="b"/>
                  <a:pathLst>
                    <a:path w="111" h="85">
                      <a:moveTo>
                        <a:pt x="0" y="0"/>
                      </a:moveTo>
                      <a:lnTo>
                        <a:pt x="110" y="85"/>
                      </a:lnTo>
                      <a:lnTo>
                        <a:pt x="111" y="85"/>
                      </a:lnTo>
                      <a:lnTo>
                        <a:pt x="0" y="0"/>
                      </a:ln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180" name="任意多边形 11308"/>
                <p:cNvSpPr/>
                <p:nvPr/>
              </p:nvSpPr>
              <p:spPr>
                <a:xfrm>
                  <a:off x="4669" y="3388"/>
                  <a:ext cx="11" cy="13"/>
                </a:xfrm>
                <a:custGeom>
                  <a:avLst/>
                  <a:gdLst/>
                  <a:ahLst/>
                  <a:cxnLst/>
                  <a:rect l="0" t="0" r="r" b="b"/>
                  <a:pathLst>
                    <a:path w="7" h="8">
                      <a:moveTo>
                        <a:pt x="3" y="7"/>
                      </a:moveTo>
                      <a:cubicBezTo>
                        <a:pt x="5" y="8"/>
                        <a:pt x="6" y="7"/>
                        <a:pt x="6" y="7"/>
                      </a:cubicBezTo>
                      <a:cubicBezTo>
                        <a:pt x="7" y="5"/>
                        <a:pt x="6" y="2"/>
                        <a:pt x="4" y="1"/>
                      </a:cubicBezTo>
                      <a:cubicBezTo>
                        <a:pt x="2" y="0"/>
                        <a:pt x="1" y="0"/>
                        <a:pt x="0" y="2"/>
                      </a:cubicBezTo>
                      <a:cubicBezTo>
                        <a:pt x="0" y="3"/>
                        <a:pt x="1" y="6"/>
                        <a:pt x="3" y="7"/>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181" name="任意多边形 11309"/>
                <p:cNvSpPr/>
                <p:nvPr/>
              </p:nvSpPr>
              <p:spPr>
                <a:xfrm>
                  <a:off x="4669" y="3399"/>
                  <a:ext cx="11" cy="13"/>
                </a:xfrm>
                <a:custGeom>
                  <a:avLst/>
                  <a:gdLst/>
                  <a:ahLst/>
                  <a:cxnLst/>
                  <a:rect l="0" t="0" r="r" b="b"/>
                  <a:pathLst>
                    <a:path w="7" h="8">
                      <a:moveTo>
                        <a:pt x="1" y="1"/>
                      </a:moveTo>
                      <a:cubicBezTo>
                        <a:pt x="0" y="2"/>
                        <a:pt x="0" y="5"/>
                        <a:pt x="1" y="6"/>
                      </a:cubicBezTo>
                      <a:cubicBezTo>
                        <a:pt x="3" y="8"/>
                        <a:pt x="6" y="8"/>
                        <a:pt x="7" y="7"/>
                      </a:cubicBezTo>
                      <a:cubicBezTo>
                        <a:pt x="7" y="6"/>
                        <a:pt x="7" y="6"/>
                        <a:pt x="7" y="4"/>
                      </a:cubicBezTo>
                      <a:cubicBezTo>
                        <a:pt x="6" y="2"/>
                        <a:pt x="2" y="0"/>
                        <a:pt x="1" y="1"/>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182" name="任意多边形 11310"/>
                <p:cNvSpPr>
                  <a:spLocks noEditPoints="1"/>
                </p:cNvSpPr>
                <p:nvPr/>
              </p:nvSpPr>
              <p:spPr>
                <a:xfrm>
                  <a:off x="4718" y="3396"/>
                  <a:ext cx="57" cy="82"/>
                </a:xfrm>
                <a:custGeom>
                  <a:avLst/>
                  <a:gdLst/>
                  <a:ahLst/>
                  <a:cxnLst/>
                  <a:rect l="0" t="0" r="r" b="b"/>
                  <a:pathLst>
                    <a:path w="36" h="52">
                      <a:moveTo>
                        <a:pt x="36" y="26"/>
                      </a:moveTo>
                      <a:cubicBezTo>
                        <a:pt x="36" y="22"/>
                        <a:pt x="36" y="18"/>
                        <a:pt x="36" y="15"/>
                      </a:cubicBezTo>
                      <a:cubicBezTo>
                        <a:pt x="33" y="13"/>
                        <a:pt x="29" y="11"/>
                        <a:pt x="25" y="10"/>
                      </a:cubicBezTo>
                      <a:cubicBezTo>
                        <a:pt x="24" y="10"/>
                        <a:pt x="22" y="8"/>
                        <a:pt x="20" y="8"/>
                      </a:cubicBezTo>
                      <a:cubicBezTo>
                        <a:pt x="17" y="7"/>
                        <a:pt x="14" y="5"/>
                        <a:pt x="10" y="4"/>
                      </a:cubicBezTo>
                      <a:cubicBezTo>
                        <a:pt x="10" y="4"/>
                        <a:pt x="9" y="3"/>
                        <a:pt x="9" y="4"/>
                      </a:cubicBezTo>
                      <a:cubicBezTo>
                        <a:pt x="8" y="4"/>
                        <a:pt x="8" y="3"/>
                        <a:pt x="8" y="3"/>
                      </a:cubicBezTo>
                      <a:cubicBezTo>
                        <a:pt x="5" y="2"/>
                        <a:pt x="3" y="1"/>
                        <a:pt x="0" y="0"/>
                      </a:cubicBezTo>
                      <a:cubicBezTo>
                        <a:pt x="0" y="0"/>
                        <a:pt x="0" y="0"/>
                        <a:pt x="0" y="0"/>
                      </a:cubicBezTo>
                      <a:cubicBezTo>
                        <a:pt x="0" y="2"/>
                        <a:pt x="0" y="4"/>
                        <a:pt x="0" y="6"/>
                      </a:cubicBezTo>
                      <a:cubicBezTo>
                        <a:pt x="0" y="6"/>
                        <a:pt x="0" y="6"/>
                        <a:pt x="0" y="6"/>
                      </a:cubicBezTo>
                      <a:cubicBezTo>
                        <a:pt x="0" y="6"/>
                        <a:pt x="0" y="7"/>
                        <a:pt x="0" y="8"/>
                      </a:cubicBezTo>
                      <a:cubicBezTo>
                        <a:pt x="1" y="8"/>
                        <a:pt x="1" y="8"/>
                        <a:pt x="1" y="9"/>
                      </a:cubicBezTo>
                      <a:cubicBezTo>
                        <a:pt x="2" y="9"/>
                        <a:pt x="1" y="9"/>
                        <a:pt x="1" y="9"/>
                      </a:cubicBezTo>
                      <a:cubicBezTo>
                        <a:pt x="2" y="9"/>
                        <a:pt x="2" y="9"/>
                        <a:pt x="2" y="9"/>
                      </a:cubicBezTo>
                      <a:cubicBezTo>
                        <a:pt x="2" y="9"/>
                        <a:pt x="2" y="8"/>
                        <a:pt x="2" y="8"/>
                      </a:cubicBezTo>
                      <a:cubicBezTo>
                        <a:pt x="1" y="7"/>
                        <a:pt x="1" y="8"/>
                        <a:pt x="1" y="8"/>
                      </a:cubicBezTo>
                      <a:cubicBezTo>
                        <a:pt x="1" y="7"/>
                        <a:pt x="1" y="7"/>
                        <a:pt x="1" y="7"/>
                      </a:cubicBezTo>
                      <a:cubicBezTo>
                        <a:pt x="1" y="7"/>
                        <a:pt x="1" y="6"/>
                        <a:pt x="2" y="7"/>
                      </a:cubicBezTo>
                      <a:cubicBezTo>
                        <a:pt x="2" y="7"/>
                        <a:pt x="2" y="7"/>
                        <a:pt x="2" y="7"/>
                      </a:cubicBezTo>
                      <a:cubicBezTo>
                        <a:pt x="2" y="7"/>
                        <a:pt x="3" y="7"/>
                        <a:pt x="3" y="7"/>
                      </a:cubicBezTo>
                      <a:cubicBezTo>
                        <a:pt x="2" y="6"/>
                        <a:pt x="1" y="6"/>
                        <a:pt x="0" y="6"/>
                      </a:cubicBezTo>
                      <a:cubicBezTo>
                        <a:pt x="0" y="6"/>
                        <a:pt x="0" y="5"/>
                        <a:pt x="0" y="5"/>
                      </a:cubicBezTo>
                      <a:cubicBezTo>
                        <a:pt x="1" y="5"/>
                        <a:pt x="1" y="6"/>
                        <a:pt x="1" y="6"/>
                      </a:cubicBezTo>
                      <a:cubicBezTo>
                        <a:pt x="1" y="5"/>
                        <a:pt x="1" y="4"/>
                        <a:pt x="1" y="4"/>
                      </a:cubicBezTo>
                      <a:cubicBezTo>
                        <a:pt x="2" y="4"/>
                        <a:pt x="2" y="4"/>
                        <a:pt x="2" y="4"/>
                      </a:cubicBezTo>
                      <a:cubicBezTo>
                        <a:pt x="2" y="4"/>
                        <a:pt x="2" y="4"/>
                        <a:pt x="3" y="4"/>
                      </a:cubicBezTo>
                      <a:cubicBezTo>
                        <a:pt x="3" y="5"/>
                        <a:pt x="3" y="5"/>
                        <a:pt x="3" y="6"/>
                      </a:cubicBezTo>
                      <a:cubicBezTo>
                        <a:pt x="3" y="6"/>
                        <a:pt x="3" y="7"/>
                        <a:pt x="4" y="7"/>
                      </a:cubicBezTo>
                      <a:cubicBezTo>
                        <a:pt x="4" y="7"/>
                        <a:pt x="4" y="7"/>
                        <a:pt x="5" y="7"/>
                      </a:cubicBezTo>
                      <a:cubicBezTo>
                        <a:pt x="5" y="8"/>
                        <a:pt x="4" y="8"/>
                        <a:pt x="5" y="9"/>
                      </a:cubicBezTo>
                      <a:cubicBezTo>
                        <a:pt x="4" y="9"/>
                        <a:pt x="4" y="9"/>
                        <a:pt x="4" y="9"/>
                      </a:cubicBezTo>
                      <a:cubicBezTo>
                        <a:pt x="5" y="10"/>
                        <a:pt x="4" y="11"/>
                        <a:pt x="5" y="11"/>
                      </a:cubicBezTo>
                      <a:cubicBezTo>
                        <a:pt x="5" y="11"/>
                        <a:pt x="5" y="11"/>
                        <a:pt x="6" y="10"/>
                      </a:cubicBezTo>
                      <a:cubicBezTo>
                        <a:pt x="6" y="11"/>
                        <a:pt x="5" y="11"/>
                        <a:pt x="5" y="12"/>
                      </a:cubicBezTo>
                      <a:cubicBezTo>
                        <a:pt x="4" y="12"/>
                        <a:pt x="3" y="12"/>
                        <a:pt x="3" y="10"/>
                      </a:cubicBezTo>
                      <a:cubicBezTo>
                        <a:pt x="2" y="10"/>
                        <a:pt x="3" y="10"/>
                        <a:pt x="2" y="10"/>
                      </a:cubicBezTo>
                      <a:cubicBezTo>
                        <a:pt x="2" y="11"/>
                        <a:pt x="2" y="11"/>
                        <a:pt x="2" y="12"/>
                      </a:cubicBezTo>
                      <a:cubicBezTo>
                        <a:pt x="2" y="12"/>
                        <a:pt x="2" y="13"/>
                        <a:pt x="3" y="13"/>
                      </a:cubicBezTo>
                      <a:cubicBezTo>
                        <a:pt x="3" y="13"/>
                        <a:pt x="3" y="14"/>
                        <a:pt x="3" y="14"/>
                      </a:cubicBezTo>
                      <a:cubicBezTo>
                        <a:pt x="2" y="13"/>
                        <a:pt x="2" y="12"/>
                        <a:pt x="1" y="12"/>
                      </a:cubicBezTo>
                      <a:cubicBezTo>
                        <a:pt x="1" y="12"/>
                        <a:pt x="1" y="11"/>
                        <a:pt x="1" y="11"/>
                      </a:cubicBezTo>
                      <a:cubicBezTo>
                        <a:pt x="1" y="11"/>
                        <a:pt x="1" y="11"/>
                        <a:pt x="1" y="11"/>
                      </a:cubicBezTo>
                      <a:cubicBezTo>
                        <a:pt x="1" y="10"/>
                        <a:pt x="1" y="10"/>
                        <a:pt x="1" y="10"/>
                      </a:cubicBezTo>
                      <a:cubicBezTo>
                        <a:pt x="1" y="10"/>
                        <a:pt x="1" y="11"/>
                        <a:pt x="0" y="10"/>
                      </a:cubicBezTo>
                      <a:cubicBezTo>
                        <a:pt x="0" y="10"/>
                        <a:pt x="1" y="10"/>
                        <a:pt x="1" y="10"/>
                      </a:cubicBezTo>
                      <a:cubicBezTo>
                        <a:pt x="1" y="9"/>
                        <a:pt x="0" y="9"/>
                        <a:pt x="0" y="9"/>
                      </a:cubicBezTo>
                      <a:cubicBezTo>
                        <a:pt x="0" y="10"/>
                        <a:pt x="0" y="13"/>
                        <a:pt x="0" y="15"/>
                      </a:cubicBezTo>
                      <a:cubicBezTo>
                        <a:pt x="0" y="18"/>
                        <a:pt x="1" y="22"/>
                        <a:pt x="0" y="24"/>
                      </a:cubicBezTo>
                      <a:cubicBezTo>
                        <a:pt x="0" y="26"/>
                        <a:pt x="0" y="28"/>
                        <a:pt x="0" y="30"/>
                      </a:cubicBezTo>
                      <a:cubicBezTo>
                        <a:pt x="0" y="32"/>
                        <a:pt x="1" y="35"/>
                        <a:pt x="1" y="36"/>
                      </a:cubicBezTo>
                      <a:cubicBezTo>
                        <a:pt x="1" y="37"/>
                        <a:pt x="1" y="37"/>
                        <a:pt x="2" y="37"/>
                      </a:cubicBezTo>
                      <a:cubicBezTo>
                        <a:pt x="2" y="37"/>
                        <a:pt x="2" y="37"/>
                        <a:pt x="2" y="37"/>
                      </a:cubicBezTo>
                      <a:cubicBezTo>
                        <a:pt x="1" y="37"/>
                        <a:pt x="1" y="37"/>
                        <a:pt x="1" y="36"/>
                      </a:cubicBezTo>
                      <a:cubicBezTo>
                        <a:pt x="1" y="36"/>
                        <a:pt x="1" y="36"/>
                        <a:pt x="1" y="36"/>
                      </a:cubicBezTo>
                      <a:cubicBezTo>
                        <a:pt x="1" y="36"/>
                        <a:pt x="1" y="36"/>
                        <a:pt x="1" y="36"/>
                      </a:cubicBezTo>
                      <a:cubicBezTo>
                        <a:pt x="2" y="37"/>
                        <a:pt x="2" y="37"/>
                        <a:pt x="3" y="37"/>
                      </a:cubicBezTo>
                      <a:cubicBezTo>
                        <a:pt x="3" y="38"/>
                        <a:pt x="3" y="38"/>
                        <a:pt x="3" y="38"/>
                      </a:cubicBezTo>
                      <a:cubicBezTo>
                        <a:pt x="4" y="39"/>
                        <a:pt x="4" y="38"/>
                        <a:pt x="4" y="38"/>
                      </a:cubicBezTo>
                      <a:cubicBezTo>
                        <a:pt x="4" y="38"/>
                        <a:pt x="4" y="39"/>
                        <a:pt x="4" y="39"/>
                      </a:cubicBezTo>
                      <a:cubicBezTo>
                        <a:pt x="5" y="39"/>
                        <a:pt x="5" y="39"/>
                        <a:pt x="5" y="39"/>
                      </a:cubicBezTo>
                      <a:cubicBezTo>
                        <a:pt x="5" y="40"/>
                        <a:pt x="6" y="39"/>
                        <a:pt x="7" y="40"/>
                      </a:cubicBezTo>
                      <a:cubicBezTo>
                        <a:pt x="7" y="39"/>
                        <a:pt x="7" y="39"/>
                        <a:pt x="7" y="39"/>
                      </a:cubicBezTo>
                      <a:cubicBezTo>
                        <a:pt x="7" y="40"/>
                        <a:pt x="9" y="39"/>
                        <a:pt x="9" y="40"/>
                      </a:cubicBezTo>
                      <a:cubicBezTo>
                        <a:pt x="9" y="40"/>
                        <a:pt x="8" y="40"/>
                        <a:pt x="9" y="41"/>
                      </a:cubicBezTo>
                      <a:cubicBezTo>
                        <a:pt x="10" y="42"/>
                        <a:pt x="13" y="43"/>
                        <a:pt x="14" y="43"/>
                      </a:cubicBezTo>
                      <a:cubicBezTo>
                        <a:pt x="14" y="43"/>
                        <a:pt x="14" y="43"/>
                        <a:pt x="15" y="43"/>
                      </a:cubicBezTo>
                      <a:cubicBezTo>
                        <a:pt x="15" y="43"/>
                        <a:pt x="14" y="43"/>
                        <a:pt x="15" y="43"/>
                      </a:cubicBezTo>
                      <a:cubicBezTo>
                        <a:pt x="15" y="44"/>
                        <a:pt x="16" y="44"/>
                        <a:pt x="17" y="44"/>
                      </a:cubicBezTo>
                      <a:cubicBezTo>
                        <a:pt x="17" y="44"/>
                        <a:pt x="16" y="44"/>
                        <a:pt x="16" y="44"/>
                      </a:cubicBezTo>
                      <a:cubicBezTo>
                        <a:pt x="16" y="43"/>
                        <a:pt x="16" y="44"/>
                        <a:pt x="16" y="44"/>
                      </a:cubicBezTo>
                      <a:cubicBezTo>
                        <a:pt x="16" y="43"/>
                        <a:pt x="15" y="43"/>
                        <a:pt x="15" y="43"/>
                      </a:cubicBezTo>
                      <a:cubicBezTo>
                        <a:pt x="16" y="43"/>
                        <a:pt x="18" y="44"/>
                        <a:pt x="19" y="44"/>
                      </a:cubicBezTo>
                      <a:cubicBezTo>
                        <a:pt x="19" y="44"/>
                        <a:pt x="19" y="45"/>
                        <a:pt x="20" y="45"/>
                      </a:cubicBezTo>
                      <a:cubicBezTo>
                        <a:pt x="20" y="45"/>
                        <a:pt x="20" y="45"/>
                        <a:pt x="20" y="45"/>
                      </a:cubicBezTo>
                      <a:cubicBezTo>
                        <a:pt x="20" y="46"/>
                        <a:pt x="20" y="45"/>
                        <a:pt x="20" y="46"/>
                      </a:cubicBezTo>
                      <a:cubicBezTo>
                        <a:pt x="21" y="46"/>
                        <a:pt x="22" y="47"/>
                        <a:pt x="23" y="47"/>
                      </a:cubicBezTo>
                      <a:cubicBezTo>
                        <a:pt x="23" y="46"/>
                        <a:pt x="23" y="47"/>
                        <a:pt x="22" y="46"/>
                      </a:cubicBezTo>
                      <a:cubicBezTo>
                        <a:pt x="23" y="46"/>
                        <a:pt x="23" y="45"/>
                        <a:pt x="23" y="45"/>
                      </a:cubicBezTo>
                      <a:cubicBezTo>
                        <a:pt x="24" y="46"/>
                        <a:pt x="24" y="46"/>
                        <a:pt x="24" y="45"/>
                      </a:cubicBezTo>
                      <a:cubicBezTo>
                        <a:pt x="24" y="45"/>
                        <a:pt x="24" y="45"/>
                        <a:pt x="23" y="45"/>
                      </a:cubicBezTo>
                      <a:cubicBezTo>
                        <a:pt x="23" y="44"/>
                        <a:pt x="23" y="44"/>
                        <a:pt x="23" y="43"/>
                      </a:cubicBezTo>
                      <a:cubicBezTo>
                        <a:pt x="23" y="43"/>
                        <a:pt x="23" y="43"/>
                        <a:pt x="23" y="43"/>
                      </a:cubicBezTo>
                      <a:cubicBezTo>
                        <a:pt x="24" y="42"/>
                        <a:pt x="22" y="39"/>
                        <a:pt x="23" y="39"/>
                      </a:cubicBezTo>
                      <a:cubicBezTo>
                        <a:pt x="23" y="39"/>
                        <a:pt x="23" y="38"/>
                        <a:pt x="23" y="38"/>
                      </a:cubicBezTo>
                      <a:cubicBezTo>
                        <a:pt x="23" y="39"/>
                        <a:pt x="24" y="38"/>
                        <a:pt x="24" y="39"/>
                      </a:cubicBezTo>
                      <a:cubicBezTo>
                        <a:pt x="24" y="39"/>
                        <a:pt x="24" y="39"/>
                        <a:pt x="24" y="40"/>
                      </a:cubicBezTo>
                      <a:cubicBezTo>
                        <a:pt x="24" y="40"/>
                        <a:pt x="24" y="40"/>
                        <a:pt x="24" y="40"/>
                      </a:cubicBezTo>
                      <a:cubicBezTo>
                        <a:pt x="24" y="40"/>
                        <a:pt x="24" y="41"/>
                        <a:pt x="24" y="41"/>
                      </a:cubicBezTo>
                      <a:cubicBezTo>
                        <a:pt x="24" y="41"/>
                        <a:pt x="24" y="42"/>
                        <a:pt x="25" y="42"/>
                      </a:cubicBezTo>
                      <a:cubicBezTo>
                        <a:pt x="25" y="42"/>
                        <a:pt x="25" y="41"/>
                        <a:pt x="26" y="42"/>
                      </a:cubicBezTo>
                      <a:cubicBezTo>
                        <a:pt x="25" y="42"/>
                        <a:pt x="25" y="42"/>
                        <a:pt x="25" y="42"/>
                      </a:cubicBezTo>
                      <a:cubicBezTo>
                        <a:pt x="25" y="42"/>
                        <a:pt x="24" y="42"/>
                        <a:pt x="24" y="42"/>
                      </a:cubicBezTo>
                      <a:cubicBezTo>
                        <a:pt x="24" y="42"/>
                        <a:pt x="24" y="42"/>
                        <a:pt x="24" y="43"/>
                      </a:cubicBezTo>
                      <a:cubicBezTo>
                        <a:pt x="24" y="43"/>
                        <a:pt x="24" y="43"/>
                        <a:pt x="24" y="44"/>
                      </a:cubicBezTo>
                      <a:cubicBezTo>
                        <a:pt x="24" y="44"/>
                        <a:pt x="25" y="44"/>
                        <a:pt x="25" y="45"/>
                      </a:cubicBezTo>
                      <a:cubicBezTo>
                        <a:pt x="25" y="46"/>
                        <a:pt x="25" y="46"/>
                        <a:pt x="25" y="47"/>
                      </a:cubicBezTo>
                      <a:cubicBezTo>
                        <a:pt x="25" y="47"/>
                        <a:pt x="25" y="47"/>
                        <a:pt x="25" y="47"/>
                      </a:cubicBezTo>
                      <a:cubicBezTo>
                        <a:pt x="25" y="48"/>
                        <a:pt x="24" y="47"/>
                        <a:pt x="24" y="47"/>
                      </a:cubicBezTo>
                      <a:cubicBezTo>
                        <a:pt x="25" y="48"/>
                        <a:pt x="26" y="48"/>
                        <a:pt x="27" y="49"/>
                      </a:cubicBezTo>
                      <a:cubicBezTo>
                        <a:pt x="27" y="49"/>
                        <a:pt x="27" y="48"/>
                        <a:pt x="27" y="48"/>
                      </a:cubicBezTo>
                      <a:cubicBezTo>
                        <a:pt x="28" y="49"/>
                        <a:pt x="27" y="49"/>
                        <a:pt x="28" y="49"/>
                      </a:cubicBezTo>
                      <a:cubicBezTo>
                        <a:pt x="29" y="50"/>
                        <a:pt x="31" y="51"/>
                        <a:pt x="32" y="51"/>
                      </a:cubicBezTo>
                      <a:cubicBezTo>
                        <a:pt x="32" y="51"/>
                        <a:pt x="32" y="50"/>
                        <a:pt x="32" y="50"/>
                      </a:cubicBezTo>
                      <a:cubicBezTo>
                        <a:pt x="33" y="50"/>
                        <a:pt x="34" y="51"/>
                        <a:pt x="33" y="51"/>
                      </a:cubicBezTo>
                      <a:cubicBezTo>
                        <a:pt x="33" y="51"/>
                        <a:pt x="33" y="51"/>
                        <a:pt x="33" y="51"/>
                      </a:cubicBezTo>
                      <a:cubicBezTo>
                        <a:pt x="33" y="52"/>
                        <a:pt x="34" y="52"/>
                        <a:pt x="35" y="52"/>
                      </a:cubicBezTo>
                      <a:cubicBezTo>
                        <a:pt x="36" y="51"/>
                        <a:pt x="36" y="49"/>
                        <a:pt x="35" y="47"/>
                      </a:cubicBezTo>
                      <a:cubicBezTo>
                        <a:pt x="35" y="45"/>
                        <a:pt x="36" y="44"/>
                        <a:pt x="36" y="41"/>
                      </a:cubicBezTo>
                      <a:cubicBezTo>
                        <a:pt x="36" y="41"/>
                        <a:pt x="36" y="41"/>
                        <a:pt x="36" y="41"/>
                      </a:cubicBezTo>
                      <a:cubicBezTo>
                        <a:pt x="36" y="38"/>
                        <a:pt x="36" y="34"/>
                        <a:pt x="36" y="31"/>
                      </a:cubicBezTo>
                      <a:cubicBezTo>
                        <a:pt x="36" y="31"/>
                        <a:pt x="35" y="30"/>
                        <a:pt x="36" y="30"/>
                      </a:cubicBezTo>
                      <a:cubicBezTo>
                        <a:pt x="36" y="29"/>
                        <a:pt x="36" y="29"/>
                        <a:pt x="36" y="28"/>
                      </a:cubicBezTo>
                      <a:cubicBezTo>
                        <a:pt x="36" y="28"/>
                        <a:pt x="36" y="26"/>
                        <a:pt x="36" y="26"/>
                      </a:cubicBezTo>
                      <a:close/>
                      <a:moveTo>
                        <a:pt x="1" y="3"/>
                      </a:moveTo>
                      <a:cubicBezTo>
                        <a:pt x="1" y="2"/>
                        <a:pt x="1" y="2"/>
                        <a:pt x="1" y="2"/>
                      </a:cubicBezTo>
                      <a:cubicBezTo>
                        <a:pt x="1" y="2"/>
                        <a:pt x="1" y="3"/>
                        <a:pt x="1" y="3"/>
                      </a:cubicBezTo>
                      <a:close/>
                      <a:moveTo>
                        <a:pt x="4" y="6"/>
                      </a:moveTo>
                      <a:cubicBezTo>
                        <a:pt x="3" y="6"/>
                        <a:pt x="3" y="5"/>
                        <a:pt x="4" y="5"/>
                      </a:cubicBezTo>
                      <a:cubicBezTo>
                        <a:pt x="4" y="5"/>
                        <a:pt x="4" y="5"/>
                        <a:pt x="4" y="6"/>
                      </a:cubicBezTo>
                      <a:cubicBezTo>
                        <a:pt x="4" y="6"/>
                        <a:pt x="4" y="6"/>
                        <a:pt x="4" y="6"/>
                      </a:cubicBezTo>
                      <a:close/>
                      <a:moveTo>
                        <a:pt x="4" y="4"/>
                      </a:move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lose/>
                      <a:moveTo>
                        <a:pt x="5" y="4"/>
                      </a:moveTo>
                      <a:cubicBezTo>
                        <a:pt x="5" y="3"/>
                        <a:pt x="6" y="4"/>
                        <a:pt x="5" y="4"/>
                      </a:cubicBezTo>
                      <a:cubicBezTo>
                        <a:pt x="5" y="4"/>
                        <a:pt x="5" y="4"/>
                        <a:pt x="5" y="4"/>
                      </a:cubicBezTo>
                      <a:close/>
                      <a:moveTo>
                        <a:pt x="5" y="10"/>
                      </a:moveTo>
                      <a:cubicBezTo>
                        <a:pt x="5" y="10"/>
                        <a:pt x="5" y="10"/>
                        <a:pt x="5" y="10"/>
                      </a:cubicBezTo>
                      <a:cubicBezTo>
                        <a:pt x="5" y="10"/>
                        <a:pt x="5" y="9"/>
                        <a:pt x="5" y="9"/>
                      </a:cubicBezTo>
                      <a:cubicBezTo>
                        <a:pt x="5" y="10"/>
                        <a:pt x="5" y="10"/>
                        <a:pt x="5" y="10"/>
                      </a:cubicBezTo>
                      <a:close/>
                      <a:moveTo>
                        <a:pt x="25" y="44"/>
                      </a:moveTo>
                      <a:cubicBezTo>
                        <a:pt x="25" y="44"/>
                        <a:pt x="25" y="43"/>
                        <a:pt x="25" y="43"/>
                      </a:cubicBezTo>
                      <a:cubicBezTo>
                        <a:pt x="25" y="43"/>
                        <a:pt x="25" y="44"/>
                        <a:pt x="25" y="44"/>
                      </a:cubicBezTo>
                      <a:cubicBezTo>
                        <a:pt x="25" y="44"/>
                        <a:pt x="25" y="44"/>
                        <a:pt x="25" y="44"/>
                      </a:cubicBezTo>
                      <a:close/>
                      <a:moveTo>
                        <a:pt x="35" y="18"/>
                      </a:moveTo>
                      <a:cubicBezTo>
                        <a:pt x="35" y="18"/>
                        <a:pt x="35" y="18"/>
                        <a:pt x="35" y="18"/>
                      </a:cubicBezTo>
                      <a:cubicBezTo>
                        <a:pt x="34" y="18"/>
                        <a:pt x="34" y="18"/>
                        <a:pt x="35" y="18"/>
                      </a:cubicBezTo>
                      <a:close/>
                      <a:moveTo>
                        <a:pt x="34" y="20"/>
                      </a:moveTo>
                      <a:cubicBezTo>
                        <a:pt x="35" y="20"/>
                        <a:pt x="34" y="20"/>
                        <a:pt x="34" y="21"/>
                      </a:cubicBezTo>
                      <a:cubicBezTo>
                        <a:pt x="34" y="20"/>
                        <a:pt x="34" y="20"/>
                        <a:pt x="34" y="20"/>
                      </a:cubicBezTo>
                      <a:close/>
                      <a:moveTo>
                        <a:pt x="34" y="22"/>
                      </a:moveTo>
                      <a:cubicBezTo>
                        <a:pt x="33" y="22"/>
                        <a:pt x="33" y="22"/>
                        <a:pt x="33" y="22"/>
                      </a:cubicBezTo>
                      <a:cubicBezTo>
                        <a:pt x="33" y="21"/>
                        <a:pt x="33" y="21"/>
                        <a:pt x="33" y="21"/>
                      </a:cubicBezTo>
                      <a:cubicBezTo>
                        <a:pt x="33" y="21"/>
                        <a:pt x="34" y="21"/>
                        <a:pt x="34" y="22"/>
                      </a:cubicBezTo>
                      <a:close/>
                      <a:moveTo>
                        <a:pt x="34" y="35"/>
                      </a:moveTo>
                      <a:cubicBezTo>
                        <a:pt x="34" y="35"/>
                        <a:pt x="34" y="35"/>
                        <a:pt x="35" y="34"/>
                      </a:cubicBezTo>
                      <a:cubicBezTo>
                        <a:pt x="35" y="35"/>
                        <a:pt x="35" y="35"/>
                        <a:pt x="35" y="35"/>
                      </a:cubicBezTo>
                      <a:cubicBezTo>
                        <a:pt x="35" y="36"/>
                        <a:pt x="34" y="35"/>
                        <a:pt x="34" y="35"/>
                      </a:cubicBezTo>
                      <a:close/>
                      <a:moveTo>
                        <a:pt x="35" y="43"/>
                      </a:moveTo>
                      <a:cubicBezTo>
                        <a:pt x="35" y="43"/>
                        <a:pt x="34" y="43"/>
                        <a:pt x="34" y="42"/>
                      </a:cubicBezTo>
                      <a:cubicBezTo>
                        <a:pt x="34" y="42"/>
                        <a:pt x="35" y="42"/>
                        <a:pt x="35" y="42"/>
                      </a:cubicBezTo>
                      <a:cubicBezTo>
                        <a:pt x="35" y="42"/>
                        <a:pt x="35" y="43"/>
                        <a:pt x="35" y="43"/>
                      </a:cubicBezTo>
                      <a:close/>
                      <a:moveTo>
                        <a:pt x="32" y="26"/>
                      </a:moveTo>
                      <a:cubicBezTo>
                        <a:pt x="32" y="26"/>
                        <a:pt x="32" y="27"/>
                        <a:pt x="33" y="27"/>
                      </a:cubicBezTo>
                      <a:cubicBezTo>
                        <a:pt x="33" y="28"/>
                        <a:pt x="32" y="28"/>
                        <a:pt x="32" y="28"/>
                      </a:cubicBezTo>
                      <a:cubicBezTo>
                        <a:pt x="32" y="27"/>
                        <a:pt x="32" y="27"/>
                        <a:pt x="31" y="27"/>
                      </a:cubicBezTo>
                      <a:cubicBezTo>
                        <a:pt x="32" y="27"/>
                        <a:pt x="32" y="26"/>
                        <a:pt x="32" y="26"/>
                      </a:cubicBezTo>
                      <a:close/>
                      <a:moveTo>
                        <a:pt x="32" y="25"/>
                      </a:moveTo>
                      <a:cubicBezTo>
                        <a:pt x="32" y="24"/>
                        <a:pt x="32" y="24"/>
                        <a:pt x="32" y="24"/>
                      </a:cubicBezTo>
                      <a:cubicBezTo>
                        <a:pt x="33" y="25"/>
                        <a:pt x="32" y="25"/>
                        <a:pt x="32" y="25"/>
                      </a:cubicBezTo>
                      <a:close/>
                      <a:moveTo>
                        <a:pt x="34" y="38"/>
                      </a:moveTo>
                      <a:cubicBezTo>
                        <a:pt x="34" y="38"/>
                        <a:pt x="34" y="38"/>
                        <a:pt x="34" y="38"/>
                      </a:cubicBezTo>
                      <a:cubicBezTo>
                        <a:pt x="34" y="38"/>
                        <a:pt x="33" y="38"/>
                        <a:pt x="34" y="38"/>
                      </a:cubicBezTo>
                      <a:cubicBezTo>
                        <a:pt x="34" y="38"/>
                        <a:pt x="34" y="38"/>
                        <a:pt x="34" y="38"/>
                      </a:cubicBezTo>
                      <a:close/>
                      <a:moveTo>
                        <a:pt x="33" y="36"/>
                      </a:moveTo>
                      <a:cubicBezTo>
                        <a:pt x="33" y="36"/>
                        <a:pt x="33" y="35"/>
                        <a:pt x="33" y="35"/>
                      </a:cubicBezTo>
                      <a:cubicBezTo>
                        <a:pt x="34" y="35"/>
                        <a:pt x="34" y="36"/>
                        <a:pt x="34" y="36"/>
                      </a:cubicBezTo>
                      <a:cubicBezTo>
                        <a:pt x="33" y="36"/>
                        <a:pt x="33" y="36"/>
                        <a:pt x="33" y="36"/>
                      </a:cubicBezTo>
                      <a:close/>
                      <a:moveTo>
                        <a:pt x="33" y="34"/>
                      </a:moveTo>
                      <a:cubicBezTo>
                        <a:pt x="33" y="34"/>
                        <a:pt x="33" y="34"/>
                        <a:pt x="32" y="34"/>
                      </a:cubicBezTo>
                      <a:cubicBezTo>
                        <a:pt x="32" y="33"/>
                        <a:pt x="33" y="33"/>
                        <a:pt x="33" y="33"/>
                      </a:cubicBezTo>
                      <a:cubicBezTo>
                        <a:pt x="33" y="33"/>
                        <a:pt x="33" y="32"/>
                        <a:pt x="33" y="32"/>
                      </a:cubicBezTo>
                      <a:cubicBezTo>
                        <a:pt x="33" y="32"/>
                        <a:pt x="33" y="32"/>
                        <a:pt x="33" y="32"/>
                      </a:cubicBezTo>
                      <a:cubicBezTo>
                        <a:pt x="33" y="33"/>
                        <a:pt x="34" y="33"/>
                        <a:pt x="34" y="33"/>
                      </a:cubicBezTo>
                      <a:cubicBezTo>
                        <a:pt x="34" y="34"/>
                        <a:pt x="34" y="33"/>
                        <a:pt x="34" y="34"/>
                      </a:cubicBezTo>
                      <a:cubicBezTo>
                        <a:pt x="34" y="34"/>
                        <a:pt x="34" y="34"/>
                        <a:pt x="34" y="34"/>
                      </a:cubicBezTo>
                      <a:cubicBezTo>
                        <a:pt x="34" y="34"/>
                        <a:pt x="34" y="34"/>
                        <a:pt x="33" y="34"/>
                      </a:cubicBezTo>
                      <a:close/>
                      <a:moveTo>
                        <a:pt x="32" y="38"/>
                      </a:moveTo>
                      <a:cubicBezTo>
                        <a:pt x="32" y="38"/>
                        <a:pt x="33" y="39"/>
                        <a:pt x="33" y="38"/>
                      </a:cubicBezTo>
                      <a:cubicBezTo>
                        <a:pt x="33" y="39"/>
                        <a:pt x="32" y="39"/>
                        <a:pt x="32" y="38"/>
                      </a:cubicBezTo>
                      <a:close/>
                      <a:moveTo>
                        <a:pt x="32" y="38"/>
                      </a:moveTo>
                      <a:cubicBezTo>
                        <a:pt x="32" y="37"/>
                        <a:pt x="32" y="37"/>
                        <a:pt x="32" y="37"/>
                      </a:cubicBezTo>
                      <a:cubicBezTo>
                        <a:pt x="32" y="37"/>
                        <a:pt x="32" y="37"/>
                        <a:pt x="32" y="38"/>
                      </a:cubicBezTo>
                      <a:cubicBezTo>
                        <a:pt x="32" y="37"/>
                        <a:pt x="32" y="38"/>
                        <a:pt x="32" y="38"/>
                      </a:cubicBezTo>
                      <a:close/>
                      <a:moveTo>
                        <a:pt x="33" y="37"/>
                      </a:moveTo>
                      <a:cubicBezTo>
                        <a:pt x="33" y="38"/>
                        <a:pt x="33" y="38"/>
                        <a:pt x="33" y="38"/>
                      </a:cubicBezTo>
                      <a:cubicBezTo>
                        <a:pt x="33" y="38"/>
                        <a:pt x="32" y="38"/>
                        <a:pt x="33" y="37"/>
                      </a:cubicBezTo>
                      <a:close/>
                      <a:moveTo>
                        <a:pt x="34" y="32"/>
                      </a:moveTo>
                      <a:cubicBezTo>
                        <a:pt x="34" y="32"/>
                        <a:pt x="35" y="33"/>
                        <a:pt x="35" y="34"/>
                      </a:cubicBezTo>
                      <a:cubicBezTo>
                        <a:pt x="34" y="33"/>
                        <a:pt x="34" y="33"/>
                        <a:pt x="34" y="32"/>
                      </a:cubicBezTo>
                      <a:close/>
                      <a:moveTo>
                        <a:pt x="34" y="24"/>
                      </a:moveTo>
                      <a:cubicBezTo>
                        <a:pt x="34" y="24"/>
                        <a:pt x="34" y="23"/>
                        <a:pt x="35" y="24"/>
                      </a:cubicBezTo>
                      <a:cubicBezTo>
                        <a:pt x="35" y="24"/>
                        <a:pt x="35" y="24"/>
                        <a:pt x="35" y="24"/>
                      </a:cubicBezTo>
                      <a:cubicBezTo>
                        <a:pt x="35" y="24"/>
                        <a:pt x="34" y="24"/>
                        <a:pt x="34" y="24"/>
                      </a:cubicBezTo>
                      <a:close/>
                      <a:moveTo>
                        <a:pt x="34" y="32"/>
                      </a:moveTo>
                      <a:cubicBezTo>
                        <a:pt x="34" y="32"/>
                        <a:pt x="32" y="32"/>
                        <a:pt x="33" y="31"/>
                      </a:cubicBezTo>
                      <a:cubicBezTo>
                        <a:pt x="33" y="31"/>
                        <a:pt x="33" y="31"/>
                        <a:pt x="33" y="31"/>
                      </a:cubicBezTo>
                      <a:cubicBezTo>
                        <a:pt x="33" y="32"/>
                        <a:pt x="34" y="31"/>
                        <a:pt x="35" y="32"/>
                      </a:cubicBezTo>
                      <a:cubicBezTo>
                        <a:pt x="34" y="32"/>
                        <a:pt x="34" y="32"/>
                        <a:pt x="34" y="32"/>
                      </a:cubicBezTo>
                      <a:close/>
                      <a:moveTo>
                        <a:pt x="33" y="27"/>
                      </a:moveTo>
                      <a:cubicBezTo>
                        <a:pt x="33" y="26"/>
                        <a:pt x="33" y="26"/>
                        <a:pt x="33" y="26"/>
                      </a:cubicBezTo>
                      <a:cubicBezTo>
                        <a:pt x="33" y="26"/>
                        <a:pt x="33" y="26"/>
                        <a:pt x="33" y="26"/>
                      </a:cubicBezTo>
                      <a:cubicBezTo>
                        <a:pt x="33" y="26"/>
                        <a:pt x="33" y="26"/>
                        <a:pt x="33" y="27"/>
                      </a:cubicBezTo>
                      <a:close/>
                      <a:moveTo>
                        <a:pt x="32" y="31"/>
                      </a:moveTo>
                      <a:cubicBezTo>
                        <a:pt x="32" y="31"/>
                        <a:pt x="31" y="31"/>
                        <a:pt x="31" y="31"/>
                      </a:cubicBezTo>
                      <a:cubicBezTo>
                        <a:pt x="32" y="31"/>
                        <a:pt x="32" y="31"/>
                        <a:pt x="32" y="31"/>
                      </a:cubicBezTo>
                      <a:close/>
                      <a:moveTo>
                        <a:pt x="33" y="40"/>
                      </a:moveTo>
                      <a:cubicBezTo>
                        <a:pt x="33" y="40"/>
                        <a:pt x="32" y="40"/>
                        <a:pt x="32" y="40"/>
                      </a:cubicBezTo>
                      <a:cubicBezTo>
                        <a:pt x="32" y="39"/>
                        <a:pt x="33" y="40"/>
                        <a:pt x="33" y="40"/>
                      </a:cubicBezTo>
                      <a:close/>
                      <a:moveTo>
                        <a:pt x="32" y="40"/>
                      </a:moveTo>
                      <a:cubicBezTo>
                        <a:pt x="33" y="40"/>
                        <a:pt x="32" y="41"/>
                        <a:pt x="33" y="41"/>
                      </a:cubicBezTo>
                      <a:cubicBezTo>
                        <a:pt x="33" y="41"/>
                        <a:pt x="33" y="40"/>
                        <a:pt x="33" y="40"/>
                      </a:cubicBezTo>
                      <a:cubicBezTo>
                        <a:pt x="33" y="40"/>
                        <a:pt x="34" y="40"/>
                        <a:pt x="34" y="41"/>
                      </a:cubicBezTo>
                      <a:cubicBezTo>
                        <a:pt x="33" y="41"/>
                        <a:pt x="33" y="41"/>
                        <a:pt x="33" y="42"/>
                      </a:cubicBezTo>
                      <a:cubicBezTo>
                        <a:pt x="33" y="42"/>
                        <a:pt x="33" y="41"/>
                        <a:pt x="32" y="41"/>
                      </a:cubicBezTo>
                      <a:cubicBezTo>
                        <a:pt x="32" y="41"/>
                        <a:pt x="32" y="41"/>
                        <a:pt x="32" y="40"/>
                      </a:cubicBezTo>
                      <a:close/>
                      <a:moveTo>
                        <a:pt x="34" y="41"/>
                      </a:moveTo>
                      <a:cubicBezTo>
                        <a:pt x="34" y="41"/>
                        <a:pt x="34" y="41"/>
                        <a:pt x="34" y="41"/>
                      </a:cubicBezTo>
                      <a:cubicBezTo>
                        <a:pt x="34" y="42"/>
                        <a:pt x="34" y="42"/>
                        <a:pt x="34" y="42"/>
                      </a:cubicBezTo>
                      <a:cubicBezTo>
                        <a:pt x="33" y="41"/>
                        <a:pt x="34" y="41"/>
                        <a:pt x="34" y="41"/>
                      </a:cubicBezTo>
                      <a:close/>
                      <a:moveTo>
                        <a:pt x="34" y="23"/>
                      </a:moveTo>
                      <a:cubicBezTo>
                        <a:pt x="34" y="23"/>
                        <a:pt x="34" y="22"/>
                        <a:pt x="34" y="22"/>
                      </a:cubicBezTo>
                      <a:cubicBezTo>
                        <a:pt x="34" y="23"/>
                        <a:pt x="34" y="22"/>
                        <a:pt x="35" y="23"/>
                      </a:cubicBezTo>
                      <a:cubicBezTo>
                        <a:pt x="35" y="23"/>
                        <a:pt x="35" y="23"/>
                        <a:pt x="35" y="23"/>
                      </a:cubicBezTo>
                      <a:cubicBezTo>
                        <a:pt x="35" y="23"/>
                        <a:pt x="34" y="23"/>
                        <a:pt x="34" y="23"/>
                      </a:cubicBezTo>
                      <a:close/>
                      <a:moveTo>
                        <a:pt x="34" y="24"/>
                      </a:moveTo>
                      <a:cubicBezTo>
                        <a:pt x="34" y="24"/>
                        <a:pt x="35" y="25"/>
                        <a:pt x="34" y="25"/>
                      </a:cubicBezTo>
                      <a:cubicBezTo>
                        <a:pt x="33" y="25"/>
                        <a:pt x="33" y="24"/>
                        <a:pt x="32" y="23"/>
                      </a:cubicBezTo>
                      <a:cubicBezTo>
                        <a:pt x="32" y="23"/>
                        <a:pt x="32" y="24"/>
                        <a:pt x="32" y="24"/>
                      </a:cubicBezTo>
                      <a:cubicBezTo>
                        <a:pt x="32" y="24"/>
                        <a:pt x="32" y="24"/>
                        <a:pt x="31" y="23"/>
                      </a:cubicBezTo>
                      <a:cubicBezTo>
                        <a:pt x="31" y="23"/>
                        <a:pt x="32" y="23"/>
                        <a:pt x="32" y="23"/>
                      </a:cubicBezTo>
                      <a:cubicBezTo>
                        <a:pt x="33" y="23"/>
                        <a:pt x="33" y="23"/>
                        <a:pt x="34" y="23"/>
                      </a:cubicBezTo>
                      <a:cubicBezTo>
                        <a:pt x="33" y="24"/>
                        <a:pt x="33" y="23"/>
                        <a:pt x="33" y="24"/>
                      </a:cubicBezTo>
                      <a:cubicBezTo>
                        <a:pt x="33" y="24"/>
                        <a:pt x="34" y="24"/>
                        <a:pt x="34" y="24"/>
                      </a:cubicBezTo>
                      <a:close/>
                      <a:moveTo>
                        <a:pt x="33" y="23"/>
                      </a:moveTo>
                      <a:cubicBezTo>
                        <a:pt x="33" y="22"/>
                        <a:pt x="33" y="22"/>
                        <a:pt x="34" y="22"/>
                      </a:cubicBezTo>
                      <a:cubicBezTo>
                        <a:pt x="33" y="23"/>
                        <a:pt x="33" y="23"/>
                        <a:pt x="33" y="23"/>
                      </a:cubicBezTo>
                      <a:cubicBezTo>
                        <a:pt x="33" y="23"/>
                        <a:pt x="33" y="23"/>
                        <a:pt x="33" y="23"/>
                      </a:cubicBezTo>
                      <a:close/>
                      <a:moveTo>
                        <a:pt x="33" y="20"/>
                      </a:moveTo>
                      <a:cubicBezTo>
                        <a:pt x="33" y="20"/>
                        <a:pt x="33" y="20"/>
                        <a:pt x="33" y="20"/>
                      </a:cubicBezTo>
                      <a:cubicBezTo>
                        <a:pt x="33" y="20"/>
                        <a:pt x="33" y="20"/>
                        <a:pt x="33" y="20"/>
                      </a:cubicBezTo>
                      <a:cubicBezTo>
                        <a:pt x="33" y="20"/>
                        <a:pt x="33" y="20"/>
                        <a:pt x="33" y="20"/>
                      </a:cubicBezTo>
                      <a:close/>
                      <a:moveTo>
                        <a:pt x="33" y="17"/>
                      </a:moveTo>
                      <a:cubicBezTo>
                        <a:pt x="33" y="17"/>
                        <a:pt x="33" y="17"/>
                        <a:pt x="33" y="17"/>
                      </a:cubicBezTo>
                      <a:cubicBezTo>
                        <a:pt x="33" y="17"/>
                        <a:pt x="33" y="17"/>
                        <a:pt x="33" y="17"/>
                      </a:cubicBezTo>
                      <a:cubicBezTo>
                        <a:pt x="33" y="17"/>
                        <a:pt x="33" y="17"/>
                        <a:pt x="33" y="17"/>
                      </a:cubicBezTo>
                      <a:close/>
                      <a:moveTo>
                        <a:pt x="33" y="19"/>
                      </a:moveTo>
                      <a:cubicBezTo>
                        <a:pt x="33" y="19"/>
                        <a:pt x="33" y="19"/>
                        <a:pt x="32" y="19"/>
                      </a:cubicBezTo>
                      <a:cubicBezTo>
                        <a:pt x="33" y="18"/>
                        <a:pt x="32" y="18"/>
                        <a:pt x="32" y="18"/>
                      </a:cubicBezTo>
                      <a:cubicBezTo>
                        <a:pt x="32" y="17"/>
                        <a:pt x="32" y="17"/>
                        <a:pt x="32" y="16"/>
                      </a:cubicBezTo>
                      <a:cubicBezTo>
                        <a:pt x="33" y="16"/>
                        <a:pt x="32" y="18"/>
                        <a:pt x="33" y="19"/>
                      </a:cubicBezTo>
                      <a:close/>
                      <a:moveTo>
                        <a:pt x="31" y="20"/>
                      </a:moveTo>
                      <a:cubicBezTo>
                        <a:pt x="32" y="20"/>
                        <a:pt x="32" y="20"/>
                        <a:pt x="32" y="20"/>
                      </a:cubicBezTo>
                      <a:cubicBezTo>
                        <a:pt x="32" y="20"/>
                        <a:pt x="32" y="21"/>
                        <a:pt x="32" y="21"/>
                      </a:cubicBezTo>
                      <a:cubicBezTo>
                        <a:pt x="31" y="21"/>
                        <a:pt x="31" y="20"/>
                        <a:pt x="31" y="20"/>
                      </a:cubicBezTo>
                      <a:close/>
                      <a:moveTo>
                        <a:pt x="31" y="16"/>
                      </a:moveTo>
                      <a:cubicBezTo>
                        <a:pt x="31" y="16"/>
                        <a:pt x="31" y="16"/>
                        <a:pt x="30" y="16"/>
                      </a:cubicBezTo>
                      <a:cubicBezTo>
                        <a:pt x="30" y="16"/>
                        <a:pt x="30" y="16"/>
                        <a:pt x="30" y="15"/>
                      </a:cubicBezTo>
                      <a:cubicBezTo>
                        <a:pt x="30" y="15"/>
                        <a:pt x="30" y="16"/>
                        <a:pt x="31" y="16"/>
                      </a:cubicBezTo>
                      <a:close/>
                      <a:moveTo>
                        <a:pt x="30" y="45"/>
                      </a:moveTo>
                      <a:cubicBezTo>
                        <a:pt x="30" y="45"/>
                        <a:pt x="30" y="46"/>
                        <a:pt x="30" y="45"/>
                      </a:cubicBezTo>
                      <a:cubicBezTo>
                        <a:pt x="30" y="45"/>
                        <a:pt x="30" y="45"/>
                        <a:pt x="30" y="45"/>
                      </a:cubicBezTo>
                      <a:cubicBezTo>
                        <a:pt x="30" y="45"/>
                        <a:pt x="30" y="45"/>
                        <a:pt x="30" y="45"/>
                      </a:cubicBezTo>
                      <a:close/>
                      <a:moveTo>
                        <a:pt x="30" y="18"/>
                      </a:moveTo>
                      <a:cubicBezTo>
                        <a:pt x="30" y="19"/>
                        <a:pt x="30" y="18"/>
                        <a:pt x="30" y="19"/>
                      </a:cubicBezTo>
                      <a:cubicBezTo>
                        <a:pt x="30" y="19"/>
                        <a:pt x="30" y="18"/>
                        <a:pt x="30" y="18"/>
                      </a:cubicBezTo>
                      <a:cubicBezTo>
                        <a:pt x="30" y="18"/>
                        <a:pt x="30" y="18"/>
                        <a:pt x="30" y="18"/>
                      </a:cubicBezTo>
                      <a:close/>
                      <a:moveTo>
                        <a:pt x="30" y="41"/>
                      </a:moveTo>
                      <a:cubicBezTo>
                        <a:pt x="30" y="41"/>
                        <a:pt x="30" y="40"/>
                        <a:pt x="29" y="40"/>
                      </a:cubicBezTo>
                      <a:cubicBezTo>
                        <a:pt x="29" y="40"/>
                        <a:pt x="30" y="40"/>
                        <a:pt x="30" y="40"/>
                      </a:cubicBezTo>
                      <a:cubicBezTo>
                        <a:pt x="30" y="40"/>
                        <a:pt x="30" y="40"/>
                        <a:pt x="30" y="40"/>
                      </a:cubicBezTo>
                      <a:cubicBezTo>
                        <a:pt x="30" y="40"/>
                        <a:pt x="30" y="40"/>
                        <a:pt x="30" y="41"/>
                      </a:cubicBezTo>
                      <a:close/>
                      <a:moveTo>
                        <a:pt x="27" y="42"/>
                      </a:moveTo>
                      <a:cubicBezTo>
                        <a:pt x="27" y="42"/>
                        <a:pt x="26" y="42"/>
                        <a:pt x="27" y="41"/>
                      </a:cubicBezTo>
                      <a:cubicBezTo>
                        <a:pt x="27" y="41"/>
                        <a:pt x="27" y="42"/>
                        <a:pt x="27" y="42"/>
                      </a:cubicBezTo>
                      <a:close/>
                      <a:moveTo>
                        <a:pt x="27" y="23"/>
                      </a:moveTo>
                      <a:cubicBezTo>
                        <a:pt x="27" y="23"/>
                        <a:pt x="27" y="23"/>
                        <a:pt x="27" y="24"/>
                      </a:cubicBezTo>
                      <a:cubicBezTo>
                        <a:pt x="27" y="24"/>
                        <a:pt x="27" y="23"/>
                        <a:pt x="27" y="23"/>
                      </a:cubicBezTo>
                      <a:close/>
                      <a:moveTo>
                        <a:pt x="28" y="34"/>
                      </a:moveTo>
                      <a:cubicBezTo>
                        <a:pt x="27" y="34"/>
                        <a:pt x="27" y="34"/>
                        <a:pt x="27" y="34"/>
                      </a:cubicBezTo>
                      <a:cubicBezTo>
                        <a:pt x="27" y="34"/>
                        <a:pt x="28" y="34"/>
                        <a:pt x="28" y="34"/>
                      </a:cubicBezTo>
                      <a:close/>
                      <a:moveTo>
                        <a:pt x="28" y="43"/>
                      </a:moveTo>
                      <a:cubicBezTo>
                        <a:pt x="28" y="43"/>
                        <a:pt x="28" y="43"/>
                        <a:pt x="28" y="44"/>
                      </a:cubicBezTo>
                      <a:cubicBezTo>
                        <a:pt x="28" y="44"/>
                        <a:pt x="28" y="44"/>
                        <a:pt x="28" y="44"/>
                      </a:cubicBezTo>
                      <a:cubicBezTo>
                        <a:pt x="27" y="43"/>
                        <a:pt x="27" y="43"/>
                        <a:pt x="28" y="43"/>
                      </a:cubicBezTo>
                      <a:close/>
                      <a:moveTo>
                        <a:pt x="28" y="22"/>
                      </a:moveTo>
                      <a:cubicBezTo>
                        <a:pt x="28" y="21"/>
                        <a:pt x="28" y="21"/>
                        <a:pt x="28" y="21"/>
                      </a:cubicBezTo>
                      <a:cubicBezTo>
                        <a:pt x="28" y="21"/>
                        <a:pt x="28" y="21"/>
                        <a:pt x="28" y="21"/>
                      </a:cubicBezTo>
                      <a:cubicBezTo>
                        <a:pt x="28" y="21"/>
                        <a:pt x="28" y="22"/>
                        <a:pt x="28" y="22"/>
                      </a:cubicBezTo>
                      <a:close/>
                      <a:moveTo>
                        <a:pt x="28" y="22"/>
                      </a:moveTo>
                      <a:cubicBezTo>
                        <a:pt x="28" y="22"/>
                        <a:pt x="29" y="22"/>
                        <a:pt x="29" y="21"/>
                      </a:cubicBezTo>
                      <a:cubicBezTo>
                        <a:pt x="29" y="21"/>
                        <a:pt x="29" y="22"/>
                        <a:pt x="29" y="22"/>
                      </a:cubicBezTo>
                      <a:cubicBezTo>
                        <a:pt x="29" y="22"/>
                        <a:pt x="29" y="22"/>
                        <a:pt x="28" y="22"/>
                      </a:cubicBezTo>
                      <a:close/>
                      <a:moveTo>
                        <a:pt x="29" y="23"/>
                      </a:moveTo>
                      <a:cubicBezTo>
                        <a:pt x="29" y="23"/>
                        <a:pt x="30" y="23"/>
                        <a:pt x="30" y="24"/>
                      </a:cubicBezTo>
                      <a:cubicBezTo>
                        <a:pt x="29" y="24"/>
                        <a:pt x="29" y="23"/>
                        <a:pt x="29" y="23"/>
                      </a:cubicBezTo>
                      <a:cubicBezTo>
                        <a:pt x="29" y="23"/>
                        <a:pt x="29" y="22"/>
                        <a:pt x="29" y="23"/>
                      </a:cubicBezTo>
                      <a:close/>
                      <a:moveTo>
                        <a:pt x="30" y="19"/>
                      </a:moveTo>
                      <a:cubicBezTo>
                        <a:pt x="29" y="19"/>
                        <a:pt x="29" y="19"/>
                        <a:pt x="29" y="18"/>
                      </a:cubicBezTo>
                      <a:cubicBezTo>
                        <a:pt x="30" y="18"/>
                        <a:pt x="30" y="19"/>
                        <a:pt x="30" y="19"/>
                      </a:cubicBezTo>
                      <a:close/>
                      <a:moveTo>
                        <a:pt x="29" y="13"/>
                      </a:moveTo>
                      <a:cubicBezTo>
                        <a:pt x="29" y="13"/>
                        <a:pt x="29" y="14"/>
                        <a:pt x="29" y="14"/>
                      </a:cubicBezTo>
                      <a:cubicBezTo>
                        <a:pt x="29" y="14"/>
                        <a:pt x="29" y="13"/>
                        <a:pt x="29" y="13"/>
                      </a:cubicBezTo>
                      <a:close/>
                      <a:moveTo>
                        <a:pt x="29" y="18"/>
                      </a:moveTo>
                      <a:cubicBezTo>
                        <a:pt x="29" y="17"/>
                        <a:pt x="29" y="17"/>
                        <a:pt x="29" y="17"/>
                      </a:cubicBezTo>
                      <a:cubicBezTo>
                        <a:pt x="29" y="17"/>
                        <a:pt x="29" y="18"/>
                        <a:pt x="29" y="18"/>
                      </a:cubicBezTo>
                      <a:close/>
                      <a:moveTo>
                        <a:pt x="27" y="12"/>
                      </a:moveTo>
                      <a:cubicBezTo>
                        <a:pt x="27" y="12"/>
                        <a:pt x="27" y="12"/>
                        <a:pt x="27" y="13"/>
                      </a:cubicBezTo>
                      <a:cubicBezTo>
                        <a:pt x="27" y="13"/>
                        <a:pt x="27" y="12"/>
                        <a:pt x="27" y="12"/>
                      </a:cubicBezTo>
                      <a:cubicBezTo>
                        <a:pt x="27" y="12"/>
                        <a:pt x="27" y="12"/>
                        <a:pt x="27" y="12"/>
                      </a:cubicBezTo>
                      <a:close/>
                      <a:moveTo>
                        <a:pt x="27" y="13"/>
                      </a:moveTo>
                      <a:cubicBezTo>
                        <a:pt x="27" y="13"/>
                        <a:pt x="27" y="14"/>
                        <a:pt x="27" y="14"/>
                      </a:cubicBezTo>
                      <a:cubicBezTo>
                        <a:pt x="27" y="14"/>
                        <a:pt x="27" y="14"/>
                        <a:pt x="27" y="14"/>
                      </a:cubicBezTo>
                      <a:cubicBezTo>
                        <a:pt x="27" y="13"/>
                        <a:pt x="27" y="13"/>
                        <a:pt x="27" y="13"/>
                      </a:cubicBezTo>
                      <a:close/>
                      <a:moveTo>
                        <a:pt x="24" y="16"/>
                      </a:moveTo>
                      <a:cubicBezTo>
                        <a:pt x="24" y="15"/>
                        <a:pt x="24" y="15"/>
                        <a:pt x="24" y="14"/>
                      </a:cubicBezTo>
                      <a:cubicBezTo>
                        <a:pt x="24" y="14"/>
                        <a:pt x="23" y="13"/>
                        <a:pt x="23" y="13"/>
                      </a:cubicBezTo>
                      <a:cubicBezTo>
                        <a:pt x="24" y="13"/>
                        <a:pt x="24" y="12"/>
                        <a:pt x="24" y="11"/>
                      </a:cubicBezTo>
                      <a:cubicBezTo>
                        <a:pt x="24" y="11"/>
                        <a:pt x="25" y="11"/>
                        <a:pt x="25" y="11"/>
                      </a:cubicBezTo>
                      <a:cubicBezTo>
                        <a:pt x="25" y="12"/>
                        <a:pt x="25" y="12"/>
                        <a:pt x="24" y="12"/>
                      </a:cubicBezTo>
                      <a:cubicBezTo>
                        <a:pt x="25" y="12"/>
                        <a:pt x="25" y="13"/>
                        <a:pt x="25" y="13"/>
                      </a:cubicBezTo>
                      <a:cubicBezTo>
                        <a:pt x="25" y="13"/>
                        <a:pt x="25" y="13"/>
                        <a:pt x="25" y="13"/>
                      </a:cubicBezTo>
                      <a:cubicBezTo>
                        <a:pt x="25" y="14"/>
                        <a:pt x="25" y="14"/>
                        <a:pt x="26" y="14"/>
                      </a:cubicBezTo>
                      <a:cubicBezTo>
                        <a:pt x="26" y="14"/>
                        <a:pt x="26" y="13"/>
                        <a:pt x="26" y="13"/>
                      </a:cubicBezTo>
                      <a:cubicBezTo>
                        <a:pt x="26" y="13"/>
                        <a:pt x="27" y="14"/>
                        <a:pt x="26" y="14"/>
                      </a:cubicBezTo>
                      <a:cubicBezTo>
                        <a:pt x="27" y="14"/>
                        <a:pt x="27" y="14"/>
                        <a:pt x="28" y="15"/>
                      </a:cubicBezTo>
                      <a:cubicBezTo>
                        <a:pt x="28" y="16"/>
                        <a:pt x="27" y="15"/>
                        <a:pt x="28" y="16"/>
                      </a:cubicBezTo>
                      <a:cubicBezTo>
                        <a:pt x="27" y="16"/>
                        <a:pt x="27" y="16"/>
                        <a:pt x="27" y="16"/>
                      </a:cubicBezTo>
                      <a:cubicBezTo>
                        <a:pt x="27" y="17"/>
                        <a:pt x="27" y="17"/>
                        <a:pt x="27" y="17"/>
                      </a:cubicBezTo>
                      <a:cubicBezTo>
                        <a:pt x="28" y="17"/>
                        <a:pt x="28" y="18"/>
                        <a:pt x="28" y="17"/>
                      </a:cubicBezTo>
                      <a:cubicBezTo>
                        <a:pt x="29" y="18"/>
                        <a:pt x="28" y="18"/>
                        <a:pt x="28" y="19"/>
                      </a:cubicBezTo>
                      <a:cubicBezTo>
                        <a:pt x="28" y="19"/>
                        <a:pt x="28" y="19"/>
                        <a:pt x="28" y="20"/>
                      </a:cubicBezTo>
                      <a:cubicBezTo>
                        <a:pt x="29" y="20"/>
                        <a:pt x="29" y="19"/>
                        <a:pt x="29" y="19"/>
                      </a:cubicBezTo>
                      <a:cubicBezTo>
                        <a:pt x="29" y="19"/>
                        <a:pt x="29" y="19"/>
                        <a:pt x="29" y="19"/>
                      </a:cubicBezTo>
                      <a:cubicBezTo>
                        <a:pt x="29" y="20"/>
                        <a:pt x="29" y="19"/>
                        <a:pt x="29" y="20"/>
                      </a:cubicBezTo>
                      <a:cubicBezTo>
                        <a:pt x="29" y="20"/>
                        <a:pt x="29" y="20"/>
                        <a:pt x="29" y="21"/>
                      </a:cubicBezTo>
                      <a:cubicBezTo>
                        <a:pt x="29" y="21"/>
                        <a:pt x="29" y="20"/>
                        <a:pt x="29" y="20"/>
                      </a:cubicBezTo>
                      <a:cubicBezTo>
                        <a:pt x="28" y="20"/>
                        <a:pt x="27" y="20"/>
                        <a:pt x="27" y="21"/>
                      </a:cubicBezTo>
                      <a:cubicBezTo>
                        <a:pt x="27" y="21"/>
                        <a:pt x="27" y="21"/>
                        <a:pt x="27" y="21"/>
                      </a:cubicBezTo>
                      <a:cubicBezTo>
                        <a:pt x="27" y="20"/>
                        <a:pt x="27" y="20"/>
                        <a:pt x="27" y="20"/>
                      </a:cubicBezTo>
                      <a:cubicBezTo>
                        <a:pt x="27" y="20"/>
                        <a:pt x="27" y="19"/>
                        <a:pt x="27" y="19"/>
                      </a:cubicBezTo>
                      <a:cubicBezTo>
                        <a:pt x="27" y="19"/>
                        <a:pt x="27" y="19"/>
                        <a:pt x="26" y="19"/>
                      </a:cubicBezTo>
                      <a:cubicBezTo>
                        <a:pt x="26" y="19"/>
                        <a:pt x="26" y="19"/>
                        <a:pt x="26" y="18"/>
                      </a:cubicBezTo>
                      <a:cubicBezTo>
                        <a:pt x="26" y="18"/>
                        <a:pt x="26" y="19"/>
                        <a:pt x="25" y="19"/>
                      </a:cubicBezTo>
                      <a:cubicBezTo>
                        <a:pt x="25" y="18"/>
                        <a:pt x="25" y="19"/>
                        <a:pt x="25" y="19"/>
                      </a:cubicBezTo>
                      <a:cubicBezTo>
                        <a:pt x="24" y="18"/>
                        <a:pt x="25" y="18"/>
                        <a:pt x="25" y="17"/>
                      </a:cubicBezTo>
                      <a:cubicBezTo>
                        <a:pt x="25" y="17"/>
                        <a:pt x="25" y="18"/>
                        <a:pt x="26" y="18"/>
                      </a:cubicBezTo>
                      <a:cubicBezTo>
                        <a:pt x="26" y="18"/>
                        <a:pt x="25" y="16"/>
                        <a:pt x="25" y="16"/>
                      </a:cubicBezTo>
                      <a:cubicBezTo>
                        <a:pt x="24" y="16"/>
                        <a:pt x="23" y="19"/>
                        <a:pt x="25" y="21"/>
                      </a:cubicBezTo>
                      <a:cubicBezTo>
                        <a:pt x="24" y="21"/>
                        <a:pt x="24" y="20"/>
                        <a:pt x="24" y="20"/>
                      </a:cubicBezTo>
                      <a:cubicBezTo>
                        <a:pt x="24" y="20"/>
                        <a:pt x="24" y="21"/>
                        <a:pt x="23" y="21"/>
                      </a:cubicBezTo>
                      <a:cubicBezTo>
                        <a:pt x="23" y="20"/>
                        <a:pt x="23" y="19"/>
                        <a:pt x="23" y="19"/>
                      </a:cubicBezTo>
                      <a:cubicBezTo>
                        <a:pt x="23" y="19"/>
                        <a:pt x="23" y="19"/>
                        <a:pt x="23" y="19"/>
                      </a:cubicBezTo>
                      <a:cubicBezTo>
                        <a:pt x="24" y="19"/>
                        <a:pt x="23" y="16"/>
                        <a:pt x="24" y="16"/>
                      </a:cubicBezTo>
                      <a:close/>
                      <a:moveTo>
                        <a:pt x="25" y="20"/>
                      </a:moveTo>
                      <a:cubicBezTo>
                        <a:pt x="25" y="20"/>
                        <a:pt x="25" y="20"/>
                        <a:pt x="25" y="20"/>
                      </a:cubicBezTo>
                      <a:cubicBezTo>
                        <a:pt x="25" y="20"/>
                        <a:pt x="25" y="21"/>
                        <a:pt x="25" y="21"/>
                      </a:cubicBezTo>
                      <a:cubicBezTo>
                        <a:pt x="25" y="21"/>
                        <a:pt x="25" y="20"/>
                        <a:pt x="25" y="20"/>
                      </a:cubicBezTo>
                      <a:close/>
                      <a:moveTo>
                        <a:pt x="25" y="22"/>
                      </a:moveTo>
                      <a:cubicBezTo>
                        <a:pt x="25" y="22"/>
                        <a:pt x="25" y="22"/>
                        <a:pt x="25" y="22"/>
                      </a:cubicBezTo>
                      <a:cubicBezTo>
                        <a:pt x="24" y="22"/>
                        <a:pt x="24" y="21"/>
                        <a:pt x="24" y="21"/>
                      </a:cubicBezTo>
                      <a:cubicBezTo>
                        <a:pt x="25" y="21"/>
                        <a:pt x="25" y="22"/>
                        <a:pt x="25" y="22"/>
                      </a:cubicBezTo>
                      <a:close/>
                      <a:moveTo>
                        <a:pt x="26" y="24"/>
                      </a:moveTo>
                      <a:cubicBezTo>
                        <a:pt x="26" y="24"/>
                        <a:pt x="25" y="23"/>
                        <a:pt x="25" y="23"/>
                      </a:cubicBezTo>
                      <a:cubicBezTo>
                        <a:pt x="26" y="23"/>
                        <a:pt x="26" y="23"/>
                        <a:pt x="26" y="24"/>
                      </a:cubicBezTo>
                      <a:close/>
                      <a:moveTo>
                        <a:pt x="23" y="17"/>
                      </a:moveTo>
                      <a:cubicBezTo>
                        <a:pt x="23" y="18"/>
                        <a:pt x="22" y="18"/>
                        <a:pt x="22" y="18"/>
                      </a:cubicBezTo>
                      <a:cubicBezTo>
                        <a:pt x="22" y="17"/>
                        <a:pt x="22" y="17"/>
                        <a:pt x="23" y="17"/>
                      </a:cubicBezTo>
                      <a:close/>
                      <a:moveTo>
                        <a:pt x="22" y="15"/>
                      </a:moveTo>
                      <a:cubicBezTo>
                        <a:pt x="22" y="15"/>
                        <a:pt x="22" y="15"/>
                        <a:pt x="22" y="15"/>
                      </a:cubicBezTo>
                      <a:cubicBezTo>
                        <a:pt x="22" y="15"/>
                        <a:pt x="22" y="15"/>
                        <a:pt x="22" y="15"/>
                      </a:cubicBezTo>
                      <a:cubicBezTo>
                        <a:pt x="22" y="15"/>
                        <a:pt x="22" y="15"/>
                        <a:pt x="22" y="15"/>
                      </a:cubicBezTo>
                      <a:close/>
                      <a:moveTo>
                        <a:pt x="20" y="10"/>
                      </a:moveTo>
                      <a:cubicBezTo>
                        <a:pt x="20" y="11"/>
                        <a:pt x="20" y="11"/>
                        <a:pt x="20" y="11"/>
                      </a:cubicBezTo>
                      <a:cubicBezTo>
                        <a:pt x="20" y="12"/>
                        <a:pt x="21" y="12"/>
                        <a:pt x="21" y="12"/>
                      </a:cubicBezTo>
                      <a:cubicBezTo>
                        <a:pt x="22" y="12"/>
                        <a:pt x="22" y="12"/>
                        <a:pt x="23" y="13"/>
                      </a:cubicBezTo>
                      <a:cubicBezTo>
                        <a:pt x="23" y="14"/>
                        <a:pt x="22" y="13"/>
                        <a:pt x="22" y="14"/>
                      </a:cubicBezTo>
                      <a:cubicBezTo>
                        <a:pt x="22" y="14"/>
                        <a:pt x="22" y="14"/>
                        <a:pt x="22" y="14"/>
                      </a:cubicBezTo>
                      <a:cubicBezTo>
                        <a:pt x="22" y="14"/>
                        <a:pt x="21" y="13"/>
                        <a:pt x="21" y="13"/>
                      </a:cubicBezTo>
                      <a:cubicBezTo>
                        <a:pt x="21" y="12"/>
                        <a:pt x="20" y="13"/>
                        <a:pt x="20" y="12"/>
                      </a:cubicBezTo>
                      <a:cubicBezTo>
                        <a:pt x="20" y="12"/>
                        <a:pt x="20" y="13"/>
                        <a:pt x="19" y="13"/>
                      </a:cubicBezTo>
                      <a:cubicBezTo>
                        <a:pt x="19" y="12"/>
                        <a:pt x="20" y="11"/>
                        <a:pt x="19" y="10"/>
                      </a:cubicBezTo>
                      <a:cubicBezTo>
                        <a:pt x="20" y="10"/>
                        <a:pt x="20" y="10"/>
                        <a:pt x="20" y="10"/>
                      </a:cubicBezTo>
                      <a:close/>
                      <a:moveTo>
                        <a:pt x="20" y="17"/>
                      </a:moveTo>
                      <a:cubicBezTo>
                        <a:pt x="20" y="17"/>
                        <a:pt x="20" y="17"/>
                        <a:pt x="20" y="17"/>
                      </a:cubicBezTo>
                      <a:cubicBezTo>
                        <a:pt x="20" y="18"/>
                        <a:pt x="21" y="18"/>
                        <a:pt x="21" y="18"/>
                      </a:cubicBezTo>
                      <a:cubicBezTo>
                        <a:pt x="21" y="18"/>
                        <a:pt x="21" y="18"/>
                        <a:pt x="21" y="18"/>
                      </a:cubicBezTo>
                      <a:cubicBezTo>
                        <a:pt x="20" y="18"/>
                        <a:pt x="20" y="18"/>
                        <a:pt x="20" y="18"/>
                      </a:cubicBezTo>
                      <a:cubicBezTo>
                        <a:pt x="20" y="17"/>
                        <a:pt x="20" y="18"/>
                        <a:pt x="20" y="17"/>
                      </a:cubicBezTo>
                      <a:close/>
                      <a:moveTo>
                        <a:pt x="20" y="17"/>
                      </a:moveTo>
                      <a:cubicBezTo>
                        <a:pt x="20" y="16"/>
                        <a:pt x="20" y="16"/>
                        <a:pt x="20" y="16"/>
                      </a:cubicBezTo>
                      <a:cubicBezTo>
                        <a:pt x="19" y="15"/>
                        <a:pt x="20" y="15"/>
                        <a:pt x="21" y="16"/>
                      </a:cubicBezTo>
                      <a:cubicBezTo>
                        <a:pt x="21" y="16"/>
                        <a:pt x="20" y="16"/>
                        <a:pt x="20" y="17"/>
                      </a:cubicBezTo>
                      <a:close/>
                      <a:moveTo>
                        <a:pt x="20" y="14"/>
                      </a:moveTo>
                      <a:cubicBezTo>
                        <a:pt x="20" y="14"/>
                        <a:pt x="20" y="13"/>
                        <a:pt x="20" y="13"/>
                      </a:cubicBezTo>
                      <a:cubicBezTo>
                        <a:pt x="20" y="13"/>
                        <a:pt x="21" y="15"/>
                        <a:pt x="20" y="14"/>
                      </a:cubicBezTo>
                      <a:close/>
                      <a:moveTo>
                        <a:pt x="19" y="15"/>
                      </a:moveTo>
                      <a:cubicBezTo>
                        <a:pt x="19" y="15"/>
                        <a:pt x="19" y="15"/>
                        <a:pt x="19" y="15"/>
                      </a:cubicBezTo>
                      <a:cubicBezTo>
                        <a:pt x="19" y="15"/>
                        <a:pt x="19" y="15"/>
                        <a:pt x="19" y="15"/>
                      </a:cubicBezTo>
                      <a:close/>
                      <a:moveTo>
                        <a:pt x="18" y="9"/>
                      </a:moveTo>
                      <a:cubicBezTo>
                        <a:pt x="19" y="9"/>
                        <a:pt x="19" y="9"/>
                        <a:pt x="20" y="9"/>
                      </a:cubicBezTo>
                      <a:cubicBezTo>
                        <a:pt x="19" y="10"/>
                        <a:pt x="19" y="10"/>
                        <a:pt x="19" y="10"/>
                      </a:cubicBezTo>
                      <a:cubicBezTo>
                        <a:pt x="19" y="9"/>
                        <a:pt x="18" y="9"/>
                        <a:pt x="18" y="9"/>
                      </a:cubicBezTo>
                      <a:close/>
                      <a:moveTo>
                        <a:pt x="18" y="9"/>
                      </a:moveTo>
                      <a:cubicBezTo>
                        <a:pt x="18" y="9"/>
                        <a:pt x="18" y="9"/>
                        <a:pt x="18" y="9"/>
                      </a:cubicBezTo>
                      <a:cubicBezTo>
                        <a:pt x="17" y="9"/>
                        <a:pt x="17" y="9"/>
                        <a:pt x="17" y="8"/>
                      </a:cubicBezTo>
                      <a:cubicBezTo>
                        <a:pt x="18" y="8"/>
                        <a:pt x="18" y="9"/>
                        <a:pt x="18" y="9"/>
                      </a:cubicBezTo>
                      <a:close/>
                      <a:moveTo>
                        <a:pt x="17" y="13"/>
                      </a:moveTo>
                      <a:cubicBezTo>
                        <a:pt x="17" y="13"/>
                        <a:pt x="17" y="13"/>
                        <a:pt x="17" y="13"/>
                      </a:cubicBezTo>
                      <a:cubicBezTo>
                        <a:pt x="18" y="12"/>
                        <a:pt x="19" y="12"/>
                        <a:pt x="19" y="13"/>
                      </a:cubicBezTo>
                      <a:cubicBezTo>
                        <a:pt x="18" y="13"/>
                        <a:pt x="18" y="14"/>
                        <a:pt x="18" y="15"/>
                      </a:cubicBezTo>
                      <a:cubicBezTo>
                        <a:pt x="18" y="15"/>
                        <a:pt x="18" y="15"/>
                        <a:pt x="18" y="15"/>
                      </a:cubicBezTo>
                      <a:cubicBezTo>
                        <a:pt x="17" y="14"/>
                        <a:pt x="17" y="14"/>
                        <a:pt x="17" y="14"/>
                      </a:cubicBezTo>
                      <a:cubicBezTo>
                        <a:pt x="17" y="13"/>
                        <a:pt x="17" y="13"/>
                        <a:pt x="17" y="13"/>
                      </a:cubicBezTo>
                      <a:close/>
                      <a:moveTo>
                        <a:pt x="17" y="13"/>
                      </a:moveTo>
                      <a:cubicBezTo>
                        <a:pt x="17" y="14"/>
                        <a:pt x="17" y="14"/>
                        <a:pt x="17" y="14"/>
                      </a:cubicBezTo>
                      <a:cubicBezTo>
                        <a:pt x="17" y="14"/>
                        <a:pt x="17" y="14"/>
                        <a:pt x="17" y="15"/>
                      </a:cubicBezTo>
                      <a:cubicBezTo>
                        <a:pt x="16" y="14"/>
                        <a:pt x="16" y="14"/>
                        <a:pt x="17" y="13"/>
                      </a:cubicBezTo>
                      <a:close/>
                      <a:moveTo>
                        <a:pt x="14" y="12"/>
                      </a:moveTo>
                      <a:cubicBezTo>
                        <a:pt x="15" y="12"/>
                        <a:pt x="15" y="13"/>
                        <a:pt x="15" y="13"/>
                      </a:cubicBezTo>
                      <a:cubicBezTo>
                        <a:pt x="15" y="13"/>
                        <a:pt x="15" y="13"/>
                        <a:pt x="14" y="12"/>
                      </a:cubicBezTo>
                      <a:cubicBezTo>
                        <a:pt x="14" y="12"/>
                        <a:pt x="14" y="12"/>
                        <a:pt x="14" y="12"/>
                      </a:cubicBezTo>
                      <a:close/>
                      <a:moveTo>
                        <a:pt x="14" y="15"/>
                      </a:moveTo>
                      <a:cubicBezTo>
                        <a:pt x="14" y="15"/>
                        <a:pt x="14" y="15"/>
                        <a:pt x="14" y="15"/>
                      </a:cubicBezTo>
                      <a:cubicBezTo>
                        <a:pt x="14" y="15"/>
                        <a:pt x="13" y="15"/>
                        <a:pt x="14" y="15"/>
                      </a:cubicBezTo>
                      <a:cubicBezTo>
                        <a:pt x="14" y="15"/>
                        <a:pt x="14" y="15"/>
                        <a:pt x="14" y="15"/>
                      </a:cubicBezTo>
                      <a:close/>
                      <a:moveTo>
                        <a:pt x="14" y="12"/>
                      </a:moveTo>
                      <a:cubicBezTo>
                        <a:pt x="14" y="12"/>
                        <a:pt x="14" y="12"/>
                        <a:pt x="14" y="12"/>
                      </a:cubicBezTo>
                      <a:cubicBezTo>
                        <a:pt x="13" y="11"/>
                        <a:pt x="14" y="10"/>
                        <a:pt x="14" y="12"/>
                      </a:cubicBezTo>
                      <a:close/>
                      <a:moveTo>
                        <a:pt x="13" y="13"/>
                      </a:moveTo>
                      <a:cubicBezTo>
                        <a:pt x="14" y="14"/>
                        <a:pt x="13" y="14"/>
                        <a:pt x="13" y="14"/>
                      </a:cubicBezTo>
                      <a:cubicBezTo>
                        <a:pt x="12" y="14"/>
                        <a:pt x="12" y="14"/>
                        <a:pt x="12" y="14"/>
                      </a:cubicBezTo>
                      <a:cubicBezTo>
                        <a:pt x="13" y="13"/>
                        <a:pt x="13" y="13"/>
                        <a:pt x="13" y="13"/>
                      </a:cubicBezTo>
                      <a:close/>
                      <a:moveTo>
                        <a:pt x="12" y="16"/>
                      </a:moveTo>
                      <a:cubicBezTo>
                        <a:pt x="12" y="16"/>
                        <a:pt x="12" y="16"/>
                        <a:pt x="12" y="16"/>
                      </a:cubicBezTo>
                      <a:cubicBezTo>
                        <a:pt x="12" y="16"/>
                        <a:pt x="12" y="17"/>
                        <a:pt x="12" y="16"/>
                      </a:cubicBezTo>
                      <a:close/>
                      <a:moveTo>
                        <a:pt x="12" y="9"/>
                      </a:moveTo>
                      <a:cubicBezTo>
                        <a:pt x="12" y="10"/>
                        <a:pt x="12" y="9"/>
                        <a:pt x="12" y="10"/>
                      </a:cubicBezTo>
                      <a:cubicBezTo>
                        <a:pt x="10" y="9"/>
                        <a:pt x="11" y="8"/>
                        <a:pt x="12" y="9"/>
                      </a:cubicBezTo>
                      <a:close/>
                      <a:moveTo>
                        <a:pt x="11" y="12"/>
                      </a:moveTo>
                      <a:cubicBezTo>
                        <a:pt x="12" y="12"/>
                        <a:pt x="12" y="13"/>
                        <a:pt x="12" y="13"/>
                      </a:cubicBezTo>
                      <a:cubicBezTo>
                        <a:pt x="11" y="13"/>
                        <a:pt x="11" y="13"/>
                        <a:pt x="11" y="13"/>
                      </a:cubicBezTo>
                      <a:cubicBezTo>
                        <a:pt x="11" y="12"/>
                        <a:pt x="11" y="12"/>
                        <a:pt x="11" y="12"/>
                      </a:cubicBezTo>
                      <a:close/>
                      <a:moveTo>
                        <a:pt x="11" y="16"/>
                      </a:moveTo>
                      <a:cubicBezTo>
                        <a:pt x="11" y="16"/>
                        <a:pt x="11" y="16"/>
                        <a:pt x="11" y="16"/>
                      </a:cubicBezTo>
                      <a:cubicBezTo>
                        <a:pt x="11" y="16"/>
                        <a:pt x="12" y="16"/>
                        <a:pt x="11" y="16"/>
                      </a:cubicBezTo>
                      <a:close/>
                      <a:moveTo>
                        <a:pt x="8" y="4"/>
                      </a:moveTo>
                      <a:cubicBezTo>
                        <a:pt x="8" y="4"/>
                        <a:pt x="8" y="5"/>
                        <a:pt x="8" y="5"/>
                      </a:cubicBezTo>
                      <a:cubicBezTo>
                        <a:pt x="8" y="5"/>
                        <a:pt x="7" y="5"/>
                        <a:pt x="8" y="4"/>
                      </a:cubicBezTo>
                      <a:close/>
                      <a:moveTo>
                        <a:pt x="8" y="6"/>
                      </a:moveTo>
                      <a:cubicBezTo>
                        <a:pt x="8" y="6"/>
                        <a:pt x="8" y="6"/>
                        <a:pt x="8" y="6"/>
                      </a:cubicBezTo>
                      <a:cubicBezTo>
                        <a:pt x="8" y="6"/>
                        <a:pt x="8" y="6"/>
                        <a:pt x="8" y="5"/>
                      </a:cubicBezTo>
                      <a:cubicBezTo>
                        <a:pt x="8" y="5"/>
                        <a:pt x="8" y="6"/>
                        <a:pt x="8" y="5"/>
                      </a:cubicBezTo>
                      <a:cubicBezTo>
                        <a:pt x="8" y="5"/>
                        <a:pt x="8" y="5"/>
                        <a:pt x="9" y="4"/>
                      </a:cubicBezTo>
                      <a:cubicBezTo>
                        <a:pt x="9" y="5"/>
                        <a:pt x="9" y="5"/>
                        <a:pt x="9" y="6"/>
                      </a:cubicBezTo>
                      <a:cubicBezTo>
                        <a:pt x="9" y="6"/>
                        <a:pt x="8" y="6"/>
                        <a:pt x="9" y="6"/>
                      </a:cubicBezTo>
                      <a:cubicBezTo>
                        <a:pt x="9" y="6"/>
                        <a:pt x="9" y="6"/>
                        <a:pt x="10" y="6"/>
                      </a:cubicBezTo>
                      <a:cubicBezTo>
                        <a:pt x="10" y="5"/>
                        <a:pt x="10" y="5"/>
                        <a:pt x="10" y="5"/>
                      </a:cubicBezTo>
                      <a:cubicBezTo>
                        <a:pt x="10" y="5"/>
                        <a:pt x="10" y="5"/>
                        <a:pt x="11" y="5"/>
                      </a:cubicBezTo>
                      <a:cubicBezTo>
                        <a:pt x="11" y="6"/>
                        <a:pt x="11" y="7"/>
                        <a:pt x="11" y="7"/>
                      </a:cubicBezTo>
                      <a:cubicBezTo>
                        <a:pt x="10" y="7"/>
                        <a:pt x="9" y="7"/>
                        <a:pt x="9" y="7"/>
                      </a:cubicBezTo>
                      <a:cubicBezTo>
                        <a:pt x="9" y="7"/>
                        <a:pt x="9" y="7"/>
                        <a:pt x="9" y="7"/>
                      </a:cubicBezTo>
                      <a:cubicBezTo>
                        <a:pt x="9" y="8"/>
                        <a:pt x="9" y="7"/>
                        <a:pt x="10" y="7"/>
                      </a:cubicBezTo>
                      <a:cubicBezTo>
                        <a:pt x="10" y="8"/>
                        <a:pt x="10" y="8"/>
                        <a:pt x="11" y="9"/>
                      </a:cubicBezTo>
                      <a:cubicBezTo>
                        <a:pt x="11" y="10"/>
                        <a:pt x="10" y="10"/>
                        <a:pt x="10" y="11"/>
                      </a:cubicBezTo>
                      <a:cubicBezTo>
                        <a:pt x="10" y="11"/>
                        <a:pt x="10" y="11"/>
                        <a:pt x="10" y="11"/>
                      </a:cubicBezTo>
                      <a:cubicBezTo>
                        <a:pt x="11" y="13"/>
                        <a:pt x="10" y="13"/>
                        <a:pt x="10" y="14"/>
                      </a:cubicBezTo>
                      <a:cubicBezTo>
                        <a:pt x="10" y="14"/>
                        <a:pt x="10" y="14"/>
                        <a:pt x="10" y="13"/>
                      </a:cubicBezTo>
                      <a:cubicBezTo>
                        <a:pt x="10" y="13"/>
                        <a:pt x="10" y="13"/>
                        <a:pt x="10" y="12"/>
                      </a:cubicBezTo>
                      <a:cubicBezTo>
                        <a:pt x="10" y="12"/>
                        <a:pt x="9" y="12"/>
                        <a:pt x="9" y="12"/>
                      </a:cubicBezTo>
                      <a:cubicBezTo>
                        <a:pt x="10" y="12"/>
                        <a:pt x="10" y="11"/>
                        <a:pt x="10" y="10"/>
                      </a:cubicBezTo>
                      <a:cubicBezTo>
                        <a:pt x="9" y="10"/>
                        <a:pt x="9" y="11"/>
                        <a:pt x="9" y="11"/>
                      </a:cubicBezTo>
                      <a:cubicBezTo>
                        <a:pt x="8" y="11"/>
                        <a:pt x="8" y="11"/>
                        <a:pt x="8" y="11"/>
                      </a:cubicBezTo>
                      <a:cubicBezTo>
                        <a:pt x="7" y="10"/>
                        <a:pt x="8" y="10"/>
                        <a:pt x="8" y="9"/>
                      </a:cubicBezTo>
                      <a:cubicBezTo>
                        <a:pt x="8" y="9"/>
                        <a:pt x="8" y="9"/>
                        <a:pt x="8" y="9"/>
                      </a:cubicBezTo>
                      <a:cubicBezTo>
                        <a:pt x="8" y="8"/>
                        <a:pt x="7" y="8"/>
                        <a:pt x="7" y="8"/>
                      </a:cubicBezTo>
                      <a:cubicBezTo>
                        <a:pt x="7" y="7"/>
                        <a:pt x="7" y="7"/>
                        <a:pt x="7" y="7"/>
                      </a:cubicBezTo>
                      <a:cubicBezTo>
                        <a:pt x="8" y="7"/>
                        <a:pt x="7" y="6"/>
                        <a:pt x="8" y="6"/>
                      </a:cubicBezTo>
                      <a:close/>
                      <a:moveTo>
                        <a:pt x="8" y="35"/>
                      </a:moveTo>
                      <a:cubicBezTo>
                        <a:pt x="9" y="35"/>
                        <a:pt x="8" y="35"/>
                        <a:pt x="8" y="34"/>
                      </a:cubicBezTo>
                      <a:cubicBezTo>
                        <a:pt x="8" y="34"/>
                        <a:pt x="8" y="34"/>
                        <a:pt x="8" y="35"/>
                      </a:cubicBezTo>
                      <a:close/>
                      <a:moveTo>
                        <a:pt x="8" y="32"/>
                      </a:moveTo>
                      <a:cubicBezTo>
                        <a:pt x="8" y="32"/>
                        <a:pt x="8" y="32"/>
                        <a:pt x="8" y="32"/>
                      </a:cubicBezTo>
                      <a:cubicBezTo>
                        <a:pt x="8" y="33"/>
                        <a:pt x="8" y="32"/>
                        <a:pt x="8" y="32"/>
                      </a:cubicBezTo>
                      <a:close/>
                      <a:moveTo>
                        <a:pt x="7" y="14"/>
                      </a:moveTo>
                      <a:cubicBezTo>
                        <a:pt x="7" y="14"/>
                        <a:pt x="7" y="13"/>
                        <a:pt x="7" y="13"/>
                      </a:cubicBezTo>
                      <a:cubicBezTo>
                        <a:pt x="7" y="13"/>
                        <a:pt x="7" y="13"/>
                        <a:pt x="7" y="13"/>
                      </a:cubicBezTo>
                      <a:cubicBezTo>
                        <a:pt x="8" y="13"/>
                        <a:pt x="8" y="13"/>
                        <a:pt x="8" y="13"/>
                      </a:cubicBezTo>
                      <a:cubicBezTo>
                        <a:pt x="8" y="13"/>
                        <a:pt x="8" y="13"/>
                        <a:pt x="8" y="14"/>
                      </a:cubicBezTo>
                      <a:cubicBezTo>
                        <a:pt x="9" y="14"/>
                        <a:pt x="9" y="14"/>
                        <a:pt x="9" y="14"/>
                      </a:cubicBezTo>
                      <a:cubicBezTo>
                        <a:pt x="9" y="14"/>
                        <a:pt x="10" y="15"/>
                        <a:pt x="9" y="15"/>
                      </a:cubicBezTo>
                      <a:cubicBezTo>
                        <a:pt x="9" y="15"/>
                        <a:pt x="8" y="14"/>
                        <a:pt x="7" y="14"/>
                      </a:cubicBezTo>
                      <a:close/>
                      <a:moveTo>
                        <a:pt x="7" y="11"/>
                      </a:moveTo>
                      <a:cubicBezTo>
                        <a:pt x="6" y="10"/>
                        <a:pt x="7" y="10"/>
                        <a:pt x="7" y="10"/>
                      </a:cubicBezTo>
                      <a:cubicBezTo>
                        <a:pt x="7" y="11"/>
                        <a:pt x="7" y="11"/>
                        <a:pt x="7" y="11"/>
                      </a:cubicBezTo>
                      <a:close/>
                      <a:moveTo>
                        <a:pt x="8" y="12"/>
                      </a:moveTo>
                      <a:cubicBezTo>
                        <a:pt x="9" y="12"/>
                        <a:pt x="9" y="13"/>
                        <a:pt x="9" y="13"/>
                      </a:cubicBezTo>
                      <a:cubicBezTo>
                        <a:pt x="9" y="13"/>
                        <a:pt x="9" y="13"/>
                        <a:pt x="9" y="13"/>
                      </a:cubicBezTo>
                      <a:cubicBezTo>
                        <a:pt x="8" y="13"/>
                        <a:pt x="8" y="12"/>
                        <a:pt x="8" y="12"/>
                      </a:cubicBezTo>
                      <a:close/>
                      <a:moveTo>
                        <a:pt x="9" y="15"/>
                      </a:moveTo>
                      <a:cubicBezTo>
                        <a:pt x="9" y="15"/>
                        <a:pt x="9" y="16"/>
                        <a:pt x="10" y="16"/>
                      </a:cubicBezTo>
                      <a:cubicBezTo>
                        <a:pt x="10" y="16"/>
                        <a:pt x="10" y="16"/>
                        <a:pt x="10" y="16"/>
                      </a:cubicBezTo>
                      <a:cubicBezTo>
                        <a:pt x="9" y="16"/>
                        <a:pt x="9" y="16"/>
                        <a:pt x="9" y="15"/>
                      </a:cubicBezTo>
                      <a:close/>
                      <a:moveTo>
                        <a:pt x="9" y="34"/>
                      </a:moveTo>
                      <a:cubicBezTo>
                        <a:pt x="9" y="34"/>
                        <a:pt x="9" y="34"/>
                        <a:pt x="9" y="34"/>
                      </a:cubicBezTo>
                      <a:cubicBezTo>
                        <a:pt x="9" y="34"/>
                        <a:pt x="9" y="34"/>
                        <a:pt x="9" y="34"/>
                      </a:cubicBezTo>
                      <a:cubicBezTo>
                        <a:pt x="9" y="34"/>
                        <a:pt x="9" y="34"/>
                        <a:pt x="9" y="34"/>
                      </a:cubicBezTo>
                      <a:close/>
                      <a:moveTo>
                        <a:pt x="10" y="15"/>
                      </a:moveTo>
                      <a:cubicBezTo>
                        <a:pt x="10" y="16"/>
                        <a:pt x="10" y="16"/>
                        <a:pt x="10" y="15"/>
                      </a:cubicBezTo>
                      <a:cubicBezTo>
                        <a:pt x="10" y="15"/>
                        <a:pt x="10" y="15"/>
                        <a:pt x="10" y="15"/>
                      </a:cubicBezTo>
                      <a:close/>
                      <a:moveTo>
                        <a:pt x="10" y="38"/>
                      </a:moveTo>
                      <a:cubicBezTo>
                        <a:pt x="10" y="39"/>
                        <a:pt x="9" y="38"/>
                        <a:pt x="9" y="39"/>
                      </a:cubicBezTo>
                      <a:cubicBezTo>
                        <a:pt x="9" y="39"/>
                        <a:pt x="9" y="38"/>
                        <a:pt x="9" y="38"/>
                      </a:cubicBezTo>
                      <a:cubicBezTo>
                        <a:pt x="9" y="38"/>
                        <a:pt x="10" y="38"/>
                        <a:pt x="10" y="38"/>
                      </a:cubicBezTo>
                      <a:close/>
                      <a:moveTo>
                        <a:pt x="7" y="9"/>
                      </a:moveTo>
                      <a:cubicBezTo>
                        <a:pt x="7" y="9"/>
                        <a:pt x="7" y="10"/>
                        <a:pt x="7" y="10"/>
                      </a:cubicBezTo>
                      <a:cubicBezTo>
                        <a:pt x="7" y="10"/>
                        <a:pt x="7" y="10"/>
                        <a:pt x="7" y="10"/>
                      </a:cubicBezTo>
                      <a:cubicBezTo>
                        <a:pt x="7" y="10"/>
                        <a:pt x="6" y="10"/>
                        <a:pt x="7" y="10"/>
                      </a:cubicBezTo>
                      <a:cubicBezTo>
                        <a:pt x="6" y="9"/>
                        <a:pt x="7" y="9"/>
                        <a:pt x="7" y="9"/>
                      </a:cubicBezTo>
                      <a:close/>
                      <a:moveTo>
                        <a:pt x="7" y="12"/>
                      </a:moveTo>
                      <a:cubicBezTo>
                        <a:pt x="7" y="12"/>
                        <a:pt x="6" y="12"/>
                        <a:pt x="6" y="11"/>
                      </a:cubicBezTo>
                      <a:cubicBezTo>
                        <a:pt x="6" y="10"/>
                        <a:pt x="7" y="11"/>
                        <a:pt x="7" y="12"/>
                      </a:cubicBezTo>
                      <a:close/>
                      <a:moveTo>
                        <a:pt x="6" y="12"/>
                      </a:moveTo>
                      <a:cubicBezTo>
                        <a:pt x="6" y="13"/>
                        <a:pt x="5" y="13"/>
                        <a:pt x="4" y="13"/>
                      </a:cubicBezTo>
                      <a:cubicBezTo>
                        <a:pt x="5" y="12"/>
                        <a:pt x="5" y="12"/>
                        <a:pt x="6" y="12"/>
                      </a:cubicBezTo>
                      <a:close/>
                      <a:moveTo>
                        <a:pt x="5" y="14"/>
                      </a:moveTo>
                      <a:cubicBezTo>
                        <a:pt x="5" y="14"/>
                        <a:pt x="5" y="14"/>
                        <a:pt x="5" y="14"/>
                      </a:cubicBezTo>
                      <a:cubicBezTo>
                        <a:pt x="5" y="14"/>
                        <a:pt x="4" y="14"/>
                        <a:pt x="4" y="13"/>
                      </a:cubicBezTo>
                      <a:cubicBezTo>
                        <a:pt x="5" y="13"/>
                        <a:pt x="5" y="13"/>
                        <a:pt x="5" y="14"/>
                      </a:cubicBezTo>
                      <a:close/>
                      <a:moveTo>
                        <a:pt x="4" y="23"/>
                      </a:moveTo>
                      <a:cubicBezTo>
                        <a:pt x="5" y="23"/>
                        <a:pt x="5" y="23"/>
                        <a:pt x="4" y="23"/>
                      </a:cubicBezTo>
                      <a:cubicBezTo>
                        <a:pt x="4" y="23"/>
                        <a:pt x="4" y="23"/>
                        <a:pt x="4" y="23"/>
                      </a:cubicBezTo>
                      <a:close/>
                      <a:moveTo>
                        <a:pt x="5" y="24"/>
                      </a:moveTo>
                      <a:cubicBezTo>
                        <a:pt x="4" y="24"/>
                        <a:pt x="4" y="24"/>
                        <a:pt x="4" y="24"/>
                      </a:cubicBezTo>
                      <a:cubicBezTo>
                        <a:pt x="4" y="24"/>
                        <a:pt x="5" y="24"/>
                        <a:pt x="5" y="24"/>
                      </a:cubicBezTo>
                      <a:close/>
                      <a:moveTo>
                        <a:pt x="3" y="33"/>
                      </a:moveTo>
                      <a:cubicBezTo>
                        <a:pt x="3" y="33"/>
                        <a:pt x="3" y="33"/>
                        <a:pt x="3" y="33"/>
                      </a:cubicBezTo>
                      <a:cubicBezTo>
                        <a:pt x="3" y="33"/>
                        <a:pt x="3" y="33"/>
                        <a:pt x="3" y="33"/>
                      </a:cubicBezTo>
                      <a:cubicBezTo>
                        <a:pt x="3" y="32"/>
                        <a:pt x="2" y="32"/>
                        <a:pt x="2" y="32"/>
                      </a:cubicBezTo>
                      <a:cubicBezTo>
                        <a:pt x="3" y="31"/>
                        <a:pt x="2" y="30"/>
                        <a:pt x="2" y="30"/>
                      </a:cubicBezTo>
                      <a:cubicBezTo>
                        <a:pt x="3" y="30"/>
                        <a:pt x="3" y="30"/>
                        <a:pt x="3" y="31"/>
                      </a:cubicBezTo>
                      <a:cubicBezTo>
                        <a:pt x="3" y="31"/>
                        <a:pt x="3" y="31"/>
                        <a:pt x="3" y="31"/>
                      </a:cubicBezTo>
                      <a:cubicBezTo>
                        <a:pt x="3" y="31"/>
                        <a:pt x="3" y="32"/>
                        <a:pt x="3" y="32"/>
                      </a:cubicBezTo>
                      <a:cubicBezTo>
                        <a:pt x="3" y="32"/>
                        <a:pt x="3" y="31"/>
                        <a:pt x="4" y="32"/>
                      </a:cubicBezTo>
                      <a:cubicBezTo>
                        <a:pt x="4" y="32"/>
                        <a:pt x="3" y="33"/>
                        <a:pt x="3" y="33"/>
                      </a:cubicBezTo>
                      <a:close/>
                      <a:moveTo>
                        <a:pt x="3" y="29"/>
                      </a:moveTo>
                      <a:cubicBezTo>
                        <a:pt x="3" y="29"/>
                        <a:pt x="3" y="29"/>
                        <a:pt x="3" y="29"/>
                      </a:cubicBezTo>
                      <a:cubicBezTo>
                        <a:pt x="3" y="29"/>
                        <a:pt x="3" y="30"/>
                        <a:pt x="3" y="30"/>
                      </a:cubicBezTo>
                      <a:cubicBezTo>
                        <a:pt x="3" y="30"/>
                        <a:pt x="3" y="29"/>
                        <a:pt x="3" y="29"/>
                      </a:cubicBezTo>
                      <a:close/>
                      <a:moveTo>
                        <a:pt x="4" y="33"/>
                      </a:moveTo>
                      <a:cubicBezTo>
                        <a:pt x="4" y="33"/>
                        <a:pt x="4" y="33"/>
                        <a:pt x="4" y="34"/>
                      </a:cubicBezTo>
                      <a:cubicBezTo>
                        <a:pt x="4" y="33"/>
                        <a:pt x="4" y="33"/>
                        <a:pt x="4" y="33"/>
                      </a:cubicBezTo>
                      <a:cubicBezTo>
                        <a:pt x="4" y="33"/>
                        <a:pt x="4" y="33"/>
                        <a:pt x="4" y="33"/>
                      </a:cubicBezTo>
                      <a:close/>
                      <a:moveTo>
                        <a:pt x="4" y="31"/>
                      </a:moveTo>
                      <a:cubicBezTo>
                        <a:pt x="4" y="31"/>
                        <a:pt x="4" y="31"/>
                        <a:pt x="4" y="31"/>
                      </a:cubicBezTo>
                      <a:cubicBezTo>
                        <a:pt x="4" y="31"/>
                        <a:pt x="4" y="31"/>
                        <a:pt x="4" y="31"/>
                      </a:cubicBezTo>
                      <a:close/>
                      <a:moveTo>
                        <a:pt x="5" y="32"/>
                      </a:moveTo>
                      <a:cubicBezTo>
                        <a:pt x="5" y="32"/>
                        <a:pt x="4" y="32"/>
                        <a:pt x="4" y="32"/>
                      </a:cubicBezTo>
                      <a:cubicBezTo>
                        <a:pt x="4" y="32"/>
                        <a:pt x="4" y="32"/>
                        <a:pt x="5" y="32"/>
                      </a:cubicBezTo>
                      <a:close/>
                      <a:moveTo>
                        <a:pt x="4" y="20"/>
                      </a:moveTo>
                      <a:cubicBezTo>
                        <a:pt x="4" y="20"/>
                        <a:pt x="4" y="19"/>
                        <a:pt x="4" y="19"/>
                      </a:cubicBezTo>
                      <a:cubicBezTo>
                        <a:pt x="4" y="20"/>
                        <a:pt x="4" y="21"/>
                        <a:pt x="4" y="20"/>
                      </a:cubicBezTo>
                      <a:close/>
                      <a:moveTo>
                        <a:pt x="4" y="25"/>
                      </a:moveTo>
                      <a:cubicBezTo>
                        <a:pt x="4" y="25"/>
                        <a:pt x="4" y="25"/>
                        <a:pt x="4" y="25"/>
                      </a:cubicBezTo>
                      <a:cubicBezTo>
                        <a:pt x="4" y="25"/>
                        <a:pt x="4" y="25"/>
                        <a:pt x="4" y="24"/>
                      </a:cubicBezTo>
                      <a:cubicBezTo>
                        <a:pt x="4" y="24"/>
                        <a:pt x="4" y="25"/>
                        <a:pt x="4" y="25"/>
                      </a:cubicBezTo>
                      <a:close/>
                      <a:moveTo>
                        <a:pt x="4" y="23"/>
                      </a:moveTo>
                      <a:cubicBezTo>
                        <a:pt x="3" y="23"/>
                        <a:pt x="3" y="22"/>
                        <a:pt x="3" y="22"/>
                      </a:cubicBezTo>
                      <a:cubicBezTo>
                        <a:pt x="3" y="22"/>
                        <a:pt x="4" y="23"/>
                        <a:pt x="4" y="23"/>
                      </a:cubicBezTo>
                      <a:close/>
                      <a:moveTo>
                        <a:pt x="2" y="27"/>
                      </a:moveTo>
                      <a:cubicBezTo>
                        <a:pt x="2" y="27"/>
                        <a:pt x="2" y="26"/>
                        <a:pt x="2" y="26"/>
                      </a:cubicBezTo>
                      <a:cubicBezTo>
                        <a:pt x="2" y="25"/>
                        <a:pt x="2" y="26"/>
                        <a:pt x="2" y="26"/>
                      </a:cubicBezTo>
                      <a:cubicBezTo>
                        <a:pt x="2" y="25"/>
                        <a:pt x="2" y="25"/>
                        <a:pt x="2" y="25"/>
                      </a:cubicBezTo>
                      <a:cubicBezTo>
                        <a:pt x="3" y="25"/>
                        <a:pt x="3" y="25"/>
                        <a:pt x="3" y="25"/>
                      </a:cubicBezTo>
                      <a:cubicBezTo>
                        <a:pt x="3" y="26"/>
                        <a:pt x="3" y="26"/>
                        <a:pt x="2" y="27"/>
                      </a:cubicBezTo>
                      <a:close/>
                      <a:moveTo>
                        <a:pt x="3" y="21"/>
                      </a:moveTo>
                      <a:cubicBezTo>
                        <a:pt x="3" y="21"/>
                        <a:pt x="2" y="21"/>
                        <a:pt x="2" y="21"/>
                      </a:cubicBezTo>
                      <a:cubicBezTo>
                        <a:pt x="3" y="21"/>
                        <a:pt x="3" y="21"/>
                        <a:pt x="3" y="21"/>
                      </a:cubicBezTo>
                      <a:cubicBezTo>
                        <a:pt x="3" y="21"/>
                        <a:pt x="3" y="21"/>
                        <a:pt x="3" y="21"/>
                      </a:cubicBezTo>
                      <a:close/>
                      <a:moveTo>
                        <a:pt x="3" y="18"/>
                      </a:moveTo>
                      <a:cubicBezTo>
                        <a:pt x="2" y="18"/>
                        <a:pt x="2" y="17"/>
                        <a:pt x="3" y="17"/>
                      </a:cubicBezTo>
                      <a:cubicBezTo>
                        <a:pt x="3" y="18"/>
                        <a:pt x="3" y="18"/>
                        <a:pt x="3" y="18"/>
                      </a:cubicBezTo>
                      <a:cubicBezTo>
                        <a:pt x="3" y="18"/>
                        <a:pt x="3" y="18"/>
                        <a:pt x="3" y="18"/>
                      </a:cubicBezTo>
                      <a:close/>
                      <a:moveTo>
                        <a:pt x="3" y="14"/>
                      </a:moveTo>
                      <a:cubicBezTo>
                        <a:pt x="3" y="15"/>
                        <a:pt x="3" y="15"/>
                        <a:pt x="3" y="15"/>
                      </a:cubicBezTo>
                      <a:cubicBezTo>
                        <a:pt x="2" y="15"/>
                        <a:pt x="2" y="14"/>
                        <a:pt x="3" y="14"/>
                      </a:cubicBezTo>
                      <a:close/>
                      <a:moveTo>
                        <a:pt x="3" y="16"/>
                      </a:moveTo>
                      <a:cubicBezTo>
                        <a:pt x="3" y="17"/>
                        <a:pt x="2" y="16"/>
                        <a:pt x="2" y="16"/>
                      </a:cubicBezTo>
                      <a:cubicBezTo>
                        <a:pt x="2" y="16"/>
                        <a:pt x="3" y="16"/>
                        <a:pt x="3" y="16"/>
                      </a:cubicBezTo>
                      <a:close/>
                      <a:moveTo>
                        <a:pt x="2" y="13"/>
                      </a:moveTo>
                      <a:cubicBezTo>
                        <a:pt x="2" y="13"/>
                        <a:pt x="2" y="14"/>
                        <a:pt x="2" y="14"/>
                      </a:cubicBezTo>
                      <a:cubicBezTo>
                        <a:pt x="2" y="14"/>
                        <a:pt x="2" y="13"/>
                        <a:pt x="2" y="13"/>
                      </a:cubicBezTo>
                      <a:close/>
                      <a:moveTo>
                        <a:pt x="1" y="12"/>
                      </a:moveTo>
                      <a:cubicBezTo>
                        <a:pt x="1" y="13"/>
                        <a:pt x="2" y="14"/>
                        <a:pt x="1" y="14"/>
                      </a:cubicBezTo>
                      <a:cubicBezTo>
                        <a:pt x="1" y="13"/>
                        <a:pt x="1" y="13"/>
                        <a:pt x="1" y="13"/>
                      </a:cubicBezTo>
                      <a:cubicBezTo>
                        <a:pt x="1" y="13"/>
                        <a:pt x="1" y="12"/>
                        <a:pt x="1" y="12"/>
                      </a:cubicBezTo>
                      <a:close/>
                      <a:moveTo>
                        <a:pt x="1" y="14"/>
                      </a:moveTo>
                      <a:cubicBezTo>
                        <a:pt x="1" y="14"/>
                        <a:pt x="2" y="15"/>
                        <a:pt x="2" y="14"/>
                      </a:cubicBezTo>
                      <a:cubicBezTo>
                        <a:pt x="2" y="15"/>
                        <a:pt x="1" y="14"/>
                        <a:pt x="1" y="14"/>
                      </a:cubicBezTo>
                      <a:cubicBezTo>
                        <a:pt x="1" y="14"/>
                        <a:pt x="1" y="14"/>
                        <a:pt x="1" y="14"/>
                      </a:cubicBezTo>
                      <a:close/>
                      <a:moveTo>
                        <a:pt x="1" y="18"/>
                      </a:moveTo>
                      <a:cubicBezTo>
                        <a:pt x="1" y="18"/>
                        <a:pt x="1" y="18"/>
                        <a:pt x="1" y="19"/>
                      </a:cubicBezTo>
                      <a:cubicBezTo>
                        <a:pt x="1" y="19"/>
                        <a:pt x="1" y="18"/>
                        <a:pt x="1" y="18"/>
                      </a:cubicBezTo>
                      <a:close/>
                      <a:moveTo>
                        <a:pt x="1" y="19"/>
                      </a:moveTo>
                      <a:cubicBezTo>
                        <a:pt x="1" y="19"/>
                        <a:pt x="2" y="19"/>
                        <a:pt x="2" y="20"/>
                      </a:cubicBezTo>
                      <a:cubicBezTo>
                        <a:pt x="2" y="20"/>
                        <a:pt x="1" y="20"/>
                        <a:pt x="1" y="20"/>
                      </a:cubicBezTo>
                      <a:cubicBezTo>
                        <a:pt x="1" y="19"/>
                        <a:pt x="1" y="19"/>
                        <a:pt x="1" y="19"/>
                      </a:cubicBezTo>
                      <a:close/>
                      <a:moveTo>
                        <a:pt x="1" y="29"/>
                      </a:moveTo>
                      <a:cubicBezTo>
                        <a:pt x="1" y="29"/>
                        <a:pt x="1" y="28"/>
                        <a:pt x="2" y="29"/>
                      </a:cubicBezTo>
                      <a:cubicBezTo>
                        <a:pt x="2" y="29"/>
                        <a:pt x="2" y="29"/>
                        <a:pt x="2" y="30"/>
                      </a:cubicBezTo>
                      <a:cubicBezTo>
                        <a:pt x="2" y="29"/>
                        <a:pt x="2" y="30"/>
                        <a:pt x="1" y="29"/>
                      </a:cubicBezTo>
                      <a:close/>
                      <a:moveTo>
                        <a:pt x="4" y="36"/>
                      </a:moveTo>
                      <a:cubicBezTo>
                        <a:pt x="3" y="36"/>
                        <a:pt x="3" y="36"/>
                        <a:pt x="2" y="35"/>
                      </a:cubicBezTo>
                      <a:cubicBezTo>
                        <a:pt x="2" y="35"/>
                        <a:pt x="3" y="35"/>
                        <a:pt x="2" y="35"/>
                      </a:cubicBezTo>
                      <a:cubicBezTo>
                        <a:pt x="2" y="35"/>
                        <a:pt x="2" y="35"/>
                        <a:pt x="2" y="35"/>
                      </a:cubicBezTo>
                      <a:cubicBezTo>
                        <a:pt x="2" y="34"/>
                        <a:pt x="2" y="34"/>
                        <a:pt x="2" y="35"/>
                      </a:cubicBezTo>
                      <a:cubicBezTo>
                        <a:pt x="2" y="34"/>
                        <a:pt x="2" y="33"/>
                        <a:pt x="2" y="32"/>
                      </a:cubicBezTo>
                      <a:cubicBezTo>
                        <a:pt x="3" y="32"/>
                        <a:pt x="2" y="33"/>
                        <a:pt x="2" y="33"/>
                      </a:cubicBezTo>
                      <a:cubicBezTo>
                        <a:pt x="3" y="34"/>
                        <a:pt x="3" y="34"/>
                        <a:pt x="4" y="35"/>
                      </a:cubicBezTo>
                      <a:cubicBezTo>
                        <a:pt x="3" y="35"/>
                        <a:pt x="3" y="35"/>
                        <a:pt x="4" y="36"/>
                      </a:cubicBezTo>
                      <a:close/>
                      <a:moveTo>
                        <a:pt x="4" y="37"/>
                      </a:moveTo>
                      <a:cubicBezTo>
                        <a:pt x="4" y="36"/>
                        <a:pt x="4" y="35"/>
                        <a:pt x="4" y="34"/>
                      </a:cubicBezTo>
                      <a:cubicBezTo>
                        <a:pt x="4" y="34"/>
                        <a:pt x="4" y="34"/>
                        <a:pt x="4" y="34"/>
                      </a:cubicBezTo>
                      <a:cubicBezTo>
                        <a:pt x="4" y="33"/>
                        <a:pt x="4" y="33"/>
                        <a:pt x="5" y="33"/>
                      </a:cubicBezTo>
                      <a:cubicBezTo>
                        <a:pt x="5" y="34"/>
                        <a:pt x="5" y="34"/>
                        <a:pt x="5" y="34"/>
                      </a:cubicBezTo>
                      <a:cubicBezTo>
                        <a:pt x="5" y="35"/>
                        <a:pt x="5" y="35"/>
                        <a:pt x="5" y="35"/>
                      </a:cubicBezTo>
                      <a:cubicBezTo>
                        <a:pt x="5" y="35"/>
                        <a:pt x="5" y="35"/>
                        <a:pt x="5" y="36"/>
                      </a:cubicBezTo>
                      <a:cubicBezTo>
                        <a:pt x="5" y="36"/>
                        <a:pt x="5" y="36"/>
                        <a:pt x="5" y="36"/>
                      </a:cubicBezTo>
                      <a:cubicBezTo>
                        <a:pt x="5" y="37"/>
                        <a:pt x="5" y="37"/>
                        <a:pt x="4" y="37"/>
                      </a:cubicBezTo>
                      <a:close/>
                      <a:moveTo>
                        <a:pt x="5" y="19"/>
                      </a:moveTo>
                      <a:cubicBezTo>
                        <a:pt x="5" y="19"/>
                        <a:pt x="5" y="19"/>
                        <a:pt x="5" y="19"/>
                      </a:cubicBezTo>
                      <a:cubicBezTo>
                        <a:pt x="5" y="19"/>
                        <a:pt x="5" y="19"/>
                        <a:pt x="5" y="18"/>
                      </a:cubicBezTo>
                      <a:cubicBezTo>
                        <a:pt x="5" y="18"/>
                        <a:pt x="4" y="18"/>
                        <a:pt x="4" y="18"/>
                      </a:cubicBezTo>
                      <a:cubicBezTo>
                        <a:pt x="4" y="17"/>
                        <a:pt x="4" y="16"/>
                        <a:pt x="4" y="15"/>
                      </a:cubicBezTo>
                      <a:cubicBezTo>
                        <a:pt x="5" y="16"/>
                        <a:pt x="5" y="15"/>
                        <a:pt x="6" y="15"/>
                      </a:cubicBezTo>
                      <a:cubicBezTo>
                        <a:pt x="6" y="16"/>
                        <a:pt x="5" y="16"/>
                        <a:pt x="6" y="17"/>
                      </a:cubicBezTo>
                      <a:cubicBezTo>
                        <a:pt x="5" y="17"/>
                        <a:pt x="5" y="17"/>
                        <a:pt x="5" y="17"/>
                      </a:cubicBezTo>
                      <a:cubicBezTo>
                        <a:pt x="5" y="17"/>
                        <a:pt x="5" y="17"/>
                        <a:pt x="4" y="17"/>
                      </a:cubicBezTo>
                      <a:cubicBezTo>
                        <a:pt x="5" y="18"/>
                        <a:pt x="5" y="18"/>
                        <a:pt x="5" y="18"/>
                      </a:cubicBezTo>
                      <a:cubicBezTo>
                        <a:pt x="5" y="18"/>
                        <a:pt x="5" y="18"/>
                        <a:pt x="6" y="18"/>
                      </a:cubicBezTo>
                      <a:cubicBezTo>
                        <a:pt x="6" y="19"/>
                        <a:pt x="5" y="19"/>
                        <a:pt x="5" y="19"/>
                      </a:cubicBezTo>
                      <a:close/>
                      <a:moveTo>
                        <a:pt x="5" y="26"/>
                      </a:moveTo>
                      <a:cubicBezTo>
                        <a:pt x="6" y="26"/>
                        <a:pt x="6" y="26"/>
                        <a:pt x="6" y="27"/>
                      </a:cubicBezTo>
                      <a:cubicBezTo>
                        <a:pt x="6" y="27"/>
                        <a:pt x="5" y="27"/>
                        <a:pt x="5" y="26"/>
                      </a:cubicBezTo>
                      <a:close/>
                      <a:moveTo>
                        <a:pt x="5" y="6"/>
                      </a:moveTo>
                      <a:cubicBezTo>
                        <a:pt x="6" y="6"/>
                        <a:pt x="6" y="6"/>
                        <a:pt x="6" y="7"/>
                      </a:cubicBezTo>
                      <a:cubicBezTo>
                        <a:pt x="5" y="6"/>
                        <a:pt x="6" y="6"/>
                        <a:pt x="5" y="6"/>
                      </a:cubicBezTo>
                      <a:close/>
                      <a:moveTo>
                        <a:pt x="6" y="36"/>
                      </a:moveTo>
                      <a:cubicBezTo>
                        <a:pt x="6" y="35"/>
                        <a:pt x="6" y="35"/>
                        <a:pt x="6" y="34"/>
                      </a:cubicBezTo>
                      <a:cubicBezTo>
                        <a:pt x="6" y="35"/>
                        <a:pt x="7" y="35"/>
                        <a:pt x="7" y="35"/>
                      </a:cubicBezTo>
                      <a:cubicBezTo>
                        <a:pt x="7" y="34"/>
                        <a:pt x="7" y="34"/>
                        <a:pt x="7" y="34"/>
                      </a:cubicBezTo>
                      <a:cubicBezTo>
                        <a:pt x="7" y="34"/>
                        <a:pt x="7" y="34"/>
                        <a:pt x="7" y="34"/>
                      </a:cubicBezTo>
                      <a:cubicBezTo>
                        <a:pt x="8" y="34"/>
                        <a:pt x="7" y="34"/>
                        <a:pt x="7" y="35"/>
                      </a:cubicBezTo>
                      <a:cubicBezTo>
                        <a:pt x="8" y="35"/>
                        <a:pt x="8" y="35"/>
                        <a:pt x="9" y="35"/>
                      </a:cubicBezTo>
                      <a:cubicBezTo>
                        <a:pt x="9" y="36"/>
                        <a:pt x="9" y="36"/>
                        <a:pt x="9" y="36"/>
                      </a:cubicBezTo>
                      <a:cubicBezTo>
                        <a:pt x="8" y="36"/>
                        <a:pt x="8" y="36"/>
                        <a:pt x="8" y="35"/>
                      </a:cubicBezTo>
                      <a:cubicBezTo>
                        <a:pt x="8" y="36"/>
                        <a:pt x="8" y="36"/>
                        <a:pt x="8" y="36"/>
                      </a:cubicBezTo>
                      <a:cubicBezTo>
                        <a:pt x="7" y="36"/>
                        <a:pt x="8" y="37"/>
                        <a:pt x="7" y="37"/>
                      </a:cubicBezTo>
                      <a:cubicBezTo>
                        <a:pt x="7" y="36"/>
                        <a:pt x="7" y="36"/>
                        <a:pt x="7" y="36"/>
                      </a:cubicBezTo>
                      <a:cubicBezTo>
                        <a:pt x="7" y="35"/>
                        <a:pt x="6" y="35"/>
                        <a:pt x="6" y="36"/>
                      </a:cubicBezTo>
                      <a:close/>
                      <a:moveTo>
                        <a:pt x="8" y="39"/>
                      </a:moveTo>
                      <a:cubicBezTo>
                        <a:pt x="8" y="39"/>
                        <a:pt x="8" y="39"/>
                        <a:pt x="8" y="38"/>
                      </a:cubicBezTo>
                      <a:cubicBezTo>
                        <a:pt x="8" y="38"/>
                        <a:pt x="8" y="39"/>
                        <a:pt x="7" y="39"/>
                      </a:cubicBezTo>
                      <a:cubicBezTo>
                        <a:pt x="7" y="38"/>
                        <a:pt x="7" y="37"/>
                        <a:pt x="8" y="38"/>
                      </a:cubicBezTo>
                      <a:cubicBezTo>
                        <a:pt x="8" y="37"/>
                        <a:pt x="8" y="37"/>
                        <a:pt x="9" y="37"/>
                      </a:cubicBezTo>
                      <a:cubicBezTo>
                        <a:pt x="8" y="38"/>
                        <a:pt x="9" y="39"/>
                        <a:pt x="8" y="39"/>
                      </a:cubicBezTo>
                      <a:close/>
                      <a:moveTo>
                        <a:pt x="10" y="36"/>
                      </a:moveTo>
                      <a:cubicBezTo>
                        <a:pt x="9" y="36"/>
                        <a:pt x="9" y="36"/>
                        <a:pt x="9" y="36"/>
                      </a:cubicBezTo>
                      <a:cubicBezTo>
                        <a:pt x="9" y="35"/>
                        <a:pt x="10" y="36"/>
                        <a:pt x="10" y="36"/>
                      </a:cubicBezTo>
                      <a:close/>
                      <a:moveTo>
                        <a:pt x="9" y="40"/>
                      </a:moveTo>
                      <a:cubicBezTo>
                        <a:pt x="9" y="40"/>
                        <a:pt x="10" y="41"/>
                        <a:pt x="10" y="41"/>
                      </a:cubicBezTo>
                      <a:cubicBezTo>
                        <a:pt x="10" y="41"/>
                        <a:pt x="9" y="41"/>
                        <a:pt x="9" y="40"/>
                      </a:cubicBezTo>
                      <a:close/>
                      <a:moveTo>
                        <a:pt x="10" y="36"/>
                      </a:moveTo>
                      <a:cubicBezTo>
                        <a:pt x="10" y="36"/>
                        <a:pt x="11" y="37"/>
                        <a:pt x="11" y="37"/>
                      </a:cubicBezTo>
                      <a:cubicBezTo>
                        <a:pt x="11" y="37"/>
                        <a:pt x="11" y="37"/>
                        <a:pt x="10" y="37"/>
                      </a:cubicBezTo>
                      <a:cubicBezTo>
                        <a:pt x="10" y="37"/>
                        <a:pt x="10" y="37"/>
                        <a:pt x="10" y="36"/>
                      </a:cubicBezTo>
                      <a:close/>
                      <a:moveTo>
                        <a:pt x="11" y="41"/>
                      </a:moveTo>
                      <a:cubicBezTo>
                        <a:pt x="11" y="41"/>
                        <a:pt x="11" y="41"/>
                        <a:pt x="11" y="41"/>
                      </a:cubicBezTo>
                      <a:cubicBezTo>
                        <a:pt x="11" y="42"/>
                        <a:pt x="11" y="41"/>
                        <a:pt x="11" y="41"/>
                      </a:cubicBezTo>
                      <a:close/>
                      <a:moveTo>
                        <a:pt x="11" y="35"/>
                      </a:moveTo>
                      <a:cubicBezTo>
                        <a:pt x="11" y="35"/>
                        <a:pt x="12" y="35"/>
                        <a:pt x="12" y="35"/>
                      </a:cubicBezTo>
                      <a:cubicBezTo>
                        <a:pt x="11" y="35"/>
                        <a:pt x="11" y="35"/>
                        <a:pt x="11" y="35"/>
                      </a:cubicBezTo>
                      <a:close/>
                      <a:moveTo>
                        <a:pt x="11" y="39"/>
                      </a:moveTo>
                      <a:cubicBezTo>
                        <a:pt x="11" y="39"/>
                        <a:pt x="11" y="39"/>
                        <a:pt x="11" y="39"/>
                      </a:cubicBezTo>
                      <a:cubicBezTo>
                        <a:pt x="12" y="39"/>
                        <a:pt x="12" y="39"/>
                        <a:pt x="11" y="39"/>
                      </a:cubicBezTo>
                      <a:close/>
                      <a:moveTo>
                        <a:pt x="12" y="38"/>
                      </a:moveTo>
                      <a:cubicBezTo>
                        <a:pt x="11" y="38"/>
                        <a:pt x="11" y="37"/>
                        <a:pt x="12" y="37"/>
                      </a:cubicBezTo>
                      <a:cubicBezTo>
                        <a:pt x="12" y="37"/>
                        <a:pt x="12" y="38"/>
                        <a:pt x="12" y="38"/>
                      </a:cubicBezTo>
                      <a:close/>
                      <a:moveTo>
                        <a:pt x="12" y="42"/>
                      </a:moveTo>
                      <a:cubicBezTo>
                        <a:pt x="12" y="42"/>
                        <a:pt x="13" y="42"/>
                        <a:pt x="13" y="42"/>
                      </a:cubicBezTo>
                      <a:cubicBezTo>
                        <a:pt x="13" y="42"/>
                        <a:pt x="13" y="42"/>
                        <a:pt x="12" y="42"/>
                      </a:cubicBezTo>
                      <a:close/>
                      <a:moveTo>
                        <a:pt x="14" y="43"/>
                      </a:moveTo>
                      <a:cubicBezTo>
                        <a:pt x="14" y="43"/>
                        <a:pt x="14" y="42"/>
                        <a:pt x="13" y="42"/>
                      </a:cubicBezTo>
                      <a:cubicBezTo>
                        <a:pt x="13" y="42"/>
                        <a:pt x="14" y="42"/>
                        <a:pt x="14" y="42"/>
                      </a:cubicBezTo>
                      <a:cubicBezTo>
                        <a:pt x="14" y="43"/>
                        <a:pt x="14" y="43"/>
                        <a:pt x="14" y="43"/>
                      </a:cubicBezTo>
                      <a:close/>
                      <a:moveTo>
                        <a:pt x="19" y="43"/>
                      </a:moveTo>
                      <a:cubicBezTo>
                        <a:pt x="19" y="43"/>
                        <a:pt x="19" y="43"/>
                        <a:pt x="19" y="43"/>
                      </a:cubicBezTo>
                      <a:cubicBezTo>
                        <a:pt x="19" y="43"/>
                        <a:pt x="19" y="43"/>
                        <a:pt x="19" y="43"/>
                      </a:cubicBezTo>
                      <a:cubicBezTo>
                        <a:pt x="18" y="43"/>
                        <a:pt x="18" y="43"/>
                        <a:pt x="19" y="43"/>
                      </a:cubicBezTo>
                      <a:close/>
                      <a:moveTo>
                        <a:pt x="20" y="26"/>
                      </a:moveTo>
                      <a:cubicBezTo>
                        <a:pt x="20" y="26"/>
                        <a:pt x="20" y="26"/>
                        <a:pt x="20" y="25"/>
                      </a:cubicBezTo>
                      <a:cubicBezTo>
                        <a:pt x="20" y="26"/>
                        <a:pt x="20" y="26"/>
                        <a:pt x="20" y="26"/>
                      </a:cubicBezTo>
                      <a:cubicBezTo>
                        <a:pt x="20" y="26"/>
                        <a:pt x="20" y="26"/>
                        <a:pt x="20" y="26"/>
                      </a:cubicBezTo>
                      <a:close/>
                      <a:moveTo>
                        <a:pt x="20" y="42"/>
                      </a:moveTo>
                      <a:cubicBezTo>
                        <a:pt x="21" y="42"/>
                        <a:pt x="21" y="43"/>
                        <a:pt x="21" y="43"/>
                      </a:cubicBezTo>
                      <a:cubicBezTo>
                        <a:pt x="20" y="43"/>
                        <a:pt x="20" y="42"/>
                        <a:pt x="20" y="42"/>
                      </a:cubicBezTo>
                      <a:close/>
                      <a:moveTo>
                        <a:pt x="20" y="38"/>
                      </a:moveTo>
                      <a:cubicBezTo>
                        <a:pt x="21" y="38"/>
                        <a:pt x="21" y="39"/>
                        <a:pt x="21" y="39"/>
                      </a:cubicBezTo>
                      <a:cubicBezTo>
                        <a:pt x="21" y="39"/>
                        <a:pt x="21" y="39"/>
                        <a:pt x="21" y="39"/>
                      </a:cubicBezTo>
                      <a:cubicBezTo>
                        <a:pt x="20" y="39"/>
                        <a:pt x="20" y="39"/>
                        <a:pt x="20" y="38"/>
                      </a:cubicBezTo>
                      <a:close/>
                      <a:moveTo>
                        <a:pt x="20" y="44"/>
                      </a:moveTo>
                      <a:cubicBezTo>
                        <a:pt x="21" y="44"/>
                        <a:pt x="21" y="44"/>
                        <a:pt x="21" y="44"/>
                      </a:cubicBezTo>
                      <a:cubicBezTo>
                        <a:pt x="21" y="45"/>
                        <a:pt x="20" y="44"/>
                        <a:pt x="20" y="44"/>
                      </a:cubicBezTo>
                      <a:close/>
                      <a:moveTo>
                        <a:pt x="21" y="46"/>
                      </a:moveTo>
                      <a:cubicBezTo>
                        <a:pt x="21" y="46"/>
                        <a:pt x="21" y="46"/>
                        <a:pt x="21" y="46"/>
                      </a:cubicBezTo>
                      <a:cubicBezTo>
                        <a:pt x="21" y="46"/>
                        <a:pt x="21" y="46"/>
                        <a:pt x="21" y="46"/>
                      </a:cubicBezTo>
                      <a:close/>
                      <a:moveTo>
                        <a:pt x="22" y="40"/>
                      </a:moveTo>
                      <a:cubicBezTo>
                        <a:pt x="21" y="40"/>
                        <a:pt x="21" y="39"/>
                        <a:pt x="21" y="39"/>
                      </a:cubicBezTo>
                      <a:cubicBezTo>
                        <a:pt x="22" y="39"/>
                        <a:pt x="22" y="40"/>
                        <a:pt x="22" y="40"/>
                      </a:cubicBezTo>
                      <a:close/>
                      <a:moveTo>
                        <a:pt x="23" y="37"/>
                      </a:moveTo>
                      <a:cubicBezTo>
                        <a:pt x="23" y="36"/>
                        <a:pt x="24" y="36"/>
                        <a:pt x="24" y="37"/>
                      </a:cubicBezTo>
                      <a:cubicBezTo>
                        <a:pt x="24" y="37"/>
                        <a:pt x="24" y="37"/>
                        <a:pt x="23" y="37"/>
                      </a:cubicBezTo>
                      <a:close/>
                      <a:moveTo>
                        <a:pt x="24" y="35"/>
                      </a:moveTo>
                      <a:cubicBezTo>
                        <a:pt x="23" y="34"/>
                        <a:pt x="23" y="34"/>
                        <a:pt x="23" y="34"/>
                      </a:cubicBezTo>
                      <a:cubicBezTo>
                        <a:pt x="24" y="34"/>
                        <a:pt x="24" y="35"/>
                        <a:pt x="24" y="35"/>
                      </a:cubicBezTo>
                      <a:close/>
                      <a:moveTo>
                        <a:pt x="24" y="36"/>
                      </a:moveTo>
                      <a:cubicBezTo>
                        <a:pt x="24" y="36"/>
                        <a:pt x="24" y="36"/>
                        <a:pt x="24" y="36"/>
                      </a:cubicBezTo>
                      <a:cubicBezTo>
                        <a:pt x="24" y="36"/>
                        <a:pt x="23" y="36"/>
                        <a:pt x="23" y="35"/>
                      </a:cubicBezTo>
                      <a:cubicBezTo>
                        <a:pt x="24" y="35"/>
                        <a:pt x="24" y="35"/>
                        <a:pt x="24" y="36"/>
                      </a:cubicBezTo>
                      <a:close/>
                      <a:moveTo>
                        <a:pt x="25" y="38"/>
                      </a:moveTo>
                      <a:cubicBezTo>
                        <a:pt x="25" y="38"/>
                        <a:pt x="25" y="38"/>
                        <a:pt x="25" y="38"/>
                      </a:cubicBezTo>
                      <a:cubicBezTo>
                        <a:pt x="25" y="38"/>
                        <a:pt x="25" y="38"/>
                        <a:pt x="25" y="38"/>
                      </a:cubicBezTo>
                      <a:cubicBezTo>
                        <a:pt x="25" y="38"/>
                        <a:pt x="25" y="38"/>
                        <a:pt x="25" y="38"/>
                      </a:cubicBezTo>
                      <a:close/>
                      <a:moveTo>
                        <a:pt x="23" y="26"/>
                      </a:moveTo>
                      <a:cubicBezTo>
                        <a:pt x="23" y="26"/>
                        <a:pt x="23" y="25"/>
                        <a:pt x="22" y="25"/>
                      </a:cubicBezTo>
                      <a:cubicBezTo>
                        <a:pt x="21" y="24"/>
                        <a:pt x="20" y="24"/>
                        <a:pt x="19" y="24"/>
                      </a:cubicBezTo>
                      <a:cubicBezTo>
                        <a:pt x="19" y="24"/>
                        <a:pt x="19" y="24"/>
                        <a:pt x="19" y="23"/>
                      </a:cubicBezTo>
                      <a:cubicBezTo>
                        <a:pt x="18" y="23"/>
                        <a:pt x="19" y="24"/>
                        <a:pt x="19" y="25"/>
                      </a:cubicBezTo>
                      <a:cubicBezTo>
                        <a:pt x="19" y="27"/>
                        <a:pt x="18" y="29"/>
                        <a:pt x="19" y="31"/>
                      </a:cubicBezTo>
                      <a:cubicBezTo>
                        <a:pt x="18" y="31"/>
                        <a:pt x="19" y="32"/>
                        <a:pt x="18" y="33"/>
                      </a:cubicBezTo>
                      <a:cubicBezTo>
                        <a:pt x="19" y="33"/>
                        <a:pt x="19" y="34"/>
                        <a:pt x="19" y="34"/>
                      </a:cubicBezTo>
                      <a:cubicBezTo>
                        <a:pt x="18" y="36"/>
                        <a:pt x="19" y="40"/>
                        <a:pt x="18" y="41"/>
                      </a:cubicBezTo>
                      <a:cubicBezTo>
                        <a:pt x="18" y="42"/>
                        <a:pt x="17" y="43"/>
                        <a:pt x="16" y="42"/>
                      </a:cubicBezTo>
                      <a:cubicBezTo>
                        <a:pt x="14" y="42"/>
                        <a:pt x="12" y="40"/>
                        <a:pt x="12" y="37"/>
                      </a:cubicBezTo>
                      <a:cubicBezTo>
                        <a:pt x="13" y="37"/>
                        <a:pt x="14" y="39"/>
                        <a:pt x="14" y="40"/>
                      </a:cubicBezTo>
                      <a:cubicBezTo>
                        <a:pt x="16" y="41"/>
                        <a:pt x="18" y="41"/>
                        <a:pt x="17" y="39"/>
                      </a:cubicBezTo>
                      <a:cubicBezTo>
                        <a:pt x="17" y="38"/>
                        <a:pt x="17" y="38"/>
                        <a:pt x="17" y="38"/>
                      </a:cubicBezTo>
                      <a:cubicBezTo>
                        <a:pt x="17" y="36"/>
                        <a:pt x="17" y="33"/>
                        <a:pt x="17" y="30"/>
                      </a:cubicBezTo>
                      <a:cubicBezTo>
                        <a:pt x="17" y="28"/>
                        <a:pt x="17" y="25"/>
                        <a:pt x="17" y="23"/>
                      </a:cubicBezTo>
                      <a:cubicBezTo>
                        <a:pt x="17" y="22"/>
                        <a:pt x="17" y="23"/>
                        <a:pt x="16" y="23"/>
                      </a:cubicBezTo>
                      <a:cubicBezTo>
                        <a:pt x="16" y="22"/>
                        <a:pt x="13" y="21"/>
                        <a:pt x="13" y="22"/>
                      </a:cubicBezTo>
                      <a:cubicBezTo>
                        <a:pt x="12" y="21"/>
                        <a:pt x="11" y="20"/>
                        <a:pt x="10" y="20"/>
                      </a:cubicBezTo>
                      <a:cubicBezTo>
                        <a:pt x="11" y="18"/>
                        <a:pt x="13" y="18"/>
                        <a:pt x="15" y="17"/>
                      </a:cubicBezTo>
                      <a:cubicBezTo>
                        <a:pt x="16" y="18"/>
                        <a:pt x="17" y="18"/>
                        <a:pt x="17" y="18"/>
                      </a:cubicBezTo>
                      <a:cubicBezTo>
                        <a:pt x="17" y="18"/>
                        <a:pt x="17" y="18"/>
                        <a:pt x="17" y="17"/>
                      </a:cubicBezTo>
                      <a:cubicBezTo>
                        <a:pt x="18" y="17"/>
                        <a:pt x="18" y="17"/>
                        <a:pt x="19" y="18"/>
                      </a:cubicBezTo>
                      <a:cubicBezTo>
                        <a:pt x="19" y="18"/>
                        <a:pt x="18" y="18"/>
                        <a:pt x="18" y="18"/>
                      </a:cubicBezTo>
                      <a:cubicBezTo>
                        <a:pt x="19" y="19"/>
                        <a:pt x="21" y="20"/>
                        <a:pt x="23" y="22"/>
                      </a:cubicBezTo>
                      <a:cubicBezTo>
                        <a:pt x="23" y="22"/>
                        <a:pt x="23" y="22"/>
                        <a:pt x="24" y="22"/>
                      </a:cubicBezTo>
                      <a:cubicBezTo>
                        <a:pt x="24" y="23"/>
                        <a:pt x="25" y="24"/>
                        <a:pt x="26" y="25"/>
                      </a:cubicBezTo>
                      <a:cubicBezTo>
                        <a:pt x="26" y="25"/>
                        <a:pt x="26" y="25"/>
                        <a:pt x="26" y="25"/>
                      </a:cubicBezTo>
                      <a:cubicBezTo>
                        <a:pt x="27" y="26"/>
                        <a:pt x="26" y="26"/>
                        <a:pt x="26" y="27"/>
                      </a:cubicBezTo>
                      <a:cubicBezTo>
                        <a:pt x="25" y="26"/>
                        <a:pt x="24" y="25"/>
                        <a:pt x="23" y="26"/>
                      </a:cubicBezTo>
                      <a:close/>
                      <a:moveTo>
                        <a:pt x="13" y="34"/>
                      </a:moveTo>
                      <a:cubicBezTo>
                        <a:pt x="13" y="34"/>
                        <a:pt x="14" y="34"/>
                        <a:pt x="14" y="34"/>
                      </a:cubicBezTo>
                      <a:cubicBezTo>
                        <a:pt x="14" y="35"/>
                        <a:pt x="14" y="35"/>
                        <a:pt x="13" y="35"/>
                      </a:cubicBezTo>
                      <a:cubicBezTo>
                        <a:pt x="13" y="34"/>
                        <a:pt x="13" y="34"/>
                        <a:pt x="13" y="34"/>
                      </a:cubicBezTo>
                      <a:close/>
                      <a:moveTo>
                        <a:pt x="16" y="35"/>
                      </a:moveTo>
                      <a:cubicBezTo>
                        <a:pt x="16" y="35"/>
                        <a:pt x="17" y="36"/>
                        <a:pt x="17" y="36"/>
                      </a:cubicBezTo>
                      <a:cubicBezTo>
                        <a:pt x="17" y="36"/>
                        <a:pt x="16" y="36"/>
                        <a:pt x="16" y="35"/>
                      </a:cubicBezTo>
                      <a:close/>
                      <a:moveTo>
                        <a:pt x="26" y="43"/>
                      </a:moveTo>
                      <a:cubicBezTo>
                        <a:pt x="26" y="43"/>
                        <a:pt x="26" y="42"/>
                        <a:pt x="26" y="42"/>
                      </a:cubicBezTo>
                      <a:cubicBezTo>
                        <a:pt x="26" y="42"/>
                        <a:pt x="26" y="42"/>
                        <a:pt x="26" y="42"/>
                      </a:cubicBezTo>
                      <a:cubicBezTo>
                        <a:pt x="26" y="42"/>
                        <a:pt x="26" y="42"/>
                        <a:pt x="26" y="43"/>
                      </a:cubicBezTo>
                      <a:cubicBezTo>
                        <a:pt x="26" y="43"/>
                        <a:pt x="26" y="43"/>
                        <a:pt x="26" y="43"/>
                      </a:cubicBezTo>
                      <a:close/>
                      <a:moveTo>
                        <a:pt x="27" y="48"/>
                      </a:moveTo>
                      <a:cubicBezTo>
                        <a:pt x="27" y="48"/>
                        <a:pt x="27" y="47"/>
                        <a:pt x="27" y="47"/>
                      </a:cubicBezTo>
                      <a:cubicBezTo>
                        <a:pt x="27" y="47"/>
                        <a:pt x="27" y="47"/>
                        <a:pt x="28" y="47"/>
                      </a:cubicBezTo>
                      <a:cubicBezTo>
                        <a:pt x="28" y="48"/>
                        <a:pt x="27" y="48"/>
                        <a:pt x="27" y="48"/>
                      </a:cubicBezTo>
                      <a:close/>
                      <a:moveTo>
                        <a:pt x="28" y="46"/>
                      </a:moveTo>
                      <a:cubicBezTo>
                        <a:pt x="29" y="46"/>
                        <a:pt x="29" y="46"/>
                        <a:pt x="29" y="46"/>
                      </a:cubicBezTo>
                      <a:cubicBezTo>
                        <a:pt x="28" y="46"/>
                        <a:pt x="28" y="46"/>
                        <a:pt x="28" y="46"/>
                      </a:cubicBezTo>
                      <a:close/>
                      <a:moveTo>
                        <a:pt x="28" y="46"/>
                      </a:moveTo>
                      <a:cubicBezTo>
                        <a:pt x="28" y="45"/>
                        <a:pt x="28" y="45"/>
                        <a:pt x="28" y="45"/>
                      </a:cubicBezTo>
                      <a:cubicBezTo>
                        <a:pt x="27" y="45"/>
                        <a:pt x="27" y="45"/>
                        <a:pt x="27" y="46"/>
                      </a:cubicBezTo>
                      <a:cubicBezTo>
                        <a:pt x="26" y="45"/>
                        <a:pt x="27" y="46"/>
                        <a:pt x="26" y="46"/>
                      </a:cubicBezTo>
                      <a:cubicBezTo>
                        <a:pt x="26" y="45"/>
                        <a:pt x="26" y="45"/>
                        <a:pt x="26" y="44"/>
                      </a:cubicBezTo>
                      <a:cubicBezTo>
                        <a:pt x="26" y="44"/>
                        <a:pt x="26" y="44"/>
                        <a:pt x="26" y="44"/>
                      </a:cubicBezTo>
                      <a:cubicBezTo>
                        <a:pt x="27" y="44"/>
                        <a:pt x="27" y="45"/>
                        <a:pt x="27" y="44"/>
                      </a:cubicBezTo>
                      <a:cubicBezTo>
                        <a:pt x="27" y="44"/>
                        <a:pt x="28" y="45"/>
                        <a:pt x="28" y="45"/>
                      </a:cubicBezTo>
                      <a:cubicBezTo>
                        <a:pt x="28" y="45"/>
                        <a:pt x="28" y="45"/>
                        <a:pt x="28" y="45"/>
                      </a:cubicBezTo>
                      <a:cubicBezTo>
                        <a:pt x="28" y="45"/>
                        <a:pt x="29" y="45"/>
                        <a:pt x="29" y="45"/>
                      </a:cubicBezTo>
                      <a:cubicBezTo>
                        <a:pt x="29" y="45"/>
                        <a:pt x="28" y="46"/>
                        <a:pt x="28" y="46"/>
                      </a:cubicBezTo>
                      <a:close/>
                      <a:moveTo>
                        <a:pt x="29" y="45"/>
                      </a:moveTo>
                      <a:cubicBezTo>
                        <a:pt x="29" y="45"/>
                        <a:pt x="29" y="44"/>
                        <a:pt x="29" y="44"/>
                      </a:cubicBezTo>
                      <a:cubicBezTo>
                        <a:pt x="29" y="44"/>
                        <a:pt x="30" y="45"/>
                        <a:pt x="30" y="45"/>
                      </a:cubicBezTo>
                      <a:cubicBezTo>
                        <a:pt x="30" y="45"/>
                        <a:pt x="30" y="45"/>
                        <a:pt x="29" y="45"/>
                      </a:cubicBezTo>
                      <a:close/>
                      <a:moveTo>
                        <a:pt x="30" y="46"/>
                      </a:moveTo>
                      <a:cubicBezTo>
                        <a:pt x="30" y="47"/>
                        <a:pt x="31" y="47"/>
                        <a:pt x="31" y="48"/>
                      </a:cubicBezTo>
                      <a:cubicBezTo>
                        <a:pt x="30" y="48"/>
                        <a:pt x="29" y="46"/>
                        <a:pt x="30" y="46"/>
                      </a:cubicBezTo>
                      <a:close/>
                      <a:moveTo>
                        <a:pt x="31" y="37"/>
                      </a:moveTo>
                      <a:cubicBezTo>
                        <a:pt x="31" y="37"/>
                        <a:pt x="31" y="38"/>
                        <a:pt x="32" y="38"/>
                      </a:cubicBezTo>
                      <a:cubicBezTo>
                        <a:pt x="31" y="38"/>
                        <a:pt x="31" y="38"/>
                        <a:pt x="31" y="38"/>
                      </a:cubicBezTo>
                      <a:cubicBezTo>
                        <a:pt x="31" y="38"/>
                        <a:pt x="31" y="38"/>
                        <a:pt x="31" y="37"/>
                      </a:cubicBezTo>
                      <a:close/>
                      <a:moveTo>
                        <a:pt x="34" y="48"/>
                      </a:moveTo>
                      <a:cubicBezTo>
                        <a:pt x="34" y="49"/>
                        <a:pt x="34" y="49"/>
                        <a:pt x="34" y="49"/>
                      </a:cubicBezTo>
                      <a:cubicBezTo>
                        <a:pt x="34" y="49"/>
                        <a:pt x="34" y="48"/>
                        <a:pt x="34" y="48"/>
                      </a:cubicBezTo>
                      <a:close/>
                      <a:moveTo>
                        <a:pt x="34" y="50"/>
                      </a:moveTo>
                      <a:cubicBezTo>
                        <a:pt x="34" y="50"/>
                        <a:pt x="34" y="50"/>
                        <a:pt x="34" y="50"/>
                      </a:cubicBezTo>
                      <a:cubicBezTo>
                        <a:pt x="35" y="50"/>
                        <a:pt x="35" y="50"/>
                        <a:pt x="34" y="50"/>
                      </a:cubicBezTo>
                      <a:close/>
                      <a:moveTo>
                        <a:pt x="35" y="49"/>
                      </a:moveTo>
                      <a:cubicBezTo>
                        <a:pt x="34" y="48"/>
                        <a:pt x="34" y="48"/>
                        <a:pt x="34" y="48"/>
                      </a:cubicBezTo>
                      <a:cubicBezTo>
                        <a:pt x="34" y="48"/>
                        <a:pt x="33" y="48"/>
                        <a:pt x="33" y="48"/>
                      </a:cubicBezTo>
                      <a:cubicBezTo>
                        <a:pt x="33" y="48"/>
                        <a:pt x="33" y="48"/>
                        <a:pt x="33" y="47"/>
                      </a:cubicBezTo>
                      <a:cubicBezTo>
                        <a:pt x="33" y="48"/>
                        <a:pt x="33" y="48"/>
                        <a:pt x="33" y="48"/>
                      </a:cubicBezTo>
                      <a:cubicBezTo>
                        <a:pt x="33" y="48"/>
                        <a:pt x="33" y="48"/>
                        <a:pt x="33" y="48"/>
                      </a:cubicBezTo>
                      <a:cubicBezTo>
                        <a:pt x="33" y="49"/>
                        <a:pt x="33" y="49"/>
                        <a:pt x="33" y="49"/>
                      </a:cubicBezTo>
                      <a:cubicBezTo>
                        <a:pt x="33" y="50"/>
                        <a:pt x="33" y="50"/>
                        <a:pt x="33" y="50"/>
                      </a:cubicBezTo>
                      <a:cubicBezTo>
                        <a:pt x="33" y="49"/>
                        <a:pt x="33" y="49"/>
                        <a:pt x="33" y="49"/>
                      </a:cubicBezTo>
                      <a:cubicBezTo>
                        <a:pt x="32" y="49"/>
                        <a:pt x="33" y="49"/>
                        <a:pt x="33" y="50"/>
                      </a:cubicBezTo>
                      <a:cubicBezTo>
                        <a:pt x="32" y="50"/>
                        <a:pt x="32" y="49"/>
                        <a:pt x="32" y="48"/>
                      </a:cubicBezTo>
                      <a:cubicBezTo>
                        <a:pt x="32" y="48"/>
                        <a:pt x="32" y="48"/>
                        <a:pt x="32" y="48"/>
                      </a:cubicBezTo>
                      <a:cubicBezTo>
                        <a:pt x="32" y="48"/>
                        <a:pt x="32" y="48"/>
                        <a:pt x="32" y="48"/>
                      </a:cubicBezTo>
                      <a:cubicBezTo>
                        <a:pt x="32" y="48"/>
                        <a:pt x="32" y="48"/>
                        <a:pt x="31" y="47"/>
                      </a:cubicBezTo>
                      <a:cubicBezTo>
                        <a:pt x="32" y="47"/>
                        <a:pt x="32" y="48"/>
                        <a:pt x="32" y="47"/>
                      </a:cubicBezTo>
                      <a:cubicBezTo>
                        <a:pt x="32" y="47"/>
                        <a:pt x="32" y="47"/>
                        <a:pt x="32" y="47"/>
                      </a:cubicBezTo>
                      <a:cubicBezTo>
                        <a:pt x="32" y="47"/>
                        <a:pt x="32" y="47"/>
                        <a:pt x="31" y="47"/>
                      </a:cubicBezTo>
                      <a:cubicBezTo>
                        <a:pt x="31" y="46"/>
                        <a:pt x="31" y="46"/>
                        <a:pt x="31" y="45"/>
                      </a:cubicBezTo>
                      <a:cubicBezTo>
                        <a:pt x="32" y="45"/>
                        <a:pt x="32" y="45"/>
                        <a:pt x="32" y="45"/>
                      </a:cubicBezTo>
                      <a:cubicBezTo>
                        <a:pt x="32" y="45"/>
                        <a:pt x="32" y="44"/>
                        <a:pt x="32" y="44"/>
                      </a:cubicBezTo>
                      <a:cubicBezTo>
                        <a:pt x="32" y="44"/>
                        <a:pt x="32" y="44"/>
                        <a:pt x="33" y="45"/>
                      </a:cubicBezTo>
                      <a:cubicBezTo>
                        <a:pt x="33" y="44"/>
                        <a:pt x="32" y="44"/>
                        <a:pt x="32" y="43"/>
                      </a:cubicBezTo>
                      <a:cubicBezTo>
                        <a:pt x="32" y="43"/>
                        <a:pt x="33" y="43"/>
                        <a:pt x="33" y="43"/>
                      </a:cubicBezTo>
                      <a:cubicBezTo>
                        <a:pt x="33" y="43"/>
                        <a:pt x="33" y="43"/>
                        <a:pt x="33" y="43"/>
                      </a:cubicBezTo>
                      <a:cubicBezTo>
                        <a:pt x="33" y="43"/>
                        <a:pt x="33" y="43"/>
                        <a:pt x="33" y="43"/>
                      </a:cubicBezTo>
                      <a:cubicBezTo>
                        <a:pt x="33" y="44"/>
                        <a:pt x="33" y="43"/>
                        <a:pt x="33" y="44"/>
                      </a:cubicBezTo>
                      <a:cubicBezTo>
                        <a:pt x="34" y="44"/>
                        <a:pt x="33" y="43"/>
                        <a:pt x="34" y="43"/>
                      </a:cubicBezTo>
                      <a:cubicBezTo>
                        <a:pt x="34" y="43"/>
                        <a:pt x="34" y="44"/>
                        <a:pt x="34" y="44"/>
                      </a:cubicBezTo>
                      <a:cubicBezTo>
                        <a:pt x="34" y="44"/>
                        <a:pt x="34" y="44"/>
                        <a:pt x="34" y="44"/>
                      </a:cubicBezTo>
                      <a:cubicBezTo>
                        <a:pt x="34" y="44"/>
                        <a:pt x="34" y="44"/>
                        <a:pt x="35" y="44"/>
                      </a:cubicBezTo>
                      <a:cubicBezTo>
                        <a:pt x="35" y="45"/>
                        <a:pt x="35" y="45"/>
                        <a:pt x="35" y="46"/>
                      </a:cubicBezTo>
                      <a:cubicBezTo>
                        <a:pt x="35" y="46"/>
                        <a:pt x="35" y="46"/>
                        <a:pt x="35" y="46"/>
                      </a:cubicBezTo>
                      <a:cubicBezTo>
                        <a:pt x="35" y="47"/>
                        <a:pt x="35" y="48"/>
                        <a:pt x="35" y="49"/>
                      </a:cubicBezTo>
                      <a:close/>
                      <a:moveTo>
                        <a:pt x="35" y="22"/>
                      </a:moveTo>
                      <a:cubicBezTo>
                        <a:pt x="35" y="22"/>
                        <a:pt x="35" y="21"/>
                        <a:pt x="34" y="21"/>
                      </a:cubicBezTo>
                      <a:cubicBezTo>
                        <a:pt x="34" y="21"/>
                        <a:pt x="34" y="21"/>
                        <a:pt x="34" y="21"/>
                      </a:cubicBezTo>
                      <a:cubicBezTo>
                        <a:pt x="34" y="20"/>
                        <a:pt x="35" y="21"/>
                        <a:pt x="35" y="22"/>
                      </a:cubicBezTo>
                      <a:cubicBezTo>
                        <a:pt x="35" y="22"/>
                        <a:pt x="35" y="23"/>
                        <a:pt x="35" y="22"/>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183" name="任意多边形 11311"/>
                <p:cNvSpPr>
                  <a:spLocks noEditPoints="1"/>
                </p:cNvSpPr>
                <p:nvPr/>
              </p:nvSpPr>
              <p:spPr>
                <a:xfrm>
                  <a:off x="4643" y="3366"/>
                  <a:ext cx="59" cy="81"/>
                </a:xfrm>
                <a:custGeom>
                  <a:avLst/>
                  <a:gdLst/>
                  <a:ahLst/>
                  <a:cxnLst/>
                  <a:rect l="0" t="0" r="r" b="b"/>
                  <a:pathLst>
                    <a:path w="37" h="51">
                      <a:moveTo>
                        <a:pt x="37" y="43"/>
                      </a:moveTo>
                      <a:cubicBezTo>
                        <a:pt x="37" y="42"/>
                        <a:pt x="37" y="42"/>
                        <a:pt x="37" y="41"/>
                      </a:cubicBezTo>
                      <a:cubicBezTo>
                        <a:pt x="37" y="39"/>
                        <a:pt x="37" y="37"/>
                        <a:pt x="36" y="35"/>
                      </a:cubicBezTo>
                      <a:cubicBezTo>
                        <a:pt x="37" y="33"/>
                        <a:pt x="37" y="31"/>
                        <a:pt x="37" y="28"/>
                      </a:cubicBezTo>
                      <a:cubicBezTo>
                        <a:pt x="37" y="27"/>
                        <a:pt x="36" y="25"/>
                        <a:pt x="36" y="23"/>
                      </a:cubicBezTo>
                      <a:cubicBezTo>
                        <a:pt x="36" y="21"/>
                        <a:pt x="37" y="19"/>
                        <a:pt x="36" y="17"/>
                      </a:cubicBezTo>
                      <a:cubicBezTo>
                        <a:pt x="36" y="16"/>
                        <a:pt x="36" y="15"/>
                        <a:pt x="36" y="15"/>
                      </a:cubicBezTo>
                      <a:cubicBezTo>
                        <a:pt x="34" y="13"/>
                        <a:pt x="32" y="13"/>
                        <a:pt x="31" y="12"/>
                      </a:cubicBezTo>
                      <a:cubicBezTo>
                        <a:pt x="30" y="12"/>
                        <a:pt x="30" y="12"/>
                        <a:pt x="30" y="12"/>
                      </a:cubicBezTo>
                      <a:cubicBezTo>
                        <a:pt x="30" y="12"/>
                        <a:pt x="29" y="11"/>
                        <a:pt x="28" y="12"/>
                      </a:cubicBezTo>
                      <a:cubicBezTo>
                        <a:pt x="27" y="10"/>
                        <a:pt x="25" y="10"/>
                        <a:pt x="23" y="9"/>
                      </a:cubicBezTo>
                      <a:cubicBezTo>
                        <a:pt x="23" y="9"/>
                        <a:pt x="22" y="9"/>
                        <a:pt x="21" y="8"/>
                      </a:cubicBezTo>
                      <a:cubicBezTo>
                        <a:pt x="18" y="7"/>
                        <a:pt x="16" y="6"/>
                        <a:pt x="13" y="5"/>
                      </a:cubicBezTo>
                      <a:cubicBezTo>
                        <a:pt x="11" y="4"/>
                        <a:pt x="8" y="3"/>
                        <a:pt x="5" y="2"/>
                      </a:cubicBezTo>
                      <a:cubicBezTo>
                        <a:pt x="5" y="2"/>
                        <a:pt x="5" y="2"/>
                        <a:pt x="4" y="2"/>
                      </a:cubicBezTo>
                      <a:cubicBezTo>
                        <a:pt x="4" y="1"/>
                        <a:pt x="2" y="1"/>
                        <a:pt x="1" y="1"/>
                      </a:cubicBezTo>
                      <a:cubicBezTo>
                        <a:pt x="0" y="0"/>
                        <a:pt x="0" y="3"/>
                        <a:pt x="0" y="4"/>
                      </a:cubicBezTo>
                      <a:cubicBezTo>
                        <a:pt x="0" y="8"/>
                        <a:pt x="1" y="12"/>
                        <a:pt x="1" y="17"/>
                      </a:cubicBezTo>
                      <a:cubicBezTo>
                        <a:pt x="1" y="20"/>
                        <a:pt x="1" y="23"/>
                        <a:pt x="1" y="26"/>
                      </a:cubicBezTo>
                      <a:cubicBezTo>
                        <a:pt x="1" y="26"/>
                        <a:pt x="1" y="27"/>
                        <a:pt x="2" y="27"/>
                      </a:cubicBezTo>
                      <a:cubicBezTo>
                        <a:pt x="2" y="30"/>
                        <a:pt x="2" y="32"/>
                        <a:pt x="2" y="35"/>
                      </a:cubicBezTo>
                      <a:cubicBezTo>
                        <a:pt x="2" y="35"/>
                        <a:pt x="2" y="35"/>
                        <a:pt x="2" y="35"/>
                      </a:cubicBezTo>
                      <a:cubicBezTo>
                        <a:pt x="4" y="37"/>
                        <a:pt x="7" y="38"/>
                        <a:pt x="9" y="39"/>
                      </a:cubicBezTo>
                      <a:cubicBezTo>
                        <a:pt x="10" y="39"/>
                        <a:pt x="10" y="40"/>
                        <a:pt x="10" y="40"/>
                      </a:cubicBezTo>
                      <a:cubicBezTo>
                        <a:pt x="11" y="40"/>
                        <a:pt x="13" y="41"/>
                        <a:pt x="14" y="41"/>
                      </a:cubicBezTo>
                      <a:cubicBezTo>
                        <a:pt x="14" y="41"/>
                        <a:pt x="13" y="41"/>
                        <a:pt x="14" y="40"/>
                      </a:cubicBezTo>
                      <a:cubicBezTo>
                        <a:pt x="14" y="41"/>
                        <a:pt x="14" y="40"/>
                        <a:pt x="15" y="41"/>
                      </a:cubicBezTo>
                      <a:cubicBezTo>
                        <a:pt x="15" y="41"/>
                        <a:pt x="15" y="41"/>
                        <a:pt x="15" y="41"/>
                      </a:cubicBezTo>
                      <a:cubicBezTo>
                        <a:pt x="15" y="41"/>
                        <a:pt x="14" y="40"/>
                        <a:pt x="14" y="41"/>
                      </a:cubicBezTo>
                      <a:cubicBezTo>
                        <a:pt x="15" y="41"/>
                        <a:pt x="15" y="41"/>
                        <a:pt x="15" y="42"/>
                      </a:cubicBezTo>
                      <a:cubicBezTo>
                        <a:pt x="18" y="43"/>
                        <a:pt x="21" y="44"/>
                        <a:pt x="23" y="45"/>
                      </a:cubicBezTo>
                      <a:cubicBezTo>
                        <a:pt x="26" y="46"/>
                        <a:pt x="28" y="48"/>
                        <a:pt x="31" y="48"/>
                      </a:cubicBezTo>
                      <a:cubicBezTo>
                        <a:pt x="30" y="48"/>
                        <a:pt x="30" y="47"/>
                        <a:pt x="29" y="46"/>
                      </a:cubicBezTo>
                      <a:cubicBezTo>
                        <a:pt x="30" y="46"/>
                        <a:pt x="30" y="46"/>
                        <a:pt x="30" y="45"/>
                      </a:cubicBezTo>
                      <a:cubicBezTo>
                        <a:pt x="30" y="45"/>
                        <a:pt x="30" y="44"/>
                        <a:pt x="30" y="44"/>
                      </a:cubicBezTo>
                      <a:cubicBezTo>
                        <a:pt x="30" y="43"/>
                        <a:pt x="30" y="43"/>
                        <a:pt x="30" y="43"/>
                      </a:cubicBezTo>
                      <a:cubicBezTo>
                        <a:pt x="31" y="43"/>
                        <a:pt x="31" y="43"/>
                        <a:pt x="31" y="43"/>
                      </a:cubicBezTo>
                      <a:cubicBezTo>
                        <a:pt x="31" y="44"/>
                        <a:pt x="32" y="45"/>
                        <a:pt x="32" y="45"/>
                      </a:cubicBezTo>
                      <a:cubicBezTo>
                        <a:pt x="32" y="45"/>
                        <a:pt x="32" y="45"/>
                        <a:pt x="32" y="45"/>
                      </a:cubicBezTo>
                      <a:cubicBezTo>
                        <a:pt x="33" y="46"/>
                        <a:pt x="32" y="46"/>
                        <a:pt x="32" y="46"/>
                      </a:cubicBezTo>
                      <a:cubicBezTo>
                        <a:pt x="32" y="47"/>
                        <a:pt x="32" y="46"/>
                        <a:pt x="33" y="46"/>
                      </a:cubicBezTo>
                      <a:cubicBezTo>
                        <a:pt x="33" y="47"/>
                        <a:pt x="33" y="47"/>
                        <a:pt x="32" y="47"/>
                      </a:cubicBezTo>
                      <a:cubicBezTo>
                        <a:pt x="32" y="48"/>
                        <a:pt x="32" y="48"/>
                        <a:pt x="32" y="48"/>
                      </a:cubicBezTo>
                      <a:cubicBezTo>
                        <a:pt x="32" y="48"/>
                        <a:pt x="31" y="47"/>
                        <a:pt x="31" y="48"/>
                      </a:cubicBezTo>
                      <a:cubicBezTo>
                        <a:pt x="32" y="48"/>
                        <a:pt x="32" y="49"/>
                        <a:pt x="32" y="49"/>
                      </a:cubicBezTo>
                      <a:cubicBezTo>
                        <a:pt x="32" y="49"/>
                        <a:pt x="33" y="49"/>
                        <a:pt x="33" y="50"/>
                      </a:cubicBezTo>
                      <a:cubicBezTo>
                        <a:pt x="34" y="50"/>
                        <a:pt x="36" y="51"/>
                        <a:pt x="37" y="51"/>
                      </a:cubicBezTo>
                      <a:cubicBezTo>
                        <a:pt x="37" y="51"/>
                        <a:pt x="37" y="50"/>
                        <a:pt x="37" y="49"/>
                      </a:cubicBezTo>
                      <a:cubicBezTo>
                        <a:pt x="37" y="47"/>
                        <a:pt x="37" y="45"/>
                        <a:pt x="37" y="43"/>
                      </a:cubicBezTo>
                      <a:close/>
                      <a:moveTo>
                        <a:pt x="6" y="8"/>
                      </a:moveTo>
                      <a:cubicBezTo>
                        <a:pt x="6" y="8"/>
                        <a:pt x="6" y="8"/>
                        <a:pt x="7" y="9"/>
                      </a:cubicBezTo>
                      <a:cubicBezTo>
                        <a:pt x="7" y="9"/>
                        <a:pt x="6" y="8"/>
                        <a:pt x="6" y="8"/>
                      </a:cubicBezTo>
                      <a:cubicBezTo>
                        <a:pt x="6" y="8"/>
                        <a:pt x="6" y="8"/>
                        <a:pt x="6" y="8"/>
                      </a:cubicBezTo>
                      <a:close/>
                      <a:moveTo>
                        <a:pt x="5" y="9"/>
                      </a:moveTo>
                      <a:cubicBezTo>
                        <a:pt x="6" y="9"/>
                        <a:pt x="5" y="9"/>
                        <a:pt x="6" y="10"/>
                      </a:cubicBezTo>
                      <a:cubicBezTo>
                        <a:pt x="5" y="10"/>
                        <a:pt x="5" y="9"/>
                        <a:pt x="5" y="9"/>
                      </a:cubicBezTo>
                      <a:close/>
                      <a:moveTo>
                        <a:pt x="5" y="12"/>
                      </a:moveTo>
                      <a:cubicBezTo>
                        <a:pt x="5" y="12"/>
                        <a:pt x="6" y="12"/>
                        <a:pt x="6" y="12"/>
                      </a:cubicBezTo>
                      <a:cubicBezTo>
                        <a:pt x="6" y="12"/>
                        <a:pt x="6" y="12"/>
                        <a:pt x="6" y="12"/>
                      </a:cubicBezTo>
                      <a:cubicBezTo>
                        <a:pt x="6" y="12"/>
                        <a:pt x="6" y="12"/>
                        <a:pt x="5" y="12"/>
                      </a:cubicBezTo>
                      <a:close/>
                      <a:moveTo>
                        <a:pt x="6" y="11"/>
                      </a:moveTo>
                      <a:cubicBezTo>
                        <a:pt x="7" y="11"/>
                        <a:pt x="6" y="11"/>
                        <a:pt x="6" y="10"/>
                      </a:cubicBezTo>
                      <a:cubicBezTo>
                        <a:pt x="6" y="10"/>
                        <a:pt x="6" y="10"/>
                        <a:pt x="7" y="10"/>
                      </a:cubicBezTo>
                      <a:cubicBezTo>
                        <a:pt x="7" y="11"/>
                        <a:pt x="7" y="11"/>
                        <a:pt x="7" y="11"/>
                      </a:cubicBezTo>
                      <a:cubicBezTo>
                        <a:pt x="7" y="11"/>
                        <a:pt x="7" y="11"/>
                        <a:pt x="8" y="11"/>
                      </a:cubicBezTo>
                      <a:cubicBezTo>
                        <a:pt x="8" y="12"/>
                        <a:pt x="7" y="12"/>
                        <a:pt x="6" y="11"/>
                      </a:cubicBezTo>
                      <a:close/>
                      <a:moveTo>
                        <a:pt x="8" y="6"/>
                      </a:moveTo>
                      <a:cubicBezTo>
                        <a:pt x="7" y="6"/>
                        <a:pt x="8" y="6"/>
                        <a:pt x="8" y="6"/>
                      </a:cubicBezTo>
                      <a:cubicBezTo>
                        <a:pt x="8" y="6"/>
                        <a:pt x="8" y="6"/>
                        <a:pt x="8" y="6"/>
                      </a:cubicBezTo>
                      <a:close/>
                      <a:moveTo>
                        <a:pt x="25" y="30"/>
                      </a:moveTo>
                      <a:cubicBezTo>
                        <a:pt x="25" y="30"/>
                        <a:pt x="25" y="30"/>
                        <a:pt x="25" y="29"/>
                      </a:cubicBezTo>
                      <a:cubicBezTo>
                        <a:pt x="25" y="29"/>
                        <a:pt x="25" y="30"/>
                        <a:pt x="25" y="30"/>
                      </a:cubicBezTo>
                      <a:close/>
                      <a:moveTo>
                        <a:pt x="22" y="15"/>
                      </a:moveTo>
                      <a:cubicBezTo>
                        <a:pt x="23" y="17"/>
                        <a:pt x="24" y="18"/>
                        <a:pt x="24" y="20"/>
                      </a:cubicBezTo>
                      <a:cubicBezTo>
                        <a:pt x="24" y="21"/>
                        <a:pt x="22" y="22"/>
                        <a:pt x="21" y="22"/>
                      </a:cubicBezTo>
                      <a:cubicBezTo>
                        <a:pt x="22" y="23"/>
                        <a:pt x="23" y="24"/>
                        <a:pt x="23" y="25"/>
                      </a:cubicBezTo>
                      <a:cubicBezTo>
                        <a:pt x="24" y="25"/>
                        <a:pt x="24" y="26"/>
                        <a:pt x="24" y="26"/>
                      </a:cubicBezTo>
                      <a:cubicBezTo>
                        <a:pt x="25" y="28"/>
                        <a:pt x="24" y="29"/>
                        <a:pt x="23" y="30"/>
                      </a:cubicBezTo>
                      <a:cubicBezTo>
                        <a:pt x="22" y="30"/>
                        <a:pt x="20" y="30"/>
                        <a:pt x="18" y="29"/>
                      </a:cubicBezTo>
                      <a:cubicBezTo>
                        <a:pt x="18" y="28"/>
                        <a:pt x="17" y="27"/>
                        <a:pt x="16" y="27"/>
                      </a:cubicBezTo>
                      <a:cubicBezTo>
                        <a:pt x="15" y="25"/>
                        <a:pt x="14" y="22"/>
                        <a:pt x="16" y="21"/>
                      </a:cubicBezTo>
                      <a:cubicBezTo>
                        <a:pt x="17" y="21"/>
                        <a:pt x="17" y="21"/>
                        <a:pt x="18" y="21"/>
                      </a:cubicBezTo>
                      <a:cubicBezTo>
                        <a:pt x="17" y="20"/>
                        <a:pt x="16" y="20"/>
                        <a:pt x="16" y="19"/>
                      </a:cubicBezTo>
                      <a:cubicBezTo>
                        <a:pt x="15" y="18"/>
                        <a:pt x="15" y="15"/>
                        <a:pt x="15" y="14"/>
                      </a:cubicBezTo>
                      <a:cubicBezTo>
                        <a:pt x="15" y="14"/>
                        <a:pt x="17" y="13"/>
                        <a:pt x="17" y="13"/>
                      </a:cubicBezTo>
                      <a:cubicBezTo>
                        <a:pt x="18" y="13"/>
                        <a:pt x="20" y="14"/>
                        <a:pt x="22" y="15"/>
                      </a:cubicBezTo>
                      <a:close/>
                      <a:moveTo>
                        <a:pt x="24" y="35"/>
                      </a:moveTo>
                      <a:cubicBezTo>
                        <a:pt x="24" y="35"/>
                        <a:pt x="24" y="35"/>
                        <a:pt x="24" y="35"/>
                      </a:cubicBezTo>
                      <a:cubicBezTo>
                        <a:pt x="24" y="35"/>
                        <a:pt x="24" y="35"/>
                        <a:pt x="24" y="35"/>
                      </a:cubicBezTo>
                      <a:close/>
                      <a:moveTo>
                        <a:pt x="15" y="12"/>
                      </a:moveTo>
                      <a:cubicBezTo>
                        <a:pt x="16" y="11"/>
                        <a:pt x="16" y="12"/>
                        <a:pt x="15" y="12"/>
                      </a:cubicBezTo>
                      <a:cubicBezTo>
                        <a:pt x="15" y="12"/>
                        <a:pt x="15" y="12"/>
                        <a:pt x="15" y="12"/>
                      </a:cubicBezTo>
                      <a:close/>
                      <a:moveTo>
                        <a:pt x="14" y="11"/>
                      </a:moveTo>
                      <a:cubicBezTo>
                        <a:pt x="14" y="11"/>
                        <a:pt x="14" y="11"/>
                        <a:pt x="14" y="11"/>
                      </a:cubicBezTo>
                      <a:cubicBezTo>
                        <a:pt x="14" y="11"/>
                        <a:pt x="14" y="11"/>
                        <a:pt x="14" y="10"/>
                      </a:cubicBezTo>
                      <a:cubicBezTo>
                        <a:pt x="14" y="10"/>
                        <a:pt x="14" y="10"/>
                        <a:pt x="14" y="11"/>
                      </a:cubicBezTo>
                      <a:close/>
                      <a:moveTo>
                        <a:pt x="13" y="8"/>
                      </a:moveTo>
                      <a:cubicBezTo>
                        <a:pt x="13" y="8"/>
                        <a:pt x="13" y="8"/>
                        <a:pt x="13" y="8"/>
                      </a:cubicBezTo>
                      <a:cubicBezTo>
                        <a:pt x="13" y="8"/>
                        <a:pt x="13" y="8"/>
                        <a:pt x="13" y="8"/>
                      </a:cubicBezTo>
                      <a:close/>
                      <a:moveTo>
                        <a:pt x="11" y="30"/>
                      </a:moveTo>
                      <a:cubicBezTo>
                        <a:pt x="17" y="33"/>
                        <a:pt x="23" y="35"/>
                        <a:pt x="28" y="37"/>
                      </a:cubicBezTo>
                      <a:cubicBezTo>
                        <a:pt x="28" y="38"/>
                        <a:pt x="28" y="39"/>
                        <a:pt x="28" y="39"/>
                      </a:cubicBezTo>
                      <a:cubicBezTo>
                        <a:pt x="28" y="40"/>
                        <a:pt x="27" y="39"/>
                        <a:pt x="27" y="39"/>
                      </a:cubicBezTo>
                      <a:cubicBezTo>
                        <a:pt x="23" y="37"/>
                        <a:pt x="20" y="36"/>
                        <a:pt x="17" y="34"/>
                      </a:cubicBezTo>
                      <a:cubicBezTo>
                        <a:pt x="15" y="34"/>
                        <a:pt x="13" y="33"/>
                        <a:pt x="11" y="32"/>
                      </a:cubicBezTo>
                      <a:cubicBezTo>
                        <a:pt x="11" y="31"/>
                        <a:pt x="11" y="30"/>
                        <a:pt x="11" y="30"/>
                      </a:cubicBezTo>
                      <a:close/>
                      <a:moveTo>
                        <a:pt x="28" y="45"/>
                      </a:moveTo>
                      <a:cubicBezTo>
                        <a:pt x="28" y="45"/>
                        <a:pt x="28" y="45"/>
                        <a:pt x="28" y="45"/>
                      </a:cubicBezTo>
                      <a:cubicBezTo>
                        <a:pt x="28" y="45"/>
                        <a:pt x="28" y="45"/>
                        <a:pt x="28" y="45"/>
                      </a:cubicBezTo>
                      <a:close/>
                      <a:moveTo>
                        <a:pt x="28" y="44"/>
                      </a:moveTo>
                      <a:cubicBezTo>
                        <a:pt x="28" y="44"/>
                        <a:pt x="27" y="44"/>
                        <a:pt x="27" y="44"/>
                      </a:cubicBezTo>
                      <a:cubicBezTo>
                        <a:pt x="27" y="44"/>
                        <a:pt x="27" y="44"/>
                        <a:pt x="27" y="44"/>
                      </a:cubicBezTo>
                      <a:cubicBezTo>
                        <a:pt x="22" y="42"/>
                        <a:pt x="16" y="39"/>
                        <a:pt x="11" y="37"/>
                      </a:cubicBezTo>
                      <a:cubicBezTo>
                        <a:pt x="11" y="36"/>
                        <a:pt x="11" y="35"/>
                        <a:pt x="11" y="35"/>
                      </a:cubicBezTo>
                      <a:cubicBezTo>
                        <a:pt x="14" y="36"/>
                        <a:pt x="17" y="37"/>
                        <a:pt x="20" y="38"/>
                      </a:cubicBezTo>
                      <a:cubicBezTo>
                        <a:pt x="20" y="39"/>
                        <a:pt x="21" y="39"/>
                        <a:pt x="21" y="39"/>
                      </a:cubicBezTo>
                      <a:cubicBezTo>
                        <a:pt x="22" y="39"/>
                        <a:pt x="22" y="39"/>
                        <a:pt x="22" y="39"/>
                      </a:cubicBezTo>
                      <a:cubicBezTo>
                        <a:pt x="24" y="40"/>
                        <a:pt x="25" y="41"/>
                        <a:pt x="26" y="41"/>
                      </a:cubicBezTo>
                      <a:cubicBezTo>
                        <a:pt x="27" y="42"/>
                        <a:pt x="27" y="41"/>
                        <a:pt x="28" y="42"/>
                      </a:cubicBezTo>
                      <a:cubicBezTo>
                        <a:pt x="28" y="42"/>
                        <a:pt x="28" y="44"/>
                        <a:pt x="28" y="44"/>
                      </a:cubicBezTo>
                      <a:close/>
                      <a:moveTo>
                        <a:pt x="32" y="49"/>
                      </a:moveTo>
                      <a:cubicBezTo>
                        <a:pt x="32" y="48"/>
                        <a:pt x="32" y="48"/>
                        <a:pt x="32" y="48"/>
                      </a:cubicBezTo>
                      <a:cubicBezTo>
                        <a:pt x="32" y="48"/>
                        <a:pt x="32" y="48"/>
                        <a:pt x="33" y="48"/>
                      </a:cubicBezTo>
                      <a:cubicBezTo>
                        <a:pt x="33" y="48"/>
                        <a:pt x="33" y="49"/>
                        <a:pt x="32" y="49"/>
                      </a:cubicBezTo>
                      <a:close/>
                      <a:moveTo>
                        <a:pt x="33" y="36"/>
                      </a:moveTo>
                      <a:cubicBezTo>
                        <a:pt x="32" y="36"/>
                        <a:pt x="32" y="36"/>
                        <a:pt x="32" y="36"/>
                      </a:cubicBezTo>
                      <a:cubicBezTo>
                        <a:pt x="31" y="35"/>
                        <a:pt x="32" y="35"/>
                        <a:pt x="33" y="36"/>
                      </a:cubicBezTo>
                      <a:cubicBezTo>
                        <a:pt x="33" y="36"/>
                        <a:pt x="33" y="37"/>
                        <a:pt x="33" y="37"/>
                      </a:cubicBezTo>
                      <a:cubicBezTo>
                        <a:pt x="33" y="37"/>
                        <a:pt x="33" y="37"/>
                        <a:pt x="33" y="37"/>
                      </a:cubicBezTo>
                      <a:cubicBezTo>
                        <a:pt x="32" y="36"/>
                        <a:pt x="32" y="36"/>
                        <a:pt x="33" y="36"/>
                      </a:cubicBezTo>
                      <a:cubicBezTo>
                        <a:pt x="33" y="36"/>
                        <a:pt x="33" y="36"/>
                        <a:pt x="33" y="36"/>
                      </a:cubicBezTo>
                      <a:close/>
                      <a:moveTo>
                        <a:pt x="31" y="38"/>
                      </a:moveTo>
                      <a:cubicBezTo>
                        <a:pt x="31" y="38"/>
                        <a:pt x="32" y="38"/>
                        <a:pt x="32" y="38"/>
                      </a:cubicBezTo>
                      <a:cubicBezTo>
                        <a:pt x="32" y="38"/>
                        <a:pt x="32" y="38"/>
                        <a:pt x="31" y="38"/>
                      </a:cubicBezTo>
                      <a:close/>
                      <a:moveTo>
                        <a:pt x="32" y="17"/>
                      </a:moveTo>
                      <a:cubicBezTo>
                        <a:pt x="32" y="17"/>
                        <a:pt x="32" y="17"/>
                        <a:pt x="33" y="18"/>
                      </a:cubicBezTo>
                      <a:cubicBezTo>
                        <a:pt x="33" y="18"/>
                        <a:pt x="33" y="18"/>
                        <a:pt x="33" y="19"/>
                      </a:cubicBezTo>
                      <a:cubicBezTo>
                        <a:pt x="33" y="18"/>
                        <a:pt x="32" y="18"/>
                        <a:pt x="32" y="17"/>
                      </a:cubicBezTo>
                      <a:close/>
                      <a:moveTo>
                        <a:pt x="33" y="20"/>
                      </a:moveTo>
                      <a:cubicBezTo>
                        <a:pt x="32" y="20"/>
                        <a:pt x="32" y="20"/>
                        <a:pt x="32" y="20"/>
                      </a:cubicBezTo>
                      <a:cubicBezTo>
                        <a:pt x="32" y="20"/>
                        <a:pt x="32" y="19"/>
                        <a:pt x="32" y="19"/>
                      </a:cubicBezTo>
                      <a:cubicBezTo>
                        <a:pt x="32" y="19"/>
                        <a:pt x="32" y="19"/>
                        <a:pt x="32" y="19"/>
                      </a:cubicBezTo>
                      <a:cubicBezTo>
                        <a:pt x="32" y="19"/>
                        <a:pt x="33" y="19"/>
                        <a:pt x="33" y="20"/>
                      </a:cubicBezTo>
                      <a:close/>
                      <a:moveTo>
                        <a:pt x="33" y="29"/>
                      </a:moveTo>
                      <a:cubicBezTo>
                        <a:pt x="33" y="29"/>
                        <a:pt x="33" y="29"/>
                        <a:pt x="33" y="29"/>
                      </a:cubicBezTo>
                      <a:cubicBezTo>
                        <a:pt x="33" y="29"/>
                        <a:pt x="33" y="29"/>
                        <a:pt x="34" y="30"/>
                      </a:cubicBezTo>
                      <a:cubicBezTo>
                        <a:pt x="34" y="30"/>
                        <a:pt x="33" y="30"/>
                        <a:pt x="33" y="30"/>
                      </a:cubicBezTo>
                      <a:cubicBezTo>
                        <a:pt x="33" y="30"/>
                        <a:pt x="33" y="29"/>
                        <a:pt x="33" y="29"/>
                      </a:cubicBezTo>
                      <a:close/>
                      <a:moveTo>
                        <a:pt x="33" y="27"/>
                      </a:moveTo>
                      <a:cubicBezTo>
                        <a:pt x="33" y="26"/>
                        <a:pt x="33" y="26"/>
                        <a:pt x="33" y="26"/>
                      </a:cubicBezTo>
                      <a:cubicBezTo>
                        <a:pt x="33" y="26"/>
                        <a:pt x="33" y="26"/>
                        <a:pt x="33" y="26"/>
                      </a:cubicBezTo>
                      <a:cubicBezTo>
                        <a:pt x="33" y="26"/>
                        <a:pt x="33" y="27"/>
                        <a:pt x="34" y="27"/>
                      </a:cubicBezTo>
                      <a:cubicBezTo>
                        <a:pt x="33" y="27"/>
                        <a:pt x="33" y="27"/>
                        <a:pt x="33" y="27"/>
                      </a:cubicBezTo>
                      <a:close/>
                      <a:moveTo>
                        <a:pt x="33" y="14"/>
                      </a:moveTo>
                      <a:cubicBezTo>
                        <a:pt x="33" y="15"/>
                        <a:pt x="33" y="14"/>
                        <a:pt x="32" y="14"/>
                      </a:cubicBezTo>
                      <a:cubicBezTo>
                        <a:pt x="32" y="14"/>
                        <a:pt x="33" y="14"/>
                        <a:pt x="33" y="14"/>
                      </a:cubicBezTo>
                      <a:close/>
                      <a:moveTo>
                        <a:pt x="32" y="16"/>
                      </a:moveTo>
                      <a:cubicBezTo>
                        <a:pt x="32" y="16"/>
                        <a:pt x="33" y="16"/>
                        <a:pt x="33" y="17"/>
                      </a:cubicBezTo>
                      <a:cubicBezTo>
                        <a:pt x="33" y="17"/>
                        <a:pt x="32" y="17"/>
                        <a:pt x="32" y="16"/>
                      </a:cubicBezTo>
                      <a:cubicBezTo>
                        <a:pt x="32" y="16"/>
                        <a:pt x="32" y="16"/>
                        <a:pt x="32" y="16"/>
                      </a:cubicBezTo>
                      <a:close/>
                      <a:moveTo>
                        <a:pt x="31" y="18"/>
                      </a:moveTo>
                      <a:cubicBezTo>
                        <a:pt x="31" y="18"/>
                        <a:pt x="31" y="18"/>
                        <a:pt x="31" y="17"/>
                      </a:cubicBezTo>
                      <a:cubicBezTo>
                        <a:pt x="31" y="17"/>
                        <a:pt x="32" y="18"/>
                        <a:pt x="31" y="18"/>
                      </a:cubicBezTo>
                      <a:close/>
                      <a:moveTo>
                        <a:pt x="30" y="18"/>
                      </a:moveTo>
                      <a:cubicBezTo>
                        <a:pt x="31" y="18"/>
                        <a:pt x="31" y="19"/>
                        <a:pt x="30" y="19"/>
                      </a:cubicBezTo>
                      <a:cubicBezTo>
                        <a:pt x="30" y="19"/>
                        <a:pt x="30" y="19"/>
                        <a:pt x="30" y="19"/>
                      </a:cubicBezTo>
                      <a:cubicBezTo>
                        <a:pt x="30" y="19"/>
                        <a:pt x="30" y="19"/>
                        <a:pt x="30" y="18"/>
                      </a:cubicBezTo>
                      <a:close/>
                      <a:moveTo>
                        <a:pt x="30" y="14"/>
                      </a:moveTo>
                      <a:cubicBezTo>
                        <a:pt x="30" y="14"/>
                        <a:pt x="30" y="14"/>
                        <a:pt x="30" y="14"/>
                      </a:cubicBezTo>
                      <a:cubicBezTo>
                        <a:pt x="30" y="14"/>
                        <a:pt x="30" y="14"/>
                        <a:pt x="30" y="14"/>
                      </a:cubicBezTo>
                      <a:close/>
                      <a:moveTo>
                        <a:pt x="30" y="21"/>
                      </a:moveTo>
                      <a:cubicBezTo>
                        <a:pt x="30" y="21"/>
                        <a:pt x="30" y="22"/>
                        <a:pt x="30" y="22"/>
                      </a:cubicBezTo>
                      <a:cubicBezTo>
                        <a:pt x="30" y="21"/>
                        <a:pt x="30" y="21"/>
                        <a:pt x="30" y="21"/>
                      </a:cubicBezTo>
                      <a:close/>
                      <a:moveTo>
                        <a:pt x="30" y="17"/>
                      </a:moveTo>
                      <a:cubicBezTo>
                        <a:pt x="30" y="18"/>
                        <a:pt x="30" y="18"/>
                        <a:pt x="30" y="18"/>
                      </a:cubicBezTo>
                      <a:cubicBezTo>
                        <a:pt x="29" y="18"/>
                        <a:pt x="30" y="18"/>
                        <a:pt x="30" y="17"/>
                      </a:cubicBezTo>
                      <a:close/>
                      <a:moveTo>
                        <a:pt x="29" y="45"/>
                      </a:moveTo>
                      <a:cubicBezTo>
                        <a:pt x="30" y="45"/>
                        <a:pt x="30" y="46"/>
                        <a:pt x="30" y="46"/>
                      </a:cubicBezTo>
                      <a:cubicBezTo>
                        <a:pt x="29" y="46"/>
                        <a:pt x="29" y="46"/>
                        <a:pt x="29" y="45"/>
                      </a:cubicBezTo>
                      <a:close/>
                      <a:moveTo>
                        <a:pt x="29" y="45"/>
                      </a:moveTo>
                      <a:cubicBezTo>
                        <a:pt x="29" y="45"/>
                        <a:pt x="29" y="45"/>
                        <a:pt x="29" y="44"/>
                      </a:cubicBezTo>
                      <a:cubicBezTo>
                        <a:pt x="29" y="45"/>
                        <a:pt x="30" y="45"/>
                        <a:pt x="30" y="45"/>
                      </a:cubicBezTo>
                      <a:cubicBezTo>
                        <a:pt x="29" y="45"/>
                        <a:pt x="29" y="45"/>
                        <a:pt x="29" y="45"/>
                      </a:cubicBezTo>
                      <a:close/>
                      <a:moveTo>
                        <a:pt x="29" y="43"/>
                      </a:moveTo>
                      <a:cubicBezTo>
                        <a:pt x="29" y="43"/>
                        <a:pt x="29" y="43"/>
                        <a:pt x="30" y="43"/>
                      </a:cubicBezTo>
                      <a:cubicBezTo>
                        <a:pt x="30" y="43"/>
                        <a:pt x="30" y="44"/>
                        <a:pt x="30" y="44"/>
                      </a:cubicBezTo>
                      <a:cubicBezTo>
                        <a:pt x="29" y="44"/>
                        <a:pt x="30" y="43"/>
                        <a:pt x="29" y="43"/>
                      </a:cubicBezTo>
                      <a:close/>
                      <a:moveTo>
                        <a:pt x="30" y="33"/>
                      </a:moveTo>
                      <a:cubicBezTo>
                        <a:pt x="30" y="32"/>
                        <a:pt x="30" y="33"/>
                        <a:pt x="30" y="33"/>
                      </a:cubicBezTo>
                      <a:cubicBezTo>
                        <a:pt x="30" y="33"/>
                        <a:pt x="30" y="33"/>
                        <a:pt x="30" y="33"/>
                      </a:cubicBezTo>
                      <a:close/>
                      <a:moveTo>
                        <a:pt x="30" y="19"/>
                      </a:moveTo>
                      <a:cubicBezTo>
                        <a:pt x="31" y="20"/>
                        <a:pt x="31" y="20"/>
                        <a:pt x="30" y="20"/>
                      </a:cubicBezTo>
                      <a:cubicBezTo>
                        <a:pt x="30" y="20"/>
                        <a:pt x="30" y="20"/>
                        <a:pt x="30" y="19"/>
                      </a:cubicBezTo>
                      <a:close/>
                      <a:moveTo>
                        <a:pt x="31" y="42"/>
                      </a:moveTo>
                      <a:cubicBezTo>
                        <a:pt x="31" y="42"/>
                        <a:pt x="31" y="42"/>
                        <a:pt x="31" y="43"/>
                      </a:cubicBezTo>
                      <a:cubicBezTo>
                        <a:pt x="31" y="43"/>
                        <a:pt x="31" y="42"/>
                        <a:pt x="31" y="42"/>
                      </a:cubicBezTo>
                      <a:cubicBezTo>
                        <a:pt x="31" y="41"/>
                        <a:pt x="31" y="41"/>
                        <a:pt x="31" y="40"/>
                      </a:cubicBezTo>
                      <a:cubicBezTo>
                        <a:pt x="31" y="40"/>
                        <a:pt x="31" y="40"/>
                        <a:pt x="31" y="39"/>
                      </a:cubicBezTo>
                      <a:cubicBezTo>
                        <a:pt x="31" y="39"/>
                        <a:pt x="31" y="40"/>
                        <a:pt x="32" y="40"/>
                      </a:cubicBezTo>
                      <a:cubicBezTo>
                        <a:pt x="32" y="40"/>
                        <a:pt x="31" y="40"/>
                        <a:pt x="31" y="40"/>
                      </a:cubicBezTo>
                      <a:cubicBezTo>
                        <a:pt x="31" y="41"/>
                        <a:pt x="31" y="41"/>
                        <a:pt x="32" y="41"/>
                      </a:cubicBezTo>
                      <a:cubicBezTo>
                        <a:pt x="32" y="41"/>
                        <a:pt x="32" y="41"/>
                        <a:pt x="32" y="40"/>
                      </a:cubicBezTo>
                      <a:cubicBezTo>
                        <a:pt x="32" y="41"/>
                        <a:pt x="32" y="40"/>
                        <a:pt x="32" y="40"/>
                      </a:cubicBezTo>
                      <a:cubicBezTo>
                        <a:pt x="33" y="41"/>
                        <a:pt x="33" y="42"/>
                        <a:pt x="33" y="42"/>
                      </a:cubicBezTo>
                      <a:cubicBezTo>
                        <a:pt x="32" y="42"/>
                        <a:pt x="33" y="41"/>
                        <a:pt x="32" y="41"/>
                      </a:cubicBezTo>
                      <a:cubicBezTo>
                        <a:pt x="32" y="41"/>
                        <a:pt x="32" y="42"/>
                        <a:pt x="32" y="42"/>
                      </a:cubicBezTo>
                      <a:cubicBezTo>
                        <a:pt x="32" y="42"/>
                        <a:pt x="32" y="42"/>
                        <a:pt x="31" y="42"/>
                      </a:cubicBezTo>
                      <a:close/>
                      <a:moveTo>
                        <a:pt x="33" y="46"/>
                      </a:moveTo>
                      <a:cubicBezTo>
                        <a:pt x="33" y="45"/>
                        <a:pt x="33" y="45"/>
                        <a:pt x="33" y="45"/>
                      </a:cubicBezTo>
                      <a:cubicBezTo>
                        <a:pt x="33" y="44"/>
                        <a:pt x="32" y="44"/>
                        <a:pt x="32" y="44"/>
                      </a:cubicBezTo>
                      <a:cubicBezTo>
                        <a:pt x="32" y="44"/>
                        <a:pt x="32" y="43"/>
                        <a:pt x="32" y="43"/>
                      </a:cubicBezTo>
                      <a:cubicBezTo>
                        <a:pt x="32" y="44"/>
                        <a:pt x="33" y="44"/>
                        <a:pt x="33" y="44"/>
                      </a:cubicBezTo>
                      <a:cubicBezTo>
                        <a:pt x="33" y="44"/>
                        <a:pt x="34" y="44"/>
                        <a:pt x="34" y="45"/>
                      </a:cubicBezTo>
                      <a:cubicBezTo>
                        <a:pt x="33" y="45"/>
                        <a:pt x="33" y="45"/>
                        <a:pt x="33" y="45"/>
                      </a:cubicBezTo>
                      <a:cubicBezTo>
                        <a:pt x="33" y="45"/>
                        <a:pt x="33" y="46"/>
                        <a:pt x="33" y="46"/>
                      </a:cubicBezTo>
                      <a:close/>
                      <a:moveTo>
                        <a:pt x="32" y="40"/>
                      </a:moveTo>
                      <a:cubicBezTo>
                        <a:pt x="32" y="40"/>
                        <a:pt x="32" y="39"/>
                        <a:pt x="32" y="39"/>
                      </a:cubicBezTo>
                      <a:cubicBezTo>
                        <a:pt x="32" y="39"/>
                        <a:pt x="32" y="39"/>
                        <a:pt x="33" y="39"/>
                      </a:cubicBezTo>
                      <a:cubicBezTo>
                        <a:pt x="33" y="39"/>
                        <a:pt x="33" y="38"/>
                        <a:pt x="33" y="39"/>
                      </a:cubicBezTo>
                      <a:cubicBezTo>
                        <a:pt x="34" y="39"/>
                        <a:pt x="33" y="40"/>
                        <a:pt x="34" y="40"/>
                      </a:cubicBezTo>
                      <a:cubicBezTo>
                        <a:pt x="34" y="41"/>
                        <a:pt x="34" y="40"/>
                        <a:pt x="34" y="40"/>
                      </a:cubicBezTo>
                      <a:cubicBezTo>
                        <a:pt x="34" y="41"/>
                        <a:pt x="33" y="40"/>
                        <a:pt x="32" y="40"/>
                      </a:cubicBezTo>
                      <a:close/>
                      <a:moveTo>
                        <a:pt x="35" y="44"/>
                      </a:moveTo>
                      <a:cubicBezTo>
                        <a:pt x="35" y="44"/>
                        <a:pt x="35" y="44"/>
                        <a:pt x="35" y="44"/>
                      </a:cubicBezTo>
                      <a:cubicBezTo>
                        <a:pt x="35" y="44"/>
                        <a:pt x="35" y="44"/>
                        <a:pt x="35" y="44"/>
                      </a:cubicBezTo>
                      <a:cubicBezTo>
                        <a:pt x="35" y="45"/>
                        <a:pt x="35" y="45"/>
                        <a:pt x="35" y="44"/>
                      </a:cubicBezTo>
                      <a:close/>
                      <a:moveTo>
                        <a:pt x="35" y="48"/>
                      </a:moveTo>
                      <a:cubicBezTo>
                        <a:pt x="35" y="48"/>
                        <a:pt x="35" y="47"/>
                        <a:pt x="35" y="47"/>
                      </a:cubicBezTo>
                      <a:cubicBezTo>
                        <a:pt x="35" y="47"/>
                        <a:pt x="36" y="48"/>
                        <a:pt x="36" y="48"/>
                      </a:cubicBezTo>
                      <a:cubicBezTo>
                        <a:pt x="35" y="48"/>
                        <a:pt x="35" y="48"/>
                        <a:pt x="35" y="48"/>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184" name="任意多边形 11312"/>
                <p:cNvSpPr/>
                <p:nvPr/>
              </p:nvSpPr>
              <p:spPr>
                <a:xfrm>
                  <a:off x="4432" y="3437"/>
                  <a:ext cx="237" cy="307"/>
                </a:xfrm>
                <a:custGeom>
                  <a:avLst/>
                  <a:gdLst/>
                  <a:ahLst/>
                  <a:cxnLst/>
                  <a:rect l="0" t="0" r="r" b="b"/>
                  <a:pathLst>
                    <a:path w="282" h="365">
                      <a:moveTo>
                        <a:pt x="45" y="219"/>
                      </a:moveTo>
                      <a:lnTo>
                        <a:pt x="278" y="365"/>
                      </a:lnTo>
                      <a:lnTo>
                        <a:pt x="282" y="131"/>
                      </a:lnTo>
                      <a:lnTo>
                        <a:pt x="0" y="0"/>
                      </a:lnTo>
                      <a:lnTo>
                        <a:pt x="45" y="219"/>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9185" name="任意多边形 11313"/>
                <p:cNvSpPr/>
                <p:nvPr/>
              </p:nvSpPr>
              <p:spPr>
                <a:xfrm>
                  <a:off x="4665" y="3423"/>
                  <a:ext cx="167" cy="321"/>
                </a:xfrm>
                <a:custGeom>
                  <a:avLst/>
                  <a:gdLst/>
                  <a:ahLst/>
                  <a:cxnLst/>
                  <a:rect l="0" t="0" r="r" b="b"/>
                  <a:pathLst>
                    <a:path w="198" h="382">
                      <a:moveTo>
                        <a:pt x="198" y="0"/>
                      </a:moveTo>
                      <a:lnTo>
                        <a:pt x="4" y="148"/>
                      </a:lnTo>
                      <a:lnTo>
                        <a:pt x="0" y="382"/>
                      </a:lnTo>
                      <a:lnTo>
                        <a:pt x="164" y="214"/>
                      </a:lnTo>
                      <a:lnTo>
                        <a:pt x="198" y="0"/>
                      </a:lnTo>
                      <a:close/>
                    </a:path>
                  </a:pathLst>
                </a:custGeom>
                <a:solidFill>
                  <a:srgbClr val="9B8E7B">
                    <a:alpha val="100000"/>
                  </a:srgbClr>
                </a:solidFill>
                <a:ln w="4826">
                  <a:noFill/>
                </a:ln>
              </p:spPr>
              <p:txBody>
                <a:bodyPr/>
                <a:lstStyle/>
                <a:p>
                  <a:endParaRPr lang="zh-CN" altLang="en-US"/>
                </a:p>
              </p:txBody>
            </p:sp>
            <p:sp>
              <p:nvSpPr>
                <p:cNvPr id="1049186" name="任意多边形 11314"/>
                <p:cNvSpPr/>
                <p:nvPr/>
              </p:nvSpPr>
              <p:spPr>
                <a:xfrm>
                  <a:off x="4432" y="3361"/>
                  <a:ext cx="400" cy="186"/>
                </a:xfrm>
                <a:custGeom>
                  <a:avLst/>
                  <a:gdLst/>
                  <a:ahLst/>
                  <a:cxnLst/>
                  <a:rect l="0" t="0" r="r" b="b"/>
                  <a:pathLst>
                    <a:path w="476" h="221">
                      <a:moveTo>
                        <a:pt x="0" y="90"/>
                      </a:moveTo>
                      <a:lnTo>
                        <a:pt x="244" y="0"/>
                      </a:lnTo>
                      <a:lnTo>
                        <a:pt x="476" y="73"/>
                      </a:lnTo>
                      <a:lnTo>
                        <a:pt x="282" y="221"/>
                      </a:lnTo>
                      <a:lnTo>
                        <a:pt x="0" y="9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solidFill>
                  <a:prstDash val="solid"/>
                  <a:miter/>
                  <a:headEnd type="none" w="med" len="med"/>
                  <a:tailEnd type="none" w="med" len="med"/>
                </a:ln>
              </p:spPr>
              <p:txBody>
                <a:bodyPr/>
                <a:lstStyle/>
                <a:p>
                  <a:endParaRPr lang="zh-CN" altLang="en-US"/>
                </a:p>
              </p:txBody>
            </p:sp>
            <p:sp>
              <p:nvSpPr>
                <p:cNvPr id="1049187" name="任意多边形 11315"/>
                <p:cNvSpPr/>
                <p:nvPr/>
              </p:nvSpPr>
              <p:spPr>
                <a:xfrm>
                  <a:off x="4460" y="3371"/>
                  <a:ext cx="178" cy="71"/>
                </a:xfrm>
                <a:custGeom>
                  <a:avLst/>
                  <a:gdLst/>
                  <a:ahLst/>
                  <a:cxnLst/>
                  <a:rect l="0" t="0" r="r" b="b"/>
                  <a:pathLst>
                    <a:path w="212" h="85">
                      <a:moveTo>
                        <a:pt x="0" y="81"/>
                      </a:moveTo>
                      <a:lnTo>
                        <a:pt x="212" y="0"/>
                      </a:lnTo>
                      <a:lnTo>
                        <a:pt x="210" y="6"/>
                      </a:lnTo>
                      <a:lnTo>
                        <a:pt x="9" y="85"/>
                      </a:lnTo>
                      <a:lnTo>
                        <a:pt x="0" y="81"/>
                      </a:lnTo>
                      <a:close/>
                    </a:path>
                  </a:pathLst>
                </a:custGeom>
                <a:solidFill>
                  <a:srgbClr val="555248">
                    <a:alpha val="100000"/>
                  </a:srgbClr>
                </a:solidFill>
                <a:ln w="4826">
                  <a:noFill/>
                </a:ln>
              </p:spPr>
              <p:txBody>
                <a:bodyPr/>
                <a:lstStyle/>
                <a:p>
                  <a:endParaRPr lang="zh-CN" altLang="en-US"/>
                </a:p>
              </p:txBody>
            </p:sp>
            <p:sp>
              <p:nvSpPr>
                <p:cNvPr id="1049188" name="任意多边形 11316"/>
                <p:cNvSpPr/>
                <p:nvPr/>
              </p:nvSpPr>
              <p:spPr>
                <a:xfrm>
                  <a:off x="4637" y="3371"/>
                  <a:ext cx="170" cy="59"/>
                </a:xfrm>
                <a:custGeom>
                  <a:avLst/>
                  <a:gdLst/>
                  <a:ahLst/>
                  <a:cxnLst/>
                  <a:rect l="0" t="0" r="r" b="b"/>
                  <a:pathLst>
                    <a:path w="202" h="70">
                      <a:moveTo>
                        <a:pt x="2" y="0"/>
                      </a:moveTo>
                      <a:lnTo>
                        <a:pt x="202" y="66"/>
                      </a:lnTo>
                      <a:lnTo>
                        <a:pt x="196" y="70"/>
                      </a:lnTo>
                      <a:lnTo>
                        <a:pt x="0" y="6"/>
                      </a:lnTo>
                      <a:lnTo>
                        <a:pt x="2" y="0"/>
                      </a:lnTo>
                      <a:close/>
                    </a:path>
                  </a:pathLst>
                </a:custGeom>
                <a:solidFill>
                  <a:srgbClr val="9F8A6D">
                    <a:alpha val="100000"/>
                  </a:srgbClr>
                </a:solidFill>
                <a:ln w="4826">
                  <a:noFill/>
                </a:ln>
              </p:spPr>
              <p:txBody>
                <a:bodyPr/>
                <a:lstStyle/>
                <a:p>
                  <a:endParaRPr lang="zh-CN" altLang="en-US"/>
                </a:p>
              </p:txBody>
            </p:sp>
            <p:sp>
              <p:nvSpPr>
                <p:cNvPr id="1049189" name="任意多边形 11317"/>
                <p:cNvSpPr/>
                <p:nvPr/>
              </p:nvSpPr>
              <p:spPr>
                <a:xfrm>
                  <a:off x="4468" y="3430"/>
                  <a:ext cx="334" cy="98"/>
                </a:xfrm>
                <a:custGeom>
                  <a:avLst/>
                  <a:gdLst/>
                  <a:ahLst/>
                  <a:cxnLst/>
                  <a:rect l="0" t="0" r="r" b="b"/>
                  <a:pathLst>
                    <a:path w="397" h="117">
                      <a:moveTo>
                        <a:pt x="0" y="15"/>
                      </a:moveTo>
                      <a:lnTo>
                        <a:pt x="233" y="117"/>
                      </a:lnTo>
                      <a:lnTo>
                        <a:pt x="397" y="0"/>
                      </a:lnTo>
                      <a:lnTo>
                        <a:pt x="397" y="0"/>
                      </a:lnTo>
                      <a:lnTo>
                        <a:pt x="233" y="115"/>
                      </a:lnTo>
                      <a:lnTo>
                        <a:pt x="2" y="15"/>
                      </a:lnTo>
                      <a:lnTo>
                        <a:pt x="0" y="15"/>
                      </a:lnTo>
                      <a:close/>
                    </a:path>
                  </a:pathLst>
                </a:custGeom>
                <a:noFill/>
                <a:ln w="4826" cap="flat" cmpd="sng">
                  <a:solidFill>
                    <a:srgbClr val="C4B39D"/>
                  </a:solidFill>
                  <a:prstDash val="solid"/>
                  <a:miter/>
                  <a:headEnd type="none" w="med" len="med"/>
                  <a:tailEnd type="none" w="med" len="med"/>
                </a:ln>
              </p:spPr>
              <p:txBody>
                <a:bodyPr/>
                <a:lstStyle/>
                <a:p>
                  <a:endParaRPr lang="zh-CN" altLang="en-US"/>
                </a:p>
              </p:txBody>
            </p:sp>
            <p:sp>
              <p:nvSpPr>
                <p:cNvPr id="1049190" name="任意多边形 11318"/>
                <p:cNvSpPr/>
                <p:nvPr/>
              </p:nvSpPr>
              <p:spPr>
                <a:xfrm>
                  <a:off x="4453" y="3460"/>
                  <a:ext cx="34" cy="160"/>
                </a:xfrm>
                <a:custGeom>
                  <a:avLst/>
                  <a:gdLst/>
                  <a:ahLst/>
                  <a:cxnLst/>
                  <a:rect l="0" t="0" r="r" b="b"/>
                  <a:pathLst>
                    <a:path w="41" h="191">
                      <a:moveTo>
                        <a:pt x="0" y="0"/>
                      </a:moveTo>
                      <a:lnTo>
                        <a:pt x="35" y="191"/>
                      </a:lnTo>
                      <a:lnTo>
                        <a:pt x="41" y="185"/>
                      </a:lnTo>
                      <a:lnTo>
                        <a:pt x="9" y="5"/>
                      </a:lnTo>
                      <a:lnTo>
                        <a:pt x="0" y="0"/>
                      </a:lnTo>
                      <a:close/>
                    </a:path>
                  </a:pathLst>
                </a:custGeom>
                <a:solidFill>
                  <a:srgbClr val="70695A">
                    <a:alpha val="100000"/>
                  </a:srgbClr>
                </a:solidFill>
                <a:ln w="4826">
                  <a:noFill/>
                </a:ln>
              </p:spPr>
              <p:txBody>
                <a:bodyPr/>
                <a:lstStyle/>
                <a:p>
                  <a:endParaRPr lang="zh-CN" altLang="en-US"/>
                </a:p>
              </p:txBody>
            </p:sp>
            <p:sp>
              <p:nvSpPr>
                <p:cNvPr id="1049191" name="任意多边形 11319"/>
                <p:cNvSpPr/>
                <p:nvPr/>
              </p:nvSpPr>
              <p:spPr>
                <a:xfrm>
                  <a:off x="4482" y="3615"/>
                  <a:ext cx="169" cy="108"/>
                </a:xfrm>
                <a:custGeom>
                  <a:avLst/>
                  <a:gdLst/>
                  <a:ahLst/>
                  <a:cxnLst/>
                  <a:rect l="0" t="0" r="r" b="b"/>
                  <a:pathLst>
                    <a:path w="201" h="128">
                      <a:moveTo>
                        <a:pt x="201" y="128"/>
                      </a:moveTo>
                      <a:lnTo>
                        <a:pt x="0" y="6"/>
                      </a:lnTo>
                      <a:lnTo>
                        <a:pt x="6" y="0"/>
                      </a:lnTo>
                      <a:lnTo>
                        <a:pt x="201" y="123"/>
                      </a:lnTo>
                      <a:lnTo>
                        <a:pt x="201" y="128"/>
                      </a:lnTo>
                      <a:close/>
                    </a:path>
                  </a:pathLst>
                </a:custGeom>
                <a:solidFill>
                  <a:srgbClr val="E9D9C5">
                    <a:alpha val="100000"/>
                  </a:srgbClr>
                </a:solidFill>
                <a:ln w="4826">
                  <a:noFill/>
                </a:ln>
              </p:spPr>
              <p:txBody>
                <a:bodyPr/>
                <a:lstStyle/>
                <a:p>
                  <a:endParaRPr lang="zh-CN" altLang="en-US"/>
                </a:p>
              </p:txBody>
            </p:sp>
            <p:sp>
              <p:nvSpPr>
                <p:cNvPr id="1049192" name="任意多边形 11320"/>
                <p:cNvSpPr/>
                <p:nvPr/>
              </p:nvSpPr>
              <p:spPr>
                <a:xfrm>
                  <a:off x="4460" y="3464"/>
                  <a:ext cx="193" cy="259"/>
                </a:xfrm>
                <a:custGeom>
                  <a:avLst/>
                  <a:gdLst/>
                  <a:ahLst/>
                  <a:cxnLst/>
                  <a:rect l="0" t="0" r="r" b="b"/>
                  <a:pathLst>
                    <a:path w="229" h="308">
                      <a:moveTo>
                        <a:pt x="0" y="0"/>
                      </a:moveTo>
                      <a:lnTo>
                        <a:pt x="227" y="110"/>
                      </a:lnTo>
                      <a:lnTo>
                        <a:pt x="229" y="308"/>
                      </a:lnTo>
                      <a:lnTo>
                        <a:pt x="227" y="308"/>
                      </a:lnTo>
                      <a:lnTo>
                        <a:pt x="225" y="110"/>
                      </a:lnTo>
                      <a:lnTo>
                        <a:pt x="0" y="0"/>
                      </a:lnTo>
                      <a:lnTo>
                        <a:pt x="0" y="0"/>
                      </a:lnTo>
                      <a:close/>
                    </a:path>
                  </a:pathLst>
                </a:custGeom>
                <a:noFill/>
                <a:ln w="4826" cap="flat" cmpd="sng">
                  <a:solidFill>
                    <a:srgbClr val="D4BA98"/>
                  </a:solidFill>
                  <a:prstDash val="solid"/>
                  <a:miter/>
                  <a:headEnd type="none" w="med" len="med"/>
                  <a:tailEnd type="none" w="med" len="med"/>
                </a:ln>
              </p:spPr>
              <p:txBody>
                <a:bodyPr/>
                <a:lstStyle/>
                <a:p>
                  <a:endParaRPr lang="zh-CN" altLang="en-US"/>
                </a:p>
              </p:txBody>
            </p:sp>
            <p:sp>
              <p:nvSpPr>
                <p:cNvPr id="1049193" name="任意多边形 11321"/>
                <p:cNvSpPr/>
                <p:nvPr/>
              </p:nvSpPr>
              <p:spPr>
                <a:xfrm>
                  <a:off x="4794" y="3441"/>
                  <a:ext cx="29" cy="157"/>
                </a:xfrm>
                <a:custGeom>
                  <a:avLst/>
                  <a:gdLst/>
                  <a:ahLst/>
                  <a:cxnLst/>
                  <a:rect l="0" t="0" r="r" b="b"/>
                  <a:pathLst>
                    <a:path w="34" h="187">
                      <a:moveTo>
                        <a:pt x="34" y="0"/>
                      </a:moveTo>
                      <a:lnTo>
                        <a:pt x="6" y="187"/>
                      </a:lnTo>
                      <a:lnTo>
                        <a:pt x="0" y="185"/>
                      </a:lnTo>
                      <a:lnTo>
                        <a:pt x="26" y="8"/>
                      </a:lnTo>
                      <a:lnTo>
                        <a:pt x="34" y="0"/>
                      </a:lnTo>
                      <a:close/>
                    </a:path>
                  </a:pathLst>
                </a:custGeom>
                <a:solidFill>
                  <a:srgbClr val="5C5546">
                    <a:alpha val="100000"/>
                  </a:srgbClr>
                </a:solidFill>
                <a:ln w="4826">
                  <a:noFill/>
                </a:ln>
              </p:spPr>
              <p:txBody>
                <a:bodyPr/>
                <a:lstStyle/>
                <a:p>
                  <a:endParaRPr lang="zh-CN" altLang="en-US"/>
                </a:p>
              </p:txBody>
            </p:sp>
            <p:sp>
              <p:nvSpPr>
                <p:cNvPr id="1049194" name="任意多边形 11322"/>
                <p:cNvSpPr/>
                <p:nvPr/>
              </p:nvSpPr>
              <p:spPr>
                <a:xfrm>
                  <a:off x="4676" y="3596"/>
                  <a:ext cx="123" cy="125"/>
                </a:xfrm>
                <a:custGeom>
                  <a:avLst/>
                  <a:gdLst/>
                  <a:ahLst/>
                  <a:cxnLst/>
                  <a:rect l="0" t="0" r="r" b="b"/>
                  <a:pathLst>
                    <a:path w="77" h="79">
                      <a:moveTo>
                        <a:pt x="0" y="79"/>
                      </a:moveTo>
                      <a:cubicBezTo>
                        <a:pt x="0" y="78"/>
                        <a:pt x="0" y="74"/>
                        <a:pt x="0" y="74"/>
                      </a:cubicBezTo>
                      <a:cubicBezTo>
                        <a:pt x="74" y="0"/>
                        <a:pt x="74" y="0"/>
                        <a:pt x="74" y="0"/>
                      </a:cubicBezTo>
                      <a:cubicBezTo>
                        <a:pt x="77" y="1"/>
                        <a:pt x="77" y="1"/>
                        <a:pt x="77" y="1"/>
                      </a:cubicBezTo>
                      <a:lnTo>
                        <a:pt x="0" y="79"/>
                      </a:lnTo>
                      <a:close/>
                    </a:path>
                  </a:pathLst>
                </a:custGeom>
                <a:solidFill>
                  <a:srgbClr val="B1A189">
                    <a:alpha val="100000"/>
                  </a:srgbClr>
                </a:solidFill>
                <a:ln w="4826">
                  <a:noFill/>
                </a:ln>
              </p:spPr>
              <p:txBody>
                <a:bodyPr/>
                <a:lstStyle/>
                <a:p>
                  <a:endParaRPr lang="zh-CN" altLang="en-US"/>
                </a:p>
              </p:txBody>
            </p:sp>
            <p:sp>
              <p:nvSpPr>
                <p:cNvPr id="1049195" name="任意多边形 11323"/>
                <p:cNvSpPr/>
                <p:nvPr/>
              </p:nvSpPr>
              <p:spPr>
                <a:xfrm>
                  <a:off x="4676" y="3441"/>
                  <a:ext cx="147" cy="273"/>
                </a:xfrm>
                <a:custGeom>
                  <a:avLst/>
                  <a:gdLst/>
                  <a:ahLst/>
                  <a:cxnLst/>
                  <a:rect l="0" t="0" r="r" b="b"/>
                  <a:pathLst>
                    <a:path w="174" h="325">
                      <a:moveTo>
                        <a:pt x="0" y="325"/>
                      </a:moveTo>
                      <a:lnTo>
                        <a:pt x="4" y="132"/>
                      </a:lnTo>
                      <a:lnTo>
                        <a:pt x="174" y="0"/>
                      </a:lnTo>
                      <a:lnTo>
                        <a:pt x="166" y="8"/>
                      </a:lnTo>
                      <a:lnTo>
                        <a:pt x="6" y="134"/>
                      </a:lnTo>
                      <a:lnTo>
                        <a:pt x="0" y="325"/>
                      </a:lnTo>
                      <a:lnTo>
                        <a:pt x="0" y="325"/>
                      </a:lnTo>
                      <a:close/>
                    </a:path>
                  </a:pathLst>
                </a:custGeom>
                <a:solidFill>
                  <a:srgbClr val="FFFFFF">
                    <a:alpha val="100000"/>
                  </a:srgbClr>
                </a:solidFill>
                <a:ln w="4763" cap="flat" cmpd="sng">
                  <a:solidFill>
                    <a:srgbClr val="231F20">
                      <a:alpha val="100000"/>
                    </a:srgbClr>
                  </a:solidFill>
                  <a:prstDash val="solid"/>
                  <a:miter lim="800000"/>
                  <a:headEnd type="none" w="med" len="med"/>
                  <a:tailEnd type="none" w="med" len="med"/>
                </a:ln>
              </p:spPr>
              <p:txBody>
                <a:bodyPr/>
                <a:lstStyle/>
                <a:p>
                  <a:endParaRPr lang="zh-CN" altLang="en-US"/>
                </a:p>
              </p:txBody>
            </p:sp>
          </p:grpSp>
          <p:grpSp>
            <p:nvGrpSpPr>
              <p:cNvPr id="147" name="组合 11324"/>
              <p:cNvGrpSpPr/>
              <p:nvPr/>
            </p:nvGrpSpPr>
            <p:grpSpPr>
              <a:xfrm>
                <a:off x="4700" y="3225"/>
                <a:ext cx="447" cy="429"/>
                <a:chOff x="2622" y="3342"/>
                <a:chExt cx="524" cy="503"/>
              </a:xfrm>
            </p:grpSpPr>
            <p:sp>
              <p:nvSpPr>
                <p:cNvPr id="1049196" name="任意多边形 11325"/>
                <p:cNvSpPr/>
                <p:nvPr/>
              </p:nvSpPr>
              <p:spPr>
                <a:xfrm>
                  <a:off x="2836" y="3442"/>
                  <a:ext cx="310" cy="397"/>
                </a:xfrm>
                <a:custGeom>
                  <a:avLst/>
                  <a:gdLst/>
                  <a:ahLst/>
                  <a:cxnLst/>
                  <a:rect l="0" t="0" r="r" b="b"/>
                  <a:pathLst>
                    <a:path w="282" h="362">
                      <a:moveTo>
                        <a:pt x="237" y="217"/>
                      </a:moveTo>
                      <a:lnTo>
                        <a:pt x="4" y="362"/>
                      </a:lnTo>
                      <a:lnTo>
                        <a:pt x="0" y="128"/>
                      </a:lnTo>
                      <a:lnTo>
                        <a:pt x="282" y="0"/>
                      </a:lnTo>
                      <a:lnTo>
                        <a:pt x="237" y="217"/>
                      </a:lnTo>
                      <a:close/>
                    </a:path>
                  </a:pathLst>
                </a:custGeom>
                <a:solidFill>
                  <a:srgbClr val="9B8E7B">
                    <a:alpha val="100000"/>
                  </a:srgbClr>
                </a:solidFill>
                <a:ln w="4826">
                  <a:noFill/>
                </a:ln>
              </p:spPr>
              <p:txBody>
                <a:bodyPr/>
                <a:lstStyle/>
                <a:p>
                  <a:endParaRPr lang="zh-CN" altLang="en-US"/>
                </a:p>
              </p:txBody>
            </p:sp>
            <p:sp>
              <p:nvSpPr>
                <p:cNvPr id="1049197" name="任意多边形 11326"/>
                <p:cNvSpPr/>
                <p:nvPr/>
              </p:nvSpPr>
              <p:spPr>
                <a:xfrm>
                  <a:off x="2625" y="3427"/>
                  <a:ext cx="218" cy="418"/>
                </a:xfrm>
                <a:custGeom>
                  <a:avLst/>
                  <a:gdLst/>
                  <a:ahLst/>
                  <a:cxnLst/>
                  <a:rect l="0" t="0" r="r" b="b"/>
                  <a:pathLst>
                    <a:path w="198" h="381">
                      <a:moveTo>
                        <a:pt x="0" y="0"/>
                      </a:moveTo>
                      <a:lnTo>
                        <a:pt x="194" y="147"/>
                      </a:lnTo>
                      <a:lnTo>
                        <a:pt x="198" y="381"/>
                      </a:lnTo>
                      <a:lnTo>
                        <a:pt x="34" y="213"/>
                      </a:lnTo>
                      <a:lnTo>
                        <a:pt x="0" y="0"/>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9198" name="任意多边形 11327"/>
                <p:cNvSpPr/>
                <p:nvPr/>
              </p:nvSpPr>
              <p:spPr>
                <a:xfrm>
                  <a:off x="2622" y="3342"/>
                  <a:ext cx="524" cy="241"/>
                </a:xfrm>
                <a:custGeom>
                  <a:avLst/>
                  <a:gdLst/>
                  <a:ahLst/>
                  <a:cxnLst/>
                  <a:rect l="0" t="0" r="r" b="b"/>
                  <a:pathLst>
                    <a:path w="476" h="219">
                      <a:moveTo>
                        <a:pt x="476" y="91"/>
                      </a:moveTo>
                      <a:lnTo>
                        <a:pt x="232" y="0"/>
                      </a:lnTo>
                      <a:lnTo>
                        <a:pt x="0" y="72"/>
                      </a:lnTo>
                      <a:lnTo>
                        <a:pt x="194" y="219"/>
                      </a:lnTo>
                      <a:lnTo>
                        <a:pt x="476" y="91"/>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alpha val="100000"/>
                    </a:srgbClr>
                  </a:solidFill>
                  <a:prstDash val="solid"/>
                  <a:miter lim="800000"/>
                  <a:headEnd type="none" w="med" len="med"/>
                  <a:tailEnd type="none" w="med" len="med"/>
                </a:ln>
              </p:spPr>
              <p:txBody>
                <a:bodyPr/>
                <a:lstStyle/>
                <a:p>
                  <a:endParaRPr lang="zh-CN" altLang="en-US"/>
                </a:p>
              </p:txBody>
            </p:sp>
            <p:sp>
              <p:nvSpPr>
                <p:cNvPr id="1049199" name="任意多边形 11328"/>
                <p:cNvSpPr/>
                <p:nvPr/>
              </p:nvSpPr>
              <p:spPr>
                <a:xfrm>
                  <a:off x="2875" y="3354"/>
                  <a:ext cx="233" cy="93"/>
                </a:xfrm>
                <a:custGeom>
                  <a:avLst/>
                  <a:gdLst/>
                  <a:ahLst/>
                  <a:cxnLst/>
                  <a:rect l="0" t="0" r="r" b="b"/>
                  <a:pathLst>
                    <a:path w="212" h="84">
                      <a:moveTo>
                        <a:pt x="212" y="80"/>
                      </a:moveTo>
                      <a:lnTo>
                        <a:pt x="0" y="0"/>
                      </a:lnTo>
                      <a:lnTo>
                        <a:pt x="2" y="6"/>
                      </a:lnTo>
                      <a:lnTo>
                        <a:pt x="202" y="84"/>
                      </a:lnTo>
                      <a:lnTo>
                        <a:pt x="212" y="80"/>
                      </a:lnTo>
                      <a:close/>
                    </a:path>
                  </a:pathLst>
                </a:custGeom>
                <a:solidFill>
                  <a:srgbClr val="9F8A6D">
                    <a:alpha val="100000"/>
                  </a:srgbClr>
                </a:solidFill>
                <a:ln w="4826">
                  <a:noFill/>
                </a:ln>
              </p:spPr>
              <p:txBody>
                <a:bodyPr/>
                <a:lstStyle/>
                <a:p>
                  <a:endParaRPr lang="zh-CN" altLang="en-US"/>
                </a:p>
              </p:txBody>
            </p:sp>
            <p:sp>
              <p:nvSpPr>
                <p:cNvPr id="1049200" name="任意多边形 11329"/>
                <p:cNvSpPr/>
                <p:nvPr/>
              </p:nvSpPr>
              <p:spPr>
                <a:xfrm>
                  <a:off x="2656" y="3354"/>
                  <a:ext cx="221" cy="76"/>
                </a:xfrm>
                <a:custGeom>
                  <a:avLst/>
                  <a:gdLst/>
                  <a:ahLst/>
                  <a:cxnLst/>
                  <a:rect l="0" t="0" r="r" b="b"/>
                  <a:pathLst>
                    <a:path w="202" h="68">
                      <a:moveTo>
                        <a:pt x="200" y="0"/>
                      </a:moveTo>
                      <a:lnTo>
                        <a:pt x="0" y="65"/>
                      </a:lnTo>
                      <a:lnTo>
                        <a:pt x="6" y="68"/>
                      </a:lnTo>
                      <a:lnTo>
                        <a:pt x="202" y="6"/>
                      </a:lnTo>
                      <a:lnTo>
                        <a:pt x="200" y="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alpha val="100000"/>
                    </a:srgbClr>
                  </a:solidFill>
                  <a:prstDash val="solid"/>
                  <a:miter lim="800000"/>
                  <a:headEnd type="none" w="med" len="med"/>
                  <a:tailEnd type="none" w="med" len="med"/>
                </a:ln>
              </p:spPr>
              <p:txBody>
                <a:bodyPr/>
                <a:lstStyle/>
                <a:p>
                  <a:endParaRPr lang="zh-CN" altLang="en-US"/>
                </a:p>
              </p:txBody>
            </p:sp>
            <p:sp>
              <p:nvSpPr>
                <p:cNvPr id="1049201" name="任意多边形 11330"/>
                <p:cNvSpPr/>
                <p:nvPr/>
              </p:nvSpPr>
              <p:spPr>
                <a:xfrm>
                  <a:off x="2662" y="3430"/>
                  <a:ext cx="435" cy="130"/>
                </a:xfrm>
                <a:custGeom>
                  <a:avLst/>
                  <a:gdLst/>
                  <a:ahLst/>
                  <a:cxnLst/>
                  <a:rect l="0" t="0" r="r" b="b"/>
                  <a:pathLst>
                    <a:path w="396" h="119">
                      <a:moveTo>
                        <a:pt x="396" y="16"/>
                      </a:moveTo>
                      <a:lnTo>
                        <a:pt x="164" y="119"/>
                      </a:lnTo>
                      <a:lnTo>
                        <a:pt x="0" y="0"/>
                      </a:lnTo>
                      <a:lnTo>
                        <a:pt x="0" y="0"/>
                      </a:lnTo>
                      <a:lnTo>
                        <a:pt x="164" y="116"/>
                      </a:lnTo>
                      <a:lnTo>
                        <a:pt x="396" y="16"/>
                      </a:lnTo>
                      <a:lnTo>
                        <a:pt x="396" y="16"/>
                      </a:lnTo>
                      <a:close/>
                    </a:path>
                  </a:pathLst>
                </a:custGeom>
                <a:noFill/>
                <a:ln w="4826" cap="flat" cmpd="sng">
                  <a:solidFill>
                    <a:srgbClr val="C4B39D">
                      <a:alpha val="100000"/>
                    </a:srgbClr>
                  </a:solidFill>
                  <a:prstDash val="solid"/>
                  <a:miter lim="800000"/>
                  <a:headEnd type="none" w="med" len="med"/>
                  <a:tailEnd type="none" w="med" len="med"/>
                </a:ln>
              </p:spPr>
              <p:txBody>
                <a:bodyPr/>
                <a:lstStyle/>
                <a:p>
                  <a:endParaRPr lang="zh-CN" altLang="en-US"/>
                </a:p>
              </p:txBody>
            </p:sp>
            <p:sp>
              <p:nvSpPr>
                <p:cNvPr id="1049202" name="任意多边形 11331"/>
                <p:cNvSpPr/>
                <p:nvPr/>
              </p:nvSpPr>
              <p:spPr>
                <a:xfrm>
                  <a:off x="3072" y="3468"/>
                  <a:ext cx="46" cy="209"/>
                </a:xfrm>
                <a:custGeom>
                  <a:avLst/>
                  <a:gdLst/>
                  <a:ahLst/>
                  <a:cxnLst/>
                  <a:rect l="0" t="0" r="r" b="b"/>
                  <a:pathLst>
                    <a:path w="41" h="191">
                      <a:moveTo>
                        <a:pt x="41" y="0"/>
                      </a:moveTo>
                      <a:lnTo>
                        <a:pt x="5" y="191"/>
                      </a:lnTo>
                      <a:lnTo>
                        <a:pt x="0" y="185"/>
                      </a:lnTo>
                      <a:lnTo>
                        <a:pt x="32" y="6"/>
                      </a:lnTo>
                      <a:lnTo>
                        <a:pt x="41" y="0"/>
                      </a:lnTo>
                      <a:close/>
                    </a:path>
                  </a:pathLst>
                </a:custGeom>
                <a:solidFill>
                  <a:srgbClr val="6C6452">
                    <a:alpha val="100000"/>
                  </a:srgbClr>
                </a:solidFill>
                <a:ln w="4826">
                  <a:noFill/>
                </a:ln>
              </p:spPr>
              <p:txBody>
                <a:bodyPr/>
                <a:lstStyle/>
                <a:p>
                  <a:endParaRPr lang="zh-CN" altLang="en-US"/>
                </a:p>
              </p:txBody>
            </p:sp>
            <p:sp>
              <p:nvSpPr>
                <p:cNvPr id="1049203" name="任意多边形 11332"/>
                <p:cNvSpPr/>
                <p:nvPr/>
              </p:nvSpPr>
              <p:spPr>
                <a:xfrm>
                  <a:off x="2858" y="3670"/>
                  <a:ext cx="220" cy="145"/>
                </a:xfrm>
                <a:custGeom>
                  <a:avLst/>
                  <a:gdLst/>
                  <a:ahLst/>
                  <a:cxnLst/>
                  <a:rect l="0" t="0" r="r" b="b"/>
                  <a:pathLst>
                    <a:path w="200" h="131">
                      <a:moveTo>
                        <a:pt x="0" y="131"/>
                      </a:moveTo>
                      <a:lnTo>
                        <a:pt x="200" y="6"/>
                      </a:lnTo>
                      <a:lnTo>
                        <a:pt x="195" y="0"/>
                      </a:lnTo>
                      <a:lnTo>
                        <a:pt x="0" y="123"/>
                      </a:lnTo>
                      <a:lnTo>
                        <a:pt x="0" y="131"/>
                      </a:lnTo>
                      <a:close/>
                    </a:path>
                  </a:pathLst>
                </a:custGeom>
                <a:solidFill>
                  <a:srgbClr val="B1A189">
                    <a:alpha val="100000"/>
                  </a:srgbClr>
                </a:solidFill>
                <a:ln w="4826">
                  <a:noFill/>
                </a:ln>
              </p:spPr>
              <p:txBody>
                <a:bodyPr/>
                <a:lstStyle/>
                <a:p>
                  <a:endParaRPr lang="zh-CN" altLang="en-US"/>
                </a:p>
              </p:txBody>
            </p:sp>
            <p:sp>
              <p:nvSpPr>
                <p:cNvPr id="1049204" name="任意多边形 11333"/>
                <p:cNvSpPr/>
                <p:nvPr/>
              </p:nvSpPr>
              <p:spPr>
                <a:xfrm>
                  <a:off x="2858" y="3474"/>
                  <a:ext cx="250" cy="341"/>
                </a:xfrm>
                <a:custGeom>
                  <a:avLst/>
                  <a:gdLst/>
                  <a:ahLst/>
                  <a:cxnLst/>
                  <a:rect l="0" t="0" r="r" b="b"/>
                  <a:pathLst>
                    <a:path w="227" h="310">
                      <a:moveTo>
                        <a:pt x="227" y="0"/>
                      </a:moveTo>
                      <a:lnTo>
                        <a:pt x="0" y="110"/>
                      </a:lnTo>
                      <a:lnTo>
                        <a:pt x="0" y="310"/>
                      </a:lnTo>
                      <a:lnTo>
                        <a:pt x="0" y="310"/>
                      </a:lnTo>
                      <a:lnTo>
                        <a:pt x="2" y="111"/>
                      </a:lnTo>
                      <a:lnTo>
                        <a:pt x="227" y="0"/>
                      </a:lnTo>
                      <a:lnTo>
                        <a:pt x="227" y="0"/>
                      </a:lnTo>
                      <a:close/>
                    </a:path>
                  </a:pathLst>
                </a:custGeom>
                <a:solidFill>
                  <a:srgbClr val="FFFFFF"/>
                </a:solidFill>
                <a:ln w="4763" cap="flat" cmpd="sng">
                  <a:solidFill>
                    <a:srgbClr val="231F20"/>
                  </a:solidFill>
                  <a:prstDash val="solid"/>
                  <a:miter/>
                  <a:headEnd type="none" w="med" len="med"/>
                  <a:tailEnd type="none" w="med" len="med"/>
                </a:ln>
              </p:spPr>
              <p:txBody>
                <a:bodyPr/>
                <a:lstStyle/>
                <a:p>
                  <a:endParaRPr lang="zh-CN" altLang="en-US"/>
                </a:p>
              </p:txBody>
            </p:sp>
            <p:sp>
              <p:nvSpPr>
                <p:cNvPr id="1049205" name="任意多边形 11334"/>
                <p:cNvSpPr/>
                <p:nvPr/>
              </p:nvSpPr>
              <p:spPr>
                <a:xfrm>
                  <a:off x="2638" y="3452"/>
                  <a:ext cx="37" cy="203"/>
                </a:xfrm>
                <a:custGeom>
                  <a:avLst/>
                  <a:gdLst/>
                  <a:ahLst/>
                  <a:cxnLst/>
                  <a:rect l="0" t="0" r="r" b="b"/>
                  <a:pathLst>
                    <a:path w="34" h="185">
                      <a:moveTo>
                        <a:pt x="0" y="0"/>
                      </a:moveTo>
                      <a:lnTo>
                        <a:pt x="28" y="185"/>
                      </a:lnTo>
                      <a:lnTo>
                        <a:pt x="34" y="183"/>
                      </a:lnTo>
                      <a:lnTo>
                        <a:pt x="8" y="7"/>
                      </a:lnTo>
                      <a:lnTo>
                        <a:pt x="0" y="0"/>
                      </a:lnTo>
                      <a:close/>
                    </a:path>
                  </a:pathLst>
                </a:custGeom>
                <a:solidFill>
                  <a:srgbClr val="70695A">
                    <a:alpha val="100000"/>
                  </a:srgbClr>
                </a:solidFill>
                <a:ln w="4826">
                  <a:noFill/>
                </a:ln>
              </p:spPr>
              <p:txBody>
                <a:bodyPr/>
                <a:lstStyle/>
                <a:p>
                  <a:endParaRPr lang="zh-CN" altLang="en-US"/>
                </a:p>
              </p:txBody>
            </p:sp>
            <p:sp>
              <p:nvSpPr>
                <p:cNvPr id="1049206" name="任意多边形 11335"/>
                <p:cNvSpPr/>
                <p:nvPr/>
              </p:nvSpPr>
              <p:spPr>
                <a:xfrm>
                  <a:off x="2668" y="3653"/>
                  <a:ext cx="161" cy="163"/>
                </a:xfrm>
                <a:custGeom>
                  <a:avLst/>
                  <a:gdLst/>
                  <a:ahLst/>
                  <a:cxnLst/>
                  <a:rect l="0" t="0" r="r" b="b"/>
                  <a:pathLst>
                    <a:path w="77" h="79">
                      <a:moveTo>
                        <a:pt x="77" y="79"/>
                      </a:moveTo>
                      <a:cubicBezTo>
                        <a:pt x="77" y="79"/>
                        <a:pt x="77" y="74"/>
                        <a:pt x="77" y="74"/>
                      </a:cubicBezTo>
                      <a:cubicBezTo>
                        <a:pt x="3" y="0"/>
                        <a:pt x="3" y="0"/>
                        <a:pt x="3" y="0"/>
                      </a:cubicBezTo>
                      <a:cubicBezTo>
                        <a:pt x="0" y="1"/>
                        <a:pt x="0" y="1"/>
                        <a:pt x="0" y="1"/>
                      </a:cubicBezTo>
                      <a:lnTo>
                        <a:pt x="77" y="79"/>
                      </a:lnTo>
                      <a:close/>
                    </a:path>
                  </a:pathLst>
                </a:custGeom>
                <a:solidFill>
                  <a:srgbClr val="DEC5A7">
                    <a:alpha val="100000"/>
                  </a:srgbClr>
                </a:solidFill>
                <a:ln w="4826">
                  <a:noFill/>
                </a:ln>
              </p:spPr>
              <p:txBody>
                <a:bodyPr/>
                <a:lstStyle/>
                <a:p>
                  <a:endParaRPr lang="zh-CN" altLang="en-US"/>
                </a:p>
              </p:txBody>
            </p:sp>
            <p:sp>
              <p:nvSpPr>
                <p:cNvPr id="1049207" name="任意多边形 11336"/>
                <p:cNvSpPr/>
                <p:nvPr/>
              </p:nvSpPr>
              <p:spPr>
                <a:xfrm>
                  <a:off x="2638" y="3452"/>
                  <a:ext cx="191" cy="355"/>
                </a:xfrm>
                <a:custGeom>
                  <a:avLst/>
                  <a:gdLst/>
                  <a:ahLst/>
                  <a:cxnLst/>
                  <a:rect l="0" t="0" r="r" b="b"/>
                  <a:pathLst>
                    <a:path w="174" h="323">
                      <a:moveTo>
                        <a:pt x="174" y="323"/>
                      </a:moveTo>
                      <a:lnTo>
                        <a:pt x="170" y="132"/>
                      </a:lnTo>
                      <a:lnTo>
                        <a:pt x="0" y="0"/>
                      </a:lnTo>
                      <a:lnTo>
                        <a:pt x="8" y="7"/>
                      </a:lnTo>
                      <a:lnTo>
                        <a:pt x="168" y="132"/>
                      </a:lnTo>
                      <a:lnTo>
                        <a:pt x="174" y="323"/>
                      </a:lnTo>
                      <a:lnTo>
                        <a:pt x="174" y="323"/>
                      </a:lnTo>
                      <a:close/>
                    </a:path>
                  </a:pathLst>
                </a:custGeom>
                <a:noFill/>
                <a:ln w="4826" cap="flat" cmpd="sng">
                  <a:solidFill>
                    <a:srgbClr val="D4BA98">
                      <a:alpha val="100000"/>
                    </a:srgbClr>
                  </a:solidFill>
                  <a:prstDash val="solid"/>
                  <a:miter lim="800000"/>
                  <a:headEnd type="none" w="med" len="med"/>
                  <a:tailEnd type="none" w="med" len="med"/>
                </a:ln>
              </p:spPr>
              <p:txBody>
                <a:bodyPr/>
                <a:lstStyle/>
                <a:p>
                  <a:endParaRPr lang="zh-CN" altLang="en-US"/>
                </a:p>
              </p:txBody>
            </p:sp>
          </p:grpSp>
          <p:grpSp>
            <p:nvGrpSpPr>
              <p:cNvPr id="148" name="组合 11337"/>
              <p:cNvGrpSpPr/>
              <p:nvPr/>
            </p:nvGrpSpPr>
            <p:grpSpPr>
              <a:xfrm>
                <a:off x="4720" y="2994"/>
                <a:ext cx="445" cy="426"/>
                <a:chOff x="3878" y="2568"/>
                <a:chExt cx="522" cy="500"/>
              </a:xfrm>
            </p:grpSpPr>
            <p:sp>
              <p:nvSpPr>
                <p:cNvPr id="1049208" name="任意多边形 11338"/>
                <p:cNvSpPr/>
                <p:nvPr/>
              </p:nvSpPr>
              <p:spPr>
                <a:xfrm>
                  <a:off x="4143" y="2582"/>
                  <a:ext cx="122" cy="94"/>
                </a:xfrm>
                <a:custGeom>
                  <a:avLst/>
                  <a:gdLst/>
                  <a:ahLst/>
                  <a:cxnLst/>
                  <a:rect l="0" t="0" r="r" b="b"/>
                  <a:pathLst>
                    <a:path w="111" h="85">
                      <a:moveTo>
                        <a:pt x="0" y="0"/>
                      </a:moveTo>
                      <a:lnTo>
                        <a:pt x="110" y="85"/>
                      </a:lnTo>
                      <a:lnTo>
                        <a:pt x="111" y="85"/>
                      </a:lnTo>
                      <a:lnTo>
                        <a:pt x="0" y="0"/>
                      </a:lnTo>
                      <a:close/>
                    </a:path>
                  </a:pathLst>
                </a:custGeom>
                <a:solidFill>
                  <a:srgbClr val="FFFFFF">
                    <a:alpha val="0"/>
                  </a:srgbClr>
                </a:solidFill>
                <a:ln w="8001" cap="flat" cmpd="sng">
                  <a:solidFill>
                    <a:srgbClr val="000000"/>
                  </a:solidFill>
                  <a:prstDash val="solid"/>
                  <a:miter/>
                  <a:headEnd type="none" w="med" len="med"/>
                  <a:tailEnd type="none" w="med" len="med"/>
                </a:ln>
              </p:spPr>
              <p:txBody>
                <a:bodyPr/>
                <a:lstStyle/>
                <a:p>
                  <a:endParaRPr lang="zh-CN" altLang="en-US"/>
                </a:p>
              </p:txBody>
            </p:sp>
            <p:sp>
              <p:nvSpPr>
                <p:cNvPr id="1049209" name="任意多边形 11339"/>
                <p:cNvSpPr/>
                <p:nvPr/>
              </p:nvSpPr>
              <p:spPr>
                <a:xfrm>
                  <a:off x="4188" y="2603"/>
                  <a:ext cx="14" cy="17"/>
                </a:xfrm>
                <a:custGeom>
                  <a:avLst/>
                  <a:gdLst/>
                  <a:ahLst/>
                  <a:cxnLst/>
                  <a:rect l="0" t="0" r="r" b="b"/>
                  <a:pathLst>
                    <a:path w="7" h="8">
                      <a:moveTo>
                        <a:pt x="3" y="7"/>
                      </a:moveTo>
                      <a:cubicBezTo>
                        <a:pt x="5" y="8"/>
                        <a:pt x="6" y="7"/>
                        <a:pt x="6" y="7"/>
                      </a:cubicBezTo>
                      <a:cubicBezTo>
                        <a:pt x="7" y="5"/>
                        <a:pt x="6" y="2"/>
                        <a:pt x="4" y="1"/>
                      </a:cubicBezTo>
                      <a:cubicBezTo>
                        <a:pt x="2" y="0"/>
                        <a:pt x="1" y="0"/>
                        <a:pt x="0" y="2"/>
                      </a:cubicBezTo>
                      <a:cubicBezTo>
                        <a:pt x="0" y="3"/>
                        <a:pt x="1" y="6"/>
                        <a:pt x="3" y="7"/>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210" name="任意多边形 11340"/>
                <p:cNvSpPr/>
                <p:nvPr/>
              </p:nvSpPr>
              <p:spPr>
                <a:xfrm>
                  <a:off x="4188" y="2617"/>
                  <a:ext cx="14" cy="17"/>
                </a:xfrm>
                <a:custGeom>
                  <a:avLst/>
                  <a:gdLst/>
                  <a:ahLst/>
                  <a:cxnLst/>
                  <a:rect l="0" t="0" r="r" b="b"/>
                  <a:pathLst>
                    <a:path w="7" h="8">
                      <a:moveTo>
                        <a:pt x="1" y="1"/>
                      </a:moveTo>
                      <a:cubicBezTo>
                        <a:pt x="0" y="2"/>
                        <a:pt x="0" y="5"/>
                        <a:pt x="1" y="6"/>
                      </a:cubicBezTo>
                      <a:cubicBezTo>
                        <a:pt x="3" y="8"/>
                        <a:pt x="6" y="8"/>
                        <a:pt x="7" y="7"/>
                      </a:cubicBezTo>
                      <a:cubicBezTo>
                        <a:pt x="7" y="6"/>
                        <a:pt x="7" y="6"/>
                        <a:pt x="7" y="4"/>
                      </a:cubicBezTo>
                      <a:cubicBezTo>
                        <a:pt x="6" y="2"/>
                        <a:pt x="2" y="0"/>
                        <a:pt x="1" y="1"/>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211" name="任意多边形 11341"/>
                <p:cNvSpPr>
                  <a:spLocks noEditPoints="1"/>
                </p:cNvSpPr>
                <p:nvPr/>
              </p:nvSpPr>
              <p:spPr>
                <a:xfrm>
                  <a:off x="4251" y="2613"/>
                  <a:ext cx="75" cy="107"/>
                </a:xfrm>
                <a:custGeom>
                  <a:avLst/>
                  <a:gdLst/>
                  <a:ahLst/>
                  <a:cxnLst/>
                  <a:rect l="0" t="0" r="r" b="b"/>
                  <a:pathLst>
                    <a:path w="36" h="52">
                      <a:moveTo>
                        <a:pt x="36" y="26"/>
                      </a:moveTo>
                      <a:cubicBezTo>
                        <a:pt x="36" y="22"/>
                        <a:pt x="36" y="18"/>
                        <a:pt x="36" y="15"/>
                      </a:cubicBezTo>
                      <a:cubicBezTo>
                        <a:pt x="33" y="13"/>
                        <a:pt x="29" y="11"/>
                        <a:pt x="25" y="10"/>
                      </a:cubicBezTo>
                      <a:cubicBezTo>
                        <a:pt x="24" y="10"/>
                        <a:pt x="22" y="8"/>
                        <a:pt x="20" y="8"/>
                      </a:cubicBezTo>
                      <a:cubicBezTo>
                        <a:pt x="17" y="7"/>
                        <a:pt x="14" y="5"/>
                        <a:pt x="10" y="4"/>
                      </a:cubicBezTo>
                      <a:cubicBezTo>
                        <a:pt x="10" y="4"/>
                        <a:pt x="9" y="3"/>
                        <a:pt x="9" y="4"/>
                      </a:cubicBezTo>
                      <a:cubicBezTo>
                        <a:pt x="8" y="4"/>
                        <a:pt x="8" y="3"/>
                        <a:pt x="8" y="3"/>
                      </a:cubicBezTo>
                      <a:cubicBezTo>
                        <a:pt x="5" y="2"/>
                        <a:pt x="3" y="1"/>
                        <a:pt x="0" y="0"/>
                      </a:cubicBezTo>
                      <a:cubicBezTo>
                        <a:pt x="0" y="0"/>
                        <a:pt x="0" y="0"/>
                        <a:pt x="0" y="0"/>
                      </a:cubicBezTo>
                      <a:cubicBezTo>
                        <a:pt x="0" y="2"/>
                        <a:pt x="0" y="4"/>
                        <a:pt x="0" y="6"/>
                      </a:cubicBezTo>
                      <a:cubicBezTo>
                        <a:pt x="0" y="6"/>
                        <a:pt x="0" y="6"/>
                        <a:pt x="0" y="6"/>
                      </a:cubicBezTo>
                      <a:cubicBezTo>
                        <a:pt x="0" y="6"/>
                        <a:pt x="0" y="7"/>
                        <a:pt x="0" y="8"/>
                      </a:cubicBezTo>
                      <a:cubicBezTo>
                        <a:pt x="1" y="8"/>
                        <a:pt x="1" y="8"/>
                        <a:pt x="1" y="9"/>
                      </a:cubicBezTo>
                      <a:cubicBezTo>
                        <a:pt x="2" y="9"/>
                        <a:pt x="1" y="9"/>
                        <a:pt x="1" y="9"/>
                      </a:cubicBezTo>
                      <a:cubicBezTo>
                        <a:pt x="2" y="9"/>
                        <a:pt x="2" y="9"/>
                        <a:pt x="2" y="9"/>
                      </a:cubicBezTo>
                      <a:cubicBezTo>
                        <a:pt x="2" y="9"/>
                        <a:pt x="2" y="8"/>
                        <a:pt x="2" y="8"/>
                      </a:cubicBezTo>
                      <a:cubicBezTo>
                        <a:pt x="1" y="7"/>
                        <a:pt x="1" y="8"/>
                        <a:pt x="1" y="8"/>
                      </a:cubicBezTo>
                      <a:cubicBezTo>
                        <a:pt x="1" y="7"/>
                        <a:pt x="1" y="7"/>
                        <a:pt x="1" y="7"/>
                      </a:cubicBezTo>
                      <a:cubicBezTo>
                        <a:pt x="1" y="7"/>
                        <a:pt x="1" y="6"/>
                        <a:pt x="2" y="7"/>
                      </a:cubicBezTo>
                      <a:cubicBezTo>
                        <a:pt x="2" y="7"/>
                        <a:pt x="2" y="7"/>
                        <a:pt x="2" y="7"/>
                      </a:cubicBezTo>
                      <a:cubicBezTo>
                        <a:pt x="2" y="7"/>
                        <a:pt x="3" y="7"/>
                        <a:pt x="3" y="7"/>
                      </a:cubicBezTo>
                      <a:cubicBezTo>
                        <a:pt x="2" y="6"/>
                        <a:pt x="1" y="6"/>
                        <a:pt x="0" y="6"/>
                      </a:cubicBezTo>
                      <a:cubicBezTo>
                        <a:pt x="0" y="6"/>
                        <a:pt x="0" y="5"/>
                        <a:pt x="0" y="5"/>
                      </a:cubicBezTo>
                      <a:cubicBezTo>
                        <a:pt x="1" y="5"/>
                        <a:pt x="1" y="6"/>
                        <a:pt x="1" y="6"/>
                      </a:cubicBezTo>
                      <a:cubicBezTo>
                        <a:pt x="1" y="5"/>
                        <a:pt x="1" y="4"/>
                        <a:pt x="1" y="4"/>
                      </a:cubicBezTo>
                      <a:cubicBezTo>
                        <a:pt x="2" y="4"/>
                        <a:pt x="2" y="4"/>
                        <a:pt x="2" y="4"/>
                      </a:cubicBezTo>
                      <a:cubicBezTo>
                        <a:pt x="2" y="4"/>
                        <a:pt x="2" y="4"/>
                        <a:pt x="3" y="4"/>
                      </a:cubicBezTo>
                      <a:cubicBezTo>
                        <a:pt x="3" y="5"/>
                        <a:pt x="3" y="5"/>
                        <a:pt x="3" y="6"/>
                      </a:cubicBezTo>
                      <a:cubicBezTo>
                        <a:pt x="3" y="6"/>
                        <a:pt x="3" y="7"/>
                        <a:pt x="4" y="7"/>
                      </a:cubicBezTo>
                      <a:cubicBezTo>
                        <a:pt x="4" y="7"/>
                        <a:pt x="4" y="7"/>
                        <a:pt x="5" y="7"/>
                      </a:cubicBezTo>
                      <a:cubicBezTo>
                        <a:pt x="5" y="8"/>
                        <a:pt x="4" y="8"/>
                        <a:pt x="5" y="9"/>
                      </a:cubicBezTo>
                      <a:cubicBezTo>
                        <a:pt x="4" y="9"/>
                        <a:pt x="4" y="9"/>
                        <a:pt x="4" y="9"/>
                      </a:cubicBezTo>
                      <a:cubicBezTo>
                        <a:pt x="5" y="10"/>
                        <a:pt x="4" y="11"/>
                        <a:pt x="5" y="11"/>
                      </a:cubicBezTo>
                      <a:cubicBezTo>
                        <a:pt x="5" y="11"/>
                        <a:pt x="5" y="11"/>
                        <a:pt x="6" y="10"/>
                      </a:cubicBezTo>
                      <a:cubicBezTo>
                        <a:pt x="6" y="11"/>
                        <a:pt x="5" y="11"/>
                        <a:pt x="5" y="12"/>
                      </a:cubicBezTo>
                      <a:cubicBezTo>
                        <a:pt x="4" y="12"/>
                        <a:pt x="3" y="12"/>
                        <a:pt x="3" y="10"/>
                      </a:cubicBezTo>
                      <a:cubicBezTo>
                        <a:pt x="2" y="10"/>
                        <a:pt x="3" y="10"/>
                        <a:pt x="2" y="10"/>
                      </a:cubicBezTo>
                      <a:cubicBezTo>
                        <a:pt x="2" y="11"/>
                        <a:pt x="2" y="11"/>
                        <a:pt x="2" y="12"/>
                      </a:cubicBezTo>
                      <a:cubicBezTo>
                        <a:pt x="2" y="12"/>
                        <a:pt x="2" y="13"/>
                        <a:pt x="3" y="13"/>
                      </a:cubicBezTo>
                      <a:cubicBezTo>
                        <a:pt x="3" y="13"/>
                        <a:pt x="3" y="14"/>
                        <a:pt x="3" y="14"/>
                      </a:cubicBezTo>
                      <a:cubicBezTo>
                        <a:pt x="2" y="13"/>
                        <a:pt x="2" y="12"/>
                        <a:pt x="1" y="12"/>
                      </a:cubicBezTo>
                      <a:cubicBezTo>
                        <a:pt x="1" y="12"/>
                        <a:pt x="1" y="11"/>
                        <a:pt x="1" y="11"/>
                      </a:cubicBezTo>
                      <a:cubicBezTo>
                        <a:pt x="1" y="11"/>
                        <a:pt x="1" y="11"/>
                        <a:pt x="1" y="11"/>
                      </a:cubicBezTo>
                      <a:cubicBezTo>
                        <a:pt x="1" y="10"/>
                        <a:pt x="1" y="10"/>
                        <a:pt x="1" y="10"/>
                      </a:cubicBezTo>
                      <a:cubicBezTo>
                        <a:pt x="1" y="10"/>
                        <a:pt x="1" y="11"/>
                        <a:pt x="0" y="10"/>
                      </a:cubicBezTo>
                      <a:cubicBezTo>
                        <a:pt x="0" y="10"/>
                        <a:pt x="1" y="10"/>
                        <a:pt x="1" y="10"/>
                      </a:cubicBezTo>
                      <a:cubicBezTo>
                        <a:pt x="1" y="9"/>
                        <a:pt x="0" y="9"/>
                        <a:pt x="0" y="9"/>
                      </a:cubicBezTo>
                      <a:cubicBezTo>
                        <a:pt x="0" y="10"/>
                        <a:pt x="0" y="13"/>
                        <a:pt x="0" y="15"/>
                      </a:cubicBezTo>
                      <a:cubicBezTo>
                        <a:pt x="0" y="18"/>
                        <a:pt x="1" y="22"/>
                        <a:pt x="0" y="24"/>
                      </a:cubicBezTo>
                      <a:cubicBezTo>
                        <a:pt x="0" y="26"/>
                        <a:pt x="0" y="28"/>
                        <a:pt x="0" y="30"/>
                      </a:cubicBezTo>
                      <a:cubicBezTo>
                        <a:pt x="0" y="32"/>
                        <a:pt x="1" y="35"/>
                        <a:pt x="1" y="36"/>
                      </a:cubicBezTo>
                      <a:cubicBezTo>
                        <a:pt x="1" y="37"/>
                        <a:pt x="1" y="37"/>
                        <a:pt x="2" y="37"/>
                      </a:cubicBezTo>
                      <a:cubicBezTo>
                        <a:pt x="2" y="37"/>
                        <a:pt x="2" y="37"/>
                        <a:pt x="2" y="37"/>
                      </a:cubicBezTo>
                      <a:cubicBezTo>
                        <a:pt x="1" y="37"/>
                        <a:pt x="1" y="37"/>
                        <a:pt x="1" y="36"/>
                      </a:cubicBezTo>
                      <a:cubicBezTo>
                        <a:pt x="1" y="36"/>
                        <a:pt x="1" y="36"/>
                        <a:pt x="1" y="36"/>
                      </a:cubicBezTo>
                      <a:cubicBezTo>
                        <a:pt x="1" y="36"/>
                        <a:pt x="1" y="36"/>
                        <a:pt x="1" y="36"/>
                      </a:cubicBezTo>
                      <a:cubicBezTo>
                        <a:pt x="2" y="37"/>
                        <a:pt x="2" y="37"/>
                        <a:pt x="3" y="37"/>
                      </a:cubicBezTo>
                      <a:cubicBezTo>
                        <a:pt x="3" y="38"/>
                        <a:pt x="3" y="38"/>
                        <a:pt x="3" y="38"/>
                      </a:cubicBezTo>
                      <a:cubicBezTo>
                        <a:pt x="4" y="39"/>
                        <a:pt x="4" y="38"/>
                        <a:pt x="4" y="38"/>
                      </a:cubicBezTo>
                      <a:cubicBezTo>
                        <a:pt x="4" y="38"/>
                        <a:pt x="4" y="39"/>
                        <a:pt x="4" y="39"/>
                      </a:cubicBezTo>
                      <a:cubicBezTo>
                        <a:pt x="5" y="39"/>
                        <a:pt x="5" y="39"/>
                        <a:pt x="5" y="39"/>
                      </a:cubicBezTo>
                      <a:cubicBezTo>
                        <a:pt x="5" y="40"/>
                        <a:pt x="6" y="39"/>
                        <a:pt x="7" y="40"/>
                      </a:cubicBezTo>
                      <a:cubicBezTo>
                        <a:pt x="7" y="39"/>
                        <a:pt x="7" y="39"/>
                        <a:pt x="7" y="39"/>
                      </a:cubicBezTo>
                      <a:cubicBezTo>
                        <a:pt x="7" y="40"/>
                        <a:pt x="9" y="39"/>
                        <a:pt x="9" y="40"/>
                      </a:cubicBezTo>
                      <a:cubicBezTo>
                        <a:pt x="9" y="40"/>
                        <a:pt x="8" y="40"/>
                        <a:pt x="9" y="41"/>
                      </a:cubicBezTo>
                      <a:cubicBezTo>
                        <a:pt x="10" y="42"/>
                        <a:pt x="13" y="43"/>
                        <a:pt x="14" y="43"/>
                      </a:cubicBezTo>
                      <a:cubicBezTo>
                        <a:pt x="14" y="43"/>
                        <a:pt x="14" y="43"/>
                        <a:pt x="15" y="43"/>
                      </a:cubicBezTo>
                      <a:cubicBezTo>
                        <a:pt x="15" y="43"/>
                        <a:pt x="14" y="43"/>
                        <a:pt x="15" y="43"/>
                      </a:cubicBezTo>
                      <a:cubicBezTo>
                        <a:pt x="15" y="44"/>
                        <a:pt x="16" y="44"/>
                        <a:pt x="17" y="44"/>
                      </a:cubicBezTo>
                      <a:cubicBezTo>
                        <a:pt x="17" y="44"/>
                        <a:pt x="16" y="44"/>
                        <a:pt x="16" y="44"/>
                      </a:cubicBezTo>
                      <a:cubicBezTo>
                        <a:pt x="16" y="43"/>
                        <a:pt x="16" y="44"/>
                        <a:pt x="16" y="44"/>
                      </a:cubicBezTo>
                      <a:cubicBezTo>
                        <a:pt x="16" y="43"/>
                        <a:pt x="15" y="43"/>
                        <a:pt x="15" y="43"/>
                      </a:cubicBezTo>
                      <a:cubicBezTo>
                        <a:pt x="16" y="43"/>
                        <a:pt x="18" y="44"/>
                        <a:pt x="19" y="44"/>
                      </a:cubicBezTo>
                      <a:cubicBezTo>
                        <a:pt x="19" y="44"/>
                        <a:pt x="19" y="45"/>
                        <a:pt x="20" y="45"/>
                      </a:cubicBezTo>
                      <a:cubicBezTo>
                        <a:pt x="20" y="45"/>
                        <a:pt x="20" y="45"/>
                        <a:pt x="20" y="45"/>
                      </a:cubicBezTo>
                      <a:cubicBezTo>
                        <a:pt x="20" y="46"/>
                        <a:pt x="20" y="45"/>
                        <a:pt x="20" y="46"/>
                      </a:cubicBezTo>
                      <a:cubicBezTo>
                        <a:pt x="21" y="46"/>
                        <a:pt x="22" y="47"/>
                        <a:pt x="23" y="47"/>
                      </a:cubicBezTo>
                      <a:cubicBezTo>
                        <a:pt x="23" y="46"/>
                        <a:pt x="23" y="47"/>
                        <a:pt x="22" y="46"/>
                      </a:cubicBezTo>
                      <a:cubicBezTo>
                        <a:pt x="23" y="46"/>
                        <a:pt x="23" y="45"/>
                        <a:pt x="23" y="45"/>
                      </a:cubicBezTo>
                      <a:cubicBezTo>
                        <a:pt x="24" y="46"/>
                        <a:pt x="24" y="46"/>
                        <a:pt x="24" y="45"/>
                      </a:cubicBezTo>
                      <a:cubicBezTo>
                        <a:pt x="24" y="45"/>
                        <a:pt x="24" y="45"/>
                        <a:pt x="23" y="45"/>
                      </a:cubicBezTo>
                      <a:cubicBezTo>
                        <a:pt x="23" y="44"/>
                        <a:pt x="23" y="44"/>
                        <a:pt x="23" y="43"/>
                      </a:cubicBezTo>
                      <a:cubicBezTo>
                        <a:pt x="23" y="43"/>
                        <a:pt x="23" y="43"/>
                        <a:pt x="23" y="43"/>
                      </a:cubicBezTo>
                      <a:cubicBezTo>
                        <a:pt x="24" y="42"/>
                        <a:pt x="22" y="39"/>
                        <a:pt x="23" y="39"/>
                      </a:cubicBezTo>
                      <a:cubicBezTo>
                        <a:pt x="23" y="39"/>
                        <a:pt x="23" y="38"/>
                        <a:pt x="23" y="38"/>
                      </a:cubicBezTo>
                      <a:cubicBezTo>
                        <a:pt x="23" y="39"/>
                        <a:pt x="24" y="38"/>
                        <a:pt x="24" y="39"/>
                      </a:cubicBezTo>
                      <a:cubicBezTo>
                        <a:pt x="24" y="39"/>
                        <a:pt x="24" y="39"/>
                        <a:pt x="24" y="40"/>
                      </a:cubicBezTo>
                      <a:cubicBezTo>
                        <a:pt x="24" y="40"/>
                        <a:pt x="24" y="40"/>
                        <a:pt x="24" y="40"/>
                      </a:cubicBezTo>
                      <a:cubicBezTo>
                        <a:pt x="24" y="40"/>
                        <a:pt x="24" y="41"/>
                        <a:pt x="24" y="41"/>
                      </a:cubicBezTo>
                      <a:cubicBezTo>
                        <a:pt x="24" y="41"/>
                        <a:pt x="24" y="42"/>
                        <a:pt x="25" y="42"/>
                      </a:cubicBezTo>
                      <a:cubicBezTo>
                        <a:pt x="25" y="42"/>
                        <a:pt x="25" y="41"/>
                        <a:pt x="26" y="42"/>
                      </a:cubicBezTo>
                      <a:cubicBezTo>
                        <a:pt x="25" y="42"/>
                        <a:pt x="25" y="42"/>
                        <a:pt x="25" y="42"/>
                      </a:cubicBezTo>
                      <a:cubicBezTo>
                        <a:pt x="25" y="42"/>
                        <a:pt x="24" y="42"/>
                        <a:pt x="24" y="42"/>
                      </a:cubicBezTo>
                      <a:cubicBezTo>
                        <a:pt x="24" y="42"/>
                        <a:pt x="24" y="42"/>
                        <a:pt x="24" y="43"/>
                      </a:cubicBezTo>
                      <a:cubicBezTo>
                        <a:pt x="24" y="43"/>
                        <a:pt x="24" y="43"/>
                        <a:pt x="24" y="44"/>
                      </a:cubicBezTo>
                      <a:cubicBezTo>
                        <a:pt x="24" y="44"/>
                        <a:pt x="25" y="44"/>
                        <a:pt x="25" y="45"/>
                      </a:cubicBezTo>
                      <a:cubicBezTo>
                        <a:pt x="25" y="46"/>
                        <a:pt x="25" y="46"/>
                        <a:pt x="25" y="47"/>
                      </a:cubicBezTo>
                      <a:cubicBezTo>
                        <a:pt x="25" y="47"/>
                        <a:pt x="25" y="47"/>
                        <a:pt x="25" y="47"/>
                      </a:cubicBezTo>
                      <a:cubicBezTo>
                        <a:pt x="25" y="48"/>
                        <a:pt x="24" y="47"/>
                        <a:pt x="24" y="47"/>
                      </a:cubicBezTo>
                      <a:cubicBezTo>
                        <a:pt x="25" y="48"/>
                        <a:pt x="26" y="48"/>
                        <a:pt x="27" y="49"/>
                      </a:cubicBezTo>
                      <a:cubicBezTo>
                        <a:pt x="27" y="49"/>
                        <a:pt x="27" y="48"/>
                        <a:pt x="27" y="48"/>
                      </a:cubicBezTo>
                      <a:cubicBezTo>
                        <a:pt x="28" y="49"/>
                        <a:pt x="27" y="49"/>
                        <a:pt x="28" y="49"/>
                      </a:cubicBezTo>
                      <a:cubicBezTo>
                        <a:pt x="29" y="50"/>
                        <a:pt x="31" y="51"/>
                        <a:pt x="32" y="51"/>
                      </a:cubicBezTo>
                      <a:cubicBezTo>
                        <a:pt x="32" y="51"/>
                        <a:pt x="32" y="50"/>
                        <a:pt x="32" y="50"/>
                      </a:cubicBezTo>
                      <a:cubicBezTo>
                        <a:pt x="33" y="50"/>
                        <a:pt x="34" y="51"/>
                        <a:pt x="33" y="51"/>
                      </a:cubicBezTo>
                      <a:cubicBezTo>
                        <a:pt x="33" y="51"/>
                        <a:pt x="33" y="51"/>
                        <a:pt x="33" y="51"/>
                      </a:cubicBezTo>
                      <a:cubicBezTo>
                        <a:pt x="33" y="52"/>
                        <a:pt x="34" y="52"/>
                        <a:pt x="35" y="52"/>
                      </a:cubicBezTo>
                      <a:cubicBezTo>
                        <a:pt x="36" y="51"/>
                        <a:pt x="36" y="49"/>
                        <a:pt x="35" y="47"/>
                      </a:cubicBezTo>
                      <a:cubicBezTo>
                        <a:pt x="35" y="45"/>
                        <a:pt x="36" y="44"/>
                        <a:pt x="36" y="41"/>
                      </a:cubicBezTo>
                      <a:cubicBezTo>
                        <a:pt x="36" y="41"/>
                        <a:pt x="36" y="41"/>
                        <a:pt x="36" y="41"/>
                      </a:cubicBezTo>
                      <a:cubicBezTo>
                        <a:pt x="36" y="38"/>
                        <a:pt x="36" y="34"/>
                        <a:pt x="36" y="31"/>
                      </a:cubicBezTo>
                      <a:cubicBezTo>
                        <a:pt x="36" y="31"/>
                        <a:pt x="35" y="30"/>
                        <a:pt x="36" y="30"/>
                      </a:cubicBezTo>
                      <a:cubicBezTo>
                        <a:pt x="36" y="29"/>
                        <a:pt x="36" y="29"/>
                        <a:pt x="36" y="28"/>
                      </a:cubicBezTo>
                      <a:cubicBezTo>
                        <a:pt x="36" y="28"/>
                        <a:pt x="36" y="26"/>
                        <a:pt x="36" y="26"/>
                      </a:cubicBezTo>
                      <a:close/>
                      <a:moveTo>
                        <a:pt x="1" y="3"/>
                      </a:moveTo>
                      <a:cubicBezTo>
                        <a:pt x="1" y="2"/>
                        <a:pt x="1" y="2"/>
                        <a:pt x="1" y="2"/>
                      </a:cubicBezTo>
                      <a:cubicBezTo>
                        <a:pt x="1" y="2"/>
                        <a:pt x="1" y="3"/>
                        <a:pt x="1" y="3"/>
                      </a:cubicBezTo>
                      <a:close/>
                      <a:moveTo>
                        <a:pt x="4" y="6"/>
                      </a:moveTo>
                      <a:cubicBezTo>
                        <a:pt x="3" y="6"/>
                        <a:pt x="3" y="5"/>
                        <a:pt x="4" y="5"/>
                      </a:cubicBezTo>
                      <a:cubicBezTo>
                        <a:pt x="4" y="5"/>
                        <a:pt x="4" y="5"/>
                        <a:pt x="4" y="6"/>
                      </a:cubicBezTo>
                      <a:cubicBezTo>
                        <a:pt x="4" y="6"/>
                        <a:pt x="4" y="6"/>
                        <a:pt x="4" y="6"/>
                      </a:cubicBezTo>
                      <a:close/>
                      <a:moveTo>
                        <a:pt x="4" y="4"/>
                      </a:move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lose/>
                      <a:moveTo>
                        <a:pt x="5" y="4"/>
                      </a:moveTo>
                      <a:cubicBezTo>
                        <a:pt x="5" y="3"/>
                        <a:pt x="6" y="4"/>
                        <a:pt x="5" y="4"/>
                      </a:cubicBezTo>
                      <a:cubicBezTo>
                        <a:pt x="5" y="4"/>
                        <a:pt x="5" y="4"/>
                        <a:pt x="5" y="4"/>
                      </a:cubicBezTo>
                      <a:close/>
                      <a:moveTo>
                        <a:pt x="5" y="10"/>
                      </a:moveTo>
                      <a:cubicBezTo>
                        <a:pt x="5" y="10"/>
                        <a:pt x="5" y="10"/>
                        <a:pt x="5" y="10"/>
                      </a:cubicBezTo>
                      <a:cubicBezTo>
                        <a:pt x="5" y="10"/>
                        <a:pt x="5" y="9"/>
                        <a:pt x="5" y="9"/>
                      </a:cubicBezTo>
                      <a:cubicBezTo>
                        <a:pt x="5" y="10"/>
                        <a:pt x="5" y="10"/>
                        <a:pt x="5" y="10"/>
                      </a:cubicBezTo>
                      <a:close/>
                      <a:moveTo>
                        <a:pt x="25" y="44"/>
                      </a:moveTo>
                      <a:cubicBezTo>
                        <a:pt x="25" y="44"/>
                        <a:pt x="25" y="43"/>
                        <a:pt x="25" y="43"/>
                      </a:cubicBezTo>
                      <a:cubicBezTo>
                        <a:pt x="25" y="43"/>
                        <a:pt x="25" y="44"/>
                        <a:pt x="25" y="44"/>
                      </a:cubicBezTo>
                      <a:cubicBezTo>
                        <a:pt x="25" y="44"/>
                        <a:pt x="25" y="44"/>
                        <a:pt x="25" y="44"/>
                      </a:cubicBezTo>
                      <a:close/>
                      <a:moveTo>
                        <a:pt x="35" y="18"/>
                      </a:moveTo>
                      <a:cubicBezTo>
                        <a:pt x="35" y="18"/>
                        <a:pt x="35" y="18"/>
                        <a:pt x="35" y="18"/>
                      </a:cubicBezTo>
                      <a:cubicBezTo>
                        <a:pt x="34" y="18"/>
                        <a:pt x="34" y="18"/>
                        <a:pt x="35" y="18"/>
                      </a:cubicBezTo>
                      <a:close/>
                      <a:moveTo>
                        <a:pt x="34" y="20"/>
                      </a:moveTo>
                      <a:cubicBezTo>
                        <a:pt x="35" y="20"/>
                        <a:pt x="34" y="20"/>
                        <a:pt x="34" y="21"/>
                      </a:cubicBezTo>
                      <a:cubicBezTo>
                        <a:pt x="34" y="20"/>
                        <a:pt x="34" y="20"/>
                        <a:pt x="34" y="20"/>
                      </a:cubicBezTo>
                      <a:close/>
                      <a:moveTo>
                        <a:pt x="34" y="22"/>
                      </a:moveTo>
                      <a:cubicBezTo>
                        <a:pt x="33" y="22"/>
                        <a:pt x="33" y="22"/>
                        <a:pt x="33" y="22"/>
                      </a:cubicBezTo>
                      <a:cubicBezTo>
                        <a:pt x="33" y="21"/>
                        <a:pt x="33" y="21"/>
                        <a:pt x="33" y="21"/>
                      </a:cubicBezTo>
                      <a:cubicBezTo>
                        <a:pt x="33" y="21"/>
                        <a:pt x="34" y="21"/>
                        <a:pt x="34" y="22"/>
                      </a:cubicBezTo>
                      <a:close/>
                      <a:moveTo>
                        <a:pt x="34" y="35"/>
                      </a:moveTo>
                      <a:cubicBezTo>
                        <a:pt x="34" y="35"/>
                        <a:pt x="34" y="35"/>
                        <a:pt x="35" y="34"/>
                      </a:cubicBezTo>
                      <a:cubicBezTo>
                        <a:pt x="35" y="35"/>
                        <a:pt x="35" y="35"/>
                        <a:pt x="35" y="35"/>
                      </a:cubicBezTo>
                      <a:cubicBezTo>
                        <a:pt x="35" y="36"/>
                        <a:pt x="34" y="35"/>
                        <a:pt x="34" y="35"/>
                      </a:cubicBezTo>
                      <a:close/>
                      <a:moveTo>
                        <a:pt x="35" y="43"/>
                      </a:moveTo>
                      <a:cubicBezTo>
                        <a:pt x="35" y="43"/>
                        <a:pt x="34" y="43"/>
                        <a:pt x="34" y="42"/>
                      </a:cubicBezTo>
                      <a:cubicBezTo>
                        <a:pt x="34" y="42"/>
                        <a:pt x="35" y="42"/>
                        <a:pt x="35" y="42"/>
                      </a:cubicBezTo>
                      <a:cubicBezTo>
                        <a:pt x="35" y="42"/>
                        <a:pt x="35" y="43"/>
                        <a:pt x="35" y="43"/>
                      </a:cubicBezTo>
                      <a:close/>
                      <a:moveTo>
                        <a:pt x="32" y="26"/>
                      </a:moveTo>
                      <a:cubicBezTo>
                        <a:pt x="32" y="26"/>
                        <a:pt x="32" y="27"/>
                        <a:pt x="33" y="27"/>
                      </a:cubicBezTo>
                      <a:cubicBezTo>
                        <a:pt x="33" y="28"/>
                        <a:pt x="32" y="28"/>
                        <a:pt x="32" y="28"/>
                      </a:cubicBezTo>
                      <a:cubicBezTo>
                        <a:pt x="32" y="27"/>
                        <a:pt x="32" y="27"/>
                        <a:pt x="31" y="27"/>
                      </a:cubicBezTo>
                      <a:cubicBezTo>
                        <a:pt x="32" y="27"/>
                        <a:pt x="32" y="26"/>
                        <a:pt x="32" y="26"/>
                      </a:cubicBezTo>
                      <a:close/>
                      <a:moveTo>
                        <a:pt x="32" y="25"/>
                      </a:moveTo>
                      <a:cubicBezTo>
                        <a:pt x="32" y="24"/>
                        <a:pt x="32" y="24"/>
                        <a:pt x="32" y="24"/>
                      </a:cubicBezTo>
                      <a:cubicBezTo>
                        <a:pt x="33" y="25"/>
                        <a:pt x="32" y="25"/>
                        <a:pt x="32" y="25"/>
                      </a:cubicBezTo>
                      <a:close/>
                      <a:moveTo>
                        <a:pt x="34" y="38"/>
                      </a:moveTo>
                      <a:cubicBezTo>
                        <a:pt x="34" y="38"/>
                        <a:pt x="34" y="38"/>
                        <a:pt x="34" y="38"/>
                      </a:cubicBezTo>
                      <a:cubicBezTo>
                        <a:pt x="34" y="38"/>
                        <a:pt x="33" y="38"/>
                        <a:pt x="34" y="38"/>
                      </a:cubicBezTo>
                      <a:cubicBezTo>
                        <a:pt x="34" y="38"/>
                        <a:pt x="34" y="38"/>
                        <a:pt x="34" y="38"/>
                      </a:cubicBezTo>
                      <a:close/>
                      <a:moveTo>
                        <a:pt x="33" y="36"/>
                      </a:moveTo>
                      <a:cubicBezTo>
                        <a:pt x="33" y="36"/>
                        <a:pt x="33" y="35"/>
                        <a:pt x="33" y="35"/>
                      </a:cubicBezTo>
                      <a:cubicBezTo>
                        <a:pt x="34" y="35"/>
                        <a:pt x="34" y="36"/>
                        <a:pt x="34" y="36"/>
                      </a:cubicBezTo>
                      <a:cubicBezTo>
                        <a:pt x="33" y="36"/>
                        <a:pt x="33" y="36"/>
                        <a:pt x="33" y="36"/>
                      </a:cubicBezTo>
                      <a:close/>
                      <a:moveTo>
                        <a:pt x="33" y="34"/>
                      </a:moveTo>
                      <a:cubicBezTo>
                        <a:pt x="33" y="34"/>
                        <a:pt x="33" y="34"/>
                        <a:pt x="32" y="34"/>
                      </a:cubicBezTo>
                      <a:cubicBezTo>
                        <a:pt x="32" y="33"/>
                        <a:pt x="33" y="33"/>
                        <a:pt x="33" y="33"/>
                      </a:cubicBezTo>
                      <a:cubicBezTo>
                        <a:pt x="33" y="33"/>
                        <a:pt x="33" y="32"/>
                        <a:pt x="33" y="32"/>
                      </a:cubicBezTo>
                      <a:cubicBezTo>
                        <a:pt x="33" y="32"/>
                        <a:pt x="33" y="32"/>
                        <a:pt x="33" y="32"/>
                      </a:cubicBezTo>
                      <a:cubicBezTo>
                        <a:pt x="33" y="33"/>
                        <a:pt x="34" y="33"/>
                        <a:pt x="34" y="33"/>
                      </a:cubicBezTo>
                      <a:cubicBezTo>
                        <a:pt x="34" y="34"/>
                        <a:pt x="34" y="33"/>
                        <a:pt x="34" y="34"/>
                      </a:cubicBezTo>
                      <a:cubicBezTo>
                        <a:pt x="34" y="34"/>
                        <a:pt x="34" y="34"/>
                        <a:pt x="34" y="34"/>
                      </a:cubicBezTo>
                      <a:cubicBezTo>
                        <a:pt x="34" y="34"/>
                        <a:pt x="34" y="34"/>
                        <a:pt x="33" y="34"/>
                      </a:cubicBezTo>
                      <a:close/>
                      <a:moveTo>
                        <a:pt x="32" y="38"/>
                      </a:moveTo>
                      <a:cubicBezTo>
                        <a:pt x="32" y="38"/>
                        <a:pt x="33" y="39"/>
                        <a:pt x="33" y="38"/>
                      </a:cubicBezTo>
                      <a:cubicBezTo>
                        <a:pt x="33" y="39"/>
                        <a:pt x="32" y="39"/>
                        <a:pt x="32" y="38"/>
                      </a:cubicBezTo>
                      <a:close/>
                      <a:moveTo>
                        <a:pt x="32" y="38"/>
                      </a:moveTo>
                      <a:cubicBezTo>
                        <a:pt x="32" y="37"/>
                        <a:pt x="32" y="37"/>
                        <a:pt x="32" y="37"/>
                      </a:cubicBezTo>
                      <a:cubicBezTo>
                        <a:pt x="32" y="37"/>
                        <a:pt x="32" y="37"/>
                        <a:pt x="32" y="38"/>
                      </a:cubicBezTo>
                      <a:cubicBezTo>
                        <a:pt x="32" y="37"/>
                        <a:pt x="32" y="38"/>
                        <a:pt x="32" y="38"/>
                      </a:cubicBezTo>
                      <a:close/>
                      <a:moveTo>
                        <a:pt x="33" y="37"/>
                      </a:moveTo>
                      <a:cubicBezTo>
                        <a:pt x="33" y="38"/>
                        <a:pt x="33" y="38"/>
                        <a:pt x="33" y="38"/>
                      </a:cubicBezTo>
                      <a:cubicBezTo>
                        <a:pt x="33" y="38"/>
                        <a:pt x="32" y="38"/>
                        <a:pt x="33" y="37"/>
                      </a:cubicBezTo>
                      <a:close/>
                      <a:moveTo>
                        <a:pt x="34" y="32"/>
                      </a:moveTo>
                      <a:cubicBezTo>
                        <a:pt x="34" y="32"/>
                        <a:pt x="35" y="33"/>
                        <a:pt x="35" y="34"/>
                      </a:cubicBezTo>
                      <a:cubicBezTo>
                        <a:pt x="34" y="33"/>
                        <a:pt x="34" y="33"/>
                        <a:pt x="34" y="32"/>
                      </a:cubicBezTo>
                      <a:close/>
                      <a:moveTo>
                        <a:pt x="34" y="24"/>
                      </a:moveTo>
                      <a:cubicBezTo>
                        <a:pt x="34" y="24"/>
                        <a:pt x="34" y="23"/>
                        <a:pt x="35" y="24"/>
                      </a:cubicBezTo>
                      <a:cubicBezTo>
                        <a:pt x="35" y="24"/>
                        <a:pt x="35" y="24"/>
                        <a:pt x="35" y="24"/>
                      </a:cubicBezTo>
                      <a:cubicBezTo>
                        <a:pt x="35" y="24"/>
                        <a:pt x="34" y="24"/>
                        <a:pt x="34" y="24"/>
                      </a:cubicBezTo>
                      <a:close/>
                      <a:moveTo>
                        <a:pt x="34" y="32"/>
                      </a:moveTo>
                      <a:cubicBezTo>
                        <a:pt x="34" y="32"/>
                        <a:pt x="32" y="32"/>
                        <a:pt x="33" y="31"/>
                      </a:cubicBezTo>
                      <a:cubicBezTo>
                        <a:pt x="33" y="31"/>
                        <a:pt x="33" y="31"/>
                        <a:pt x="33" y="31"/>
                      </a:cubicBezTo>
                      <a:cubicBezTo>
                        <a:pt x="33" y="32"/>
                        <a:pt x="34" y="31"/>
                        <a:pt x="35" y="32"/>
                      </a:cubicBezTo>
                      <a:cubicBezTo>
                        <a:pt x="34" y="32"/>
                        <a:pt x="34" y="32"/>
                        <a:pt x="34" y="32"/>
                      </a:cubicBezTo>
                      <a:close/>
                      <a:moveTo>
                        <a:pt x="33" y="27"/>
                      </a:moveTo>
                      <a:cubicBezTo>
                        <a:pt x="33" y="26"/>
                        <a:pt x="33" y="26"/>
                        <a:pt x="33" y="26"/>
                      </a:cubicBezTo>
                      <a:cubicBezTo>
                        <a:pt x="33" y="26"/>
                        <a:pt x="33" y="26"/>
                        <a:pt x="33" y="26"/>
                      </a:cubicBezTo>
                      <a:cubicBezTo>
                        <a:pt x="33" y="26"/>
                        <a:pt x="33" y="26"/>
                        <a:pt x="33" y="27"/>
                      </a:cubicBezTo>
                      <a:close/>
                      <a:moveTo>
                        <a:pt x="32" y="31"/>
                      </a:moveTo>
                      <a:cubicBezTo>
                        <a:pt x="32" y="31"/>
                        <a:pt x="31" y="31"/>
                        <a:pt x="31" y="31"/>
                      </a:cubicBezTo>
                      <a:cubicBezTo>
                        <a:pt x="32" y="31"/>
                        <a:pt x="32" y="31"/>
                        <a:pt x="32" y="31"/>
                      </a:cubicBezTo>
                      <a:close/>
                      <a:moveTo>
                        <a:pt x="33" y="40"/>
                      </a:moveTo>
                      <a:cubicBezTo>
                        <a:pt x="33" y="40"/>
                        <a:pt x="32" y="40"/>
                        <a:pt x="32" y="40"/>
                      </a:cubicBezTo>
                      <a:cubicBezTo>
                        <a:pt x="32" y="39"/>
                        <a:pt x="33" y="40"/>
                        <a:pt x="33" y="40"/>
                      </a:cubicBezTo>
                      <a:close/>
                      <a:moveTo>
                        <a:pt x="32" y="40"/>
                      </a:moveTo>
                      <a:cubicBezTo>
                        <a:pt x="33" y="40"/>
                        <a:pt x="32" y="41"/>
                        <a:pt x="33" y="41"/>
                      </a:cubicBezTo>
                      <a:cubicBezTo>
                        <a:pt x="33" y="41"/>
                        <a:pt x="33" y="40"/>
                        <a:pt x="33" y="40"/>
                      </a:cubicBezTo>
                      <a:cubicBezTo>
                        <a:pt x="33" y="40"/>
                        <a:pt x="34" y="40"/>
                        <a:pt x="34" y="41"/>
                      </a:cubicBezTo>
                      <a:cubicBezTo>
                        <a:pt x="33" y="41"/>
                        <a:pt x="33" y="41"/>
                        <a:pt x="33" y="42"/>
                      </a:cubicBezTo>
                      <a:cubicBezTo>
                        <a:pt x="33" y="42"/>
                        <a:pt x="33" y="41"/>
                        <a:pt x="32" y="41"/>
                      </a:cubicBezTo>
                      <a:cubicBezTo>
                        <a:pt x="32" y="41"/>
                        <a:pt x="32" y="41"/>
                        <a:pt x="32" y="40"/>
                      </a:cubicBezTo>
                      <a:close/>
                      <a:moveTo>
                        <a:pt x="34" y="41"/>
                      </a:moveTo>
                      <a:cubicBezTo>
                        <a:pt x="34" y="41"/>
                        <a:pt x="34" y="41"/>
                        <a:pt x="34" y="41"/>
                      </a:cubicBezTo>
                      <a:cubicBezTo>
                        <a:pt x="34" y="42"/>
                        <a:pt x="34" y="42"/>
                        <a:pt x="34" y="42"/>
                      </a:cubicBezTo>
                      <a:cubicBezTo>
                        <a:pt x="33" y="41"/>
                        <a:pt x="34" y="41"/>
                        <a:pt x="34" y="41"/>
                      </a:cubicBezTo>
                      <a:close/>
                      <a:moveTo>
                        <a:pt x="34" y="23"/>
                      </a:moveTo>
                      <a:cubicBezTo>
                        <a:pt x="34" y="23"/>
                        <a:pt x="34" y="22"/>
                        <a:pt x="34" y="22"/>
                      </a:cubicBezTo>
                      <a:cubicBezTo>
                        <a:pt x="34" y="23"/>
                        <a:pt x="34" y="22"/>
                        <a:pt x="35" y="23"/>
                      </a:cubicBezTo>
                      <a:cubicBezTo>
                        <a:pt x="35" y="23"/>
                        <a:pt x="35" y="23"/>
                        <a:pt x="35" y="23"/>
                      </a:cubicBezTo>
                      <a:cubicBezTo>
                        <a:pt x="35" y="23"/>
                        <a:pt x="34" y="23"/>
                        <a:pt x="34" y="23"/>
                      </a:cubicBezTo>
                      <a:close/>
                      <a:moveTo>
                        <a:pt x="34" y="24"/>
                      </a:moveTo>
                      <a:cubicBezTo>
                        <a:pt x="34" y="24"/>
                        <a:pt x="35" y="25"/>
                        <a:pt x="34" y="25"/>
                      </a:cubicBezTo>
                      <a:cubicBezTo>
                        <a:pt x="33" y="25"/>
                        <a:pt x="33" y="24"/>
                        <a:pt x="32" y="23"/>
                      </a:cubicBezTo>
                      <a:cubicBezTo>
                        <a:pt x="32" y="23"/>
                        <a:pt x="32" y="24"/>
                        <a:pt x="32" y="24"/>
                      </a:cubicBezTo>
                      <a:cubicBezTo>
                        <a:pt x="32" y="24"/>
                        <a:pt x="32" y="24"/>
                        <a:pt x="31" y="23"/>
                      </a:cubicBezTo>
                      <a:cubicBezTo>
                        <a:pt x="31" y="23"/>
                        <a:pt x="32" y="23"/>
                        <a:pt x="32" y="23"/>
                      </a:cubicBezTo>
                      <a:cubicBezTo>
                        <a:pt x="33" y="23"/>
                        <a:pt x="33" y="23"/>
                        <a:pt x="34" y="23"/>
                      </a:cubicBezTo>
                      <a:cubicBezTo>
                        <a:pt x="33" y="24"/>
                        <a:pt x="33" y="23"/>
                        <a:pt x="33" y="24"/>
                      </a:cubicBezTo>
                      <a:cubicBezTo>
                        <a:pt x="33" y="24"/>
                        <a:pt x="34" y="24"/>
                        <a:pt x="34" y="24"/>
                      </a:cubicBezTo>
                      <a:close/>
                      <a:moveTo>
                        <a:pt x="33" y="23"/>
                      </a:moveTo>
                      <a:cubicBezTo>
                        <a:pt x="33" y="22"/>
                        <a:pt x="33" y="22"/>
                        <a:pt x="34" y="22"/>
                      </a:cubicBezTo>
                      <a:cubicBezTo>
                        <a:pt x="33" y="23"/>
                        <a:pt x="33" y="23"/>
                        <a:pt x="33" y="23"/>
                      </a:cubicBezTo>
                      <a:cubicBezTo>
                        <a:pt x="33" y="23"/>
                        <a:pt x="33" y="23"/>
                        <a:pt x="33" y="23"/>
                      </a:cubicBezTo>
                      <a:close/>
                      <a:moveTo>
                        <a:pt x="33" y="20"/>
                      </a:moveTo>
                      <a:cubicBezTo>
                        <a:pt x="33" y="20"/>
                        <a:pt x="33" y="20"/>
                        <a:pt x="33" y="20"/>
                      </a:cubicBezTo>
                      <a:cubicBezTo>
                        <a:pt x="33" y="20"/>
                        <a:pt x="33" y="20"/>
                        <a:pt x="33" y="20"/>
                      </a:cubicBezTo>
                      <a:cubicBezTo>
                        <a:pt x="33" y="20"/>
                        <a:pt x="33" y="20"/>
                        <a:pt x="33" y="20"/>
                      </a:cubicBezTo>
                      <a:close/>
                      <a:moveTo>
                        <a:pt x="33" y="17"/>
                      </a:moveTo>
                      <a:cubicBezTo>
                        <a:pt x="33" y="17"/>
                        <a:pt x="33" y="17"/>
                        <a:pt x="33" y="17"/>
                      </a:cubicBezTo>
                      <a:cubicBezTo>
                        <a:pt x="33" y="17"/>
                        <a:pt x="33" y="17"/>
                        <a:pt x="33" y="17"/>
                      </a:cubicBezTo>
                      <a:cubicBezTo>
                        <a:pt x="33" y="17"/>
                        <a:pt x="33" y="17"/>
                        <a:pt x="33" y="17"/>
                      </a:cubicBezTo>
                      <a:close/>
                      <a:moveTo>
                        <a:pt x="33" y="19"/>
                      </a:moveTo>
                      <a:cubicBezTo>
                        <a:pt x="33" y="19"/>
                        <a:pt x="33" y="19"/>
                        <a:pt x="32" y="19"/>
                      </a:cubicBezTo>
                      <a:cubicBezTo>
                        <a:pt x="33" y="18"/>
                        <a:pt x="32" y="18"/>
                        <a:pt x="32" y="18"/>
                      </a:cubicBezTo>
                      <a:cubicBezTo>
                        <a:pt x="32" y="17"/>
                        <a:pt x="32" y="17"/>
                        <a:pt x="32" y="16"/>
                      </a:cubicBezTo>
                      <a:cubicBezTo>
                        <a:pt x="33" y="16"/>
                        <a:pt x="32" y="18"/>
                        <a:pt x="33" y="19"/>
                      </a:cubicBezTo>
                      <a:close/>
                      <a:moveTo>
                        <a:pt x="31" y="20"/>
                      </a:moveTo>
                      <a:cubicBezTo>
                        <a:pt x="32" y="20"/>
                        <a:pt x="32" y="20"/>
                        <a:pt x="32" y="20"/>
                      </a:cubicBezTo>
                      <a:cubicBezTo>
                        <a:pt x="32" y="20"/>
                        <a:pt x="32" y="21"/>
                        <a:pt x="32" y="21"/>
                      </a:cubicBezTo>
                      <a:cubicBezTo>
                        <a:pt x="31" y="21"/>
                        <a:pt x="31" y="20"/>
                        <a:pt x="31" y="20"/>
                      </a:cubicBezTo>
                      <a:close/>
                      <a:moveTo>
                        <a:pt x="31" y="16"/>
                      </a:moveTo>
                      <a:cubicBezTo>
                        <a:pt x="31" y="16"/>
                        <a:pt x="31" y="16"/>
                        <a:pt x="30" y="16"/>
                      </a:cubicBezTo>
                      <a:cubicBezTo>
                        <a:pt x="30" y="16"/>
                        <a:pt x="30" y="16"/>
                        <a:pt x="30" y="15"/>
                      </a:cubicBezTo>
                      <a:cubicBezTo>
                        <a:pt x="30" y="15"/>
                        <a:pt x="30" y="16"/>
                        <a:pt x="31" y="16"/>
                      </a:cubicBezTo>
                      <a:close/>
                      <a:moveTo>
                        <a:pt x="30" y="45"/>
                      </a:moveTo>
                      <a:cubicBezTo>
                        <a:pt x="30" y="45"/>
                        <a:pt x="30" y="46"/>
                        <a:pt x="30" y="45"/>
                      </a:cubicBezTo>
                      <a:cubicBezTo>
                        <a:pt x="30" y="45"/>
                        <a:pt x="30" y="45"/>
                        <a:pt x="30" y="45"/>
                      </a:cubicBezTo>
                      <a:cubicBezTo>
                        <a:pt x="30" y="45"/>
                        <a:pt x="30" y="45"/>
                        <a:pt x="30" y="45"/>
                      </a:cubicBezTo>
                      <a:close/>
                      <a:moveTo>
                        <a:pt x="30" y="18"/>
                      </a:moveTo>
                      <a:cubicBezTo>
                        <a:pt x="30" y="19"/>
                        <a:pt x="30" y="18"/>
                        <a:pt x="30" y="19"/>
                      </a:cubicBezTo>
                      <a:cubicBezTo>
                        <a:pt x="30" y="19"/>
                        <a:pt x="30" y="18"/>
                        <a:pt x="30" y="18"/>
                      </a:cubicBezTo>
                      <a:cubicBezTo>
                        <a:pt x="30" y="18"/>
                        <a:pt x="30" y="18"/>
                        <a:pt x="30" y="18"/>
                      </a:cubicBezTo>
                      <a:close/>
                      <a:moveTo>
                        <a:pt x="30" y="41"/>
                      </a:moveTo>
                      <a:cubicBezTo>
                        <a:pt x="30" y="41"/>
                        <a:pt x="30" y="40"/>
                        <a:pt x="29" y="40"/>
                      </a:cubicBezTo>
                      <a:cubicBezTo>
                        <a:pt x="29" y="40"/>
                        <a:pt x="30" y="40"/>
                        <a:pt x="30" y="40"/>
                      </a:cubicBezTo>
                      <a:cubicBezTo>
                        <a:pt x="30" y="40"/>
                        <a:pt x="30" y="40"/>
                        <a:pt x="30" y="40"/>
                      </a:cubicBezTo>
                      <a:cubicBezTo>
                        <a:pt x="30" y="40"/>
                        <a:pt x="30" y="40"/>
                        <a:pt x="30" y="41"/>
                      </a:cubicBezTo>
                      <a:close/>
                      <a:moveTo>
                        <a:pt x="27" y="42"/>
                      </a:moveTo>
                      <a:cubicBezTo>
                        <a:pt x="27" y="42"/>
                        <a:pt x="26" y="42"/>
                        <a:pt x="27" y="41"/>
                      </a:cubicBezTo>
                      <a:cubicBezTo>
                        <a:pt x="27" y="41"/>
                        <a:pt x="27" y="42"/>
                        <a:pt x="27" y="42"/>
                      </a:cubicBezTo>
                      <a:close/>
                      <a:moveTo>
                        <a:pt x="27" y="23"/>
                      </a:moveTo>
                      <a:cubicBezTo>
                        <a:pt x="27" y="23"/>
                        <a:pt x="27" y="23"/>
                        <a:pt x="27" y="24"/>
                      </a:cubicBezTo>
                      <a:cubicBezTo>
                        <a:pt x="27" y="24"/>
                        <a:pt x="27" y="23"/>
                        <a:pt x="27" y="23"/>
                      </a:cubicBezTo>
                      <a:close/>
                      <a:moveTo>
                        <a:pt x="28" y="34"/>
                      </a:moveTo>
                      <a:cubicBezTo>
                        <a:pt x="27" y="34"/>
                        <a:pt x="27" y="34"/>
                        <a:pt x="27" y="34"/>
                      </a:cubicBezTo>
                      <a:cubicBezTo>
                        <a:pt x="27" y="34"/>
                        <a:pt x="28" y="34"/>
                        <a:pt x="28" y="34"/>
                      </a:cubicBezTo>
                      <a:close/>
                      <a:moveTo>
                        <a:pt x="28" y="43"/>
                      </a:moveTo>
                      <a:cubicBezTo>
                        <a:pt x="28" y="43"/>
                        <a:pt x="28" y="43"/>
                        <a:pt x="28" y="44"/>
                      </a:cubicBezTo>
                      <a:cubicBezTo>
                        <a:pt x="28" y="44"/>
                        <a:pt x="28" y="44"/>
                        <a:pt x="28" y="44"/>
                      </a:cubicBezTo>
                      <a:cubicBezTo>
                        <a:pt x="27" y="43"/>
                        <a:pt x="27" y="43"/>
                        <a:pt x="28" y="43"/>
                      </a:cubicBezTo>
                      <a:close/>
                      <a:moveTo>
                        <a:pt x="28" y="22"/>
                      </a:moveTo>
                      <a:cubicBezTo>
                        <a:pt x="28" y="21"/>
                        <a:pt x="28" y="21"/>
                        <a:pt x="28" y="21"/>
                      </a:cubicBezTo>
                      <a:cubicBezTo>
                        <a:pt x="28" y="21"/>
                        <a:pt x="28" y="21"/>
                        <a:pt x="28" y="21"/>
                      </a:cubicBezTo>
                      <a:cubicBezTo>
                        <a:pt x="28" y="21"/>
                        <a:pt x="28" y="22"/>
                        <a:pt x="28" y="22"/>
                      </a:cubicBezTo>
                      <a:close/>
                      <a:moveTo>
                        <a:pt x="28" y="22"/>
                      </a:moveTo>
                      <a:cubicBezTo>
                        <a:pt x="28" y="22"/>
                        <a:pt x="29" y="22"/>
                        <a:pt x="29" y="21"/>
                      </a:cubicBezTo>
                      <a:cubicBezTo>
                        <a:pt x="29" y="21"/>
                        <a:pt x="29" y="22"/>
                        <a:pt x="29" y="22"/>
                      </a:cubicBezTo>
                      <a:cubicBezTo>
                        <a:pt x="29" y="22"/>
                        <a:pt x="29" y="22"/>
                        <a:pt x="28" y="22"/>
                      </a:cubicBezTo>
                      <a:close/>
                      <a:moveTo>
                        <a:pt x="29" y="23"/>
                      </a:moveTo>
                      <a:cubicBezTo>
                        <a:pt x="29" y="23"/>
                        <a:pt x="30" y="23"/>
                        <a:pt x="30" y="24"/>
                      </a:cubicBezTo>
                      <a:cubicBezTo>
                        <a:pt x="29" y="24"/>
                        <a:pt x="29" y="23"/>
                        <a:pt x="29" y="23"/>
                      </a:cubicBezTo>
                      <a:cubicBezTo>
                        <a:pt x="29" y="23"/>
                        <a:pt x="29" y="22"/>
                        <a:pt x="29" y="23"/>
                      </a:cubicBezTo>
                      <a:close/>
                      <a:moveTo>
                        <a:pt x="30" y="19"/>
                      </a:moveTo>
                      <a:cubicBezTo>
                        <a:pt x="29" y="19"/>
                        <a:pt x="29" y="19"/>
                        <a:pt x="29" y="18"/>
                      </a:cubicBezTo>
                      <a:cubicBezTo>
                        <a:pt x="30" y="18"/>
                        <a:pt x="30" y="19"/>
                        <a:pt x="30" y="19"/>
                      </a:cubicBezTo>
                      <a:close/>
                      <a:moveTo>
                        <a:pt x="29" y="13"/>
                      </a:moveTo>
                      <a:cubicBezTo>
                        <a:pt x="29" y="13"/>
                        <a:pt x="29" y="14"/>
                        <a:pt x="29" y="14"/>
                      </a:cubicBezTo>
                      <a:cubicBezTo>
                        <a:pt x="29" y="14"/>
                        <a:pt x="29" y="13"/>
                        <a:pt x="29" y="13"/>
                      </a:cubicBezTo>
                      <a:close/>
                      <a:moveTo>
                        <a:pt x="29" y="18"/>
                      </a:moveTo>
                      <a:cubicBezTo>
                        <a:pt x="29" y="17"/>
                        <a:pt x="29" y="17"/>
                        <a:pt x="29" y="17"/>
                      </a:cubicBezTo>
                      <a:cubicBezTo>
                        <a:pt x="29" y="17"/>
                        <a:pt x="29" y="18"/>
                        <a:pt x="29" y="18"/>
                      </a:cubicBezTo>
                      <a:close/>
                      <a:moveTo>
                        <a:pt x="27" y="12"/>
                      </a:moveTo>
                      <a:cubicBezTo>
                        <a:pt x="27" y="12"/>
                        <a:pt x="27" y="12"/>
                        <a:pt x="27" y="13"/>
                      </a:cubicBezTo>
                      <a:cubicBezTo>
                        <a:pt x="27" y="13"/>
                        <a:pt x="27" y="12"/>
                        <a:pt x="27" y="12"/>
                      </a:cubicBezTo>
                      <a:cubicBezTo>
                        <a:pt x="27" y="12"/>
                        <a:pt x="27" y="12"/>
                        <a:pt x="27" y="12"/>
                      </a:cubicBezTo>
                      <a:close/>
                      <a:moveTo>
                        <a:pt x="27" y="13"/>
                      </a:moveTo>
                      <a:cubicBezTo>
                        <a:pt x="27" y="13"/>
                        <a:pt x="27" y="14"/>
                        <a:pt x="27" y="14"/>
                      </a:cubicBezTo>
                      <a:cubicBezTo>
                        <a:pt x="27" y="14"/>
                        <a:pt x="27" y="14"/>
                        <a:pt x="27" y="14"/>
                      </a:cubicBezTo>
                      <a:cubicBezTo>
                        <a:pt x="27" y="13"/>
                        <a:pt x="27" y="13"/>
                        <a:pt x="27" y="13"/>
                      </a:cubicBezTo>
                      <a:close/>
                      <a:moveTo>
                        <a:pt x="24" y="16"/>
                      </a:moveTo>
                      <a:cubicBezTo>
                        <a:pt x="24" y="15"/>
                        <a:pt x="24" y="15"/>
                        <a:pt x="24" y="14"/>
                      </a:cubicBezTo>
                      <a:cubicBezTo>
                        <a:pt x="24" y="14"/>
                        <a:pt x="23" y="13"/>
                        <a:pt x="23" y="13"/>
                      </a:cubicBezTo>
                      <a:cubicBezTo>
                        <a:pt x="24" y="13"/>
                        <a:pt x="24" y="12"/>
                        <a:pt x="24" y="11"/>
                      </a:cubicBezTo>
                      <a:cubicBezTo>
                        <a:pt x="24" y="11"/>
                        <a:pt x="25" y="11"/>
                        <a:pt x="25" y="11"/>
                      </a:cubicBezTo>
                      <a:cubicBezTo>
                        <a:pt x="25" y="12"/>
                        <a:pt x="25" y="12"/>
                        <a:pt x="24" y="12"/>
                      </a:cubicBezTo>
                      <a:cubicBezTo>
                        <a:pt x="25" y="12"/>
                        <a:pt x="25" y="13"/>
                        <a:pt x="25" y="13"/>
                      </a:cubicBezTo>
                      <a:cubicBezTo>
                        <a:pt x="25" y="13"/>
                        <a:pt x="25" y="13"/>
                        <a:pt x="25" y="13"/>
                      </a:cubicBezTo>
                      <a:cubicBezTo>
                        <a:pt x="25" y="14"/>
                        <a:pt x="25" y="14"/>
                        <a:pt x="26" y="14"/>
                      </a:cubicBezTo>
                      <a:cubicBezTo>
                        <a:pt x="26" y="14"/>
                        <a:pt x="26" y="13"/>
                        <a:pt x="26" y="13"/>
                      </a:cubicBezTo>
                      <a:cubicBezTo>
                        <a:pt x="26" y="13"/>
                        <a:pt x="27" y="14"/>
                        <a:pt x="26" y="14"/>
                      </a:cubicBezTo>
                      <a:cubicBezTo>
                        <a:pt x="27" y="14"/>
                        <a:pt x="27" y="14"/>
                        <a:pt x="28" y="15"/>
                      </a:cubicBezTo>
                      <a:cubicBezTo>
                        <a:pt x="28" y="16"/>
                        <a:pt x="27" y="15"/>
                        <a:pt x="28" y="16"/>
                      </a:cubicBezTo>
                      <a:cubicBezTo>
                        <a:pt x="27" y="16"/>
                        <a:pt x="27" y="16"/>
                        <a:pt x="27" y="16"/>
                      </a:cubicBezTo>
                      <a:cubicBezTo>
                        <a:pt x="27" y="17"/>
                        <a:pt x="27" y="17"/>
                        <a:pt x="27" y="17"/>
                      </a:cubicBezTo>
                      <a:cubicBezTo>
                        <a:pt x="28" y="17"/>
                        <a:pt x="28" y="18"/>
                        <a:pt x="28" y="17"/>
                      </a:cubicBezTo>
                      <a:cubicBezTo>
                        <a:pt x="29" y="18"/>
                        <a:pt x="28" y="18"/>
                        <a:pt x="28" y="19"/>
                      </a:cubicBezTo>
                      <a:cubicBezTo>
                        <a:pt x="28" y="19"/>
                        <a:pt x="28" y="19"/>
                        <a:pt x="28" y="20"/>
                      </a:cubicBezTo>
                      <a:cubicBezTo>
                        <a:pt x="29" y="20"/>
                        <a:pt x="29" y="19"/>
                        <a:pt x="29" y="19"/>
                      </a:cubicBezTo>
                      <a:cubicBezTo>
                        <a:pt x="29" y="19"/>
                        <a:pt x="29" y="19"/>
                        <a:pt x="29" y="19"/>
                      </a:cubicBezTo>
                      <a:cubicBezTo>
                        <a:pt x="29" y="20"/>
                        <a:pt x="29" y="19"/>
                        <a:pt x="29" y="20"/>
                      </a:cubicBezTo>
                      <a:cubicBezTo>
                        <a:pt x="29" y="20"/>
                        <a:pt x="29" y="20"/>
                        <a:pt x="29" y="21"/>
                      </a:cubicBezTo>
                      <a:cubicBezTo>
                        <a:pt x="29" y="21"/>
                        <a:pt x="29" y="20"/>
                        <a:pt x="29" y="20"/>
                      </a:cubicBezTo>
                      <a:cubicBezTo>
                        <a:pt x="28" y="20"/>
                        <a:pt x="27" y="20"/>
                        <a:pt x="27" y="21"/>
                      </a:cubicBezTo>
                      <a:cubicBezTo>
                        <a:pt x="27" y="21"/>
                        <a:pt x="27" y="21"/>
                        <a:pt x="27" y="21"/>
                      </a:cubicBezTo>
                      <a:cubicBezTo>
                        <a:pt x="27" y="20"/>
                        <a:pt x="27" y="20"/>
                        <a:pt x="27" y="20"/>
                      </a:cubicBezTo>
                      <a:cubicBezTo>
                        <a:pt x="27" y="20"/>
                        <a:pt x="27" y="19"/>
                        <a:pt x="27" y="19"/>
                      </a:cubicBezTo>
                      <a:cubicBezTo>
                        <a:pt x="27" y="19"/>
                        <a:pt x="27" y="19"/>
                        <a:pt x="26" y="19"/>
                      </a:cubicBezTo>
                      <a:cubicBezTo>
                        <a:pt x="26" y="19"/>
                        <a:pt x="26" y="19"/>
                        <a:pt x="26" y="18"/>
                      </a:cubicBezTo>
                      <a:cubicBezTo>
                        <a:pt x="26" y="18"/>
                        <a:pt x="26" y="19"/>
                        <a:pt x="25" y="19"/>
                      </a:cubicBezTo>
                      <a:cubicBezTo>
                        <a:pt x="25" y="18"/>
                        <a:pt x="25" y="19"/>
                        <a:pt x="25" y="19"/>
                      </a:cubicBezTo>
                      <a:cubicBezTo>
                        <a:pt x="24" y="18"/>
                        <a:pt x="25" y="18"/>
                        <a:pt x="25" y="17"/>
                      </a:cubicBezTo>
                      <a:cubicBezTo>
                        <a:pt x="25" y="17"/>
                        <a:pt x="25" y="18"/>
                        <a:pt x="26" y="18"/>
                      </a:cubicBezTo>
                      <a:cubicBezTo>
                        <a:pt x="26" y="18"/>
                        <a:pt x="25" y="16"/>
                        <a:pt x="25" y="16"/>
                      </a:cubicBezTo>
                      <a:cubicBezTo>
                        <a:pt x="24" y="16"/>
                        <a:pt x="23" y="19"/>
                        <a:pt x="25" y="21"/>
                      </a:cubicBezTo>
                      <a:cubicBezTo>
                        <a:pt x="24" y="21"/>
                        <a:pt x="24" y="20"/>
                        <a:pt x="24" y="20"/>
                      </a:cubicBezTo>
                      <a:cubicBezTo>
                        <a:pt x="24" y="20"/>
                        <a:pt x="24" y="21"/>
                        <a:pt x="23" y="21"/>
                      </a:cubicBezTo>
                      <a:cubicBezTo>
                        <a:pt x="23" y="20"/>
                        <a:pt x="23" y="19"/>
                        <a:pt x="23" y="19"/>
                      </a:cubicBezTo>
                      <a:cubicBezTo>
                        <a:pt x="23" y="19"/>
                        <a:pt x="23" y="19"/>
                        <a:pt x="23" y="19"/>
                      </a:cubicBezTo>
                      <a:cubicBezTo>
                        <a:pt x="24" y="19"/>
                        <a:pt x="23" y="16"/>
                        <a:pt x="24" y="16"/>
                      </a:cubicBezTo>
                      <a:close/>
                      <a:moveTo>
                        <a:pt x="25" y="20"/>
                      </a:moveTo>
                      <a:cubicBezTo>
                        <a:pt x="25" y="20"/>
                        <a:pt x="25" y="20"/>
                        <a:pt x="25" y="20"/>
                      </a:cubicBezTo>
                      <a:cubicBezTo>
                        <a:pt x="25" y="20"/>
                        <a:pt x="25" y="21"/>
                        <a:pt x="25" y="21"/>
                      </a:cubicBezTo>
                      <a:cubicBezTo>
                        <a:pt x="25" y="21"/>
                        <a:pt x="25" y="20"/>
                        <a:pt x="25" y="20"/>
                      </a:cubicBezTo>
                      <a:close/>
                      <a:moveTo>
                        <a:pt x="25" y="22"/>
                      </a:moveTo>
                      <a:cubicBezTo>
                        <a:pt x="25" y="22"/>
                        <a:pt x="25" y="22"/>
                        <a:pt x="25" y="22"/>
                      </a:cubicBezTo>
                      <a:cubicBezTo>
                        <a:pt x="24" y="22"/>
                        <a:pt x="24" y="21"/>
                        <a:pt x="24" y="21"/>
                      </a:cubicBezTo>
                      <a:cubicBezTo>
                        <a:pt x="25" y="21"/>
                        <a:pt x="25" y="22"/>
                        <a:pt x="25" y="22"/>
                      </a:cubicBezTo>
                      <a:close/>
                      <a:moveTo>
                        <a:pt x="26" y="24"/>
                      </a:moveTo>
                      <a:cubicBezTo>
                        <a:pt x="26" y="24"/>
                        <a:pt x="25" y="23"/>
                        <a:pt x="25" y="23"/>
                      </a:cubicBezTo>
                      <a:cubicBezTo>
                        <a:pt x="26" y="23"/>
                        <a:pt x="26" y="23"/>
                        <a:pt x="26" y="24"/>
                      </a:cubicBezTo>
                      <a:close/>
                      <a:moveTo>
                        <a:pt x="23" y="17"/>
                      </a:moveTo>
                      <a:cubicBezTo>
                        <a:pt x="23" y="18"/>
                        <a:pt x="22" y="18"/>
                        <a:pt x="22" y="18"/>
                      </a:cubicBezTo>
                      <a:cubicBezTo>
                        <a:pt x="22" y="17"/>
                        <a:pt x="22" y="17"/>
                        <a:pt x="23" y="17"/>
                      </a:cubicBezTo>
                      <a:close/>
                      <a:moveTo>
                        <a:pt x="22" y="15"/>
                      </a:moveTo>
                      <a:cubicBezTo>
                        <a:pt x="22" y="15"/>
                        <a:pt x="22" y="15"/>
                        <a:pt x="22" y="15"/>
                      </a:cubicBezTo>
                      <a:cubicBezTo>
                        <a:pt x="22" y="15"/>
                        <a:pt x="22" y="15"/>
                        <a:pt x="22" y="15"/>
                      </a:cubicBezTo>
                      <a:cubicBezTo>
                        <a:pt x="22" y="15"/>
                        <a:pt x="22" y="15"/>
                        <a:pt x="22" y="15"/>
                      </a:cubicBezTo>
                      <a:close/>
                      <a:moveTo>
                        <a:pt x="20" y="10"/>
                      </a:moveTo>
                      <a:cubicBezTo>
                        <a:pt x="20" y="11"/>
                        <a:pt x="20" y="11"/>
                        <a:pt x="20" y="11"/>
                      </a:cubicBezTo>
                      <a:cubicBezTo>
                        <a:pt x="20" y="12"/>
                        <a:pt x="21" y="12"/>
                        <a:pt x="21" y="12"/>
                      </a:cubicBezTo>
                      <a:cubicBezTo>
                        <a:pt x="22" y="12"/>
                        <a:pt x="22" y="12"/>
                        <a:pt x="23" y="13"/>
                      </a:cubicBezTo>
                      <a:cubicBezTo>
                        <a:pt x="23" y="14"/>
                        <a:pt x="22" y="13"/>
                        <a:pt x="22" y="14"/>
                      </a:cubicBezTo>
                      <a:cubicBezTo>
                        <a:pt x="22" y="14"/>
                        <a:pt x="22" y="14"/>
                        <a:pt x="22" y="14"/>
                      </a:cubicBezTo>
                      <a:cubicBezTo>
                        <a:pt x="22" y="14"/>
                        <a:pt x="21" y="13"/>
                        <a:pt x="21" y="13"/>
                      </a:cubicBezTo>
                      <a:cubicBezTo>
                        <a:pt x="21" y="12"/>
                        <a:pt x="20" y="13"/>
                        <a:pt x="20" y="12"/>
                      </a:cubicBezTo>
                      <a:cubicBezTo>
                        <a:pt x="20" y="12"/>
                        <a:pt x="20" y="13"/>
                        <a:pt x="19" y="13"/>
                      </a:cubicBezTo>
                      <a:cubicBezTo>
                        <a:pt x="19" y="12"/>
                        <a:pt x="20" y="11"/>
                        <a:pt x="19" y="10"/>
                      </a:cubicBezTo>
                      <a:cubicBezTo>
                        <a:pt x="20" y="10"/>
                        <a:pt x="20" y="10"/>
                        <a:pt x="20" y="10"/>
                      </a:cubicBezTo>
                      <a:close/>
                      <a:moveTo>
                        <a:pt x="20" y="17"/>
                      </a:moveTo>
                      <a:cubicBezTo>
                        <a:pt x="20" y="17"/>
                        <a:pt x="20" y="17"/>
                        <a:pt x="20" y="17"/>
                      </a:cubicBezTo>
                      <a:cubicBezTo>
                        <a:pt x="20" y="18"/>
                        <a:pt x="21" y="18"/>
                        <a:pt x="21" y="18"/>
                      </a:cubicBezTo>
                      <a:cubicBezTo>
                        <a:pt x="21" y="18"/>
                        <a:pt x="21" y="18"/>
                        <a:pt x="21" y="18"/>
                      </a:cubicBezTo>
                      <a:cubicBezTo>
                        <a:pt x="20" y="18"/>
                        <a:pt x="20" y="18"/>
                        <a:pt x="20" y="18"/>
                      </a:cubicBezTo>
                      <a:cubicBezTo>
                        <a:pt x="20" y="17"/>
                        <a:pt x="20" y="18"/>
                        <a:pt x="20" y="17"/>
                      </a:cubicBezTo>
                      <a:close/>
                      <a:moveTo>
                        <a:pt x="20" y="17"/>
                      </a:moveTo>
                      <a:cubicBezTo>
                        <a:pt x="20" y="16"/>
                        <a:pt x="20" y="16"/>
                        <a:pt x="20" y="16"/>
                      </a:cubicBezTo>
                      <a:cubicBezTo>
                        <a:pt x="19" y="15"/>
                        <a:pt x="20" y="15"/>
                        <a:pt x="21" y="16"/>
                      </a:cubicBezTo>
                      <a:cubicBezTo>
                        <a:pt x="21" y="16"/>
                        <a:pt x="20" y="16"/>
                        <a:pt x="20" y="17"/>
                      </a:cubicBezTo>
                      <a:close/>
                      <a:moveTo>
                        <a:pt x="20" y="14"/>
                      </a:moveTo>
                      <a:cubicBezTo>
                        <a:pt x="20" y="14"/>
                        <a:pt x="20" y="13"/>
                        <a:pt x="20" y="13"/>
                      </a:cubicBezTo>
                      <a:cubicBezTo>
                        <a:pt x="20" y="13"/>
                        <a:pt x="21" y="15"/>
                        <a:pt x="20" y="14"/>
                      </a:cubicBezTo>
                      <a:close/>
                      <a:moveTo>
                        <a:pt x="19" y="15"/>
                      </a:moveTo>
                      <a:cubicBezTo>
                        <a:pt x="19" y="15"/>
                        <a:pt x="19" y="15"/>
                        <a:pt x="19" y="15"/>
                      </a:cubicBezTo>
                      <a:cubicBezTo>
                        <a:pt x="19" y="15"/>
                        <a:pt x="19" y="15"/>
                        <a:pt x="19" y="15"/>
                      </a:cubicBezTo>
                      <a:close/>
                      <a:moveTo>
                        <a:pt x="18" y="9"/>
                      </a:moveTo>
                      <a:cubicBezTo>
                        <a:pt x="19" y="9"/>
                        <a:pt x="19" y="9"/>
                        <a:pt x="20" y="9"/>
                      </a:cubicBezTo>
                      <a:cubicBezTo>
                        <a:pt x="19" y="10"/>
                        <a:pt x="19" y="10"/>
                        <a:pt x="19" y="10"/>
                      </a:cubicBezTo>
                      <a:cubicBezTo>
                        <a:pt x="19" y="9"/>
                        <a:pt x="18" y="9"/>
                        <a:pt x="18" y="9"/>
                      </a:cubicBezTo>
                      <a:close/>
                      <a:moveTo>
                        <a:pt x="18" y="9"/>
                      </a:moveTo>
                      <a:cubicBezTo>
                        <a:pt x="18" y="9"/>
                        <a:pt x="18" y="9"/>
                        <a:pt x="18" y="9"/>
                      </a:cubicBezTo>
                      <a:cubicBezTo>
                        <a:pt x="17" y="9"/>
                        <a:pt x="17" y="9"/>
                        <a:pt x="17" y="8"/>
                      </a:cubicBezTo>
                      <a:cubicBezTo>
                        <a:pt x="18" y="8"/>
                        <a:pt x="18" y="9"/>
                        <a:pt x="18" y="9"/>
                      </a:cubicBezTo>
                      <a:close/>
                      <a:moveTo>
                        <a:pt x="17" y="13"/>
                      </a:moveTo>
                      <a:cubicBezTo>
                        <a:pt x="17" y="13"/>
                        <a:pt x="17" y="13"/>
                        <a:pt x="17" y="13"/>
                      </a:cubicBezTo>
                      <a:cubicBezTo>
                        <a:pt x="18" y="12"/>
                        <a:pt x="19" y="12"/>
                        <a:pt x="19" y="13"/>
                      </a:cubicBezTo>
                      <a:cubicBezTo>
                        <a:pt x="18" y="13"/>
                        <a:pt x="18" y="14"/>
                        <a:pt x="18" y="15"/>
                      </a:cubicBezTo>
                      <a:cubicBezTo>
                        <a:pt x="18" y="15"/>
                        <a:pt x="18" y="15"/>
                        <a:pt x="18" y="15"/>
                      </a:cubicBezTo>
                      <a:cubicBezTo>
                        <a:pt x="17" y="14"/>
                        <a:pt x="17" y="14"/>
                        <a:pt x="17" y="14"/>
                      </a:cubicBezTo>
                      <a:cubicBezTo>
                        <a:pt x="17" y="13"/>
                        <a:pt x="17" y="13"/>
                        <a:pt x="17" y="13"/>
                      </a:cubicBezTo>
                      <a:close/>
                      <a:moveTo>
                        <a:pt x="17" y="13"/>
                      </a:moveTo>
                      <a:cubicBezTo>
                        <a:pt x="17" y="14"/>
                        <a:pt x="17" y="14"/>
                        <a:pt x="17" y="14"/>
                      </a:cubicBezTo>
                      <a:cubicBezTo>
                        <a:pt x="17" y="14"/>
                        <a:pt x="17" y="14"/>
                        <a:pt x="17" y="15"/>
                      </a:cubicBezTo>
                      <a:cubicBezTo>
                        <a:pt x="16" y="14"/>
                        <a:pt x="16" y="14"/>
                        <a:pt x="17" y="13"/>
                      </a:cubicBezTo>
                      <a:close/>
                      <a:moveTo>
                        <a:pt x="14" y="12"/>
                      </a:moveTo>
                      <a:cubicBezTo>
                        <a:pt x="15" y="12"/>
                        <a:pt x="15" y="13"/>
                        <a:pt x="15" y="13"/>
                      </a:cubicBezTo>
                      <a:cubicBezTo>
                        <a:pt x="15" y="13"/>
                        <a:pt x="15" y="13"/>
                        <a:pt x="14" y="12"/>
                      </a:cubicBezTo>
                      <a:cubicBezTo>
                        <a:pt x="14" y="12"/>
                        <a:pt x="14" y="12"/>
                        <a:pt x="14" y="12"/>
                      </a:cubicBezTo>
                      <a:close/>
                      <a:moveTo>
                        <a:pt x="14" y="15"/>
                      </a:moveTo>
                      <a:cubicBezTo>
                        <a:pt x="14" y="15"/>
                        <a:pt x="14" y="15"/>
                        <a:pt x="14" y="15"/>
                      </a:cubicBezTo>
                      <a:cubicBezTo>
                        <a:pt x="14" y="15"/>
                        <a:pt x="13" y="15"/>
                        <a:pt x="14" y="15"/>
                      </a:cubicBezTo>
                      <a:cubicBezTo>
                        <a:pt x="14" y="15"/>
                        <a:pt x="14" y="15"/>
                        <a:pt x="14" y="15"/>
                      </a:cubicBezTo>
                      <a:close/>
                      <a:moveTo>
                        <a:pt x="14" y="12"/>
                      </a:moveTo>
                      <a:cubicBezTo>
                        <a:pt x="14" y="12"/>
                        <a:pt x="14" y="12"/>
                        <a:pt x="14" y="12"/>
                      </a:cubicBezTo>
                      <a:cubicBezTo>
                        <a:pt x="13" y="11"/>
                        <a:pt x="14" y="10"/>
                        <a:pt x="14" y="12"/>
                      </a:cubicBezTo>
                      <a:close/>
                      <a:moveTo>
                        <a:pt x="13" y="13"/>
                      </a:moveTo>
                      <a:cubicBezTo>
                        <a:pt x="14" y="14"/>
                        <a:pt x="13" y="14"/>
                        <a:pt x="13" y="14"/>
                      </a:cubicBezTo>
                      <a:cubicBezTo>
                        <a:pt x="12" y="14"/>
                        <a:pt x="12" y="14"/>
                        <a:pt x="12" y="14"/>
                      </a:cubicBezTo>
                      <a:cubicBezTo>
                        <a:pt x="13" y="13"/>
                        <a:pt x="13" y="13"/>
                        <a:pt x="13" y="13"/>
                      </a:cubicBezTo>
                      <a:close/>
                      <a:moveTo>
                        <a:pt x="12" y="16"/>
                      </a:moveTo>
                      <a:cubicBezTo>
                        <a:pt x="12" y="16"/>
                        <a:pt x="12" y="16"/>
                        <a:pt x="12" y="16"/>
                      </a:cubicBezTo>
                      <a:cubicBezTo>
                        <a:pt x="12" y="16"/>
                        <a:pt x="12" y="17"/>
                        <a:pt x="12" y="16"/>
                      </a:cubicBezTo>
                      <a:close/>
                      <a:moveTo>
                        <a:pt x="12" y="9"/>
                      </a:moveTo>
                      <a:cubicBezTo>
                        <a:pt x="12" y="10"/>
                        <a:pt x="12" y="9"/>
                        <a:pt x="12" y="10"/>
                      </a:cubicBezTo>
                      <a:cubicBezTo>
                        <a:pt x="10" y="9"/>
                        <a:pt x="11" y="8"/>
                        <a:pt x="12" y="9"/>
                      </a:cubicBezTo>
                      <a:close/>
                      <a:moveTo>
                        <a:pt x="11" y="12"/>
                      </a:moveTo>
                      <a:cubicBezTo>
                        <a:pt x="12" y="12"/>
                        <a:pt x="12" y="13"/>
                        <a:pt x="12" y="13"/>
                      </a:cubicBezTo>
                      <a:cubicBezTo>
                        <a:pt x="11" y="13"/>
                        <a:pt x="11" y="13"/>
                        <a:pt x="11" y="13"/>
                      </a:cubicBezTo>
                      <a:cubicBezTo>
                        <a:pt x="11" y="12"/>
                        <a:pt x="11" y="12"/>
                        <a:pt x="11" y="12"/>
                      </a:cubicBezTo>
                      <a:close/>
                      <a:moveTo>
                        <a:pt x="11" y="16"/>
                      </a:moveTo>
                      <a:cubicBezTo>
                        <a:pt x="11" y="16"/>
                        <a:pt x="11" y="16"/>
                        <a:pt x="11" y="16"/>
                      </a:cubicBezTo>
                      <a:cubicBezTo>
                        <a:pt x="11" y="16"/>
                        <a:pt x="12" y="16"/>
                        <a:pt x="11" y="16"/>
                      </a:cubicBezTo>
                      <a:close/>
                      <a:moveTo>
                        <a:pt x="8" y="4"/>
                      </a:moveTo>
                      <a:cubicBezTo>
                        <a:pt x="8" y="4"/>
                        <a:pt x="8" y="5"/>
                        <a:pt x="8" y="5"/>
                      </a:cubicBezTo>
                      <a:cubicBezTo>
                        <a:pt x="8" y="5"/>
                        <a:pt x="7" y="5"/>
                        <a:pt x="8" y="4"/>
                      </a:cubicBezTo>
                      <a:close/>
                      <a:moveTo>
                        <a:pt x="8" y="6"/>
                      </a:moveTo>
                      <a:cubicBezTo>
                        <a:pt x="8" y="6"/>
                        <a:pt x="8" y="6"/>
                        <a:pt x="8" y="6"/>
                      </a:cubicBezTo>
                      <a:cubicBezTo>
                        <a:pt x="8" y="6"/>
                        <a:pt x="8" y="6"/>
                        <a:pt x="8" y="5"/>
                      </a:cubicBezTo>
                      <a:cubicBezTo>
                        <a:pt x="8" y="5"/>
                        <a:pt x="8" y="6"/>
                        <a:pt x="8" y="5"/>
                      </a:cubicBezTo>
                      <a:cubicBezTo>
                        <a:pt x="8" y="5"/>
                        <a:pt x="8" y="5"/>
                        <a:pt x="9" y="4"/>
                      </a:cubicBezTo>
                      <a:cubicBezTo>
                        <a:pt x="9" y="5"/>
                        <a:pt x="9" y="5"/>
                        <a:pt x="9" y="6"/>
                      </a:cubicBezTo>
                      <a:cubicBezTo>
                        <a:pt x="9" y="6"/>
                        <a:pt x="8" y="6"/>
                        <a:pt x="9" y="6"/>
                      </a:cubicBezTo>
                      <a:cubicBezTo>
                        <a:pt x="9" y="6"/>
                        <a:pt x="9" y="6"/>
                        <a:pt x="10" y="6"/>
                      </a:cubicBezTo>
                      <a:cubicBezTo>
                        <a:pt x="10" y="5"/>
                        <a:pt x="10" y="5"/>
                        <a:pt x="10" y="5"/>
                      </a:cubicBezTo>
                      <a:cubicBezTo>
                        <a:pt x="10" y="5"/>
                        <a:pt x="10" y="5"/>
                        <a:pt x="11" y="5"/>
                      </a:cubicBezTo>
                      <a:cubicBezTo>
                        <a:pt x="11" y="6"/>
                        <a:pt x="11" y="7"/>
                        <a:pt x="11" y="7"/>
                      </a:cubicBezTo>
                      <a:cubicBezTo>
                        <a:pt x="10" y="7"/>
                        <a:pt x="9" y="7"/>
                        <a:pt x="9" y="7"/>
                      </a:cubicBezTo>
                      <a:cubicBezTo>
                        <a:pt x="9" y="7"/>
                        <a:pt x="9" y="7"/>
                        <a:pt x="9" y="7"/>
                      </a:cubicBezTo>
                      <a:cubicBezTo>
                        <a:pt x="9" y="8"/>
                        <a:pt x="9" y="7"/>
                        <a:pt x="10" y="7"/>
                      </a:cubicBezTo>
                      <a:cubicBezTo>
                        <a:pt x="10" y="8"/>
                        <a:pt x="10" y="8"/>
                        <a:pt x="11" y="9"/>
                      </a:cubicBezTo>
                      <a:cubicBezTo>
                        <a:pt x="11" y="10"/>
                        <a:pt x="10" y="10"/>
                        <a:pt x="10" y="11"/>
                      </a:cubicBezTo>
                      <a:cubicBezTo>
                        <a:pt x="10" y="11"/>
                        <a:pt x="10" y="11"/>
                        <a:pt x="10" y="11"/>
                      </a:cubicBezTo>
                      <a:cubicBezTo>
                        <a:pt x="11" y="13"/>
                        <a:pt x="10" y="13"/>
                        <a:pt x="10" y="14"/>
                      </a:cubicBezTo>
                      <a:cubicBezTo>
                        <a:pt x="10" y="14"/>
                        <a:pt x="10" y="14"/>
                        <a:pt x="10" y="13"/>
                      </a:cubicBezTo>
                      <a:cubicBezTo>
                        <a:pt x="10" y="13"/>
                        <a:pt x="10" y="13"/>
                        <a:pt x="10" y="12"/>
                      </a:cubicBezTo>
                      <a:cubicBezTo>
                        <a:pt x="10" y="12"/>
                        <a:pt x="9" y="12"/>
                        <a:pt x="9" y="12"/>
                      </a:cubicBezTo>
                      <a:cubicBezTo>
                        <a:pt x="10" y="12"/>
                        <a:pt x="10" y="11"/>
                        <a:pt x="10" y="10"/>
                      </a:cubicBezTo>
                      <a:cubicBezTo>
                        <a:pt x="9" y="10"/>
                        <a:pt x="9" y="11"/>
                        <a:pt x="9" y="11"/>
                      </a:cubicBezTo>
                      <a:cubicBezTo>
                        <a:pt x="8" y="11"/>
                        <a:pt x="8" y="11"/>
                        <a:pt x="8" y="11"/>
                      </a:cubicBezTo>
                      <a:cubicBezTo>
                        <a:pt x="7" y="10"/>
                        <a:pt x="8" y="10"/>
                        <a:pt x="8" y="9"/>
                      </a:cubicBezTo>
                      <a:cubicBezTo>
                        <a:pt x="8" y="9"/>
                        <a:pt x="8" y="9"/>
                        <a:pt x="8" y="9"/>
                      </a:cubicBezTo>
                      <a:cubicBezTo>
                        <a:pt x="8" y="8"/>
                        <a:pt x="7" y="8"/>
                        <a:pt x="7" y="8"/>
                      </a:cubicBezTo>
                      <a:cubicBezTo>
                        <a:pt x="7" y="7"/>
                        <a:pt x="7" y="7"/>
                        <a:pt x="7" y="7"/>
                      </a:cubicBezTo>
                      <a:cubicBezTo>
                        <a:pt x="8" y="7"/>
                        <a:pt x="7" y="6"/>
                        <a:pt x="8" y="6"/>
                      </a:cubicBezTo>
                      <a:close/>
                      <a:moveTo>
                        <a:pt x="8" y="35"/>
                      </a:moveTo>
                      <a:cubicBezTo>
                        <a:pt x="9" y="35"/>
                        <a:pt x="8" y="35"/>
                        <a:pt x="8" y="34"/>
                      </a:cubicBezTo>
                      <a:cubicBezTo>
                        <a:pt x="8" y="34"/>
                        <a:pt x="8" y="34"/>
                        <a:pt x="8" y="35"/>
                      </a:cubicBezTo>
                      <a:close/>
                      <a:moveTo>
                        <a:pt x="8" y="32"/>
                      </a:moveTo>
                      <a:cubicBezTo>
                        <a:pt x="8" y="32"/>
                        <a:pt x="8" y="32"/>
                        <a:pt x="8" y="32"/>
                      </a:cubicBezTo>
                      <a:cubicBezTo>
                        <a:pt x="8" y="33"/>
                        <a:pt x="8" y="32"/>
                        <a:pt x="8" y="32"/>
                      </a:cubicBezTo>
                      <a:close/>
                      <a:moveTo>
                        <a:pt x="7" y="14"/>
                      </a:moveTo>
                      <a:cubicBezTo>
                        <a:pt x="7" y="14"/>
                        <a:pt x="7" y="13"/>
                        <a:pt x="7" y="13"/>
                      </a:cubicBezTo>
                      <a:cubicBezTo>
                        <a:pt x="7" y="13"/>
                        <a:pt x="7" y="13"/>
                        <a:pt x="7" y="13"/>
                      </a:cubicBezTo>
                      <a:cubicBezTo>
                        <a:pt x="8" y="13"/>
                        <a:pt x="8" y="13"/>
                        <a:pt x="8" y="13"/>
                      </a:cubicBezTo>
                      <a:cubicBezTo>
                        <a:pt x="8" y="13"/>
                        <a:pt x="8" y="13"/>
                        <a:pt x="8" y="14"/>
                      </a:cubicBezTo>
                      <a:cubicBezTo>
                        <a:pt x="9" y="14"/>
                        <a:pt x="9" y="14"/>
                        <a:pt x="9" y="14"/>
                      </a:cubicBezTo>
                      <a:cubicBezTo>
                        <a:pt x="9" y="14"/>
                        <a:pt x="10" y="15"/>
                        <a:pt x="9" y="15"/>
                      </a:cubicBezTo>
                      <a:cubicBezTo>
                        <a:pt x="9" y="15"/>
                        <a:pt x="8" y="14"/>
                        <a:pt x="7" y="14"/>
                      </a:cubicBezTo>
                      <a:close/>
                      <a:moveTo>
                        <a:pt x="7" y="11"/>
                      </a:moveTo>
                      <a:cubicBezTo>
                        <a:pt x="6" y="10"/>
                        <a:pt x="7" y="10"/>
                        <a:pt x="7" y="10"/>
                      </a:cubicBezTo>
                      <a:cubicBezTo>
                        <a:pt x="7" y="11"/>
                        <a:pt x="7" y="11"/>
                        <a:pt x="7" y="11"/>
                      </a:cubicBezTo>
                      <a:close/>
                      <a:moveTo>
                        <a:pt x="8" y="12"/>
                      </a:moveTo>
                      <a:cubicBezTo>
                        <a:pt x="9" y="12"/>
                        <a:pt x="9" y="13"/>
                        <a:pt x="9" y="13"/>
                      </a:cubicBezTo>
                      <a:cubicBezTo>
                        <a:pt x="9" y="13"/>
                        <a:pt x="9" y="13"/>
                        <a:pt x="9" y="13"/>
                      </a:cubicBezTo>
                      <a:cubicBezTo>
                        <a:pt x="8" y="13"/>
                        <a:pt x="8" y="12"/>
                        <a:pt x="8" y="12"/>
                      </a:cubicBezTo>
                      <a:close/>
                      <a:moveTo>
                        <a:pt x="9" y="15"/>
                      </a:moveTo>
                      <a:cubicBezTo>
                        <a:pt x="9" y="15"/>
                        <a:pt x="9" y="16"/>
                        <a:pt x="10" y="16"/>
                      </a:cubicBezTo>
                      <a:cubicBezTo>
                        <a:pt x="10" y="16"/>
                        <a:pt x="10" y="16"/>
                        <a:pt x="10" y="16"/>
                      </a:cubicBezTo>
                      <a:cubicBezTo>
                        <a:pt x="9" y="16"/>
                        <a:pt x="9" y="16"/>
                        <a:pt x="9" y="15"/>
                      </a:cubicBezTo>
                      <a:close/>
                      <a:moveTo>
                        <a:pt x="9" y="34"/>
                      </a:moveTo>
                      <a:cubicBezTo>
                        <a:pt x="9" y="34"/>
                        <a:pt x="9" y="34"/>
                        <a:pt x="9" y="34"/>
                      </a:cubicBezTo>
                      <a:cubicBezTo>
                        <a:pt x="9" y="34"/>
                        <a:pt x="9" y="34"/>
                        <a:pt x="9" y="34"/>
                      </a:cubicBezTo>
                      <a:cubicBezTo>
                        <a:pt x="9" y="34"/>
                        <a:pt x="9" y="34"/>
                        <a:pt x="9" y="34"/>
                      </a:cubicBezTo>
                      <a:close/>
                      <a:moveTo>
                        <a:pt x="10" y="15"/>
                      </a:moveTo>
                      <a:cubicBezTo>
                        <a:pt x="10" y="16"/>
                        <a:pt x="10" y="16"/>
                        <a:pt x="10" y="15"/>
                      </a:cubicBezTo>
                      <a:cubicBezTo>
                        <a:pt x="10" y="15"/>
                        <a:pt x="10" y="15"/>
                        <a:pt x="10" y="15"/>
                      </a:cubicBezTo>
                      <a:close/>
                      <a:moveTo>
                        <a:pt x="10" y="38"/>
                      </a:moveTo>
                      <a:cubicBezTo>
                        <a:pt x="10" y="39"/>
                        <a:pt x="9" y="38"/>
                        <a:pt x="9" y="39"/>
                      </a:cubicBezTo>
                      <a:cubicBezTo>
                        <a:pt x="9" y="39"/>
                        <a:pt x="9" y="38"/>
                        <a:pt x="9" y="38"/>
                      </a:cubicBezTo>
                      <a:cubicBezTo>
                        <a:pt x="9" y="38"/>
                        <a:pt x="10" y="38"/>
                        <a:pt x="10" y="38"/>
                      </a:cubicBezTo>
                      <a:close/>
                      <a:moveTo>
                        <a:pt x="7" y="9"/>
                      </a:moveTo>
                      <a:cubicBezTo>
                        <a:pt x="7" y="9"/>
                        <a:pt x="7" y="10"/>
                        <a:pt x="7" y="10"/>
                      </a:cubicBezTo>
                      <a:cubicBezTo>
                        <a:pt x="7" y="10"/>
                        <a:pt x="7" y="10"/>
                        <a:pt x="7" y="10"/>
                      </a:cubicBezTo>
                      <a:cubicBezTo>
                        <a:pt x="7" y="10"/>
                        <a:pt x="6" y="10"/>
                        <a:pt x="7" y="10"/>
                      </a:cubicBezTo>
                      <a:cubicBezTo>
                        <a:pt x="6" y="9"/>
                        <a:pt x="7" y="9"/>
                        <a:pt x="7" y="9"/>
                      </a:cubicBezTo>
                      <a:close/>
                      <a:moveTo>
                        <a:pt x="7" y="12"/>
                      </a:moveTo>
                      <a:cubicBezTo>
                        <a:pt x="7" y="12"/>
                        <a:pt x="6" y="12"/>
                        <a:pt x="6" y="11"/>
                      </a:cubicBezTo>
                      <a:cubicBezTo>
                        <a:pt x="6" y="10"/>
                        <a:pt x="7" y="11"/>
                        <a:pt x="7" y="12"/>
                      </a:cubicBezTo>
                      <a:close/>
                      <a:moveTo>
                        <a:pt x="6" y="12"/>
                      </a:moveTo>
                      <a:cubicBezTo>
                        <a:pt x="6" y="13"/>
                        <a:pt x="5" y="13"/>
                        <a:pt x="4" y="13"/>
                      </a:cubicBezTo>
                      <a:cubicBezTo>
                        <a:pt x="5" y="12"/>
                        <a:pt x="5" y="12"/>
                        <a:pt x="6" y="12"/>
                      </a:cubicBezTo>
                      <a:close/>
                      <a:moveTo>
                        <a:pt x="5" y="14"/>
                      </a:moveTo>
                      <a:cubicBezTo>
                        <a:pt x="5" y="14"/>
                        <a:pt x="5" y="14"/>
                        <a:pt x="5" y="14"/>
                      </a:cubicBezTo>
                      <a:cubicBezTo>
                        <a:pt x="5" y="14"/>
                        <a:pt x="4" y="14"/>
                        <a:pt x="4" y="13"/>
                      </a:cubicBezTo>
                      <a:cubicBezTo>
                        <a:pt x="5" y="13"/>
                        <a:pt x="5" y="13"/>
                        <a:pt x="5" y="14"/>
                      </a:cubicBezTo>
                      <a:close/>
                      <a:moveTo>
                        <a:pt x="4" y="23"/>
                      </a:moveTo>
                      <a:cubicBezTo>
                        <a:pt x="5" y="23"/>
                        <a:pt x="5" y="23"/>
                        <a:pt x="4" y="23"/>
                      </a:cubicBezTo>
                      <a:cubicBezTo>
                        <a:pt x="4" y="23"/>
                        <a:pt x="4" y="23"/>
                        <a:pt x="4" y="23"/>
                      </a:cubicBezTo>
                      <a:close/>
                      <a:moveTo>
                        <a:pt x="5" y="24"/>
                      </a:moveTo>
                      <a:cubicBezTo>
                        <a:pt x="4" y="24"/>
                        <a:pt x="4" y="24"/>
                        <a:pt x="4" y="24"/>
                      </a:cubicBezTo>
                      <a:cubicBezTo>
                        <a:pt x="4" y="24"/>
                        <a:pt x="5" y="24"/>
                        <a:pt x="5" y="24"/>
                      </a:cubicBezTo>
                      <a:close/>
                      <a:moveTo>
                        <a:pt x="3" y="33"/>
                      </a:moveTo>
                      <a:cubicBezTo>
                        <a:pt x="3" y="33"/>
                        <a:pt x="3" y="33"/>
                        <a:pt x="3" y="33"/>
                      </a:cubicBezTo>
                      <a:cubicBezTo>
                        <a:pt x="3" y="33"/>
                        <a:pt x="3" y="33"/>
                        <a:pt x="3" y="33"/>
                      </a:cubicBezTo>
                      <a:cubicBezTo>
                        <a:pt x="3" y="32"/>
                        <a:pt x="2" y="32"/>
                        <a:pt x="2" y="32"/>
                      </a:cubicBezTo>
                      <a:cubicBezTo>
                        <a:pt x="3" y="31"/>
                        <a:pt x="2" y="30"/>
                        <a:pt x="2" y="30"/>
                      </a:cubicBezTo>
                      <a:cubicBezTo>
                        <a:pt x="3" y="30"/>
                        <a:pt x="3" y="30"/>
                        <a:pt x="3" y="31"/>
                      </a:cubicBezTo>
                      <a:cubicBezTo>
                        <a:pt x="3" y="31"/>
                        <a:pt x="3" y="31"/>
                        <a:pt x="3" y="31"/>
                      </a:cubicBezTo>
                      <a:cubicBezTo>
                        <a:pt x="3" y="31"/>
                        <a:pt x="3" y="32"/>
                        <a:pt x="3" y="32"/>
                      </a:cubicBezTo>
                      <a:cubicBezTo>
                        <a:pt x="3" y="32"/>
                        <a:pt x="3" y="31"/>
                        <a:pt x="4" y="32"/>
                      </a:cubicBezTo>
                      <a:cubicBezTo>
                        <a:pt x="4" y="32"/>
                        <a:pt x="3" y="33"/>
                        <a:pt x="3" y="33"/>
                      </a:cubicBezTo>
                      <a:close/>
                      <a:moveTo>
                        <a:pt x="3" y="29"/>
                      </a:moveTo>
                      <a:cubicBezTo>
                        <a:pt x="3" y="29"/>
                        <a:pt x="3" y="29"/>
                        <a:pt x="3" y="29"/>
                      </a:cubicBezTo>
                      <a:cubicBezTo>
                        <a:pt x="3" y="29"/>
                        <a:pt x="3" y="30"/>
                        <a:pt x="3" y="30"/>
                      </a:cubicBezTo>
                      <a:cubicBezTo>
                        <a:pt x="3" y="30"/>
                        <a:pt x="3" y="29"/>
                        <a:pt x="3" y="29"/>
                      </a:cubicBezTo>
                      <a:close/>
                      <a:moveTo>
                        <a:pt x="4" y="33"/>
                      </a:moveTo>
                      <a:cubicBezTo>
                        <a:pt x="4" y="33"/>
                        <a:pt x="4" y="33"/>
                        <a:pt x="4" y="34"/>
                      </a:cubicBezTo>
                      <a:cubicBezTo>
                        <a:pt x="4" y="33"/>
                        <a:pt x="4" y="33"/>
                        <a:pt x="4" y="33"/>
                      </a:cubicBezTo>
                      <a:cubicBezTo>
                        <a:pt x="4" y="33"/>
                        <a:pt x="4" y="33"/>
                        <a:pt x="4" y="33"/>
                      </a:cubicBezTo>
                      <a:close/>
                      <a:moveTo>
                        <a:pt x="4" y="31"/>
                      </a:moveTo>
                      <a:cubicBezTo>
                        <a:pt x="4" y="31"/>
                        <a:pt x="4" y="31"/>
                        <a:pt x="4" y="31"/>
                      </a:cubicBezTo>
                      <a:cubicBezTo>
                        <a:pt x="4" y="31"/>
                        <a:pt x="4" y="31"/>
                        <a:pt x="4" y="31"/>
                      </a:cubicBezTo>
                      <a:close/>
                      <a:moveTo>
                        <a:pt x="5" y="32"/>
                      </a:moveTo>
                      <a:cubicBezTo>
                        <a:pt x="5" y="32"/>
                        <a:pt x="4" y="32"/>
                        <a:pt x="4" y="32"/>
                      </a:cubicBezTo>
                      <a:cubicBezTo>
                        <a:pt x="4" y="32"/>
                        <a:pt x="4" y="32"/>
                        <a:pt x="5" y="32"/>
                      </a:cubicBezTo>
                      <a:close/>
                      <a:moveTo>
                        <a:pt x="4" y="20"/>
                      </a:moveTo>
                      <a:cubicBezTo>
                        <a:pt x="4" y="20"/>
                        <a:pt x="4" y="19"/>
                        <a:pt x="4" y="19"/>
                      </a:cubicBezTo>
                      <a:cubicBezTo>
                        <a:pt x="4" y="20"/>
                        <a:pt x="4" y="21"/>
                        <a:pt x="4" y="20"/>
                      </a:cubicBezTo>
                      <a:close/>
                      <a:moveTo>
                        <a:pt x="4" y="25"/>
                      </a:moveTo>
                      <a:cubicBezTo>
                        <a:pt x="4" y="25"/>
                        <a:pt x="4" y="25"/>
                        <a:pt x="4" y="25"/>
                      </a:cubicBezTo>
                      <a:cubicBezTo>
                        <a:pt x="4" y="25"/>
                        <a:pt x="4" y="25"/>
                        <a:pt x="4" y="24"/>
                      </a:cubicBezTo>
                      <a:cubicBezTo>
                        <a:pt x="4" y="24"/>
                        <a:pt x="4" y="25"/>
                        <a:pt x="4" y="25"/>
                      </a:cubicBezTo>
                      <a:close/>
                      <a:moveTo>
                        <a:pt x="4" y="23"/>
                      </a:moveTo>
                      <a:cubicBezTo>
                        <a:pt x="3" y="23"/>
                        <a:pt x="3" y="22"/>
                        <a:pt x="3" y="22"/>
                      </a:cubicBezTo>
                      <a:cubicBezTo>
                        <a:pt x="3" y="22"/>
                        <a:pt x="4" y="23"/>
                        <a:pt x="4" y="23"/>
                      </a:cubicBezTo>
                      <a:close/>
                      <a:moveTo>
                        <a:pt x="2" y="27"/>
                      </a:moveTo>
                      <a:cubicBezTo>
                        <a:pt x="2" y="27"/>
                        <a:pt x="2" y="26"/>
                        <a:pt x="2" y="26"/>
                      </a:cubicBezTo>
                      <a:cubicBezTo>
                        <a:pt x="2" y="25"/>
                        <a:pt x="2" y="26"/>
                        <a:pt x="2" y="26"/>
                      </a:cubicBezTo>
                      <a:cubicBezTo>
                        <a:pt x="2" y="25"/>
                        <a:pt x="2" y="25"/>
                        <a:pt x="2" y="25"/>
                      </a:cubicBezTo>
                      <a:cubicBezTo>
                        <a:pt x="3" y="25"/>
                        <a:pt x="3" y="25"/>
                        <a:pt x="3" y="25"/>
                      </a:cubicBezTo>
                      <a:cubicBezTo>
                        <a:pt x="3" y="26"/>
                        <a:pt x="3" y="26"/>
                        <a:pt x="2" y="27"/>
                      </a:cubicBezTo>
                      <a:close/>
                      <a:moveTo>
                        <a:pt x="3" y="21"/>
                      </a:moveTo>
                      <a:cubicBezTo>
                        <a:pt x="3" y="21"/>
                        <a:pt x="2" y="21"/>
                        <a:pt x="2" y="21"/>
                      </a:cubicBezTo>
                      <a:cubicBezTo>
                        <a:pt x="3" y="21"/>
                        <a:pt x="3" y="21"/>
                        <a:pt x="3" y="21"/>
                      </a:cubicBezTo>
                      <a:cubicBezTo>
                        <a:pt x="3" y="21"/>
                        <a:pt x="3" y="21"/>
                        <a:pt x="3" y="21"/>
                      </a:cubicBezTo>
                      <a:close/>
                      <a:moveTo>
                        <a:pt x="3" y="18"/>
                      </a:moveTo>
                      <a:cubicBezTo>
                        <a:pt x="2" y="18"/>
                        <a:pt x="2" y="17"/>
                        <a:pt x="3" y="17"/>
                      </a:cubicBezTo>
                      <a:cubicBezTo>
                        <a:pt x="3" y="18"/>
                        <a:pt x="3" y="18"/>
                        <a:pt x="3" y="18"/>
                      </a:cubicBezTo>
                      <a:cubicBezTo>
                        <a:pt x="3" y="18"/>
                        <a:pt x="3" y="18"/>
                        <a:pt x="3" y="18"/>
                      </a:cubicBezTo>
                      <a:close/>
                      <a:moveTo>
                        <a:pt x="3" y="14"/>
                      </a:moveTo>
                      <a:cubicBezTo>
                        <a:pt x="3" y="15"/>
                        <a:pt x="3" y="15"/>
                        <a:pt x="3" y="15"/>
                      </a:cubicBezTo>
                      <a:cubicBezTo>
                        <a:pt x="2" y="15"/>
                        <a:pt x="2" y="14"/>
                        <a:pt x="3" y="14"/>
                      </a:cubicBezTo>
                      <a:close/>
                      <a:moveTo>
                        <a:pt x="3" y="16"/>
                      </a:moveTo>
                      <a:cubicBezTo>
                        <a:pt x="3" y="17"/>
                        <a:pt x="2" y="16"/>
                        <a:pt x="2" y="16"/>
                      </a:cubicBezTo>
                      <a:cubicBezTo>
                        <a:pt x="2" y="16"/>
                        <a:pt x="3" y="16"/>
                        <a:pt x="3" y="16"/>
                      </a:cubicBezTo>
                      <a:close/>
                      <a:moveTo>
                        <a:pt x="2" y="13"/>
                      </a:moveTo>
                      <a:cubicBezTo>
                        <a:pt x="2" y="13"/>
                        <a:pt x="2" y="14"/>
                        <a:pt x="2" y="14"/>
                      </a:cubicBezTo>
                      <a:cubicBezTo>
                        <a:pt x="2" y="14"/>
                        <a:pt x="2" y="13"/>
                        <a:pt x="2" y="13"/>
                      </a:cubicBezTo>
                      <a:close/>
                      <a:moveTo>
                        <a:pt x="1" y="12"/>
                      </a:moveTo>
                      <a:cubicBezTo>
                        <a:pt x="1" y="13"/>
                        <a:pt x="2" y="14"/>
                        <a:pt x="1" y="14"/>
                      </a:cubicBezTo>
                      <a:cubicBezTo>
                        <a:pt x="1" y="13"/>
                        <a:pt x="1" y="13"/>
                        <a:pt x="1" y="13"/>
                      </a:cubicBezTo>
                      <a:cubicBezTo>
                        <a:pt x="1" y="13"/>
                        <a:pt x="1" y="12"/>
                        <a:pt x="1" y="12"/>
                      </a:cubicBezTo>
                      <a:close/>
                      <a:moveTo>
                        <a:pt x="1" y="14"/>
                      </a:moveTo>
                      <a:cubicBezTo>
                        <a:pt x="1" y="14"/>
                        <a:pt x="2" y="15"/>
                        <a:pt x="2" y="14"/>
                      </a:cubicBezTo>
                      <a:cubicBezTo>
                        <a:pt x="2" y="15"/>
                        <a:pt x="1" y="14"/>
                        <a:pt x="1" y="14"/>
                      </a:cubicBezTo>
                      <a:cubicBezTo>
                        <a:pt x="1" y="14"/>
                        <a:pt x="1" y="14"/>
                        <a:pt x="1" y="14"/>
                      </a:cubicBezTo>
                      <a:close/>
                      <a:moveTo>
                        <a:pt x="1" y="18"/>
                      </a:moveTo>
                      <a:cubicBezTo>
                        <a:pt x="1" y="18"/>
                        <a:pt x="1" y="18"/>
                        <a:pt x="1" y="19"/>
                      </a:cubicBezTo>
                      <a:cubicBezTo>
                        <a:pt x="1" y="19"/>
                        <a:pt x="1" y="18"/>
                        <a:pt x="1" y="18"/>
                      </a:cubicBezTo>
                      <a:close/>
                      <a:moveTo>
                        <a:pt x="1" y="19"/>
                      </a:moveTo>
                      <a:cubicBezTo>
                        <a:pt x="1" y="19"/>
                        <a:pt x="2" y="19"/>
                        <a:pt x="2" y="20"/>
                      </a:cubicBezTo>
                      <a:cubicBezTo>
                        <a:pt x="2" y="20"/>
                        <a:pt x="1" y="20"/>
                        <a:pt x="1" y="20"/>
                      </a:cubicBezTo>
                      <a:cubicBezTo>
                        <a:pt x="1" y="19"/>
                        <a:pt x="1" y="19"/>
                        <a:pt x="1" y="19"/>
                      </a:cubicBezTo>
                      <a:close/>
                      <a:moveTo>
                        <a:pt x="1" y="29"/>
                      </a:moveTo>
                      <a:cubicBezTo>
                        <a:pt x="1" y="29"/>
                        <a:pt x="1" y="28"/>
                        <a:pt x="2" y="29"/>
                      </a:cubicBezTo>
                      <a:cubicBezTo>
                        <a:pt x="2" y="29"/>
                        <a:pt x="2" y="29"/>
                        <a:pt x="2" y="30"/>
                      </a:cubicBezTo>
                      <a:cubicBezTo>
                        <a:pt x="2" y="29"/>
                        <a:pt x="2" y="30"/>
                        <a:pt x="1" y="29"/>
                      </a:cubicBezTo>
                      <a:close/>
                      <a:moveTo>
                        <a:pt x="4" y="36"/>
                      </a:moveTo>
                      <a:cubicBezTo>
                        <a:pt x="3" y="36"/>
                        <a:pt x="3" y="36"/>
                        <a:pt x="2" y="35"/>
                      </a:cubicBezTo>
                      <a:cubicBezTo>
                        <a:pt x="2" y="35"/>
                        <a:pt x="3" y="35"/>
                        <a:pt x="2" y="35"/>
                      </a:cubicBezTo>
                      <a:cubicBezTo>
                        <a:pt x="2" y="35"/>
                        <a:pt x="2" y="35"/>
                        <a:pt x="2" y="35"/>
                      </a:cubicBezTo>
                      <a:cubicBezTo>
                        <a:pt x="2" y="34"/>
                        <a:pt x="2" y="34"/>
                        <a:pt x="2" y="35"/>
                      </a:cubicBezTo>
                      <a:cubicBezTo>
                        <a:pt x="2" y="34"/>
                        <a:pt x="2" y="33"/>
                        <a:pt x="2" y="32"/>
                      </a:cubicBezTo>
                      <a:cubicBezTo>
                        <a:pt x="3" y="32"/>
                        <a:pt x="2" y="33"/>
                        <a:pt x="2" y="33"/>
                      </a:cubicBezTo>
                      <a:cubicBezTo>
                        <a:pt x="3" y="34"/>
                        <a:pt x="3" y="34"/>
                        <a:pt x="4" y="35"/>
                      </a:cubicBezTo>
                      <a:cubicBezTo>
                        <a:pt x="3" y="35"/>
                        <a:pt x="3" y="35"/>
                        <a:pt x="4" y="36"/>
                      </a:cubicBezTo>
                      <a:close/>
                      <a:moveTo>
                        <a:pt x="4" y="37"/>
                      </a:moveTo>
                      <a:cubicBezTo>
                        <a:pt x="4" y="36"/>
                        <a:pt x="4" y="35"/>
                        <a:pt x="4" y="34"/>
                      </a:cubicBezTo>
                      <a:cubicBezTo>
                        <a:pt x="4" y="34"/>
                        <a:pt x="4" y="34"/>
                        <a:pt x="4" y="34"/>
                      </a:cubicBezTo>
                      <a:cubicBezTo>
                        <a:pt x="4" y="33"/>
                        <a:pt x="4" y="33"/>
                        <a:pt x="5" y="33"/>
                      </a:cubicBezTo>
                      <a:cubicBezTo>
                        <a:pt x="5" y="34"/>
                        <a:pt x="5" y="34"/>
                        <a:pt x="5" y="34"/>
                      </a:cubicBezTo>
                      <a:cubicBezTo>
                        <a:pt x="5" y="35"/>
                        <a:pt x="5" y="35"/>
                        <a:pt x="5" y="35"/>
                      </a:cubicBezTo>
                      <a:cubicBezTo>
                        <a:pt x="5" y="35"/>
                        <a:pt x="5" y="35"/>
                        <a:pt x="5" y="36"/>
                      </a:cubicBezTo>
                      <a:cubicBezTo>
                        <a:pt x="5" y="36"/>
                        <a:pt x="5" y="36"/>
                        <a:pt x="5" y="36"/>
                      </a:cubicBezTo>
                      <a:cubicBezTo>
                        <a:pt x="5" y="37"/>
                        <a:pt x="5" y="37"/>
                        <a:pt x="4" y="37"/>
                      </a:cubicBezTo>
                      <a:close/>
                      <a:moveTo>
                        <a:pt x="5" y="19"/>
                      </a:moveTo>
                      <a:cubicBezTo>
                        <a:pt x="5" y="19"/>
                        <a:pt x="5" y="19"/>
                        <a:pt x="5" y="19"/>
                      </a:cubicBezTo>
                      <a:cubicBezTo>
                        <a:pt x="5" y="19"/>
                        <a:pt x="5" y="19"/>
                        <a:pt x="5" y="18"/>
                      </a:cubicBezTo>
                      <a:cubicBezTo>
                        <a:pt x="5" y="18"/>
                        <a:pt x="4" y="18"/>
                        <a:pt x="4" y="18"/>
                      </a:cubicBezTo>
                      <a:cubicBezTo>
                        <a:pt x="4" y="17"/>
                        <a:pt x="4" y="16"/>
                        <a:pt x="4" y="15"/>
                      </a:cubicBezTo>
                      <a:cubicBezTo>
                        <a:pt x="5" y="16"/>
                        <a:pt x="5" y="15"/>
                        <a:pt x="6" y="15"/>
                      </a:cubicBezTo>
                      <a:cubicBezTo>
                        <a:pt x="6" y="16"/>
                        <a:pt x="5" y="16"/>
                        <a:pt x="6" y="17"/>
                      </a:cubicBezTo>
                      <a:cubicBezTo>
                        <a:pt x="5" y="17"/>
                        <a:pt x="5" y="17"/>
                        <a:pt x="5" y="17"/>
                      </a:cubicBezTo>
                      <a:cubicBezTo>
                        <a:pt x="5" y="17"/>
                        <a:pt x="5" y="17"/>
                        <a:pt x="4" y="17"/>
                      </a:cubicBezTo>
                      <a:cubicBezTo>
                        <a:pt x="5" y="18"/>
                        <a:pt x="5" y="18"/>
                        <a:pt x="5" y="18"/>
                      </a:cubicBezTo>
                      <a:cubicBezTo>
                        <a:pt x="5" y="18"/>
                        <a:pt x="5" y="18"/>
                        <a:pt x="6" y="18"/>
                      </a:cubicBezTo>
                      <a:cubicBezTo>
                        <a:pt x="6" y="19"/>
                        <a:pt x="5" y="19"/>
                        <a:pt x="5" y="19"/>
                      </a:cubicBezTo>
                      <a:close/>
                      <a:moveTo>
                        <a:pt x="5" y="26"/>
                      </a:moveTo>
                      <a:cubicBezTo>
                        <a:pt x="6" y="26"/>
                        <a:pt x="6" y="26"/>
                        <a:pt x="6" y="27"/>
                      </a:cubicBezTo>
                      <a:cubicBezTo>
                        <a:pt x="6" y="27"/>
                        <a:pt x="5" y="27"/>
                        <a:pt x="5" y="26"/>
                      </a:cubicBezTo>
                      <a:close/>
                      <a:moveTo>
                        <a:pt x="5" y="6"/>
                      </a:moveTo>
                      <a:cubicBezTo>
                        <a:pt x="6" y="6"/>
                        <a:pt x="6" y="6"/>
                        <a:pt x="6" y="7"/>
                      </a:cubicBezTo>
                      <a:cubicBezTo>
                        <a:pt x="5" y="6"/>
                        <a:pt x="6" y="6"/>
                        <a:pt x="5" y="6"/>
                      </a:cubicBezTo>
                      <a:close/>
                      <a:moveTo>
                        <a:pt x="6" y="36"/>
                      </a:moveTo>
                      <a:cubicBezTo>
                        <a:pt x="6" y="35"/>
                        <a:pt x="6" y="35"/>
                        <a:pt x="6" y="34"/>
                      </a:cubicBezTo>
                      <a:cubicBezTo>
                        <a:pt x="6" y="35"/>
                        <a:pt x="7" y="35"/>
                        <a:pt x="7" y="35"/>
                      </a:cubicBezTo>
                      <a:cubicBezTo>
                        <a:pt x="7" y="34"/>
                        <a:pt x="7" y="34"/>
                        <a:pt x="7" y="34"/>
                      </a:cubicBezTo>
                      <a:cubicBezTo>
                        <a:pt x="7" y="34"/>
                        <a:pt x="7" y="34"/>
                        <a:pt x="7" y="34"/>
                      </a:cubicBezTo>
                      <a:cubicBezTo>
                        <a:pt x="8" y="34"/>
                        <a:pt x="7" y="34"/>
                        <a:pt x="7" y="35"/>
                      </a:cubicBezTo>
                      <a:cubicBezTo>
                        <a:pt x="8" y="35"/>
                        <a:pt x="8" y="35"/>
                        <a:pt x="9" y="35"/>
                      </a:cubicBezTo>
                      <a:cubicBezTo>
                        <a:pt x="9" y="36"/>
                        <a:pt x="9" y="36"/>
                        <a:pt x="9" y="36"/>
                      </a:cubicBezTo>
                      <a:cubicBezTo>
                        <a:pt x="8" y="36"/>
                        <a:pt x="8" y="36"/>
                        <a:pt x="8" y="35"/>
                      </a:cubicBezTo>
                      <a:cubicBezTo>
                        <a:pt x="8" y="36"/>
                        <a:pt x="8" y="36"/>
                        <a:pt x="8" y="36"/>
                      </a:cubicBezTo>
                      <a:cubicBezTo>
                        <a:pt x="7" y="36"/>
                        <a:pt x="8" y="37"/>
                        <a:pt x="7" y="37"/>
                      </a:cubicBezTo>
                      <a:cubicBezTo>
                        <a:pt x="7" y="36"/>
                        <a:pt x="7" y="36"/>
                        <a:pt x="7" y="36"/>
                      </a:cubicBezTo>
                      <a:cubicBezTo>
                        <a:pt x="7" y="35"/>
                        <a:pt x="6" y="35"/>
                        <a:pt x="6" y="36"/>
                      </a:cubicBezTo>
                      <a:close/>
                      <a:moveTo>
                        <a:pt x="8" y="39"/>
                      </a:moveTo>
                      <a:cubicBezTo>
                        <a:pt x="8" y="39"/>
                        <a:pt x="8" y="39"/>
                        <a:pt x="8" y="38"/>
                      </a:cubicBezTo>
                      <a:cubicBezTo>
                        <a:pt x="8" y="38"/>
                        <a:pt x="8" y="39"/>
                        <a:pt x="7" y="39"/>
                      </a:cubicBezTo>
                      <a:cubicBezTo>
                        <a:pt x="7" y="38"/>
                        <a:pt x="7" y="37"/>
                        <a:pt x="8" y="38"/>
                      </a:cubicBezTo>
                      <a:cubicBezTo>
                        <a:pt x="8" y="37"/>
                        <a:pt x="8" y="37"/>
                        <a:pt x="9" y="37"/>
                      </a:cubicBezTo>
                      <a:cubicBezTo>
                        <a:pt x="8" y="38"/>
                        <a:pt x="9" y="39"/>
                        <a:pt x="8" y="39"/>
                      </a:cubicBezTo>
                      <a:close/>
                      <a:moveTo>
                        <a:pt x="10" y="36"/>
                      </a:moveTo>
                      <a:cubicBezTo>
                        <a:pt x="9" y="36"/>
                        <a:pt x="9" y="36"/>
                        <a:pt x="9" y="36"/>
                      </a:cubicBezTo>
                      <a:cubicBezTo>
                        <a:pt x="9" y="35"/>
                        <a:pt x="10" y="36"/>
                        <a:pt x="10" y="36"/>
                      </a:cubicBezTo>
                      <a:close/>
                      <a:moveTo>
                        <a:pt x="9" y="40"/>
                      </a:moveTo>
                      <a:cubicBezTo>
                        <a:pt x="9" y="40"/>
                        <a:pt x="10" y="41"/>
                        <a:pt x="10" y="41"/>
                      </a:cubicBezTo>
                      <a:cubicBezTo>
                        <a:pt x="10" y="41"/>
                        <a:pt x="9" y="41"/>
                        <a:pt x="9" y="40"/>
                      </a:cubicBezTo>
                      <a:close/>
                      <a:moveTo>
                        <a:pt x="10" y="36"/>
                      </a:moveTo>
                      <a:cubicBezTo>
                        <a:pt x="10" y="36"/>
                        <a:pt x="11" y="37"/>
                        <a:pt x="11" y="37"/>
                      </a:cubicBezTo>
                      <a:cubicBezTo>
                        <a:pt x="11" y="37"/>
                        <a:pt x="11" y="37"/>
                        <a:pt x="10" y="37"/>
                      </a:cubicBezTo>
                      <a:cubicBezTo>
                        <a:pt x="10" y="37"/>
                        <a:pt x="10" y="37"/>
                        <a:pt x="10" y="36"/>
                      </a:cubicBezTo>
                      <a:close/>
                      <a:moveTo>
                        <a:pt x="11" y="41"/>
                      </a:moveTo>
                      <a:cubicBezTo>
                        <a:pt x="11" y="41"/>
                        <a:pt x="11" y="41"/>
                        <a:pt x="11" y="41"/>
                      </a:cubicBezTo>
                      <a:cubicBezTo>
                        <a:pt x="11" y="42"/>
                        <a:pt x="11" y="41"/>
                        <a:pt x="11" y="41"/>
                      </a:cubicBezTo>
                      <a:close/>
                      <a:moveTo>
                        <a:pt x="11" y="35"/>
                      </a:moveTo>
                      <a:cubicBezTo>
                        <a:pt x="11" y="35"/>
                        <a:pt x="12" y="35"/>
                        <a:pt x="12" y="35"/>
                      </a:cubicBezTo>
                      <a:cubicBezTo>
                        <a:pt x="11" y="35"/>
                        <a:pt x="11" y="35"/>
                        <a:pt x="11" y="35"/>
                      </a:cubicBezTo>
                      <a:close/>
                      <a:moveTo>
                        <a:pt x="11" y="39"/>
                      </a:moveTo>
                      <a:cubicBezTo>
                        <a:pt x="11" y="39"/>
                        <a:pt x="11" y="39"/>
                        <a:pt x="11" y="39"/>
                      </a:cubicBezTo>
                      <a:cubicBezTo>
                        <a:pt x="12" y="39"/>
                        <a:pt x="12" y="39"/>
                        <a:pt x="11" y="39"/>
                      </a:cubicBezTo>
                      <a:close/>
                      <a:moveTo>
                        <a:pt x="12" y="38"/>
                      </a:moveTo>
                      <a:cubicBezTo>
                        <a:pt x="11" y="38"/>
                        <a:pt x="11" y="37"/>
                        <a:pt x="12" y="37"/>
                      </a:cubicBezTo>
                      <a:cubicBezTo>
                        <a:pt x="12" y="37"/>
                        <a:pt x="12" y="38"/>
                        <a:pt x="12" y="38"/>
                      </a:cubicBezTo>
                      <a:close/>
                      <a:moveTo>
                        <a:pt x="12" y="42"/>
                      </a:moveTo>
                      <a:cubicBezTo>
                        <a:pt x="12" y="42"/>
                        <a:pt x="13" y="42"/>
                        <a:pt x="13" y="42"/>
                      </a:cubicBezTo>
                      <a:cubicBezTo>
                        <a:pt x="13" y="42"/>
                        <a:pt x="13" y="42"/>
                        <a:pt x="12" y="42"/>
                      </a:cubicBezTo>
                      <a:close/>
                      <a:moveTo>
                        <a:pt x="14" y="43"/>
                      </a:moveTo>
                      <a:cubicBezTo>
                        <a:pt x="14" y="43"/>
                        <a:pt x="14" y="42"/>
                        <a:pt x="13" y="42"/>
                      </a:cubicBezTo>
                      <a:cubicBezTo>
                        <a:pt x="13" y="42"/>
                        <a:pt x="14" y="42"/>
                        <a:pt x="14" y="42"/>
                      </a:cubicBezTo>
                      <a:cubicBezTo>
                        <a:pt x="14" y="43"/>
                        <a:pt x="14" y="43"/>
                        <a:pt x="14" y="43"/>
                      </a:cubicBezTo>
                      <a:close/>
                      <a:moveTo>
                        <a:pt x="19" y="43"/>
                      </a:moveTo>
                      <a:cubicBezTo>
                        <a:pt x="19" y="43"/>
                        <a:pt x="19" y="43"/>
                        <a:pt x="19" y="43"/>
                      </a:cubicBezTo>
                      <a:cubicBezTo>
                        <a:pt x="19" y="43"/>
                        <a:pt x="19" y="43"/>
                        <a:pt x="19" y="43"/>
                      </a:cubicBezTo>
                      <a:cubicBezTo>
                        <a:pt x="18" y="43"/>
                        <a:pt x="18" y="43"/>
                        <a:pt x="19" y="43"/>
                      </a:cubicBezTo>
                      <a:close/>
                      <a:moveTo>
                        <a:pt x="20" y="26"/>
                      </a:moveTo>
                      <a:cubicBezTo>
                        <a:pt x="20" y="26"/>
                        <a:pt x="20" y="26"/>
                        <a:pt x="20" y="25"/>
                      </a:cubicBezTo>
                      <a:cubicBezTo>
                        <a:pt x="20" y="26"/>
                        <a:pt x="20" y="26"/>
                        <a:pt x="20" y="26"/>
                      </a:cubicBezTo>
                      <a:cubicBezTo>
                        <a:pt x="20" y="26"/>
                        <a:pt x="20" y="26"/>
                        <a:pt x="20" y="26"/>
                      </a:cubicBezTo>
                      <a:close/>
                      <a:moveTo>
                        <a:pt x="20" y="42"/>
                      </a:moveTo>
                      <a:cubicBezTo>
                        <a:pt x="21" y="42"/>
                        <a:pt x="21" y="43"/>
                        <a:pt x="21" y="43"/>
                      </a:cubicBezTo>
                      <a:cubicBezTo>
                        <a:pt x="20" y="43"/>
                        <a:pt x="20" y="42"/>
                        <a:pt x="20" y="42"/>
                      </a:cubicBezTo>
                      <a:close/>
                      <a:moveTo>
                        <a:pt x="20" y="38"/>
                      </a:moveTo>
                      <a:cubicBezTo>
                        <a:pt x="21" y="38"/>
                        <a:pt x="21" y="39"/>
                        <a:pt x="21" y="39"/>
                      </a:cubicBezTo>
                      <a:cubicBezTo>
                        <a:pt x="21" y="39"/>
                        <a:pt x="21" y="39"/>
                        <a:pt x="21" y="39"/>
                      </a:cubicBezTo>
                      <a:cubicBezTo>
                        <a:pt x="20" y="39"/>
                        <a:pt x="20" y="39"/>
                        <a:pt x="20" y="38"/>
                      </a:cubicBezTo>
                      <a:close/>
                      <a:moveTo>
                        <a:pt x="20" y="44"/>
                      </a:moveTo>
                      <a:cubicBezTo>
                        <a:pt x="21" y="44"/>
                        <a:pt x="21" y="44"/>
                        <a:pt x="21" y="44"/>
                      </a:cubicBezTo>
                      <a:cubicBezTo>
                        <a:pt x="21" y="45"/>
                        <a:pt x="20" y="44"/>
                        <a:pt x="20" y="44"/>
                      </a:cubicBezTo>
                      <a:close/>
                      <a:moveTo>
                        <a:pt x="21" y="46"/>
                      </a:moveTo>
                      <a:cubicBezTo>
                        <a:pt x="21" y="46"/>
                        <a:pt x="21" y="46"/>
                        <a:pt x="21" y="46"/>
                      </a:cubicBezTo>
                      <a:cubicBezTo>
                        <a:pt x="21" y="46"/>
                        <a:pt x="21" y="46"/>
                        <a:pt x="21" y="46"/>
                      </a:cubicBezTo>
                      <a:close/>
                      <a:moveTo>
                        <a:pt x="22" y="40"/>
                      </a:moveTo>
                      <a:cubicBezTo>
                        <a:pt x="21" y="40"/>
                        <a:pt x="21" y="39"/>
                        <a:pt x="21" y="39"/>
                      </a:cubicBezTo>
                      <a:cubicBezTo>
                        <a:pt x="22" y="39"/>
                        <a:pt x="22" y="40"/>
                        <a:pt x="22" y="40"/>
                      </a:cubicBezTo>
                      <a:close/>
                      <a:moveTo>
                        <a:pt x="23" y="37"/>
                      </a:moveTo>
                      <a:cubicBezTo>
                        <a:pt x="23" y="36"/>
                        <a:pt x="24" y="36"/>
                        <a:pt x="24" y="37"/>
                      </a:cubicBezTo>
                      <a:cubicBezTo>
                        <a:pt x="24" y="37"/>
                        <a:pt x="24" y="37"/>
                        <a:pt x="23" y="37"/>
                      </a:cubicBezTo>
                      <a:close/>
                      <a:moveTo>
                        <a:pt x="24" y="35"/>
                      </a:moveTo>
                      <a:cubicBezTo>
                        <a:pt x="23" y="34"/>
                        <a:pt x="23" y="34"/>
                        <a:pt x="23" y="34"/>
                      </a:cubicBezTo>
                      <a:cubicBezTo>
                        <a:pt x="24" y="34"/>
                        <a:pt x="24" y="35"/>
                        <a:pt x="24" y="35"/>
                      </a:cubicBezTo>
                      <a:close/>
                      <a:moveTo>
                        <a:pt x="24" y="36"/>
                      </a:moveTo>
                      <a:cubicBezTo>
                        <a:pt x="24" y="36"/>
                        <a:pt x="24" y="36"/>
                        <a:pt x="24" y="36"/>
                      </a:cubicBezTo>
                      <a:cubicBezTo>
                        <a:pt x="24" y="36"/>
                        <a:pt x="23" y="36"/>
                        <a:pt x="23" y="35"/>
                      </a:cubicBezTo>
                      <a:cubicBezTo>
                        <a:pt x="24" y="35"/>
                        <a:pt x="24" y="35"/>
                        <a:pt x="24" y="36"/>
                      </a:cubicBezTo>
                      <a:close/>
                      <a:moveTo>
                        <a:pt x="25" y="38"/>
                      </a:moveTo>
                      <a:cubicBezTo>
                        <a:pt x="25" y="38"/>
                        <a:pt x="25" y="38"/>
                        <a:pt x="25" y="38"/>
                      </a:cubicBezTo>
                      <a:cubicBezTo>
                        <a:pt x="25" y="38"/>
                        <a:pt x="25" y="38"/>
                        <a:pt x="25" y="38"/>
                      </a:cubicBezTo>
                      <a:cubicBezTo>
                        <a:pt x="25" y="38"/>
                        <a:pt x="25" y="38"/>
                        <a:pt x="25" y="38"/>
                      </a:cubicBezTo>
                      <a:close/>
                      <a:moveTo>
                        <a:pt x="23" y="26"/>
                      </a:moveTo>
                      <a:cubicBezTo>
                        <a:pt x="23" y="26"/>
                        <a:pt x="23" y="25"/>
                        <a:pt x="22" y="25"/>
                      </a:cubicBezTo>
                      <a:cubicBezTo>
                        <a:pt x="21" y="24"/>
                        <a:pt x="20" y="24"/>
                        <a:pt x="19" y="24"/>
                      </a:cubicBezTo>
                      <a:cubicBezTo>
                        <a:pt x="19" y="24"/>
                        <a:pt x="19" y="24"/>
                        <a:pt x="19" y="23"/>
                      </a:cubicBezTo>
                      <a:cubicBezTo>
                        <a:pt x="18" y="23"/>
                        <a:pt x="19" y="24"/>
                        <a:pt x="19" y="25"/>
                      </a:cubicBezTo>
                      <a:cubicBezTo>
                        <a:pt x="19" y="27"/>
                        <a:pt x="18" y="29"/>
                        <a:pt x="19" y="31"/>
                      </a:cubicBezTo>
                      <a:cubicBezTo>
                        <a:pt x="18" y="31"/>
                        <a:pt x="19" y="32"/>
                        <a:pt x="18" y="33"/>
                      </a:cubicBezTo>
                      <a:cubicBezTo>
                        <a:pt x="19" y="33"/>
                        <a:pt x="19" y="34"/>
                        <a:pt x="19" y="34"/>
                      </a:cubicBezTo>
                      <a:cubicBezTo>
                        <a:pt x="18" y="36"/>
                        <a:pt x="19" y="40"/>
                        <a:pt x="18" y="41"/>
                      </a:cubicBezTo>
                      <a:cubicBezTo>
                        <a:pt x="18" y="42"/>
                        <a:pt x="17" y="43"/>
                        <a:pt x="16" y="42"/>
                      </a:cubicBezTo>
                      <a:cubicBezTo>
                        <a:pt x="14" y="42"/>
                        <a:pt x="12" y="40"/>
                        <a:pt x="12" y="37"/>
                      </a:cubicBezTo>
                      <a:cubicBezTo>
                        <a:pt x="13" y="37"/>
                        <a:pt x="14" y="39"/>
                        <a:pt x="14" y="40"/>
                      </a:cubicBezTo>
                      <a:cubicBezTo>
                        <a:pt x="16" y="41"/>
                        <a:pt x="18" y="41"/>
                        <a:pt x="17" y="39"/>
                      </a:cubicBezTo>
                      <a:cubicBezTo>
                        <a:pt x="17" y="38"/>
                        <a:pt x="17" y="38"/>
                        <a:pt x="17" y="38"/>
                      </a:cubicBezTo>
                      <a:cubicBezTo>
                        <a:pt x="17" y="36"/>
                        <a:pt x="17" y="33"/>
                        <a:pt x="17" y="30"/>
                      </a:cubicBezTo>
                      <a:cubicBezTo>
                        <a:pt x="17" y="28"/>
                        <a:pt x="17" y="25"/>
                        <a:pt x="17" y="23"/>
                      </a:cubicBezTo>
                      <a:cubicBezTo>
                        <a:pt x="17" y="22"/>
                        <a:pt x="17" y="23"/>
                        <a:pt x="16" y="23"/>
                      </a:cubicBezTo>
                      <a:cubicBezTo>
                        <a:pt x="16" y="22"/>
                        <a:pt x="13" y="21"/>
                        <a:pt x="13" y="22"/>
                      </a:cubicBezTo>
                      <a:cubicBezTo>
                        <a:pt x="12" y="21"/>
                        <a:pt x="11" y="20"/>
                        <a:pt x="10" y="20"/>
                      </a:cubicBezTo>
                      <a:cubicBezTo>
                        <a:pt x="11" y="18"/>
                        <a:pt x="13" y="18"/>
                        <a:pt x="15" y="17"/>
                      </a:cubicBezTo>
                      <a:cubicBezTo>
                        <a:pt x="16" y="18"/>
                        <a:pt x="17" y="18"/>
                        <a:pt x="17" y="18"/>
                      </a:cubicBezTo>
                      <a:cubicBezTo>
                        <a:pt x="17" y="18"/>
                        <a:pt x="17" y="18"/>
                        <a:pt x="17" y="17"/>
                      </a:cubicBezTo>
                      <a:cubicBezTo>
                        <a:pt x="18" y="17"/>
                        <a:pt x="18" y="17"/>
                        <a:pt x="19" y="18"/>
                      </a:cubicBezTo>
                      <a:cubicBezTo>
                        <a:pt x="19" y="18"/>
                        <a:pt x="18" y="18"/>
                        <a:pt x="18" y="18"/>
                      </a:cubicBezTo>
                      <a:cubicBezTo>
                        <a:pt x="19" y="19"/>
                        <a:pt x="21" y="20"/>
                        <a:pt x="23" y="22"/>
                      </a:cubicBezTo>
                      <a:cubicBezTo>
                        <a:pt x="23" y="22"/>
                        <a:pt x="23" y="22"/>
                        <a:pt x="24" y="22"/>
                      </a:cubicBezTo>
                      <a:cubicBezTo>
                        <a:pt x="24" y="23"/>
                        <a:pt x="25" y="24"/>
                        <a:pt x="26" y="25"/>
                      </a:cubicBezTo>
                      <a:cubicBezTo>
                        <a:pt x="26" y="25"/>
                        <a:pt x="26" y="25"/>
                        <a:pt x="26" y="25"/>
                      </a:cubicBezTo>
                      <a:cubicBezTo>
                        <a:pt x="27" y="26"/>
                        <a:pt x="26" y="26"/>
                        <a:pt x="26" y="27"/>
                      </a:cubicBezTo>
                      <a:cubicBezTo>
                        <a:pt x="25" y="26"/>
                        <a:pt x="24" y="25"/>
                        <a:pt x="23" y="26"/>
                      </a:cubicBezTo>
                      <a:close/>
                      <a:moveTo>
                        <a:pt x="13" y="34"/>
                      </a:moveTo>
                      <a:cubicBezTo>
                        <a:pt x="13" y="34"/>
                        <a:pt x="14" y="34"/>
                        <a:pt x="14" y="34"/>
                      </a:cubicBezTo>
                      <a:cubicBezTo>
                        <a:pt x="14" y="35"/>
                        <a:pt x="14" y="35"/>
                        <a:pt x="13" y="35"/>
                      </a:cubicBezTo>
                      <a:cubicBezTo>
                        <a:pt x="13" y="34"/>
                        <a:pt x="13" y="34"/>
                        <a:pt x="13" y="34"/>
                      </a:cubicBezTo>
                      <a:close/>
                      <a:moveTo>
                        <a:pt x="16" y="35"/>
                      </a:moveTo>
                      <a:cubicBezTo>
                        <a:pt x="16" y="35"/>
                        <a:pt x="17" y="36"/>
                        <a:pt x="17" y="36"/>
                      </a:cubicBezTo>
                      <a:cubicBezTo>
                        <a:pt x="17" y="36"/>
                        <a:pt x="16" y="36"/>
                        <a:pt x="16" y="35"/>
                      </a:cubicBezTo>
                      <a:close/>
                      <a:moveTo>
                        <a:pt x="26" y="43"/>
                      </a:moveTo>
                      <a:cubicBezTo>
                        <a:pt x="26" y="43"/>
                        <a:pt x="26" y="42"/>
                        <a:pt x="26" y="42"/>
                      </a:cubicBezTo>
                      <a:cubicBezTo>
                        <a:pt x="26" y="42"/>
                        <a:pt x="26" y="42"/>
                        <a:pt x="26" y="42"/>
                      </a:cubicBezTo>
                      <a:cubicBezTo>
                        <a:pt x="26" y="42"/>
                        <a:pt x="26" y="42"/>
                        <a:pt x="26" y="43"/>
                      </a:cubicBezTo>
                      <a:cubicBezTo>
                        <a:pt x="26" y="43"/>
                        <a:pt x="26" y="43"/>
                        <a:pt x="26" y="43"/>
                      </a:cubicBezTo>
                      <a:close/>
                      <a:moveTo>
                        <a:pt x="27" y="48"/>
                      </a:moveTo>
                      <a:cubicBezTo>
                        <a:pt x="27" y="48"/>
                        <a:pt x="27" y="47"/>
                        <a:pt x="27" y="47"/>
                      </a:cubicBezTo>
                      <a:cubicBezTo>
                        <a:pt x="27" y="47"/>
                        <a:pt x="27" y="47"/>
                        <a:pt x="28" y="47"/>
                      </a:cubicBezTo>
                      <a:cubicBezTo>
                        <a:pt x="28" y="48"/>
                        <a:pt x="27" y="48"/>
                        <a:pt x="27" y="48"/>
                      </a:cubicBezTo>
                      <a:close/>
                      <a:moveTo>
                        <a:pt x="28" y="46"/>
                      </a:moveTo>
                      <a:cubicBezTo>
                        <a:pt x="29" y="46"/>
                        <a:pt x="29" y="46"/>
                        <a:pt x="29" y="46"/>
                      </a:cubicBezTo>
                      <a:cubicBezTo>
                        <a:pt x="28" y="46"/>
                        <a:pt x="28" y="46"/>
                        <a:pt x="28" y="46"/>
                      </a:cubicBezTo>
                      <a:close/>
                      <a:moveTo>
                        <a:pt x="28" y="46"/>
                      </a:moveTo>
                      <a:cubicBezTo>
                        <a:pt x="28" y="45"/>
                        <a:pt x="28" y="45"/>
                        <a:pt x="28" y="45"/>
                      </a:cubicBezTo>
                      <a:cubicBezTo>
                        <a:pt x="27" y="45"/>
                        <a:pt x="27" y="45"/>
                        <a:pt x="27" y="46"/>
                      </a:cubicBezTo>
                      <a:cubicBezTo>
                        <a:pt x="26" y="45"/>
                        <a:pt x="27" y="46"/>
                        <a:pt x="26" y="46"/>
                      </a:cubicBezTo>
                      <a:cubicBezTo>
                        <a:pt x="26" y="45"/>
                        <a:pt x="26" y="45"/>
                        <a:pt x="26" y="44"/>
                      </a:cubicBezTo>
                      <a:cubicBezTo>
                        <a:pt x="26" y="44"/>
                        <a:pt x="26" y="44"/>
                        <a:pt x="26" y="44"/>
                      </a:cubicBezTo>
                      <a:cubicBezTo>
                        <a:pt x="27" y="44"/>
                        <a:pt x="27" y="45"/>
                        <a:pt x="27" y="44"/>
                      </a:cubicBezTo>
                      <a:cubicBezTo>
                        <a:pt x="27" y="44"/>
                        <a:pt x="28" y="45"/>
                        <a:pt x="28" y="45"/>
                      </a:cubicBezTo>
                      <a:cubicBezTo>
                        <a:pt x="28" y="45"/>
                        <a:pt x="28" y="45"/>
                        <a:pt x="28" y="45"/>
                      </a:cubicBezTo>
                      <a:cubicBezTo>
                        <a:pt x="28" y="45"/>
                        <a:pt x="29" y="45"/>
                        <a:pt x="29" y="45"/>
                      </a:cubicBezTo>
                      <a:cubicBezTo>
                        <a:pt x="29" y="45"/>
                        <a:pt x="28" y="46"/>
                        <a:pt x="28" y="46"/>
                      </a:cubicBezTo>
                      <a:close/>
                      <a:moveTo>
                        <a:pt x="29" y="45"/>
                      </a:moveTo>
                      <a:cubicBezTo>
                        <a:pt x="29" y="45"/>
                        <a:pt x="29" y="44"/>
                        <a:pt x="29" y="44"/>
                      </a:cubicBezTo>
                      <a:cubicBezTo>
                        <a:pt x="29" y="44"/>
                        <a:pt x="30" y="45"/>
                        <a:pt x="30" y="45"/>
                      </a:cubicBezTo>
                      <a:cubicBezTo>
                        <a:pt x="30" y="45"/>
                        <a:pt x="30" y="45"/>
                        <a:pt x="29" y="45"/>
                      </a:cubicBezTo>
                      <a:close/>
                      <a:moveTo>
                        <a:pt x="30" y="46"/>
                      </a:moveTo>
                      <a:cubicBezTo>
                        <a:pt x="30" y="47"/>
                        <a:pt x="31" y="47"/>
                        <a:pt x="31" y="48"/>
                      </a:cubicBezTo>
                      <a:cubicBezTo>
                        <a:pt x="30" y="48"/>
                        <a:pt x="29" y="46"/>
                        <a:pt x="30" y="46"/>
                      </a:cubicBezTo>
                      <a:close/>
                      <a:moveTo>
                        <a:pt x="31" y="37"/>
                      </a:moveTo>
                      <a:cubicBezTo>
                        <a:pt x="31" y="37"/>
                        <a:pt x="31" y="38"/>
                        <a:pt x="32" y="38"/>
                      </a:cubicBezTo>
                      <a:cubicBezTo>
                        <a:pt x="31" y="38"/>
                        <a:pt x="31" y="38"/>
                        <a:pt x="31" y="38"/>
                      </a:cubicBezTo>
                      <a:cubicBezTo>
                        <a:pt x="31" y="38"/>
                        <a:pt x="31" y="38"/>
                        <a:pt x="31" y="37"/>
                      </a:cubicBezTo>
                      <a:close/>
                      <a:moveTo>
                        <a:pt x="34" y="48"/>
                      </a:moveTo>
                      <a:cubicBezTo>
                        <a:pt x="34" y="49"/>
                        <a:pt x="34" y="49"/>
                        <a:pt x="34" y="49"/>
                      </a:cubicBezTo>
                      <a:cubicBezTo>
                        <a:pt x="34" y="49"/>
                        <a:pt x="34" y="48"/>
                        <a:pt x="34" y="48"/>
                      </a:cubicBezTo>
                      <a:close/>
                      <a:moveTo>
                        <a:pt x="34" y="50"/>
                      </a:moveTo>
                      <a:cubicBezTo>
                        <a:pt x="34" y="50"/>
                        <a:pt x="34" y="50"/>
                        <a:pt x="34" y="50"/>
                      </a:cubicBezTo>
                      <a:cubicBezTo>
                        <a:pt x="35" y="50"/>
                        <a:pt x="35" y="50"/>
                        <a:pt x="34" y="50"/>
                      </a:cubicBezTo>
                      <a:close/>
                      <a:moveTo>
                        <a:pt x="35" y="49"/>
                      </a:moveTo>
                      <a:cubicBezTo>
                        <a:pt x="34" y="48"/>
                        <a:pt x="34" y="48"/>
                        <a:pt x="34" y="48"/>
                      </a:cubicBezTo>
                      <a:cubicBezTo>
                        <a:pt x="34" y="48"/>
                        <a:pt x="33" y="48"/>
                        <a:pt x="33" y="48"/>
                      </a:cubicBezTo>
                      <a:cubicBezTo>
                        <a:pt x="33" y="48"/>
                        <a:pt x="33" y="48"/>
                        <a:pt x="33" y="47"/>
                      </a:cubicBezTo>
                      <a:cubicBezTo>
                        <a:pt x="33" y="48"/>
                        <a:pt x="33" y="48"/>
                        <a:pt x="33" y="48"/>
                      </a:cubicBezTo>
                      <a:cubicBezTo>
                        <a:pt x="33" y="48"/>
                        <a:pt x="33" y="48"/>
                        <a:pt x="33" y="48"/>
                      </a:cubicBezTo>
                      <a:cubicBezTo>
                        <a:pt x="33" y="49"/>
                        <a:pt x="33" y="49"/>
                        <a:pt x="33" y="49"/>
                      </a:cubicBezTo>
                      <a:cubicBezTo>
                        <a:pt x="33" y="50"/>
                        <a:pt x="33" y="50"/>
                        <a:pt x="33" y="50"/>
                      </a:cubicBezTo>
                      <a:cubicBezTo>
                        <a:pt x="33" y="49"/>
                        <a:pt x="33" y="49"/>
                        <a:pt x="33" y="49"/>
                      </a:cubicBezTo>
                      <a:cubicBezTo>
                        <a:pt x="32" y="49"/>
                        <a:pt x="33" y="49"/>
                        <a:pt x="33" y="50"/>
                      </a:cubicBezTo>
                      <a:cubicBezTo>
                        <a:pt x="32" y="50"/>
                        <a:pt x="32" y="49"/>
                        <a:pt x="32" y="48"/>
                      </a:cubicBezTo>
                      <a:cubicBezTo>
                        <a:pt x="32" y="48"/>
                        <a:pt x="32" y="48"/>
                        <a:pt x="32" y="48"/>
                      </a:cubicBezTo>
                      <a:cubicBezTo>
                        <a:pt x="32" y="48"/>
                        <a:pt x="32" y="48"/>
                        <a:pt x="32" y="48"/>
                      </a:cubicBezTo>
                      <a:cubicBezTo>
                        <a:pt x="32" y="48"/>
                        <a:pt x="32" y="48"/>
                        <a:pt x="31" y="47"/>
                      </a:cubicBezTo>
                      <a:cubicBezTo>
                        <a:pt x="32" y="47"/>
                        <a:pt x="32" y="48"/>
                        <a:pt x="32" y="47"/>
                      </a:cubicBezTo>
                      <a:cubicBezTo>
                        <a:pt x="32" y="47"/>
                        <a:pt x="32" y="47"/>
                        <a:pt x="32" y="47"/>
                      </a:cubicBezTo>
                      <a:cubicBezTo>
                        <a:pt x="32" y="47"/>
                        <a:pt x="32" y="47"/>
                        <a:pt x="31" y="47"/>
                      </a:cubicBezTo>
                      <a:cubicBezTo>
                        <a:pt x="31" y="46"/>
                        <a:pt x="31" y="46"/>
                        <a:pt x="31" y="45"/>
                      </a:cubicBezTo>
                      <a:cubicBezTo>
                        <a:pt x="32" y="45"/>
                        <a:pt x="32" y="45"/>
                        <a:pt x="32" y="45"/>
                      </a:cubicBezTo>
                      <a:cubicBezTo>
                        <a:pt x="32" y="45"/>
                        <a:pt x="32" y="44"/>
                        <a:pt x="32" y="44"/>
                      </a:cubicBezTo>
                      <a:cubicBezTo>
                        <a:pt x="32" y="44"/>
                        <a:pt x="32" y="44"/>
                        <a:pt x="33" y="45"/>
                      </a:cubicBezTo>
                      <a:cubicBezTo>
                        <a:pt x="33" y="44"/>
                        <a:pt x="32" y="44"/>
                        <a:pt x="32" y="43"/>
                      </a:cubicBezTo>
                      <a:cubicBezTo>
                        <a:pt x="32" y="43"/>
                        <a:pt x="33" y="43"/>
                        <a:pt x="33" y="43"/>
                      </a:cubicBezTo>
                      <a:cubicBezTo>
                        <a:pt x="33" y="43"/>
                        <a:pt x="33" y="43"/>
                        <a:pt x="33" y="43"/>
                      </a:cubicBezTo>
                      <a:cubicBezTo>
                        <a:pt x="33" y="43"/>
                        <a:pt x="33" y="43"/>
                        <a:pt x="33" y="43"/>
                      </a:cubicBezTo>
                      <a:cubicBezTo>
                        <a:pt x="33" y="44"/>
                        <a:pt x="33" y="43"/>
                        <a:pt x="33" y="44"/>
                      </a:cubicBezTo>
                      <a:cubicBezTo>
                        <a:pt x="34" y="44"/>
                        <a:pt x="33" y="43"/>
                        <a:pt x="34" y="43"/>
                      </a:cubicBezTo>
                      <a:cubicBezTo>
                        <a:pt x="34" y="43"/>
                        <a:pt x="34" y="44"/>
                        <a:pt x="34" y="44"/>
                      </a:cubicBezTo>
                      <a:cubicBezTo>
                        <a:pt x="34" y="44"/>
                        <a:pt x="34" y="44"/>
                        <a:pt x="34" y="44"/>
                      </a:cubicBezTo>
                      <a:cubicBezTo>
                        <a:pt x="34" y="44"/>
                        <a:pt x="34" y="44"/>
                        <a:pt x="35" y="44"/>
                      </a:cubicBezTo>
                      <a:cubicBezTo>
                        <a:pt x="35" y="45"/>
                        <a:pt x="35" y="45"/>
                        <a:pt x="35" y="46"/>
                      </a:cubicBezTo>
                      <a:cubicBezTo>
                        <a:pt x="35" y="46"/>
                        <a:pt x="35" y="46"/>
                        <a:pt x="35" y="46"/>
                      </a:cubicBezTo>
                      <a:cubicBezTo>
                        <a:pt x="35" y="47"/>
                        <a:pt x="35" y="48"/>
                        <a:pt x="35" y="49"/>
                      </a:cubicBezTo>
                      <a:close/>
                      <a:moveTo>
                        <a:pt x="35" y="22"/>
                      </a:moveTo>
                      <a:cubicBezTo>
                        <a:pt x="35" y="22"/>
                        <a:pt x="35" y="21"/>
                        <a:pt x="34" y="21"/>
                      </a:cubicBezTo>
                      <a:cubicBezTo>
                        <a:pt x="34" y="21"/>
                        <a:pt x="34" y="21"/>
                        <a:pt x="34" y="21"/>
                      </a:cubicBezTo>
                      <a:cubicBezTo>
                        <a:pt x="34" y="20"/>
                        <a:pt x="35" y="21"/>
                        <a:pt x="35" y="22"/>
                      </a:cubicBezTo>
                      <a:cubicBezTo>
                        <a:pt x="35" y="22"/>
                        <a:pt x="35" y="23"/>
                        <a:pt x="35" y="22"/>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212" name="任意多边形 11342"/>
                <p:cNvSpPr>
                  <a:spLocks noEditPoints="1"/>
                </p:cNvSpPr>
                <p:nvPr/>
              </p:nvSpPr>
              <p:spPr>
                <a:xfrm>
                  <a:off x="4154" y="2574"/>
                  <a:ext cx="77" cy="106"/>
                </a:xfrm>
                <a:custGeom>
                  <a:avLst/>
                  <a:gdLst/>
                  <a:ahLst/>
                  <a:cxnLst/>
                  <a:rect l="0" t="0" r="r" b="b"/>
                  <a:pathLst>
                    <a:path w="37" h="51">
                      <a:moveTo>
                        <a:pt x="37" y="43"/>
                      </a:moveTo>
                      <a:cubicBezTo>
                        <a:pt x="37" y="42"/>
                        <a:pt x="37" y="42"/>
                        <a:pt x="37" y="41"/>
                      </a:cubicBezTo>
                      <a:cubicBezTo>
                        <a:pt x="37" y="39"/>
                        <a:pt x="37" y="37"/>
                        <a:pt x="36" y="35"/>
                      </a:cubicBezTo>
                      <a:cubicBezTo>
                        <a:pt x="37" y="33"/>
                        <a:pt x="37" y="31"/>
                        <a:pt x="37" y="28"/>
                      </a:cubicBezTo>
                      <a:cubicBezTo>
                        <a:pt x="37" y="27"/>
                        <a:pt x="36" y="25"/>
                        <a:pt x="36" y="23"/>
                      </a:cubicBezTo>
                      <a:cubicBezTo>
                        <a:pt x="36" y="21"/>
                        <a:pt x="37" y="19"/>
                        <a:pt x="36" y="17"/>
                      </a:cubicBezTo>
                      <a:cubicBezTo>
                        <a:pt x="36" y="16"/>
                        <a:pt x="36" y="15"/>
                        <a:pt x="36" y="15"/>
                      </a:cubicBezTo>
                      <a:cubicBezTo>
                        <a:pt x="34" y="13"/>
                        <a:pt x="32" y="13"/>
                        <a:pt x="31" y="12"/>
                      </a:cubicBezTo>
                      <a:cubicBezTo>
                        <a:pt x="30" y="12"/>
                        <a:pt x="30" y="12"/>
                        <a:pt x="30" y="12"/>
                      </a:cubicBezTo>
                      <a:cubicBezTo>
                        <a:pt x="30" y="12"/>
                        <a:pt x="29" y="11"/>
                        <a:pt x="28" y="12"/>
                      </a:cubicBezTo>
                      <a:cubicBezTo>
                        <a:pt x="27" y="10"/>
                        <a:pt x="25" y="10"/>
                        <a:pt x="23" y="9"/>
                      </a:cubicBezTo>
                      <a:cubicBezTo>
                        <a:pt x="23" y="9"/>
                        <a:pt x="22" y="9"/>
                        <a:pt x="21" y="8"/>
                      </a:cubicBezTo>
                      <a:cubicBezTo>
                        <a:pt x="18" y="7"/>
                        <a:pt x="16" y="6"/>
                        <a:pt x="13" y="5"/>
                      </a:cubicBezTo>
                      <a:cubicBezTo>
                        <a:pt x="11" y="4"/>
                        <a:pt x="8" y="3"/>
                        <a:pt x="5" y="2"/>
                      </a:cubicBezTo>
                      <a:cubicBezTo>
                        <a:pt x="5" y="2"/>
                        <a:pt x="5" y="2"/>
                        <a:pt x="4" y="2"/>
                      </a:cubicBezTo>
                      <a:cubicBezTo>
                        <a:pt x="4" y="1"/>
                        <a:pt x="2" y="1"/>
                        <a:pt x="1" y="1"/>
                      </a:cubicBezTo>
                      <a:cubicBezTo>
                        <a:pt x="0" y="0"/>
                        <a:pt x="0" y="3"/>
                        <a:pt x="0" y="4"/>
                      </a:cubicBezTo>
                      <a:cubicBezTo>
                        <a:pt x="0" y="8"/>
                        <a:pt x="1" y="12"/>
                        <a:pt x="1" y="17"/>
                      </a:cubicBezTo>
                      <a:cubicBezTo>
                        <a:pt x="1" y="20"/>
                        <a:pt x="1" y="23"/>
                        <a:pt x="1" y="26"/>
                      </a:cubicBezTo>
                      <a:cubicBezTo>
                        <a:pt x="1" y="26"/>
                        <a:pt x="1" y="27"/>
                        <a:pt x="2" y="27"/>
                      </a:cubicBezTo>
                      <a:cubicBezTo>
                        <a:pt x="2" y="30"/>
                        <a:pt x="2" y="32"/>
                        <a:pt x="2" y="35"/>
                      </a:cubicBezTo>
                      <a:cubicBezTo>
                        <a:pt x="2" y="35"/>
                        <a:pt x="2" y="35"/>
                        <a:pt x="2" y="35"/>
                      </a:cubicBezTo>
                      <a:cubicBezTo>
                        <a:pt x="4" y="37"/>
                        <a:pt x="7" y="38"/>
                        <a:pt x="9" y="39"/>
                      </a:cubicBezTo>
                      <a:cubicBezTo>
                        <a:pt x="10" y="39"/>
                        <a:pt x="10" y="40"/>
                        <a:pt x="10" y="40"/>
                      </a:cubicBezTo>
                      <a:cubicBezTo>
                        <a:pt x="11" y="40"/>
                        <a:pt x="13" y="41"/>
                        <a:pt x="14" y="41"/>
                      </a:cubicBezTo>
                      <a:cubicBezTo>
                        <a:pt x="14" y="41"/>
                        <a:pt x="13" y="41"/>
                        <a:pt x="14" y="40"/>
                      </a:cubicBezTo>
                      <a:cubicBezTo>
                        <a:pt x="14" y="41"/>
                        <a:pt x="14" y="40"/>
                        <a:pt x="15" y="41"/>
                      </a:cubicBezTo>
                      <a:cubicBezTo>
                        <a:pt x="15" y="41"/>
                        <a:pt x="15" y="41"/>
                        <a:pt x="15" y="41"/>
                      </a:cubicBezTo>
                      <a:cubicBezTo>
                        <a:pt x="15" y="41"/>
                        <a:pt x="14" y="40"/>
                        <a:pt x="14" y="41"/>
                      </a:cubicBezTo>
                      <a:cubicBezTo>
                        <a:pt x="15" y="41"/>
                        <a:pt x="15" y="41"/>
                        <a:pt x="15" y="42"/>
                      </a:cubicBezTo>
                      <a:cubicBezTo>
                        <a:pt x="18" y="43"/>
                        <a:pt x="21" y="44"/>
                        <a:pt x="23" y="45"/>
                      </a:cubicBezTo>
                      <a:cubicBezTo>
                        <a:pt x="26" y="46"/>
                        <a:pt x="28" y="48"/>
                        <a:pt x="31" y="48"/>
                      </a:cubicBezTo>
                      <a:cubicBezTo>
                        <a:pt x="30" y="48"/>
                        <a:pt x="30" y="47"/>
                        <a:pt x="29" y="46"/>
                      </a:cubicBezTo>
                      <a:cubicBezTo>
                        <a:pt x="30" y="46"/>
                        <a:pt x="30" y="46"/>
                        <a:pt x="30" y="45"/>
                      </a:cubicBezTo>
                      <a:cubicBezTo>
                        <a:pt x="30" y="45"/>
                        <a:pt x="30" y="44"/>
                        <a:pt x="30" y="44"/>
                      </a:cubicBezTo>
                      <a:cubicBezTo>
                        <a:pt x="30" y="43"/>
                        <a:pt x="30" y="43"/>
                        <a:pt x="30" y="43"/>
                      </a:cubicBezTo>
                      <a:cubicBezTo>
                        <a:pt x="31" y="43"/>
                        <a:pt x="31" y="43"/>
                        <a:pt x="31" y="43"/>
                      </a:cubicBezTo>
                      <a:cubicBezTo>
                        <a:pt x="31" y="44"/>
                        <a:pt x="32" y="45"/>
                        <a:pt x="32" y="45"/>
                      </a:cubicBezTo>
                      <a:cubicBezTo>
                        <a:pt x="32" y="45"/>
                        <a:pt x="32" y="45"/>
                        <a:pt x="32" y="45"/>
                      </a:cubicBezTo>
                      <a:cubicBezTo>
                        <a:pt x="33" y="46"/>
                        <a:pt x="32" y="46"/>
                        <a:pt x="32" y="46"/>
                      </a:cubicBezTo>
                      <a:cubicBezTo>
                        <a:pt x="32" y="47"/>
                        <a:pt x="32" y="46"/>
                        <a:pt x="33" y="46"/>
                      </a:cubicBezTo>
                      <a:cubicBezTo>
                        <a:pt x="33" y="47"/>
                        <a:pt x="33" y="47"/>
                        <a:pt x="32" y="47"/>
                      </a:cubicBezTo>
                      <a:cubicBezTo>
                        <a:pt x="32" y="48"/>
                        <a:pt x="32" y="48"/>
                        <a:pt x="32" y="48"/>
                      </a:cubicBezTo>
                      <a:cubicBezTo>
                        <a:pt x="32" y="48"/>
                        <a:pt x="31" y="47"/>
                        <a:pt x="31" y="48"/>
                      </a:cubicBezTo>
                      <a:cubicBezTo>
                        <a:pt x="32" y="48"/>
                        <a:pt x="32" y="49"/>
                        <a:pt x="32" y="49"/>
                      </a:cubicBezTo>
                      <a:cubicBezTo>
                        <a:pt x="32" y="49"/>
                        <a:pt x="33" y="49"/>
                        <a:pt x="33" y="50"/>
                      </a:cubicBezTo>
                      <a:cubicBezTo>
                        <a:pt x="34" y="50"/>
                        <a:pt x="36" y="51"/>
                        <a:pt x="37" y="51"/>
                      </a:cubicBezTo>
                      <a:cubicBezTo>
                        <a:pt x="37" y="51"/>
                        <a:pt x="37" y="50"/>
                        <a:pt x="37" y="49"/>
                      </a:cubicBezTo>
                      <a:cubicBezTo>
                        <a:pt x="37" y="47"/>
                        <a:pt x="37" y="45"/>
                        <a:pt x="37" y="43"/>
                      </a:cubicBezTo>
                      <a:close/>
                      <a:moveTo>
                        <a:pt x="6" y="8"/>
                      </a:moveTo>
                      <a:cubicBezTo>
                        <a:pt x="6" y="8"/>
                        <a:pt x="6" y="8"/>
                        <a:pt x="7" y="9"/>
                      </a:cubicBezTo>
                      <a:cubicBezTo>
                        <a:pt x="7" y="9"/>
                        <a:pt x="6" y="8"/>
                        <a:pt x="6" y="8"/>
                      </a:cubicBezTo>
                      <a:cubicBezTo>
                        <a:pt x="6" y="8"/>
                        <a:pt x="6" y="8"/>
                        <a:pt x="6" y="8"/>
                      </a:cubicBezTo>
                      <a:close/>
                      <a:moveTo>
                        <a:pt x="5" y="9"/>
                      </a:moveTo>
                      <a:cubicBezTo>
                        <a:pt x="6" y="9"/>
                        <a:pt x="5" y="9"/>
                        <a:pt x="6" y="10"/>
                      </a:cubicBezTo>
                      <a:cubicBezTo>
                        <a:pt x="5" y="10"/>
                        <a:pt x="5" y="9"/>
                        <a:pt x="5" y="9"/>
                      </a:cubicBezTo>
                      <a:close/>
                      <a:moveTo>
                        <a:pt x="5" y="12"/>
                      </a:moveTo>
                      <a:cubicBezTo>
                        <a:pt x="5" y="12"/>
                        <a:pt x="6" y="12"/>
                        <a:pt x="6" y="12"/>
                      </a:cubicBezTo>
                      <a:cubicBezTo>
                        <a:pt x="6" y="12"/>
                        <a:pt x="6" y="12"/>
                        <a:pt x="6" y="12"/>
                      </a:cubicBezTo>
                      <a:cubicBezTo>
                        <a:pt x="6" y="12"/>
                        <a:pt x="6" y="12"/>
                        <a:pt x="5" y="12"/>
                      </a:cubicBezTo>
                      <a:close/>
                      <a:moveTo>
                        <a:pt x="6" y="11"/>
                      </a:moveTo>
                      <a:cubicBezTo>
                        <a:pt x="7" y="11"/>
                        <a:pt x="6" y="11"/>
                        <a:pt x="6" y="10"/>
                      </a:cubicBezTo>
                      <a:cubicBezTo>
                        <a:pt x="6" y="10"/>
                        <a:pt x="6" y="10"/>
                        <a:pt x="7" y="10"/>
                      </a:cubicBezTo>
                      <a:cubicBezTo>
                        <a:pt x="7" y="11"/>
                        <a:pt x="7" y="11"/>
                        <a:pt x="7" y="11"/>
                      </a:cubicBezTo>
                      <a:cubicBezTo>
                        <a:pt x="7" y="11"/>
                        <a:pt x="7" y="11"/>
                        <a:pt x="8" y="11"/>
                      </a:cubicBezTo>
                      <a:cubicBezTo>
                        <a:pt x="8" y="12"/>
                        <a:pt x="7" y="12"/>
                        <a:pt x="6" y="11"/>
                      </a:cubicBezTo>
                      <a:close/>
                      <a:moveTo>
                        <a:pt x="8" y="6"/>
                      </a:moveTo>
                      <a:cubicBezTo>
                        <a:pt x="7" y="6"/>
                        <a:pt x="8" y="6"/>
                        <a:pt x="8" y="6"/>
                      </a:cubicBezTo>
                      <a:cubicBezTo>
                        <a:pt x="8" y="6"/>
                        <a:pt x="8" y="6"/>
                        <a:pt x="8" y="6"/>
                      </a:cubicBezTo>
                      <a:close/>
                      <a:moveTo>
                        <a:pt x="25" y="30"/>
                      </a:moveTo>
                      <a:cubicBezTo>
                        <a:pt x="25" y="30"/>
                        <a:pt x="25" y="30"/>
                        <a:pt x="25" y="29"/>
                      </a:cubicBezTo>
                      <a:cubicBezTo>
                        <a:pt x="25" y="29"/>
                        <a:pt x="25" y="30"/>
                        <a:pt x="25" y="30"/>
                      </a:cubicBezTo>
                      <a:close/>
                      <a:moveTo>
                        <a:pt x="22" y="15"/>
                      </a:moveTo>
                      <a:cubicBezTo>
                        <a:pt x="23" y="17"/>
                        <a:pt x="24" y="18"/>
                        <a:pt x="24" y="20"/>
                      </a:cubicBezTo>
                      <a:cubicBezTo>
                        <a:pt x="24" y="21"/>
                        <a:pt x="22" y="22"/>
                        <a:pt x="21" y="22"/>
                      </a:cubicBezTo>
                      <a:cubicBezTo>
                        <a:pt x="22" y="23"/>
                        <a:pt x="23" y="24"/>
                        <a:pt x="23" y="25"/>
                      </a:cubicBezTo>
                      <a:cubicBezTo>
                        <a:pt x="24" y="25"/>
                        <a:pt x="24" y="26"/>
                        <a:pt x="24" y="26"/>
                      </a:cubicBezTo>
                      <a:cubicBezTo>
                        <a:pt x="25" y="28"/>
                        <a:pt x="24" y="29"/>
                        <a:pt x="23" y="30"/>
                      </a:cubicBezTo>
                      <a:cubicBezTo>
                        <a:pt x="22" y="30"/>
                        <a:pt x="20" y="30"/>
                        <a:pt x="18" y="29"/>
                      </a:cubicBezTo>
                      <a:cubicBezTo>
                        <a:pt x="18" y="28"/>
                        <a:pt x="17" y="27"/>
                        <a:pt x="16" y="27"/>
                      </a:cubicBezTo>
                      <a:cubicBezTo>
                        <a:pt x="15" y="25"/>
                        <a:pt x="14" y="22"/>
                        <a:pt x="16" y="21"/>
                      </a:cubicBezTo>
                      <a:cubicBezTo>
                        <a:pt x="17" y="21"/>
                        <a:pt x="17" y="21"/>
                        <a:pt x="18" y="21"/>
                      </a:cubicBezTo>
                      <a:cubicBezTo>
                        <a:pt x="17" y="20"/>
                        <a:pt x="16" y="20"/>
                        <a:pt x="16" y="19"/>
                      </a:cubicBezTo>
                      <a:cubicBezTo>
                        <a:pt x="15" y="18"/>
                        <a:pt x="15" y="15"/>
                        <a:pt x="15" y="14"/>
                      </a:cubicBezTo>
                      <a:cubicBezTo>
                        <a:pt x="15" y="14"/>
                        <a:pt x="17" y="13"/>
                        <a:pt x="17" y="13"/>
                      </a:cubicBezTo>
                      <a:cubicBezTo>
                        <a:pt x="18" y="13"/>
                        <a:pt x="20" y="14"/>
                        <a:pt x="22" y="15"/>
                      </a:cubicBezTo>
                      <a:close/>
                      <a:moveTo>
                        <a:pt x="24" y="35"/>
                      </a:moveTo>
                      <a:cubicBezTo>
                        <a:pt x="24" y="35"/>
                        <a:pt x="24" y="35"/>
                        <a:pt x="24" y="35"/>
                      </a:cubicBezTo>
                      <a:cubicBezTo>
                        <a:pt x="24" y="35"/>
                        <a:pt x="24" y="35"/>
                        <a:pt x="24" y="35"/>
                      </a:cubicBezTo>
                      <a:close/>
                      <a:moveTo>
                        <a:pt x="15" y="12"/>
                      </a:moveTo>
                      <a:cubicBezTo>
                        <a:pt x="16" y="11"/>
                        <a:pt x="16" y="12"/>
                        <a:pt x="15" y="12"/>
                      </a:cubicBezTo>
                      <a:cubicBezTo>
                        <a:pt x="15" y="12"/>
                        <a:pt x="15" y="12"/>
                        <a:pt x="15" y="12"/>
                      </a:cubicBezTo>
                      <a:close/>
                      <a:moveTo>
                        <a:pt x="14" y="11"/>
                      </a:moveTo>
                      <a:cubicBezTo>
                        <a:pt x="14" y="11"/>
                        <a:pt x="14" y="11"/>
                        <a:pt x="14" y="11"/>
                      </a:cubicBezTo>
                      <a:cubicBezTo>
                        <a:pt x="14" y="11"/>
                        <a:pt x="14" y="11"/>
                        <a:pt x="14" y="10"/>
                      </a:cubicBezTo>
                      <a:cubicBezTo>
                        <a:pt x="14" y="10"/>
                        <a:pt x="14" y="10"/>
                        <a:pt x="14" y="11"/>
                      </a:cubicBezTo>
                      <a:close/>
                      <a:moveTo>
                        <a:pt x="13" y="8"/>
                      </a:moveTo>
                      <a:cubicBezTo>
                        <a:pt x="13" y="8"/>
                        <a:pt x="13" y="8"/>
                        <a:pt x="13" y="8"/>
                      </a:cubicBezTo>
                      <a:cubicBezTo>
                        <a:pt x="13" y="8"/>
                        <a:pt x="13" y="8"/>
                        <a:pt x="13" y="8"/>
                      </a:cubicBezTo>
                      <a:close/>
                      <a:moveTo>
                        <a:pt x="11" y="30"/>
                      </a:moveTo>
                      <a:cubicBezTo>
                        <a:pt x="17" y="33"/>
                        <a:pt x="23" y="35"/>
                        <a:pt x="28" y="37"/>
                      </a:cubicBezTo>
                      <a:cubicBezTo>
                        <a:pt x="28" y="38"/>
                        <a:pt x="28" y="39"/>
                        <a:pt x="28" y="39"/>
                      </a:cubicBezTo>
                      <a:cubicBezTo>
                        <a:pt x="28" y="40"/>
                        <a:pt x="27" y="39"/>
                        <a:pt x="27" y="39"/>
                      </a:cubicBezTo>
                      <a:cubicBezTo>
                        <a:pt x="23" y="37"/>
                        <a:pt x="20" y="36"/>
                        <a:pt x="17" y="34"/>
                      </a:cubicBezTo>
                      <a:cubicBezTo>
                        <a:pt x="15" y="34"/>
                        <a:pt x="13" y="33"/>
                        <a:pt x="11" y="32"/>
                      </a:cubicBezTo>
                      <a:cubicBezTo>
                        <a:pt x="11" y="31"/>
                        <a:pt x="11" y="30"/>
                        <a:pt x="11" y="30"/>
                      </a:cubicBezTo>
                      <a:close/>
                      <a:moveTo>
                        <a:pt x="28" y="45"/>
                      </a:moveTo>
                      <a:cubicBezTo>
                        <a:pt x="28" y="45"/>
                        <a:pt x="28" y="45"/>
                        <a:pt x="28" y="45"/>
                      </a:cubicBezTo>
                      <a:cubicBezTo>
                        <a:pt x="28" y="45"/>
                        <a:pt x="28" y="45"/>
                        <a:pt x="28" y="45"/>
                      </a:cubicBezTo>
                      <a:close/>
                      <a:moveTo>
                        <a:pt x="28" y="44"/>
                      </a:moveTo>
                      <a:cubicBezTo>
                        <a:pt x="28" y="44"/>
                        <a:pt x="27" y="44"/>
                        <a:pt x="27" y="44"/>
                      </a:cubicBezTo>
                      <a:cubicBezTo>
                        <a:pt x="27" y="44"/>
                        <a:pt x="27" y="44"/>
                        <a:pt x="27" y="44"/>
                      </a:cubicBezTo>
                      <a:cubicBezTo>
                        <a:pt x="22" y="42"/>
                        <a:pt x="16" y="39"/>
                        <a:pt x="11" y="37"/>
                      </a:cubicBezTo>
                      <a:cubicBezTo>
                        <a:pt x="11" y="36"/>
                        <a:pt x="11" y="35"/>
                        <a:pt x="11" y="35"/>
                      </a:cubicBezTo>
                      <a:cubicBezTo>
                        <a:pt x="14" y="36"/>
                        <a:pt x="17" y="37"/>
                        <a:pt x="20" y="38"/>
                      </a:cubicBezTo>
                      <a:cubicBezTo>
                        <a:pt x="20" y="39"/>
                        <a:pt x="21" y="39"/>
                        <a:pt x="21" y="39"/>
                      </a:cubicBezTo>
                      <a:cubicBezTo>
                        <a:pt x="22" y="39"/>
                        <a:pt x="22" y="39"/>
                        <a:pt x="22" y="39"/>
                      </a:cubicBezTo>
                      <a:cubicBezTo>
                        <a:pt x="24" y="40"/>
                        <a:pt x="25" y="41"/>
                        <a:pt x="26" y="41"/>
                      </a:cubicBezTo>
                      <a:cubicBezTo>
                        <a:pt x="27" y="42"/>
                        <a:pt x="27" y="41"/>
                        <a:pt x="28" y="42"/>
                      </a:cubicBezTo>
                      <a:cubicBezTo>
                        <a:pt x="28" y="42"/>
                        <a:pt x="28" y="44"/>
                        <a:pt x="28" y="44"/>
                      </a:cubicBezTo>
                      <a:close/>
                      <a:moveTo>
                        <a:pt x="32" y="49"/>
                      </a:moveTo>
                      <a:cubicBezTo>
                        <a:pt x="32" y="48"/>
                        <a:pt x="32" y="48"/>
                        <a:pt x="32" y="48"/>
                      </a:cubicBezTo>
                      <a:cubicBezTo>
                        <a:pt x="32" y="48"/>
                        <a:pt x="32" y="48"/>
                        <a:pt x="33" y="48"/>
                      </a:cubicBezTo>
                      <a:cubicBezTo>
                        <a:pt x="33" y="48"/>
                        <a:pt x="33" y="49"/>
                        <a:pt x="32" y="49"/>
                      </a:cubicBezTo>
                      <a:close/>
                      <a:moveTo>
                        <a:pt x="33" y="36"/>
                      </a:moveTo>
                      <a:cubicBezTo>
                        <a:pt x="32" y="36"/>
                        <a:pt x="32" y="36"/>
                        <a:pt x="32" y="36"/>
                      </a:cubicBezTo>
                      <a:cubicBezTo>
                        <a:pt x="31" y="35"/>
                        <a:pt x="32" y="35"/>
                        <a:pt x="33" y="36"/>
                      </a:cubicBezTo>
                      <a:cubicBezTo>
                        <a:pt x="33" y="36"/>
                        <a:pt x="33" y="37"/>
                        <a:pt x="33" y="37"/>
                      </a:cubicBezTo>
                      <a:cubicBezTo>
                        <a:pt x="33" y="37"/>
                        <a:pt x="33" y="37"/>
                        <a:pt x="33" y="37"/>
                      </a:cubicBezTo>
                      <a:cubicBezTo>
                        <a:pt x="32" y="36"/>
                        <a:pt x="32" y="36"/>
                        <a:pt x="33" y="36"/>
                      </a:cubicBezTo>
                      <a:cubicBezTo>
                        <a:pt x="33" y="36"/>
                        <a:pt x="33" y="36"/>
                        <a:pt x="33" y="36"/>
                      </a:cubicBezTo>
                      <a:close/>
                      <a:moveTo>
                        <a:pt x="31" y="38"/>
                      </a:moveTo>
                      <a:cubicBezTo>
                        <a:pt x="31" y="38"/>
                        <a:pt x="32" y="38"/>
                        <a:pt x="32" y="38"/>
                      </a:cubicBezTo>
                      <a:cubicBezTo>
                        <a:pt x="32" y="38"/>
                        <a:pt x="32" y="38"/>
                        <a:pt x="31" y="38"/>
                      </a:cubicBezTo>
                      <a:close/>
                      <a:moveTo>
                        <a:pt x="32" y="17"/>
                      </a:moveTo>
                      <a:cubicBezTo>
                        <a:pt x="32" y="17"/>
                        <a:pt x="32" y="17"/>
                        <a:pt x="33" y="18"/>
                      </a:cubicBezTo>
                      <a:cubicBezTo>
                        <a:pt x="33" y="18"/>
                        <a:pt x="33" y="18"/>
                        <a:pt x="33" y="19"/>
                      </a:cubicBezTo>
                      <a:cubicBezTo>
                        <a:pt x="33" y="18"/>
                        <a:pt x="32" y="18"/>
                        <a:pt x="32" y="17"/>
                      </a:cubicBezTo>
                      <a:close/>
                      <a:moveTo>
                        <a:pt x="33" y="20"/>
                      </a:moveTo>
                      <a:cubicBezTo>
                        <a:pt x="32" y="20"/>
                        <a:pt x="32" y="20"/>
                        <a:pt x="32" y="20"/>
                      </a:cubicBezTo>
                      <a:cubicBezTo>
                        <a:pt x="32" y="20"/>
                        <a:pt x="32" y="19"/>
                        <a:pt x="32" y="19"/>
                      </a:cubicBezTo>
                      <a:cubicBezTo>
                        <a:pt x="32" y="19"/>
                        <a:pt x="32" y="19"/>
                        <a:pt x="32" y="19"/>
                      </a:cubicBezTo>
                      <a:cubicBezTo>
                        <a:pt x="32" y="19"/>
                        <a:pt x="33" y="19"/>
                        <a:pt x="33" y="20"/>
                      </a:cubicBezTo>
                      <a:close/>
                      <a:moveTo>
                        <a:pt x="33" y="29"/>
                      </a:moveTo>
                      <a:cubicBezTo>
                        <a:pt x="33" y="29"/>
                        <a:pt x="33" y="29"/>
                        <a:pt x="33" y="29"/>
                      </a:cubicBezTo>
                      <a:cubicBezTo>
                        <a:pt x="33" y="29"/>
                        <a:pt x="33" y="29"/>
                        <a:pt x="34" y="30"/>
                      </a:cubicBezTo>
                      <a:cubicBezTo>
                        <a:pt x="34" y="30"/>
                        <a:pt x="33" y="30"/>
                        <a:pt x="33" y="30"/>
                      </a:cubicBezTo>
                      <a:cubicBezTo>
                        <a:pt x="33" y="30"/>
                        <a:pt x="33" y="29"/>
                        <a:pt x="33" y="29"/>
                      </a:cubicBezTo>
                      <a:close/>
                      <a:moveTo>
                        <a:pt x="33" y="27"/>
                      </a:moveTo>
                      <a:cubicBezTo>
                        <a:pt x="33" y="26"/>
                        <a:pt x="33" y="26"/>
                        <a:pt x="33" y="26"/>
                      </a:cubicBezTo>
                      <a:cubicBezTo>
                        <a:pt x="33" y="26"/>
                        <a:pt x="33" y="26"/>
                        <a:pt x="33" y="26"/>
                      </a:cubicBezTo>
                      <a:cubicBezTo>
                        <a:pt x="33" y="26"/>
                        <a:pt x="33" y="27"/>
                        <a:pt x="34" y="27"/>
                      </a:cubicBezTo>
                      <a:cubicBezTo>
                        <a:pt x="33" y="27"/>
                        <a:pt x="33" y="27"/>
                        <a:pt x="33" y="27"/>
                      </a:cubicBezTo>
                      <a:close/>
                      <a:moveTo>
                        <a:pt x="33" y="14"/>
                      </a:moveTo>
                      <a:cubicBezTo>
                        <a:pt x="33" y="15"/>
                        <a:pt x="33" y="14"/>
                        <a:pt x="32" y="14"/>
                      </a:cubicBezTo>
                      <a:cubicBezTo>
                        <a:pt x="32" y="14"/>
                        <a:pt x="33" y="14"/>
                        <a:pt x="33" y="14"/>
                      </a:cubicBezTo>
                      <a:close/>
                      <a:moveTo>
                        <a:pt x="32" y="16"/>
                      </a:moveTo>
                      <a:cubicBezTo>
                        <a:pt x="32" y="16"/>
                        <a:pt x="33" y="16"/>
                        <a:pt x="33" y="17"/>
                      </a:cubicBezTo>
                      <a:cubicBezTo>
                        <a:pt x="33" y="17"/>
                        <a:pt x="32" y="17"/>
                        <a:pt x="32" y="16"/>
                      </a:cubicBezTo>
                      <a:cubicBezTo>
                        <a:pt x="32" y="16"/>
                        <a:pt x="32" y="16"/>
                        <a:pt x="32" y="16"/>
                      </a:cubicBezTo>
                      <a:close/>
                      <a:moveTo>
                        <a:pt x="31" y="18"/>
                      </a:moveTo>
                      <a:cubicBezTo>
                        <a:pt x="31" y="18"/>
                        <a:pt x="31" y="18"/>
                        <a:pt x="31" y="17"/>
                      </a:cubicBezTo>
                      <a:cubicBezTo>
                        <a:pt x="31" y="17"/>
                        <a:pt x="32" y="18"/>
                        <a:pt x="31" y="18"/>
                      </a:cubicBezTo>
                      <a:close/>
                      <a:moveTo>
                        <a:pt x="30" y="18"/>
                      </a:moveTo>
                      <a:cubicBezTo>
                        <a:pt x="31" y="18"/>
                        <a:pt x="31" y="19"/>
                        <a:pt x="30" y="19"/>
                      </a:cubicBezTo>
                      <a:cubicBezTo>
                        <a:pt x="30" y="19"/>
                        <a:pt x="30" y="19"/>
                        <a:pt x="30" y="19"/>
                      </a:cubicBezTo>
                      <a:cubicBezTo>
                        <a:pt x="30" y="19"/>
                        <a:pt x="30" y="19"/>
                        <a:pt x="30" y="18"/>
                      </a:cubicBezTo>
                      <a:close/>
                      <a:moveTo>
                        <a:pt x="30" y="14"/>
                      </a:moveTo>
                      <a:cubicBezTo>
                        <a:pt x="30" y="14"/>
                        <a:pt x="30" y="14"/>
                        <a:pt x="30" y="14"/>
                      </a:cubicBezTo>
                      <a:cubicBezTo>
                        <a:pt x="30" y="14"/>
                        <a:pt x="30" y="14"/>
                        <a:pt x="30" y="14"/>
                      </a:cubicBezTo>
                      <a:close/>
                      <a:moveTo>
                        <a:pt x="30" y="21"/>
                      </a:moveTo>
                      <a:cubicBezTo>
                        <a:pt x="30" y="21"/>
                        <a:pt x="30" y="22"/>
                        <a:pt x="30" y="22"/>
                      </a:cubicBezTo>
                      <a:cubicBezTo>
                        <a:pt x="30" y="21"/>
                        <a:pt x="30" y="21"/>
                        <a:pt x="30" y="21"/>
                      </a:cubicBezTo>
                      <a:close/>
                      <a:moveTo>
                        <a:pt x="30" y="17"/>
                      </a:moveTo>
                      <a:cubicBezTo>
                        <a:pt x="30" y="18"/>
                        <a:pt x="30" y="18"/>
                        <a:pt x="30" y="18"/>
                      </a:cubicBezTo>
                      <a:cubicBezTo>
                        <a:pt x="29" y="18"/>
                        <a:pt x="30" y="18"/>
                        <a:pt x="30" y="17"/>
                      </a:cubicBezTo>
                      <a:close/>
                      <a:moveTo>
                        <a:pt x="29" y="45"/>
                      </a:moveTo>
                      <a:cubicBezTo>
                        <a:pt x="30" y="45"/>
                        <a:pt x="30" y="46"/>
                        <a:pt x="30" y="46"/>
                      </a:cubicBezTo>
                      <a:cubicBezTo>
                        <a:pt x="29" y="46"/>
                        <a:pt x="29" y="46"/>
                        <a:pt x="29" y="45"/>
                      </a:cubicBezTo>
                      <a:close/>
                      <a:moveTo>
                        <a:pt x="29" y="45"/>
                      </a:moveTo>
                      <a:cubicBezTo>
                        <a:pt x="29" y="45"/>
                        <a:pt x="29" y="45"/>
                        <a:pt x="29" y="44"/>
                      </a:cubicBezTo>
                      <a:cubicBezTo>
                        <a:pt x="29" y="45"/>
                        <a:pt x="30" y="45"/>
                        <a:pt x="30" y="45"/>
                      </a:cubicBezTo>
                      <a:cubicBezTo>
                        <a:pt x="29" y="45"/>
                        <a:pt x="29" y="45"/>
                        <a:pt x="29" y="45"/>
                      </a:cubicBezTo>
                      <a:close/>
                      <a:moveTo>
                        <a:pt x="29" y="43"/>
                      </a:moveTo>
                      <a:cubicBezTo>
                        <a:pt x="29" y="43"/>
                        <a:pt x="29" y="43"/>
                        <a:pt x="30" y="43"/>
                      </a:cubicBezTo>
                      <a:cubicBezTo>
                        <a:pt x="30" y="43"/>
                        <a:pt x="30" y="44"/>
                        <a:pt x="30" y="44"/>
                      </a:cubicBezTo>
                      <a:cubicBezTo>
                        <a:pt x="29" y="44"/>
                        <a:pt x="30" y="43"/>
                        <a:pt x="29" y="43"/>
                      </a:cubicBezTo>
                      <a:close/>
                      <a:moveTo>
                        <a:pt x="30" y="33"/>
                      </a:moveTo>
                      <a:cubicBezTo>
                        <a:pt x="30" y="32"/>
                        <a:pt x="30" y="33"/>
                        <a:pt x="30" y="33"/>
                      </a:cubicBezTo>
                      <a:cubicBezTo>
                        <a:pt x="30" y="33"/>
                        <a:pt x="30" y="33"/>
                        <a:pt x="30" y="33"/>
                      </a:cubicBezTo>
                      <a:close/>
                      <a:moveTo>
                        <a:pt x="30" y="19"/>
                      </a:moveTo>
                      <a:cubicBezTo>
                        <a:pt x="31" y="20"/>
                        <a:pt x="31" y="20"/>
                        <a:pt x="30" y="20"/>
                      </a:cubicBezTo>
                      <a:cubicBezTo>
                        <a:pt x="30" y="20"/>
                        <a:pt x="30" y="20"/>
                        <a:pt x="30" y="19"/>
                      </a:cubicBezTo>
                      <a:close/>
                      <a:moveTo>
                        <a:pt x="31" y="42"/>
                      </a:moveTo>
                      <a:cubicBezTo>
                        <a:pt x="31" y="42"/>
                        <a:pt x="31" y="42"/>
                        <a:pt x="31" y="43"/>
                      </a:cubicBezTo>
                      <a:cubicBezTo>
                        <a:pt x="31" y="43"/>
                        <a:pt x="31" y="42"/>
                        <a:pt x="31" y="42"/>
                      </a:cubicBezTo>
                      <a:cubicBezTo>
                        <a:pt x="31" y="41"/>
                        <a:pt x="31" y="41"/>
                        <a:pt x="31" y="40"/>
                      </a:cubicBezTo>
                      <a:cubicBezTo>
                        <a:pt x="31" y="40"/>
                        <a:pt x="31" y="40"/>
                        <a:pt x="31" y="39"/>
                      </a:cubicBezTo>
                      <a:cubicBezTo>
                        <a:pt x="31" y="39"/>
                        <a:pt x="31" y="40"/>
                        <a:pt x="32" y="40"/>
                      </a:cubicBezTo>
                      <a:cubicBezTo>
                        <a:pt x="32" y="40"/>
                        <a:pt x="31" y="40"/>
                        <a:pt x="31" y="40"/>
                      </a:cubicBezTo>
                      <a:cubicBezTo>
                        <a:pt x="31" y="41"/>
                        <a:pt x="31" y="41"/>
                        <a:pt x="32" y="41"/>
                      </a:cubicBezTo>
                      <a:cubicBezTo>
                        <a:pt x="32" y="41"/>
                        <a:pt x="32" y="41"/>
                        <a:pt x="32" y="40"/>
                      </a:cubicBezTo>
                      <a:cubicBezTo>
                        <a:pt x="32" y="41"/>
                        <a:pt x="32" y="40"/>
                        <a:pt x="32" y="40"/>
                      </a:cubicBezTo>
                      <a:cubicBezTo>
                        <a:pt x="33" y="41"/>
                        <a:pt x="33" y="42"/>
                        <a:pt x="33" y="42"/>
                      </a:cubicBezTo>
                      <a:cubicBezTo>
                        <a:pt x="32" y="42"/>
                        <a:pt x="33" y="41"/>
                        <a:pt x="32" y="41"/>
                      </a:cubicBezTo>
                      <a:cubicBezTo>
                        <a:pt x="32" y="41"/>
                        <a:pt x="32" y="42"/>
                        <a:pt x="32" y="42"/>
                      </a:cubicBezTo>
                      <a:cubicBezTo>
                        <a:pt x="32" y="42"/>
                        <a:pt x="32" y="42"/>
                        <a:pt x="31" y="42"/>
                      </a:cubicBezTo>
                      <a:close/>
                      <a:moveTo>
                        <a:pt x="33" y="46"/>
                      </a:moveTo>
                      <a:cubicBezTo>
                        <a:pt x="33" y="45"/>
                        <a:pt x="33" y="45"/>
                        <a:pt x="33" y="45"/>
                      </a:cubicBezTo>
                      <a:cubicBezTo>
                        <a:pt x="33" y="44"/>
                        <a:pt x="32" y="44"/>
                        <a:pt x="32" y="44"/>
                      </a:cubicBezTo>
                      <a:cubicBezTo>
                        <a:pt x="32" y="44"/>
                        <a:pt x="32" y="43"/>
                        <a:pt x="32" y="43"/>
                      </a:cubicBezTo>
                      <a:cubicBezTo>
                        <a:pt x="32" y="44"/>
                        <a:pt x="33" y="44"/>
                        <a:pt x="33" y="44"/>
                      </a:cubicBezTo>
                      <a:cubicBezTo>
                        <a:pt x="33" y="44"/>
                        <a:pt x="34" y="44"/>
                        <a:pt x="34" y="45"/>
                      </a:cubicBezTo>
                      <a:cubicBezTo>
                        <a:pt x="33" y="45"/>
                        <a:pt x="33" y="45"/>
                        <a:pt x="33" y="45"/>
                      </a:cubicBezTo>
                      <a:cubicBezTo>
                        <a:pt x="33" y="45"/>
                        <a:pt x="33" y="46"/>
                        <a:pt x="33" y="46"/>
                      </a:cubicBezTo>
                      <a:close/>
                      <a:moveTo>
                        <a:pt x="32" y="40"/>
                      </a:moveTo>
                      <a:cubicBezTo>
                        <a:pt x="32" y="40"/>
                        <a:pt x="32" y="39"/>
                        <a:pt x="32" y="39"/>
                      </a:cubicBezTo>
                      <a:cubicBezTo>
                        <a:pt x="32" y="39"/>
                        <a:pt x="32" y="39"/>
                        <a:pt x="33" y="39"/>
                      </a:cubicBezTo>
                      <a:cubicBezTo>
                        <a:pt x="33" y="39"/>
                        <a:pt x="33" y="38"/>
                        <a:pt x="33" y="39"/>
                      </a:cubicBezTo>
                      <a:cubicBezTo>
                        <a:pt x="34" y="39"/>
                        <a:pt x="33" y="40"/>
                        <a:pt x="34" y="40"/>
                      </a:cubicBezTo>
                      <a:cubicBezTo>
                        <a:pt x="34" y="41"/>
                        <a:pt x="34" y="40"/>
                        <a:pt x="34" y="40"/>
                      </a:cubicBezTo>
                      <a:cubicBezTo>
                        <a:pt x="34" y="41"/>
                        <a:pt x="33" y="40"/>
                        <a:pt x="32" y="40"/>
                      </a:cubicBezTo>
                      <a:close/>
                      <a:moveTo>
                        <a:pt x="35" y="44"/>
                      </a:moveTo>
                      <a:cubicBezTo>
                        <a:pt x="35" y="44"/>
                        <a:pt x="35" y="44"/>
                        <a:pt x="35" y="44"/>
                      </a:cubicBezTo>
                      <a:cubicBezTo>
                        <a:pt x="35" y="44"/>
                        <a:pt x="35" y="44"/>
                        <a:pt x="35" y="44"/>
                      </a:cubicBezTo>
                      <a:cubicBezTo>
                        <a:pt x="35" y="45"/>
                        <a:pt x="35" y="45"/>
                        <a:pt x="35" y="44"/>
                      </a:cubicBezTo>
                      <a:close/>
                      <a:moveTo>
                        <a:pt x="35" y="48"/>
                      </a:moveTo>
                      <a:cubicBezTo>
                        <a:pt x="35" y="48"/>
                        <a:pt x="35" y="47"/>
                        <a:pt x="35" y="47"/>
                      </a:cubicBezTo>
                      <a:cubicBezTo>
                        <a:pt x="35" y="47"/>
                        <a:pt x="36" y="48"/>
                        <a:pt x="36" y="48"/>
                      </a:cubicBezTo>
                      <a:cubicBezTo>
                        <a:pt x="35" y="48"/>
                        <a:pt x="35" y="48"/>
                        <a:pt x="35" y="48"/>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213" name="任意多边形 11343"/>
                <p:cNvSpPr/>
                <p:nvPr/>
              </p:nvSpPr>
              <p:spPr>
                <a:xfrm>
                  <a:off x="3878" y="2667"/>
                  <a:ext cx="310" cy="401"/>
                </a:xfrm>
                <a:custGeom>
                  <a:avLst/>
                  <a:gdLst/>
                  <a:ahLst/>
                  <a:cxnLst/>
                  <a:rect l="0" t="0" r="r" b="b"/>
                  <a:pathLst>
                    <a:path w="282" h="365">
                      <a:moveTo>
                        <a:pt x="45" y="219"/>
                      </a:moveTo>
                      <a:lnTo>
                        <a:pt x="278" y="365"/>
                      </a:lnTo>
                      <a:lnTo>
                        <a:pt x="282" y="131"/>
                      </a:lnTo>
                      <a:lnTo>
                        <a:pt x="0" y="0"/>
                      </a:lnTo>
                      <a:lnTo>
                        <a:pt x="45" y="219"/>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9214" name="任意多边形 11344"/>
                <p:cNvSpPr/>
                <p:nvPr/>
              </p:nvSpPr>
              <p:spPr>
                <a:xfrm>
                  <a:off x="4182" y="2648"/>
                  <a:ext cx="218" cy="420"/>
                </a:xfrm>
                <a:custGeom>
                  <a:avLst/>
                  <a:gdLst/>
                  <a:ahLst/>
                  <a:cxnLst/>
                  <a:rect l="0" t="0" r="r" b="b"/>
                  <a:pathLst>
                    <a:path w="198" h="382">
                      <a:moveTo>
                        <a:pt x="198" y="0"/>
                      </a:moveTo>
                      <a:lnTo>
                        <a:pt x="4" y="148"/>
                      </a:lnTo>
                      <a:lnTo>
                        <a:pt x="0" y="382"/>
                      </a:lnTo>
                      <a:lnTo>
                        <a:pt x="164" y="214"/>
                      </a:lnTo>
                      <a:lnTo>
                        <a:pt x="198" y="0"/>
                      </a:lnTo>
                      <a:close/>
                    </a:path>
                  </a:pathLst>
                </a:custGeom>
                <a:solidFill>
                  <a:srgbClr val="9B8E7B">
                    <a:alpha val="100000"/>
                  </a:srgbClr>
                </a:solidFill>
                <a:ln w="4826">
                  <a:noFill/>
                </a:ln>
              </p:spPr>
              <p:txBody>
                <a:bodyPr/>
                <a:lstStyle/>
                <a:p>
                  <a:endParaRPr lang="zh-CN" altLang="en-US"/>
                </a:p>
              </p:txBody>
            </p:sp>
            <p:sp>
              <p:nvSpPr>
                <p:cNvPr id="1049215" name="任意多边形 11345"/>
                <p:cNvSpPr/>
                <p:nvPr/>
              </p:nvSpPr>
              <p:spPr>
                <a:xfrm>
                  <a:off x="3878" y="2568"/>
                  <a:ext cx="522" cy="242"/>
                </a:xfrm>
                <a:custGeom>
                  <a:avLst/>
                  <a:gdLst/>
                  <a:ahLst/>
                  <a:cxnLst/>
                  <a:rect l="0" t="0" r="r" b="b"/>
                  <a:pathLst>
                    <a:path w="476" h="221">
                      <a:moveTo>
                        <a:pt x="0" y="90"/>
                      </a:moveTo>
                      <a:lnTo>
                        <a:pt x="244" y="0"/>
                      </a:lnTo>
                      <a:lnTo>
                        <a:pt x="476" y="73"/>
                      </a:lnTo>
                      <a:lnTo>
                        <a:pt x="282" y="221"/>
                      </a:lnTo>
                      <a:lnTo>
                        <a:pt x="0" y="9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solidFill>
                  <a:prstDash val="solid"/>
                  <a:miter/>
                  <a:headEnd type="none" w="med" len="med"/>
                  <a:tailEnd type="none" w="med" len="med"/>
                </a:ln>
              </p:spPr>
              <p:txBody>
                <a:bodyPr/>
                <a:lstStyle/>
                <a:p>
                  <a:endParaRPr lang="zh-CN" altLang="en-US"/>
                </a:p>
              </p:txBody>
            </p:sp>
            <p:sp>
              <p:nvSpPr>
                <p:cNvPr id="1049216" name="任意多边形 11346"/>
                <p:cNvSpPr/>
                <p:nvPr/>
              </p:nvSpPr>
              <p:spPr>
                <a:xfrm>
                  <a:off x="3915" y="2581"/>
                  <a:ext cx="232" cy="92"/>
                </a:xfrm>
                <a:custGeom>
                  <a:avLst/>
                  <a:gdLst/>
                  <a:ahLst/>
                  <a:cxnLst/>
                  <a:rect l="0" t="0" r="r" b="b"/>
                  <a:pathLst>
                    <a:path w="212" h="85">
                      <a:moveTo>
                        <a:pt x="0" y="81"/>
                      </a:moveTo>
                      <a:lnTo>
                        <a:pt x="212" y="0"/>
                      </a:lnTo>
                      <a:lnTo>
                        <a:pt x="210" y="6"/>
                      </a:lnTo>
                      <a:lnTo>
                        <a:pt x="9" y="85"/>
                      </a:lnTo>
                      <a:lnTo>
                        <a:pt x="0" y="81"/>
                      </a:lnTo>
                      <a:close/>
                    </a:path>
                  </a:pathLst>
                </a:custGeom>
                <a:solidFill>
                  <a:srgbClr val="555248">
                    <a:alpha val="100000"/>
                  </a:srgbClr>
                </a:solidFill>
                <a:ln w="4826">
                  <a:noFill/>
                </a:ln>
              </p:spPr>
              <p:txBody>
                <a:bodyPr/>
                <a:lstStyle/>
                <a:p>
                  <a:endParaRPr lang="zh-CN" altLang="en-US"/>
                </a:p>
              </p:txBody>
            </p:sp>
            <p:sp>
              <p:nvSpPr>
                <p:cNvPr id="1049217" name="任意多边形 11347"/>
                <p:cNvSpPr/>
                <p:nvPr/>
              </p:nvSpPr>
              <p:spPr>
                <a:xfrm>
                  <a:off x="4146" y="2581"/>
                  <a:ext cx="222" cy="77"/>
                </a:xfrm>
                <a:custGeom>
                  <a:avLst/>
                  <a:gdLst/>
                  <a:ahLst/>
                  <a:cxnLst/>
                  <a:rect l="0" t="0" r="r" b="b"/>
                  <a:pathLst>
                    <a:path w="202" h="70">
                      <a:moveTo>
                        <a:pt x="2" y="0"/>
                      </a:moveTo>
                      <a:lnTo>
                        <a:pt x="202" y="66"/>
                      </a:lnTo>
                      <a:lnTo>
                        <a:pt x="196" y="70"/>
                      </a:lnTo>
                      <a:lnTo>
                        <a:pt x="0" y="6"/>
                      </a:lnTo>
                      <a:lnTo>
                        <a:pt x="2" y="0"/>
                      </a:lnTo>
                      <a:close/>
                    </a:path>
                  </a:pathLst>
                </a:custGeom>
                <a:solidFill>
                  <a:srgbClr val="9F8A6D">
                    <a:alpha val="100000"/>
                  </a:srgbClr>
                </a:solidFill>
                <a:ln w="4826">
                  <a:noFill/>
                </a:ln>
              </p:spPr>
              <p:txBody>
                <a:bodyPr/>
                <a:lstStyle/>
                <a:p>
                  <a:endParaRPr lang="zh-CN" altLang="en-US"/>
                </a:p>
              </p:txBody>
            </p:sp>
            <p:sp>
              <p:nvSpPr>
                <p:cNvPr id="1049218" name="任意多边形 11348"/>
                <p:cNvSpPr/>
                <p:nvPr/>
              </p:nvSpPr>
              <p:spPr>
                <a:xfrm>
                  <a:off x="3925" y="2658"/>
                  <a:ext cx="436" cy="128"/>
                </a:xfrm>
                <a:custGeom>
                  <a:avLst/>
                  <a:gdLst/>
                  <a:ahLst/>
                  <a:cxnLst/>
                  <a:rect l="0" t="0" r="r" b="b"/>
                  <a:pathLst>
                    <a:path w="397" h="117">
                      <a:moveTo>
                        <a:pt x="0" y="15"/>
                      </a:moveTo>
                      <a:lnTo>
                        <a:pt x="233" y="117"/>
                      </a:lnTo>
                      <a:lnTo>
                        <a:pt x="397" y="0"/>
                      </a:lnTo>
                      <a:lnTo>
                        <a:pt x="397" y="0"/>
                      </a:lnTo>
                      <a:lnTo>
                        <a:pt x="233" y="115"/>
                      </a:lnTo>
                      <a:lnTo>
                        <a:pt x="2" y="15"/>
                      </a:lnTo>
                      <a:lnTo>
                        <a:pt x="0" y="15"/>
                      </a:lnTo>
                      <a:close/>
                    </a:path>
                  </a:pathLst>
                </a:custGeom>
                <a:noFill/>
                <a:ln w="4826" cap="flat" cmpd="sng">
                  <a:solidFill>
                    <a:srgbClr val="C4B39D"/>
                  </a:solidFill>
                  <a:prstDash val="solid"/>
                  <a:miter/>
                  <a:headEnd type="none" w="med" len="med"/>
                  <a:tailEnd type="none" w="med" len="med"/>
                </a:ln>
              </p:spPr>
              <p:txBody>
                <a:bodyPr/>
                <a:lstStyle/>
                <a:p>
                  <a:endParaRPr lang="zh-CN" altLang="en-US"/>
                </a:p>
              </p:txBody>
            </p:sp>
            <p:sp>
              <p:nvSpPr>
                <p:cNvPr id="1049219" name="任意多边形 11349"/>
                <p:cNvSpPr/>
                <p:nvPr/>
              </p:nvSpPr>
              <p:spPr>
                <a:xfrm>
                  <a:off x="3905" y="2697"/>
                  <a:ext cx="45" cy="209"/>
                </a:xfrm>
                <a:custGeom>
                  <a:avLst/>
                  <a:gdLst/>
                  <a:ahLst/>
                  <a:cxnLst/>
                  <a:rect l="0" t="0" r="r" b="b"/>
                  <a:pathLst>
                    <a:path w="41" h="191">
                      <a:moveTo>
                        <a:pt x="0" y="0"/>
                      </a:moveTo>
                      <a:lnTo>
                        <a:pt x="35" y="191"/>
                      </a:lnTo>
                      <a:lnTo>
                        <a:pt x="41" y="185"/>
                      </a:lnTo>
                      <a:lnTo>
                        <a:pt x="9" y="5"/>
                      </a:lnTo>
                      <a:lnTo>
                        <a:pt x="0" y="0"/>
                      </a:lnTo>
                      <a:close/>
                    </a:path>
                  </a:pathLst>
                </a:custGeom>
                <a:solidFill>
                  <a:srgbClr val="70695A">
                    <a:alpha val="100000"/>
                  </a:srgbClr>
                </a:solidFill>
                <a:ln w="4826">
                  <a:noFill/>
                </a:ln>
              </p:spPr>
              <p:txBody>
                <a:bodyPr/>
                <a:lstStyle/>
                <a:p>
                  <a:endParaRPr lang="zh-CN" altLang="en-US"/>
                </a:p>
              </p:txBody>
            </p:sp>
            <p:sp>
              <p:nvSpPr>
                <p:cNvPr id="1049220" name="任意多边形 11350"/>
                <p:cNvSpPr/>
                <p:nvPr/>
              </p:nvSpPr>
              <p:spPr>
                <a:xfrm>
                  <a:off x="3943" y="2899"/>
                  <a:ext cx="221" cy="141"/>
                </a:xfrm>
                <a:custGeom>
                  <a:avLst/>
                  <a:gdLst/>
                  <a:ahLst/>
                  <a:cxnLst/>
                  <a:rect l="0" t="0" r="r" b="b"/>
                  <a:pathLst>
                    <a:path w="201" h="128">
                      <a:moveTo>
                        <a:pt x="201" y="128"/>
                      </a:moveTo>
                      <a:lnTo>
                        <a:pt x="0" y="6"/>
                      </a:lnTo>
                      <a:lnTo>
                        <a:pt x="6" y="0"/>
                      </a:lnTo>
                      <a:lnTo>
                        <a:pt x="201" y="123"/>
                      </a:lnTo>
                      <a:lnTo>
                        <a:pt x="201" y="128"/>
                      </a:lnTo>
                      <a:close/>
                    </a:path>
                  </a:pathLst>
                </a:custGeom>
                <a:solidFill>
                  <a:srgbClr val="DEC5A7">
                    <a:alpha val="100000"/>
                  </a:srgbClr>
                </a:solidFill>
                <a:ln w="4826">
                  <a:noFill/>
                </a:ln>
              </p:spPr>
              <p:txBody>
                <a:bodyPr/>
                <a:lstStyle/>
                <a:p>
                  <a:endParaRPr lang="zh-CN" altLang="en-US"/>
                </a:p>
              </p:txBody>
            </p:sp>
            <p:sp>
              <p:nvSpPr>
                <p:cNvPr id="1049221" name="任意多边形 11351"/>
                <p:cNvSpPr/>
                <p:nvPr/>
              </p:nvSpPr>
              <p:spPr>
                <a:xfrm>
                  <a:off x="3915" y="2702"/>
                  <a:ext cx="252" cy="338"/>
                </a:xfrm>
                <a:custGeom>
                  <a:avLst/>
                  <a:gdLst/>
                  <a:ahLst/>
                  <a:cxnLst/>
                  <a:rect l="0" t="0" r="r" b="b"/>
                  <a:pathLst>
                    <a:path w="229" h="308">
                      <a:moveTo>
                        <a:pt x="0" y="0"/>
                      </a:moveTo>
                      <a:lnTo>
                        <a:pt x="227" y="110"/>
                      </a:lnTo>
                      <a:lnTo>
                        <a:pt x="229" y="308"/>
                      </a:lnTo>
                      <a:lnTo>
                        <a:pt x="227" y="308"/>
                      </a:lnTo>
                      <a:lnTo>
                        <a:pt x="225" y="110"/>
                      </a:lnTo>
                      <a:lnTo>
                        <a:pt x="0" y="0"/>
                      </a:lnTo>
                      <a:lnTo>
                        <a:pt x="0" y="0"/>
                      </a:lnTo>
                      <a:close/>
                    </a:path>
                  </a:pathLst>
                </a:custGeom>
                <a:noFill/>
                <a:ln w="4826" cap="flat" cmpd="sng">
                  <a:solidFill>
                    <a:srgbClr val="D4BA98"/>
                  </a:solidFill>
                  <a:prstDash val="solid"/>
                  <a:miter/>
                  <a:headEnd type="none" w="med" len="med"/>
                  <a:tailEnd type="none" w="med" len="med"/>
                </a:ln>
              </p:spPr>
              <p:txBody>
                <a:bodyPr/>
                <a:lstStyle/>
                <a:p>
                  <a:endParaRPr lang="zh-CN" altLang="en-US"/>
                </a:p>
              </p:txBody>
            </p:sp>
            <p:sp>
              <p:nvSpPr>
                <p:cNvPr id="1049222" name="任意多边形 11352"/>
                <p:cNvSpPr/>
                <p:nvPr/>
              </p:nvSpPr>
              <p:spPr>
                <a:xfrm>
                  <a:off x="4351" y="2672"/>
                  <a:ext cx="38" cy="205"/>
                </a:xfrm>
                <a:custGeom>
                  <a:avLst/>
                  <a:gdLst/>
                  <a:ahLst/>
                  <a:cxnLst/>
                  <a:rect l="0" t="0" r="r" b="b"/>
                  <a:pathLst>
                    <a:path w="34" h="187">
                      <a:moveTo>
                        <a:pt x="34" y="0"/>
                      </a:moveTo>
                      <a:lnTo>
                        <a:pt x="6" y="187"/>
                      </a:lnTo>
                      <a:lnTo>
                        <a:pt x="0" y="185"/>
                      </a:lnTo>
                      <a:lnTo>
                        <a:pt x="26" y="8"/>
                      </a:lnTo>
                      <a:lnTo>
                        <a:pt x="34" y="0"/>
                      </a:lnTo>
                      <a:close/>
                    </a:path>
                  </a:pathLst>
                </a:custGeom>
                <a:solidFill>
                  <a:srgbClr val="6C6452">
                    <a:alpha val="100000"/>
                  </a:srgbClr>
                </a:solidFill>
                <a:ln w="4826">
                  <a:noFill/>
                </a:ln>
              </p:spPr>
              <p:txBody>
                <a:bodyPr/>
                <a:lstStyle/>
                <a:p>
                  <a:endParaRPr lang="zh-CN" altLang="en-US"/>
                </a:p>
              </p:txBody>
            </p:sp>
            <p:sp>
              <p:nvSpPr>
                <p:cNvPr id="1049223" name="任意多边形 11353"/>
                <p:cNvSpPr/>
                <p:nvPr/>
              </p:nvSpPr>
              <p:spPr>
                <a:xfrm>
                  <a:off x="4197" y="2874"/>
                  <a:ext cx="160" cy="164"/>
                </a:xfrm>
                <a:custGeom>
                  <a:avLst/>
                  <a:gdLst/>
                  <a:ahLst/>
                  <a:cxnLst/>
                  <a:rect l="0" t="0" r="r" b="b"/>
                  <a:pathLst>
                    <a:path w="77" h="79">
                      <a:moveTo>
                        <a:pt x="0" y="79"/>
                      </a:moveTo>
                      <a:cubicBezTo>
                        <a:pt x="0" y="78"/>
                        <a:pt x="0" y="74"/>
                        <a:pt x="0" y="74"/>
                      </a:cubicBezTo>
                      <a:cubicBezTo>
                        <a:pt x="74" y="0"/>
                        <a:pt x="74" y="0"/>
                        <a:pt x="74" y="0"/>
                      </a:cubicBezTo>
                      <a:cubicBezTo>
                        <a:pt x="77" y="1"/>
                        <a:pt x="77" y="1"/>
                        <a:pt x="77" y="1"/>
                      </a:cubicBezTo>
                      <a:lnTo>
                        <a:pt x="0" y="79"/>
                      </a:lnTo>
                      <a:close/>
                    </a:path>
                  </a:pathLst>
                </a:custGeom>
                <a:solidFill>
                  <a:srgbClr val="B1A189">
                    <a:alpha val="100000"/>
                  </a:srgbClr>
                </a:solidFill>
                <a:ln w="4826">
                  <a:noFill/>
                </a:ln>
              </p:spPr>
              <p:txBody>
                <a:bodyPr/>
                <a:lstStyle/>
                <a:p>
                  <a:endParaRPr lang="zh-CN" altLang="en-US"/>
                </a:p>
              </p:txBody>
            </p:sp>
            <p:sp>
              <p:nvSpPr>
                <p:cNvPr id="1049224" name="任意多边形 11354"/>
                <p:cNvSpPr/>
                <p:nvPr/>
              </p:nvSpPr>
              <p:spPr>
                <a:xfrm>
                  <a:off x="4197" y="2672"/>
                  <a:ext cx="192" cy="357"/>
                </a:xfrm>
                <a:custGeom>
                  <a:avLst/>
                  <a:gdLst/>
                  <a:ahLst/>
                  <a:cxnLst/>
                  <a:rect l="0" t="0" r="r" b="b"/>
                  <a:pathLst>
                    <a:path w="174" h="325">
                      <a:moveTo>
                        <a:pt x="0" y="325"/>
                      </a:moveTo>
                      <a:lnTo>
                        <a:pt x="4" y="132"/>
                      </a:lnTo>
                      <a:lnTo>
                        <a:pt x="174" y="0"/>
                      </a:lnTo>
                      <a:lnTo>
                        <a:pt x="166" y="8"/>
                      </a:lnTo>
                      <a:lnTo>
                        <a:pt x="6" y="134"/>
                      </a:lnTo>
                      <a:lnTo>
                        <a:pt x="0" y="325"/>
                      </a:lnTo>
                      <a:lnTo>
                        <a:pt x="0" y="325"/>
                      </a:lnTo>
                      <a:close/>
                    </a:path>
                  </a:pathLst>
                </a:custGeom>
                <a:solidFill>
                  <a:srgbClr val="FFFFFF">
                    <a:alpha val="100000"/>
                  </a:srgbClr>
                </a:solidFill>
                <a:ln w="4763" cap="flat" cmpd="sng">
                  <a:solidFill>
                    <a:srgbClr val="231F20">
                      <a:alpha val="100000"/>
                    </a:srgbClr>
                  </a:solidFill>
                  <a:prstDash val="solid"/>
                  <a:miter lim="800000"/>
                  <a:headEnd type="none" w="med" len="med"/>
                  <a:tailEnd type="none" w="med" len="med"/>
                </a:ln>
              </p:spPr>
              <p:txBody>
                <a:bodyPr/>
                <a:lstStyle/>
                <a:p>
                  <a:endParaRPr lang="zh-CN" altLang="en-US"/>
                </a:p>
              </p:txBody>
            </p:sp>
          </p:grpSp>
        </p:grpSp>
      </p:grpSp>
      <p:sp>
        <p:nvSpPr>
          <p:cNvPr id="1049225" name="矩形 11430"/>
          <p:cNvSpPr>
            <a:spLocks noChangeAspect="1" noTextEdit="1"/>
          </p:cNvSpPr>
          <p:nvPr/>
        </p:nvSpPr>
        <p:spPr>
          <a:xfrm>
            <a:off x="13093700" y="1968501"/>
            <a:ext cx="280988" cy="269875"/>
          </a:xfrm>
          <a:prstGeom prst="rect">
            <a:avLst/>
          </a:prstGeom>
          <a:noFill/>
          <a:ln w="9525">
            <a:noFill/>
          </a:ln>
        </p:spPr>
        <p:txBody>
          <a:bodyPr/>
          <a:lstStyle/>
          <a:p>
            <a:endParaRPr lang="zh-CN" altLang="en-US"/>
          </a:p>
        </p:txBody>
      </p:sp>
      <p:pic>
        <p:nvPicPr>
          <p:cNvPr id="2097155" name="图片 1" descr="The weibo2 for Android 设置模块功能结构图"/>
          <p:cNvPicPr>
            <a:picLocks noChangeAspect="1"/>
          </p:cNvPicPr>
          <p:nvPr/>
        </p:nvPicPr>
        <p:blipFill>
          <a:blip r:embed="rId2"/>
          <a:stretch>
            <a:fillRect/>
          </a:stretch>
        </p:blipFill>
        <p:spPr>
          <a:xfrm>
            <a:off x="2533016" y="866775"/>
            <a:ext cx="6511925" cy="5542280"/>
          </a:xfrm>
          <a:prstGeom prst="rect">
            <a:avLst/>
          </a:prstGeom>
        </p:spPr>
      </p:pic>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1049150"/>
                                        </p:tgtEl>
                                        <p:attrNameLst>
                                          <p:attrName>style.visibility</p:attrName>
                                        </p:attrNameLst>
                                      </p:cBhvr>
                                      <p:to>
                                        <p:strVal val="visible"/>
                                      </p:to>
                                    </p:set>
                                    <p:animEffect transition="in" filter="wipe(right)">
                                      <p:cBhvr>
                                        <p:cTn id="7" dur="500"/>
                                        <p:tgtEl>
                                          <p:spTgt spid="1049150"/>
                                        </p:tgtEl>
                                      </p:cBhvr>
                                    </p:animEffect>
                                  </p:childTnLst>
                                </p:cTn>
                              </p:par>
                              <p:par>
                                <p:cTn id="8" presetID="22" presetClass="entr" presetSubtype="2" fill="hold" nodeType="withEffect">
                                  <p:stCondLst>
                                    <p:cond delay="0"/>
                                  </p:stCondLst>
                                  <p:childTnLst>
                                    <p:set>
                                      <p:cBhvr>
                                        <p:cTn id="9" dur="1" fill="hold">
                                          <p:stCondLst>
                                            <p:cond delay="0"/>
                                          </p:stCondLst>
                                        </p:cTn>
                                        <p:tgtEl>
                                          <p:spTgt spid="1049149"/>
                                        </p:tgtEl>
                                        <p:attrNameLst>
                                          <p:attrName>style.visibility</p:attrName>
                                        </p:attrNameLst>
                                      </p:cBhvr>
                                      <p:to>
                                        <p:strVal val="visible"/>
                                      </p:to>
                                    </p:set>
                                    <p:animEffect transition="in" filter="wipe(right)">
                                      <p:cBhvr>
                                        <p:cTn id="10" dur="500"/>
                                        <p:tgtEl>
                                          <p:spTgt spid="1049149"/>
                                        </p:tgtEl>
                                      </p:cBhvr>
                                    </p:animEffect>
                                  </p:childTnLst>
                                </p:cTn>
                              </p:par>
                              <p:par>
                                <p:cTn id="11" presetID="22" presetClass="entr" presetSubtype="2" fill="hold" nodeType="withEffect">
                                  <p:stCondLst>
                                    <p:cond delay="0"/>
                                  </p:stCondLst>
                                  <p:childTnLst>
                                    <p:set>
                                      <p:cBhvr>
                                        <p:cTn id="12" dur="1" fill="hold">
                                          <p:stCondLst>
                                            <p:cond delay="0"/>
                                          </p:stCondLst>
                                        </p:cTn>
                                        <p:tgtEl>
                                          <p:spTgt spid="1049151"/>
                                        </p:tgtEl>
                                        <p:attrNameLst>
                                          <p:attrName>style.visibility</p:attrName>
                                        </p:attrNameLst>
                                      </p:cBhvr>
                                      <p:to>
                                        <p:strVal val="visible"/>
                                      </p:to>
                                    </p:set>
                                    <p:animEffect transition="in" filter="wipe(right)">
                                      <p:cBhvr>
                                        <p:cTn id="13" dur="500"/>
                                        <p:tgtEl>
                                          <p:spTgt spid="1049151"/>
                                        </p:tgtEl>
                                      </p:cBhvr>
                                    </p:animEffect>
                                  </p:childTnLst>
                                </p:cTn>
                              </p:par>
                            </p:childTnLst>
                          </p:cTn>
                        </p:par>
                        <p:par>
                          <p:cTn id="14" fill="hold">
                            <p:stCondLst>
                              <p:cond delay="500"/>
                            </p:stCondLst>
                            <p:childTnLst>
                              <p:par>
                                <p:cTn id="15" presetID="22" presetClass="entr" presetSubtype="8" fill="hold" grpId="0" nodeType="afterEffect">
                                  <p:stCondLst>
                                    <p:cond delay="0"/>
                                  </p:stCondLst>
                                  <p:childTnLst>
                                    <p:set>
                                      <p:cBhvr>
                                        <p:cTn id="16" dur="1" fill="hold">
                                          <p:stCondLst>
                                            <p:cond delay="0"/>
                                          </p:stCondLst>
                                        </p:cTn>
                                        <p:tgtEl>
                                          <p:spTgt spid="1049152"/>
                                        </p:tgtEl>
                                        <p:attrNameLst>
                                          <p:attrName>style.visibility</p:attrName>
                                        </p:attrNameLst>
                                      </p:cBhvr>
                                      <p:to>
                                        <p:strVal val="visible"/>
                                      </p:to>
                                    </p:set>
                                    <p:animEffect transition="in" filter="wipe(left)">
                                      <p:cBhvr>
                                        <p:cTn id="17" dur="500"/>
                                        <p:tgtEl>
                                          <p:spTgt spid="10491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915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Novelty</a:t>
            </a:r>
            <a:endParaRPr lang="zh-CN" altLang="en-US" dirty="0"/>
          </a:p>
        </p:txBody>
      </p:sp>
      <p:sp>
        <p:nvSpPr>
          <p:cNvPr id="3" name="内容占位符 2"/>
          <p:cNvSpPr>
            <a:spLocks noGrp="1"/>
          </p:cNvSpPr>
          <p:nvPr>
            <p:ph idx="1"/>
          </p:nvPr>
        </p:nvSpPr>
        <p:spPr/>
        <p:txBody>
          <a:bodyPr/>
          <a:lstStyle/>
          <a:p>
            <a:r>
              <a:rPr lang="zh-CN" altLang="en-US" dirty="0"/>
              <a:t>没有广告</a:t>
            </a:r>
            <a:endParaRPr lang="en-US" altLang="zh-CN" dirty="0"/>
          </a:p>
          <a:p>
            <a:r>
              <a:rPr lang="zh-CN" altLang="en-US" dirty="0"/>
              <a:t>功能完全免费</a:t>
            </a:r>
            <a:endParaRPr lang="en-US" altLang="zh-CN"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9226" name="任意多边形 11502"/>
          <p:cNvSpPr/>
          <p:nvPr/>
        </p:nvSpPr>
        <p:spPr>
          <a:xfrm>
            <a:off x="7535863" y="111125"/>
            <a:ext cx="2076450" cy="192088"/>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F1C23F">
                  <a:alpha val="100000"/>
                </a:srgbClr>
              </a:gs>
              <a:gs pos="100000">
                <a:srgbClr val="EDB143">
                  <a:alpha val="100000"/>
                </a:srgbClr>
              </a:gs>
            </a:gsLst>
            <a:lin ang="5400000" scaled="1"/>
          </a:gradFill>
          <a:ln w="19050" cap="flat" cmpd="sng">
            <a:solidFill>
              <a:srgbClr val="C78713"/>
            </a:solidFill>
            <a:prstDash val="solid"/>
            <a:miter/>
            <a:headEnd type="none" w="med" len="med"/>
            <a:tailEnd type="none" w="med" len="med"/>
          </a:ln>
        </p:spPr>
        <p:txBody>
          <a:bodyPr/>
          <a:lstStyle/>
          <a:p>
            <a:endParaRPr lang="zh-CN" altLang="en-US"/>
          </a:p>
        </p:txBody>
      </p:sp>
      <p:sp>
        <p:nvSpPr>
          <p:cNvPr id="1049227" name="任意多边形 11403"/>
          <p:cNvSpPr/>
          <p:nvPr/>
        </p:nvSpPr>
        <p:spPr>
          <a:xfrm>
            <a:off x="7535863" y="615950"/>
            <a:ext cx="2076450" cy="192088"/>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F1C23F">
                  <a:alpha val="100000"/>
                </a:srgbClr>
              </a:gs>
              <a:gs pos="100000">
                <a:srgbClr val="EDB143">
                  <a:alpha val="100000"/>
                </a:srgbClr>
              </a:gs>
            </a:gsLst>
            <a:lin ang="5400000" scaled="1"/>
          </a:gradFill>
          <a:ln w="19050" cap="flat" cmpd="sng">
            <a:solidFill>
              <a:srgbClr val="C78713"/>
            </a:solidFill>
            <a:prstDash val="solid"/>
            <a:miter/>
            <a:headEnd type="none" w="med" len="med"/>
            <a:tailEnd type="none" w="med" len="med"/>
          </a:ln>
        </p:spPr>
        <p:txBody>
          <a:bodyPr/>
          <a:lstStyle/>
          <a:p>
            <a:endParaRPr lang="zh-CN" altLang="en-US"/>
          </a:p>
        </p:txBody>
      </p:sp>
      <p:sp>
        <p:nvSpPr>
          <p:cNvPr id="1049228" name="任意多边形 11402"/>
          <p:cNvSpPr/>
          <p:nvPr/>
        </p:nvSpPr>
        <p:spPr>
          <a:xfrm>
            <a:off x="3935413" y="190500"/>
            <a:ext cx="5676900" cy="527050"/>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979797">
                  <a:alpha val="100000"/>
                </a:srgbClr>
              </a:gs>
              <a:gs pos="100000">
                <a:srgbClr val="7B7B7B">
                  <a:alpha val="100000"/>
                </a:srgbClr>
              </a:gs>
            </a:gsLst>
            <a:lin ang="5400000" scaled="1"/>
          </a:gradFill>
          <a:ln w="19050" cap="flat" cmpd="sng">
            <a:solidFill>
              <a:srgbClr val="797979"/>
            </a:solidFill>
            <a:prstDash val="solid"/>
            <a:miter/>
            <a:headEnd type="none" w="med" len="med"/>
            <a:tailEnd type="none" w="med" len="med"/>
          </a:ln>
        </p:spPr>
        <p:txBody>
          <a:bodyPr/>
          <a:lstStyle/>
          <a:p>
            <a:endParaRPr lang="zh-CN" altLang="en-US"/>
          </a:p>
        </p:txBody>
      </p:sp>
      <p:sp>
        <p:nvSpPr>
          <p:cNvPr id="1049229" name="标题 11404"/>
          <p:cNvSpPr>
            <a:spLocks noGrp="1"/>
          </p:cNvSpPr>
          <p:nvPr>
            <p:ph type="title"/>
          </p:nvPr>
        </p:nvSpPr>
        <p:spPr/>
        <p:txBody>
          <a:bodyPr anchor="ctr"/>
          <a:lstStyle/>
          <a:p>
            <a:r>
              <a:rPr lang="en-US" altLang="zh-CN">
                <a:sym typeface="+mn-ea"/>
              </a:rPr>
              <a:t>2.</a:t>
            </a:r>
            <a:r>
              <a:rPr lang="zh-CN" altLang="en-US">
                <a:sym typeface="+mn-ea"/>
              </a:rPr>
              <a:t>效果演示</a:t>
            </a:r>
            <a:endParaRPr lang="en-US" altLang="zh-CN"/>
          </a:p>
        </p:txBody>
      </p:sp>
      <p:grpSp>
        <p:nvGrpSpPr>
          <p:cNvPr id="150" name="组合 11665"/>
          <p:cNvGrpSpPr/>
          <p:nvPr/>
        </p:nvGrpSpPr>
        <p:grpSpPr>
          <a:xfrm>
            <a:off x="1524000" y="4052888"/>
            <a:ext cx="9271000" cy="2805112"/>
            <a:chOff x="0" y="2553"/>
            <a:chExt cx="5840" cy="1767"/>
          </a:xfrm>
        </p:grpSpPr>
        <p:grpSp>
          <p:nvGrpSpPr>
            <p:cNvPr id="151" name="组合 11272"/>
            <p:cNvGrpSpPr/>
            <p:nvPr/>
          </p:nvGrpSpPr>
          <p:grpSpPr>
            <a:xfrm>
              <a:off x="5042" y="3530"/>
              <a:ext cx="561" cy="643"/>
              <a:chOff x="5250" y="3618"/>
              <a:chExt cx="658" cy="754"/>
            </a:xfrm>
          </p:grpSpPr>
          <p:sp>
            <p:nvSpPr>
              <p:cNvPr id="1049230" name="任意多边形 11273"/>
              <p:cNvSpPr/>
              <p:nvPr/>
            </p:nvSpPr>
            <p:spPr>
              <a:xfrm>
                <a:off x="5494" y="3714"/>
                <a:ext cx="414" cy="658"/>
              </a:xfrm>
              <a:custGeom>
                <a:avLst/>
                <a:gdLst/>
                <a:ahLst/>
                <a:cxnLst/>
                <a:rect l="0" t="0" r="r" b="b"/>
                <a:pathLst>
                  <a:path w="414" h="658">
                    <a:moveTo>
                      <a:pt x="0" y="188"/>
                    </a:moveTo>
                    <a:lnTo>
                      <a:pt x="414" y="0"/>
                    </a:lnTo>
                    <a:lnTo>
                      <a:pt x="390" y="450"/>
                    </a:lnTo>
                    <a:lnTo>
                      <a:pt x="2" y="658"/>
                    </a:lnTo>
                    <a:lnTo>
                      <a:pt x="0" y="188"/>
                    </a:lnTo>
                    <a:close/>
                  </a:path>
                </a:pathLst>
              </a:custGeom>
              <a:solidFill>
                <a:srgbClr val="6C5938">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sp>
            <p:nvSpPr>
              <p:cNvPr id="1049231" name="任意多边形 11274"/>
              <p:cNvSpPr/>
              <p:nvPr/>
            </p:nvSpPr>
            <p:spPr>
              <a:xfrm>
                <a:off x="5250" y="3618"/>
                <a:ext cx="253" cy="746"/>
              </a:xfrm>
              <a:custGeom>
                <a:avLst/>
                <a:gdLst/>
                <a:ahLst/>
                <a:cxnLst/>
                <a:rect l="0" t="0" r="r" b="b"/>
                <a:pathLst>
                  <a:path w="253" h="746">
                    <a:moveTo>
                      <a:pt x="253" y="276"/>
                    </a:moveTo>
                    <a:lnTo>
                      <a:pt x="0" y="0"/>
                    </a:lnTo>
                    <a:lnTo>
                      <a:pt x="24" y="518"/>
                    </a:lnTo>
                    <a:lnTo>
                      <a:pt x="251" y="746"/>
                    </a:lnTo>
                    <a:lnTo>
                      <a:pt x="253" y="276"/>
                    </a:lnTo>
                    <a:close/>
                  </a:path>
                </a:pathLst>
              </a:custGeom>
              <a:solidFill>
                <a:srgbClr val="B39A6D">
                  <a:alpha val="100000"/>
                </a:srgbClr>
              </a:solidFill>
              <a:ln w="8001">
                <a:noFill/>
              </a:ln>
            </p:spPr>
            <p:txBody>
              <a:bodyPr/>
              <a:lstStyle/>
              <a:p>
                <a:endParaRPr lang="zh-CN" altLang="en-US"/>
              </a:p>
            </p:txBody>
          </p:sp>
        </p:grpSp>
        <p:grpSp>
          <p:nvGrpSpPr>
            <p:cNvPr id="152" name="组合 11275"/>
            <p:cNvGrpSpPr/>
            <p:nvPr/>
          </p:nvGrpSpPr>
          <p:grpSpPr>
            <a:xfrm>
              <a:off x="4782" y="3685"/>
              <a:ext cx="378" cy="305"/>
              <a:chOff x="4612" y="3798"/>
              <a:chExt cx="444" cy="358"/>
            </a:xfrm>
          </p:grpSpPr>
          <p:sp>
            <p:nvSpPr>
              <p:cNvPr id="1049232" name="任意多边形 11276"/>
              <p:cNvSpPr/>
              <p:nvPr/>
            </p:nvSpPr>
            <p:spPr>
              <a:xfrm>
                <a:off x="4862" y="3798"/>
                <a:ext cx="194" cy="358"/>
              </a:xfrm>
              <a:custGeom>
                <a:avLst/>
                <a:gdLst/>
                <a:ahLst/>
                <a:cxnLst/>
                <a:rect l="0" t="0" r="r" b="b"/>
                <a:pathLst>
                  <a:path w="194" h="358">
                    <a:moveTo>
                      <a:pt x="0" y="176"/>
                    </a:moveTo>
                    <a:lnTo>
                      <a:pt x="178" y="0"/>
                    </a:lnTo>
                    <a:lnTo>
                      <a:pt x="194" y="186"/>
                    </a:lnTo>
                    <a:lnTo>
                      <a:pt x="20" y="358"/>
                    </a:lnTo>
                    <a:lnTo>
                      <a:pt x="0" y="176"/>
                    </a:lnTo>
                    <a:close/>
                  </a:path>
                </a:pathLst>
              </a:custGeom>
              <a:solidFill>
                <a:srgbClr val="9B8E7B">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sp>
            <p:nvSpPr>
              <p:cNvPr id="1049233" name="任意多边形 11277"/>
              <p:cNvSpPr/>
              <p:nvPr/>
            </p:nvSpPr>
            <p:spPr>
              <a:xfrm>
                <a:off x="4612" y="3818"/>
                <a:ext cx="266" cy="330"/>
              </a:xfrm>
              <a:custGeom>
                <a:avLst/>
                <a:gdLst/>
                <a:ahLst/>
                <a:cxnLst/>
                <a:rect l="0" t="0" r="r" b="b"/>
                <a:pathLst>
                  <a:path w="266" h="330">
                    <a:moveTo>
                      <a:pt x="0" y="0"/>
                    </a:moveTo>
                    <a:lnTo>
                      <a:pt x="250" y="164"/>
                    </a:lnTo>
                    <a:lnTo>
                      <a:pt x="266" y="330"/>
                    </a:lnTo>
                    <a:lnTo>
                      <a:pt x="2" y="162"/>
                    </a:lnTo>
                    <a:lnTo>
                      <a:pt x="0" y="0"/>
                    </a:lnTo>
                    <a:close/>
                  </a:path>
                </a:pathLst>
              </a:custGeom>
              <a:solidFill>
                <a:srgbClr val="E5CBA4">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grpSp>
        <p:sp>
          <p:nvSpPr>
            <p:cNvPr id="1049234" name="椭圆 11280"/>
            <p:cNvSpPr/>
            <p:nvPr/>
          </p:nvSpPr>
          <p:spPr>
            <a:xfrm>
              <a:off x="4691" y="3548"/>
              <a:ext cx="619" cy="373"/>
            </a:xfrm>
            <a:prstGeom prst="ellipse">
              <a:avLst/>
            </a:prstGeom>
            <a:gradFill rotWithShape="1">
              <a:gsLst>
                <a:gs pos="0">
                  <a:srgbClr val="828282">
                    <a:alpha val="60001"/>
                  </a:srgbClr>
                </a:gs>
                <a:gs pos="100000">
                  <a:srgbClr val="828282">
                    <a:gamma/>
                    <a:tint val="0"/>
                    <a:invGamma/>
                    <a:alpha val="0"/>
                  </a:srgbClr>
                </a:gs>
              </a:gsLst>
              <a:path path="shape">
                <a:fillToRect l="50000" t="50000" r="50000" b="50000"/>
              </a:path>
            </a:gradFill>
            <a:ln w="9525">
              <a:noFill/>
            </a:ln>
          </p:spPr>
          <p:txBody>
            <a:bodyPr/>
            <a:lstStyle/>
            <a:p>
              <a:endParaRPr lang="zh-CN" altLang="en-US"/>
            </a:p>
          </p:txBody>
        </p:sp>
        <p:grpSp>
          <p:nvGrpSpPr>
            <p:cNvPr id="153" name="组合 11664"/>
            <p:cNvGrpSpPr/>
            <p:nvPr/>
          </p:nvGrpSpPr>
          <p:grpSpPr>
            <a:xfrm>
              <a:off x="0" y="2553"/>
              <a:ext cx="5840" cy="1767"/>
              <a:chOff x="0" y="2553"/>
              <a:chExt cx="5840" cy="1767"/>
            </a:xfrm>
          </p:grpSpPr>
          <p:sp>
            <p:nvSpPr>
              <p:cNvPr id="1049235" name="矩形 11405"/>
              <p:cNvSpPr/>
              <p:nvPr/>
            </p:nvSpPr>
            <p:spPr>
              <a:xfrm>
                <a:off x="0" y="3113"/>
                <a:ext cx="5760" cy="1207"/>
              </a:xfrm>
              <a:prstGeom prst="rect">
                <a:avLst/>
              </a:prstGeom>
              <a:gradFill rotWithShape="1">
                <a:gsLst>
                  <a:gs pos="0">
                    <a:schemeClr val="bg1">
                      <a:gamma/>
                      <a:shade val="46275"/>
                      <a:invGamma/>
                      <a:alpha val="0"/>
                    </a:schemeClr>
                  </a:gs>
                  <a:gs pos="100000">
                    <a:schemeClr val="bg1"/>
                  </a:gs>
                </a:gsLst>
                <a:lin ang="5400000" scaled="1"/>
              </a:gradFill>
              <a:ln w="9525">
                <a:noFill/>
              </a:ln>
            </p:spPr>
            <p:txBody>
              <a:bodyPr/>
              <a:lstStyle/>
              <a:p>
                <a:endParaRPr lang="zh-CN" altLang="en-US"/>
              </a:p>
            </p:txBody>
          </p:sp>
          <p:sp>
            <p:nvSpPr>
              <p:cNvPr id="1049236" name="椭圆 11279"/>
              <p:cNvSpPr/>
              <p:nvPr/>
            </p:nvSpPr>
            <p:spPr>
              <a:xfrm>
                <a:off x="4693" y="3438"/>
                <a:ext cx="1147" cy="417"/>
              </a:xfrm>
              <a:prstGeom prst="ellipse">
                <a:avLst/>
              </a:prstGeom>
              <a:gradFill rotWithShape="1">
                <a:gsLst>
                  <a:gs pos="0">
                    <a:srgbClr val="828282">
                      <a:alpha val="80000"/>
                    </a:srgbClr>
                  </a:gs>
                  <a:gs pos="100000">
                    <a:srgbClr val="828282">
                      <a:gamma/>
                      <a:tint val="0"/>
                      <a:invGamma/>
                      <a:alpha val="0"/>
                    </a:srgbClr>
                  </a:gs>
                </a:gsLst>
                <a:path path="shape">
                  <a:fillToRect l="50000" t="50000" r="50000" b="50000"/>
                </a:path>
              </a:gradFill>
              <a:ln w="9525">
                <a:noFill/>
              </a:ln>
            </p:spPr>
            <p:txBody>
              <a:bodyPr/>
              <a:lstStyle/>
              <a:p>
                <a:endParaRPr lang="zh-CN" altLang="en-US"/>
              </a:p>
            </p:txBody>
          </p:sp>
          <p:grpSp>
            <p:nvGrpSpPr>
              <p:cNvPr id="154" name="组合 11281"/>
              <p:cNvGrpSpPr/>
              <p:nvPr/>
            </p:nvGrpSpPr>
            <p:grpSpPr>
              <a:xfrm>
                <a:off x="5009" y="3031"/>
                <a:ext cx="637" cy="737"/>
                <a:chOff x="4933" y="3016"/>
                <a:chExt cx="747" cy="864"/>
              </a:xfrm>
            </p:grpSpPr>
            <p:sp>
              <p:nvSpPr>
                <p:cNvPr id="1049237" name="任意多边形 11282"/>
                <p:cNvSpPr/>
                <p:nvPr/>
              </p:nvSpPr>
              <p:spPr>
                <a:xfrm>
                  <a:off x="4933" y="3016"/>
                  <a:ext cx="747" cy="285"/>
                </a:xfrm>
                <a:custGeom>
                  <a:avLst/>
                  <a:gdLst/>
                  <a:ahLst/>
                  <a:cxnLst/>
                  <a:rect l="0" t="0" r="r" b="b"/>
                  <a:pathLst>
                    <a:path w="680" h="259">
                      <a:moveTo>
                        <a:pt x="680" y="140"/>
                      </a:moveTo>
                      <a:lnTo>
                        <a:pt x="387" y="0"/>
                      </a:lnTo>
                      <a:lnTo>
                        <a:pt x="0" y="68"/>
                      </a:lnTo>
                      <a:lnTo>
                        <a:pt x="246" y="259"/>
                      </a:lnTo>
                      <a:lnTo>
                        <a:pt x="680" y="140"/>
                      </a:lnTo>
                      <a:close/>
                    </a:path>
                  </a:pathLst>
                </a:custGeom>
                <a:solidFill>
                  <a:srgbClr val="AC9265">
                    <a:alpha val="100000"/>
                  </a:srgbClr>
                </a:solidFill>
                <a:ln w="8001">
                  <a:noFill/>
                </a:ln>
              </p:spPr>
              <p:txBody>
                <a:bodyPr/>
                <a:lstStyle/>
                <a:p>
                  <a:endParaRPr lang="zh-CN" altLang="en-US"/>
                </a:p>
              </p:txBody>
            </p:sp>
            <p:sp>
              <p:nvSpPr>
                <p:cNvPr id="1049238" name="任意多边形 11283"/>
                <p:cNvSpPr/>
                <p:nvPr/>
              </p:nvSpPr>
              <p:spPr>
                <a:xfrm>
                  <a:off x="4933" y="3091"/>
                  <a:ext cx="297" cy="789"/>
                </a:xfrm>
                <a:custGeom>
                  <a:avLst/>
                  <a:gdLst/>
                  <a:ahLst/>
                  <a:cxnLst/>
                  <a:rect l="0" t="0" r="r" b="b"/>
                  <a:pathLst>
                    <a:path w="270" h="718">
                      <a:moveTo>
                        <a:pt x="47" y="463"/>
                      </a:moveTo>
                      <a:lnTo>
                        <a:pt x="270" y="718"/>
                      </a:lnTo>
                      <a:lnTo>
                        <a:pt x="246" y="191"/>
                      </a:lnTo>
                      <a:lnTo>
                        <a:pt x="0" y="0"/>
                      </a:lnTo>
                      <a:lnTo>
                        <a:pt x="47" y="463"/>
                      </a:lnTo>
                      <a:close/>
                    </a:path>
                  </a:pathLst>
                </a:custGeom>
                <a:solidFill>
                  <a:srgbClr val="B39A6D">
                    <a:alpha val="100000"/>
                  </a:srgbClr>
                </a:solidFill>
                <a:ln w="8001">
                  <a:noFill/>
                </a:ln>
              </p:spPr>
              <p:txBody>
                <a:bodyPr/>
                <a:lstStyle/>
                <a:p>
                  <a:endParaRPr lang="zh-CN" altLang="en-US"/>
                </a:p>
              </p:txBody>
            </p:sp>
            <p:sp>
              <p:nvSpPr>
                <p:cNvPr id="1049239" name="任意多边形 11284"/>
                <p:cNvSpPr/>
                <p:nvPr/>
              </p:nvSpPr>
              <p:spPr>
                <a:xfrm>
                  <a:off x="5203" y="3171"/>
                  <a:ext cx="477" cy="709"/>
                </a:xfrm>
                <a:custGeom>
                  <a:avLst/>
                  <a:gdLst/>
                  <a:ahLst/>
                  <a:cxnLst/>
                  <a:rect l="0" t="0" r="r" b="b"/>
                  <a:pathLst>
                    <a:path w="434" h="646">
                      <a:moveTo>
                        <a:pt x="400" y="478"/>
                      </a:moveTo>
                      <a:lnTo>
                        <a:pt x="434" y="0"/>
                      </a:lnTo>
                      <a:lnTo>
                        <a:pt x="0" y="119"/>
                      </a:lnTo>
                      <a:lnTo>
                        <a:pt x="24" y="646"/>
                      </a:lnTo>
                      <a:lnTo>
                        <a:pt x="400" y="478"/>
                      </a:lnTo>
                      <a:close/>
                    </a:path>
                  </a:pathLst>
                </a:custGeom>
                <a:solidFill>
                  <a:srgbClr val="A88B58">
                    <a:alpha val="100000"/>
                  </a:srgbClr>
                </a:solidFill>
                <a:ln w="8001" cap="flat" cmpd="sng">
                  <a:solidFill>
                    <a:srgbClr val="B09668"/>
                  </a:solidFill>
                  <a:prstDash val="solid"/>
                  <a:miter/>
                  <a:headEnd type="none" w="med" len="med"/>
                  <a:tailEnd type="none" w="med" len="med"/>
                </a:ln>
              </p:spPr>
              <p:txBody>
                <a:bodyPr/>
                <a:lstStyle/>
                <a:p>
                  <a:endParaRPr lang="zh-CN" altLang="en-US"/>
                </a:p>
              </p:txBody>
            </p:sp>
            <p:sp>
              <p:nvSpPr>
                <p:cNvPr id="1049240" name="任意多边形 11285"/>
                <p:cNvSpPr/>
                <p:nvPr/>
              </p:nvSpPr>
              <p:spPr>
                <a:xfrm>
                  <a:off x="5055" y="3080"/>
                  <a:ext cx="483" cy="221"/>
                </a:xfrm>
                <a:custGeom>
                  <a:avLst/>
                  <a:gdLst/>
                  <a:ahLst/>
                  <a:cxnLst/>
                  <a:rect l="0" t="0" r="r" b="b"/>
                  <a:pathLst>
                    <a:path w="440" h="201">
                      <a:moveTo>
                        <a:pt x="32" y="199"/>
                      </a:moveTo>
                      <a:lnTo>
                        <a:pt x="32" y="201"/>
                      </a:lnTo>
                      <a:lnTo>
                        <a:pt x="32" y="195"/>
                      </a:lnTo>
                      <a:lnTo>
                        <a:pt x="28" y="197"/>
                      </a:lnTo>
                      <a:lnTo>
                        <a:pt x="28" y="191"/>
                      </a:lnTo>
                      <a:lnTo>
                        <a:pt x="26" y="193"/>
                      </a:lnTo>
                      <a:lnTo>
                        <a:pt x="26" y="189"/>
                      </a:lnTo>
                      <a:lnTo>
                        <a:pt x="22" y="191"/>
                      </a:lnTo>
                      <a:lnTo>
                        <a:pt x="22" y="185"/>
                      </a:lnTo>
                      <a:lnTo>
                        <a:pt x="20" y="189"/>
                      </a:lnTo>
                      <a:lnTo>
                        <a:pt x="20" y="184"/>
                      </a:lnTo>
                      <a:lnTo>
                        <a:pt x="18" y="187"/>
                      </a:lnTo>
                      <a:lnTo>
                        <a:pt x="18" y="182"/>
                      </a:lnTo>
                      <a:lnTo>
                        <a:pt x="17" y="184"/>
                      </a:lnTo>
                      <a:lnTo>
                        <a:pt x="17" y="180"/>
                      </a:lnTo>
                      <a:lnTo>
                        <a:pt x="13" y="184"/>
                      </a:lnTo>
                      <a:lnTo>
                        <a:pt x="11" y="182"/>
                      </a:lnTo>
                      <a:lnTo>
                        <a:pt x="11" y="176"/>
                      </a:lnTo>
                      <a:lnTo>
                        <a:pt x="9" y="180"/>
                      </a:lnTo>
                      <a:lnTo>
                        <a:pt x="9" y="174"/>
                      </a:lnTo>
                      <a:lnTo>
                        <a:pt x="7" y="176"/>
                      </a:lnTo>
                      <a:lnTo>
                        <a:pt x="7" y="170"/>
                      </a:lnTo>
                      <a:lnTo>
                        <a:pt x="5" y="172"/>
                      </a:lnTo>
                      <a:lnTo>
                        <a:pt x="5" y="167"/>
                      </a:lnTo>
                      <a:lnTo>
                        <a:pt x="1" y="170"/>
                      </a:lnTo>
                      <a:lnTo>
                        <a:pt x="1" y="165"/>
                      </a:lnTo>
                      <a:lnTo>
                        <a:pt x="0" y="167"/>
                      </a:lnTo>
                      <a:lnTo>
                        <a:pt x="0" y="95"/>
                      </a:lnTo>
                      <a:lnTo>
                        <a:pt x="400" y="0"/>
                      </a:lnTo>
                      <a:lnTo>
                        <a:pt x="440" y="19"/>
                      </a:lnTo>
                      <a:lnTo>
                        <a:pt x="32" y="119"/>
                      </a:lnTo>
                      <a:lnTo>
                        <a:pt x="32" y="199"/>
                      </a:lnTo>
                      <a:close/>
                    </a:path>
                  </a:pathLst>
                </a:custGeom>
                <a:solidFill>
                  <a:srgbClr val="D8C9B3">
                    <a:alpha val="100000"/>
                  </a:srgbClr>
                </a:solidFill>
                <a:ln w="8001">
                  <a:noFill/>
                </a:ln>
              </p:spPr>
              <p:txBody>
                <a:bodyPr/>
                <a:lstStyle/>
                <a:p>
                  <a:endParaRPr lang="zh-CN" altLang="en-US"/>
                </a:p>
              </p:txBody>
            </p:sp>
            <p:sp>
              <p:nvSpPr>
                <p:cNvPr id="1049241" name="任意多边形 11286"/>
                <p:cNvSpPr/>
                <p:nvPr/>
              </p:nvSpPr>
              <p:spPr>
                <a:xfrm>
                  <a:off x="5073" y="3091"/>
                  <a:ext cx="445" cy="108"/>
                </a:xfrm>
                <a:custGeom>
                  <a:avLst/>
                  <a:gdLst/>
                  <a:ahLst/>
                  <a:cxnLst/>
                  <a:rect l="0" t="0" r="r" b="b"/>
                  <a:pathLst>
                    <a:path w="406" h="98">
                      <a:moveTo>
                        <a:pt x="406" y="2"/>
                      </a:moveTo>
                      <a:lnTo>
                        <a:pt x="1" y="98"/>
                      </a:lnTo>
                      <a:lnTo>
                        <a:pt x="0" y="96"/>
                      </a:lnTo>
                      <a:lnTo>
                        <a:pt x="404" y="0"/>
                      </a:lnTo>
                      <a:lnTo>
                        <a:pt x="406" y="2"/>
                      </a:lnTo>
                      <a:close/>
                    </a:path>
                  </a:pathLst>
                </a:custGeom>
                <a:solidFill>
                  <a:srgbClr val="D0C0A8">
                    <a:alpha val="100000"/>
                  </a:srgbClr>
                </a:solidFill>
                <a:ln w="8001">
                  <a:noFill/>
                </a:ln>
              </p:spPr>
              <p:txBody>
                <a:bodyPr/>
                <a:lstStyle/>
                <a:p>
                  <a:endParaRPr lang="zh-CN" altLang="en-US"/>
                </a:p>
              </p:txBody>
            </p:sp>
            <p:sp>
              <p:nvSpPr>
                <p:cNvPr id="1049242" name="任意多边形 11287"/>
                <p:cNvSpPr/>
                <p:nvPr/>
              </p:nvSpPr>
              <p:spPr>
                <a:xfrm>
                  <a:off x="5577" y="3637"/>
                  <a:ext cx="17" cy="14"/>
                </a:xfrm>
                <a:custGeom>
                  <a:avLst/>
                  <a:gdLst/>
                  <a:ahLst/>
                  <a:cxnLst/>
                  <a:rect l="0" t="0" r="r" b="b"/>
                  <a:pathLst>
                    <a:path w="8" h="7">
                      <a:moveTo>
                        <a:pt x="5" y="6"/>
                      </a:moveTo>
                      <a:cubicBezTo>
                        <a:pt x="3" y="7"/>
                        <a:pt x="2" y="7"/>
                        <a:pt x="1" y="6"/>
                      </a:cubicBezTo>
                      <a:cubicBezTo>
                        <a:pt x="0" y="4"/>
                        <a:pt x="2" y="2"/>
                        <a:pt x="4" y="1"/>
                      </a:cubicBezTo>
                      <a:cubicBezTo>
                        <a:pt x="5" y="0"/>
                        <a:pt x="7" y="0"/>
                        <a:pt x="7" y="1"/>
                      </a:cubicBezTo>
                      <a:cubicBezTo>
                        <a:pt x="8" y="3"/>
                        <a:pt x="6" y="5"/>
                        <a:pt x="5" y="6"/>
                      </a:cubicBezTo>
                      <a:close/>
                    </a:path>
                  </a:pathLst>
                </a:custGeom>
                <a:solidFill>
                  <a:srgbClr val="FFFFFF">
                    <a:alpha val="100000"/>
                  </a:srgbClr>
                </a:solidFill>
                <a:ln w="8001">
                  <a:noFill/>
                </a:ln>
              </p:spPr>
              <p:txBody>
                <a:bodyPr/>
                <a:lstStyle/>
                <a:p>
                  <a:endParaRPr lang="zh-CN" altLang="en-US"/>
                </a:p>
              </p:txBody>
            </p:sp>
            <p:sp>
              <p:nvSpPr>
                <p:cNvPr id="1049243" name="任意多边形 11288"/>
                <p:cNvSpPr/>
                <p:nvPr/>
              </p:nvSpPr>
              <p:spPr>
                <a:xfrm>
                  <a:off x="5579" y="3650"/>
                  <a:ext cx="12" cy="18"/>
                </a:xfrm>
                <a:custGeom>
                  <a:avLst/>
                  <a:gdLst/>
                  <a:ahLst/>
                  <a:cxnLst/>
                  <a:rect l="0" t="0" r="r" b="b"/>
                  <a:pathLst>
                    <a:path w="6" h="9">
                      <a:moveTo>
                        <a:pt x="6" y="2"/>
                      </a:moveTo>
                      <a:cubicBezTo>
                        <a:pt x="6" y="3"/>
                        <a:pt x="6" y="5"/>
                        <a:pt x="5" y="7"/>
                      </a:cubicBezTo>
                      <a:cubicBezTo>
                        <a:pt x="3" y="8"/>
                        <a:pt x="1" y="9"/>
                        <a:pt x="0" y="8"/>
                      </a:cubicBezTo>
                      <a:cubicBezTo>
                        <a:pt x="0" y="7"/>
                        <a:pt x="0" y="6"/>
                        <a:pt x="0" y="5"/>
                      </a:cubicBezTo>
                      <a:cubicBezTo>
                        <a:pt x="1" y="2"/>
                        <a:pt x="4" y="0"/>
                        <a:pt x="6" y="2"/>
                      </a:cubicBezTo>
                      <a:close/>
                    </a:path>
                  </a:pathLst>
                </a:custGeom>
                <a:solidFill>
                  <a:srgbClr val="FFFFFF">
                    <a:alpha val="100000"/>
                  </a:srgbClr>
                </a:solidFill>
                <a:ln w="8001">
                  <a:noFill/>
                </a:ln>
              </p:spPr>
              <p:txBody>
                <a:bodyPr/>
                <a:lstStyle/>
                <a:p>
                  <a:endParaRPr lang="zh-CN" altLang="en-US"/>
                </a:p>
              </p:txBody>
            </p:sp>
            <p:sp>
              <p:nvSpPr>
                <p:cNvPr id="1049244" name="任意多边形 11289"/>
                <p:cNvSpPr>
                  <a:spLocks noEditPoints="1"/>
                </p:cNvSpPr>
                <p:nvPr/>
              </p:nvSpPr>
              <p:spPr>
                <a:xfrm>
                  <a:off x="5451" y="3647"/>
                  <a:ext cx="78" cy="107"/>
                </a:xfrm>
                <a:custGeom>
                  <a:avLst/>
                  <a:gdLst/>
                  <a:ahLst/>
                  <a:cxnLst/>
                  <a:rect l="0" t="0" r="r" b="b"/>
                  <a:pathLst>
                    <a:path w="37" h="52">
                      <a:moveTo>
                        <a:pt x="1" y="28"/>
                      </a:moveTo>
                      <a:cubicBezTo>
                        <a:pt x="1" y="28"/>
                        <a:pt x="1" y="29"/>
                        <a:pt x="1" y="29"/>
                      </a:cubicBezTo>
                      <a:cubicBezTo>
                        <a:pt x="1" y="30"/>
                        <a:pt x="1" y="30"/>
                        <a:pt x="1" y="31"/>
                      </a:cubicBezTo>
                      <a:cubicBezTo>
                        <a:pt x="0" y="34"/>
                        <a:pt x="1" y="37"/>
                        <a:pt x="1" y="40"/>
                      </a:cubicBezTo>
                      <a:cubicBezTo>
                        <a:pt x="1" y="41"/>
                        <a:pt x="1" y="41"/>
                        <a:pt x="1" y="41"/>
                      </a:cubicBezTo>
                      <a:cubicBezTo>
                        <a:pt x="0" y="43"/>
                        <a:pt x="1" y="45"/>
                        <a:pt x="1" y="47"/>
                      </a:cubicBezTo>
                      <a:cubicBezTo>
                        <a:pt x="1" y="48"/>
                        <a:pt x="1" y="50"/>
                        <a:pt x="1" y="52"/>
                      </a:cubicBezTo>
                      <a:cubicBezTo>
                        <a:pt x="2" y="51"/>
                        <a:pt x="3" y="52"/>
                        <a:pt x="4" y="51"/>
                      </a:cubicBezTo>
                      <a:cubicBezTo>
                        <a:pt x="4" y="50"/>
                        <a:pt x="3" y="51"/>
                        <a:pt x="3" y="51"/>
                      </a:cubicBezTo>
                      <a:cubicBezTo>
                        <a:pt x="3" y="50"/>
                        <a:pt x="4" y="50"/>
                        <a:pt x="4" y="50"/>
                      </a:cubicBezTo>
                      <a:cubicBezTo>
                        <a:pt x="4" y="50"/>
                        <a:pt x="4" y="50"/>
                        <a:pt x="4" y="51"/>
                      </a:cubicBezTo>
                      <a:cubicBezTo>
                        <a:pt x="6" y="51"/>
                        <a:pt x="7" y="49"/>
                        <a:pt x="9" y="49"/>
                      </a:cubicBezTo>
                      <a:cubicBezTo>
                        <a:pt x="9" y="48"/>
                        <a:pt x="9" y="48"/>
                        <a:pt x="9" y="48"/>
                      </a:cubicBezTo>
                      <a:cubicBezTo>
                        <a:pt x="9" y="48"/>
                        <a:pt x="9" y="48"/>
                        <a:pt x="9" y="48"/>
                      </a:cubicBezTo>
                      <a:cubicBezTo>
                        <a:pt x="11" y="48"/>
                        <a:pt x="12" y="47"/>
                        <a:pt x="13" y="47"/>
                      </a:cubicBezTo>
                      <a:cubicBezTo>
                        <a:pt x="12" y="47"/>
                        <a:pt x="12" y="47"/>
                        <a:pt x="11" y="47"/>
                      </a:cubicBezTo>
                      <a:cubicBezTo>
                        <a:pt x="12" y="47"/>
                        <a:pt x="12" y="47"/>
                        <a:pt x="12" y="46"/>
                      </a:cubicBezTo>
                      <a:cubicBezTo>
                        <a:pt x="12" y="46"/>
                        <a:pt x="12" y="45"/>
                        <a:pt x="11" y="44"/>
                      </a:cubicBezTo>
                      <a:cubicBezTo>
                        <a:pt x="12" y="44"/>
                        <a:pt x="13" y="44"/>
                        <a:pt x="13" y="43"/>
                      </a:cubicBezTo>
                      <a:cubicBezTo>
                        <a:pt x="13" y="43"/>
                        <a:pt x="12" y="43"/>
                        <a:pt x="12" y="42"/>
                      </a:cubicBezTo>
                      <a:cubicBezTo>
                        <a:pt x="12" y="42"/>
                        <a:pt x="13" y="42"/>
                        <a:pt x="12" y="41"/>
                      </a:cubicBezTo>
                      <a:cubicBezTo>
                        <a:pt x="12" y="41"/>
                        <a:pt x="12" y="41"/>
                        <a:pt x="12" y="42"/>
                      </a:cubicBezTo>
                      <a:cubicBezTo>
                        <a:pt x="11" y="41"/>
                        <a:pt x="11" y="41"/>
                        <a:pt x="11" y="41"/>
                      </a:cubicBezTo>
                      <a:cubicBezTo>
                        <a:pt x="11" y="40"/>
                        <a:pt x="12" y="41"/>
                        <a:pt x="12" y="41"/>
                      </a:cubicBezTo>
                      <a:cubicBezTo>
                        <a:pt x="12" y="41"/>
                        <a:pt x="12" y="41"/>
                        <a:pt x="12" y="41"/>
                      </a:cubicBezTo>
                      <a:cubicBezTo>
                        <a:pt x="13" y="40"/>
                        <a:pt x="12" y="40"/>
                        <a:pt x="12" y="40"/>
                      </a:cubicBezTo>
                      <a:cubicBezTo>
                        <a:pt x="12" y="39"/>
                        <a:pt x="13" y="40"/>
                        <a:pt x="13" y="39"/>
                      </a:cubicBezTo>
                      <a:cubicBezTo>
                        <a:pt x="13" y="39"/>
                        <a:pt x="13" y="39"/>
                        <a:pt x="13" y="38"/>
                      </a:cubicBezTo>
                      <a:cubicBezTo>
                        <a:pt x="13" y="38"/>
                        <a:pt x="13" y="38"/>
                        <a:pt x="13" y="38"/>
                      </a:cubicBezTo>
                      <a:cubicBezTo>
                        <a:pt x="13" y="38"/>
                        <a:pt x="13" y="38"/>
                        <a:pt x="13" y="39"/>
                      </a:cubicBezTo>
                      <a:cubicBezTo>
                        <a:pt x="14" y="39"/>
                        <a:pt x="13" y="41"/>
                        <a:pt x="14" y="42"/>
                      </a:cubicBezTo>
                      <a:cubicBezTo>
                        <a:pt x="14" y="42"/>
                        <a:pt x="13" y="43"/>
                        <a:pt x="13" y="43"/>
                      </a:cubicBezTo>
                      <a:cubicBezTo>
                        <a:pt x="13" y="43"/>
                        <a:pt x="13" y="44"/>
                        <a:pt x="13" y="44"/>
                      </a:cubicBezTo>
                      <a:cubicBezTo>
                        <a:pt x="13" y="44"/>
                        <a:pt x="13" y="44"/>
                        <a:pt x="12" y="44"/>
                      </a:cubicBezTo>
                      <a:cubicBezTo>
                        <a:pt x="12" y="45"/>
                        <a:pt x="13" y="45"/>
                        <a:pt x="13" y="45"/>
                      </a:cubicBezTo>
                      <a:cubicBezTo>
                        <a:pt x="14" y="45"/>
                        <a:pt x="14" y="46"/>
                        <a:pt x="14" y="46"/>
                      </a:cubicBezTo>
                      <a:cubicBezTo>
                        <a:pt x="14" y="46"/>
                        <a:pt x="14" y="46"/>
                        <a:pt x="14" y="46"/>
                      </a:cubicBezTo>
                      <a:cubicBezTo>
                        <a:pt x="14" y="47"/>
                        <a:pt x="16" y="46"/>
                        <a:pt x="16" y="45"/>
                      </a:cubicBezTo>
                      <a:cubicBezTo>
                        <a:pt x="16" y="45"/>
                        <a:pt x="16" y="45"/>
                        <a:pt x="16" y="45"/>
                      </a:cubicBezTo>
                      <a:cubicBezTo>
                        <a:pt x="16" y="45"/>
                        <a:pt x="17" y="45"/>
                        <a:pt x="17" y="44"/>
                      </a:cubicBezTo>
                      <a:cubicBezTo>
                        <a:pt x="17" y="44"/>
                        <a:pt x="17" y="44"/>
                        <a:pt x="18" y="43"/>
                      </a:cubicBezTo>
                      <a:cubicBezTo>
                        <a:pt x="19" y="43"/>
                        <a:pt x="20" y="43"/>
                        <a:pt x="21" y="42"/>
                      </a:cubicBezTo>
                      <a:cubicBezTo>
                        <a:pt x="21" y="43"/>
                        <a:pt x="21" y="43"/>
                        <a:pt x="21" y="43"/>
                      </a:cubicBezTo>
                      <a:cubicBezTo>
                        <a:pt x="20" y="43"/>
                        <a:pt x="21" y="43"/>
                        <a:pt x="20" y="43"/>
                      </a:cubicBezTo>
                      <a:cubicBezTo>
                        <a:pt x="20" y="43"/>
                        <a:pt x="20" y="43"/>
                        <a:pt x="20" y="44"/>
                      </a:cubicBezTo>
                      <a:cubicBezTo>
                        <a:pt x="20" y="44"/>
                        <a:pt x="21" y="43"/>
                        <a:pt x="22" y="43"/>
                      </a:cubicBezTo>
                      <a:cubicBezTo>
                        <a:pt x="22" y="43"/>
                        <a:pt x="21" y="43"/>
                        <a:pt x="22" y="42"/>
                      </a:cubicBezTo>
                      <a:cubicBezTo>
                        <a:pt x="22" y="43"/>
                        <a:pt x="22" y="43"/>
                        <a:pt x="22" y="43"/>
                      </a:cubicBezTo>
                      <a:cubicBezTo>
                        <a:pt x="24" y="42"/>
                        <a:pt x="26" y="41"/>
                        <a:pt x="28" y="40"/>
                      </a:cubicBezTo>
                      <a:cubicBezTo>
                        <a:pt x="28" y="40"/>
                        <a:pt x="28" y="40"/>
                        <a:pt x="28" y="40"/>
                      </a:cubicBezTo>
                      <a:cubicBezTo>
                        <a:pt x="28" y="39"/>
                        <a:pt x="29" y="39"/>
                        <a:pt x="29" y="39"/>
                      </a:cubicBezTo>
                      <a:cubicBezTo>
                        <a:pt x="30" y="39"/>
                        <a:pt x="30" y="39"/>
                        <a:pt x="30" y="39"/>
                      </a:cubicBezTo>
                      <a:cubicBezTo>
                        <a:pt x="30" y="39"/>
                        <a:pt x="31" y="39"/>
                        <a:pt x="31" y="38"/>
                      </a:cubicBezTo>
                      <a:cubicBezTo>
                        <a:pt x="32" y="38"/>
                        <a:pt x="32" y="39"/>
                        <a:pt x="32" y="38"/>
                      </a:cubicBezTo>
                      <a:cubicBezTo>
                        <a:pt x="33" y="38"/>
                        <a:pt x="32" y="38"/>
                        <a:pt x="33" y="38"/>
                      </a:cubicBezTo>
                      <a:cubicBezTo>
                        <a:pt x="33" y="38"/>
                        <a:pt x="33" y="38"/>
                        <a:pt x="33" y="38"/>
                      </a:cubicBezTo>
                      <a:cubicBezTo>
                        <a:pt x="34" y="38"/>
                        <a:pt x="33" y="37"/>
                        <a:pt x="33" y="37"/>
                      </a:cubicBezTo>
                      <a:cubicBezTo>
                        <a:pt x="34" y="36"/>
                        <a:pt x="35" y="36"/>
                        <a:pt x="35" y="36"/>
                      </a:cubicBezTo>
                      <a:cubicBezTo>
                        <a:pt x="35" y="36"/>
                        <a:pt x="35" y="36"/>
                        <a:pt x="35" y="36"/>
                      </a:cubicBezTo>
                      <a:cubicBezTo>
                        <a:pt x="36" y="36"/>
                        <a:pt x="35" y="36"/>
                        <a:pt x="36" y="36"/>
                      </a:cubicBezTo>
                      <a:cubicBezTo>
                        <a:pt x="35" y="36"/>
                        <a:pt x="35" y="36"/>
                        <a:pt x="35" y="36"/>
                      </a:cubicBezTo>
                      <a:cubicBezTo>
                        <a:pt x="35" y="37"/>
                        <a:pt x="35" y="37"/>
                        <a:pt x="35" y="37"/>
                      </a:cubicBezTo>
                      <a:cubicBezTo>
                        <a:pt x="35" y="37"/>
                        <a:pt x="36" y="36"/>
                        <a:pt x="36" y="36"/>
                      </a:cubicBezTo>
                      <a:cubicBezTo>
                        <a:pt x="35" y="34"/>
                        <a:pt x="37" y="31"/>
                        <a:pt x="36" y="30"/>
                      </a:cubicBezTo>
                      <a:cubicBezTo>
                        <a:pt x="36" y="28"/>
                        <a:pt x="36" y="26"/>
                        <a:pt x="36" y="24"/>
                      </a:cubicBezTo>
                      <a:cubicBezTo>
                        <a:pt x="36" y="21"/>
                        <a:pt x="37" y="17"/>
                        <a:pt x="36" y="15"/>
                      </a:cubicBezTo>
                      <a:cubicBezTo>
                        <a:pt x="37" y="12"/>
                        <a:pt x="37" y="10"/>
                        <a:pt x="36" y="8"/>
                      </a:cubicBezTo>
                      <a:cubicBezTo>
                        <a:pt x="36" y="8"/>
                        <a:pt x="36" y="9"/>
                        <a:pt x="36" y="9"/>
                      </a:cubicBezTo>
                      <a:cubicBezTo>
                        <a:pt x="36" y="10"/>
                        <a:pt x="36" y="9"/>
                        <a:pt x="36" y="10"/>
                      </a:cubicBezTo>
                      <a:cubicBezTo>
                        <a:pt x="36" y="10"/>
                        <a:pt x="36" y="10"/>
                        <a:pt x="36" y="10"/>
                      </a:cubicBezTo>
                      <a:cubicBezTo>
                        <a:pt x="35" y="10"/>
                        <a:pt x="35" y="10"/>
                        <a:pt x="35" y="10"/>
                      </a:cubicBezTo>
                      <a:cubicBezTo>
                        <a:pt x="35" y="10"/>
                        <a:pt x="36" y="10"/>
                        <a:pt x="36" y="11"/>
                      </a:cubicBezTo>
                      <a:cubicBezTo>
                        <a:pt x="36" y="11"/>
                        <a:pt x="36" y="11"/>
                        <a:pt x="35" y="11"/>
                      </a:cubicBezTo>
                      <a:cubicBezTo>
                        <a:pt x="35" y="11"/>
                        <a:pt x="34" y="12"/>
                        <a:pt x="34" y="13"/>
                      </a:cubicBezTo>
                      <a:cubicBezTo>
                        <a:pt x="34" y="13"/>
                        <a:pt x="34" y="13"/>
                        <a:pt x="34" y="13"/>
                      </a:cubicBezTo>
                      <a:cubicBezTo>
                        <a:pt x="34" y="12"/>
                        <a:pt x="34" y="12"/>
                        <a:pt x="35" y="11"/>
                      </a:cubicBezTo>
                      <a:cubicBezTo>
                        <a:pt x="34" y="11"/>
                        <a:pt x="34" y="10"/>
                        <a:pt x="35" y="9"/>
                      </a:cubicBezTo>
                      <a:cubicBezTo>
                        <a:pt x="34" y="10"/>
                        <a:pt x="34" y="10"/>
                        <a:pt x="33" y="10"/>
                      </a:cubicBezTo>
                      <a:cubicBezTo>
                        <a:pt x="33" y="11"/>
                        <a:pt x="32" y="11"/>
                        <a:pt x="32" y="12"/>
                      </a:cubicBezTo>
                      <a:cubicBezTo>
                        <a:pt x="32" y="11"/>
                        <a:pt x="31" y="11"/>
                        <a:pt x="31" y="10"/>
                      </a:cubicBezTo>
                      <a:cubicBezTo>
                        <a:pt x="31" y="10"/>
                        <a:pt x="32" y="11"/>
                        <a:pt x="32" y="11"/>
                      </a:cubicBezTo>
                      <a:cubicBezTo>
                        <a:pt x="33" y="10"/>
                        <a:pt x="32" y="9"/>
                        <a:pt x="33" y="9"/>
                      </a:cubicBezTo>
                      <a:cubicBezTo>
                        <a:pt x="32" y="8"/>
                        <a:pt x="32" y="8"/>
                        <a:pt x="32" y="8"/>
                      </a:cubicBezTo>
                      <a:cubicBezTo>
                        <a:pt x="33" y="7"/>
                        <a:pt x="31" y="7"/>
                        <a:pt x="32" y="6"/>
                      </a:cubicBezTo>
                      <a:cubicBezTo>
                        <a:pt x="32" y="6"/>
                        <a:pt x="32" y="6"/>
                        <a:pt x="33" y="6"/>
                      </a:cubicBezTo>
                      <a:cubicBezTo>
                        <a:pt x="33" y="6"/>
                        <a:pt x="33" y="6"/>
                        <a:pt x="34" y="6"/>
                      </a:cubicBezTo>
                      <a:cubicBezTo>
                        <a:pt x="33" y="5"/>
                        <a:pt x="34" y="4"/>
                        <a:pt x="34" y="3"/>
                      </a:cubicBezTo>
                      <a:cubicBezTo>
                        <a:pt x="34" y="3"/>
                        <a:pt x="34" y="4"/>
                        <a:pt x="35" y="4"/>
                      </a:cubicBezTo>
                      <a:cubicBezTo>
                        <a:pt x="35" y="4"/>
                        <a:pt x="35" y="4"/>
                        <a:pt x="35" y="4"/>
                      </a:cubicBezTo>
                      <a:cubicBezTo>
                        <a:pt x="35" y="4"/>
                        <a:pt x="36" y="4"/>
                        <a:pt x="35" y="5"/>
                      </a:cubicBezTo>
                      <a:cubicBezTo>
                        <a:pt x="36" y="5"/>
                        <a:pt x="36" y="5"/>
                        <a:pt x="36" y="5"/>
                      </a:cubicBezTo>
                      <a:cubicBezTo>
                        <a:pt x="36" y="5"/>
                        <a:pt x="36" y="5"/>
                        <a:pt x="36" y="5"/>
                      </a:cubicBezTo>
                      <a:cubicBezTo>
                        <a:pt x="36" y="6"/>
                        <a:pt x="34" y="6"/>
                        <a:pt x="34" y="6"/>
                      </a:cubicBezTo>
                      <a:cubicBezTo>
                        <a:pt x="34" y="7"/>
                        <a:pt x="34" y="7"/>
                        <a:pt x="34" y="7"/>
                      </a:cubicBezTo>
                      <a:cubicBezTo>
                        <a:pt x="34" y="7"/>
                        <a:pt x="34" y="6"/>
                        <a:pt x="35" y="6"/>
                      </a:cubicBezTo>
                      <a:cubicBezTo>
                        <a:pt x="36" y="5"/>
                        <a:pt x="35" y="7"/>
                        <a:pt x="36" y="6"/>
                      </a:cubicBezTo>
                      <a:cubicBezTo>
                        <a:pt x="36" y="7"/>
                        <a:pt x="36" y="7"/>
                        <a:pt x="36" y="7"/>
                      </a:cubicBezTo>
                      <a:cubicBezTo>
                        <a:pt x="35" y="7"/>
                        <a:pt x="35" y="7"/>
                        <a:pt x="35" y="7"/>
                      </a:cubicBezTo>
                      <a:cubicBezTo>
                        <a:pt x="35" y="8"/>
                        <a:pt x="35" y="8"/>
                        <a:pt x="35" y="9"/>
                      </a:cubicBezTo>
                      <a:cubicBezTo>
                        <a:pt x="35" y="9"/>
                        <a:pt x="35" y="9"/>
                        <a:pt x="35" y="9"/>
                      </a:cubicBezTo>
                      <a:cubicBezTo>
                        <a:pt x="35" y="8"/>
                        <a:pt x="35" y="8"/>
                        <a:pt x="35" y="8"/>
                      </a:cubicBezTo>
                      <a:cubicBezTo>
                        <a:pt x="35" y="7"/>
                        <a:pt x="36" y="8"/>
                        <a:pt x="36" y="7"/>
                      </a:cubicBezTo>
                      <a:cubicBezTo>
                        <a:pt x="37" y="6"/>
                        <a:pt x="36" y="6"/>
                        <a:pt x="36" y="6"/>
                      </a:cubicBezTo>
                      <a:cubicBezTo>
                        <a:pt x="36" y="5"/>
                        <a:pt x="37" y="5"/>
                        <a:pt x="37" y="5"/>
                      </a:cubicBezTo>
                      <a:cubicBezTo>
                        <a:pt x="36" y="4"/>
                        <a:pt x="36" y="1"/>
                        <a:pt x="36" y="0"/>
                      </a:cubicBezTo>
                      <a:cubicBezTo>
                        <a:pt x="36" y="0"/>
                        <a:pt x="36" y="0"/>
                        <a:pt x="36" y="0"/>
                      </a:cubicBezTo>
                      <a:cubicBezTo>
                        <a:pt x="34" y="1"/>
                        <a:pt x="31" y="2"/>
                        <a:pt x="28" y="3"/>
                      </a:cubicBezTo>
                      <a:cubicBezTo>
                        <a:pt x="28" y="3"/>
                        <a:pt x="28" y="3"/>
                        <a:pt x="28" y="3"/>
                      </a:cubicBezTo>
                      <a:cubicBezTo>
                        <a:pt x="27" y="3"/>
                        <a:pt x="27" y="4"/>
                        <a:pt x="26" y="3"/>
                      </a:cubicBezTo>
                      <a:cubicBezTo>
                        <a:pt x="23" y="5"/>
                        <a:pt x="19" y="6"/>
                        <a:pt x="16" y="8"/>
                      </a:cubicBezTo>
                      <a:cubicBezTo>
                        <a:pt x="15" y="7"/>
                        <a:pt x="13" y="9"/>
                        <a:pt x="11" y="9"/>
                      </a:cubicBezTo>
                      <a:cubicBezTo>
                        <a:pt x="8" y="11"/>
                        <a:pt x="4" y="12"/>
                        <a:pt x="1" y="14"/>
                      </a:cubicBezTo>
                      <a:cubicBezTo>
                        <a:pt x="0" y="18"/>
                        <a:pt x="1" y="22"/>
                        <a:pt x="1" y="25"/>
                      </a:cubicBezTo>
                      <a:cubicBezTo>
                        <a:pt x="1" y="26"/>
                        <a:pt x="1" y="27"/>
                        <a:pt x="1" y="28"/>
                      </a:cubicBezTo>
                      <a:close/>
                      <a:moveTo>
                        <a:pt x="35" y="2"/>
                      </a:moveTo>
                      <a:cubicBezTo>
                        <a:pt x="35" y="2"/>
                        <a:pt x="35" y="2"/>
                        <a:pt x="35" y="2"/>
                      </a:cubicBezTo>
                      <a:cubicBezTo>
                        <a:pt x="35" y="2"/>
                        <a:pt x="35" y="2"/>
                        <a:pt x="35" y="2"/>
                      </a:cubicBezTo>
                      <a:close/>
                      <a:moveTo>
                        <a:pt x="32" y="5"/>
                      </a:moveTo>
                      <a:cubicBezTo>
                        <a:pt x="33" y="5"/>
                        <a:pt x="33" y="5"/>
                        <a:pt x="33" y="4"/>
                      </a:cubicBezTo>
                      <a:cubicBezTo>
                        <a:pt x="33" y="5"/>
                        <a:pt x="33" y="6"/>
                        <a:pt x="33" y="6"/>
                      </a:cubicBezTo>
                      <a:cubicBezTo>
                        <a:pt x="32" y="6"/>
                        <a:pt x="32" y="5"/>
                        <a:pt x="32" y="5"/>
                      </a:cubicBezTo>
                      <a:close/>
                      <a:moveTo>
                        <a:pt x="32" y="4"/>
                      </a:moveTo>
                      <a:cubicBezTo>
                        <a:pt x="32" y="4"/>
                        <a:pt x="32" y="4"/>
                        <a:pt x="32" y="3"/>
                      </a:cubicBezTo>
                      <a:cubicBezTo>
                        <a:pt x="32" y="3"/>
                        <a:pt x="32" y="3"/>
                        <a:pt x="32" y="3"/>
                      </a:cubicBezTo>
                      <a:cubicBezTo>
                        <a:pt x="32" y="3"/>
                        <a:pt x="32" y="3"/>
                        <a:pt x="32" y="3"/>
                      </a:cubicBezTo>
                      <a:cubicBezTo>
                        <a:pt x="32" y="3"/>
                        <a:pt x="32" y="3"/>
                        <a:pt x="32" y="3"/>
                      </a:cubicBezTo>
                      <a:cubicBezTo>
                        <a:pt x="32" y="3"/>
                        <a:pt x="32" y="3"/>
                        <a:pt x="32" y="4"/>
                      </a:cubicBezTo>
                      <a:cubicBezTo>
                        <a:pt x="32" y="4"/>
                        <a:pt x="32" y="4"/>
                        <a:pt x="32" y="4"/>
                      </a:cubicBezTo>
                      <a:cubicBezTo>
                        <a:pt x="32" y="4"/>
                        <a:pt x="32" y="4"/>
                        <a:pt x="32" y="4"/>
                      </a:cubicBezTo>
                      <a:cubicBezTo>
                        <a:pt x="32" y="4"/>
                        <a:pt x="32" y="4"/>
                        <a:pt x="32" y="4"/>
                      </a:cubicBezTo>
                      <a:close/>
                      <a:moveTo>
                        <a:pt x="31" y="4"/>
                      </a:moveTo>
                      <a:cubicBezTo>
                        <a:pt x="31" y="4"/>
                        <a:pt x="32" y="3"/>
                        <a:pt x="32" y="4"/>
                      </a:cubicBezTo>
                      <a:cubicBezTo>
                        <a:pt x="32" y="4"/>
                        <a:pt x="32" y="4"/>
                        <a:pt x="31" y="4"/>
                      </a:cubicBezTo>
                      <a:close/>
                      <a:moveTo>
                        <a:pt x="31" y="9"/>
                      </a:moveTo>
                      <a:cubicBezTo>
                        <a:pt x="32" y="9"/>
                        <a:pt x="32" y="9"/>
                        <a:pt x="32" y="9"/>
                      </a:cubicBezTo>
                      <a:cubicBezTo>
                        <a:pt x="32" y="9"/>
                        <a:pt x="32" y="10"/>
                        <a:pt x="32" y="10"/>
                      </a:cubicBezTo>
                      <a:cubicBezTo>
                        <a:pt x="31" y="10"/>
                        <a:pt x="31" y="9"/>
                        <a:pt x="31" y="9"/>
                      </a:cubicBezTo>
                      <a:close/>
                      <a:moveTo>
                        <a:pt x="11" y="44"/>
                      </a:moveTo>
                      <a:cubicBezTo>
                        <a:pt x="11" y="43"/>
                        <a:pt x="11" y="43"/>
                        <a:pt x="12" y="42"/>
                      </a:cubicBezTo>
                      <a:cubicBezTo>
                        <a:pt x="12" y="43"/>
                        <a:pt x="12" y="43"/>
                        <a:pt x="12" y="44"/>
                      </a:cubicBezTo>
                      <a:cubicBezTo>
                        <a:pt x="12" y="44"/>
                        <a:pt x="11" y="44"/>
                        <a:pt x="11" y="44"/>
                      </a:cubicBezTo>
                      <a:close/>
                      <a:moveTo>
                        <a:pt x="2" y="18"/>
                      </a:moveTo>
                      <a:cubicBezTo>
                        <a:pt x="2" y="18"/>
                        <a:pt x="2" y="17"/>
                        <a:pt x="2" y="17"/>
                      </a:cubicBezTo>
                      <a:cubicBezTo>
                        <a:pt x="2" y="17"/>
                        <a:pt x="2" y="18"/>
                        <a:pt x="2" y="18"/>
                      </a:cubicBezTo>
                      <a:close/>
                      <a:moveTo>
                        <a:pt x="2" y="20"/>
                      </a:moveTo>
                      <a:cubicBezTo>
                        <a:pt x="2" y="20"/>
                        <a:pt x="2" y="19"/>
                        <a:pt x="2" y="19"/>
                      </a:cubicBezTo>
                      <a:cubicBezTo>
                        <a:pt x="3" y="19"/>
                        <a:pt x="3" y="20"/>
                        <a:pt x="2" y="20"/>
                      </a:cubicBezTo>
                      <a:close/>
                      <a:moveTo>
                        <a:pt x="4" y="20"/>
                      </a:moveTo>
                      <a:cubicBezTo>
                        <a:pt x="4" y="20"/>
                        <a:pt x="4" y="21"/>
                        <a:pt x="4" y="21"/>
                      </a:cubicBezTo>
                      <a:cubicBezTo>
                        <a:pt x="4" y="21"/>
                        <a:pt x="3" y="21"/>
                        <a:pt x="3" y="21"/>
                      </a:cubicBezTo>
                      <a:cubicBezTo>
                        <a:pt x="3" y="21"/>
                        <a:pt x="4" y="21"/>
                        <a:pt x="4" y="20"/>
                      </a:cubicBezTo>
                      <a:close/>
                      <a:moveTo>
                        <a:pt x="1" y="35"/>
                      </a:moveTo>
                      <a:cubicBezTo>
                        <a:pt x="2" y="34"/>
                        <a:pt x="2" y="34"/>
                        <a:pt x="2" y="34"/>
                      </a:cubicBezTo>
                      <a:cubicBezTo>
                        <a:pt x="2" y="34"/>
                        <a:pt x="2" y="35"/>
                        <a:pt x="2" y="34"/>
                      </a:cubicBezTo>
                      <a:cubicBezTo>
                        <a:pt x="3" y="35"/>
                        <a:pt x="2" y="35"/>
                        <a:pt x="1" y="35"/>
                      </a:cubicBezTo>
                      <a:close/>
                      <a:moveTo>
                        <a:pt x="2" y="42"/>
                      </a:moveTo>
                      <a:cubicBezTo>
                        <a:pt x="2" y="42"/>
                        <a:pt x="2" y="41"/>
                        <a:pt x="2" y="41"/>
                      </a:cubicBezTo>
                      <a:cubicBezTo>
                        <a:pt x="2" y="42"/>
                        <a:pt x="2" y="42"/>
                        <a:pt x="2" y="43"/>
                      </a:cubicBezTo>
                      <a:cubicBezTo>
                        <a:pt x="2" y="43"/>
                        <a:pt x="2" y="42"/>
                        <a:pt x="2" y="42"/>
                      </a:cubicBezTo>
                      <a:close/>
                      <a:moveTo>
                        <a:pt x="5" y="26"/>
                      </a:moveTo>
                      <a:cubicBezTo>
                        <a:pt x="4" y="26"/>
                        <a:pt x="5" y="27"/>
                        <a:pt x="4" y="27"/>
                      </a:cubicBezTo>
                      <a:cubicBezTo>
                        <a:pt x="4" y="27"/>
                        <a:pt x="4" y="27"/>
                        <a:pt x="4" y="27"/>
                      </a:cubicBezTo>
                      <a:cubicBezTo>
                        <a:pt x="4" y="26"/>
                        <a:pt x="4" y="26"/>
                        <a:pt x="5" y="25"/>
                      </a:cubicBezTo>
                      <a:cubicBezTo>
                        <a:pt x="5" y="26"/>
                        <a:pt x="5" y="26"/>
                        <a:pt x="5" y="26"/>
                      </a:cubicBezTo>
                      <a:close/>
                      <a:moveTo>
                        <a:pt x="4" y="24"/>
                      </a:moveTo>
                      <a:cubicBezTo>
                        <a:pt x="4" y="24"/>
                        <a:pt x="5" y="24"/>
                        <a:pt x="5" y="24"/>
                      </a:cubicBezTo>
                      <a:cubicBezTo>
                        <a:pt x="4" y="25"/>
                        <a:pt x="4" y="24"/>
                        <a:pt x="4" y="24"/>
                      </a:cubicBezTo>
                      <a:close/>
                      <a:moveTo>
                        <a:pt x="3" y="37"/>
                      </a:moveTo>
                      <a:cubicBezTo>
                        <a:pt x="3" y="38"/>
                        <a:pt x="3" y="38"/>
                        <a:pt x="2" y="38"/>
                      </a:cubicBezTo>
                      <a:cubicBezTo>
                        <a:pt x="2" y="38"/>
                        <a:pt x="2" y="38"/>
                        <a:pt x="2" y="37"/>
                      </a:cubicBezTo>
                      <a:cubicBezTo>
                        <a:pt x="3" y="37"/>
                        <a:pt x="3" y="37"/>
                        <a:pt x="3" y="37"/>
                      </a:cubicBezTo>
                      <a:close/>
                      <a:moveTo>
                        <a:pt x="3" y="36"/>
                      </a:moveTo>
                      <a:cubicBezTo>
                        <a:pt x="3" y="35"/>
                        <a:pt x="3" y="35"/>
                        <a:pt x="3" y="35"/>
                      </a:cubicBezTo>
                      <a:cubicBezTo>
                        <a:pt x="3" y="35"/>
                        <a:pt x="3" y="35"/>
                        <a:pt x="3" y="36"/>
                      </a:cubicBezTo>
                      <a:cubicBezTo>
                        <a:pt x="3" y="36"/>
                        <a:pt x="3" y="36"/>
                        <a:pt x="3" y="36"/>
                      </a:cubicBezTo>
                      <a:close/>
                      <a:moveTo>
                        <a:pt x="2" y="34"/>
                      </a:moveTo>
                      <a:cubicBezTo>
                        <a:pt x="2" y="34"/>
                        <a:pt x="2" y="34"/>
                        <a:pt x="2" y="33"/>
                      </a:cubicBezTo>
                      <a:cubicBezTo>
                        <a:pt x="3" y="33"/>
                        <a:pt x="3" y="33"/>
                        <a:pt x="3" y="33"/>
                      </a:cubicBezTo>
                      <a:cubicBezTo>
                        <a:pt x="3" y="33"/>
                        <a:pt x="3" y="32"/>
                        <a:pt x="3" y="32"/>
                      </a:cubicBezTo>
                      <a:cubicBezTo>
                        <a:pt x="3" y="32"/>
                        <a:pt x="3" y="32"/>
                        <a:pt x="3" y="32"/>
                      </a:cubicBezTo>
                      <a:cubicBezTo>
                        <a:pt x="4" y="32"/>
                        <a:pt x="4" y="32"/>
                        <a:pt x="3" y="32"/>
                      </a:cubicBezTo>
                      <a:cubicBezTo>
                        <a:pt x="4" y="33"/>
                        <a:pt x="5" y="33"/>
                        <a:pt x="4" y="34"/>
                      </a:cubicBezTo>
                      <a:cubicBezTo>
                        <a:pt x="4" y="34"/>
                        <a:pt x="4" y="33"/>
                        <a:pt x="3" y="33"/>
                      </a:cubicBezTo>
                      <a:cubicBezTo>
                        <a:pt x="3" y="33"/>
                        <a:pt x="3" y="34"/>
                        <a:pt x="2" y="34"/>
                      </a:cubicBezTo>
                      <a:close/>
                      <a:moveTo>
                        <a:pt x="4" y="38"/>
                      </a:moveTo>
                      <a:cubicBezTo>
                        <a:pt x="4" y="38"/>
                        <a:pt x="4" y="38"/>
                        <a:pt x="4" y="38"/>
                      </a:cubicBezTo>
                      <a:cubicBezTo>
                        <a:pt x="5" y="38"/>
                        <a:pt x="4" y="38"/>
                        <a:pt x="4" y="38"/>
                      </a:cubicBezTo>
                      <a:close/>
                      <a:moveTo>
                        <a:pt x="4" y="37"/>
                      </a:moveTo>
                      <a:cubicBezTo>
                        <a:pt x="4" y="37"/>
                        <a:pt x="4" y="37"/>
                        <a:pt x="5" y="36"/>
                      </a:cubicBezTo>
                      <a:cubicBezTo>
                        <a:pt x="5" y="37"/>
                        <a:pt x="5" y="37"/>
                        <a:pt x="5" y="37"/>
                      </a:cubicBezTo>
                      <a:cubicBezTo>
                        <a:pt x="4" y="37"/>
                        <a:pt x="4" y="37"/>
                        <a:pt x="4" y="37"/>
                      </a:cubicBezTo>
                      <a:close/>
                      <a:moveTo>
                        <a:pt x="3" y="37"/>
                      </a:moveTo>
                      <a:cubicBezTo>
                        <a:pt x="4" y="37"/>
                        <a:pt x="4" y="37"/>
                        <a:pt x="4" y="37"/>
                      </a:cubicBezTo>
                      <a:cubicBezTo>
                        <a:pt x="4" y="37"/>
                        <a:pt x="3" y="38"/>
                        <a:pt x="3" y="37"/>
                      </a:cubicBezTo>
                      <a:close/>
                      <a:moveTo>
                        <a:pt x="2" y="33"/>
                      </a:moveTo>
                      <a:cubicBezTo>
                        <a:pt x="2" y="33"/>
                        <a:pt x="2" y="32"/>
                        <a:pt x="3" y="32"/>
                      </a:cubicBezTo>
                      <a:cubicBezTo>
                        <a:pt x="3" y="33"/>
                        <a:pt x="2" y="33"/>
                        <a:pt x="2" y="33"/>
                      </a:cubicBezTo>
                      <a:close/>
                      <a:moveTo>
                        <a:pt x="2" y="24"/>
                      </a:moveTo>
                      <a:cubicBezTo>
                        <a:pt x="2" y="24"/>
                        <a:pt x="2" y="23"/>
                        <a:pt x="2" y="23"/>
                      </a:cubicBezTo>
                      <a:cubicBezTo>
                        <a:pt x="2" y="23"/>
                        <a:pt x="2" y="23"/>
                        <a:pt x="2" y="24"/>
                      </a:cubicBezTo>
                      <a:cubicBezTo>
                        <a:pt x="2" y="24"/>
                        <a:pt x="2" y="24"/>
                        <a:pt x="2" y="24"/>
                      </a:cubicBezTo>
                      <a:close/>
                      <a:moveTo>
                        <a:pt x="2" y="32"/>
                      </a:moveTo>
                      <a:cubicBezTo>
                        <a:pt x="2" y="31"/>
                        <a:pt x="3" y="31"/>
                        <a:pt x="3" y="30"/>
                      </a:cubicBezTo>
                      <a:cubicBezTo>
                        <a:pt x="3" y="30"/>
                        <a:pt x="3" y="30"/>
                        <a:pt x="4" y="30"/>
                      </a:cubicBezTo>
                      <a:cubicBezTo>
                        <a:pt x="4" y="31"/>
                        <a:pt x="3" y="31"/>
                        <a:pt x="2" y="32"/>
                      </a:cubicBezTo>
                      <a:cubicBezTo>
                        <a:pt x="2" y="32"/>
                        <a:pt x="2" y="32"/>
                        <a:pt x="2" y="32"/>
                      </a:cubicBezTo>
                      <a:close/>
                      <a:moveTo>
                        <a:pt x="3" y="26"/>
                      </a:moveTo>
                      <a:cubicBezTo>
                        <a:pt x="3" y="26"/>
                        <a:pt x="4" y="25"/>
                        <a:pt x="4" y="25"/>
                      </a:cubicBezTo>
                      <a:cubicBezTo>
                        <a:pt x="4" y="26"/>
                        <a:pt x="4" y="26"/>
                        <a:pt x="3" y="26"/>
                      </a:cubicBezTo>
                      <a:cubicBezTo>
                        <a:pt x="3" y="26"/>
                        <a:pt x="3" y="26"/>
                        <a:pt x="3" y="26"/>
                      </a:cubicBezTo>
                      <a:close/>
                      <a:moveTo>
                        <a:pt x="5" y="30"/>
                      </a:moveTo>
                      <a:cubicBezTo>
                        <a:pt x="5" y="31"/>
                        <a:pt x="5" y="31"/>
                        <a:pt x="5" y="31"/>
                      </a:cubicBezTo>
                      <a:cubicBezTo>
                        <a:pt x="5" y="30"/>
                        <a:pt x="5" y="30"/>
                        <a:pt x="5" y="30"/>
                      </a:cubicBezTo>
                      <a:close/>
                      <a:moveTo>
                        <a:pt x="5" y="39"/>
                      </a:moveTo>
                      <a:cubicBezTo>
                        <a:pt x="5" y="40"/>
                        <a:pt x="4" y="40"/>
                        <a:pt x="4" y="40"/>
                      </a:cubicBezTo>
                      <a:cubicBezTo>
                        <a:pt x="4" y="39"/>
                        <a:pt x="5" y="39"/>
                        <a:pt x="5" y="39"/>
                      </a:cubicBezTo>
                      <a:close/>
                      <a:moveTo>
                        <a:pt x="4" y="40"/>
                      </a:moveTo>
                      <a:cubicBezTo>
                        <a:pt x="4" y="41"/>
                        <a:pt x="4" y="41"/>
                        <a:pt x="3" y="41"/>
                      </a:cubicBezTo>
                      <a:cubicBezTo>
                        <a:pt x="3" y="41"/>
                        <a:pt x="3" y="40"/>
                        <a:pt x="3" y="40"/>
                      </a:cubicBezTo>
                      <a:cubicBezTo>
                        <a:pt x="3" y="40"/>
                        <a:pt x="3" y="40"/>
                        <a:pt x="3" y="40"/>
                      </a:cubicBezTo>
                      <a:cubicBezTo>
                        <a:pt x="4" y="40"/>
                        <a:pt x="3" y="41"/>
                        <a:pt x="4" y="40"/>
                      </a:cubicBezTo>
                      <a:cubicBezTo>
                        <a:pt x="4" y="40"/>
                        <a:pt x="4" y="40"/>
                        <a:pt x="4" y="40"/>
                      </a:cubicBezTo>
                      <a:cubicBezTo>
                        <a:pt x="4" y="40"/>
                        <a:pt x="4" y="40"/>
                        <a:pt x="4" y="40"/>
                      </a:cubicBezTo>
                      <a:close/>
                      <a:moveTo>
                        <a:pt x="3" y="41"/>
                      </a:moveTo>
                      <a:cubicBezTo>
                        <a:pt x="3" y="41"/>
                        <a:pt x="2" y="41"/>
                        <a:pt x="2" y="41"/>
                      </a:cubicBezTo>
                      <a:cubicBezTo>
                        <a:pt x="2" y="41"/>
                        <a:pt x="3" y="41"/>
                        <a:pt x="3" y="41"/>
                      </a:cubicBezTo>
                      <a:cubicBezTo>
                        <a:pt x="3" y="41"/>
                        <a:pt x="3" y="41"/>
                        <a:pt x="3" y="41"/>
                      </a:cubicBezTo>
                      <a:close/>
                      <a:moveTo>
                        <a:pt x="2" y="22"/>
                      </a:moveTo>
                      <a:cubicBezTo>
                        <a:pt x="2" y="22"/>
                        <a:pt x="2" y="22"/>
                        <a:pt x="2" y="22"/>
                      </a:cubicBezTo>
                      <a:cubicBezTo>
                        <a:pt x="2" y="22"/>
                        <a:pt x="2" y="22"/>
                        <a:pt x="3" y="22"/>
                      </a:cubicBezTo>
                      <a:cubicBezTo>
                        <a:pt x="3" y="22"/>
                        <a:pt x="3" y="22"/>
                        <a:pt x="2" y="23"/>
                      </a:cubicBezTo>
                      <a:cubicBezTo>
                        <a:pt x="2" y="22"/>
                        <a:pt x="2" y="23"/>
                        <a:pt x="2" y="22"/>
                      </a:cubicBezTo>
                      <a:close/>
                      <a:moveTo>
                        <a:pt x="4" y="23"/>
                      </a:moveTo>
                      <a:cubicBezTo>
                        <a:pt x="4" y="23"/>
                        <a:pt x="3" y="23"/>
                        <a:pt x="3" y="23"/>
                      </a:cubicBezTo>
                      <a:cubicBezTo>
                        <a:pt x="3" y="22"/>
                        <a:pt x="4" y="23"/>
                        <a:pt x="5" y="22"/>
                      </a:cubicBezTo>
                      <a:cubicBezTo>
                        <a:pt x="5" y="22"/>
                        <a:pt x="5" y="22"/>
                        <a:pt x="5" y="23"/>
                      </a:cubicBezTo>
                      <a:cubicBezTo>
                        <a:pt x="5" y="23"/>
                        <a:pt x="5" y="23"/>
                        <a:pt x="5" y="24"/>
                      </a:cubicBezTo>
                      <a:cubicBezTo>
                        <a:pt x="4" y="24"/>
                        <a:pt x="5" y="23"/>
                        <a:pt x="4" y="23"/>
                      </a:cubicBezTo>
                      <a:cubicBezTo>
                        <a:pt x="4" y="23"/>
                        <a:pt x="3" y="24"/>
                        <a:pt x="2" y="25"/>
                      </a:cubicBezTo>
                      <a:cubicBezTo>
                        <a:pt x="2" y="24"/>
                        <a:pt x="2" y="24"/>
                        <a:pt x="3" y="24"/>
                      </a:cubicBezTo>
                      <a:cubicBezTo>
                        <a:pt x="3" y="23"/>
                        <a:pt x="3" y="24"/>
                        <a:pt x="4" y="23"/>
                      </a:cubicBezTo>
                      <a:close/>
                      <a:moveTo>
                        <a:pt x="3" y="22"/>
                      </a:moveTo>
                      <a:cubicBezTo>
                        <a:pt x="3" y="22"/>
                        <a:pt x="3" y="22"/>
                        <a:pt x="3" y="22"/>
                      </a:cubicBezTo>
                      <a:cubicBezTo>
                        <a:pt x="3" y="22"/>
                        <a:pt x="4" y="22"/>
                        <a:pt x="4" y="22"/>
                      </a:cubicBezTo>
                      <a:cubicBezTo>
                        <a:pt x="4" y="22"/>
                        <a:pt x="3" y="22"/>
                        <a:pt x="3" y="22"/>
                      </a:cubicBezTo>
                      <a:close/>
                      <a:moveTo>
                        <a:pt x="3" y="19"/>
                      </a:moveTo>
                      <a:cubicBezTo>
                        <a:pt x="3" y="19"/>
                        <a:pt x="3" y="19"/>
                        <a:pt x="3" y="19"/>
                      </a:cubicBezTo>
                      <a:cubicBezTo>
                        <a:pt x="3" y="19"/>
                        <a:pt x="3" y="19"/>
                        <a:pt x="3" y="20"/>
                      </a:cubicBezTo>
                      <a:cubicBezTo>
                        <a:pt x="3" y="20"/>
                        <a:pt x="3" y="20"/>
                        <a:pt x="3" y="19"/>
                      </a:cubicBezTo>
                      <a:close/>
                      <a:moveTo>
                        <a:pt x="4" y="16"/>
                      </a:moveTo>
                      <a:cubicBezTo>
                        <a:pt x="4" y="17"/>
                        <a:pt x="4" y="17"/>
                        <a:pt x="3" y="17"/>
                      </a:cubicBezTo>
                      <a:cubicBezTo>
                        <a:pt x="3" y="17"/>
                        <a:pt x="3" y="17"/>
                        <a:pt x="3" y="17"/>
                      </a:cubicBezTo>
                      <a:cubicBezTo>
                        <a:pt x="3" y="16"/>
                        <a:pt x="4" y="16"/>
                        <a:pt x="4" y="16"/>
                      </a:cubicBezTo>
                      <a:close/>
                      <a:moveTo>
                        <a:pt x="5" y="16"/>
                      </a:moveTo>
                      <a:cubicBezTo>
                        <a:pt x="4" y="16"/>
                        <a:pt x="4" y="17"/>
                        <a:pt x="4" y="17"/>
                      </a:cubicBezTo>
                      <a:cubicBezTo>
                        <a:pt x="4" y="18"/>
                        <a:pt x="4" y="18"/>
                        <a:pt x="4" y="18"/>
                      </a:cubicBezTo>
                      <a:cubicBezTo>
                        <a:pt x="4" y="18"/>
                        <a:pt x="4" y="18"/>
                        <a:pt x="4" y="18"/>
                      </a:cubicBezTo>
                      <a:cubicBezTo>
                        <a:pt x="4" y="17"/>
                        <a:pt x="4" y="15"/>
                        <a:pt x="5" y="16"/>
                      </a:cubicBezTo>
                      <a:close/>
                      <a:moveTo>
                        <a:pt x="5" y="20"/>
                      </a:moveTo>
                      <a:cubicBezTo>
                        <a:pt x="5" y="20"/>
                        <a:pt x="5" y="20"/>
                        <a:pt x="5" y="20"/>
                      </a:cubicBezTo>
                      <a:cubicBezTo>
                        <a:pt x="5" y="20"/>
                        <a:pt x="5" y="20"/>
                        <a:pt x="5" y="20"/>
                      </a:cubicBezTo>
                      <a:cubicBezTo>
                        <a:pt x="5" y="20"/>
                        <a:pt x="5" y="20"/>
                        <a:pt x="5" y="20"/>
                      </a:cubicBezTo>
                      <a:close/>
                      <a:moveTo>
                        <a:pt x="6" y="15"/>
                      </a:moveTo>
                      <a:cubicBezTo>
                        <a:pt x="6" y="15"/>
                        <a:pt x="6" y="15"/>
                        <a:pt x="6" y="15"/>
                      </a:cubicBezTo>
                      <a:cubicBezTo>
                        <a:pt x="6" y="16"/>
                        <a:pt x="6" y="15"/>
                        <a:pt x="6" y="15"/>
                      </a:cubicBezTo>
                      <a:cubicBezTo>
                        <a:pt x="6" y="15"/>
                        <a:pt x="6" y="15"/>
                        <a:pt x="6" y="15"/>
                      </a:cubicBezTo>
                      <a:close/>
                      <a:moveTo>
                        <a:pt x="6" y="45"/>
                      </a:moveTo>
                      <a:cubicBezTo>
                        <a:pt x="6" y="45"/>
                        <a:pt x="7" y="45"/>
                        <a:pt x="7" y="45"/>
                      </a:cubicBezTo>
                      <a:cubicBezTo>
                        <a:pt x="6" y="45"/>
                        <a:pt x="6" y="45"/>
                        <a:pt x="6" y="45"/>
                      </a:cubicBezTo>
                      <a:cubicBezTo>
                        <a:pt x="6" y="45"/>
                        <a:pt x="6" y="45"/>
                        <a:pt x="6" y="45"/>
                      </a:cubicBezTo>
                      <a:close/>
                      <a:moveTo>
                        <a:pt x="7" y="17"/>
                      </a:moveTo>
                      <a:cubicBezTo>
                        <a:pt x="7" y="18"/>
                        <a:pt x="7" y="18"/>
                        <a:pt x="6" y="18"/>
                      </a:cubicBezTo>
                      <a:cubicBezTo>
                        <a:pt x="6" y="18"/>
                        <a:pt x="6" y="18"/>
                        <a:pt x="6" y="18"/>
                      </a:cubicBezTo>
                      <a:cubicBezTo>
                        <a:pt x="6" y="18"/>
                        <a:pt x="6" y="17"/>
                        <a:pt x="7" y="17"/>
                      </a:cubicBezTo>
                      <a:close/>
                      <a:moveTo>
                        <a:pt x="7" y="39"/>
                      </a:moveTo>
                      <a:cubicBezTo>
                        <a:pt x="7" y="39"/>
                        <a:pt x="7" y="39"/>
                        <a:pt x="7" y="39"/>
                      </a:cubicBezTo>
                      <a:cubicBezTo>
                        <a:pt x="7" y="39"/>
                        <a:pt x="7" y="39"/>
                        <a:pt x="7" y="40"/>
                      </a:cubicBezTo>
                      <a:cubicBezTo>
                        <a:pt x="7" y="40"/>
                        <a:pt x="7" y="40"/>
                        <a:pt x="6" y="40"/>
                      </a:cubicBezTo>
                      <a:cubicBezTo>
                        <a:pt x="6" y="40"/>
                        <a:pt x="7" y="40"/>
                        <a:pt x="7" y="39"/>
                      </a:cubicBezTo>
                      <a:close/>
                      <a:moveTo>
                        <a:pt x="10" y="41"/>
                      </a:moveTo>
                      <a:cubicBezTo>
                        <a:pt x="10" y="41"/>
                        <a:pt x="10" y="42"/>
                        <a:pt x="9" y="41"/>
                      </a:cubicBezTo>
                      <a:cubicBezTo>
                        <a:pt x="9" y="41"/>
                        <a:pt x="10" y="41"/>
                        <a:pt x="10" y="41"/>
                      </a:cubicBezTo>
                      <a:close/>
                      <a:moveTo>
                        <a:pt x="9" y="23"/>
                      </a:moveTo>
                      <a:cubicBezTo>
                        <a:pt x="9" y="23"/>
                        <a:pt x="9" y="23"/>
                        <a:pt x="10" y="23"/>
                      </a:cubicBezTo>
                      <a:cubicBezTo>
                        <a:pt x="10" y="23"/>
                        <a:pt x="10" y="23"/>
                        <a:pt x="9" y="23"/>
                      </a:cubicBezTo>
                      <a:close/>
                      <a:moveTo>
                        <a:pt x="9" y="34"/>
                      </a:moveTo>
                      <a:cubicBezTo>
                        <a:pt x="9" y="34"/>
                        <a:pt x="9" y="34"/>
                        <a:pt x="9" y="34"/>
                      </a:cubicBezTo>
                      <a:cubicBezTo>
                        <a:pt x="9" y="33"/>
                        <a:pt x="10" y="33"/>
                        <a:pt x="9" y="34"/>
                      </a:cubicBezTo>
                      <a:close/>
                      <a:moveTo>
                        <a:pt x="9" y="43"/>
                      </a:moveTo>
                      <a:cubicBezTo>
                        <a:pt x="8" y="43"/>
                        <a:pt x="8" y="44"/>
                        <a:pt x="8" y="43"/>
                      </a:cubicBezTo>
                      <a:cubicBezTo>
                        <a:pt x="8" y="43"/>
                        <a:pt x="9" y="43"/>
                        <a:pt x="9" y="43"/>
                      </a:cubicBezTo>
                      <a:cubicBezTo>
                        <a:pt x="9" y="43"/>
                        <a:pt x="9" y="43"/>
                        <a:pt x="9" y="43"/>
                      </a:cubicBezTo>
                      <a:close/>
                      <a:moveTo>
                        <a:pt x="8" y="20"/>
                      </a:moveTo>
                      <a:cubicBezTo>
                        <a:pt x="9" y="20"/>
                        <a:pt x="9" y="20"/>
                        <a:pt x="9" y="20"/>
                      </a:cubicBezTo>
                      <a:cubicBezTo>
                        <a:pt x="9" y="21"/>
                        <a:pt x="9" y="21"/>
                        <a:pt x="9" y="21"/>
                      </a:cubicBezTo>
                      <a:cubicBezTo>
                        <a:pt x="8" y="21"/>
                        <a:pt x="8" y="21"/>
                        <a:pt x="8" y="20"/>
                      </a:cubicBezTo>
                      <a:close/>
                      <a:moveTo>
                        <a:pt x="8" y="21"/>
                      </a:moveTo>
                      <a:cubicBezTo>
                        <a:pt x="8" y="21"/>
                        <a:pt x="8" y="21"/>
                        <a:pt x="8" y="21"/>
                      </a:cubicBezTo>
                      <a:cubicBezTo>
                        <a:pt x="8" y="21"/>
                        <a:pt x="8" y="21"/>
                        <a:pt x="8" y="21"/>
                      </a:cubicBezTo>
                      <a:cubicBezTo>
                        <a:pt x="8" y="22"/>
                        <a:pt x="8" y="21"/>
                        <a:pt x="8" y="21"/>
                      </a:cubicBezTo>
                      <a:close/>
                      <a:moveTo>
                        <a:pt x="8" y="22"/>
                      </a:moveTo>
                      <a:cubicBezTo>
                        <a:pt x="7" y="23"/>
                        <a:pt x="7" y="24"/>
                        <a:pt x="7" y="24"/>
                      </a:cubicBezTo>
                      <a:cubicBezTo>
                        <a:pt x="7" y="23"/>
                        <a:pt x="7" y="23"/>
                        <a:pt x="7" y="22"/>
                      </a:cubicBezTo>
                      <a:cubicBezTo>
                        <a:pt x="8" y="22"/>
                        <a:pt x="8" y="22"/>
                        <a:pt x="8" y="22"/>
                      </a:cubicBezTo>
                      <a:close/>
                      <a:moveTo>
                        <a:pt x="7" y="18"/>
                      </a:moveTo>
                      <a:cubicBezTo>
                        <a:pt x="7" y="18"/>
                        <a:pt x="7" y="19"/>
                        <a:pt x="7" y="19"/>
                      </a:cubicBezTo>
                      <a:cubicBezTo>
                        <a:pt x="7" y="18"/>
                        <a:pt x="7" y="18"/>
                        <a:pt x="7" y="18"/>
                      </a:cubicBezTo>
                      <a:close/>
                      <a:moveTo>
                        <a:pt x="8" y="13"/>
                      </a:moveTo>
                      <a:cubicBezTo>
                        <a:pt x="7" y="14"/>
                        <a:pt x="7" y="13"/>
                        <a:pt x="7" y="13"/>
                      </a:cubicBezTo>
                      <a:cubicBezTo>
                        <a:pt x="8" y="13"/>
                        <a:pt x="8" y="13"/>
                        <a:pt x="8" y="13"/>
                      </a:cubicBezTo>
                      <a:close/>
                      <a:moveTo>
                        <a:pt x="8" y="16"/>
                      </a:moveTo>
                      <a:cubicBezTo>
                        <a:pt x="8" y="17"/>
                        <a:pt x="8" y="17"/>
                        <a:pt x="8" y="17"/>
                      </a:cubicBezTo>
                      <a:cubicBezTo>
                        <a:pt x="7" y="17"/>
                        <a:pt x="7" y="16"/>
                        <a:pt x="8" y="16"/>
                      </a:cubicBezTo>
                      <a:close/>
                      <a:moveTo>
                        <a:pt x="10" y="11"/>
                      </a:moveTo>
                      <a:cubicBezTo>
                        <a:pt x="10" y="12"/>
                        <a:pt x="9" y="12"/>
                        <a:pt x="9" y="12"/>
                      </a:cubicBezTo>
                      <a:cubicBezTo>
                        <a:pt x="9" y="12"/>
                        <a:pt x="9" y="12"/>
                        <a:pt x="9" y="11"/>
                      </a:cubicBezTo>
                      <a:cubicBezTo>
                        <a:pt x="9" y="11"/>
                        <a:pt x="9" y="12"/>
                        <a:pt x="10" y="11"/>
                      </a:cubicBezTo>
                      <a:close/>
                      <a:moveTo>
                        <a:pt x="10" y="13"/>
                      </a:moveTo>
                      <a:cubicBezTo>
                        <a:pt x="10" y="14"/>
                        <a:pt x="10" y="13"/>
                        <a:pt x="9" y="14"/>
                      </a:cubicBezTo>
                      <a:cubicBezTo>
                        <a:pt x="9" y="13"/>
                        <a:pt x="9" y="13"/>
                        <a:pt x="10" y="12"/>
                      </a:cubicBezTo>
                      <a:cubicBezTo>
                        <a:pt x="10" y="13"/>
                        <a:pt x="10" y="13"/>
                        <a:pt x="10" y="13"/>
                      </a:cubicBezTo>
                      <a:close/>
                      <a:moveTo>
                        <a:pt x="13" y="18"/>
                      </a:moveTo>
                      <a:cubicBezTo>
                        <a:pt x="14" y="18"/>
                        <a:pt x="14" y="18"/>
                        <a:pt x="14" y="18"/>
                      </a:cubicBezTo>
                      <a:cubicBezTo>
                        <a:pt x="13" y="19"/>
                        <a:pt x="13" y="20"/>
                        <a:pt x="13" y="20"/>
                      </a:cubicBezTo>
                      <a:cubicBezTo>
                        <a:pt x="12" y="21"/>
                        <a:pt x="13" y="20"/>
                        <a:pt x="12" y="20"/>
                      </a:cubicBezTo>
                      <a:cubicBezTo>
                        <a:pt x="12" y="20"/>
                        <a:pt x="12" y="20"/>
                        <a:pt x="12" y="20"/>
                      </a:cubicBezTo>
                      <a:cubicBezTo>
                        <a:pt x="13" y="18"/>
                        <a:pt x="12" y="16"/>
                        <a:pt x="11" y="15"/>
                      </a:cubicBezTo>
                      <a:cubicBezTo>
                        <a:pt x="11" y="16"/>
                        <a:pt x="10" y="17"/>
                        <a:pt x="11" y="18"/>
                      </a:cubicBezTo>
                      <a:cubicBezTo>
                        <a:pt x="11" y="17"/>
                        <a:pt x="11" y="17"/>
                        <a:pt x="11" y="17"/>
                      </a:cubicBezTo>
                      <a:cubicBezTo>
                        <a:pt x="11" y="18"/>
                        <a:pt x="12" y="17"/>
                        <a:pt x="12" y="18"/>
                      </a:cubicBezTo>
                      <a:cubicBezTo>
                        <a:pt x="12" y="18"/>
                        <a:pt x="11" y="18"/>
                        <a:pt x="11" y="18"/>
                      </a:cubicBezTo>
                      <a:cubicBezTo>
                        <a:pt x="11" y="18"/>
                        <a:pt x="11" y="18"/>
                        <a:pt x="11" y="18"/>
                      </a:cubicBezTo>
                      <a:cubicBezTo>
                        <a:pt x="11" y="18"/>
                        <a:pt x="10" y="18"/>
                        <a:pt x="10" y="19"/>
                      </a:cubicBezTo>
                      <a:cubicBezTo>
                        <a:pt x="10" y="19"/>
                        <a:pt x="10" y="18"/>
                        <a:pt x="10" y="18"/>
                      </a:cubicBezTo>
                      <a:cubicBezTo>
                        <a:pt x="9" y="19"/>
                        <a:pt x="9" y="19"/>
                        <a:pt x="9" y="20"/>
                      </a:cubicBezTo>
                      <a:cubicBezTo>
                        <a:pt x="10" y="19"/>
                        <a:pt x="10" y="20"/>
                        <a:pt x="10" y="20"/>
                      </a:cubicBezTo>
                      <a:cubicBezTo>
                        <a:pt x="10" y="20"/>
                        <a:pt x="9" y="20"/>
                        <a:pt x="9" y="20"/>
                      </a:cubicBezTo>
                      <a:cubicBezTo>
                        <a:pt x="9" y="19"/>
                        <a:pt x="8" y="19"/>
                        <a:pt x="8" y="19"/>
                      </a:cubicBezTo>
                      <a:cubicBezTo>
                        <a:pt x="8" y="20"/>
                        <a:pt x="8" y="21"/>
                        <a:pt x="7" y="20"/>
                      </a:cubicBezTo>
                      <a:cubicBezTo>
                        <a:pt x="7" y="20"/>
                        <a:pt x="8" y="20"/>
                        <a:pt x="8" y="19"/>
                      </a:cubicBezTo>
                      <a:cubicBezTo>
                        <a:pt x="8" y="19"/>
                        <a:pt x="7" y="20"/>
                        <a:pt x="7" y="19"/>
                      </a:cubicBezTo>
                      <a:cubicBezTo>
                        <a:pt x="7" y="19"/>
                        <a:pt x="7" y="19"/>
                        <a:pt x="8" y="19"/>
                      </a:cubicBezTo>
                      <a:cubicBezTo>
                        <a:pt x="8" y="19"/>
                        <a:pt x="8" y="19"/>
                        <a:pt x="8" y="19"/>
                      </a:cubicBezTo>
                      <a:cubicBezTo>
                        <a:pt x="8" y="19"/>
                        <a:pt x="8" y="19"/>
                        <a:pt x="8" y="19"/>
                      </a:cubicBezTo>
                      <a:cubicBezTo>
                        <a:pt x="8" y="18"/>
                        <a:pt x="7" y="17"/>
                        <a:pt x="8" y="17"/>
                      </a:cubicBezTo>
                      <a:cubicBezTo>
                        <a:pt x="8" y="17"/>
                        <a:pt x="9" y="17"/>
                        <a:pt x="9" y="17"/>
                      </a:cubicBezTo>
                      <a:cubicBezTo>
                        <a:pt x="9" y="16"/>
                        <a:pt x="10" y="16"/>
                        <a:pt x="10" y="16"/>
                      </a:cubicBezTo>
                      <a:cubicBezTo>
                        <a:pt x="9" y="15"/>
                        <a:pt x="9" y="15"/>
                        <a:pt x="9" y="16"/>
                      </a:cubicBezTo>
                      <a:cubicBezTo>
                        <a:pt x="9" y="15"/>
                        <a:pt x="9" y="15"/>
                        <a:pt x="9" y="14"/>
                      </a:cubicBezTo>
                      <a:cubicBezTo>
                        <a:pt x="9" y="14"/>
                        <a:pt x="10" y="14"/>
                        <a:pt x="10" y="14"/>
                      </a:cubicBezTo>
                      <a:cubicBezTo>
                        <a:pt x="10" y="13"/>
                        <a:pt x="10" y="13"/>
                        <a:pt x="11" y="12"/>
                      </a:cubicBezTo>
                      <a:cubicBezTo>
                        <a:pt x="11" y="12"/>
                        <a:pt x="11" y="13"/>
                        <a:pt x="11" y="14"/>
                      </a:cubicBezTo>
                      <a:cubicBezTo>
                        <a:pt x="11" y="13"/>
                        <a:pt x="12" y="13"/>
                        <a:pt x="12" y="12"/>
                      </a:cubicBezTo>
                      <a:cubicBezTo>
                        <a:pt x="12" y="12"/>
                        <a:pt x="12" y="13"/>
                        <a:pt x="11" y="13"/>
                      </a:cubicBezTo>
                      <a:cubicBezTo>
                        <a:pt x="11" y="12"/>
                        <a:pt x="12" y="12"/>
                        <a:pt x="12" y="11"/>
                      </a:cubicBezTo>
                      <a:cubicBezTo>
                        <a:pt x="12" y="11"/>
                        <a:pt x="11" y="12"/>
                        <a:pt x="11" y="11"/>
                      </a:cubicBezTo>
                      <a:cubicBezTo>
                        <a:pt x="12" y="11"/>
                        <a:pt x="12" y="11"/>
                        <a:pt x="12" y="10"/>
                      </a:cubicBezTo>
                      <a:cubicBezTo>
                        <a:pt x="12" y="11"/>
                        <a:pt x="13" y="12"/>
                        <a:pt x="13" y="13"/>
                      </a:cubicBezTo>
                      <a:cubicBezTo>
                        <a:pt x="13" y="13"/>
                        <a:pt x="13" y="13"/>
                        <a:pt x="13" y="13"/>
                      </a:cubicBezTo>
                      <a:cubicBezTo>
                        <a:pt x="13" y="14"/>
                        <a:pt x="13" y="15"/>
                        <a:pt x="13" y="16"/>
                      </a:cubicBezTo>
                      <a:cubicBezTo>
                        <a:pt x="14" y="16"/>
                        <a:pt x="13" y="18"/>
                        <a:pt x="13" y="18"/>
                      </a:cubicBezTo>
                      <a:close/>
                      <a:moveTo>
                        <a:pt x="11" y="20"/>
                      </a:moveTo>
                      <a:cubicBezTo>
                        <a:pt x="11" y="20"/>
                        <a:pt x="11" y="20"/>
                        <a:pt x="11" y="20"/>
                      </a:cubicBezTo>
                      <a:cubicBezTo>
                        <a:pt x="11" y="20"/>
                        <a:pt x="11" y="20"/>
                        <a:pt x="12" y="20"/>
                      </a:cubicBezTo>
                      <a:cubicBezTo>
                        <a:pt x="12" y="20"/>
                        <a:pt x="11" y="20"/>
                        <a:pt x="11" y="20"/>
                      </a:cubicBezTo>
                      <a:close/>
                      <a:moveTo>
                        <a:pt x="12" y="21"/>
                      </a:moveTo>
                      <a:cubicBezTo>
                        <a:pt x="12" y="21"/>
                        <a:pt x="12" y="21"/>
                        <a:pt x="12" y="21"/>
                      </a:cubicBezTo>
                      <a:cubicBezTo>
                        <a:pt x="12" y="21"/>
                        <a:pt x="11" y="22"/>
                        <a:pt x="11" y="21"/>
                      </a:cubicBezTo>
                      <a:cubicBezTo>
                        <a:pt x="12" y="21"/>
                        <a:pt x="12" y="21"/>
                        <a:pt x="12" y="21"/>
                      </a:cubicBezTo>
                      <a:close/>
                      <a:moveTo>
                        <a:pt x="11" y="22"/>
                      </a:moveTo>
                      <a:cubicBezTo>
                        <a:pt x="11" y="23"/>
                        <a:pt x="10" y="23"/>
                        <a:pt x="10" y="23"/>
                      </a:cubicBezTo>
                      <a:cubicBezTo>
                        <a:pt x="10" y="23"/>
                        <a:pt x="11" y="23"/>
                        <a:pt x="11" y="22"/>
                      </a:cubicBezTo>
                      <a:close/>
                      <a:moveTo>
                        <a:pt x="15" y="17"/>
                      </a:moveTo>
                      <a:cubicBezTo>
                        <a:pt x="14" y="17"/>
                        <a:pt x="14" y="17"/>
                        <a:pt x="14" y="17"/>
                      </a:cubicBezTo>
                      <a:cubicBezTo>
                        <a:pt x="14" y="16"/>
                        <a:pt x="15" y="17"/>
                        <a:pt x="15" y="17"/>
                      </a:cubicBezTo>
                      <a:close/>
                      <a:moveTo>
                        <a:pt x="14" y="15"/>
                      </a:moveTo>
                      <a:cubicBezTo>
                        <a:pt x="15" y="14"/>
                        <a:pt x="15" y="14"/>
                        <a:pt x="15" y="14"/>
                      </a:cubicBezTo>
                      <a:cubicBezTo>
                        <a:pt x="15" y="14"/>
                        <a:pt x="15" y="15"/>
                        <a:pt x="15" y="15"/>
                      </a:cubicBezTo>
                      <a:cubicBezTo>
                        <a:pt x="15" y="15"/>
                        <a:pt x="14" y="15"/>
                        <a:pt x="14" y="15"/>
                      </a:cubicBezTo>
                      <a:close/>
                      <a:moveTo>
                        <a:pt x="17" y="10"/>
                      </a:moveTo>
                      <a:cubicBezTo>
                        <a:pt x="17" y="11"/>
                        <a:pt x="17" y="11"/>
                        <a:pt x="17" y="12"/>
                      </a:cubicBezTo>
                      <a:cubicBezTo>
                        <a:pt x="17" y="13"/>
                        <a:pt x="17" y="12"/>
                        <a:pt x="16" y="12"/>
                      </a:cubicBezTo>
                      <a:cubicBezTo>
                        <a:pt x="16" y="12"/>
                        <a:pt x="16" y="12"/>
                        <a:pt x="15" y="12"/>
                      </a:cubicBezTo>
                      <a:cubicBezTo>
                        <a:pt x="15" y="13"/>
                        <a:pt x="15" y="13"/>
                        <a:pt x="15" y="13"/>
                      </a:cubicBezTo>
                      <a:cubicBezTo>
                        <a:pt x="15" y="14"/>
                        <a:pt x="15" y="14"/>
                        <a:pt x="14" y="14"/>
                      </a:cubicBezTo>
                      <a:cubicBezTo>
                        <a:pt x="14" y="13"/>
                        <a:pt x="14" y="13"/>
                        <a:pt x="14" y="12"/>
                      </a:cubicBezTo>
                      <a:cubicBezTo>
                        <a:pt x="14" y="11"/>
                        <a:pt x="15" y="12"/>
                        <a:pt x="15" y="12"/>
                      </a:cubicBezTo>
                      <a:cubicBezTo>
                        <a:pt x="16" y="11"/>
                        <a:pt x="17" y="12"/>
                        <a:pt x="17" y="11"/>
                      </a:cubicBezTo>
                      <a:cubicBezTo>
                        <a:pt x="16" y="11"/>
                        <a:pt x="16" y="10"/>
                        <a:pt x="16" y="9"/>
                      </a:cubicBezTo>
                      <a:cubicBezTo>
                        <a:pt x="17" y="9"/>
                        <a:pt x="17" y="10"/>
                        <a:pt x="17" y="10"/>
                      </a:cubicBezTo>
                      <a:close/>
                      <a:moveTo>
                        <a:pt x="17" y="17"/>
                      </a:moveTo>
                      <a:cubicBezTo>
                        <a:pt x="16" y="17"/>
                        <a:pt x="16" y="17"/>
                        <a:pt x="16" y="17"/>
                      </a:cubicBezTo>
                      <a:cubicBezTo>
                        <a:pt x="16" y="17"/>
                        <a:pt x="16" y="17"/>
                        <a:pt x="16" y="17"/>
                      </a:cubicBezTo>
                      <a:cubicBezTo>
                        <a:pt x="16" y="17"/>
                        <a:pt x="16" y="17"/>
                        <a:pt x="16" y="17"/>
                      </a:cubicBezTo>
                      <a:cubicBezTo>
                        <a:pt x="16" y="17"/>
                        <a:pt x="16" y="17"/>
                        <a:pt x="16" y="17"/>
                      </a:cubicBezTo>
                      <a:cubicBezTo>
                        <a:pt x="16" y="17"/>
                        <a:pt x="17" y="17"/>
                        <a:pt x="17" y="17"/>
                      </a:cubicBezTo>
                      <a:close/>
                      <a:moveTo>
                        <a:pt x="15" y="15"/>
                      </a:moveTo>
                      <a:cubicBezTo>
                        <a:pt x="16" y="14"/>
                        <a:pt x="17" y="14"/>
                        <a:pt x="17" y="16"/>
                      </a:cubicBezTo>
                      <a:cubicBezTo>
                        <a:pt x="17" y="16"/>
                        <a:pt x="17" y="16"/>
                        <a:pt x="16" y="16"/>
                      </a:cubicBezTo>
                      <a:cubicBezTo>
                        <a:pt x="16" y="16"/>
                        <a:pt x="16" y="16"/>
                        <a:pt x="15" y="15"/>
                      </a:cubicBezTo>
                      <a:close/>
                      <a:moveTo>
                        <a:pt x="16" y="12"/>
                      </a:moveTo>
                      <a:cubicBezTo>
                        <a:pt x="17" y="12"/>
                        <a:pt x="16" y="14"/>
                        <a:pt x="17" y="14"/>
                      </a:cubicBezTo>
                      <a:cubicBezTo>
                        <a:pt x="16" y="14"/>
                        <a:pt x="16" y="13"/>
                        <a:pt x="16" y="12"/>
                      </a:cubicBezTo>
                      <a:close/>
                      <a:moveTo>
                        <a:pt x="18" y="14"/>
                      </a:moveTo>
                      <a:cubicBezTo>
                        <a:pt x="18" y="14"/>
                        <a:pt x="18" y="14"/>
                        <a:pt x="18" y="15"/>
                      </a:cubicBezTo>
                      <a:cubicBezTo>
                        <a:pt x="17" y="15"/>
                        <a:pt x="17" y="14"/>
                        <a:pt x="18" y="14"/>
                      </a:cubicBezTo>
                      <a:close/>
                      <a:moveTo>
                        <a:pt x="18" y="9"/>
                      </a:moveTo>
                      <a:cubicBezTo>
                        <a:pt x="17" y="9"/>
                        <a:pt x="17" y="9"/>
                        <a:pt x="17" y="9"/>
                      </a:cubicBezTo>
                      <a:cubicBezTo>
                        <a:pt x="17" y="9"/>
                        <a:pt x="18" y="8"/>
                        <a:pt x="18" y="8"/>
                      </a:cubicBezTo>
                      <a:cubicBezTo>
                        <a:pt x="18" y="8"/>
                        <a:pt x="18" y="9"/>
                        <a:pt x="18" y="9"/>
                      </a:cubicBezTo>
                      <a:close/>
                      <a:moveTo>
                        <a:pt x="19" y="8"/>
                      </a:moveTo>
                      <a:cubicBezTo>
                        <a:pt x="19" y="8"/>
                        <a:pt x="19" y="8"/>
                        <a:pt x="19" y="9"/>
                      </a:cubicBezTo>
                      <a:cubicBezTo>
                        <a:pt x="19" y="9"/>
                        <a:pt x="19" y="9"/>
                        <a:pt x="19" y="9"/>
                      </a:cubicBezTo>
                      <a:cubicBezTo>
                        <a:pt x="19" y="8"/>
                        <a:pt x="19" y="8"/>
                        <a:pt x="19" y="8"/>
                      </a:cubicBezTo>
                      <a:close/>
                      <a:moveTo>
                        <a:pt x="20" y="13"/>
                      </a:moveTo>
                      <a:cubicBezTo>
                        <a:pt x="19" y="14"/>
                        <a:pt x="19" y="14"/>
                        <a:pt x="19" y="15"/>
                      </a:cubicBezTo>
                      <a:cubicBezTo>
                        <a:pt x="18" y="15"/>
                        <a:pt x="18" y="15"/>
                        <a:pt x="18" y="15"/>
                      </a:cubicBezTo>
                      <a:cubicBezTo>
                        <a:pt x="19" y="14"/>
                        <a:pt x="18" y="12"/>
                        <a:pt x="17" y="13"/>
                      </a:cubicBezTo>
                      <a:cubicBezTo>
                        <a:pt x="18" y="12"/>
                        <a:pt x="19" y="12"/>
                        <a:pt x="19" y="12"/>
                      </a:cubicBezTo>
                      <a:cubicBezTo>
                        <a:pt x="19" y="12"/>
                        <a:pt x="19" y="12"/>
                        <a:pt x="19" y="12"/>
                      </a:cubicBezTo>
                      <a:cubicBezTo>
                        <a:pt x="19" y="13"/>
                        <a:pt x="19" y="13"/>
                        <a:pt x="20" y="13"/>
                      </a:cubicBezTo>
                      <a:close/>
                      <a:moveTo>
                        <a:pt x="20" y="14"/>
                      </a:moveTo>
                      <a:cubicBezTo>
                        <a:pt x="20" y="14"/>
                        <a:pt x="20" y="14"/>
                        <a:pt x="19" y="14"/>
                      </a:cubicBezTo>
                      <a:cubicBezTo>
                        <a:pt x="20" y="14"/>
                        <a:pt x="20" y="13"/>
                        <a:pt x="20" y="13"/>
                      </a:cubicBezTo>
                      <a:cubicBezTo>
                        <a:pt x="20" y="13"/>
                        <a:pt x="20" y="14"/>
                        <a:pt x="20" y="14"/>
                      </a:cubicBezTo>
                      <a:close/>
                      <a:moveTo>
                        <a:pt x="22" y="12"/>
                      </a:moveTo>
                      <a:cubicBezTo>
                        <a:pt x="22" y="12"/>
                        <a:pt x="22" y="12"/>
                        <a:pt x="22" y="13"/>
                      </a:cubicBezTo>
                      <a:cubicBezTo>
                        <a:pt x="22" y="12"/>
                        <a:pt x="22" y="12"/>
                        <a:pt x="22" y="11"/>
                      </a:cubicBezTo>
                      <a:cubicBezTo>
                        <a:pt x="22" y="12"/>
                        <a:pt x="22" y="12"/>
                        <a:pt x="22" y="12"/>
                      </a:cubicBezTo>
                      <a:close/>
                      <a:moveTo>
                        <a:pt x="23" y="14"/>
                      </a:moveTo>
                      <a:cubicBezTo>
                        <a:pt x="23" y="14"/>
                        <a:pt x="23" y="15"/>
                        <a:pt x="23" y="15"/>
                      </a:cubicBezTo>
                      <a:cubicBezTo>
                        <a:pt x="23" y="15"/>
                        <a:pt x="23" y="15"/>
                        <a:pt x="22" y="15"/>
                      </a:cubicBezTo>
                      <a:cubicBezTo>
                        <a:pt x="22" y="14"/>
                        <a:pt x="23" y="14"/>
                        <a:pt x="23" y="14"/>
                      </a:cubicBezTo>
                      <a:close/>
                      <a:moveTo>
                        <a:pt x="23" y="11"/>
                      </a:moveTo>
                      <a:cubicBezTo>
                        <a:pt x="23" y="11"/>
                        <a:pt x="23" y="11"/>
                        <a:pt x="23" y="11"/>
                      </a:cubicBezTo>
                      <a:cubicBezTo>
                        <a:pt x="23" y="10"/>
                        <a:pt x="24" y="11"/>
                        <a:pt x="23" y="11"/>
                      </a:cubicBezTo>
                      <a:close/>
                      <a:moveTo>
                        <a:pt x="24" y="13"/>
                      </a:moveTo>
                      <a:cubicBezTo>
                        <a:pt x="24" y="13"/>
                        <a:pt x="24" y="13"/>
                        <a:pt x="24" y="14"/>
                      </a:cubicBezTo>
                      <a:cubicBezTo>
                        <a:pt x="23" y="14"/>
                        <a:pt x="23" y="13"/>
                        <a:pt x="23" y="13"/>
                      </a:cubicBezTo>
                      <a:cubicBezTo>
                        <a:pt x="24" y="12"/>
                        <a:pt x="24" y="13"/>
                        <a:pt x="24" y="13"/>
                      </a:cubicBezTo>
                      <a:close/>
                      <a:moveTo>
                        <a:pt x="24" y="16"/>
                      </a:moveTo>
                      <a:cubicBezTo>
                        <a:pt x="24" y="16"/>
                        <a:pt x="25" y="16"/>
                        <a:pt x="25" y="16"/>
                      </a:cubicBezTo>
                      <a:cubicBezTo>
                        <a:pt x="24" y="16"/>
                        <a:pt x="24" y="16"/>
                        <a:pt x="24" y="16"/>
                      </a:cubicBezTo>
                      <a:close/>
                      <a:moveTo>
                        <a:pt x="25" y="9"/>
                      </a:moveTo>
                      <a:cubicBezTo>
                        <a:pt x="25" y="9"/>
                        <a:pt x="24" y="9"/>
                        <a:pt x="24" y="8"/>
                      </a:cubicBezTo>
                      <a:cubicBezTo>
                        <a:pt x="25" y="8"/>
                        <a:pt x="26" y="9"/>
                        <a:pt x="25" y="9"/>
                      </a:cubicBezTo>
                      <a:close/>
                      <a:moveTo>
                        <a:pt x="26" y="12"/>
                      </a:moveTo>
                      <a:cubicBezTo>
                        <a:pt x="25" y="12"/>
                        <a:pt x="25" y="12"/>
                        <a:pt x="25" y="13"/>
                      </a:cubicBezTo>
                      <a:cubicBezTo>
                        <a:pt x="25" y="12"/>
                        <a:pt x="25" y="12"/>
                        <a:pt x="25" y="11"/>
                      </a:cubicBezTo>
                      <a:cubicBezTo>
                        <a:pt x="25" y="12"/>
                        <a:pt x="25" y="12"/>
                        <a:pt x="26" y="12"/>
                      </a:cubicBezTo>
                      <a:close/>
                      <a:moveTo>
                        <a:pt x="25" y="16"/>
                      </a:moveTo>
                      <a:cubicBezTo>
                        <a:pt x="25" y="16"/>
                        <a:pt x="25" y="16"/>
                        <a:pt x="25" y="16"/>
                      </a:cubicBezTo>
                      <a:cubicBezTo>
                        <a:pt x="25" y="15"/>
                        <a:pt x="25" y="15"/>
                        <a:pt x="25" y="16"/>
                      </a:cubicBezTo>
                      <a:close/>
                      <a:moveTo>
                        <a:pt x="28" y="5"/>
                      </a:moveTo>
                      <a:cubicBezTo>
                        <a:pt x="29" y="4"/>
                        <a:pt x="29" y="4"/>
                        <a:pt x="29" y="4"/>
                      </a:cubicBezTo>
                      <a:cubicBezTo>
                        <a:pt x="29" y="4"/>
                        <a:pt x="29" y="5"/>
                        <a:pt x="28" y="5"/>
                      </a:cubicBezTo>
                      <a:close/>
                      <a:moveTo>
                        <a:pt x="30" y="6"/>
                      </a:moveTo>
                      <a:cubicBezTo>
                        <a:pt x="30" y="7"/>
                        <a:pt x="29" y="7"/>
                        <a:pt x="29" y="8"/>
                      </a:cubicBezTo>
                      <a:cubicBezTo>
                        <a:pt x="29" y="8"/>
                        <a:pt x="29" y="8"/>
                        <a:pt x="29" y="8"/>
                      </a:cubicBezTo>
                      <a:cubicBezTo>
                        <a:pt x="29" y="8"/>
                        <a:pt x="29" y="9"/>
                        <a:pt x="29" y="9"/>
                      </a:cubicBezTo>
                      <a:cubicBezTo>
                        <a:pt x="28" y="10"/>
                        <a:pt x="29" y="10"/>
                        <a:pt x="29" y="11"/>
                      </a:cubicBezTo>
                      <a:cubicBezTo>
                        <a:pt x="28" y="11"/>
                        <a:pt x="28" y="10"/>
                        <a:pt x="28" y="11"/>
                      </a:cubicBezTo>
                      <a:cubicBezTo>
                        <a:pt x="27" y="11"/>
                        <a:pt x="27" y="9"/>
                        <a:pt x="27" y="10"/>
                      </a:cubicBezTo>
                      <a:cubicBezTo>
                        <a:pt x="26" y="10"/>
                        <a:pt x="27" y="11"/>
                        <a:pt x="27" y="11"/>
                      </a:cubicBezTo>
                      <a:cubicBezTo>
                        <a:pt x="27" y="12"/>
                        <a:pt x="27" y="12"/>
                        <a:pt x="27" y="12"/>
                      </a:cubicBezTo>
                      <a:cubicBezTo>
                        <a:pt x="27" y="12"/>
                        <a:pt x="27" y="12"/>
                        <a:pt x="27" y="13"/>
                      </a:cubicBezTo>
                      <a:cubicBezTo>
                        <a:pt x="26" y="13"/>
                        <a:pt x="27" y="14"/>
                        <a:pt x="26" y="14"/>
                      </a:cubicBezTo>
                      <a:cubicBezTo>
                        <a:pt x="26" y="13"/>
                        <a:pt x="26" y="12"/>
                        <a:pt x="26" y="11"/>
                      </a:cubicBezTo>
                      <a:cubicBezTo>
                        <a:pt x="26" y="11"/>
                        <a:pt x="26" y="11"/>
                        <a:pt x="26" y="11"/>
                      </a:cubicBezTo>
                      <a:cubicBezTo>
                        <a:pt x="27" y="9"/>
                        <a:pt x="26" y="9"/>
                        <a:pt x="26" y="8"/>
                      </a:cubicBezTo>
                      <a:cubicBezTo>
                        <a:pt x="26" y="8"/>
                        <a:pt x="26" y="7"/>
                        <a:pt x="27" y="7"/>
                      </a:cubicBezTo>
                      <a:cubicBezTo>
                        <a:pt x="27" y="7"/>
                        <a:pt x="27" y="7"/>
                        <a:pt x="28" y="7"/>
                      </a:cubicBezTo>
                      <a:cubicBezTo>
                        <a:pt x="28" y="7"/>
                        <a:pt x="28" y="6"/>
                        <a:pt x="28" y="6"/>
                      </a:cubicBezTo>
                      <a:cubicBezTo>
                        <a:pt x="27" y="7"/>
                        <a:pt x="26" y="6"/>
                        <a:pt x="26" y="7"/>
                      </a:cubicBezTo>
                      <a:cubicBezTo>
                        <a:pt x="26" y="6"/>
                        <a:pt x="26" y="5"/>
                        <a:pt x="26" y="5"/>
                      </a:cubicBezTo>
                      <a:cubicBezTo>
                        <a:pt x="26" y="5"/>
                        <a:pt x="26" y="4"/>
                        <a:pt x="27" y="4"/>
                      </a:cubicBezTo>
                      <a:cubicBezTo>
                        <a:pt x="27" y="5"/>
                        <a:pt x="26" y="5"/>
                        <a:pt x="26" y="5"/>
                      </a:cubicBezTo>
                      <a:cubicBezTo>
                        <a:pt x="27" y="5"/>
                        <a:pt x="27" y="6"/>
                        <a:pt x="28" y="6"/>
                      </a:cubicBezTo>
                      <a:cubicBezTo>
                        <a:pt x="28" y="5"/>
                        <a:pt x="28" y="6"/>
                        <a:pt x="28" y="5"/>
                      </a:cubicBezTo>
                      <a:cubicBezTo>
                        <a:pt x="28" y="5"/>
                        <a:pt x="28" y="4"/>
                        <a:pt x="28" y="4"/>
                      </a:cubicBezTo>
                      <a:cubicBezTo>
                        <a:pt x="28" y="4"/>
                        <a:pt x="28" y="4"/>
                        <a:pt x="28" y="5"/>
                      </a:cubicBezTo>
                      <a:cubicBezTo>
                        <a:pt x="28" y="5"/>
                        <a:pt x="28" y="5"/>
                        <a:pt x="29" y="5"/>
                      </a:cubicBezTo>
                      <a:cubicBezTo>
                        <a:pt x="29" y="5"/>
                        <a:pt x="28" y="5"/>
                        <a:pt x="28" y="6"/>
                      </a:cubicBezTo>
                      <a:cubicBezTo>
                        <a:pt x="29" y="6"/>
                        <a:pt x="29" y="5"/>
                        <a:pt x="29" y="5"/>
                      </a:cubicBezTo>
                      <a:cubicBezTo>
                        <a:pt x="29" y="6"/>
                        <a:pt x="29" y="7"/>
                        <a:pt x="30" y="6"/>
                      </a:cubicBezTo>
                      <a:close/>
                      <a:moveTo>
                        <a:pt x="28" y="34"/>
                      </a:moveTo>
                      <a:cubicBezTo>
                        <a:pt x="29" y="34"/>
                        <a:pt x="28" y="35"/>
                        <a:pt x="28" y="34"/>
                      </a:cubicBezTo>
                      <a:cubicBezTo>
                        <a:pt x="28" y="34"/>
                        <a:pt x="28" y="34"/>
                        <a:pt x="28" y="34"/>
                      </a:cubicBezTo>
                      <a:close/>
                      <a:moveTo>
                        <a:pt x="28" y="32"/>
                      </a:moveTo>
                      <a:cubicBezTo>
                        <a:pt x="28" y="32"/>
                        <a:pt x="29" y="31"/>
                        <a:pt x="29" y="31"/>
                      </a:cubicBezTo>
                      <a:cubicBezTo>
                        <a:pt x="29" y="32"/>
                        <a:pt x="28" y="32"/>
                        <a:pt x="28" y="32"/>
                      </a:cubicBezTo>
                      <a:close/>
                      <a:moveTo>
                        <a:pt x="27" y="15"/>
                      </a:moveTo>
                      <a:cubicBezTo>
                        <a:pt x="27" y="14"/>
                        <a:pt x="27" y="14"/>
                        <a:pt x="27" y="14"/>
                      </a:cubicBezTo>
                      <a:cubicBezTo>
                        <a:pt x="28" y="13"/>
                        <a:pt x="28" y="13"/>
                        <a:pt x="28" y="13"/>
                      </a:cubicBezTo>
                      <a:cubicBezTo>
                        <a:pt x="28" y="13"/>
                        <a:pt x="28" y="12"/>
                        <a:pt x="29" y="12"/>
                      </a:cubicBezTo>
                      <a:cubicBezTo>
                        <a:pt x="29" y="12"/>
                        <a:pt x="29" y="13"/>
                        <a:pt x="29" y="13"/>
                      </a:cubicBezTo>
                      <a:cubicBezTo>
                        <a:pt x="29" y="13"/>
                        <a:pt x="29" y="12"/>
                        <a:pt x="30" y="12"/>
                      </a:cubicBezTo>
                      <a:cubicBezTo>
                        <a:pt x="30" y="13"/>
                        <a:pt x="29" y="13"/>
                        <a:pt x="29" y="14"/>
                      </a:cubicBezTo>
                      <a:cubicBezTo>
                        <a:pt x="28" y="14"/>
                        <a:pt x="28" y="14"/>
                        <a:pt x="27" y="15"/>
                      </a:cubicBezTo>
                      <a:close/>
                      <a:moveTo>
                        <a:pt x="29" y="10"/>
                      </a:moveTo>
                      <a:cubicBezTo>
                        <a:pt x="30" y="9"/>
                        <a:pt x="30" y="10"/>
                        <a:pt x="30" y="10"/>
                      </a:cubicBezTo>
                      <a:cubicBezTo>
                        <a:pt x="29" y="10"/>
                        <a:pt x="29" y="10"/>
                        <a:pt x="29" y="10"/>
                      </a:cubicBezTo>
                      <a:close/>
                      <a:moveTo>
                        <a:pt x="28" y="13"/>
                      </a:moveTo>
                      <a:cubicBezTo>
                        <a:pt x="28" y="13"/>
                        <a:pt x="28" y="13"/>
                        <a:pt x="27" y="12"/>
                      </a:cubicBezTo>
                      <a:cubicBezTo>
                        <a:pt x="28" y="12"/>
                        <a:pt x="28" y="12"/>
                        <a:pt x="28" y="12"/>
                      </a:cubicBezTo>
                      <a:cubicBezTo>
                        <a:pt x="29" y="12"/>
                        <a:pt x="28" y="13"/>
                        <a:pt x="28" y="13"/>
                      </a:cubicBezTo>
                      <a:close/>
                      <a:moveTo>
                        <a:pt x="27" y="16"/>
                      </a:moveTo>
                      <a:cubicBezTo>
                        <a:pt x="27" y="16"/>
                        <a:pt x="27" y="15"/>
                        <a:pt x="27" y="15"/>
                      </a:cubicBezTo>
                      <a:cubicBezTo>
                        <a:pt x="27" y="15"/>
                        <a:pt x="27" y="15"/>
                        <a:pt x="27" y="15"/>
                      </a:cubicBezTo>
                      <a:cubicBezTo>
                        <a:pt x="27" y="15"/>
                        <a:pt x="27" y="16"/>
                        <a:pt x="27" y="16"/>
                      </a:cubicBezTo>
                      <a:close/>
                      <a:moveTo>
                        <a:pt x="27" y="34"/>
                      </a:moveTo>
                      <a:cubicBezTo>
                        <a:pt x="27" y="33"/>
                        <a:pt x="28" y="33"/>
                        <a:pt x="27" y="34"/>
                      </a:cubicBezTo>
                      <a:cubicBezTo>
                        <a:pt x="27" y="34"/>
                        <a:pt x="27" y="34"/>
                        <a:pt x="27" y="34"/>
                      </a:cubicBezTo>
                      <a:cubicBezTo>
                        <a:pt x="27" y="34"/>
                        <a:pt x="27" y="34"/>
                        <a:pt x="27" y="34"/>
                      </a:cubicBezTo>
                      <a:close/>
                      <a:moveTo>
                        <a:pt x="27" y="15"/>
                      </a:moveTo>
                      <a:cubicBezTo>
                        <a:pt x="27" y="15"/>
                        <a:pt x="26" y="15"/>
                        <a:pt x="26" y="15"/>
                      </a:cubicBezTo>
                      <a:cubicBezTo>
                        <a:pt x="26" y="14"/>
                        <a:pt x="27" y="14"/>
                        <a:pt x="27" y="15"/>
                      </a:cubicBezTo>
                      <a:close/>
                      <a:moveTo>
                        <a:pt x="27" y="37"/>
                      </a:moveTo>
                      <a:cubicBezTo>
                        <a:pt x="27" y="38"/>
                        <a:pt x="27" y="38"/>
                        <a:pt x="27" y="38"/>
                      </a:cubicBezTo>
                      <a:cubicBezTo>
                        <a:pt x="27" y="38"/>
                        <a:pt x="27" y="38"/>
                        <a:pt x="27" y="38"/>
                      </a:cubicBezTo>
                      <a:cubicBezTo>
                        <a:pt x="27" y="38"/>
                        <a:pt x="27" y="38"/>
                        <a:pt x="27" y="37"/>
                      </a:cubicBezTo>
                      <a:close/>
                      <a:moveTo>
                        <a:pt x="30" y="10"/>
                      </a:moveTo>
                      <a:cubicBezTo>
                        <a:pt x="30" y="9"/>
                        <a:pt x="30" y="9"/>
                        <a:pt x="30" y="9"/>
                      </a:cubicBezTo>
                      <a:cubicBezTo>
                        <a:pt x="30" y="9"/>
                        <a:pt x="29" y="9"/>
                        <a:pt x="29" y="9"/>
                      </a:cubicBezTo>
                      <a:cubicBezTo>
                        <a:pt x="29" y="9"/>
                        <a:pt x="29" y="9"/>
                        <a:pt x="29" y="9"/>
                      </a:cubicBezTo>
                      <a:cubicBezTo>
                        <a:pt x="30" y="9"/>
                        <a:pt x="30" y="9"/>
                        <a:pt x="30" y="10"/>
                      </a:cubicBezTo>
                      <a:close/>
                      <a:moveTo>
                        <a:pt x="30" y="11"/>
                      </a:moveTo>
                      <a:cubicBezTo>
                        <a:pt x="30" y="11"/>
                        <a:pt x="30" y="11"/>
                        <a:pt x="30" y="11"/>
                      </a:cubicBezTo>
                      <a:cubicBezTo>
                        <a:pt x="30" y="10"/>
                        <a:pt x="31" y="10"/>
                        <a:pt x="30" y="11"/>
                      </a:cubicBezTo>
                      <a:close/>
                      <a:moveTo>
                        <a:pt x="32" y="12"/>
                      </a:moveTo>
                      <a:cubicBezTo>
                        <a:pt x="31" y="12"/>
                        <a:pt x="31" y="12"/>
                        <a:pt x="31" y="12"/>
                      </a:cubicBezTo>
                      <a:cubicBezTo>
                        <a:pt x="31" y="12"/>
                        <a:pt x="32" y="12"/>
                        <a:pt x="32" y="12"/>
                      </a:cubicBezTo>
                      <a:close/>
                      <a:moveTo>
                        <a:pt x="32" y="13"/>
                      </a:moveTo>
                      <a:cubicBezTo>
                        <a:pt x="32" y="13"/>
                        <a:pt x="32" y="13"/>
                        <a:pt x="32" y="13"/>
                      </a:cubicBezTo>
                      <a:cubicBezTo>
                        <a:pt x="32" y="13"/>
                        <a:pt x="32" y="13"/>
                        <a:pt x="32" y="13"/>
                      </a:cubicBezTo>
                      <a:cubicBezTo>
                        <a:pt x="32" y="13"/>
                        <a:pt x="32" y="13"/>
                        <a:pt x="32" y="13"/>
                      </a:cubicBezTo>
                      <a:close/>
                      <a:moveTo>
                        <a:pt x="32" y="23"/>
                      </a:moveTo>
                      <a:cubicBezTo>
                        <a:pt x="32" y="23"/>
                        <a:pt x="32" y="22"/>
                        <a:pt x="32" y="22"/>
                      </a:cubicBezTo>
                      <a:cubicBezTo>
                        <a:pt x="32" y="23"/>
                        <a:pt x="32" y="23"/>
                        <a:pt x="32" y="23"/>
                      </a:cubicBezTo>
                      <a:close/>
                      <a:moveTo>
                        <a:pt x="32" y="23"/>
                      </a:moveTo>
                      <a:cubicBezTo>
                        <a:pt x="32" y="24"/>
                        <a:pt x="32" y="24"/>
                        <a:pt x="32" y="24"/>
                      </a:cubicBezTo>
                      <a:cubicBezTo>
                        <a:pt x="32" y="23"/>
                        <a:pt x="32" y="23"/>
                        <a:pt x="32" y="23"/>
                      </a:cubicBezTo>
                      <a:close/>
                      <a:moveTo>
                        <a:pt x="33" y="31"/>
                      </a:moveTo>
                      <a:cubicBezTo>
                        <a:pt x="33" y="31"/>
                        <a:pt x="33" y="32"/>
                        <a:pt x="34" y="31"/>
                      </a:cubicBezTo>
                      <a:cubicBezTo>
                        <a:pt x="34" y="31"/>
                        <a:pt x="34" y="31"/>
                        <a:pt x="34" y="31"/>
                      </a:cubicBezTo>
                      <a:cubicBezTo>
                        <a:pt x="34" y="30"/>
                        <a:pt x="33" y="31"/>
                        <a:pt x="33" y="30"/>
                      </a:cubicBezTo>
                      <a:cubicBezTo>
                        <a:pt x="34" y="30"/>
                        <a:pt x="34" y="30"/>
                        <a:pt x="34" y="29"/>
                      </a:cubicBezTo>
                      <a:cubicBezTo>
                        <a:pt x="35" y="30"/>
                        <a:pt x="34" y="31"/>
                        <a:pt x="34" y="31"/>
                      </a:cubicBezTo>
                      <a:cubicBezTo>
                        <a:pt x="34" y="31"/>
                        <a:pt x="34" y="32"/>
                        <a:pt x="33" y="32"/>
                      </a:cubicBezTo>
                      <a:cubicBezTo>
                        <a:pt x="33" y="32"/>
                        <a:pt x="33" y="33"/>
                        <a:pt x="33" y="33"/>
                      </a:cubicBezTo>
                      <a:cubicBezTo>
                        <a:pt x="33" y="33"/>
                        <a:pt x="33" y="33"/>
                        <a:pt x="33" y="33"/>
                      </a:cubicBezTo>
                      <a:cubicBezTo>
                        <a:pt x="33" y="32"/>
                        <a:pt x="33" y="32"/>
                        <a:pt x="33" y="31"/>
                      </a:cubicBezTo>
                      <a:close/>
                      <a:moveTo>
                        <a:pt x="33" y="30"/>
                      </a:moveTo>
                      <a:cubicBezTo>
                        <a:pt x="33" y="29"/>
                        <a:pt x="33" y="29"/>
                        <a:pt x="33" y="28"/>
                      </a:cubicBezTo>
                      <a:cubicBezTo>
                        <a:pt x="33" y="28"/>
                        <a:pt x="34" y="28"/>
                        <a:pt x="34" y="28"/>
                      </a:cubicBezTo>
                      <a:cubicBezTo>
                        <a:pt x="34" y="29"/>
                        <a:pt x="34" y="29"/>
                        <a:pt x="33" y="30"/>
                      </a:cubicBezTo>
                      <a:close/>
                      <a:moveTo>
                        <a:pt x="33" y="33"/>
                      </a:moveTo>
                      <a:cubicBezTo>
                        <a:pt x="33" y="33"/>
                        <a:pt x="33" y="33"/>
                        <a:pt x="32" y="33"/>
                      </a:cubicBezTo>
                      <a:cubicBezTo>
                        <a:pt x="32" y="33"/>
                        <a:pt x="32" y="33"/>
                        <a:pt x="33" y="32"/>
                      </a:cubicBezTo>
                      <a:cubicBezTo>
                        <a:pt x="33" y="33"/>
                        <a:pt x="33" y="33"/>
                        <a:pt x="33" y="33"/>
                      </a:cubicBezTo>
                      <a:close/>
                      <a:moveTo>
                        <a:pt x="32" y="31"/>
                      </a:moveTo>
                      <a:cubicBezTo>
                        <a:pt x="32" y="31"/>
                        <a:pt x="32" y="30"/>
                        <a:pt x="33" y="30"/>
                      </a:cubicBezTo>
                      <a:cubicBezTo>
                        <a:pt x="33" y="31"/>
                        <a:pt x="33" y="31"/>
                        <a:pt x="32" y="31"/>
                      </a:cubicBezTo>
                      <a:close/>
                      <a:moveTo>
                        <a:pt x="32" y="32"/>
                      </a:moveTo>
                      <a:cubicBezTo>
                        <a:pt x="32" y="32"/>
                        <a:pt x="32" y="32"/>
                        <a:pt x="32" y="32"/>
                      </a:cubicBezTo>
                      <a:cubicBezTo>
                        <a:pt x="32" y="31"/>
                        <a:pt x="33" y="31"/>
                        <a:pt x="32" y="32"/>
                      </a:cubicBezTo>
                      <a:close/>
                      <a:moveTo>
                        <a:pt x="33" y="19"/>
                      </a:moveTo>
                      <a:cubicBezTo>
                        <a:pt x="33" y="19"/>
                        <a:pt x="33" y="20"/>
                        <a:pt x="33" y="20"/>
                      </a:cubicBezTo>
                      <a:cubicBezTo>
                        <a:pt x="32" y="20"/>
                        <a:pt x="32" y="19"/>
                        <a:pt x="33" y="19"/>
                      </a:cubicBezTo>
                      <a:close/>
                      <a:moveTo>
                        <a:pt x="33" y="23"/>
                      </a:moveTo>
                      <a:cubicBezTo>
                        <a:pt x="33" y="24"/>
                        <a:pt x="33" y="24"/>
                        <a:pt x="33" y="25"/>
                      </a:cubicBezTo>
                      <a:cubicBezTo>
                        <a:pt x="33" y="25"/>
                        <a:pt x="33" y="25"/>
                        <a:pt x="32" y="25"/>
                      </a:cubicBezTo>
                      <a:cubicBezTo>
                        <a:pt x="32" y="24"/>
                        <a:pt x="32" y="24"/>
                        <a:pt x="33" y="23"/>
                      </a:cubicBezTo>
                      <a:close/>
                      <a:moveTo>
                        <a:pt x="33" y="22"/>
                      </a:moveTo>
                      <a:cubicBezTo>
                        <a:pt x="33" y="22"/>
                        <a:pt x="33" y="22"/>
                        <a:pt x="33" y="22"/>
                      </a:cubicBezTo>
                      <a:cubicBezTo>
                        <a:pt x="33" y="22"/>
                        <a:pt x="33" y="22"/>
                        <a:pt x="33" y="22"/>
                      </a:cubicBezTo>
                      <a:close/>
                      <a:moveTo>
                        <a:pt x="33" y="25"/>
                      </a:moveTo>
                      <a:cubicBezTo>
                        <a:pt x="34" y="24"/>
                        <a:pt x="34" y="24"/>
                        <a:pt x="34" y="24"/>
                      </a:cubicBezTo>
                      <a:cubicBezTo>
                        <a:pt x="34" y="25"/>
                        <a:pt x="34" y="25"/>
                        <a:pt x="34" y="25"/>
                      </a:cubicBezTo>
                      <a:cubicBezTo>
                        <a:pt x="34" y="25"/>
                        <a:pt x="34" y="25"/>
                        <a:pt x="35" y="25"/>
                      </a:cubicBezTo>
                      <a:cubicBezTo>
                        <a:pt x="35" y="26"/>
                        <a:pt x="35" y="26"/>
                        <a:pt x="34" y="26"/>
                      </a:cubicBezTo>
                      <a:cubicBezTo>
                        <a:pt x="34" y="26"/>
                        <a:pt x="34" y="25"/>
                        <a:pt x="33" y="25"/>
                      </a:cubicBezTo>
                      <a:close/>
                      <a:moveTo>
                        <a:pt x="34" y="20"/>
                      </a:moveTo>
                      <a:cubicBezTo>
                        <a:pt x="34" y="20"/>
                        <a:pt x="34" y="20"/>
                        <a:pt x="34" y="20"/>
                      </a:cubicBezTo>
                      <a:cubicBezTo>
                        <a:pt x="34" y="21"/>
                        <a:pt x="34" y="21"/>
                        <a:pt x="34" y="21"/>
                      </a:cubicBezTo>
                      <a:cubicBezTo>
                        <a:pt x="34" y="21"/>
                        <a:pt x="33" y="21"/>
                        <a:pt x="34" y="20"/>
                      </a:cubicBezTo>
                      <a:close/>
                      <a:moveTo>
                        <a:pt x="34" y="17"/>
                      </a:moveTo>
                      <a:cubicBezTo>
                        <a:pt x="34" y="17"/>
                        <a:pt x="34" y="17"/>
                        <a:pt x="34" y="17"/>
                      </a:cubicBezTo>
                      <a:cubicBezTo>
                        <a:pt x="34" y="17"/>
                        <a:pt x="34" y="17"/>
                        <a:pt x="34" y="18"/>
                      </a:cubicBezTo>
                      <a:cubicBezTo>
                        <a:pt x="34" y="18"/>
                        <a:pt x="34" y="17"/>
                        <a:pt x="34" y="17"/>
                      </a:cubicBezTo>
                      <a:close/>
                      <a:moveTo>
                        <a:pt x="34" y="14"/>
                      </a:moveTo>
                      <a:cubicBezTo>
                        <a:pt x="34" y="14"/>
                        <a:pt x="33" y="14"/>
                        <a:pt x="34" y="14"/>
                      </a:cubicBezTo>
                      <a:cubicBezTo>
                        <a:pt x="34" y="13"/>
                        <a:pt x="34" y="14"/>
                        <a:pt x="34" y="14"/>
                      </a:cubicBezTo>
                      <a:close/>
                      <a:moveTo>
                        <a:pt x="35" y="16"/>
                      </a:moveTo>
                      <a:cubicBezTo>
                        <a:pt x="34" y="16"/>
                        <a:pt x="33" y="17"/>
                        <a:pt x="33" y="16"/>
                      </a:cubicBezTo>
                      <a:cubicBezTo>
                        <a:pt x="34" y="16"/>
                        <a:pt x="35" y="15"/>
                        <a:pt x="35" y="16"/>
                      </a:cubicBezTo>
                      <a:close/>
                      <a:moveTo>
                        <a:pt x="35" y="13"/>
                      </a:moveTo>
                      <a:cubicBezTo>
                        <a:pt x="34" y="14"/>
                        <a:pt x="34" y="13"/>
                        <a:pt x="35" y="13"/>
                      </a:cubicBezTo>
                      <a:cubicBezTo>
                        <a:pt x="35" y="13"/>
                        <a:pt x="35" y="13"/>
                        <a:pt x="35" y="13"/>
                      </a:cubicBezTo>
                      <a:close/>
                      <a:moveTo>
                        <a:pt x="36" y="12"/>
                      </a:moveTo>
                      <a:cubicBezTo>
                        <a:pt x="36" y="12"/>
                        <a:pt x="35" y="13"/>
                        <a:pt x="35" y="13"/>
                      </a:cubicBezTo>
                      <a:cubicBezTo>
                        <a:pt x="35" y="13"/>
                        <a:pt x="35" y="13"/>
                        <a:pt x="35" y="12"/>
                      </a:cubicBezTo>
                      <a:cubicBezTo>
                        <a:pt x="36" y="12"/>
                        <a:pt x="36" y="12"/>
                        <a:pt x="36" y="12"/>
                      </a:cubicBezTo>
                      <a:close/>
                      <a:moveTo>
                        <a:pt x="36" y="14"/>
                      </a:moveTo>
                      <a:cubicBezTo>
                        <a:pt x="35" y="14"/>
                        <a:pt x="35" y="15"/>
                        <a:pt x="35" y="14"/>
                      </a:cubicBezTo>
                      <a:cubicBezTo>
                        <a:pt x="35" y="14"/>
                        <a:pt x="35" y="14"/>
                        <a:pt x="36" y="14"/>
                      </a:cubicBezTo>
                      <a:cubicBezTo>
                        <a:pt x="36" y="14"/>
                        <a:pt x="36" y="14"/>
                        <a:pt x="36" y="14"/>
                      </a:cubicBezTo>
                      <a:close/>
                      <a:moveTo>
                        <a:pt x="35" y="18"/>
                      </a:moveTo>
                      <a:cubicBezTo>
                        <a:pt x="35" y="18"/>
                        <a:pt x="35" y="18"/>
                        <a:pt x="36" y="17"/>
                      </a:cubicBezTo>
                      <a:cubicBezTo>
                        <a:pt x="36" y="18"/>
                        <a:pt x="36" y="18"/>
                        <a:pt x="35" y="18"/>
                      </a:cubicBezTo>
                      <a:close/>
                      <a:moveTo>
                        <a:pt x="35" y="19"/>
                      </a:moveTo>
                      <a:cubicBezTo>
                        <a:pt x="35" y="19"/>
                        <a:pt x="35" y="19"/>
                        <a:pt x="35" y="19"/>
                      </a:cubicBezTo>
                      <a:cubicBezTo>
                        <a:pt x="35" y="19"/>
                        <a:pt x="35" y="19"/>
                        <a:pt x="35" y="19"/>
                      </a:cubicBezTo>
                      <a:cubicBezTo>
                        <a:pt x="35" y="19"/>
                        <a:pt x="35" y="19"/>
                        <a:pt x="35" y="19"/>
                      </a:cubicBezTo>
                      <a:close/>
                      <a:moveTo>
                        <a:pt x="34" y="29"/>
                      </a:moveTo>
                      <a:cubicBezTo>
                        <a:pt x="34" y="29"/>
                        <a:pt x="34" y="29"/>
                        <a:pt x="34" y="28"/>
                      </a:cubicBezTo>
                      <a:cubicBezTo>
                        <a:pt x="35" y="28"/>
                        <a:pt x="36" y="28"/>
                        <a:pt x="35" y="29"/>
                      </a:cubicBezTo>
                      <a:cubicBezTo>
                        <a:pt x="35" y="29"/>
                        <a:pt x="35" y="29"/>
                        <a:pt x="34" y="29"/>
                      </a:cubicBezTo>
                      <a:close/>
                      <a:moveTo>
                        <a:pt x="33" y="35"/>
                      </a:moveTo>
                      <a:cubicBezTo>
                        <a:pt x="33" y="34"/>
                        <a:pt x="34" y="33"/>
                        <a:pt x="34" y="33"/>
                      </a:cubicBezTo>
                      <a:cubicBezTo>
                        <a:pt x="34" y="32"/>
                        <a:pt x="34" y="32"/>
                        <a:pt x="34" y="32"/>
                      </a:cubicBezTo>
                      <a:cubicBezTo>
                        <a:pt x="35" y="32"/>
                        <a:pt x="34" y="33"/>
                        <a:pt x="34" y="34"/>
                      </a:cubicBezTo>
                      <a:cubicBezTo>
                        <a:pt x="34" y="34"/>
                        <a:pt x="34" y="34"/>
                        <a:pt x="34" y="34"/>
                      </a:cubicBezTo>
                      <a:cubicBezTo>
                        <a:pt x="34" y="34"/>
                        <a:pt x="34" y="34"/>
                        <a:pt x="34" y="34"/>
                      </a:cubicBezTo>
                      <a:cubicBezTo>
                        <a:pt x="34" y="35"/>
                        <a:pt x="34" y="34"/>
                        <a:pt x="34" y="35"/>
                      </a:cubicBezTo>
                      <a:cubicBezTo>
                        <a:pt x="34" y="35"/>
                        <a:pt x="34" y="36"/>
                        <a:pt x="33" y="36"/>
                      </a:cubicBezTo>
                      <a:cubicBezTo>
                        <a:pt x="33" y="35"/>
                        <a:pt x="33" y="35"/>
                        <a:pt x="33" y="35"/>
                      </a:cubicBezTo>
                      <a:close/>
                      <a:moveTo>
                        <a:pt x="31" y="36"/>
                      </a:moveTo>
                      <a:cubicBezTo>
                        <a:pt x="31" y="36"/>
                        <a:pt x="32" y="35"/>
                        <a:pt x="32" y="35"/>
                      </a:cubicBezTo>
                      <a:cubicBezTo>
                        <a:pt x="32" y="35"/>
                        <a:pt x="32" y="35"/>
                        <a:pt x="32" y="34"/>
                      </a:cubicBezTo>
                      <a:cubicBezTo>
                        <a:pt x="32" y="34"/>
                        <a:pt x="31" y="34"/>
                        <a:pt x="31" y="34"/>
                      </a:cubicBezTo>
                      <a:cubicBezTo>
                        <a:pt x="31" y="33"/>
                        <a:pt x="32" y="33"/>
                        <a:pt x="32" y="33"/>
                      </a:cubicBezTo>
                      <a:cubicBezTo>
                        <a:pt x="32" y="32"/>
                        <a:pt x="32" y="33"/>
                        <a:pt x="32" y="34"/>
                      </a:cubicBezTo>
                      <a:cubicBezTo>
                        <a:pt x="32" y="34"/>
                        <a:pt x="32" y="33"/>
                        <a:pt x="33" y="33"/>
                      </a:cubicBezTo>
                      <a:cubicBezTo>
                        <a:pt x="33" y="34"/>
                        <a:pt x="32" y="35"/>
                        <a:pt x="32" y="36"/>
                      </a:cubicBezTo>
                      <a:cubicBezTo>
                        <a:pt x="32" y="37"/>
                        <a:pt x="31" y="36"/>
                        <a:pt x="31" y="36"/>
                      </a:cubicBezTo>
                      <a:close/>
                      <a:moveTo>
                        <a:pt x="31" y="18"/>
                      </a:moveTo>
                      <a:cubicBezTo>
                        <a:pt x="31" y="18"/>
                        <a:pt x="31" y="18"/>
                        <a:pt x="32" y="18"/>
                      </a:cubicBezTo>
                      <a:cubicBezTo>
                        <a:pt x="31" y="17"/>
                        <a:pt x="32" y="17"/>
                        <a:pt x="32" y="17"/>
                      </a:cubicBezTo>
                      <a:cubicBezTo>
                        <a:pt x="32" y="17"/>
                        <a:pt x="32" y="16"/>
                        <a:pt x="32" y="16"/>
                      </a:cubicBezTo>
                      <a:cubicBezTo>
                        <a:pt x="31" y="17"/>
                        <a:pt x="31" y="17"/>
                        <a:pt x="31" y="17"/>
                      </a:cubicBezTo>
                      <a:cubicBezTo>
                        <a:pt x="32" y="15"/>
                        <a:pt x="31" y="15"/>
                        <a:pt x="31" y="14"/>
                      </a:cubicBezTo>
                      <a:cubicBezTo>
                        <a:pt x="31" y="15"/>
                        <a:pt x="32" y="16"/>
                        <a:pt x="33" y="15"/>
                      </a:cubicBezTo>
                      <a:cubicBezTo>
                        <a:pt x="33" y="16"/>
                        <a:pt x="32" y="17"/>
                        <a:pt x="32" y="18"/>
                      </a:cubicBezTo>
                      <a:cubicBezTo>
                        <a:pt x="32" y="18"/>
                        <a:pt x="32" y="18"/>
                        <a:pt x="32" y="18"/>
                      </a:cubicBezTo>
                      <a:cubicBezTo>
                        <a:pt x="32" y="18"/>
                        <a:pt x="32" y="18"/>
                        <a:pt x="32" y="18"/>
                      </a:cubicBezTo>
                      <a:cubicBezTo>
                        <a:pt x="31" y="18"/>
                        <a:pt x="31" y="18"/>
                        <a:pt x="31" y="19"/>
                      </a:cubicBezTo>
                      <a:cubicBezTo>
                        <a:pt x="31" y="18"/>
                        <a:pt x="31" y="18"/>
                        <a:pt x="31" y="18"/>
                      </a:cubicBezTo>
                      <a:close/>
                      <a:moveTo>
                        <a:pt x="31" y="26"/>
                      </a:moveTo>
                      <a:cubicBezTo>
                        <a:pt x="31" y="26"/>
                        <a:pt x="31" y="26"/>
                        <a:pt x="31" y="26"/>
                      </a:cubicBezTo>
                      <a:cubicBezTo>
                        <a:pt x="31" y="26"/>
                        <a:pt x="31" y="26"/>
                        <a:pt x="31" y="26"/>
                      </a:cubicBezTo>
                      <a:close/>
                      <a:moveTo>
                        <a:pt x="31" y="6"/>
                      </a:moveTo>
                      <a:cubicBezTo>
                        <a:pt x="31" y="6"/>
                        <a:pt x="31" y="5"/>
                        <a:pt x="31" y="5"/>
                      </a:cubicBezTo>
                      <a:cubicBezTo>
                        <a:pt x="31" y="6"/>
                        <a:pt x="31" y="6"/>
                        <a:pt x="31" y="6"/>
                      </a:cubicBezTo>
                      <a:close/>
                      <a:moveTo>
                        <a:pt x="30" y="35"/>
                      </a:moveTo>
                      <a:cubicBezTo>
                        <a:pt x="30" y="35"/>
                        <a:pt x="29" y="36"/>
                        <a:pt x="29" y="36"/>
                      </a:cubicBezTo>
                      <a:cubicBezTo>
                        <a:pt x="29" y="36"/>
                        <a:pt x="29" y="35"/>
                        <a:pt x="29" y="36"/>
                      </a:cubicBezTo>
                      <a:cubicBezTo>
                        <a:pt x="29" y="35"/>
                        <a:pt x="29" y="35"/>
                        <a:pt x="29" y="35"/>
                      </a:cubicBezTo>
                      <a:cubicBezTo>
                        <a:pt x="28" y="35"/>
                        <a:pt x="28" y="35"/>
                        <a:pt x="28" y="36"/>
                      </a:cubicBezTo>
                      <a:cubicBezTo>
                        <a:pt x="28" y="35"/>
                        <a:pt x="28" y="35"/>
                        <a:pt x="28" y="35"/>
                      </a:cubicBezTo>
                      <a:cubicBezTo>
                        <a:pt x="28" y="35"/>
                        <a:pt x="29" y="35"/>
                        <a:pt x="29" y="34"/>
                      </a:cubicBezTo>
                      <a:cubicBezTo>
                        <a:pt x="29" y="34"/>
                        <a:pt x="29" y="34"/>
                        <a:pt x="29" y="34"/>
                      </a:cubicBezTo>
                      <a:cubicBezTo>
                        <a:pt x="29" y="34"/>
                        <a:pt x="29" y="33"/>
                        <a:pt x="29" y="33"/>
                      </a:cubicBezTo>
                      <a:cubicBezTo>
                        <a:pt x="29" y="34"/>
                        <a:pt x="29" y="34"/>
                        <a:pt x="29" y="34"/>
                      </a:cubicBezTo>
                      <a:cubicBezTo>
                        <a:pt x="30" y="34"/>
                        <a:pt x="30" y="34"/>
                        <a:pt x="31" y="34"/>
                      </a:cubicBezTo>
                      <a:cubicBezTo>
                        <a:pt x="31" y="34"/>
                        <a:pt x="30" y="35"/>
                        <a:pt x="30" y="35"/>
                      </a:cubicBezTo>
                      <a:cubicBezTo>
                        <a:pt x="30" y="35"/>
                        <a:pt x="30" y="35"/>
                        <a:pt x="30" y="35"/>
                      </a:cubicBezTo>
                      <a:close/>
                      <a:moveTo>
                        <a:pt x="28" y="37"/>
                      </a:moveTo>
                      <a:cubicBezTo>
                        <a:pt x="28" y="36"/>
                        <a:pt x="29" y="37"/>
                        <a:pt x="29" y="37"/>
                      </a:cubicBezTo>
                      <a:cubicBezTo>
                        <a:pt x="30" y="36"/>
                        <a:pt x="30" y="38"/>
                        <a:pt x="29" y="38"/>
                      </a:cubicBezTo>
                      <a:cubicBezTo>
                        <a:pt x="29" y="38"/>
                        <a:pt x="29" y="38"/>
                        <a:pt x="29" y="38"/>
                      </a:cubicBezTo>
                      <a:cubicBezTo>
                        <a:pt x="29" y="38"/>
                        <a:pt x="28" y="38"/>
                        <a:pt x="28" y="38"/>
                      </a:cubicBezTo>
                      <a:cubicBezTo>
                        <a:pt x="28" y="38"/>
                        <a:pt x="28" y="37"/>
                        <a:pt x="28" y="37"/>
                      </a:cubicBezTo>
                      <a:close/>
                      <a:moveTo>
                        <a:pt x="28" y="35"/>
                      </a:moveTo>
                      <a:cubicBezTo>
                        <a:pt x="28" y="35"/>
                        <a:pt x="27" y="36"/>
                        <a:pt x="27" y="36"/>
                      </a:cubicBezTo>
                      <a:cubicBezTo>
                        <a:pt x="27" y="35"/>
                        <a:pt x="27" y="35"/>
                        <a:pt x="28" y="35"/>
                      </a:cubicBezTo>
                      <a:close/>
                      <a:moveTo>
                        <a:pt x="26" y="41"/>
                      </a:moveTo>
                      <a:cubicBezTo>
                        <a:pt x="27" y="40"/>
                        <a:pt x="27" y="40"/>
                        <a:pt x="28" y="40"/>
                      </a:cubicBezTo>
                      <a:cubicBezTo>
                        <a:pt x="27" y="40"/>
                        <a:pt x="27" y="40"/>
                        <a:pt x="26" y="41"/>
                      </a:cubicBezTo>
                      <a:close/>
                      <a:moveTo>
                        <a:pt x="26" y="37"/>
                      </a:moveTo>
                      <a:cubicBezTo>
                        <a:pt x="26" y="37"/>
                        <a:pt x="25" y="37"/>
                        <a:pt x="26" y="36"/>
                      </a:cubicBezTo>
                      <a:cubicBezTo>
                        <a:pt x="26" y="36"/>
                        <a:pt x="26" y="36"/>
                        <a:pt x="27" y="36"/>
                      </a:cubicBezTo>
                      <a:cubicBezTo>
                        <a:pt x="27" y="36"/>
                        <a:pt x="27" y="37"/>
                        <a:pt x="26" y="37"/>
                      </a:cubicBezTo>
                      <a:close/>
                      <a:moveTo>
                        <a:pt x="25" y="41"/>
                      </a:moveTo>
                      <a:cubicBezTo>
                        <a:pt x="25" y="40"/>
                        <a:pt x="26" y="40"/>
                        <a:pt x="26" y="41"/>
                      </a:cubicBezTo>
                      <a:cubicBezTo>
                        <a:pt x="26" y="41"/>
                        <a:pt x="25" y="41"/>
                        <a:pt x="25" y="41"/>
                      </a:cubicBezTo>
                      <a:close/>
                      <a:moveTo>
                        <a:pt x="25" y="35"/>
                      </a:moveTo>
                      <a:cubicBezTo>
                        <a:pt x="25" y="34"/>
                        <a:pt x="26" y="34"/>
                        <a:pt x="26" y="34"/>
                      </a:cubicBezTo>
                      <a:cubicBezTo>
                        <a:pt x="25" y="35"/>
                        <a:pt x="25" y="35"/>
                        <a:pt x="25" y="35"/>
                      </a:cubicBezTo>
                      <a:close/>
                      <a:moveTo>
                        <a:pt x="25" y="38"/>
                      </a:moveTo>
                      <a:cubicBezTo>
                        <a:pt x="25" y="38"/>
                        <a:pt x="25" y="38"/>
                        <a:pt x="25" y="39"/>
                      </a:cubicBezTo>
                      <a:cubicBezTo>
                        <a:pt x="25" y="39"/>
                        <a:pt x="25" y="38"/>
                        <a:pt x="25" y="38"/>
                      </a:cubicBezTo>
                      <a:close/>
                      <a:moveTo>
                        <a:pt x="25" y="37"/>
                      </a:moveTo>
                      <a:cubicBezTo>
                        <a:pt x="25" y="36"/>
                        <a:pt x="25" y="37"/>
                        <a:pt x="25" y="37"/>
                      </a:cubicBezTo>
                      <a:cubicBezTo>
                        <a:pt x="25" y="37"/>
                        <a:pt x="25" y="37"/>
                        <a:pt x="25" y="37"/>
                      </a:cubicBezTo>
                      <a:close/>
                      <a:moveTo>
                        <a:pt x="23" y="42"/>
                      </a:moveTo>
                      <a:cubicBezTo>
                        <a:pt x="24" y="41"/>
                        <a:pt x="24" y="41"/>
                        <a:pt x="24" y="42"/>
                      </a:cubicBezTo>
                      <a:cubicBezTo>
                        <a:pt x="24" y="42"/>
                        <a:pt x="23" y="42"/>
                        <a:pt x="23" y="42"/>
                      </a:cubicBezTo>
                      <a:close/>
                      <a:moveTo>
                        <a:pt x="23" y="42"/>
                      </a:moveTo>
                      <a:cubicBezTo>
                        <a:pt x="23" y="42"/>
                        <a:pt x="23" y="42"/>
                        <a:pt x="23" y="42"/>
                      </a:cubicBezTo>
                      <a:cubicBezTo>
                        <a:pt x="23" y="42"/>
                        <a:pt x="23" y="42"/>
                        <a:pt x="23" y="42"/>
                      </a:cubicBezTo>
                      <a:cubicBezTo>
                        <a:pt x="23" y="42"/>
                        <a:pt x="23" y="42"/>
                        <a:pt x="23" y="42"/>
                      </a:cubicBezTo>
                      <a:close/>
                      <a:moveTo>
                        <a:pt x="18" y="43"/>
                      </a:moveTo>
                      <a:cubicBezTo>
                        <a:pt x="18" y="43"/>
                        <a:pt x="18" y="42"/>
                        <a:pt x="18" y="42"/>
                      </a:cubicBezTo>
                      <a:cubicBezTo>
                        <a:pt x="18" y="42"/>
                        <a:pt x="18" y="42"/>
                        <a:pt x="18" y="42"/>
                      </a:cubicBezTo>
                      <a:cubicBezTo>
                        <a:pt x="18" y="42"/>
                        <a:pt x="18" y="43"/>
                        <a:pt x="18" y="43"/>
                      </a:cubicBezTo>
                      <a:close/>
                      <a:moveTo>
                        <a:pt x="16" y="25"/>
                      </a:moveTo>
                      <a:cubicBezTo>
                        <a:pt x="17" y="25"/>
                        <a:pt x="17" y="25"/>
                        <a:pt x="17" y="25"/>
                      </a:cubicBezTo>
                      <a:cubicBezTo>
                        <a:pt x="17" y="25"/>
                        <a:pt x="17" y="25"/>
                        <a:pt x="17" y="25"/>
                      </a:cubicBezTo>
                      <a:cubicBezTo>
                        <a:pt x="17" y="26"/>
                        <a:pt x="16" y="26"/>
                        <a:pt x="16" y="25"/>
                      </a:cubicBezTo>
                      <a:close/>
                      <a:moveTo>
                        <a:pt x="16" y="42"/>
                      </a:moveTo>
                      <a:cubicBezTo>
                        <a:pt x="16" y="42"/>
                        <a:pt x="16" y="42"/>
                        <a:pt x="16" y="42"/>
                      </a:cubicBezTo>
                      <a:cubicBezTo>
                        <a:pt x="16" y="42"/>
                        <a:pt x="16" y="42"/>
                        <a:pt x="16" y="42"/>
                      </a:cubicBezTo>
                      <a:close/>
                      <a:moveTo>
                        <a:pt x="16" y="39"/>
                      </a:moveTo>
                      <a:cubicBezTo>
                        <a:pt x="16" y="38"/>
                        <a:pt x="16" y="38"/>
                        <a:pt x="16" y="38"/>
                      </a:cubicBezTo>
                      <a:cubicBezTo>
                        <a:pt x="16" y="38"/>
                        <a:pt x="16" y="38"/>
                        <a:pt x="16" y="38"/>
                      </a:cubicBezTo>
                      <a:cubicBezTo>
                        <a:pt x="16" y="38"/>
                        <a:pt x="16" y="38"/>
                        <a:pt x="16" y="39"/>
                      </a:cubicBezTo>
                      <a:close/>
                      <a:moveTo>
                        <a:pt x="15" y="44"/>
                      </a:moveTo>
                      <a:cubicBezTo>
                        <a:pt x="16" y="44"/>
                        <a:pt x="16" y="43"/>
                        <a:pt x="16" y="43"/>
                      </a:cubicBezTo>
                      <a:cubicBezTo>
                        <a:pt x="16" y="44"/>
                        <a:pt x="15" y="44"/>
                        <a:pt x="15" y="44"/>
                      </a:cubicBezTo>
                      <a:close/>
                      <a:moveTo>
                        <a:pt x="15" y="45"/>
                      </a:moveTo>
                      <a:cubicBezTo>
                        <a:pt x="15" y="45"/>
                        <a:pt x="16" y="45"/>
                        <a:pt x="16" y="45"/>
                      </a:cubicBezTo>
                      <a:cubicBezTo>
                        <a:pt x="16" y="45"/>
                        <a:pt x="15" y="46"/>
                        <a:pt x="15" y="45"/>
                      </a:cubicBezTo>
                      <a:close/>
                      <a:moveTo>
                        <a:pt x="15" y="39"/>
                      </a:moveTo>
                      <a:cubicBezTo>
                        <a:pt x="15" y="39"/>
                        <a:pt x="15" y="39"/>
                        <a:pt x="15" y="39"/>
                      </a:cubicBezTo>
                      <a:cubicBezTo>
                        <a:pt x="15" y="39"/>
                        <a:pt x="15" y="39"/>
                        <a:pt x="15" y="39"/>
                      </a:cubicBezTo>
                      <a:close/>
                      <a:moveTo>
                        <a:pt x="12" y="36"/>
                      </a:moveTo>
                      <a:cubicBezTo>
                        <a:pt x="13" y="35"/>
                        <a:pt x="14" y="35"/>
                        <a:pt x="13" y="36"/>
                      </a:cubicBezTo>
                      <a:cubicBezTo>
                        <a:pt x="13" y="36"/>
                        <a:pt x="13" y="37"/>
                        <a:pt x="12" y="36"/>
                      </a:cubicBezTo>
                      <a:close/>
                      <a:moveTo>
                        <a:pt x="13" y="34"/>
                      </a:moveTo>
                      <a:cubicBezTo>
                        <a:pt x="13" y="34"/>
                        <a:pt x="13" y="34"/>
                        <a:pt x="13" y="34"/>
                      </a:cubicBezTo>
                      <a:cubicBezTo>
                        <a:pt x="13" y="34"/>
                        <a:pt x="13" y="34"/>
                        <a:pt x="13" y="34"/>
                      </a:cubicBezTo>
                      <a:close/>
                      <a:moveTo>
                        <a:pt x="13" y="35"/>
                      </a:moveTo>
                      <a:cubicBezTo>
                        <a:pt x="13" y="35"/>
                        <a:pt x="13" y="35"/>
                        <a:pt x="12" y="36"/>
                      </a:cubicBezTo>
                      <a:cubicBezTo>
                        <a:pt x="13" y="35"/>
                        <a:pt x="12" y="35"/>
                        <a:pt x="12" y="35"/>
                      </a:cubicBezTo>
                      <a:cubicBezTo>
                        <a:pt x="13" y="35"/>
                        <a:pt x="13" y="35"/>
                        <a:pt x="13" y="35"/>
                      </a:cubicBezTo>
                      <a:close/>
                      <a:moveTo>
                        <a:pt x="12" y="38"/>
                      </a:moveTo>
                      <a:cubicBezTo>
                        <a:pt x="12" y="38"/>
                        <a:pt x="12" y="38"/>
                        <a:pt x="12" y="37"/>
                      </a:cubicBezTo>
                      <a:cubicBezTo>
                        <a:pt x="12" y="37"/>
                        <a:pt x="12" y="37"/>
                        <a:pt x="12" y="37"/>
                      </a:cubicBezTo>
                      <a:cubicBezTo>
                        <a:pt x="12" y="38"/>
                        <a:pt x="12" y="38"/>
                        <a:pt x="12" y="38"/>
                      </a:cubicBezTo>
                      <a:close/>
                      <a:moveTo>
                        <a:pt x="10" y="26"/>
                      </a:moveTo>
                      <a:cubicBezTo>
                        <a:pt x="11" y="25"/>
                        <a:pt x="10" y="26"/>
                        <a:pt x="10" y="25"/>
                      </a:cubicBezTo>
                      <a:cubicBezTo>
                        <a:pt x="10" y="24"/>
                        <a:pt x="11" y="25"/>
                        <a:pt x="11" y="25"/>
                      </a:cubicBezTo>
                      <a:cubicBezTo>
                        <a:pt x="11" y="23"/>
                        <a:pt x="13" y="23"/>
                        <a:pt x="13" y="21"/>
                      </a:cubicBezTo>
                      <a:cubicBezTo>
                        <a:pt x="13" y="21"/>
                        <a:pt x="13" y="22"/>
                        <a:pt x="14" y="21"/>
                      </a:cubicBezTo>
                      <a:cubicBezTo>
                        <a:pt x="15" y="20"/>
                        <a:pt x="17" y="19"/>
                        <a:pt x="18" y="18"/>
                      </a:cubicBezTo>
                      <a:cubicBezTo>
                        <a:pt x="18" y="17"/>
                        <a:pt x="18" y="18"/>
                        <a:pt x="18" y="17"/>
                      </a:cubicBezTo>
                      <a:cubicBezTo>
                        <a:pt x="18" y="17"/>
                        <a:pt x="19" y="17"/>
                        <a:pt x="19" y="17"/>
                      </a:cubicBezTo>
                      <a:cubicBezTo>
                        <a:pt x="19" y="17"/>
                        <a:pt x="19" y="17"/>
                        <a:pt x="19" y="18"/>
                      </a:cubicBezTo>
                      <a:cubicBezTo>
                        <a:pt x="20" y="18"/>
                        <a:pt x="21" y="17"/>
                        <a:pt x="21" y="17"/>
                      </a:cubicBezTo>
                      <a:cubicBezTo>
                        <a:pt x="23" y="18"/>
                        <a:pt x="26" y="17"/>
                        <a:pt x="27" y="19"/>
                      </a:cubicBezTo>
                      <a:cubicBezTo>
                        <a:pt x="26" y="19"/>
                        <a:pt x="24" y="20"/>
                        <a:pt x="24" y="21"/>
                      </a:cubicBezTo>
                      <a:cubicBezTo>
                        <a:pt x="23" y="20"/>
                        <a:pt x="21" y="21"/>
                        <a:pt x="20" y="23"/>
                      </a:cubicBezTo>
                      <a:cubicBezTo>
                        <a:pt x="20" y="22"/>
                        <a:pt x="20" y="22"/>
                        <a:pt x="19" y="22"/>
                      </a:cubicBezTo>
                      <a:cubicBezTo>
                        <a:pt x="19" y="25"/>
                        <a:pt x="19" y="27"/>
                        <a:pt x="19" y="30"/>
                      </a:cubicBezTo>
                      <a:cubicBezTo>
                        <a:pt x="19" y="32"/>
                        <a:pt x="19" y="35"/>
                        <a:pt x="19" y="38"/>
                      </a:cubicBezTo>
                      <a:cubicBezTo>
                        <a:pt x="19" y="38"/>
                        <a:pt x="20" y="38"/>
                        <a:pt x="20" y="38"/>
                      </a:cubicBezTo>
                      <a:cubicBezTo>
                        <a:pt x="18" y="40"/>
                        <a:pt x="21" y="41"/>
                        <a:pt x="22" y="39"/>
                      </a:cubicBezTo>
                      <a:cubicBezTo>
                        <a:pt x="23" y="38"/>
                        <a:pt x="23" y="37"/>
                        <a:pt x="24" y="37"/>
                      </a:cubicBezTo>
                      <a:cubicBezTo>
                        <a:pt x="24" y="39"/>
                        <a:pt x="22" y="41"/>
                        <a:pt x="20" y="42"/>
                      </a:cubicBezTo>
                      <a:cubicBezTo>
                        <a:pt x="20" y="42"/>
                        <a:pt x="18" y="42"/>
                        <a:pt x="18" y="41"/>
                      </a:cubicBezTo>
                      <a:cubicBezTo>
                        <a:pt x="17" y="39"/>
                        <a:pt x="18" y="36"/>
                        <a:pt x="18" y="34"/>
                      </a:cubicBezTo>
                      <a:cubicBezTo>
                        <a:pt x="18" y="33"/>
                        <a:pt x="18" y="33"/>
                        <a:pt x="18" y="32"/>
                      </a:cubicBezTo>
                      <a:cubicBezTo>
                        <a:pt x="18" y="32"/>
                        <a:pt x="18" y="31"/>
                        <a:pt x="18" y="30"/>
                      </a:cubicBezTo>
                      <a:cubicBezTo>
                        <a:pt x="18" y="28"/>
                        <a:pt x="18" y="26"/>
                        <a:pt x="18" y="24"/>
                      </a:cubicBezTo>
                      <a:cubicBezTo>
                        <a:pt x="18" y="24"/>
                        <a:pt x="18" y="23"/>
                        <a:pt x="18" y="23"/>
                      </a:cubicBezTo>
                      <a:cubicBezTo>
                        <a:pt x="17" y="23"/>
                        <a:pt x="17" y="24"/>
                        <a:pt x="17" y="24"/>
                      </a:cubicBezTo>
                      <a:cubicBezTo>
                        <a:pt x="16" y="24"/>
                        <a:pt x="15" y="23"/>
                        <a:pt x="14" y="24"/>
                      </a:cubicBezTo>
                      <a:cubicBezTo>
                        <a:pt x="14" y="25"/>
                        <a:pt x="14" y="25"/>
                        <a:pt x="13" y="26"/>
                      </a:cubicBezTo>
                      <a:cubicBezTo>
                        <a:pt x="13" y="25"/>
                        <a:pt x="11" y="25"/>
                        <a:pt x="10" y="26"/>
                      </a:cubicBezTo>
                      <a:close/>
                      <a:moveTo>
                        <a:pt x="23" y="34"/>
                      </a:moveTo>
                      <a:cubicBezTo>
                        <a:pt x="23" y="34"/>
                        <a:pt x="23" y="34"/>
                        <a:pt x="23" y="34"/>
                      </a:cubicBezTo>
                      <a:cubicBezTo>
                        <a:pt x="23" y="34"/>
                        <a:pt x="23" y="34"/>
                        <a:pt x="23" y="34"/>
                      </a:cubicBezTo>
                      <a:cubicBezTo>
                        <a:pt x="23" y="34"/>
                        <a:pt x="23" y="34"/>
                        <a:pt x="23" y="34"/>
                      </a:cubicBezTo>
                      <a:close/>
                      <a:moveTo>
                        <a:pt x="20" y="35"/>
                      </a:moveTo>
                      <a:cubicBezTo>
                        <a:pt x="20" y="35"/>
                        <a:pt x="20" y="35"/>
                        <a:pt x="20" y="35"/>
                      </a:cubicBezTo>
                      <a:cubicBezTo>
                        <a:pt x="20" y="35"/>
                        <a:pt x="20" y="35"/>
                        <a:pt x="20" y="35"/>
                      </a:cubicBezTo>
                      <a:close/>
                      <a:moveTo>
                        <a:pt x="10" y="42"/>
                      </a:moveTo>
                      <a:cubicBezTo>
                        <a:pt x="10" y="42"/>
                        <a:pt x="10" y="42"/>
                        <a:pt x="10" y="42"/>
                      </a:cubicBezTo>
                      <a:cubicBezTo>
                        <a:pt x="11" y="42"/>
                        <a:pt x="11" y="42"/>
                        <a:pt x="11" y="42"/>
                      </a:cubicBezTo>
                      <a:cubicBezTo>
                        <a:pt x="11" y="42"/>
                        <a:pt x="11" y="42"/>
                        <a:pt x="11" y="42"/>
                      </a:cubicBezTo>
                      <a:cubicBezTo>
                        <a:pt x="11" y="43"/>
                        <a:pt x="10" y="42"/>
                        <a:pt x="10" y="42"/>
                      </a:cubicBezTo>
                      <a:close/>
                      <a:moveTo>
                        <a:pt x="9" y="47"/>
                      </a:moveTo>
                      <a:cubicBezTo>
                        <a:pt x="9" y="47"/>
                        <a:pt x="9" y="47"/>
                        <a:pt x="9" y="47"/>
                      </a:cubicBezTo>
                      <a:cubicBezTo>
                        <a:pt x="9" y="47"/>
                        <a:pt x="9" y="47"/>
                        <a:pt x="9" y="47"/>
                      </a:cubicBezTo>
                      <a:cubicBezTo>
                        <a:pt x="9" y="47"/>
                        <a:pt x="9" y="47"/>
                        <a:pt x="9" y="47"/>
                      </a:cubicBezTo>
                      <a:close/>
                      <a:moveTo>
                        <a:pt x="8" y="46"/>
                      </a:moveTo>
                      <a:cubicBezTo>
                        <a:pt x="8" y="46"/>
                        <a:pt x="8" y="45"/>
                        <a:pt x="8" y="45"/>
                      </a:cubicBezTo>
                      <a:cubicBezTo>
                        <a:pt x="8" y="45"/>
                        <a:pt x="8" y="46"/>
                        <a:pt x="8" y="46"/>
                      </a:cubicBezTo>
                      <a:close/>
                      <a:moveTo>
                        <a:pt x="8" y="45"/>
                      </a:moveTo>
                      <a:cubicBezTo>
                        <a:pt x="8" y="45"/>
                        <a:pt x="8" y="44"/>
                        <a:pt x="9" y="44"/>
                      </a:cubicBezTo>
                      <a:cubicBezTo>
                        <a:pt x="9" y="44"/>
                        <a:pt x="9" y="44"/>
                        <a:pt x="9" y="44"/>
                      </a:cubicBezTo>
                      <a:cubicBezTo>
                        <a:pt x="9" y="44"/>
                        <a:pt x="9" y="44"/>
                        <a:pt x="9" y="44"/>
                      </a:cubicBezTo>
                      <a:cubicBezTo>
                        <a:pt x="9" y="44"/>
                        <a:pt x="10" y="44"/>
                        <a:pt x="10" y="43"/>
                      </a:cubicBezTo>
                      <a:cubicBezTo>
                        <a:pt x="10" y="43"/>
                        <a:pt x="10" y="43"/>
                        <a:pt x="11" y="44"/>
                      </a:cubicBezTo>
                      <a:cubicBezTo>
                        <a:pt x="10" y="44"/>
                        <a:pt x="10" y="45"/>
                        <a:pt x="10" y="45"/>
                      </a:cubicBezTo>
                      <a:cubicBezTo>
                        <a:pt x="10" y="46"/>
                        <a:pt x="10" y="45"/>
                        <a:pt x="10" y="45"/>
                      </a:cubicBezTo>
                      <a:cubicBezTo>
                        <a:pt x="9" y="45"/>
                        <a:pt x="9" y="44"/>
                        <a:pt x="9" y="44"/>
                      </a:cubicBezTo>
                      <a:cubicBezTo>
                        <a:pt x="9" y="45"/>
                        <a:pt x="9" y="45"/>
                        <a:pt x="9" y="45"/>
                      </a:cubicBezTo>
                      <a:cubicBezTo>
                        <a:pt x="8" y="45"/>
                        <a:pt x="8" y="45"/>
                        <a:pt x="8" y="45"/>
                      </a:cubicBezTo>
                      <a:close/>
                      <a:moveTo>
                        <a:pt x="7" y="45"/>
                      </a:moveTo>
                      <a:cubicBezTo>
                        <a:pt x="7" y="44"/>
                        <a:pt x="7" y="44"/>
                        <a:pt x="8" y="43"/>
                      </a:cubicBezTo>
                      <a:cubicBezTo>
                        <a:pt x="7" y="44"/>
                        <a:pt x="7" y="44"/>
                        <a:pt x="7" y="45"/>
                      </a:cubicBezTo>
                      <a:cubicBezTo>
                        <a:pt x="7" y="45"/>
                        <a:pt x="7" y="45"/>
                        <a:pt x="7" y="45"/>
                      </a:cubicBezTo>
                      <a:close/>
                      <a:moveTo>
                        <a:pt x="6" y="48"/>
                      </a:moveTo>
                      <a:cubicBezTo>
                        <a:pt x="6" y="47"/>
                        <a:pt x="6" y="46"/>
                        <a:pt x="6" y="46"/>
                      </a:cubicBezTo>
                      <a:cubicBezTo>
                        <a:pt x="7" y="45"/>
                        <a:pt x="6" y="47"/>
                        <a:pt x="6" y="48"/>
                      </a:cubicBezTo>
                      <a:close/>
                      <a:moveTo>
                        <a:pt x="5" y="38"/>
                      </a:moveTo>
                      <a:cubicBezTo>
                        <a:pt x="5" y="38"/>
                        <a:pt x="5" y="38"/>
                        <a:pt x="5" y="38"/>
                      </a:cubicBezTo>
                      <a:cubicBezTo>
                        <a:pt x="5" y="37"/>
                        <a:pt x="5" y="37"/>
                        <a:pt x="5" y="37"/>
                      </a:cubicBezTo>
                      <a:cubicBezTo>
                        <a:pt x="5" y="37"/>
                        <a:pt x="5" y="37"/>
                        <a:pt x="5" y="38"/>
                      </a:cubicBezTo>
                      <a:close/>
                      <a:moveTo>
                        <a:pt x="2" y="49"/>
                      </a:moveTo>
                      <a:cubicBezTo>
                        <a:pt x="2" y="48"/>
                        <a:pt x="2" y="48"/>
                        <a:pt x="2" y="48"/>
                      </a:cubicBezTo>
                      <a:cubicBezTo>
                        <a:pt x="3" y="48"/>
                        <a:pt x="3" y="49"/>
                        <a:pt x="2" y="49"/>
                      </a:cubicBezTo>
                      <a:close/>
                      <a:moveTo>
                        <a:pt x="2" y="49"/>
                      </a:moveTo>
                      <a:cubicBezTo>
                        <a:pt x="2" y="49"/>
                        <a:pt x="2" y="50"/>
                        <a:pt x="2" y="50"/>
                      </a:cubicBezTo>
                      <a:cubicBezTo>
                        <a:pt x="2" y="50"/>
                        <a:pt x="2" y="49"/>
                        <a:pt x="2" y="49"/>
                      </a:cubicBezTo>
                      <a:close/>
                      <a:moveTo>
                        <a:pt x="2" y="45"/>
                      </a:moveTo>
                      <a:cubicBezTo>
                        <a:pt x="2" y="45"/>
                        <a:pt x="1" y="45"/>
                        <a:pt x="1" y="45"/>
                      </a:cubicBezTo>
                      <a:cubicBezTo>
                        <a:pt x="2" y="44"/>
                        <a:pt x="2" y="44"/>
                        <a:pt x="2" y="43"/>
                      </a:cubicBezTo>
                      <a:cubicBezTo>
                        <a:pt x="2" y="44"/>
                        <a:pt x="2" y="44"/>
                        <a:pt x="3" y="44"/>
                      </a:cubicBezTo>
                      <a:cubicBezTo>
                        <a:pt x="3" y="44"/>
                        <a:pt x="3" y="44"/>
                        <a:pt x="3" y="43"/>
                      </a:cubicBezTo>
                      <a:cubicBezTo>
                        <a:pt x="3" y="43"/>
                        <a:pt x="2" y="43"/>
                        <a:pt x="3" y="43"/>
                      </a:cubicBezTo>
                      <a:cubicBezTo>
                        <a:pt x="3" y="42"/>
                        <a:pt x="3" y="43"/>
                        <a:pt x="3" y="43"/>
                      </a:cubicBezTo>
                      <a:cubicBezTo>
                        <a:pt x="3" y="43"/>
                        <a:pt x="3" y="43"/>
                        <a:pt x="4" y="43"/>
                      </a:cubicBezTo>
                      <a:cubicBezTo>
                        <a:pt x="3" y="43"/>
                        <a:pt x="3" y="43"/>
                        <a:pt x="3" y="42"/>
                      </a:cubicBezTo>
                      <a:cubicBezTo>
                        <a:pt x="3" y="42"/>
                        <a:pt x="4" y="42"/>
                        <a:pt x="4" y="42"/>
                      </a:cubicBezTo>
                      <a:cubicBezTo>
                        <a:pt x="4" y="43"/>
                        <a:pt x="4" y="42"/>
                        <a:pt x="4" y="43"/>
                      </a:cubicBezTo>
                      <a:cubicBezTo>
                        <a:pt x="4" y="43"/>
                        <a:pt x="4" y="44"/>
                        <a:pt x="4" y="44"/>
                      </a:cubicBezTo>
                      <a:cubicBezTo>
                        <a:pt x="4" y="44"/>
                        <a:pt x="4" y="43"/>
                        <a:pt x="5" y="43"/>
                      </a:cubicBezTo>
                      <a:cubicBezTo>
                        <a:pt x="5" y="44"/>
                        <a:pt x="5" y="44"/>
                        <a:pt x="5" y="44"/>
                      </a:cubicBezTo>
                      <a:cubicBezTo>
                        <a:pt x="5" y="44"/>
                        <a:pt x="5" y="45"/>
                        <a:pt x="5" y="44"/>
                      </a:cubicBezTo>
                      <a:cubicBezTo>
                        <a:pt x="5" y="45"/>
                        <a:pt x="5" y="46"/>
                        <a:pt x="5" y="46"/>
                      </a:cubicBezTo>
                      <a:cubicBezTo>
                        <a:pt x="5" y="46"/>
                        <a:pt x="5" y="46"/>
                        <a:pt x="5" y="46"/>
                      </a:cubicBezTo>
                      <a:cubicBezTo>
                        <a:pt x="5" y="46"/>
                        <a:pt x="4" y="47"/>
                        <a:pt x="4" y="47"/>
                      </a:cubicBezTo>
                      <a:cubicBezTo>
                        <a:pt x="5" y="47"/>
                        <a:pt x="5" y="47"/>
                        <a:pt x="5" y="47"/>
                      </a:cubicBezTo>
                      <a:cubicBezTo>
                        <a:pt x="5" y="47"/>
                        <a:pt x="5" y="47"/>
                        <a:pt x="4" y="48"/>
                      </a:cubicBezTo>
                      <a:cubicBezTo>
                        <a:pt x="5" y="48"/>
                        <a:pt x="5" y="47"/>
                        <a:pt x="5" y="47"/>
                      </a:cubicBezTo>
                      <a:cubicBezTo>
                        <a:pt x="5" y="48"/>
                        <a:pt x="5" y="48"/>
                        <a:pt x="5" y="48"/>
                      </a:cubicBezTo>
                      <a:cubicBezTo>
                        <a:pt x="5" y="48"/>
                        <a:pt x="4" y="49"/>
                        <a:pt x="4" y="49"/>
                      </a:cubicBezTo>
                      <a:cubicBezTo>
                        <a:pt x="4" y="49"/>
                        <a:pt x="4" y="48"/>
                        <a:pt x="4" y="49"/>
                      </a:cubicBezTo>
                      <a:cubicBezTo>
                        <a:pt x="4" y="49"/>
                        <a:pt x="4" y="49"/>
                        <a:pt x="4" y="49"/>
                      </a:cubicBezTo>
                      <a:cubicBezTo>
                        <a:pt x="3" y="49"/>
                        <a:pt x="3" y="49"/>
                        <a:pt x="3" y="49"/>
                      </a:cubicBezTo>
                      <a:cubicBezTo>
                        <a:pt x="4" y="48"/>
                        <a:pt x="3" y="48"/>
                        <a:pt x="3" y="48"/>
                      </a:cubicBezTo>
                      <a:cubicBezTo>
                        <a:pt x="3" y="48"/>
                        <a:pt x="4" y="48"/>
                        <a:pt x="4" y="47"/>
                      </a:cubicBezTo>
                      <a:cubicBezTo>
                        <a:pt x="4" y="47"/>
                        <a:pt x="4" y="47"/>
                        <a:pt x="4" y="47"/>
                      </a:cubicBezTo>
                      <a:cubicBezTo>
                        <a:pt x="4" y="47"/>
                        <a:pt x="4" y="47"/>
                        <a:pt x="3" y="47"/>
                      </a:cubicBezTo>
                      <a:cubicBezTo>
                        <a:pt x="3" y="47"/>
                        <a:pt x="3" y="47"/>
                        <a:pt x="2" y="47"/>
                      </a:cubicBezTo>
                      <a:cubicBezTo>
                        <a:pt x="2" y="48"/>
                        <a:pt x="2" y="48"/>
                        <a:pt x="2" y="48"/>
                      </a:cubicBezTo>
                      <a:cubicBezTo>
                        <a:pt x="2" y="47"/>
                        <a:pt x="1" y="46"/>
                        <a:pt x="2" y="45"/>
                      </a:cubicBezTo>
                      <a:close/>
                      <a:moveTo>
                        <a:pt x="1" y="22"/>
                      </a:moveTo>
                      <a:cubicBezTo>
                        <a:pt x="1" y="21"/>
                        <a:pt x="2" y="20"/>
                        <a:pt x="3" y="20"/>
                      </a:cubicBezTo>
                      <a:cubicBezTo>
                        <a:pt x="3" y="21"/>
                        <a:pt x="2" y="20"/>
                        <a:pt x="2" y="21"/>
                      </a:cubicBezTo>
                      <a:cubicBezTo>
                        <a:pt x="2" y="21"/>
                        <a:pt x="2" y="21"/>
                        <a:pt x="2" y="22"/>
                      </a:cubicBezTo>
                      <a:cubicBezTo>
                        <a:pt x="1" y="22"/>
                        <a:pt x="1" y="22"/>
                        <a:pt x="1" y="22"/>
                      </a:cubicBezTo>
                      <a:close/>
                    </a:path>
                  </a:pathLst>
                </a:custGeom>
                <a:solidFill>
                  <a:srgbClr val="FFFFFF">
                    <a:alpha val="100000"/>
                  </a:srgbClr>
                </a:solidFill>
                <a:ln w="7938">
                  <a:noFill/>
                </a:ln>
              </p:spPr>
              <p:txBody>
                <a:bodyPr/>
                <a:lstStyle/>
                <a:p>
                  <a:endParaRPr lang="zh-CN" altLang="en-US"/>
                </a:p>
              </p:txBody>
            </p:sp>
            <p:sp>
              <p:nvSpPr>
                <p:cNvPr id="1049245" name="任意多边形 11290"/>
                <p:cNvSpPr>
                  <a:spLocks noEditPoints="1"/>
                </p:cNvSpPr>
                <p:nvPr/>
              </p:nvSpPr>
              <p:spPr>
                <a:xfrm>
                  <a:off x="5355" y="3686"/>
                  <a:ext cx="77" cy="113"/>
                </a:xfrm>
                <a:custGeom>
                  <a:avLst/>
                  <a:gdLst/>
                  <a:ahLst/>
                  <a:cxnLst/>
                  <a:rect l="0" t="0" r="r" b="b"/>
                  <a:pathLst>
                    <a:path w="37" h="54">
                      <a:moveTo>
                        <a:pt x="0" y="15"/>
                      </a:moveTo>
                      <a:cubicBezTo>
                        <a:pt x="1" y="16"/>
                        <a:pt x="0" y="19"/>
                        <a:pt x="0" y="21"/>
                      </a:cubicBezTo>
                      <a:cubicBezTo>
                        <a:pt x="0" y="21"/>
                        <a:pt x="0" y="22"/>
                        <a:pt x="1" y="22"/>
                      </a:cubicBezTo>
                      <a:cubicBezTo>
                        <a:pt x="1" y="23"/>
                        <a:pt x="0" y="24"/>
                        <a:pt x="1" y="25"/>
                      </a:cubicBezTo>
                      <a:cubicBezTo>
                        <a:pt x="1" y="27"/>
                        <a:pt x="0" y="30"/>
                        <a:pt x="1" y="32"/>
                      </a:cubicBezTo>
                      <a:cubicBezTo>
                        <a:pt x="1" y="33"/>
                        <a:pt x="1" y="33"/>
                        <a:pt x="1" y="34"/>
                      </a:cubicBezTo>
                      <a:cubicBezTo>
                        <a:pt x="1" y="35"/>
                        <a:pt x="1" y="37"/>
                        <a:pt x="1" y="39"/>
                      </a:cubicBezTo>
                      <a:cubicBezTo>
                        <a:pt x="1" y="41"/>
                        <a:pt x="1" y="42"/>
                        <a:pt x="1" y="43"/>
                      </a:cubicBezTo>
                      <a:cubicBezTo>
                        <a:pt x="1" y="46"/>
                        <a:pt x="1" y="48"/>
                        <a:pt x="1" y="50"/>
                      </a:cubicBezTo>
                      <a:cubicBezTo>
                        <a:pt x="1" y="51"/>
                        <a:pt x="2" y="52"/>
                        <a:pt x="1" y="53"/>
                      </a:cubicBezTo>
                      <a:cubicBezTo>
                        <a:pt x="2" y="54"/>
                        <a:pt x="4" y="52"/>
                        <a:pt x="5" y="52"/>
                      </a:cubicBezTo>
                      <a:cubicBezTo>
                        <a:pt x="6" y="52"/>
                        <a:pt x="6" y="52"/>
                        <a:pt x="6" y="52"/>
                      </a:cubicBezTo>
                      <a:cubicBezTo>
                        <a:pt x="7" y="51"/>
                        <a:pt x="9" y="50"/>
                        <a:pt x="11" y="50"/>
                      </a:cubicBezTo>
                      <a:cubicBezTo>
                        <a:pt x="11" y="49"/>
                        <a:pt x="10" y="49"/>
                        <a:pt x="10" y="49"/>
                      </a:cubicBezTo>
                      <a:cubicBezTo>
                        <a:pt x="10" y="49"/>
                        <a:pt x="11" y="49"/>
                        <a:pt x="11" y="49"/>
                      </a:cubicBezTo>
                      <a:cubicBezTo>
                        <a:pt x="12" y="49"/>
                        <a:pt x="11" y="49"/>
                        <a:pt x="11" y="49"/>
                      </a:cubicBezTo>
                      <a:cubicBezTo>
                        <a:pt x="12" y="50"/>
                        <a:pt x="13" y="49"/>
                        <a:pt x="13" y="49"/>
                      </a:cubicBezTo>
                      <a:cubicBezTo>
                        <a:pt x="13" y="48"/>
                        <a:pt x="13" y="48"/>
                        <a:pt x="13" y="48"/>
                      </a:cubicBezTo>
                      <a:cubicBezTo>
                        <a:pt x="13" y="48"/>
                        <a:pt x="14" y="48"/>
                        <a:pt x="14" y="48"/>
                      </a:cubicBezTo>
                      <a:cubicBezTo>
                        <a:pt x="14" y="48"/>
                        <a:pt x="14" y="47"/>
                        <a:pt x="15" y="47"/>
                      </a:cubicBezTo>
                      <a:cubicBezTo>
                        <a:pt x="14" y="46"/>
                        <a:pt x="13" y="46"/>
                        <a:pt x="13" y="45"/>
                      </a:cubicBezTo>
                      <a:cubicBezTo>
                        <a:pt x="13" y="45"/>
                        <a:pt x="14" y="44"/>
                        <a:pt x="14" y="44"/>
                      </a:cubicBezTo>
                      <a:cubicBezTo>
                        <a:pt x="14" y="44"/>
                        <a:pt x="14" y="43"/>
                        <a:pt x="14" y="43"/>
                      </a:cubicBezTo>
                      <a:cubicBezTo>
                        <a:pt x="14" y="43"/>
                        <a:pt x="13" y="43"/>
                        <a:pt x="13" y="43"/>
                      </a:cubicBezTo>
                      <a:cubicBezTo>
                        <a:pt x="13" y="43"/>
                        <a:pt x="13" y="44"/>
                        <a:pt x="13" y="44"/>
                      </a:cubicBezTo>
                      <a:cubicBezTo>
                        <a:pt x="13" y="44"/>
                        <a:pt x="13" y="43"/>
                        <a:pt x="13" y="42"/>
                      </a:cubicBezTo>
                      <a:cubicBezTo>
                        <a:pt x="13" y="42"/>
                        <a:pt x="14" y="42"/>
                        <a:pt x="14" y="41"/>
                      </a:cubicBezTo>
                      <a:cubicBezTo>
                        <a:pt x="15" y="42"/>
                        <a:pt x="15" y="42"/>
                        <a:pt x="16" y="42"/>
                      </a:cubicBezTo>
                      <a:cubicBezTo>
                        <a:pt x="16" y="42"/>
                        <a:pt x="15" y="43"/>
                        <a:pt x="15" y="44"/>
                      </a:cubicBezTo>
                      <a:cubicBezTo>
                        <a:pt x="16" y="43"/>
                        <a:pt x="17" y="42"/>
                        <a:pt x="18" y="42"/>
                      </a:cubicBezTo>
                      <a:cubicBezTo>
                        <a:pt x="18" y="38"/>
                        <a:pt x="18" y="33"/>
                        <a:pt x="18" y="28"/>
                      </a:cubicBezTo>
                      <a:cubicBezTo>
                        <a:pt x="15" y="29"/>
                        <a:pt x="14" y="28"/>
                        <a:pt x="13" y="26"/>
                      </a:cubicBezTo>
                      <a:cubicBezTo>
                        <a:pt x="13" y="22"/>
                        <a:pt x="13" y="19"/>
                        <a:pt x="13" y="16"/>
                      </a:cubicBezTo>
                      <a:cubicBezTo>
                        <a:pt x="13" y="16"/>
                        <a:pt x="12" y="16"/>
                        <a:pt x="12" y="16"/>
                      </a:cubicBezTo>
                      <a:cubicBezTo>
                        <a:pt x="13" y="14"/>
                        <a:pt x="13" y="13"/>
                        <a:pt x="12" y="12"/>
                      </a:cubicBezTo>
                      <a:cubicBezTo>
                        <a:pt x="13" y="12"/>
                        <a:pt x="13" y="12"/>
                        <a:pt x="13" y="11"/>
                      </a:cubicBezTo>
                      <a:cubicBezTo>
                        <a:pt x="15" y="11"/>
                        <a:pt x="16" y="10"/>
                        <a:pt x="17" y="10"/>
                      </a:cubicBezTo>
                      <a:cubicBezTo>
                        <a:pt x="17" y="10"/>
                        <a:pt x="17" y="9"/>
                        <a:pt x="18" y="9"/>
                      </a:cubicBezTo>
                      <a:cubicBezTo>
                        <a:pt x="18" y="9"/>
                        <a:pt x="18" y="9"/>
                        <a:pt x="18" y="10"/>
                      </a:cubicBezTo>
                      <a:cubicBezTo>
                        <a:pt x="19" y="9"/>
                        <a:pt x="19" y="8"/>
                        <a:pt x="20" y="9"/>
                      </a:cubicBezTo>
                      <a:cubicBezTo>
                        <a:pt x="21" y="8"/>
                        <a:pt x="22" y="8"/>
                        <a:pt x="23" y="7"/>
                      </a:cubicBezTo>
                      <a:cubicBezTo>
                        <a:pt x="24" y="8"/>
                        <a:pt x="24" y="8"/>
                        <a:pt x="24" y="9"/>
                      </a:cubicBezTo>
                      <a:cubicBezTo>
                        <a:pt x="23" y="12"/>
                        <a:pt x="24" y="14"/>
                        <a:pt x="24" y="17"/>
                      </a:cubicBezTo>
                      <a:cubicBezTo>
                        <a:pt x="24" y="17"/>
                        <a:pt x="24" y="17"/>
                        <a:pt x="24" y="18"/>
                      </a:cubicBezTo>
                      <a:cubicBezTo>
                        <a:pt x="24" y="18"/>
                        <a:pt x="24" y="19"/>
                        <a:pt x="24" y="20"/>
                      </a:cubicBezTo>
                      <a:cubicBezTo>
                        <a:pt x="24" y="21"/>
                        <a:pt x="23" y="23"/>
                        <a:pt x="23" y="24"/>
                      </a:cubicBezTo>
                      <a:cubicBezTo>
                        <a:pt x="21" y="26"/>
                        <a:pt x="21" y="27"/>
                        <a:pt x="19" y="28"/>
                      </a:cubicBezTo>
                      <a:cubicBezTo>
                        <a:pt x="19" y="32"/>
                        <a:pt x="19" y="37"/>
                        <a:pt x="20" y="41"/>
                      </a:cubicBezTo>
                      <a:cubicBezTo>
                        <a:pt x="22" y="40"/>
                        <a:pt x="24" y="40"/>
                        <a:pt x="25" y="41"/>
                      </a:cubicBezTo>
                      <a:cubicBezTo>
                        <a:pt x="25" y="41"/>
                        <a:pt x="24" y="42"/>
                        <a:pt x="24" y="43"/>
                      </a:cubicBezTo>
                      <a:cubicBezTo>
                        <a:pt x="23" y="43"/>
                        <a:pt x="24" y="41"/>
                        <a:pt x="25" y="41"/>
                      </a:cubicBezTo>
                      <a:cubicBezTo>
                        <a:pt x="24" y="41"/>
                        <a:pt x="23" y="42"/>
                        <a:pt x="22" y="42"/>
                      </a:cubicBezTo>
                      <a:cubicBezTo>
                        <a:pt x="21" y="42"/>
                        <a:pt x="20" y="43"/>
                        <a:pt x="19" y="44"/>
                      </a:cubicBezTo>
                      <a:cubicBezTo>
                        <a:pt x="18" y="43"/>
                        <a:pt x="17" y="44"/>
                        <a:pt x="16" y="44"/>
                      </a:cubicBezTo>
                      <a:cubicBezTo>
                        <a:pt x="16" y="45"/>
                        <a:pt x="16" y="45"/>
                        <a:pt x="17" y="45"/>
                      </a:cubicBezTo>
                      <a:cubicBezTo>
                        <a:pt x="17" y="45"/>
                        <a:pt x="16" y="46"/>
                        <a:pt x="16" y="46"/>
                      </a:cubicBezTo>
                      <a:cubicBezTo>
                        <a:pt x="16" y="46"/>
                        <a:pt x="16" y="46"/>
                        <a:pt x="16" y="46"/>
                      </a:cubicBezTo>
                      <a:cubicBezTo>
                        <a:pt x="17" y="46"/>
                        <a:pt x="18" y="46"/>
                        <a:pt x="19" y="46"/>
                      </a:cubicBezTo>
                      <a:cubicBezTo>
                        <a:pt x="19" y="45"/>
                        <a:pt x="20" y="45"/>
                        <a:pt x="20" y="45"/>
                      </a:cubicBezTo>
                      <a:cubicBezTo>
                        <a:pt x="20" y="46"/>
                        <a:pt x="19" y="45"/>
                        <a:pt x="19" y="46"/>
                      </a:cubicBezTo>
                      <a:cubicBezTo>
                        <a:pt x="19" y="47"/>
                        <a:pt x="19" y="46"/>
                        <a:pt x="20" y="46"/>
                      </a:cubicBezTo>
                      <a:cubicBezTo>
                        <a:pt x="20" y="46"/>
                        <a:pt x="22" y="45"/>
                        <a:pt x="22" y="44"/>
                      </a:cubicBezTo>
                      <a:cubicBezTo>
                        <a:pt x="21" y="45"/>
                        <a:pt x="21" y="45"/>
                        <a:pt x="20" y="45"/>
                      </a:cubicBezTo>
                      <a:cubicBezTo>
                        <a:pt x="21" y="44"/>
                        <a:pt x="22" y="43"/>
                        <a:pt x="22" y="44"/>
                      </a:cubicBezTo>
                      <a:cubicBezTo>
                        <a:pt x="23" y="44"/>
                        <a:pt x="23" y="43"/>
                        <a:pt x="23" y="43"/>
                      </a:cubicBezTo>
                      <a:cubicBezTo>
                        <a:pt x="23" y="43"/>
                        <a:pt x="24" y="43"/>
                        <a:pt x="24" y="43"/>
                      </a:cubicBezTo>
                      <a:cubicBezTo>
                        <a:pt x="23" y="44"/>
                        <a:pt x="23" y="44"/>
                        <a:pt x="22" y="44"/>
                      </a:cubicBezTo>
                      <a:cubicBezTo>
                        <a:pt x="22" y="45"/>
                        <a:pt x="24" y="44"/>
                        <a:pt x="24" y="44"/>
                      </a:cubicBezTo>
                      <a:cubicBezTo>
                        <a:pt x="25" y="44"/>
                        <a:pt x="26" y="43"/>
                        <a:pt x="26" y="43"/>
                      </a:cubicBezTo>
                      <a:cubicBezTo>
                        <a:pt x="26" y="43"/>
                        <a:pt x="25" y="43"/>
                        <a:pt x="25" y="43"/>
                      </a:cubicBezTo>
                      <a:cubicBezTo>
                        <a:pt x="25" y="43"/>
                        <a:pt x="25" y="43"/>
                        <a:pt x="25" y="43"/>
                      </a:cubicBezTo>
                      <a:cubicBezTo>
                        <a:pt x="25" y="42"/>
                        <a:pt x="25" y="42"/>
                        <a:pt x="25" y="42"/>
                      </a:cubicBezTo>
                      <a:cubicBezTo>
                        <a:pt x="25" y="41"/>
                        <a:pt x="25" y="41"/>
                        <a:pt x="26" y="40"/>
                      </a:cubicBezTo>
                      <a:cubicBezTo>
                        <a:pt x="26" y="39"/>
                        <a:pt x="25" y="40"/>
                        <a:pt x="25" y="39"/>
                      </a:cubicBezTo>
                      <a:cubicBezTo>
                        <a:pt x="25" y="39"/>
                        <a:pt x="25" y="39"/>
                        <a:pt x="26" y="39"/>
                      </a:cubicBezTo>
                      <a:cubicBezTo>
                        <a:pt x="26" y="39"/>
                        <a:pt x="26" y="38"/>
                        <a:pt x="27" y="38"/>
                      </a:cubicBezTo>
                      <a:cubicBezTo>
                        <a:pt x="27" y="38"/>
                        <a:pt x="27" y="39"/>
                        <a:pt x="27" y="39"/>
                      </a:cubicBezTo>
                      <a:cubicBezTo>
                        <a:pt x="27" y="39"/>
                        <a:pt x="27" y="38"/>
                        <a:pt x="28" y="38"/>
                      </a:cubicBezTo>
                      <a:cubicBezTo>
                        <a:pt x="28" y="39"/>
                        <a:pt x="27" y="40"/>
                        <a:pt x="28" y="41"/>
                      </a:cubicBezTo>
                      <a:cubicBezTo>
                        <a:pt x="28" y="41"/>
                        <a:pt x="29" y="41"/>
                        <a:pt x="29" y="41"/>
                      </a:cubicBezTo>
                      <a:cubicBezTo>
                        <a:pt x="29" y="42"/>
                        <a:pt x="28" y="41"/>
                        <a:pt x="28" y="42"/>
                      </a:cubicBezTo>
                      <a:cubicBezTo>
                        <a:pt x="29" y="42"/>
                        <a:pt x="30" y="42"/>
                        <a:pt x="30" y="41"/>
                      </a:cubicBezTo>
                      <a:cubicBezTo>
                        <a:pt x="30" y="41"/>
                        <a:pt x="30" y="41"/>
                        <a:pt x="30" y="40"/>
                      </a:cubicBezTo>
                      <a:cubicBezTo>
                        <a:pt x="29" y="40"/>
                        <a:pt x="29" y="39"/>
                        <a:pt x="29" y="38"/>
                      </a:cubicBezTo>
                      <a:cubicBezTo>
                        <a:pt x="29" y="38"/>
                        <a:pt x="29" y="39"/>
                        <a:pt x="29" y="38"/>
                      </a:cubicBezTo>
                      <a:cubicBezTo>
                        <a:pt x="29" y="38"/>
                        <a:pt x="29" y="36"/>
                        <a:pt x="29" y="35"/>
                      </a:cubicBezTo>
                      <a:cubicBezTo>
                        <a:pt x="30" y="35"/>
                        <a:pt x="30" y="36"/>
                        <a:pt x="30" y="36"/>
                      </a:cubicBezTo>
                      <a:cubicBezTo>
                        <a:pt x="30" y="35"/>
                        <a:pt x="29" y="34"/>
                        <a:pt x="29" y="34"/>
                      </a:cubicBezTo>
                      <a:cubicBezTo>
                        <a:pt x="29" y="35"/>
                        <a:pt x="29" y="35"/>
                        <a:pt x="29" y="35"/>
                      </a:cubicBezTo>
                      <a:cubicBezTo>
                        <a:pt x="28" y="35"/>
                        <a:pt x="28" y="35"/>
                        <a:pt x="28" y="35"/>
                      </a:cubicBezTo>
                      <a:cubicBezTo>
                        <a:pt x="28" y="34"/>
                        <a:pt x="29" y="33"/>
                        <a:pt x="30" y="32"/>
                      </a:cubicBezTo>
                      <a:cubicBezTo>
                        <a:pt x="30" y="32"/>
                        <a:pt x="30" y="33"/>
                        <a:pt x="30" y="32"/>
                      </a:cubicBezTo>
                      <a:cubicBezTo>
                        <a:pt x="31" y="31"/>
                        <a:pt x="31" y="32"/>
                        <a:pt x="32" y="32"/>
                      </a:cubicBezTo>
                      <a:cubicBezTo>
                        <a:pt x="32" y="32"/>
                        <a:pt x="32" y="32"/>
                        <a:pt x="32" y="32"/>
                      </a:cubicBezTo>
                      <a:cubicBezTo>
                        <a:pt x="33" y="32"/>
                        <a:pt x="33" y="32"/>
                        <a:pt x="33" y="33"/>
                      </a:cubicBezTo>
                      <a:cubicBezTo>
                        <a:pt x="33" y="33"/>
                        <a:pt x="33" y="33"/>
                        <a:pt x="34" y="33"/>
                      </a:cubicBezTo>
                      <a:cubicBezTo>
                        <a:pt x="34" y="33"/>
                        <a:pt x="34" y="32"/>
                        <a:pt x="34" y="32"/>
                      </a:cubicBezTo>
                      <a:cubicBezTo>
                        <a:pt x="34" y="32"/>
                        <a:pt x="35" y="32"/>
                        <a:pt x="35" y="32"/>
                      </a:cubicBezTo>
                      <a:cubicBezTo>
                        <a:pt x="35" y="33"/>
                        <a:pt x="35" y="33"/>
                        <a:pt x="35" y="34"/>
                      </a:cubicBezTo>
                      <a:cubicBezTo>
                        <a:pt x="35" y="34"/>
                        <a:pt x="35" y="33"/>
                        <a:pt x="35" y="33"/>
                      </a:cubicBezTo>
                      <a:cubicBezTo>
                        <a:pt x="36" y="34"/>
                        <a:pt x="35" y="35"/>
                        <a:pt x="35" y="36"/>
                      </a:cubicBezTo>
                      <a:cubicBezTo>
                        <a:pt x="35" y="36"/>
                        <a:pt x="35" y="35"/>
                        <a:pt x="34" y="36"/>
                      </a:cubicBezTo>
                      <a:cubicBezTo>
                        <a:pt x="34" y="36"/>
                        <a:pt x="34" y="36"/>
                        <a:pt x="34" y="37"/>
                      </a:cubicBezTo>
                      <a:cubicBezTo>
                        <a:pt x="34" y="37"/>
                        <a:pt x="33" y="37"/>
                        <a:pt x="33" y="38"/>
                      </a:cubicBezTo>
                      <a:cubicBezTo>
                        <a:pt x="32" y="38"/>
                        <a:pt x="32" y="39"/>
                        <a:pt x="32" y="38"/>
                      </a:cubicBezTo>
                      <a:cubicBezTo>
                        <a:pt x="32" y="38"/>
                        <a:pt x="32" y="38"/>
                        <a:pt x="32" y="37"/>
                      </a:cubicBezTo>
                      <a:cubicBezTo>
                        <a:pt x="33" y="37"/>
                        <a:pt x="33" y="37"/>
                        <a:pt x="33" y="37"/>
                      </a:cubicBezTo>
                      <a:cubicBezTo>
                        <a:pt x="33" y="36"/>
                        <a:pt x="33" y="36"/>
                        <a:pt x="33" y="36"/>
                      </a:cubicBezTo>
                      <a:cubicBezTo>
                        <a:pt x="32" y="36"/>
                        <a:pt x="32" y="37"/>
                        <a:pt x="32" y="37"/>
                      </a:cubicBezTo>
                      <a:cubicBezTo>
                        <a:pt x="32" y="37"/>
                        <a:pt x="31" y="37"/>
                        <a:pt x="31" y="37"/>
                      </a:cubicBezTo>
                      <a:cubicBezTo>
                        <a:pt x="31" y="37"/>
                        <a:pt x="31" y="38"/>
                        <a:pt x="31" y="38"/>
                      </a:cubicBezTo>
                      <a:cubicBezTo>
                        <a:pt x="31" y="38"/>
                        <a:pt x="31" y="38"/>
                        <a:pt x="31" y="38"/>
                      </a:cubicBezTo>
                      <a:cubicBezTo>
                        <a:pt x="32" y="39"/>
                        <a:pt x="31" y="39"/>
                        <a:pt x="31" y="39"/>
                      </a:cubicBezTo>
                      <a:cubicBezTo>
                        <a:pt x="31" y="39"/>
                        <a:pt x="31" y="40"/>
                        <a:pt x="31" y="40"/>
                      </a:cubicBezTo>
                      <a:cubicBezTo>
                        <a:pt x="31" y="40"/>
                        <a:pt x="31" y="39"/>
                        <a:pt x="32" y="40"/>
                      </a:cubicBezTo>
                      <a:cubicBezTo>
                        <a:pt x="32" y="40"/>
                        <a:pt x="31" y="40"/>
                        <a:pt x="32" y="41"/>
                      </a:cubicBezTo>
                      <a:cubicBezTo>
                        <a:pt x="32" y="40"/>
                        <a:pt x="33" y="40"/>
                        <a:pt x="33" y="40"/>
                      </a:cubicBezTo>
                      <a:cubicBezTo>
                        <a:pt x="34" y="40"/>
                        <a:pt x="34" y="39"/>
                        <a:pt x="34" y="39"/>
                      </a:cubicBezTo>
                      <a:cubicBezTo>
                        <a:pt x="34" y="39"/>
                        <a:pt x="34" y="39"/>
                        <a:pt x="35" y="39"/>
                      </a:cubicBezTo>
                      <a:cubicBezTo>
                        <a:pt x="35" y="39"/>
                        <a:pt x="36" y="38"/>
                        <a:pt x="36" y="38"/>
                      </a:cubicBezTo>
                      <a:cubicBezTo>
                        <a:pt x="36" y="36"/>
                        <a:pt x="37" y="33"/>
                        <a:pt x="36" y="31"/>
                      </a:cubicBezTo>
                      <a:cubicBezTo>
                        <a:pt x="36" y="27"/>
                        <a:pt x="37" y="24"/>
                        <a:pt x="36" y="21"/>
                      </a:cubicBezTo>
                      <a:cubicBezTo>
                        <a:pt x="36" y="21"/>
                        <a:pt x="36" y="21"/>
                        <a:pt x="36" y="21"/>
                      </a:cubicBezTo>
                      <a:cubicBezTo>
                        <a:pt x="36" y="17"/>
                        <a:pt x="37" y="12"/>
                        <a:pt x="36" y="9"/>
                      </a:cubicBezTo>
                      <a:cubicBezTo>
                        <a:pt x="36" y="9"/>
                        <a:pt x="36" y="10"/>
                        <a:pt x="35" y="10"/>
                      </a:cubicBezTo>
                      <a:cubicBezTo>
                        <a:pt x="35" y="10"/>
                        <a:pt x="36" y="10"/>
                        <a:pt x="36" y="11"/>
                      </a:cubicBezTo>
                      <a:cubicBezTo>
                        <a:pt x="35" y="11"/>
                        <a:pt x="35" y="10"/>
                        <a:pt x="35" y="11"/>
                      </a:cubicBezTo>
                      <a:cubicBezTo>
                        <a:pt x="34" y="10"/>
                        <a:pt x="35" y="8"/>
                        <a:pt x="35" y="9"/>
                      </a:cubicBezTo>
                      <a:cubicBezTo>
                        <a:pt x="36" y="9"/>
                        <a:pt x="35" y="8"/>
                        <a:pt x="35" y="8"/>
                      </a:cubicBezTo>
                      <a:cubicBezTo>
                        <a:pt x="35" y="9"/>
                        <a:pt x="34" y="9"/>
                        <a:pt x="33" y="10"/>
                      </a:cubicBezTo>
                      <a:cubicBezTo>
                        <a:pt x="33" y="10"/>
                        <a:pt x="32" y="9"/>
                        <a:pt x="33" y="8"/>
                      </a:cubicBezTo>
                      <a:cubicBezTo>
                        <a:pt x="33" y="8"/>
                        <a:pt x="33" y="8"/>
                        <a:pt x="33" y="8"/>
                      </a:cubicBezTo>
                      <a:cubicBezTo>
                        <a:pt x="33" y="8"/>
                        <a:pt x="32" y="8"/>
                        <a:pt x="33" y="7"/>
                      </a:cubicBezTo>
                      <a:cubicBezTo>
                        <a:pt x="33" y="7"/>
                        <a:pt x="33" y="7"/>
                        <a:pt x="33" y="7"/>
                      </a:cubicBezTo>
                      <a:cubicBezTo>
                        <a:pt x="34" y="7"/>
                        <a:pt x="34" y="6"/>
                        <a:pt x="34" y="5"/>
                      </a:cubicBezTo>
                      <a:cubicBezTo>
                        <a:pt x="34" y="5"/>
                        <a:pt x="34" y="5"/>
                        <a:pt x="34" y="5"/>
                      </a:cubicBezTo>
                      <a:cubicBezTo>
                        <a:pt x="35" y="5"/>
                        <a:pt x="34" y="6"/>
                        <a:pt x="35" y="6"/>
                      </a:cubicBezTo>
                      <a:cubicBezTo>
                        <a:pt x="34" y="6"/>
                        <a:pt x="34" y="8"/>
                        <a:pt x="35" y="8"/>
                      </a:cubicBezTo>
                      <a:cubicBezTo>
                        <a:pt x="35" y="8"/>
                        <a:pt x="35" y="7"/>
                        <a:pt x="35" y="7"/>
                      </a:cubicBezTo>
                      <a:cubicBezTo>
                        <a:pt x="35" y="6"/>
                        <a:pt x="35" y="7"/>
                        <a:pt x="35" y="7"/>
                      </a:cubicBezTo>
                      <a:cubicBezTo>
                        <a:pt x="36" y="6"/>
                        <a:pt x="36" y="4"/>
                        <a:pt x="36" y="3"/>
                      </a:cubicBezTo>
                      <a:cubicBezTo>
                        <a:pt x="36" y="2"/>
                        <a:pt x="35" y="1"/>
                        <a:pt x="36" y="0"/>
                      </a:cubicBezTo>
                      <a:cubicBezTo>
                        <a:pt x="33" y="1"/>
                        <a:pt x="31" y="2"/>
                        <a:pt x="28" y="2"/>
                      </a:cubicBezTo>
                      <a:cubicBezTo>
                        <a:pt x="28" y="3"/>
                        <a:pt x="28" y="3"/>
                        <a:pt x="28" y="3"/>
                      </a:cubicBezTo>
                      <a:cubicBezTo>
                        <a:pt x="27" y="3"/>
                        <a:pt x="27" y="3"/>
                        <a:pt x="26" y="3"/>
                      </a:cubicBezTo>
                      <a:cubicBezTo>
                        <a:pt x="26" y="3"/>
                        <a:pt x="26" y="4"/>
                        <a:pt x="26" y="4"/>
                      </a:cubicBezTo>
                      <a:cubicBezTo>
                        <a:pt x="24" y="4"/>
                        <a:pt x="23" y="4"/>
                        <a:pt x="22" y="5"/>
                      </a:cubicBezTo>
                      <a:cubicBezTo>
                        <a:pt x="22" y="5"/>
                        <a:pt x="22" y="5"/>
                        <a:pt x="22" y="5"/>
                      </a:cubicBezTo>
                      <a:cubicBezTo>
                        <a:pt x="21" y="6"/>
                        <a:pt x="20" y="6"/>
                        <a:pt x="19" y="6"/>
                      </a:cubicBezTo>
                      <a:cubicBezTo>
                        <a:pt x="19" y="6"/>
                        <a:pt x="19" y="7"/>
                        <a:pt x="18" y="7"/>
                      </a:cubicBezTo>
                      <a:cubicBezTo>
                        <a:pt x="18" y="7"/>
                        <a:pt x="17" y="7"/>
                        <a:pt x="16" y="7"/>
                      </a:cubicBezTo>
                      <a:cubicBezTo>
                        <a:pt x="15" y="8"/>
                        <a:pt x="13" y="9"/>
                        <a:pt x="12" y="9"/>
                      </a:cubicBezTo>
                      <a:cubicBezTo>
                        <a:pt x="11" y="9"/>
                        <a:pt x="11" y="9"/>
                        <a:pt x="10" y="9"/>
                      </a:cubicBezTo>
                      <a:cubicBezTo>
                        <a:pt x="10" y="10"/>
                        <a:pt x="10" y="10"/>
                        <a:pt x="10" y="10"/>
                      </a:cubicBezTo>
                      <a:cubicBezTo>
                        <a:pt x="9" y="10"/>
                        <a:pt x="9" y="10"/>
                        <a:pt x="8" y="10"/>
                      </a:cubicBezTo>
                      <a:cubicBezTo>
                        <a:pt x="8" y="11"/>
                        <a:pt x="7" y="11"/>
                        <a:pt x="7" y="11"/>
                      </a:cubicBezTo>
                      <a:cubicBezTo>
                        <a:pt x="7" y="11"/>
                        <a:pt x="7" y="12"/>
                        <a:pt x="6" y="12"/>
                      </a:cubicBezTo>
                      <a:cubicBezTo>
                        <a:pt x="6" y="11"/>
                        <a:pt x="4" y="12"/>
                        <a:pt x="4" y="13"/>
                      </a:cubicBezTo>
                      <a:cubicBezTo>
                        <a:pt x="3" y="12"/>
                        <a:pt x="2" y="14"/>
                        <a:pt x="1" y="14"/>
                      </a:cubicBezTo>
                      <a:cubicBezTo>
                        <a:pt x="0" y="14"/>
                        <a:pt x="0" y="14"/>
                        <a:pt x="0" y="15"/>
                      </a:cubicBezTo>
                      <a:close/>
                      <a:moveTo>
                        <a:pt x="30" y="6"/>
                      </a:moveTo>
                      <a:cubicBezTo>
                        <a:pt x="30" y="7"/>
                        <a:pt x="30" y="7"/>
                        <a:pt x="30" y="7"/>
                      </a:cubicBezTo>
                      <a:cubicBezTo>
                        <a:pt x="30" y="7"/>
                        <a:pt x="30" y="6"/>
                        <a:pt x="29" y="6"/>
                      </a:cubicBezTo>
                      <a:cubicBezTo>
                        <a:pt x="29" y="6"/>
                        <a:pt x="29" y="6"/>
                        <a:pt x="29" y="6"/>
                      </a:cubicBezTo>
                      <a:cubicBezTo>
                        <a:pt x="30" y="6"/>
                        <a:pt x="30" y="6"/>
                        <a:pt x="30" y="6"/>
                      </a:cubicBezTo>
                      <a:close/>
                      <a:moveTo>
                        <a:pt x="29" y="15"/>
                      </a:moveTo>
                      <a:cubicBezTo>
                        <a:pt x="29" y="15"/>
                        <a:pt x="30" y="15"/>
                        <a:pt x="30" y="15"/>
                      </a:cubicBezTo>
                      <a:cubicBezTo>
                        <a:pt x="30" y="15"/>
                        <a:pt x="29" y="15"/>
                        <a:pt x="29" y="15"/>
                      </a:cubicBezTo>
                      <a:close/>
                      <a:moveTo>
                        <a:pt x="30" y="24"/>
                      </a:moveTo>
                      <a:cubicBezTo>
                        <a:pt x="30" y="24"/>
                        <a:pt x="30" y="25"/>
                        <a:pt x="29" y="24"/>
                      </a:cubicBezTo>
                      <a:cubicBezTo>
                        <a:pt x="29" y="24"/>
                        <a:pt x="30" y="24"/>
                        <a:pt x="30" y="24"/>
                      </a:cubicBezTo>
                      <a:close/>
                      <a:moveTo>
                        <a:pt x="30" y="12"/>
                      </a:moveTo>
                      <a:cubicBezTo>
                        <a:pt x="30" y="11"/>
                        <a:pt x="30" y="11"/>
                        <a:pt x="30" y="11"/>
                      </a:cubicBezTo>
                      <a:cubicBezTo>
                        <a:pt x="30" y="12"/>
                        <a:pt x="30" y="12"/>
                        <a:pt x="30" y="12"/>
                      </a:cubicBezTo>
                      <a:close/>
                      <a:moveTo>
                        <a:pt x="30" y="9"/>
                      </a:moveTo>
                      <a:cubicBezTo>
                        <a:pt x="30" y="9"/>
                        <a:pt x="30" y="10"/>
                        <a:pt x="31" y="10"/>
                      </a:cubicBezTo>
                      <a:cubicBezTo>
                        <a:pt x="31" y="9"/>
                        <a:pt x="31" y="9"/>
                        <a:pt x="31" y="9"/>
                      </a:cubicBezTo>
                      <a:cubicBezTo>
                        <a:pt x="31" y="9"/>
                        <a:pt x="32" y="9"/>
                        <a:pt x="32" y="10"/>
                      </a:cubicBezTo>
                      <a:cubicBezTo>
                        <a:pt x="31" y="10"/>
                        <a:pt x="31" y="10"/>
                        <a:pt x="30" y="10"/>
                      </a:cubicBezTo>
                      <a:cubicBezTo>
                        <a:pt x="30" y="10"/>
                        <a:pt x="30" y="10"/>
                        <a:pt x="29" y="9"/>
                      </a:cubicBezTo>
                      <a:cubicBezTo>
                        <a:pt x="30" y="9"/>
                        <a:pt x="30" y="8"/>
                        <a:pt x="30" y="8"/>
                      </a:cubicBezTo>
                      <a:cubicBezTo>
                        <a:pt x="30" y="9"/>
                        <a:pt x="30" y="9"/>
                        <a:pt x="30" y="10"/>
                      </a:cubicBezTo>
                      <a:cubicBezTo>
                        <a:pt x="30" y="10"/>
                        <a:pt x="30" y="9"/>
                        <a:pt x="30" y="9"/>
                      </a:cubicBezTo>
                      <a:close/>
                      <a:moveTo>
                        <a:pt x="31" y="11"/>
                      </a:moveTo>
                      <a:cubicBezTo>
                        <a:pt x="31" y="11"/>
                        <a:pt x="32" y="11"/>
                        <a:pt x="32" y="11"/>
                      </a:cubicBezTo>
                      <a:cubicBezTo>
                        <a:pt x="32" y="11"/>
                        <a:pt x="32" y="12"/>
                        <a:pt x="32" y="12"/>
                      </a:cubicBezTo>
                      <a:cubicBezTo>
                        <a:pt x="32" y="12"/>
                        <a:pt x="32" y="13"/>
                        <a:pt x="31" y="12"/>
                      </a:cubicBezTo>
                      <a:cubicBezTo>
                        <a:pt x="32" y="12"/>
                        <a:pt x="31" y="12"/>
                        <a:pt x="31" y="11"/>
                      </a:cubicBezTo>
                      <a:close/>
                      <a:moveTo>
                        <a:pt x="31" y="6"/>
                      </a:moveTo>
                      <a:cubicBezTo>
                        <a:pt x="31" y="6"/>
                        <a:pt x="31" y="6"/>
                        <a:pt x="31" y="7"/>
                      </a:cubicBezTo>
                      <a:cubicBezTo>
                        <a:pt x="31" y="6"/>
                        <a:pt x="30" y="6"/>
                        <a:pt x="30" y="6"/>
                      </a:cubicBezTo>
                      <a:cubicBezTo>
                        <a:pt x="31" y="5"/>
                        <a:pt x="31" y="6"/>
                        <a:pt x="31" y="6"/>
                      </a:cubicBezTo>
                      <a:close/>
                      <a:moveTo>
                        <a:pt x="34" y="3"/>
                      </a:moveTo>
                      <a:cubicBezTo>
                        <a:pt x="34" y="3"/>
                        <a:pt x="33" y="3"/>
                        <a:pt x="33" y="2"/>
                      </a:cubicBezTo>
                      <a:cubicBezTo>
                        <a:pt x="33" y="2"/>
                        <a:pt x="34" y="2"/>
                        <a:pt x="34" y="3"/>
                      </a:cubicBezTo>
                      <a:close/>
                      <a:moveTo>
                        <a:pt x="33" y="5"/>
                      </a:moveTo>
                      <a:cubicBezTo>
                        <a:pt x="33" y="4"/>
                        <a:pt x="33" y="4"/>
                        <a:pt x="34" y="4"/>
                      </a:cubicBezTo>
                      <a:cubicBezTo>
                        <a:pt x="34" y="4"/>
                        <a:pt x="34" y="5"/>
                        <a:pt x="34" y="6"/>
                      </a:cubicBezTo>
                      <a:cubicBezTo>
                        <a:pt x="33" y="6"/>
                        <a:pt x="33" y="6"/>
                        <a:pt x="33" y="6"/>
                      </a:cubicBezTo>
                      <a:cubicBezTo>
                        <a:pt x="33" y="5"/>
                        <a:pt x="33" y="5"/>
                        <a:pt x="33" y="4"/>
                      </a:cubicBezTo>
                      <a:cubicBezTo>
                        <a:pt x="33" y="4"/>
                        <a:pt x="33" y="5"/>
                        <a:pt x="33" y="5"/>
                      </a:cubicBezTo>
                      <a:close/>
                      <a:moveTo>
                        <a:pt x="32" y="7"/>
                      </a:moveTo>
                      <a:cubicBezTo>
                        <a:pt x="31" y="7"/>
                        <a:pt x="32" y="9"/>
                        <a:pt x="31" y="9"/>
                      </a:cubicBezTo>
                      <a:cubicBezTo>
                        <a:pt x="31" y="9"/>
                        <a:pt x="31" y="9"/>
                        <a:pt x="31" y="9"/>
                      </a:cubicBezTo>
                      <a:cubicBezTo>
                        <a:pt x="31" y="8"/>
                        <a:pt x="31" y="8"/>
                        <a:pt x="31" y="8"/>
                      </a:cubicBezTo>
                      <a:cubicBezTo>
                        <a:pt x="31" y="8"/>
                        <a:pt x="31" y="7"/>
                        <a:pt x="31" y="7"/>
                      </a:cubicBezTo>
                      <a:cubicBezTo>
                        <a:pt x="32" y="7"/>
                        <a:pt x="32" y="6"/>
                        <a:pt x="33" y="5"/>
                      </a:cubicBezTo>
                      <a:cubicBezTo>
                        <a:pt x="33" y="6"/>
                        <a:pt x="33" y="6"/>
                        <a:pt x="33" y="6"/>
                      </a:cubicBezTo>
                      <a:cubicBezTo>
                        <a:pt x="32" y="6"/>
                        <a:pt x="32" y="7"/>
                        <a:pt x="32" y="7"/>
                      </a:cubicBezTo>
                      <a:close/>
                      <a:moveTo>
                        <a:pt x="32" y="13"/>
                      </a:moveTo>
                      <a:cubicBezTo>
                        <a:pt x="32" y="13"/>
                        <a:pt x="32" y="12"/>
                        <a:pt x="32" y="12"/>
                      </a:cubicBezTo>
                      <a:cubicBezTo>
                        <a:pt x="33" y="12"/>
                        <a:pt x="33" y="13"/>
                        <a:pt x="32" y="13"/>
                      </a:cubicBezTo>
                      <a:close/>
                      <a:moveTo>
                        <a:pt x="32" y="18"/>
                      </a:moveTo>
                      <a:cubicBezTo>
                        <a:pt x="32" y="18"/>
                        <a:pt x="32" y="17"/>
                        <a:pt x="32" y="17"/>
                      </a:cubicBezTo>
                      <a:cubicBezTo>
                        <a:pt x="32" y="18"/>
                        <a:pt x="31" y="18"/>
                        <a:pt x="31" y="18"/>
                      </a:cubicBezTo>
                      <a:cubicBezTo>
                        <a:pt x="31" y="18"/>
                        <a:pt x="31" y="18"/>
                        <a:pt x="31" y="19"/>
                      </a:cubicBezTo>
                      <a:cubicBezTo>
                        <a:pt x="31" y="18"/>
                        <a:pt x="31" y="18"/>
                        <a:pt x="31" y="18"/>
                      </a:cubicBezTo>
                      <a:cubicBezTo>
                        <a:pt x="32" y="16"/>
                        <a:pt x="30" y="15"/>
                        <a:pt x="31" y="14"/>
                      </a:cubicBezTo>
                      <a:cubicBezTo>
                        <a:pt x="31" y="14"/>
                        <a:pt x="32" y="14"/>
                        <a:pt x="32" y="15"/>
                      </a:cubicBezTo>
                      <a:cubicBezTo>
                        <a:pt x="32" y="15"/>
                        <a:pt x="32" y="15"/>
                        <a:pt x="32" y="16"/>
                      </a:cubicBezTo>
                      <a:cubicBezTo>
                        <a:pt x="32" y="16"/>
                        <a:pt x="32" y="16"/>
                        <a:pt x="32" y="17"/>
                      </a:cubicBezTo>
                      <a:cubicBezTo>
                        <a:pt x="32" y="16"/>
                        <a:pt x="33" y="16"/>
                        <a:pt x="33" y="16"/>
                      </a:cubicBezTo>
                      <a:cubicBezTo>
                        <a:pt x="33" y="16"/>
                        <a:pt x="33" y="17"/>
                        <a:pt x="32" y="18"/>
                      </a:cubicBezTo>
                      <a:close/>
                      <a:moveTo>
                        <a:pt x="34" y="17"/>
                      </a:moveTo>
                      <a:cubicBezTo>
                        <a:pt x="33" y="17"/>
                        <a:pt x="34" y="16"/>
                        <a:pt x="34" y="16"/>
                      </a:cubicBezTo>
                      <a:cubicBezTo>
                        <a:pt x="33" y="15"/>
                        <a:pt x="34" y="14"/>
                        <a:pt x="33" y="14"/>
                      </a:cubicBezTo>
                      <a:cubicBezTo>
                        <a:pt x="33" y="13"/>
                        <a:pt x="33" y="12"/>
                        <a:pt x="33" y="12"/>
                      </a:cubicBezTo>
                      <a:cubicBezTo>
                        <a:pt x="33" y="12"/>
                        <a:pt x="34" y="12"/>
                        <a:pt x="34" y="12"/>
                      </a:cubicBezTo>
                      <a:cubicBezTo>
                        <a:pt x="34" y="12"/>
                        <a:pt x="34" y="13"/>
                        <a:pt x="34" y="13"/>
                      </a:cubicBezTo>
                      <a:cubicBezTo>
                        <a:pt x="35" y="14"/>
                        <a:pt x="33" y="17"/>
                        <a:pt x="34" y="17"/>
                      </a:cubicBezTo>
                      <a:close/>
                      <a:moveTo>
                        <a:pt x="35" y="11"/>
                      </a:moveTo>
                      <a:cubicBezTo>
                        <a:pt x="35" y="11"/>
                        <a:pt x="34" y="11"/>
                        <a:pt x="34" y="12"/>
                      </a:cubicBezTo>
                      <a:cubicBezTo>
                        <a:pt x="34" y="11"/>
                        <a:pt x="34" y="11"/>
                        <a:pt x="34" y="11"/>
                      </a:cubicBezTo>
                      <a:cubicBezTo>
                        <a:pt x="34" y="11"/>
                        <a:pt x="34" y="11"/>
                        <a:pt x="34" y="11"/>
                      </a:cubicBezTo>
                      <a:cubicBezTo>
                        <a:pt x="34" y="11"/>
                        <a:pt x="34" y="11"/>
                        <a:pt x="35" y="11"/>
                      </a:cubicBezTo>
                      <a:close/>
                      <a:moveTo>
                        <a:pt x="35" y="16"/>
                      </a:moveTo>
                      <a:cubicBezTo>
                        <a:pt x="34" y="16"/>
                        <a:pt x="34" y="16"/>
                        <a:pt x="34" y="15"/>
                      </a:cubicBezTo>
                      <a:cubicBezTo>
                        <a:pt x="34" y="15"/>
                        <a:pt x="35" y="15"/>
                        <a:pt x="35" y="15"/>
                      </a:cubicBezTo>
                      <a:cubicBezTo>
                        <a:pt x="35" y="15"/>
                        <a:pt x="35" y="16"/>
                        <a:pt x="35" y="16"/>
                      </a:cubicBezTo>
                      <a:cubicBezTo>
                        <a:pt x="35" y="16"/>
                        <a:pt x="35" y="16"/>
                        <a:pt x="35" y="16"/>
                      </a:cubicBezTo>
                      <a:cubicBezTo>
                        <a:pt x="36" y="16"/>
                        <a:pt x="35" y="16"/>
                        <a:pt x="35" y="16"/>
                      </a:cubicBezTo>
                      <a:cubicBezTo>
                        <a:pt x="35" y="17"/>
                        <a:pt x="35" y="17"/>
                        <a:pt x="35" y="17"/>
                      </a:cubicBezTo>
                      <a:cubicBezTo>
                        <a:pt x="35" y="17"/>
                        <a:pt x="35" y="16"/>
                        <a:pt x="35" y="16"/>
                      </a:cubicBezTo>
                      <a:close/>
                      <a:moveTo>
                        <a:pt x="35" y="13"/>
                      </a:moveTo>
                      <a:cubicBezTo>
                        <a:pt x="35" y="14"/>
                        <a:pt x="35" y="14"/>
                        <a:pt x="35" y="14"/>
                      </a:cubicBezTo>
                      <a:cubicBezTo>
                        <a:pt x="34" y="14"/>
                        <a:pt x="34" y="14"/>
                        <a:pt x="34" y="14"/>
                      </a:cubicBezTo>
                      <a:cubicBezTo>
                        <a:pt x="34" y="13"/>
                        <a:pt x="35" y="13"/>
                        <a:pt x="35" y="13"/>
                      </a:cubicBezTo>
                      <a:close/>
                      <a:moveTo>
                        <a:pt x="35" y="13"/>
                      </a:moveTo>
                      <a:cubicBezTo>
                        <a:pt x="35" y="13"/>
                        <a:pt x="35" y="12"/>
                        <a:pt x="35" y="12"/>
                      </a:cubicBezTo>
                      <a:cubicBezTo>
                        <a:pt x="35" y="12"/>
                        <a:pt x="35" y="11"/>
                        <a:pt x="36" y="11"/>
                      </a:cubicBezTo>
                      <a:cubicBezTo>
                        <a:pt x="36" y="12"/>
                        <a:pt x="35" y="12"/>
                        <a:pt x="35" y="13"/>
                      </a:cubicBezTo>
                      <a:close/>
                      <a:moveTo>
                        <a:pt x="35" y="21"/>
                      </a:moveTo>
                      <a:cubicBezTo>
                        <a:pt x="35" y="20"/>
                        <a:pt x="35" y="20"/>
                        <a:pt x="35" y="19"/>
                      </a:cubicBezTo>
                      <a:cubicBezTo>
                        <a:pt x="35" y="20"/>
                        <a:pt x="34" y="20"/>
                        <a:pt x="34" y="20"/>
                      </a:cubicBezTo>
                      <a:cubicBezTo>
                        <a:pt x="34" y="20"/>
                        <a:pt x="34" y="20"/>
                        <a:pt x="34" y="19"/>
                      </a:cubicBezTo>
                      <a:cubicBezTo>
                        <a:pt x="34" y="19"/>
                        <a:pt x="34" y="18"/>
                        <a:pt x="34" y="18"/>
                      </a:cubicBezTo>
                      <a:cubicBezTo>
                        <a:pt x="35" y="18"/>
                        <a:pt x="35" y="19"/>
                        <a:pt x="35" y="19"/>
                      </a:cubicBezTo>
                      <a:cubicBezTo>
                        <a:pt x="35" y="19"/>
                        <a:pt x="35" y="18"/>
                        <a:pt x="35" y="18"/>
                      </a:cubicBezTo>
                      <a:cubicBezTo>
                        <a:pt x="35" y="19"/>
                        <a:pt x="37" y="21"/>
                        <a:pt x="35" y="21"/>
                      </a:cubicBezTo>
                      <a:close/>
                      <a:moveTo>
                        <a:pt x="35" y="24"/>
                      </a:moveTo>
                      <a:cubicBezTo>
                        <a:pt x="35" y="24"/>
                        <a:pt x="35" y="24"/>
                        <a:pt x="34" y="24"/>
                      </a:cubicBezTo>
                      <a:cubicBezTo>
                        <a:pt x="34" y="24"/>
                        <a:pt x="35" y="23"/>
                        <a:pt x="35" y="24"/>
                      </a:cubicBezTo>
                      <a:close/>
                      <a:moveTo>
                        <a:pt x="36" y="32"/>
                      </a:moveTo>
                      <a:cubicBezTo>
                        <a:pt x="36" y="32"/>
                        <a:pt x="36" y="33"/>
                        <a:pt x="35" y="33"/>
                      </a:cubicBezTo>
                      <a:cubicBezTo>
                        <a:pt x="35" y="32"/>
                        <a:pt x="35" y="32"/>
                        <a:pt x="36" y="32"/>
                      </a:cubicBezTo>
                      <a:close/>
                      <a:moveTo>
                        <a:pt x="35" y="26"/>
                      </a:moveTo>
                      <a:cubicBezTo>
                        <a:pt x="35" y="26"/>
                        <a:pt x="35" y="26"/>
                        <a:pt x="35" y="26"/>
                      </a:cubicBezTo>
                      <a:cubicBezTo>
                        <a:pt x="35" y="26"/>
                        <a:pt x="35" y="27"/>
                        <a:pt x="35" y="27"/>
                      </a:cubicBezTo>
                      <a:cubicBezTo>
                        <a:pt x="35" y="27"/>
                        <a:pt x="35" y="27"/>
                        <a:pt x="35" y="26"/>
                      </a:cubicBezTo>
                      <a:close/>
                      <a:moveTo>
                        <a:pt x="33" y="30"/>
                      </a:moveTo>
                      <a:cubicBezTo>
                        <a:pt x="33" y="30"/>
                        <a:pt x="33" y="30"/>
                        <a:pt x="33" y="30"/>
                      </a:cubicBezTo>
                      <a:cubicBezTo>
                        <a:pt x="33" y="30"/>
                        <a:pt x="33" y="30"/>
                        <a:pt x="33" y="30"/>
                      </a:cubicBezTo>
                      <a:cubicBezTo>
                        <a:pt x="34" y="28"/>
                        <a:pt x="35" y="30"/>
                        <a:pt x="34" y="31"/>
                      </a:cubicBezTo>
                      <a:cubicBezTo>
                        <a:pt x="34" y="31"/>
                        <a:pt x="34" y="31"/>
                        <a:pt x="34" y="31"/>
                      </a:cubicBezTo>
                      <a:cubicBezTo>
                        <a:pt x="34" y="31"/>
                        <a:pt x="34" y="31"/>
                        <a:pt x="33" y="31"/>
                      </a:cubicBezTo>
                      <a:cubicBezTo>
                        <a:pt x="34" y="31"/>
                        <a:pt x="34" y="30"/>
                        <a:pt x="34" y="30"/>
                      </a:cubicBezTo>
                      <a:cubicBezTo>
                        <a:pt x="34" y="30"/>
                        <a:pt x="34" y="30"/>
                        <a:pt x="33" y="30"/>
                      </a:cubicBezTo>
                      <a:cubicBezTo>
                        <a:pt x="33" y="30"/>
                        <a:pt x="33" y="30"/>
                        <a:pt x="33" y="30"/>
                      </a:cubicBezTo>
                      <a:close/>
                      <a:moveTo>
                        <a:pt x="34" y="23"/>
                      </a:moveTo>
                      <a:cubicBezTo>
                        <a:pt x="34" y="23"/>
                        <a:pt x="34" y="24"/>
                        <a:pt x="34" y="24"/>
                      </a:cubicBezTo>
                      <a:cubicBezTo>
                        <a:pt x="33" y="24"/>
                        <a:pt x="34" y="23"/>
                        <a:pt x="34" y="23"/>
                      </a:cubicBezTo>
                      <a:close/>
                      <a:moveTo>
                        <a:pt x="34" y="24"/>
                      </a:moveTo>
                      <a:cubicBezTo>
                        <a:pt x="34" y="24"/>
                        <a:pt x="34" y="24"/>
                        <a:pt x="34" y="25"/>
                      </a:cubicBezTo>
                      <a:cubicBezTo>
                        <a:pt x="34" y="25"/>
                        <a:pt x="34" y="25"/>
                        <a:pt x="33" y="25"/>
                      </a:cubicBezTo>
                      <a:cubicBezTo>
                        <a:pt x="33" y="24"/>
                        <a:pt x="34" y="24"/>
                        <a:pt x="34" y="24"/>
                      </a:cubicBezTo>
                      <a:close/>
                      <a:moveTo>
                        <a:pt x="32" y="24"/>
                      </a:moveTo>
                      <a:cubicBezTo>
                        <a:pt x="33" y="24"/>
                        <a:pt x="33" y="24"/>
                        <a:pt x="33" y="24"/>
                      </a:cubicBezTo>
                      <a:cubicBezTo>
                        <a:pt x="33" y="24"/>
                        <a:pt x="32" y="25"/>
                        <a:pt x="32" y="24"/>
                      </a:cubicBezTo>
                      <a:close/>
                      <a:moveTo>
                        <a:pt x="33" y="31"/>
                      </a:moveTo>
                      <a:cubicBezTo>
                        <a:pt x="33" y="31"/>
                        <a:pt x="33" y="31"/>
                        <a:pt x="33" y="32"/>
                      </a:cubicBezTo>
                      <a:cubicBezTo>
                        <a:pt x="32" y="32"/>
                        <a:pt x="32" y="31"/>
                        <a:pt x="33" y="31"/>
                      </a:cubicBezTo>
                      <a:close/>
                      <a:moveTo>
                        <a:pt x="32" y="29"/>
                      </a:moveTo>
                      <a:cubicBezTo>
                        <a:pt x="32" y="29"/>
                        <a:pt x="32" y="29"/>
                        <a:pt x="32" y="29"/>
                      </a:cubicBezTo>
                      <a:cubicBezTo>
                        <a:pt x="32" y="29"/>
                        <a:pt x="31" y="29"/>
                        <a:pt x="32" y="29"/>
                      </a:cubicBezTo>
                      <a:close/>
                      <a:moveTo>
                        <a:pt x="31" y="24"/>
                      </a:moveTo>
                      <a:cubicBezTo>
                        <a:pt x="31" y="23"/>
                        <a:pt x="31" y="23"/>
                        <a:pt x="31" y="23"/>
                      </a:cubicBezTo>
                      <a:cubicBezTo>
                        <a:pt x="31" y="23"/>
                        <a:pt x="32" y="23"/>
                        <a:pt x="32" y="23"/>
                      </a:cubicBezTo>
                      <a:cubicBezTo>
                        <a:pt x="32" y="23"/>
                        <a:pt x="32" y="23"/>
                        <a:pt x="32" y="22"/>
                      </a:cubicBezTo>
                      <a:cubicBezTo>
                        <a:pt x="32" y="21"/>
                        <a:pt x="32" y="20"/>
                        <a:pt x="33" y="19"/>
                      </a:cubicBezTo>
                      <a:cubicBezTo>
                        <a:pt x="33" y="19"/>
                        <a:pt x="34" y="19"/>
                        <a:pt x="33" y="20"/>
                      </a:cubicBezTo>
                      <a:cubicBezTo>
                        <a:pt x="33" y="20"/>
                        <a:pt x="33" y="19"/>
                        <a:pt x="33" y="20"/>
                      </a:cubicBezTo>
                      <a:cubicBezTo>
                        <a:pt x="33" y="20"/>
                        <a:pt x="33" y="21"/>
                        <a:pt x="32" y="22"/>
                      </a:cubicBezTo>
                      <a:cubicBezTo>
                        <a:pt x="33" y="22"/>
                        <a:pt x="33" y="22"/>
                        <a:pt x="33" y="22"/>
                      </a:cubicBezTo>
                      <a:cubicBezTo>
                        <a:pt x="33" y="22"/>
                        <a:pt x="33" y="22"/>
                        <a:pt x="33" y="22"/>
                      </a:cubicBezTo>
                      <a:cubicBezTo>
                        <a:pt x="33" y="21"/>
                        <a:pt x="33" y="22"/>
                        <a:pt x="33" y="21"/>
                      </a:cubicBezTo>
                      <a:cubicBezTo>
                        <a:pt x="33" y="21"/>
                        <a:pt x="33" y="21"/>
                        <a:pt x="33" y="21"/>
                      </a:cubicBezTo>
                      <a:cubicBezTo>
                        <a:pt x="33" y="21"/>
                        <a:pt x="34" y="21"/>
                        <a:pt x="34" y="21"/>
                      </a:cubicBezTo>
                      <a:cubicBezTo>
                        <a:pt x="34" y="21"/>
                        <a:pt x="34" y="21"/>
                        <a:pt x="34" y="22"/>
                      </a:cubicBezTo>
                      <a:cubicBezTo>
                        <a:pt x="35" y="22"/>
                        <a:pt x="35" y="21"/>
                        <a:pt x="35" y="22"/>
                      </a:cubicBezTo>
                      <a:cubicBezTo>
                        <a:pt x="35" y="22"/>
                        <a:pt x="34" y="22"/>
                        <a:pt x="34" y="23"/>
                      </a:cubicBezTo>
                      <a:cubicBezTo>
                        <a:pt x="34" y="22"/>
                        <a:pt x="34" y="22"/>
                        <a:pt x="34" y="22"/>
                      </a:cubicBezTo>
                      <a:cubicBezTo>
                        <a:pt x="33" y="23"/>
                        <a:pt x="32" y="23"/>
                        <a:pt x="32" y="24"/>
                      </a:cubicBezTo>
                      <a:cubicBezTo>
                        <a:pt x="32" y="24"/>
                        <a:pt x="32" y="23"/>
                        <a:pt x="31" y="24"/>
                      </a:cubicBezTo>
                      <a:close/>
                      <a:moveTo>
                        <a:pt x="31" y="27"/>
                      </a:moveTo>
                      <a:cubicBezTo>
                        <a:pt x="31" y="28"/>
                        <a:pt x="31" y="28"/>
                        <a:pt x="31" y="28"/>
                      </a:cubicBezTo>
                      <a:cubicBezTo>
                        <a:pt x="31" y="28"/>
                        <a:pt x="31" y="27"/>
                        <a:pt x="31" y="27"/>
                      </a:cubicBezTo>
                      <a:close/>
                      <a:moveTo>
                        <a:pt x="31" y="26"/>
                      </a:moveTo>
                      <a:cubicBezTo>
                        <a:pt x="31" y="26"/>
                        <a:pt x="31" y="26"/>
                        <a:pt x="31" y="25"/>
                      </a:cubicBezTo>
                      <a:cubicBezTo>
                        <a:pt x="31" y="25"/>
                        <a:pt x="31" y="25"/>
                        <a:pt x="31" y="25"/>
                      </a:cubicBezTo>
                      <a:cubicBezTo>
                        <a:pt x="31" y="25"/>
                        <a:pt x="31" y="25"/>
                        <a:pt x="31" y="26"/>
                      </a:cubicBezTo>
                      <a:close/>
                      <a:moveTo>
                        <a:pt x="30" y="21"/>
                      </a:moveTo>
                      <a:cubicBezTo>
                        <a:pt x="31" y="21"/>
                        <a:pt x="31" y="21"/>
                        <a:pt x="31" y="20"/>
                      </a:cubicBezTo>
                      <a:cubicBezTo>
                        <a:pt x="31" y="21"/>
                        <a:pt x="31" y="21"/>
                        <a:pt x="31" y="21"/>
                      </a:cubicBezTo>
                      <a:cubicBezTo>
                        <a:pt x="31" y="22"/>
                        <a:pt x="32" y="22"/>
                        <a:pt x="32" y="22"/>
                      </a:cubicBezTo>
                      <a:cubicBezTo>
                        <a:pt x="31" y="22"/>
                        <a:pt x="31" y="22"/>
                        <a:pt x="31" y="22"/>
                      </a:cubicBezTo>
                      <a:cubicBezTo>
                        <a:pt x="31" y="22"/>
                        <a:pt x="31" y="21"/>
                        <a:pt x="30" y="21"/>
                      </a:cubicBezTo>
                      <a:close/>
                      <a:moveTo>
                        <a:pt x="30" y="17"/>
                      </a:moveTo>
                      <a:cubicBezTo>
                        <a:pt x="30" y="16"/>
                        <a:pt x="30" y="16"/>
                        <a:pt x="30" y="16"/>
                      </a:cubicBezTo>
                      <a:cubicBezTo>
                        <a:pt x="30" y="16"/>
                        <a:pt x="30" y="15"/>
                        <a:pt x="31" y="15"/>
                      </a:cubicBezTo>
                      <a:cubicBezTo>
                        <a:pt x="31" y="16"/>
                        <a:pt x="31" y="16"/>
                        <a:pt x="31" y="17"/>
                      </a:cubicBezTo>
                      <a:cubicBezTo>
                        <a:pt x="30" y="17"/>
                        <a:pt x="30" y="17"/>
                        <a:pt x="30" y="17"/>
                      </a:cubicBezTo>
                      <a:close/>
                      <a:moveTo>
                        <a:pt x="30" y="26"/>
                      </a:moveTo>
                      <a:cubicBezTo>
                        <a:pt x="29" y="26"/>
                        <a:pt x="29" y="26"/>
                        <a:pt x="29" y="25"/>
                      </a:cubicBezTo>
                      <a:cubicBezTo>
                        <a:pt x="29" y="25"/>
                        <a:pt x="30" y="25"/>
                        <a:pt x="30" y="26"/>
                      </a:cubicBezTo>
                      <a:close/>
                      <a:moveTo>
                        <a:pt x="30" y="27"/>
                      </a:moveTo>
                      <a:cubicBezTo>
                        <a:pt x="30" y="28"/>
                        <a:pt x="30" y="28"/>
                        <a:pt x="29" y="28"/>
                      </a:cubicBezTo>
                      <a:cubicBezTo>
                        <a:pt x="29" y="28"/>
                        <a:pt x="29" y="27"/>
                        <a:pt x="30" y="27"/>
                      </a:cubicBezTo>
                      <a:close/>
                      <a:moveTo>
                        <a:pt x="29" y="30"/>
                      </a:moveTo>
                      <a:cubicBezTo>
                        <a:pt x="29" y="30"/>
                        <a:pt x="29" y="30"/>
                        <a:pt x="30" y="30"/>
                      </a:cubicBezTo>
                      <a:cubicBezTo>
                        <a:pt x="30" y="31"/>
                        <a:pt x="30" y="31"/>
                        <a:pt x="30" y="31"/>
                      </a:cubicBezTo>
                      <a:cubicBezTo>
                        <a:pt x="29" y="31"/>
                        <a:pt x="29" y="31"/>
                        <a:pt x="29" y="30"/>
                      </a:cubicBezTo>
                      <a:close/>
                      <a:moveTo>
                        <a:pt x="29" y="6"/>
                      </a:moveTo>
                      <a:cubicBezTo>
                        <a:pt x="29" y="5"/>
                        <a:pt x="29" y="5"/>
                        <a:pt x="30" y="5"/>
                      </a:cubicBezTo>
                      <a:cubicBezTo>
                        <a:pt x="30" y="6"/>
                        <a:pt x="29" y="6"/>
                        <a:pt x="29" y="6"/>
                      </a:cubicBezTo>
                      <a:close/>
                      <a:moveTo>
                        <a:pt x="29" y="9"/>
                      </a:moveTo>
                      <a:cubicBezTo>
                        <a:pt x="29" y="9"/>
                        <a:pt x="29" y="10"/>
                        <a:pt x="29" y="10"/>
                      </a:cubicBezTo>
                      <a:cubicBezTo>
                        <a:pt x="29" y="10"/>
                        <a:pt x="29" y="10"/>
                        <a:pt x="29" y="9"/>
                      </a:cubicBezTo>
                      <a:close/>
                      <a:moveTo>
                        <a:pt x="29" y="39"/>
                      </a:moveTo>
                      <a:cubicBezTo>
                        <a:pt x="29" y="39"/>
                        <a:pt x="29" y="39"/>
                        <a:pt x="29" y="39"/>
                      </a:cubicBezTo>
                      <a:cubicBezTo>
                        <a:pt x="29" y="40"/>
                        <a:pt x="29" y="40"/>
                        <a:pt x="29" y="39"/>
                      </a:cubicBezTo>
                      <a:close/>
                      <a:moveTo>
                        <a:pt x="18" y="45"/>
                      </a:moveTo>
                      <a:cubicBezTo>
                        <a:pt x="18" y="45"/>
                        <a:pt x="18" y="45"/>
                        <a:pt x="18" y="44"/>
                      </a:cubicBezTo>
                      <a:cubicBezTo>
                        <a:pt x="18" y="44"/>
                        <a:pt x="18" y="44"/>
                        <a:pt x="18" y="44"/>
                      </a:cubicBezTo>
                      <a:cubicBezTo>
                        <a:pt x="18" y="44"/>
                        <a:pt x="18" y="44"/>
                        <a:pt x="18" y="44"/>
                      </a:cubicBezTo>
                      <a:cubicBezTo>
                        <a:pt x="18" y="45"/>
                        <a:pt x="18" y="45"/>
                        <a:pt x="18" y="45"/>
                      </a:cubicBezTo>
                      <a:close/>
                      <a:moveTo>
                        <a:pt x="23" y="42"/>
                      </a:moveTo>
                      <a:cubicBezTo>
                        <a:pt x="23" y="42"/>
                        <a:pt x="23" y="43"/>
                        <a:pt x="23" y="43"/>
                      </a:cubicBezTo>
                      <a:cubicBezTo>
                        <a:pt x="22" y="43"/>
                        <a:pt x="22" y="43"/>
                        <a:pt x="22" y="43"/>
                      </a:cubicBezTo>
                      <a:cubicBezTo>
                        <a:pt x="22" y="43"/>
                        <a:pt x="22" y="42"/>
                        <a:pt x="23" y="42"/>
                      </a:cubicBezTo>
                      <a:close/>
                      <a:moveTo>
                        <a:pt x="21" y="39"/>
                      </a:moveTo>
                      <a:cubicBezTo>
                        <a:pt x="20" y="39"/>
                        <a:pt x="20" y="39"/>
                        <a:pt x="20" y="39"/>
                      </a:cubicBezTo>
                      <a:cubicBezTo>
                        <a:pt x="21" y="38"/>
                        <a:pt x="20" y="38"/>
                        <a:pt x="21" y="37"/>
                      </a:cubicBezTo>
                      <a:cubicBezTo>
                        <a:pt x="21" y="38"/>
                        <a:pt x="21" y="38"/>
                        <a:pt x="21" y="39"/>
                      </a:cubicBezTo>
                      <a:close/>
                      <a:moveTo>
                        <a:pt x="21" y="36"/>
                      </a:moveTo>
                      <a:cubicBezTo>
                        <a:pt x="22" y="36"/>
                        <a:pt x="22" y="36"/>
                        <a:pt x="21" y="36"/>
                      </a:cubicBezTo>
                      <a:cubicBezTo>
                        <a:pt x="21" y="36"/>
                        <a:pt x="21" y="36"/>
                        <a:pt x="21" y="36"/>
                      </a:cubicBezTo>
                      <a:close/>
                      <a:moveTo>
                        <a:pt x="22" y="29"/>
                      </a:moveTo>
                      <a:cubicBezTo>
                        <a:pt x="22" y="29"/>
                        <a:pt x="21" y="29"/>
                        <a:pt x="21" y="30"/>
                      </a:cubicBezTo>
                      <a:cubicBezTo>
                        <a:pt x="21" y="29"/>
                        <a:pt x="21" y="29"/>
                        <a:pt x="21" y="29"/>
                      </a:cubicBezTo>
                      <a:cubicBezTo>
                        <a:pt x="21" y="29"/>
                        <a:pt x="21" y="29"/>
                        <a:pt x="22" y="29"/>
                      </a:cubicBezTo>
                      <a:close/>
                      <a:moveTo>
                        <a:pt x="22" y="34"/>
                      </a:moveTo>
                      <a:cubicBezTo>
                        <a:pt x="22" y="34"/>
                        <a:pt x="21" y="34"/>
                        <a:pt x="21" y="33"/>
                      </a:cubicBezTo>
                      <a:cubicBezTo>
                        <a:pt x="22" y="33"/>
                        <a:pt x="22" y="33"/>
                        <a:pt x="22" y="33"/>
                      </a:cubicBezTo>
                      <a:cubicBezTo>
                        <a:pt x="22" y="33"/>
                        <a:pt x="22" y="34"/>
                        <a:pt x="22" y="34"/>
                      </a:cubicBezTo>
                      <a:close/>
                      <a:moveTo>
                        <a:pt x="23" y="31"/>
                      </a:moveTo>
                      <a:cubicBezTo>
                        <a:pt x="22" y="30"/>
                        <a:pt x="22" y="31"/>
                        <a:pt x="22" y="30"/>
                      </a:cubicBezTo>
                      <a:cubicBezTo>
                        <a:pt x="22" y="30"/>
                        <a:pt x="22" y="30"/>
                        <a:pt x="23" y="30"/>
                      </a:cubicBezTo>
                      <a:cubicBezTo>
                        <a:pt x="23" y="30"/>
                        <a:pt x="23" y="30"/>
                        <a:pt x="23" y="31"/>
                      </a:cubicBezTo>
                      <a:close/>
                      <a:moveTo>
                        <a:pt x="23" y="33"/>
                      </a:moveTo>
                      <a:cubicBezTo>
                        <a:pt x="23" y="33"/>
                        <a:pt x="23" y="34"/>
                        <a:pt x="22" y="34"/>
                      </a:cubicBezTo>
                      <a:cubicBezTo>
                        <a:pt x="22" y="33"/>
                        <a:pt x="23" y="33"/>
                        <a:pt x="23" y="33"/>
                      </a:cubicBezTo>
                      <a:close/>
                      <a:moveTo>
                        <a:pt x="23" y="36"/>
                      </a:moveTo>
                      <a:cubicBezTo>
                        <a:pt x="23" y="36"/>
                        <a:pt x="23" y="36"/>
                        <a:pt x="23" y="36"/>
                      </a:cubicBezTo>
                      <a:cubicBezTo>
                        <a:pt x="23" y="36"/>
                        <a:pt x="23" y="35"/>
                        <a:pt x="23" y="36"/>
                      </a:cubicBezTo>
                      <a:close/>
                      <a:moveTo>
                        <a:pt x="24" y="38"/>
                      </a:moveTo>
                      <a:cubicBezTo>
                        <a:pt x="23" y="38"/>
                        <a:pt x="23" y="39"/>
                        <a:pt x="23" y="39"/>
                      </a:cubicBezTo>
                      <a:cubicBezTo>
                        <a:pt x="23" y="38"/>
                        <a:pt x="23" y="38"/>
                        <a:pt x="23" y="38"/>
                      </a:cubicBezTo>
                      <a:cubicBezTo>
                        <a:pt x="22" y="38"/>
                        <a:pt x="22" y="38"/>
                        <a:pt x="22" y="38"/>
                      </a:cubicBezTo>
                      <a:cubicBezTo>
                        <a:pt x="22" y="38"/>
                        <a:pt x="22" y="38"/>
                        <a:pt x="22" y="38"/>
                      </a:cubicBezTo>
                      <a:cubicBezTo>
                        <a:pt x="23" y="38"/>
                        <a:pt x="23" y="37"/>
                        <a:pt x="23" y="37"/>
                      </a:cubicBezTo>
                      <a:cubicBezTo>
                        <a:pt x="23" y="37"/>
                        <a:pt x="23" y="37"/>
                        <a:pt x="24" y="38"/>
                      </a:cubicBezTo>
                      <a:close/>
                      <a:moveTo>
                        <a:pt x="25" y="11"/>
                      </a:moveTo>
                      <a:cubicBezTo>
                        <a:pt x="25" y="11"/>
                        <a:pt x="25" y="11"/>
                        <a:pt x="24" y="11"/>
                      </a:cubicBezTo>
                      <a:cubicBezTo>
                        <a:pt x="24" y="11"/>
                        <a:pt x="24" y="11"/>
                        <a:pt x="24" y="11"/>
                      </a:cubicBezTo>
                      <a:cubicBezTo>
                        <a:pt x="25" y="10"/>
                        <a:pt x="25" y="11"/>
                        <a:pt x="25" y="11"/>
                      </a:cubicBezTo>
                      <a:close/>
                      <a:moveTo>
                        <a:pt x="26" y="13"/>
                      </a:moveTo>
                      <a:cubicBezTo>
                        <a:pt x="26" y="13"/>
                        <a:pt x="26" y="13"/>
                        <a:pt x="26" y="14"/>
                      </a:cubicBezTo>
                      <a:cubicBezTo>
                        <a:pt x="25" y="13"/>
                        <a:pt x="25" y="14"/>
                        <a:pt x="25" y="13"/>
                      </a:cubicBezTo>
                      <a:cubicBezTo>
                        <a:pt x="25" y="13"/>
                        <a:pt x="25" y="12"/>
                        <a:pt x="25" y="12"/>
                      </a:cubicBezTo>
                      <a:cubicBezTo>
                        <a:pt x="25" y="13"/>
                        <a:pt x="26" y="12"/>
                        <a:pt x="26" y="13"/>
                      </a:cubicBezTo>
                      <a:close/>
                      <a:moveTo>
                        <a:pt x="25" y="11"/>
                      </a:moveTo>
                      <a:cubicBezTo>
                        <a:pt x="25" y="11"/>
                        <a:pt x="26" y="11"/>
                        <a:pt x="26" y="11"/>
                      </a:cubicBezTo>
                      <a:cubicBezTo>
                        <a:pt x="26" y="11"/>
                        <a:pt x="26" y="11"/>
                        <a:pt x="26" y="12"/>
                      </a:cubicBezTo>
                      <a:cubicBezTo>
                        <a:pt x="26" y="11"/>
                        <a:pt x="26" y="11"/>
                        <a:pt x="25" y="11"/>
                      </a:cubicBezTo>
                      <a:close/>
                      <a:moveTo>
                        <a:pt x="25" y="17"/>
                      </a:moveTo>
                      <a:cubicBezTo>
                        <a:pt x="25" y="17"/>
                        <a:pt x="25" y="17"/>
                        <a:pt x="25" y="17"/>
                      </a:cubicBezTo>
                      <a:cubicBezTo>
                        <a:pt x="25" y="17"/>
                        <a:pt x="25" y="16"/>
                        <a:pt x="26" y="16"/>
                      </a:cubicBezTo>
                      <a:cubicBezTo>
                        <a:pt x="26" y="16"/>
                        <a:pt x="26" y="16"/>
                        <a:pt x="26" y="16"/>
                      </a:cubicBezTo>
                      <a:cubicBezTo>
                        <a:pt x="25" y="16"/>
                        <a:pt x="25" y="16"/>
                        <a:pt x="25" y="17"/>
                      </a:cubicBezTo>
                      <a:close/>
                      <a:moveTo>
                        <a:pt x="25" y="27"/>
                      </a:moveTo>
                      <a:cubicBezTo>
                        <a:pt x="25" y="26"/>
                        <a:pt x="26" y="27"/>
                        <a:pt x="25" y="27"/>
                      </a:cubicBezTo>
                      <a:close/>
                      <a:moveTo>
                        <a:pt x="26" y="32"/>
                      </a:moveTo>
                      <a:cubicBezTo>
                        <a:pt x="26" y="32"/>
                        <a:pt x="26" y="32"/>
                        <a:pt x="25" y="32"/>
                      </a:cubicBezTo>
                      <a:cubicBezTo>
                        <a:pt x="25" y="31"/>
                        <a:pt x="26" y="31"/>
                        <a:pt x="26" y="31"/>
                      </a:cubicBezTo>
                      <a:cubicBezTo>
                        <a:pt x="26" y="30"/>
                        <a:pt x="26" y="31"/>
                        <a:pt x="26" y="30"/>
                      </a:cubicBezTo>
                      <a:cubicBezTo>
                        <a:pt x="26" y="30"/>
                        <a:pt x="26" y="31"/>
                        <a:pt x="26" y="32"/>
                      </a:cubicBezTo>
                      <a:close/>
                      <a:moveTo>
                        <a:pt x="26" y="35"/>
                      </a:moveTo>
                      <a:cubicBezTo>
                        <a:pt x="25" y="35"/>
                        <a:pt x="25" y="35"/>
                        <a:pt x="25" y="35"/>
                      </a:cubicBezTo>
                      <a:cubicBezTo>
                        <a:pt x="25" y="34"/>
                        <a:pt x="26" y="34"/>
                        <a:pt x="26" y="35"/>
                      </a:cubicBezTo>
                      <a:close/>
                      <a:moveTo>
                        <a:pt x="24" y="32"/>
                      </a:moveTo>
                      <a:cubicBezTo>
                        <a:pt x="24" y="32"/>
                        <a:pt x="24" y="32"/>
                        <a:pt x="24" y="32"/>
                      </a:cubicBezTo>
                      <a:cubicBezTo>
                        <a:pt x="24" y="32"/>
                        <a:pt x="24" y="31"/>
                        <a:pt x="25" y="31"/>
                      </a:cubicBezTo>
                      <a:cubicBezTo>
                        <a:pt x="24" y="32"/>
                        <a:pt x="25" y="32"/>
                        <a:pt x="25" y="32"/>
                      </a:cubicBezTo>
                      <a:cubicBezTo>
                        <a:pt x="25" y="32"/>
                        <a:pt x="25" y="32"/>
                        <a:pt x="24" y="32"/>
                      </a:cubicBezTo>
                      <a:close/>
                      <a:moveTo>
                        <a:pt x="24" y="12"/>
                      </a:moveTo>
                      <a:cubicBezTo>
                        <a:pt x="24" y="12"/>
                        <a:pt x="24" y="12"/>
                        <a:pt x="25" y="12"/>
                      </a:cubicBezTo>
                      <a:cubicBezTo>
                        <a:pt x="25" y="12"/>
                        <a:pt x="24" y="13"/>
                        <a:pt x="24" y="12"/>
                      </a:cubicBezTo>
                      <a:close/>
                      <a:moveTo>
                        <a:pt x="25" y="7"/>
                      </a:moveTo>
                      <a:cubicBezTo>
                        <a:pt x="26" y="7"/>
                        <a:pt x="25" y="8"/>
                        <a:pt x="26" y="9"/>
                      </a:cubicBezTo>
                      <a:cubicBezTo>
                        <a:pt x="25" y="9"/>
                        <a:pt x="25" y="9"/>
                        <a:pt x="25" y="9"/>
                      </a:cubicBezTo>
                      <a:cubicBezTo>
                        <a:pt x="25" y="9"/>
                        <a:pt x="25" y="7"/>
                        <a:pt x="25" y="7"/>
                      </a:cubicBezTo>
                      <a:close/>
                      <a:moveTo>
                        <a:pt x="26" y="5"/>
                      </a:moveTo>
                      <a:cubicBezTo>
                        <a:pt x="26" y="6"/>
                        <a:pt x="26" y="6"/>
                        <a:pt x="25" y="6"/>
                      </a:cubicBezTo>
                      <a:cubicBezTo>
                        <a:pt x="25" y="6"/>
                        <a:pt x="25" y="5"/>
                        <a:pt x="25" y="4"/>
                      </a:cubicBezTo>
                      <a:cubicBezTo>
                        <a:pt x="26" y="4"/>
                        <a:pt x="26" y="5"/>
                        <a:pt x="26" y="5"/>
                      </a:cubicBezTo>
                      <a:close/>
                      <a:moveTo>
                        <a:pt x="26" y="10"/>
                      </a:moveTo>
                      <a:cubicBezTo>
                        <a:pt x="26" y="10"/>
                        <a:pt x="26" y="10"/>
                        <a:pt x="25" y="10"/>
                      </a:cubicBezTo>
                      <a:cubicBezTo>
                        <a:pt x="25" y="10"/>
                        <a:pt x="25" y="9"/>
                        <a:pt x="26" y="9"/>
                      </a:cubicBezTo>
                      <a:cubicBezTo>
                        <a:pt x="26" y="9"/>
                        <a:pt x="26" y="9"/>
                        <a:pt x="26" y="10"/>
                      </a:cubicBezTo>
                      <a:close/>
                      <a:moveTo>
                        <a:pt x="27" y="5"/>
                      </a:moveTo>
                      <a:cubicBezTo>
                        <a:pt x="27" y="6"/>
                        <a:pt x="28" y="6"/>
                        <a:pt x="27" y="7"/>
                      </a:cubicBezTo>
                      <a:cubicBezTo>
                        <a:pt x="27" y="7"/>
                        <a:pt x="27" y="7"/>
                        <a:pt x="27" y="7"/>
                      </a:cubicBezTo>
                      <a:cubicBezTo>
                        <a:pt x="27" y="7"/>
                        <a:pt x="27" y="7"/>
                        <a:pt x="27" y="7"/>
                      </a:cubicBezTo>
                      <a:cubicBezTo>
                        <a:pt x="27" y="7"/>
                        <a:pt x="26" y="8"/>
                        <a:pt x="26" y="8"/>
                      </a:cubicBezTo>
                      <a:cubicBezTo>
                        <a:pt x="26" y="7"/>
                        <a:pt x="26" y="5"/>
                        <a:pt x="27" y="5"/>
                      </a:cubicBezTo>
                      <a:close/>
                      <a:moveTo>
                        <a:pt x="27" y="30"/>
                      </a:moveTo>
                      <a:cubicBezTo>
                        <a:pt x="27" y="30"/>
                        <a:pt x="27" y="30"/>
                        <a:pt x="27" y="30"/>
                      </a:cubicBezTo>
                      <a:cubicBezTo>
                        <a:pt x="27" y="30"/>
                        <a:pt x="26" y="30"/>
                        <a:pt x="26" y="30"/>
                      </a:cubicBezTo>
                      <a:cubicBezTo>
                        <a:pt x="27" y="30"/>
                        <a:pt x="27" y="30"/>
                        <a:pt x="27" y="30"/>
                      </a:cubicBezTo>
                      <a:close/>
                      <a:moveTo>
                        <a:pt x="27" y="29"/>
                      </a:moveTo>
                      <a:cubicBezTo>
                        <a:pt x="27" y="29"/>
                        <a:pt x="27" y="28"/>
                        <a:pt x="27" y="28"/>
                      </a:cubicBezTo>
                      <a:cubicBezTo>
                        <a:pt x="27" y="28"/>
                        <a:pt x="27" y="29"/>
                        <a:pt x="27" y="29"/>
                      </a:cubicBezTo>
                      <a:cubicBezTo>
                        <a:pt x="27" y="29"/>
                        <a:pt x="27" y="29"/>
                        <a:pt x="27" y="29"/>
                      </a:cubicBezTo>
                      <a:close/>
                      <a:moveTo>
                        <a:pt x="27" y="5"/>
                      </a:moveTo>
                      <a:cubicBezTo>
                        <a:pt x="27" y="4"/>
                        <a:pt x="28" y="5"/>
                        <a:pt x="28" y="5"/>
                      </a:cubicBezTo>
                      <a:cubicBezTo>
                        <a:pt x="28" y="5"/>
                        <a:pt x="27" y="5"/>
                        <a:pt x="27" y="5"/>
                      </a:cubicBezTo>
                      <a:close/>
                      <a:moveTo>
                        <a:pt x="27" y="36"/>
                      </a:moveTo>
                      <a:cubicBezTo>
                        <a:pt x="28" y="35"/>
                        <a:pt x="28" y="35"/>
                        <a:pt x="28" y="35"/>
                      </a:cubicBezTo>
                      <a:cubicBezTo>
                        <a:pt x="28" y="35"/>
                        <a:pt x="28" y="36"/>
                        <a:pt x="27" y="36"/>
                      </a:cubicBezTo>
                      <a:cubicBezTo>
                        <a:pt x="27" y="36"/>
                        <a:pt x="28" y="36"/>
                        <a:pt x="27" y="36"/>
                      </a:cubicBezTo>
                      <a:close/>
                      <a:moveTo>
                        <a:pt x="26" y="36"/>
                      </a:moveTo>
                      <a:cubicBezTo>
                        <a:pt x="26" y="37"/>
                        <a:pt x="26" y="35"/>
                        <a:pt x="26" y="34"/>
                      </a:cubicBezTo>
                      <a:cubicBezTo>
                        <a:pt x="26" y="34"/>
                        <a:pt x="27" y="34"/>
                        <a:pt x="27" y="34"/>
                      </a:cubicBezTo>
                      <a:cubicBezTo>
                        <a:pt x="27" y="34"/>
                        <a:pt x="27" y="34"/>
                        <a:pt x="28" y="34"/>
                      </a:cubicBezTo>
                      <a:cubicBezTo>
                        <a:pt x="28" y="34"/>
                        <a:pt x="27" y="34"/>
                        <a:pt x="27" y="35"/>
                      </a:cubicBezTo>
                      <a:cubicBezTo>
                        <a:pt x="27" y="35"/>
                        <a:pt x="27" y="36"/>
                        <a:pt x="26" y="36"/>
                      </a:cubicBezTo>
                      <a:cubicBezTo>
                        <a:pt x="26" y="36"/>
                        <a:pt x="27" y="36"/>
                        <a:pt x="26" y="36"/>
                      </a:cubicBezTo>
                      <a:close/>
                      <a:moveTo>
                        <a:pt x="25" y="37"/>
                      </a:moveTo>
                      <a:cubicBezTo>
                        <a:pt x="25" y="38"/>
                        <a:pt x="26" y="37"/>
                        <a:pt x="26" y="37"/>
                      </a:cubicBezTo>
                      <a:cubicBezTo>
                        <a:pt x="27" y="38"/>
                        <a:pt x="26" y="38"/>
                        <a:pt x="26" y="38"/>
                      </a:cubicBezTo>
                      <a:cubicBezTo>
                        <a:pt x="26" y="38"/>
                        <a:pt x="25" y="38"/>
                        <a:pt x="25" y="37"/>
                      </a:cubicBezTo>
                      <a:close/>
                      <a:moveTo>
                        <a:pt x="24" y="36"/>
                      </a:moveTo>
                      <a:cubicBezTo>
                        <a:pt x="24" y="36"/>
                        <a:pt x="24" y="36"/>
                        <a:pt x="24" y="36"/>
                      </a:cubicBezTo>
                      <a:cubicBezTo>
                        <a:pt x="25" y="36"/>
                        <a:pt x="25" y="36"/>
                        <a:pt x="25" y="36"/>
                      </a:cubicBezTo>
                      <a:cubicBezTo>
                        <a:pt x="25" y="37"/>
                        <a:pt x="24" y="36"/>
                        <a:pt x="24" y="36"/>
                      </a:cubicBezTo>
                      <a:close/>
                      <a:moveTo>
                        <a:pt x="24" y="10"/>
                      </a:moveTo>
                      <a:cubicBezTo>
                        <a:pt x="24" y="9"/>
                        <a:pt x="24" y="9"/>
                        <a:pt x="24" y="9"/>
                      </a:cubicBezTo>
                      <a:cubicBezTo>
                        <a:pt x="24" y="9"/>
                        <a:pt x="24" y="9"/>
                        <a:pt x="24" y="10"/>
                      </a:cubicBezTo>
                      <a:cubicBezTo>
                        <a:pt x="24" y="10"/>
                        <a:pt x="24" y="10"/>
                        <a:pt x="24" y="10"/>
                      </a:cubicBezTo>
                      <a:close/>
                      <a:moveTo>
                        <a:pt x="24" y="6"/>
                      </a:moveTo>
                      <a:cubicBezTo>
                        <a:pt x="24" y="6"/>
                        <a:pt x="25" y="6"/>
                        <a:pt x="24" y="7"/>
                      </a:cubicBezTo>
                      <a:cubicBezTo>
                        <a:pt x="24" y="7"/>
                        <a:pt x="24" y="6"/>
                        <a:pt x="24" y="6"/>
                      </a:cubicBezTo>
                      <a:close/>
                      <a:moveTo>
                        <a:pt x="18" y="7"/>
                      </a:moveTo>
                      <a:cubicBezTo>
                        <a:pt x="18" y="8"/>
                        <a:pt x="18" y="8"/>
                        <a:pt x="18" y="8"/>
                      </a:cubicBezTo>
                      <a:cubicBezTo>
                        <a:pt x="17" y="8"/>
                        <a:pt x="17" y="8"/>
                        <a:pt x="18" y="7"/>
                      </a:cubicBezTo>
                      <a:close/>
                      <a:moveTo>
                        <a:pt x="17" y="8"/>
                      </a:moveTo>
                      <a:cubicBezTo>
                        <a:pt x="17" y="8"/>
                        <a:pt x="17" y="8"/>
                        <a:pt x="17" y="9"/>
                      </a:cubicBezTo>
                      <a:cubicBezTo>
                        <a:pt x="16" y="9"/>
                        <a:pt x="17" y="8"/>
                        <a:pt x="17" y="8"/>
                      </a:cubicBezTo>
                      <a:close/>
                      <a:moveTo>
                        <a:pt x="17" y="37"/>
                      </a:moveTo>
                      <a:cubicBezTo>
                        <a:pt x="17" y="37"/>
                        <a:pt x="17" y="37"/>
                        <a:pt x="17" y="37"/>
                      </a:cubicBezTo>
                      <a:cubicBezTo>
                        <a:pt x="17" y="37"/>
                        <a:pt x="17" y="37"/>
                        <a:pt x="17" y="37"/>
                      </a:cubicBezTo>
                      <a:cubicBezTo>
                        <a:pt x="17" y="37"/>
                        <a:pt x="17" y="37"/>
                        <a:pt x="17" y="37"/>
                      </a:cubicBezTo>
                      <a:close/>
                      <a:moveTo>
                        <a:pt x="2" y="15"/>
                      </a:moveTo>
                      <a:cubicBezTo>
                        <a:pt x="2" y="15"/>
                        <a:pt x="2" y="15"/>
                        <a:pt x="2" y="15"/>
                      </a:cubicBezTo>
                      <a:cubicBezTo>
                        <a:pt x="1" y="15"/>
                        <a:pt x="1" y="15"/>
                        <a:pt x="2" y="15"/>
                      </a:cubicBezTo>
                      <a:cubicBezTo>
                        <a:pt x="2" y="15"/>
                        <a:pt x="2" y="15"/>
                        <a:pt x="2" y="15"/>
                      </a:cubicBezTo>
                      <a:close/>
                      <a:moveTo>
                        <a:pt x="3" y="19"/>
                      </a:moveTo>
                      <a:cubicBezTo>
                        <a:pt x="3" y="20"/>
                        <a:pt x="4" y="20"/>
                        <a:pt x="4" y="20"/>
                      </a:cubicBezTo>
                      <a:cubicBezTo>
                        <a:pt x="4" y="20"/>
                        <a:pt x="4" y="20"/>
                        <a:pt x="4" y="21"/>
                      </a:cubicBezTo>
                      <a:cubicBezTo>
                        <a:pt x="4" y="21"/>
                        <a:pt x="4" y="20"/>
                        <a:pt x="3" y="21"/>
                      </a:cubicBezTo>
                      <a:cubicBezTo>
                        <a:pt x="3" y="21"/>
                        <a:pt x="3" y="21"/>
                        <a:pt x="3" y="21"/>
                      </a:cubicBezTo>
                      <a:cubicBezTo>
                        <a:pt x="2" y="21"/>
                        <a:pt x="3" y="21"/>
                        <a:pt x="3" y="20"/>
                      </a:cubicBezTo>
                      <a:cubicBezTo>
                        <a:pt x="2" y="20"/>
                        <a:pt x="2" y="20"/>
                        <a:pt x="2" y="20"/>
                      </a:cubicBezTo>
                      <a:cubicBezTo>
                        <a:pt x="2" y="20"/>
                        <a:pt x="3" y="19"/>
                        <a:pt x="3" y="19"/>
                      </a:cubicBezTo>
                      <a:close/>
                      <a:moveTo>
                        <a:pt x="3" y="37"/>
                      </a:moveTo>
                      <a:cubicBezTo>
                        <a:pt x="3" y="37"/>
                        <a:pt x="3" y="36"/>
                        <a:pt x="3" y="36"/>
                      </a:cubicBezTo>
                      <a:cubicBezTo>
                        <a:pt x="3" y="37"/>
                        <a:pt x="4" y="36"/>
                        <a:pt x="4" y="36"/>
                      </a:cubicBezTo>
                      <a:cubicBezTo>
                        <a:pt x="4" y="37"/>
                        <a:pt x="4" y="37"/>
                        <a:pt x="4" y="37"/>
                      </a:cubicBezTo>
                      <a:cubicBezTo>
                        <a:pt x="4" y="37"/>
                        <a:pt x="5" y="37"/>
                        <a:pt x="5" y="37"/>
                      </a:cubicBezTo>
                      <a:cubicBezTo>
                        <a:pt x="5" y="36"/>
                        <a:pt x="4" y="36"/>
                        <a:pt x="5" y="36"/>
                      </a:cubicBezTo>
                      <a:cubicBezTo>
                        <a:pt x="5" y="37"/>
                        <a:pt x="5" y="36"/>
                        <a:pt x="6" y="37"/>
                      </a:cubicBezTo>
                      <a:cubicBezTo>
                        <a:pt x="5" y="37"/>
                        <a:pt x="5" y="37"/>
                        <a:pt x="5" y="38"/>
                      </a:cubicBezTo>
                      <a:cubicBezTo>
                        <a:pt x="4" y="37"/>
                        <a:pt x="3" y="38"/>
                        <a:pt x="3" y="37"/>
                      </a:cubicBezTo>
                      <a:close/>
                      <a:moveTo>
                        <a:pt x="3" y="41"/>
                      </a:moveTo>
                      <a:cubicBezTo>
                        <a:pt x="3" y="41"/>
                        <a:pt x="3" y="42"/>
                        <a:pt x="3" y="42"/>
                      </a:cubicBezTo>
                      <a:cubicBezTo>
                        <a:pt x="3" y="42"/>
                        <a:pt x="3" y="41"/>
                        <a:pt x="3" y="41"/>
                      </a:cubicBezTo>
                      <a:close/>
                      <a:moveTo>
                        <a:pt x="6" y="20"/>
                      </a:moveTo>
                      <a:cubicBezTo>
                        <a:pt x="6" y="20"/>
                        <a:pt x="6" y="20"/>
                        <a:pt x="6" y="20"/>
                      </a:cubicBezTo>
                      <a:cubicBezTo>
                        <a:pt x="6" y="20"/>
                        <a:pt x="5" y="20"/>
                        <a:pt x="6" y="19"/>
                      </a:cubicBezTo>
                      <a:cubicBezTo>
                        <a:pt x="6" y="19"/>
                        <a:pt x="6" y="19"/>
                        <a:pt x="6" y="19"/>
                      </a:cubicBezTo>
                      <a:cubicBezTo>
                        <a:pt x="6" y="18"/>
                        <a:pt x="5" y="19"/>
                        <a:pt x="5" y="18"/>
                      </a:cubicBezTo>
                      <a:cubicBezTo>
                        <a:pt x="6" y="18"/>
                        <a:pt x="6" y="18"/>
                        <a:pt x="6" y="18"/>
                      </a:cubicBezTo>
                      <a:cubicBezTo>
                        <a:pt x="6" y="18"/>
                        <a:pt x="6" y="18"/>
                        <a:pt x="6" y="18"/>
                      </a:cubicBezTo>
                      <a:cubicBezTo>
                        <a:pt x="7" y="18"/>
                        <a:pt x="7" y="20"/>
                        <a:pt x="7" y="20"/>
                      </a:cubicBezTo>
                      <a:cubicBezTo>
                        <a:pt x="7" y="21"/>
                        <a:pt x="6" y="21"/>
                        <a:pt x="6" y="22"/>
                      </a:cubicBezTo>
                      <a:cubicBezTo>
                        <a:pt x="6" y="21"/>
                        <a:pt x="6" y="21"/>
                        <a:pt x="6" y="20"/>
                      </a:cubicBezTo>
                      <a:close/>
                      <a:moveTo>
                        <a:pt x="7" y="47"/>
                      </a:moveTo>
                      <a:cubicBezTo>
                        <a:pt x="7" y="47"/>
                        <a:pt x="7" y="47"/>
                        <a:pt x="7" y="47"/>
                      </a:cubicBezTo>
                      <a:cubicBezTo>
                        <a:pt x="7" y="47"/>
                        <a:pt x="7" y="47"/>
                        <a:pt x="7" y="48"/>
                      </a:cubicBezTo>
                      <a:cubicBezTo>
                        <a:pt x="7" y="48"/>
                        <a:pt x="7" y="48"/>
                        <a:pt x="7" y="48"/>
                      </a:cubicBezTo>
                      <a:cubicBezTo>
                        <a:pt x="7" y="48"/>
                        <a:pt x="6" y="47"/>
                        <a:pt x="7" y="47"/>
                      </a:cubicBezTo>
                      <a:close/>
                      <a:moveTo>
                        <a:pt x="7" y="33"/>
                      </a:moveTo>
                      <a:cubicBezTo>
                        <a:pt x="7" y="33"/>
                        <a:pt x="7" y="33"/>
                        <a:pt x="7" y="33"/>
                      </a:cubicBezTo>
                      <a:cubicBezTo>
                        <a:pt x="7" y="33"/>
                        <a:pt x="7" y="34"/>
                        <a:pt x="7" y="33"/>
                      </a:cubicBezTo>
                      <a:close/>
                      <a:moveTo>
                        <a:pt x="7" y="41"/>
                      </a:moveTo>
                      <a:cubicBezTo>
                        <a:pt x="7" y="41"/>
                        <a:pt x="7" y="41"/>
                        <a:pt x="7" y="41"/>
                      </a:cubicBezTo>
                      <a:cubicBezTo>
                        <a:pt x="7" y="42"/>
                        <a:pt x="7" y="42"/>
                        <a:pt x="6" y="42"/>
                      </a:cubicBezTo>
                      <a:cubicBezTo>
                        <a:pt x="6" y="41"/>
                        <a:pt x="7" y="41"/>
                        <a:pt x="7" y="41"/>
                      </a:cubicBezTo>
                      <a:close/>
                      <a:moveTo>
                        <a:pt x="7" y="32"/>
                      </a:moveTo>
                      <a:cubicBezTo>
                        <a:pt x="7" y="31"/>
                        <a:pt x="7" y="31"/>
                        <a:pt x="8" y="32"/>
                      </a:cubicBezTo>
                      <a:cubicBezTo>
                        <a:pt x="7" y="32"/>
                        <a:pt x="7" y="32"/>
                        <a:pt x="7" y="32"/>
                      </a:cubicBezTo>
                      <a:close/>
                      <a:moveTo>
                        <a:pt x="8" y="45"/>
                      </a:moveTo>
                      <a:cubicBezTo>
                        <a:pt x="8" y="45"/>
                        <a:pt x="7" y="45"/>
                        <a:pt x="7" y="45"/>
                      </a:cubicBezTo>
                      <a:cubicBezTo>
                        <a:pt x="7" y="45"/>
                        <a:pt x="7" y="45"/>
                        <a:pt x="7" y="45"/>
                      </a:cubicBezTo>
                      <a:cubicBezTo>
                        <a:pt x="7" y="45"/>
                        <a:pt x="7" y="45"/>
                        <a:pt x="8" y="45"/>
                      </a:cubicBezTo>
                      <a:close/>
                      <a:moveTo>
                        <a:pt x="8" y="21"/>
                      </a:moveTo>
                      <a:cubicBezTo>
                        <a:pt x="8" y="22"/>
                        <a:pt x="8" y="22"/>
                        <a:pt x="8" y="22"/>
                      </a:cubicBezTo>
                      <a:cubicBezTo>
                        <a:pt x="7" y="22"/>
                        <a:pt x="7" y="22"/>
                        <a:pt x="8" y="21"/>
                      </a:cubicBezTo>
                      <a:close/>
                      <a:moveTo>
                        <a:pt x="7" y="47"/>
                      </a:moveTo>
                      <a:cubicBezTo>
                        <a:pt x="7" y="47"/>
                        <a:pt x="7" y="46"/>
                        <a:pt x="7" y="46"/>
                      </a:cubicBezTo>
                      <a:cubicBezTo>
                        <a:pt x="7" y="46"/>
                        <a:pt x="7" y="46"/>
                        <a:pt x="8" y="46"/>
                      </a:cubicBezTo>
                      <a:cubicBezTo>
                        <a:pt x="8" y="46"/>
                        <a:pt x="7" y="46"/>
                        <a:pt x="7" y="47"/>
                      </a:cubicBezTo>
                      <a:close/>
                      <a:moveTo>
                        <a:pt x="6" y="44"/>
                      </a:moveTo>
                      <a:cubicBezTo>
                        <a:pt x="6" y="43"/>
                        <a:pt x="7" y="43"/>
                        <a:pt x="7" y="43"/>
                      </a:cubicBezTo>
                      <a:cubicBezTo>
                        <a:pt x="7" y="44"/>
                        <a:pt x="7" y="44"/>
                        <a:pt x="6" y="44"/>
                      </a:cubicBezTo>
                      <a:close/>
                      <a:moveTo>
                        <a:pt x="5" y="30"/>
                      </a:moveTo>
                      <a:cubicBezTo>
                        <a:pt x="5" y="30"/>
                        <a:pt x="5" y="30"/>
                        <a:pt x="5" y="30"/>
                      </a:cubicBezTo>
                      <a:cubicBezTo>
                        <a:pt x="5" y="30"/>
                        <a:pt x="4" y="30"/>
                        <a:pt x="4" y="30"/>
                      </a:cubicBezTo>
                      <a:cubicBezTo>
                        <a:pt x="5" y="29"/>
                        <a:pt x="5" y="30"/>
                        <a:pt x="5" y="30"/>
                      </a:cubicBezTo>
                      <a:close/>
                      <a:moveTo>
                        <a:pt x="5" y="26"/>
                      </a:moveTo>
                      <a:cubicBezTo>
                        <a:pt x="5" y="26"/>
                        <a:pt x="5" y="26"/>
                        <a:pt x="5" y="26"/>
                      </a:cubicBezTo>
                      <a:cubicBezTo>
                        <a:pt x="5" y="26"/>
                        <a:pt x="5" y="26"/>
                        <a:pt x="5" y="26"/>
                      </a:cubicBezTo>
                      <a:close/>
                      <a:moveTo>
                        <a:pt x="5" y="18"/>
                      </a:moveTo>
                      <a:cubicBezTo>
                        <a:pt x="5" y="18"/>
                        <a:pt x="5" y="19"/>
                        <a:pt x="4" y="20"/>
                      </a:cubicBezTo>
                      <a:cubicBezTo>
                        <a:pt x="5" y="19"/>
                        <a:pt x="4" y="19"/>
                        <a:pt x="5" y="18"/>
                      </a:cubicBezTo>
                      <a:close/>
                      <a:moveTo>
                        <a:pt x="5" y="23"/>
                      </a:moveTo>
                      <a:cubicBezTo>
                        <a:pt x="5" y="23"/>
                        <a:pt x="5" y="23"/>
                        <a:pt x="5" y="23"/>
                      </a:cubicBezTo>
                      <a:cubicBezTo>
                        <a:pt x="5" y="24"/>
                        <a:pt x="5" y="24"/>
                        <a:pt x="5" y="23"/>
                      </a:cubicBezTo>
                      <a:cubicBezTo>
                        <a:pt x="5" y="23"/>
                        <a:pt x="5" y="23"/>
                        <a:pt x="5" y="23"/>
                      </a:cubicBezTo>
                      <a:close/>
                      <a:moveTo>
                        <a:pt x="6" y="26"/>
                      </a:moveTo>
                      <a:cubicBezTo>
                        <a:pt x="6" y="26"/>
                        <a:pt x="6" y="26"/>
                        <a:pt x="5" y="25"/>
                      </a:cubicBezTo>
                      <a:cubicBezTo>
                        <a:pt x="6" y="25"/>
                        <a:pt x="6" y="25"/>
                        <a:pt x="6" y="25"/>
                      </a:cubicBezTo>
                      <a:cubicBezTo>
                        <a:pt x="6" y="25"/>
                        <a:pt x="6" y="26"/>
                        <a:pt x="6" y="26"/>
                      </a:cubicBezTo>
                      <a:close/>
                      <a:moveTo>
                        <a:pt x="5" y="45"/>
                      </a:moveTo>
                      <a:cubicBezTo>
                        <a:pt x="5" y="45"/>
                        <a:pt x="5" y="45"/>
                        <a:pt x="5" y="44"/>
                      </a:cubicBezTo>
                      <a:cubicBezTo>
                        <a:pt x="5" y="44"/>
                        <a:pt x="5" y="44"/>
                        <a:pt x="5" y="44"/>
                      </a:cubicBezTo>
                      <a:cubicBezTo>
                        <a:pt x="6" y="44"/>
                        <a:pt x="5" y="45"/>
                        <a:pt x="5" y="45"/>
                      </a:cubicBezTo>
                      <a:close/>
                      <a:moveTo>
                        <a:pt x="5" y="38"/>
                      </a:moveTo>
                      <a:cubicBezTo>
                        <a:pt x="5" y="37"/>
                        <a:pt x="5" y="37"/>
                        <a:pt x="6" y="38"/>
                      </a:cubicBezTo>
                      <a:cubicBezTo>
                        <a:pt x="6" y="38"/>
                        <a:pt x="5" y="38"/>
                        <a:pt x="5" y="38"/>
                      </a:cubicBezTo>
                      <a:close/>
                      <a:moveTo>
                        <a:pt x="4" y="21"/>
                      </a:moveTo>
                      <a:cubicBezTo>
                        <a:pt x="4" y="22"/>
                        <a:pt x="4" y="22"/>
                        <a:pt x="4" y="23"/>
                      </a:cubicBezTo>
                      <a:cubicBezTo>
                        <a:pt x="3" y="22"/>
                        <a:pt x="4" y="22"/>
                        <a:pt x="4" y="21"/>
                      </a:cubicBezTo>
                      <a:close/>
                      <a:moveTo>
                        <a:pt x="4" y="30"/>
                      </a:moveTo>
                      <a:cubicBezTo>
                        <a:pt x="4" y="30"/>
                        <a:pt x="4" y="31"/>
                        <a:pt x="4" y="31"/>
                      </a:cubicBezTo>
                      <a:cubicBezTo>
                        <a:pt x="3" y="31"/>
                        <a:pt x="4" y="30"/>
                        <a:pt x="4" y="30"/>
                      </a:cubicBezTo>
                      <a:close/>
                      <a:moveTo>
                        <a:pt x="3" y="35"/>
                      </a:moveTo>
                      <a:cubicBezTo>
                        <a:pt x="3" y="35"/>
                        <a:pt x="3" y="35"/>
                        <a:pt x="3" y="35"/>
                      </a:cubicBezTo>
                      <a:cubicBezTo>
                        <a:pt x="3" y="35"/>
                        <a:pt x="3" y="35"/>
                        <a:pt x="3" y="35"/>
                      </a:cubicBezTo>
                      <a:cubicBezTo>
                        <a:pt x="3" y="35"/>
                        <a:pt x="3" y="35"/>
                        <a:pt x="3" y="35"/>
                      </a:cubicBezTo>
                      <a:close/>
                      <a:moveTo>
                        <a:pt x="4" y="18"/>
                      </a:moveTo>
                      <a:cubicBezTo>
                        <a:pt x="4" y="19"/>
                        <a:pt x="3" y="18"/>
                        <a:pt x="4" y="18"/>
                      </a:cubicBezTo>
                      <a:cubicBezTo>
                        <a:pt x="4" y="18"/>
                        <a:pt x="4" y="18"/>
                        <a:pt x="4" y="18"/>
                      </a:cubicBezTo>
                      <a:close/>
                      <a:moveTo>
                        <a:pt x="3" y="18"/>
                      </a:moveTo>
                      <a:cubicBezTo>
                        <a:pt x="3" y="18"/>
                        <a:pt x="3" y="17"/>
                        <a:pt x="3" y="17"/>
                      </a:cubicBezTo>
                      <a:cubicBezTo>
                        <a:pt x="3" y="17"/>
                        <a:pt x="3" y="18"/>
                        <a:pt x="3" y="18"/>
                      </a:cubicBezTo>
                      <a:close/>
                      <a:moveTo>
                        <a:pt x="3" y="16"/>
                      </a:moveTo>
                      <a:cubicBezTo>
                        <a:pt x="3" y="16"/>
                        <a:pt x="3" y="16"/>
                        <a:pt x="2" y="16"/>
                      </a:cubicBezTo>
                      <a:cubicBezTo>
                        <a:pt x="3" y="15"/>
                        <a:pt x="3" y="15"/>
                        <a:pt x="3" y="15"/>
                      </a:cubicBezTo>
                      <a:cubicBezTo>
                        <a:pt x="3" y="15"/>
                        <a:pt x="3" y="15"/>
                        <a:pt x="3" y="16"/>
                      </a:cubicBezTo>
                      <a:close/>
                      <a:moveTo>
                        <a:pt x="4" y="16"/>
                      </a:moveTo>
                      <a:cubicBezTo>
                        <a:pt x="4" y="16"/>
                        <a:pt x="4" y="16"/>
                        <a:pt x="4" y="16"/>
                      </a:cubicBezTo>
                      <a:cubicBezTo>
                        <a:pt x="4" y="16"/>
                        <a:pt x="4" y="17"/>
                        <a:pt x="3" y="17"/>
                      </a:cubicBezTo>
                      <a:cubicBezTo>
                        <a:pt x="3" y="17"/>
                        <a:pt x="3" y="16"/>
                        <a:pt x="4" y="16"/>
                      </a:cubicBezTo>
                      <a:cubicBezTo>
                        <a:pt x="4" y="16"/>
                        <a:pt x="4" y="16"/>
                        <a:pt x="4" y="16"/>
                      </a:cubicBezTo>
                      <a:close/>
                      <a:moveTo>
                        <a:pt x="5" y="14"/>
                      </a:moveTo>
                      <a:cubicBezTo>
                        <a:pt x="5" y="15"/>
                        <a:pt x="4" y="14"/>
                        <a:pt x="4" y="15"/>
                      </a:cubicBezTo>
                      <a:cubicBezTo>
                        <a:pt x="4" y="15"/>
                        <a:pt x="4" y="15"/>
                        <a:pt x="4" y="14"/>
                      </a:cubicBezTo>
                      <a:cubicBezTo>
                        <a:pt x="4" y="14"/>
                        <a:pt x="4" y="14"/>
                        <a:pt x="5" y="14"/>
                      </a:cubicBezTo>
                      <a:cubicBezTo>
                        <a:pt x="5" y="14"/>
                        <a:pt x="5" y="14"/>
                        <a:pt x="5" y="14"/>
                      </a:cubicBezTo>
                      <a:close/>
                      <a:moveTo>
                        <a:pt x="5" y="17"/>
                      </a:moveTo>
                      <a:cubicBezTo>
                        <a:pt x="5" y="18"/>
                        <a:pt x="5" y="18"/>
                        <a:pt x="4" y="18"/>
                      </a:cubicBezTo>
                      <a:cubicBezTo>
                        <a:pt x="4" y="18"/>
                        <a:pt x="4" y="17"/>
                        <a:pt x="4" y="17"/>
                      </a:cubicBezTo>
                      <a:cubicBezTo>
                        <a:pt x="4" y="17"/>
                        <a:pt x="5" y="17"/>
                        <a:pt x="5" y="17"/>
                      </a:cubicBezTo>
                      <a:close/>
                      <a:moveTo>
                        <a:pt x="5" y="15"/>
                      </a:moveTo>
                      <a:cubicBezTo>
                        <a:pt x="5" y="15"/>
                        <a:pt x="5" y="15"/>
                        <a:pt x="5" y="15"/>
                      </a:cubicBezTo>
                      <a:cubicBezTo>
                        <a:pt x="5" y="15"/>
                        <a:pt x="5" y="15"/>
                        <a:pt x="5" y="15"/>
                      </a:cubicBezTo>
                      <a:close/>
                      <a:moveTo>
                        <a:pt x="6" y="16"/>
                      </a:moveTo>
                      <a:cubicBezTo>
                        <a:pt x="6" y="14"/>
                        <a:pt x="7" y="16"/>
                        <a:pt x="6" y="16"/>
                      </a:cubicBezTo>
                      <a:close/>
                      <a:moveTo>
                        <a:pt x="7" y="16"/>
                      </a:moveTo>
                      <a:cubicBezTo>
                        <a:pt x="7" y="17"/>
                        <a:pt x="7" y="17"/>
                        <a:pt x="7" y="17"/>
                      </a:cubicBezTo>
                      <a:cubicBezTo>
                        <a:pt x="7" y="17"/>
                        <a:pt x="6" y="17"/>
                        <a:pt x="6" y="17"/>
                      </a:cubicBezTo>
                      <a:cubicBezTo>
                        <a:pt x="6" y="17"/>
                        <a:pt x="6" y="17"/>
                        <a:pt x="5" y="17"/>
                      </a:cubicBezTo>
                      <a:cubicBezTo>
                        <a:pt x="6" y="16"/>
                        <a:pt x="6" y="16"/>
                        <a:pt x="7" y="16"/>
                      </a:cubicBezTo>
                      <a:cubicBezTo>
                        <a:pt x="7" y="16"/>
                        <a:pt x="6" y="17"/>
                        <a:pt x="7" y="17"/>
                      </a:cubicBezTo>
                      <a:cubicBezTo>
                        <a:pt x="7" y="16"/>
                        <a:pt x="7" y="16"/>
                        <a:pt x="7" y="16"/>
                      </a:cubicBezTo>
                      <a:close/>
                      <a:moveTo>
                        <a:pt x="7" y="20"/>
                      </a:moveTo>
                      <a:cubicBezTo>
                        <a:pt x="7" y="21"/>
                        <a:pt x="7" y="20"/>
                        <a:pt x="7" y="20"/>
                      </a:cubicBezTo>
                      <a:cubicBezTo>
                        <a:pt x="7" y="20"/>
                        <a:pt x="8" y="20"/>
                        <a:pt x="7" y="20"/>
                      </a:cubicBezTo>
                      <a:close/>
                      <a:moveTo>
                        <a:pt x="8" y="17"/>
                      </a:moveTo>
                      <a:cubicBezTo>
                        <a:pt x="8" y="17"/>
                        <a:pt x="8" y="18"/>
                        <a:pt x="8" y="18"/>
                      </a:cubicBezTo>
                      <a:cubicBezTo>
                        <a:pt x="8" y="18"/>
                        <a:pt x="8" y="18"/>
                        <a:pt x="8" y="17"/>
                      </a:cubicBezTo>
                      <a:cubicBezTo>
                        <a:pt x="8" y="17"/>
                        <a:pt x="8" y="17"/>
                        <a:pt x="8" y="17"/>
                      </a:cubicBezTo>
                      <a:close/>
                      <a:moveTo>
                        <a:pt x="9" y="19"/>
                      </a:moveTo>
                      <a:cubicBezTo>
                        <a:pt x="9" y="20"/>
                        <a:pt x="9" y="21"/>
                        <a:pt x="9" y="21"/>
                      </a:cubicBezTo>
                      <a:cubicBezTo>
                        <a:pt x="8" y="21"/>
                        <a:pt x="9" y="20"/>
                        <a:pt x="8" y="20"/>
                      </a:cubicBezTo>
                      <a:cubicBezTo>
                        <a:pt x="8" y="20"/>
                        <a:pt x="8" y="21"/>
                        <a:pt x="7" y="21"/>
                      </a:cubicBezTo>
                      <a:cubicBezTo>
                        <a:pt x="8" y="20"/>
                        <a:pt x="8" y="20"/>
                        <a:pt x="8" y="19"/>
                      </a:cubicBezTo>
                      <a:cubicBezTo>
                        <a:pt x="8" y="20"/>
                        <a:pt x="9" y="19"/>
                        <a:pt x="9" y="19"/>
                      </a:cubicBezTo>
                      <a:close/>
                      <a:moveTo>
                        <a:pt x="10" y="32"/>
                      </a:moveTo>
                      <a:cubicBezTo>
                        <a:pt x="10" y="32"/>
                        <a:pt x="10" y="32"/>
                        <a:pt x="10" y="32"/>
                      </a:cubicBezTo>
                      <a:cubicBezTo>
                        <a:pt x="9" y="33"/>
                        <a:pt x="8" y="32"/>
                        <a:pt x="9" y="31"/>
                      </a:cubicBezTo>
                      <a:cubicBezTo>
                        <a:pt x="9" y="32"/>
                        <a:pt x="9" y="32"/>
                        <a:pt x="10" y="32"/>
                      </a:cubicBezTo>
                      <a:close/>
                      <a:moveTo>
                        <a:pt x="9" y="46"/>
                      </a:moveTo>
                      <a:cubicBezTo>
                        <a:pt x="9" y="46"/>
                        <a:pt x="9" y="46"/>
                        <a:pt x="9" y="46"/>
                      </a:cubicBezTo>
                      <a:cubicBezTo>
                        <a:pt x="9" y="46"/>
                        <a:pt x="9" y="46"/>
                        <a:pt x="9" y="46"/>
                      </a:cubicBezTo>
                      <a:cubicBezTo>
                        <a:pt x="9" y="46"/>
                        <a:pt x="9" y="46"/>
                        <a:pt x="9" y="46"/>
                      </a:cubicBezTo>
                      <a:close/>
                      <a:moveTo>
                        <a:pt x="10" y="17"/>
                      </a:moveTo>
                      <a:cubicBezTo>
                        <a:pt x="10" y="18"/>
                        <a:pt x="10" y="18"/>
                        <a:pt x="11" y="18"/>
                      </a:cubicBezTo>
                      <a:cubicBezTo>
                        <a:pt x="10" y="18"/>
                        <a:pt x="10" y="19"/>
                        <a:pt x="10" y="18"/>
                      </a:cubicBezTo>
                      <a:cubicBezTo>
                        <a:pt x="10" y="18"/>
                        <a:pt x="10" y="18"/>
                        <a:pt x="10" y="17"/>
                      </a:cubicBezTo>
                      <a:close/>
                      <a:moveTo>
                        <a:pt x="10" y="45"/>
                      </a:moveTo>
                      <a:cubicBezTo>
                        <a:pt x="10" y="45"/>
                        <a:pt x="10" y="45"/>
                        <a:pt x="10" y="45"/>
                      </a:cubicBezTo>
                      <a:cubicBezTo>
                        <a:pt x="10" y="45"/>
                        <a:pt x="10" y="44"/>
                        <a:pt x="10" y="44"/>
                      </a:cubicBezTo>
                      <a:cubicBezTo>
                        <a:pt x="10" y="44"/>
                        <a:pt x="10" y="44"/>
                        <a:pt x="10" y="45"/>
                      </a:cubicBezTo>
                      <a:close/>
                      <a:moveTo>
                        <a:pt x="10" y="21"/>
                      </a:moveTo>
                      <a:cubicBezTo>
                        <a:pt x="10" y="21"/>
                        <a:pt x="10" y="20"/>
                        <a:pt x="10" y="20"/>
                      </a:cubicBezTo>
                      <a:cubicBezTo>
                        <a:pt x="10" y="21"/>
                        <a:pt x="10" y="21"/>
                        <a:pt x="10" y="21"/>
                      </a:cubicBezTo>
                      <a:close/>
                      <a:moveTo>
                        <a:pt x="11" y="33"/>
                      </a:moveTo>
                      <a:cubicBezTo>
                        <a:pt x="11" y="33"/>
                        <a:pt x="11" y="33"/>
                        <a:pt x="11" y="33"/>
                      </a:cubicBezTo>
                      <a:cubicBezTo>
                        <a:pt x="11" y="33"/>
                        <a:pt x="11" y="32"/>
                        <a:pt x="11" y="32"/>
                      </a:cubicBezTo>
                      <a:cubicBezTo>
                        <a:pt x="11" y="33"/>
                        <a:pt x="11" y="33"/>
                        <a:pt x="11" y="33"/>
                      </a:cubicBezTo>
                      <a:close/>
                      <a:moveTo>
                        <a:pt x="12" y="34"/>
                      </a:moveTo>
                      <a:cubicBezTo>
                        <a:pt x="12" y="35"/>
                        <a:pt x="12" y="35"/>
                        <a:pt x="11" y="35"/>
                      </a:cubicBezTo>
                      <a:cubicBezTo>
                        <a:pt x="11" y="35"/>
                        <a:pt x="11" y="34"/>
                        <a:pt x="12" y="34"/>
                      </a:cubicBezTo>
                      <a:close/>
                      <a:moveTo>
                        <a:pt x="11" y="31"/>
                      </a:moveTo>
                      <a:cubicBezTo>
                        <a:pt x="11" y="30"/>
                        <a:pt x="11" y="30"/>
                        <a:pt x="11" y="30"/>
                      </a:cubicBezTo>
                      <a:cubicBezTo>
                        <a:pt x="11" y="30"/>
                        <a:pt x="11" y="31"/>
                        <a:pt x="11" y="31"/>
                      </a:cubicBezTo>
                      <a:close/>
                      <a:moveTo>
                        <a:pt x="11" y="19"/>
                      </a:moveTo>
                      <a:cubicBezTo>
                        <a:pt x="11" y="19"/>
                        <a:pt x="11" y="19"/>
                        <a:pt x="11" y="19"/>
                      </a:cubicBezTo>
                      <a:cubicBezTo>
                        <a:pt x="11" y="19"/>
                        <a:pt x="11" y="19"/>
                        <a:pt x="11" y="18"/>
                      </a:cubicBezTo>
                      <a:cubicBezTo>
                        <a:pt x="11" y="18"/>
                        <a:pt x="11" y="18"/>
                        <a:pt x="11" y="18"/>
                      </a:cubicBezTo>
                      <a:cubicBezTo>
                        <a:pt x="11" y="19"/>
                        <a:pt x="11" y="19"/>
                        <a:pt x="11" y="20"/>
                      </a:cubicBezTo>
                      <a:cubicBezTo>
                        <a:pt x="11" y="20"/>
                        <a:pt x="11" y="20"/>
                        <a:pt x="11" y="19"/>
                      </a:cubicBezTo>
                      <a:close/>
                      <a:moveTo>
                        <a:pt x="12" y="17"/>
                      </a:moveTo>
                      <a:cubicBezTo>
                        <a:pt x="11" y="17"/>
                        <a:pt x="11" y="17"/>
                        <a:pt x="10" y="17"/>
                      </a:cubicBezTo>
                      <a:cubicBezTo>
                        <a:pt x="10" y="17"/>
                        <a:pt x="10" y="16"/>
                        <a:pt x="10" y="16"/>
                      </a:cubicBezTo>
                      <a:cubicBezTo>
                        <a:pt x="10" y="16"/>
                        <a:pt x="10" y="16"/>
                        <a:pt x="10" y="16"/>
                      </a:cubicBezTo>
                      <a:cubicBezTo>
                        <a:pt x="11" y="16"/>
                        <a:pt x="11" y="15"/>
                        <a:pt x="11" y="15"/>
                      </a:cubicBezTo>
                      <a:cubicBezTo>
                        <a:pt x="11" y="16"/>
                        <a:pt x="12" y="16"/>
                        <a:pt x="12" y="17"/>
                      </a:cubicBezTo>
                      <a:close/>
                      <a:moveTo>
                        <a:pt x="13" y="32"/>
                      </a:moveTo>
                      <a:cubicBezTo>
                        <a:pt x="12" y="32"/>
                        <a:pt x="12" y="32"/>
                        <a:pt x="12" y="32"/>
                      </a:cubicBezTo>
                      <a:cubicBezTo>
                        <a:pt x="12" y="32"/>
                        <a:pt x="12" y="32"/>
                        <a:pt x="12" y="32"/>
                      </a:cubicBezTo>
                      <a:cubicBezTo>
                        <a:pt x="12" y="32"/>
                        <a:pt x="12" y="31"/>
                        <a:pt x="13" y="32"/>
                      </a:cubicBezTo>
                      <a:close/>
                      <a:moveTo>
                        <a:pt x="12" y="25"/>
                      </a:moveTo>
                      <a:cubicBezTo>
                        <a:pt x="12" y="25"/>
                        <a:pt x="12" y="25"/>
                        <a:pt x="12" y="24"/>
                      </a:cubicBezTo>
                      <a:cubicBezTo>
                        <a:pt x="12" y="25"/>
                        <a:pt x="12" y="25"/>
                        <a:pt x="12" y="25"/>
                      </a:cubicBezTo>
                      <a:close/>
                      <a:moveTo>
                        <a:pt x="13" y="30"/>
                      </a:moveTo>
                      <a:cubicBezTo>
                        <a:pt x="13" y="31"/>
                        <a:pt x="13" y="30"/>
                        <a:pt x="12" y="30"/>
                      </a:cubicBezTo>
                      <a:cubicBezTo>
                        <a:pt x="12" y="30"/>
                        <a:pt x="13" y="30"/>
                        <a:pt x="13" y="30"/>
                      </a:cubicBezTo>
                      <a:close/>
                      <a:moveTo>
                        <a:pt x="15" y="30"/>
                      </a:moveTo>
                      <a:cubicBezTo>
                        <a:pt x="15" y="30"/>
                        <a:pt x="15" y="30"/>
                        <a:pt x="15" y="29"/>
                      </a:cubicBezTo>
                      <a:cubicBezTo>
                        <a:pt x="15" y="29"/>
                        <a:pt x="15" y="29"/>
                        <a:pt x="15" y="29"/>
                      </a:cubicBezTo>
                      <a:cubicBezTo>
                        <a:pt x="15" y="30"/>
                        <a:pt x="15" y="30"/>
                        <a:pt x="15" y="30"/>
                      </a:cubicBezTo>
                      <a:close/>
                      <a:moveTo>
                        <a:pt x="15" y="41"/>
                      </a:moveTo>
                      <a:cubicBezTo>
                        <a:pt x="15" y="41"/>
                        <a:pt x="15" y="41"/>
                        <a:pt x="16" y="41"/>
                      </a:cubicBezTo>
                      <a:cubicBezTo>
                        <a:pt x="16" y="41"/>
                        <a:pt x="16" y="41"/>
                        <a:pt x="16" y="41"/>
                      </a:cubicBezTo>
                      <a:cubicBezTo>
                        <a:pt x="15" y="41"/>
                        <a:pt x="15" y="41"/>
                        <a:pt x="15" y="41"/>
                      </a:cubicBezTo>
                      <a:close/>
                      <a:moveTo>
                        <a:pt x="14" y="39"/>
                      </a:moveTo>
                      <a:cubicBezTo>
                        <a:pt x="15" y="38"/>
                        <a:pt x="15" y="40"/>
                        <a:pt x="14" y="40"/>
                      </a:cubicBezTo>
                      <a:cubicBezTo>
                        <a:pt x="14" y="40"/>
                        <a:pt x="14" y="40"/>
                        <a:pt x="14" y="39"/>
                      </a:cubicBezTo>
                      <a:close/>
                      <a:moveTo>
                        <a:pt x="14" y="31"/>
                      </a:moveTo>
                      <a:cubicBezTo>
                        <a:pt x="14" y="31"/>
                        <a:pt x="14" y="30"/>
                        <a:pt x="14" y="30"/>
                      </a:cubicBezTo>
                      <a:cubicBezTo>
                        <a:pt x="15" y="30"/>
                        <a:pt x="15" y="31"/>
                        <a:pt x="14" y="31"/>
                      </a:cubicBezTo>
                      <a:close/>
                      <a:moveTo>
                        <a:pt x="13" y="40"/>
                      </a:moveTo>
                      <a:cubicBezTo>
                        <a:pt x="14" y="40"/>
                        <a:pt x="14" y="40"/>
                        <a:pt x="14" y="40"/>
                      </a:cubicBezTo>
                      <a:cubicBezTo>
                        <a:pt x="14" y="40"/>
                        <a:pt x="14" y="40"/>
                        <a:pt x="13" y="41"/>
                      </a:cubicBezTo>
                      <a:cubicBezTo>
                        <a:pt x="14" y="40"/>
                        <a:pt x="13" y="40"/>
                        <a:pt x="13" y="40"/>
                      </a:cubicBezTo>
                      <a:close/>
                      <a:moveTo>
                        <a:pt x="13" y="41"/>
                      </a:moveTo>
                      <a:cubicBezTo>
                        <a:pt x="13" y="41"/>
                        <a:pt x="13" y="41"/>
                        <a:pt x="13" y="41"/>
                      </a:cubicBezTo>
                      <a:cubicBezTo>
                        <a:pt x="13" y="41"/>
                        <a:pt x="13" y="41"/>
                        <a:pt x="13" y="41"/>
                      </a:cubicBezTo>
                      <a:cubicBezTo>
                        <a:pt x="13" y="41"/>
                        <a:pt x="13" y="41"/>
                        <a:pt x="13" y="41"/>
                      </a:cubicBezTo>
                      <a:cubicBezTo>
                        <a:pt x="13" y="41"/>
                        <a:pt x="13" y="41"/>
                        <a:pt x="13" y="41"/>
                      </a:cubicBezTo>
                      <a:close/>
                      <a:moveTo>
                        <a:pt x="13" y="46"/>
                      </a:moveTo>
                      <a:cubicBezTo>
                        <a:pt x="13" y="46"/>
                        <a:pt x="13" y="46"/>
                        <a:pt x="13" y="47"/>
                      </a:cubicBezTo>
                      <a:cubicBezTo>
                        <a:pt x="12" y="47"/>
                        <a:pt x="12" y="46"/>
                        <a:pt x="13" y="46"/>
                      </a:cubicBezTo>
                      <a:close/>
                      <a:moveTo>
                        <a:pt x="11" y="48"/>
                      </a:moveTo>
                      <a:cubicBezTo>
                        <a:pt x="12" y="47"/>
                        <a:pt x="12" y="47"/>
                        <a:pt x="12" y="47"/>
                      </a:cubicBezTo>
                      <a:cubicBezTo>
                        <a:pt x="12" y="47"/>
                        <a:pt x="12" y="47"/>
                        <a:pt x="11" y="48"/>
                      </a:cubicBezTo>
                      <a:close/>
                      <a:moveTo>
                        <a:pt x="10" y="45"/>
                      </a:moveTo>
                      <a:cubicBezTo>
                        <a:pt x="11" y="45"/>
                        <a:pt x="11" y="45"/>
                        <a:pt x="11" y="45"/>
                      </a:cubicBezTo>
                      <a:cubicBezTo>
                        <a:pt x="12" y="45"/>
                        <a:pt x="12" y="44"/>
                        <a:pt x="13" y="44"/>
                      </a:cubicBezTo>
                      <a:cubicBezTo>
                        <a:pt x="13" y="45"/>
                        <a:pt x="13" y="45"/>
                        <a:pt x="13" y="45"/>
                      </a:cubicBezTo>
                      <a:cubicBezTo>
                        <a:pt x="12" y="45"/>
                        <a:pt x="12" y="45"/>
                        <a:pt x="12" y="45"/>
                      </a:cubicBezTo>
                      <a:cubicBezTo>
                        <a:pt x="12" y="46"/>
                        <a:pt x="12" y="47"/>
                        <a:pt x="12" y="47"/>
                      </a:cubicBezTo>
                      <a:cubicBezTo>
                        <a:pt x="11" y="47"/>
                        <a:pt x="11" y="47"/>
                        <a:pt x="11" y="47"/>
                      </a:cubicBezTo>
                      <a:cubicBezTo>
                        <a:pt x="11" y="46"/>
                        <a:pt x="12" y="46"/>
                        <a:pt x="12" y="46"/>
                      </a:cubicBezTo>
                      <a:cubicBezTo>
                        <a:pt x="12" y="46"/>
                        <a:pt x="11" y="46"/>
                        <a:pt x="11" y="46"/>
                      </a:cubicBezTo>
                      <a:cubicBezTo>
                        <a:pt x="11" y="46"/>
                        <a:pt x="10" y="46"/>
                        <a:pt x="10" y="45"/>
                      </a:cubicBezTo>
                      <a:close/>
                      <a:moveTo>
                        <a:pt x="9" y="47"/>
                      </a:moveTo>
                      <a:cubicBezTo>
                        <a:pt x="9" y="46"/>
                        <a:pt x="9" y="47"/>
                        <a:pt x="9" y="47"/>
                      </a:cubicBezTo>
                      <a:cubicBezTo>
                        <a:pt x="9" y="46"/>
                        <a:pt x="9" y="46"/>
                        <a:pt x="10" y="46"/>
                      </a:cubicBezTo>
                      <a:cubicBezTo>
                        <a:pt x="10" y="46"/>
                        <a:pt x="9" y="47"/>
                        <a:pt x="10" y="47"/>
                      </a:cubicBezTo>
                      <a:cubicBezTo>
                        <a:pt x="10" y="47"/>
                        <a:pt x="10" y="46"/>
                        <a:pt x="10" y="46"/>
                      </a:cubicBezTo>
                      <a:cubicBezTo>
                        <a:pt x="10" y="46"/>
                        <a:pt x="10" y="47"/>
                        <a:pt x="11" y="47"/>
                      </a:cubicBezTo>
                      <a:cubicBezTo>
                        <a:pt x="11" y="47"/>
                        <a:pt x="11" y="47"/>
                        <a:pt x="11" y="48"/>
                      </a:cubicBezTo>
                      <a:cubicBezTo>
                        <a:pt x="10" y="47"/>
                        <a:pt x="10" y="47"/>
                        <a:pt x="10" y="47"/>
                      </a:cubicBezTo>
                      <a:cubicBezTo>
                        <a:pt x="10" y="47"/>
                        <a:pt x="10" y="47"/>
                        <a:pt x="10" y="47"/>
                      </a:cubicBezTo>
                      <a:cubicBezTo>
                        <a:pt x="10" y="48"/>
                        <a:pt x="10" y="48"/>
                        <a:pt x="10" y="48"/>
                      </a:cubicBezTo>
                      <a:cubicBezTo>
                        <a:pt x="9" y="49"/>
                        <a:pt x="8" y="48"/>
                        <a:pt x="9" y="47"/>
                      </a:cubicBezTo>
                      <a:close/>
                      <a:moveTo>
                        <a:pt x="8" y="45"/>
                      </a:moveTo>
                      <a:cubicBezTo>
                        <a:pt x="8" y="44"/>
                        <a:pt x="9" y="45"/>
                        <a:pt x="9" y="44"/>
                      </a:cubicBezTo>
                      <a:cubicBezTo>
                        <a:pt x="9" y="45"/>
                        <a:pt x="8" y="45"/>
                        <a:pt x="8" y="45"/>
                      </a:cubicBezTo>
                      <a:close/>
                      <a:moveTo>
                        <a:pt x="7" y="49"/>
                      </a:moveTo>
                      <a:cubicBezTo>
                        <a:pt x="8" y="48"/>
                        <a:pt x="8" y="47"/>
                        <a:pt x="8" y="47"/>
                      </a:cubicBezTo>
                      <a:cubicBezTo>
                        <a:pt x="8" y="48"/>
                        <a:pt x="8" y="48"/>
                        <a:pt x="8" y="49"/>
                      </a:cubicBezTo>
                      <a:cubicBezTo>
                        <a:pt x="7" y="49"/>
                        <a:pt x="7" y="49"/>
                        <a:pt x="7" y="49"/>
                      </a:cubicBezTo>
                      <a:close/>
                      <a:moveTo>
                        <a:pt x="7" y="49"/>
                      </a:moveTo>
                      <a:cubicBezTo>
                        <a:pt x="7" y="49"/>
                        <a:pt x="7" y="50"/>
                        <a:pt x="6" y="50"/>
                      </a:cubicBezTo>
                      <a:cubicBezTo>
                        <a:pt x="6" y="50"/>
                        <a:pt x="7" y="49"/>
                        <a:pt x="7" y="49"/>
                      </a:cubicBezTo>
                      <a:close/>
                      <a:moveTo>
                        <a:pt x="6" y="49"/>
                      </a:moveTo>
                      <a:cubicBezTo>
                        <a:pt x="6" y="49"/>
                        <a:pt x="6" y="49"/>
                        <a:pt x="6" y="48"/>
                      </a:cubicBezTo>
                      <a:cubicBezTo>
                        <a:pt x="7" y="49"/>
                        <a:pt x="7" y="48"/>
                        <a:pt x="7" y="49"/>
                      </a:cubicBezTo>
                      <a:cubicBezTo>
                        <a:pt x="7" y="49"/>
                        <a:pt x="6" y="49"/>
                        <a:pt x="6" y="49"/>
                      </a:cubicBezTo>
                      <a:cubicBezTo>
                        <a:pt x="6" y="50"/>
                        <a:pt x="6" y="50"/>
                        <a:pt x="6" y="50"/>
                      </a:cubicBezTo>
                      <a:cubicBezTo>
                        <a:pt x="6" y="50"/>
                        <a:pt x="6" y="50"/>
                        <a:pt x="6" y="49"/>
                      </a:cubicBezTo>
                      <a:close/>
                      <a:moveTo>
                        <a:pt x="5" y="48"/>
                      </a:moveTo>
                      <a:cubicBezTo>
                        <a:pt x="5" y="48"/>
                        <a:pt x="5" y="48"/>
                        <a:pt x="5" y="47"/>
                      </a:cubicBezTo>
                      <a:cubicBezTo>
                        <a:pt x="5" y="48"/>
                        <a:pt x="6" y="48"/>
                        <a:pt x="6" y="48"/>
                      </a:cubicBezTo>
                      <a:cubicBezTo>
                        <a:pt x="6" y="49"/>
                        <a:pt x="5" y="48"/>
                        <a:pt x="5" y="48"/>
                      </a:cubicBezTo>
                      <a:close/>
                      <a:moveTo>
                        <a:pt x="5" y="39"/>
                      </a:moveTo>
                      <a:cubicBezTo>
                        <a:pt x="4" y="39"/>
                        <a:pt x="4" y="39"/>
                        <a:pt x="4" y="39"/>
                      </a:cubicBezTo>
                      <a:cubicBezTo>
                        <a:pt x="4" y="39"/>
                        <a:pt x="5" y="38"/>
                        <a:pt x="5" y="39"/>
                      </a:cubicBezTo>
                      <a:cubicBezTo>
                        <a:pt x="5" y="39"/>
                        <a:pt x="5" y="39"/>
                        <a:pt x="5" y="39"/>
                      </a:cubicBezTo>
                      <a:close/>
                      <a:moveTo>
                        <a:pt x="4" y="43"/>
                      </a:moveTo>
                      <a:cubicBezTo>
                        <a:pt x="4" y="44"/>
                        <a:pt x="4" y="43"/>
                        <a:pt x="4" y="43"/>
                      </a:cubicBezTo>
                      <a:cubicBezTo>
                        <a:pt x="4" y="43"/>
                        <a:pt x="5" y="43"/>
                        <a:pt x="4" y="43"/>
                      </a:cubicBezTo>
                      <a:close/>
                      <a:moveTo>
                        <a:pt x="5" y="44"/>
                      </a:moveTo>
                      <a:cubicBezTo>
                        <a:pt x="5" y="45"/>
                        <a:pt x="5" y="45"/>
                        <a:pt x="4" y="45"/>
                      </a:cubicBezTo>
                      <a:cubicBezTo>
                        <a:pt x="4" y="45"/>
                        <a:pt x="4" y="46"/>
                        <a:pt x="4" y="46"/>
                      </a:cubicBezTo>
                      <a:cubicBezTo>
                        <a:pt x="4" y="46"/>
                        <a:pt x="4" y="45"/>
                        <a:pt x="4" y="45"/>
                      </a:cubicBezTo>
                      <a:cubicBezTo>
                        <a:pt x="4" y="45"/>
                        <a:pt x="4" y="44"/>
                        <a:pt x="5" y="44"/>
                      </a:cubicBezTo>
                      <a:close/>
                      <a:moveTo>
                        <a:pt x="4" y="49"/>
                      </a:moveTo>
                      <a:cubicBezTo>
                        <a:pt x="4" y="49"/>
                        <a:pt x="4" y="48"/>
                        <a:pt x="5" y="48"/>
                      </a:cubicBezTo>
                      <a:cubicBezTo>
                        <a:pt x="4" y="48"/>
                        <a:pt x="5" y="49"/>
                        <a:pt x="4" y="49"/>
                      </a:cubicBezTo>
                      <a:cubicBezTo>
                        <a:pt x="4" y="49"/>
                        <a:pt x="4" y="49"/>
                        <a:pt x="4" y="49"/>
                      </a:cubicBezTo>
                      <a:close/>
                      <a:moveTo>
                        <a:pt x="3" y="48"/>
                      </a:moveTo>
                      <a:cubicBezTo>
                        <a:pt x="4" y="48"/>
                        <a:pt x="4" y="48"/>
                        <a:pt x="4" y="47"/>
                      </a:cubicBezTo>
                      <a:cubicBezTo>
                        <a:pt x="4" y="48"/>
                        <a:pt x="3" y="49"/>
                        <a:pt x="3" y="48"/>
                      </a:cubicBezTo>
                      <a:close/>
                      <a:moveTo>
                        <a:pt x="3" y="47"/>
                      </a:moveTo>
                      <a:cubicBezTo>
                        <a:pt x="4" y="47"/>
                        <a:pt x="4" y="47"/>
                        <a:pt x="4" y="47"/>
                      </a:cubicBezTo>
                      <a:cubicBezTo>
                        <a:pt x="4" y="47"/>
                        <a:pt x="3" y="47"/>
                        <a:pt x="3" y="47"/>
                      </a:cubicBezTo>
                      <a:close/>
                      <a:moveTo>
                        <a:pt x="3" y="48"/>
                      </a:moveTo>
                      <a:cubicBezTo>
                        <a:pt x="3" y="48"/>
                        <a:pt x="3" y="48"/>
                        <a:pt x="3" y="47"/>
                      </a:cubicBezTo>
                      <a:cubicBezTo>
                        <a:pt x="3" y="48"/>
                        <a:pt x="3" y="48"/>
                        <a:pt x="3" y="48"/>
                      </a:cubicBezTo>
                      <a:cubicBezTo>
                        <a:pt x="3" y="48"/>
                        <a:pt x="3" y="48"/>
                        <a:pt x="3" y="48"/>
                      </a:cubicBezTo>
                      <a:close/>
                      <a:moveTo>
                        <a:pt x="2" y="46"/>
                      </a:moveTo>
                      <a:cubicBezTo>
                        <a:pt x="2" y="45"/>
                        <a:pt x="3" y="45"/>
                        <a:pt x="3" y="45"/>
                      </a:cubicBezTo>
                      <a:cubicBezTo>
                        <a:pt x="3" y="46"/>
                        <a:pt x="3" y="46"/>
                        <a:pt x="3" y="47"/>
                      </a:cubicBezTo>
                      <a:cubicBezTo>
                        <a:pt x="2" y="47"/>
                        <a:pt x="2" y="46"/>
                        <a:pt x="2" y="46"/>
                      </a:cubicBezTo>
                      <a:close/>
                      <a:moveTo>
                        <a:pt x="2" y="44"/>
                      </a:moveTo>
                      <a:cubicBezTo>
                        <a:pt x="2" y="44"/>
                        <a:pt x="2" y="44"/>
                        <a:pt x="2" y="44"/>
                      </a:cubicBezTo>
                      <a:cubicBezTo>
                        <a:pt x="2" y="44"/>
                        <a:pt x="2" y="44"/>
                        <a:pt x="2" y="44"/>
                      </a:cubicBezTo>
                      <a:cubicBezTo>
                        <a:pt x="2" y="44"/>
                        <a:pt x="2" y="44"/>
                        <a:pt x="2" y="44"/>
                      </a:cubicBezTo>
                      <a:close/>
                      <a:moveTo>
                        <a:pt x="2" y="40"/>
                      </a:moveTo>
                      <a:cubicBezTo>
                        <a:pt x="2" y="40"/>
                        <a:pt x="2" y="39"/>
                        <a:pt x="2" y="39"/>
                      </a:cubicBezTo>
                      <a:cubicBezTo>
                        <a:pt x="2" y="39"/>
                        <a:pt x="2" y="40"/>
                        <a:pt x="2" y="40"/>
                      </a:cubicBezTo>
                      <a:cubicBezTo>
                        <a:pt x="2" y="40"/>
                        <a:pt x="2" y="40"/>
                        <a:pt x="2" y="40"/>
                      </a:cubicBezTo>
                      <a:close/>
                      <a:moveTo>
                        <a:pt x="2" y="21"/>
                      </a:moveTo>
                      <a:cubicBezTo>
                        <a:pt x="2" y="21"/>
                        <a:pt x="2" y="22"/>
                        <a:pt x="2" y="22"/>
                      </a:cubicBezTo>
                      <a:cubicBezTo>
                        <a:pt x="2" y="22"/>
                        <a:pt x="2" y="22"/>
                        <a:pt x="1" y="23"/>
                      </a:cubicBezTo>
                      <a:cubicBezTo>
                        <a:pt x="1" y="22"/>
                        <a:pt x="1" y="21"/>
                        <a:pt x="2" y="21"/>
                      </a:cubicBezTo>
                      <a:close/>
                      <a:moveTo>
                        <a:pt x="1" y="18"/>
                      </a:moveTo>
                      <a:cubicBezTo>
                        <a:pt x="1" y="18"/>
                        <a:pt x="2" y="18"/>
                        <a:pt x="1" y="18"/>
                      </a:cubicBezTo>
                      <a:cubicBezTo>
                        <a:pt x="1" y="18"/>
                        <a:pt x="1" y="18"/>
                        <a:pt x="1" y="18"/>
                      </a:cubicBezTo>
                      <a:close/>
                    </a:path>
                  </a:pathLst>
                </a:custGeom>
                <a:solidFill>
                  <a:srgbClr val="FFFFFF">
                    <a:alpha val="100000"/>
                  </a:srgbClr>
                </a:solidFill>
                <a:ln w="7938">
                  <a:noFill/>
                </a:ln>
              </p:spPr>
              <p:txBody>
                <a:bodyPr/>
                <a:lstStyle/>
                <a:p>
                  <a:endParaRPr lang="zh-CN" altLang="en-US"/>
                </a:p>
              </p:txBody>
            </p:sp>
            <p:sp>
              <p:nvSpPr>
                <p:cNvPr id="1049246" name="任意多边形 11291"/>
                <p:cNvSpPr>
                  <a:spLocks noEditPoints="1"/>
                </p:cNvSpPr>
                <p:nvPr/>
              </p:nvSpPr>
              <p:spPr>
                <a:xfrm>
                  <a:off x="5547" y="3608"/>
                  <a:ext cx="77" cy="106"/>
                </a:xfrm>
                <a:custGeom>
                  <a:avLst/>
                  <a:gdLst/>
                  <a:ahLst/>
                  <a:cxnLst/>
                  <a:rect l="0" t="0" r="r" b="b"/>
                  <a:pathLst>
                    <a:path w="37" h="51">
                      <a:moveTo>
                        <a:pt x="1" y="49"/>
                      </a:moveTo>
                      <a:cubicBezTo>
                        <a:pt x="1" y="49"/>
                        <a:pt x="1" y="50"/>
                        <a:pt x="1" y="51"/>
                      </a:cubicBezTo>
                      <a:cubicBezTo>
                        <a:pt x="2" y="50"/>
                        <a:pt x="3" y="50"/>
                        <a:pt x="5" y="49"/>
                      </a:cubicBezTo>
                      <a:cubicBezTo>
                        <a:pt x="5" y="49"/>
                        <a:pt x="5" y="48"/>
                        <a:pt x="5" y="48"/>
                      </a:cubicBezTo>
                      <a:cubicBezTo>
                        <a:pt x="6" y="48"/>
                        <a:pt x="6" y="48"/>
                        <a:pt x="6" y="47"/>
                      </a:cubicBezTo>
                      <a:cubicBezTo>
                        <a:pt x="6" y="47"/>
                        <a:pt x="6" y="47"/>
                        <a:pt x="6" y="47"/>
                      </a:cubicBezTo>
                      <a:cubicBezTo>
                        <a:pt x="6" y="47"/>
                        <a:pt x="5" y="47"/>
                        <a:pt x="5" y="47"/>
                      </a:cubicBezTo>
                      <a:cubicBezTo>
                        <a:pt x="5" y="47"/>
                        <a:pt x="5" y="47"/>
                        <a:pt x="5" y="46"/>
                      </a:cubicBezTo>
                      <a:cubicBezTo>
                        <a:pt x="5" y="45"/>
                        <a:pt x="5" y="46"/>
                        <a:pt x="6" y="45"/>
                      </a:cubicBezTo>
                      <a:cubicBezTo>
                        <a:pt x="6" y="45"/>
                        <a:pt x="5" y="46"/>
                        <a:pt x="5" y="45"/>
                      </a:cubicBezTo>
                      <a:cubicBezTo>
                        <a:pt x="5" y="44"/>
                        <a:pt x="6" y="45"/>
                        <a:pt x="6" y="45"/>
                      </a:cubicBezTo>
                      <a:cubicBezTo>
                        <a:pt x="5" y="44"/>
                        <a:pt x="6" y="44"/>
                        <a:pt x="6" y="43"/>
                      </a:cubicBezTo>
                      <a:cubicBezTo>
                        <a:pt x="7" y="43"/>
                        <a:pt x="7" y="43"/>
                        <a:pt x="8" y="42"/>
                      </a:cubicBezTo>
                      <a:cubicBezTo>
                        <a:pt x="8" y="43"/>
                        <a:pt x="7" y="43"/>
                        <a:pt x="7" y="43"/>
                      </a:cubicBezTo>
                      <a:cubicBezTo>
                        <a:pt x="7" y="43"/>
                        <a:pt x="7" y="44"/>
                        <a:pt x="7" y="45"/>
                      </a:cubicBezTo>
                      <a:cubicBezTo>
                        <a:pt x="7" y="45"/>
                        <a:pt x="7" y="46"/>
                        <a:pt x="8" y="46"/>
                      </a:cubicBezTo>
                      <a:cubicBezTo>
                        <a:pt x="7" y="46"/>
                        <a:pt x="7" y="47"/>
                        <a:pt x="7" y="48"/>
                      </a:cubicBezTo>
                      <a:cubicBezTo>
                        <a:pt x="9" y="48"/>
                        <a:pt x="12" y="46"/>
                        <a:pt x="14" y="45"/>
                      </a:cubicBezTo>
                      <a:cubicBezTo>
                        <a:pt x="17" y="44"/>
                        <a:pt x="20" y="43"/>
                        <a:pt x="22" y="41"/>
                      </a:cubicBezTo>
                      <a:cubicBezTo>
                        <a:pt x="23" y="41"/>
                        <a:pt x="23" y="41"/>
                        <a:pt x="23" y="41"/>
                      </a:cubicBezTo>
                      <a:cubicBezTo>
                        <a:pt x="23" y="40"/>
                        <a:pt x="23" y="41"/>
                        <a:pt x="23" y="41"/>
                      </a:cubicBezTo>
                      <a:cubicBezTo>
                        <a:pt x="23" y="40"/>
                        <a:pt x="23" y="40"/>
                        <a:pt x="23" y="40"/>
                      </a:cubicBezTo>
                      <a:cubicBezTo>
                        <a:pt x="23" y="40"/>
                        <a:pt x="23" y="40"/>
                        <a:pt x="24" y="40"/>
                      </a:cubicBezTo>
                      <a:cubicBezTo>
                        <a:pt x="24" y="40"/>
                        <a:pt x="23" y="40"/>
                        <a:pt x="24" y="41"/>
                      </a:cubicBezTo>
                      <a:cubicBezTo>
                        <a:pt x="25" y="40"/>
                        <a:pt x="26" y="40"/>
                        <a:pt x="27" y="39"/>
                      </a:cubicBezTo>
                      <a:cubicBezTo>
                        <a:pt x="28" y="39"/>
                        <a:pt x="28" y="39"/>
                        <a:pt x="28" y="39"/>
                      </a:cubicBezTo>
                      <a:cubicBezTo>
                        <a:pt x="31" y="37"/>
                        <a:pt x="33" y="37"/>
                        <a:pt x="36" y="35"/>
                      </a:cubicBezTo>
                      <a:cubicBezTo>
                        <a:pt x="36" y="35"/>
                        <a:pt x="36" y="35"/>
                        <a:pt x="36" y="35"/>
                      </a:cubicBezTo>
                      <a:cubicBezTo>
                        <a:pt x="36" y="32"/>
                        <a:pt x="36" y="29"/>
                        <a:pt x="36" y="26"/>
                      </a:cubicBezTo>
                      <a:cubicBezTo>
                        <a:pt x="36" y="26"/>
                        <a:pt x="36" y="26"/>
                        <a:pt x="36" y="26"/>
                      </a:cubicBezTo>
                      <a:cubicBezTo>
                        <a:pt x="36" y="23"/>
                        <a:pt x="36" y="19"/>
                        <a:pt x="37" y="16"/>
                      </a:cubicBezTo>
                      <a:cubicBezTo>
                        <a:pt x="37" y="12"/>
                        <a:pt x="37" y="7"/>
                        <a:pt x="37" y="3"/>
                      </a:cubicBezTo>
                      <a:cubicBezTo>
                        <a:pt x="37" y="2"/>
                        <a:pt x="37" y="0"/>
                        <a:pt x="36" y="0"/>
                      </a:cubicBezTo>
                      <a:cubicBezTo>
                        <a:pt x="35" y="0"/>
                        <a:pt x="34" y="1"/>
                        <a:pt x="33" y="2"/>
                      </a:cubicBezTo>
                      <a:cubicBezTo>
                        <a:pt x="33" y="2"/>
                        <a:pt x="33" y="1"/>
                        <a:pt x="32" y="2"/>
                      </a:cubicBezTo>
                      <a:cubicBezTo>
                        <a:pt x="30" y="3"/>
                        <a:pt x="27" y="3"/>
                        <a:pt x="24" y="5"/>
                      </a:cubicBezTo>
                      <a:cubicBezTo>
                        <a:pt x="21" y="6"/>
                        <a:pt x="19" y="7"/>
                        <a:pt x="16" y="8"/>
                      </a:cubicBezTo>
                      <a:cubicBezTo>
                        <a:pt x="16" y="8"/>
                        <a:pt x="15" y="9"/>
                        <a:pt x="14" y="9"/>
                      </a:cubicBezTo>
                      <a:cubicBezTo>
                        <a:pt x="13" y="9"/>
                        <a:pt x="11" y="10"/>
                        <a:pt x="9" y="11"/>
                      </a:cubicBezTo>
                      <a:cubicBezTo>
                        <a:pt x="9" y="11"/>
                        <a:pt x="8" y="11"/>
                        <a:pt x="7" y="12"/>
                      </a:cubicBezTo>
                      <a:cubicBezTo>
                        <a:pt x="7" y="12"/>
                        <a:pt x="7" y="12"/>
                        <a:pt x="7" y="12"/>
                      </a:cubicBezTo>
                      <a:cubicBezTo>
                        <a:pt x="5" y="13"/>
                        <a:pt x="3" y="13"/>
                        <a:pt x="2" y="14"/>
                      </a:cubicBezTo>
                      <a:cubicBezTo>
                        <a:pt x="2" y="15"/>
                        <a:pt x="1" y="16"/>
                        <a:pt x="1" y="16"/>
                      </a:cubicBezTo>
                      <a:cubicBezTo>
                        <a:pt x="1" y="19"/>
                        <a:pt x="1" y="21"/>
                        <a:pt x="1" y="23"/>
                      </a:cubicBezTo>
                      <a:cubicBezTo>
                        <a:pt x="1" y="25"/>
                        <a:pt x="0" y="27"/>
                        <a:pt x="1" y="28"/>
                      </a:cubicBezTo>
                      <a:cubicBezTo>
                        <a:pt x="1" y="30"/>
                        <a:pt x="0" y="33"/>
                        <a:pt x="1" y="34"/>
                      </a:cubicBezTo>
                      <a:cubicBezTo>
                        <a:pt x="1" y="36"/>
                        <a:pt x="1" y="38"/>
                        <a:pt x="1" y="40"/>
                      </a:cubicBezTo>
                      <a:cubicBezTo>
                        <a:pt x="1" y="41"/>
                        <a:pt x="1" y="42"/>
                        <a:pt x="1" y="43"/>
                      </a:cubicBezTo>
                      <a:cubicBezTo>
                        <a:pt x="1" y="44"/>
                        <a:pt x="1" y="47"/>
                        <a:pt x="1" y="49"/>
                      </a:cubicBezTo>
                      <a:close/>
                      <a:moveTo>
                        <a:pt x="32" y="8"/>
                      </a:moveTo>
                      <a:cubicBezTo>
                        <a:pt x="31" y="8"/>
                        <a:pt x="31" y="8"/>
                        <a:pt x="31" y="8"/>
                      </a:cubicBezTo>
                      <a:cubicBezTo>
                        <a:pt x="31" y="8"/>
                        <a:pt x="31" y="8"/>
                        <a:pt x="32" y="7"/>
                      </a:cubicBezTo>
                      <a:cubicBezTo>
                        <a:pt x="31" y="8"/>
                        <a:pt x="32" y="8"/>
                        <a:pt x="32" y="8"/>
                      </a:cubicBezTo>
                      <a:close/>
                      <a:moveTo>
                        <a:pt x="32" y="9"/>
                      </a:moveTo>
                      <a:cubicBezTo>
                        <a:pt x="32" y="9"/>
                        <a:pt x="32" y="8"/>
                        <a:pt x="32" y="8"/>
                      </a:cubicBezTo>
                      <a:cubicBezTo>
                        <a:pt x="32" y="8"/>
                        <a:pt x="33" y="9"/>
                        <a:pt x="32" y="9"/>
                      </a:cubicBezTo>
                      <a:close/>
                      <a:moveTo>
                        <a:pt x="32" y="12"/>
                      </a:moveTo>
                      <a:cubicBezTo>
                        <a:pt x="32" y="12"/>
                        <a:pt x="32" y="11"/>
                        <a:pt x="32" y="11"/>
                      </a:cubicBezTo>
                      <a:cubicBezTo>
                        <a:pt x="32" y="11"/>
                        <a:pt x="32" y="12"/>
                        <a:pt x="32" y="12"/>
                      </a:cubicBezTo>
                      <a:cubicBezTo>
                        <a:pt x="32" y="12"/>
                        <a:pt x="32" y="12"/>
                        <a:pt x="32" y="12"/>
                      </a:cubicBezTo>
                      <a:close/>
                      <a:moveTo>
                        <a:pt x="30" y="11"/>
                      </a:moveTo>
                      <a:cubicBezTo>
                        <a:pt x="30" y="11"/>
                        <a:pt x="31" y="11"/>
                        <a:pt x="31" y="11"/>
                      </a:cubicBezTo>
                      <a:cubicBezTo>
                        <a:pt x="31" y="10"/>
                        <a:pt x="30" y="10"/>
                        <a:pt x="31" y="10"/>
                      </a:cubicBezTo>
                      <a:cubicBezTo>
                        <a:pt x="31" y="10"/>
                        <a:pt x="31" y="9"/>
                        <a:pt x="31" y="10"/>
                      </a:cubicBezTo>
                      <a:cubicBezTo>
                        <a:pt x="31" y="10"/>
                        <a:pt x="31" y="10"/>
                        <a:pt x="31" y="11"/>
                      </a:cubicBezTo>
                      <a:cubicBezTo>
                        <a:pt x="31" y="11"/>
                        <a:pt x="30" y="12"/>
                        <a:pt x="30" y="11"/>
                      </a:cubicBezTo>
                      <a:close/>
                      <a:moveTo>
                        <a:pt x="30" y="5"/>
                      </a:moveTo>
                      <a:cubicBezTo>
                        <a:pt x="30" y="5"/>
                        <a:pt x="30" y="6"/>
                        <a:pt x="30" y="6"/>
                      </a:cubicBezTo>
                      <a:cubicBezTo>
                        <a:pt x="30" y="6"/>
                        <a:pt x="30" y="6"/>
                        <a:pt x="30" y="5"/>
                      </a:cubicBezTo>
                      <a:close/>
                      <a:moveTo>
                        <a:pt x="13" y="29"/>
                      </a:moveTo>
                      <a:cubicBezTo>
                        <a:pt x="13" y="29"/>
                        <a:pt x="12" y="30"/>
                        <a:pt x="12" y="29"/>
                      </a:cubicBezTo>
                      <a:cubicBezTo>
                        <a:pt x="12" y="29"/>
                        <a:pt x="13" y="29"/>
                        <a:pt x="13" y="29"/>
                      </a:cubicBezTo>
                      <a:close/>
                      <a:moveTo>
                        <a:pt x="20" y="13"/>
                      </a:moveTo>
                      <a:cubicBezTo>
                        <a:pt x="21" y="13"/>
                        <a:pt x="22" y="13"/>
                        <a:pt x="22" y="14"/>
                      </a:cubicBezTo>
                      <a:cubicBezTo>
                        <a:pt x="23" y="15"/>
                        <a:pt x="22" y="17"/>
                        <a:pt x="22" y="18"/>
                      </a:cubicBezTo>
                      <a:cubicBezTo>
                        <a:pt x="21" y="19"/>
                        <a:pt x="20" y="20"/>
                        <a:pt x="20" y="20"/>
                      </a:cubicBezTo>
                      <a:cubicBezTo>
                        <a:pt x="20" y="21"/>
                        <a:pt x="21" y="20"/>
                        <a:pt x="22" y="21"/>
                      </a:cubicBezTo>
                      <a:cubicBezTo>
                        <a:pt x="23" y="22"/>
                        <a:pt x="23" y="24"/>
                        <a:pt x="21" y="26"/>
                      </a:cubicBezTo>
                      <a:cubicBezTo>
                        <a:pt x="20" y="27"/>
                        <a:pt x="20" y="28"/>
                        <a:pt x="19" y="28"/>
                      </a:cubicBezTo>
                      <a:cubicBezTo>
                        <a:pt x="17" y="30"/>
                        <a:pt x="15" y="30"/>
                        <a:pt x="14" y="29"/>
                      </a:cubicBezTo>
                      <a:cubicBezTo>
                        <a:pt x="14" y="29"/>
                        <a:pt x="13" y="27"/>
                        <a:pt x="14" y="25"/>
                      </a:cubicBezTo>
                      <a:cubicBezTo>
                        <a:pt x="14" y="25"/>
                        <a:pt x="14" y="25"/>
                        <a:pt x="14" y="25"/>
                      </a:cubicBezTo>
                      <a:cubicBezTo>
                        <a:pt x="15" y="23"/>
                        <a:pt x="15" y="23"/>
                        <a:pt x="16" y="22"/>
                      </a:cubicBezTo>
                      <a:cubicBezTo>
                        <a:pt x="15" y="21"/>
                        <a:pt x="14" y="21"/>
                        <a:pt x="14" y="19"/>
                      </a:cubicBezTo>
                      <a:cubicBezTo>
                        <a:pt x="14" y="17"/>
                        <a:pt x="15" y="16"/>
                        <a:pt x="16" y="15"/>
                      </a:cubicBezTo>
                      <a:cubicBezTo>
                        <a:pt x="17" y="14"/>
                        <a:pt x="19" y="13"/>
                        <a:pt x="20" y="13"/>
                      </a:cubicBezTo>
                      <a:close/>
                      <a:moveTo>
                        <a:pt x="13" y="34"/>
                      </a:moveTo>
                      <a:cubicBezTo>
                        <a:pt x="14" y="34"/>
                        <a:pt x="14" y="34"/>
                        <a:pt x="14" y="34"/>
                      </a:cubicBezTo>
                      <a:cubicBezTo>
                        <a:pt x="14" y="35"/>
                        <a:pt x="13" y="35"/>
                        <a:pt x="13" y="34"/>
                      </a:cubicBezTo>
                      <a:close/>
                      <a:moveTo>
                        <a:pt x="22" y="11"/>
                      </a:moveTo>
                      <a:cubicBezTo>
                        <a:pt x="22" y="12"/>
                        <a:pt x="22" y="11"/>
                        <a:pt x="22" y="11"/>
                      </a:cubicBezTo>
                      <a:cubicBezTo>
                        <a:pt x="22" y="11"/>
                        <a:pt x="22" y="11"/>
                        <a:pt x="22" y="11"/>
                      </a:cubicBezTo>
                      <a:close/>
                      <a:moveTo>
                        <a:pt x="24" y="10"/>
                      </a:moveTo>
                      <a:cubicBezTo>
                        <a:pt x="24" y="10"/>
                        <a:pt x="24" y="10"/>
                        <a:pt x="23" y="11"/>
                      </a:cubicBezTo>
                      <a:cubicBezTo>
                        <a:pt x="23" y="10"/>
                        <a:pt x="23" y="10"/>
                        <a:pt x="23" y="10"/>
                      </a:cubicBezTo>
                      <a:cubicBezTo>
                        <a:pt x="24" y="10"/>
                        <a:pt x="24" y="10"/>
                        <a:pt x="24" y="10"/>
                      </a:cubicBezTo>
                      <a:close/>
                      <a:moveTo>
                        <a:pt x="24" y="8"/>
                      </a:moveTo>
                      <a:cubicBezTo>
                        <a:pt x="24" y="8"/>
                        <a:pt x="24" y="8"/>
                        <a:pt x="24" y="7"/>
                      </a:cubicBezTo>
                      <a:cubicBezTo>
                        <a:pt x="25" y="7"/>
                        <a:pt x="24" y="8"/>
                        <a:pt x="24" y="8"/>
                      </a:cubicBezTo>
                      <a:close/>
                      <a:moveTo>
                        <a:pt x="26" y="31"/>
                      </a:moveTo>
                      <a:cubicBezTo>
                        <a:pt x="25" y="32"/>
                        <a:pt x="23" y="34"/>
                        <a:pt x="21" y="34"/>
                      </a:cubicBezTo>
                      <a:cubicBezTo>
                        <a:pt x="18" y="36"/>
                        <a:pt x="14" y="37"/>
                        <a:pt x="11" y="39"/>
                      </a:cubicBezTo>
                      <a:cubicBezTo>
                        <a:pt x="11" y="38"/>
                        <a:pt x="10" y="39"/>
                        <a:pt x="9" y="39"/>
                      </a:cubicBezTo>
                      <a:cubicBezTo>
                        <a:pt x="9" y="38"/>
                        <a:pt x="9" y="37"/>
                        <a:pt x="10" y="37"/>
                      </a:cubicBezTo>
                      <a:cubicBezTo>
                        <a:pt x="15" y="35"/>
                        <a:pt x="20" y="32"/>
                        <a:pt x="26" y="30"/>
                      </a:cubicBezTo>
                      <a:cubicBezTo>
                        <a:pt x="27" y="30"/>
                        <a:pt x="27" y="31"/>
                        <a:pt x="26" y="31"/>
                      </a:cubicBezTo>
                      <a:close/>
                      <a:moveTo>
                        <a:pt x="10" y="44"/>
                      </a:moveTo>
                      <a:cubicBezTo>
                        <a:pt x="10" y="44"/>
                        <a:pt x="10" y="45"/>
                        <a:pt x="10" y="45"/>
                      </a:cubicBezTo>
                      <a:cubicBezTo>
                        <a:pt x="10" y="45"/>
                        <a:pt x="9" y="45"/>
                        <a:pt x="10" y="44"/>
                      </a:cubicBezTo>
                      <a:close/>
                      <a:moveTo>
                        <a:pt x="10" y="41"/>
                      </a:moveTo>
                      <a:cubicBezTo>
                        <a:pt x="10" y="41"/>
                        <a:pt x="11" y="41"/>
                        <a:pt x="11" y="41"/>
                      </a:cubicBezTo>
                      <a:cubicBezTo>
                        <a:pt x="12" y="40"/>
                        <a:pt x="14" y="39"/>
                        <a:pt x="15" y="39"/>
                      </a:cubicBezTo>
                      <a:cubicBezTo>
                        <a:pt x="16" y="39"/>
                        <a:pt x="16" y="39"/>
                        <a:pt x="16" y="39"/>
                      </a:cubicBezTo>
                      <a:cubicBezTo>
                        <a:pt x="17" y="39"/>
                        <a:pt x="17" y="38"/>
                        <a:pt x="18" y="38"/>
                      </a:cubicBezTo>
                      <a:cubicBezTo>
                        <a:pt x="21" y="37"/>
                        <a:pt x="24" y="35"/>
                        <a:pt x="26" y="35"/>
                      </a:cubicBezTo>
                      <a:cubicBezTo>
                        <a:pt x="26" y="35"/>
                        <a:pt x="26" y="36"/>
                        <a:pt x="26" y="36"/>
                      </a:cubicBezTo>
                      <a:cubicBezTo>
                        <a:pt x="22" y="39"/>
                        <a:pt x="16" y="41"/>
                        <a:pt x="11" y="43"/>
                      </a:cubicBezTo>
                      <a:cubicBezTo>
                        <a:pt x="11" y="43"/>
                        <a:pt x="11" y="44"/>
                        <a:pt x="11" y="44"/>
                      </a:cubicBezTo>
                      <a:cubicBezTo>
                        <a:pt x="10" y="44"/>
                        <a:pt x="10" y="44"/>
                        <a:pt x="9" y="44"/>
                      </a:cubicBezTo>
                      <a:cubicBezTo>
                        <a:pt x="9" y="43"/>
                        <a:pt x="9" y="42"/>
                        <a:pt x="10" y="41"/>
                      </a:cubicBezTo>
                      <a:close/>
                      <a:moveTo>
                        <a:pt x="5" y="47"/>
                      </a:moveTo>
                      <a:cubicBezTo>
                        <a:pt x="5" y="47"/>
                        <a:pt x="5" y="47"/>
                        <a:pt x="5" y="47"/>
                      </a:cubicBezTo>
                      <a:cubicBezTo>
                        <a:pt x="5" y="47"/>
                        <a:pt x="5" y="48"/>
                        <a:pt x="5" y="48"/>
                      </a:cubicBezTo>
                      <a:cubicBezTo>
                        <a:pt x="5" y="48"/>
                        <a:pt x="5" y="48"/>
                        <a:pt x="5" y="47"/>
                      </a:cubicBezTo>
                      <a:close/>
                      <a:moveTo>
                        <a:pt x="5" y="35"/>
                      </a:moveTo>
                      <a:cubicBezTo>
                        <a:pt x="5" y="36"/>
                        <a:pt x="5" y="36"/>
                        <a:pt x="5" y="36"/>
                      </a:cubicBezTo>
                      <a:cubicBezTo>
                        <a:pt x="5" y="36"/>
                        <a:pt x="5" y="37"/>
                        <a:pt x="4" y="37"/>
                      </a:cubicBezTo>
                      <a:cubicBezTo>
                        <a:pt x="5" y="36"/>
                        <a:pt x="5" y="35"/>
                        <a:pt x="5" y="35"/>
                      </a:cubicBezTo>
                      <a:cubicBezTo>
                        <a:pt x="5" y="35"/>
                        <a:pt x="6" y="35"/>
                        <a:pt x="5" y="35"/>
                      </a:cubicBezTo>
                      <a:cubicBezTo>
                        <a:pt x="5" y="35"/>
                        <a:pt x="5" y="35"/>
                        <a:pt x="5" y="35"/>
                      </a:cubicBezTo>
                      <a:cubicBezTo>
                        <a:pt x="5" y="35"/>
                        <a:pt x="5" y="35"/>
                        <a:pt x="5" y="35"/>
                      </a:cubicBezTo>
                      <a:close/>
                      <a:moveTo>
                        <a:pt x="6" y="37"/>
                      </a:moveTo>
                      <a:cubicBezTo>
                        <a:pt x="6" y="38"/>
                        <a:pt x="6" y="37"/>
                        <a:pt x="6" y="38"/>
                      </a:cubicBezTo>
                      <a:cubicBezTo>
                        <a:pt x="6" y="38"/>
                        <a:pt x="5" y="38"/>
                        <a:pt x="6" y="37"/>
                      </a:cubicBezTo>
                      <a:close/>
                      <a:moveTo>
                        <a:pt x="4" y="18"/>
                      </a:moveTo>
                      <a:cubicBezTo>
                        <a:pt x="4" y="18"/>
                        <a:pt x="5" y="17"/>
                        <a:pt x="5" y="17"/>
                      </a:cubicBezTo>
                      <a:cubicBezTo>
                        <a:pt x="5" y="17"/>
                        <a:pt x="5" y="17"/>
                        <a:pt x="6" y="17"/>
                      </a:cubicBezTo>
                      <a:cubicBezTo>
                        <a:pt x="5" y="17"/>
                        <a:pt x="5" y="18"/>
                        <a:pt x="4" y="18"/>
                      </a:cubicBezTo>
                      <a:close/>
                      <a:moveTo>
                        <a:pt x="5" y="19"/>
                      </a:moveTo>
                      <a:cubicBezTo>
                        <a:pt x="5" y="19"/>
                        <a:pt x="6" y="19"/>
                        <a:pt x="5" y="19"/>
                      </a:cubicBezTo>
                      <a:cubicBezTo>
                        <a:pt x="5" y="19"/>
                        <a:pt x="5" y="19"/>
                        <a:pt x="5" y="19"/>
                      </a:cubicBezTo>
                      <a:cubicBezTo>
                        <a:pt x="5" y="19"/>
                        <a:pt x="5" y="19"/>
                        <a:pt x="5" y="19"/>
                      </a:cubicBezTo>
                      <a:cubicBezTo>
                        <a:pt x="5" y="19"/>
                        <a:pt x="5" y="19"/>
                        <a:pt x="5" y="19"/>
                      </a:cubicBezTo>
                      <a:close/>
                      <a:moveTo>
                        <a:pt x="4" y="29"/>
                      </a:moveTo>
                      <a:cubicBezTo>
                        <a:pt x="4" y="29"/>
                        <a:pt x="4" y="29"/>
                        <a:pt x="4" y="29"/>
                      </a:cubicBezTo>
                      <a:cubicBezTo>
                        <a:pt x="4" y="29"/>
                        <a:pt x="4" y="29"/>
                        <a:pt x="4" y="29"/>
                      </a:cubicBezTo>
                      <a:cubicBezTo>
                        <a:pt x="4" y="29"/>
                        <a:pt x="4" y="29"/>
                        <a:pt x="5" y="29"/>
                      </a:cubicBezTo>
                      <a:cubicBezTo>
                        <a:pt x="4" y="29"/>
                        <a:pt x="4" y="29"/>
                        <a:pt x="4" y="29"/>
                      </a:cubicBezTo>
                      <a:close/>
                      <a:moveTo>
                        <a:pt x="4" y="27"/>
                      </a:moveTo>
                      <a:cubicBezTo>
                        <a:pt x="4" y="26"/>
                        <a:pt x="4" y="26"/>
                        <a:pt x="4" y="25"/>
                      </a:cubicBezTo>
                      <a:cubicBezTo>
                        <a:pt x="5" y="25"/>
                        <a:pt x="5" y="25"/>
                        <a:pt x="5" y="25"/>
                      </a:cubicBezTo>
                      <a:cubicBezTo>
                        <a:pt x="5" y="26"/>
                        <a:pt x="4" y="26"/>
                        <a:pt x="5" y="26"/>
                      </a:cubicBezTo>
                      <a:cubicBezTo>
                        <a:pt x="4" y="27"/>
                        <a:pt x="4" y="27"/>
                        <a:pt x="4" y="27"/>
                      </a:cubicBezTo>
                      <a:close/>
                      <a:moveTo>
                        <a:pt x="5" y="14"/>
                      </a:moveTo>
                      <a:cubicBezTo>
                        <a:pt x="5" y="14"/>
                        <a:pt x="4" y="14"/>
                        <a:pt x="4" y="14"/>
                      </a:cubicBezTo>
                      <a:cubicBezTo>
                        <a:pt x="5" y="13"/>
                        <a:pt x="5" y="13"/>
                        <a:pt x="5" y="14"/>
                      </a:cubicBezTo>
                      <a:close/>
                      <a:moveTo>
                        <a:pt x="6" y="16"/>
                      </a:moveTo>
                      <a:cubicBezTo>
                        <a:pt x="5" y="16"/>
                        <a:pt x="5" y="17"/>
                        <a:pt x="5" y="16"/>
                      </a:cubicBezTo>
                      <a:cubicBezTo>
                        <a:pt x="5" y="16"/>
                        <a:pt x="5" y="16"/>
                        <a:pt x="6" y="16"/>
                      </a:cubicBezTo>
                      <a:cubicBezTo>
                        <a:pt x="6" y="16"/>
                        <a:pt x="6" y="16"/>
                        <a:pt x="6" y="16"/>
                      </a:cubicBezTo>
                      <a:close/>
                      <a:moveTo>
                        <a:pt x="7" y="17"/>
                      </a:moveTo>
                      <a:cubicBezTo>
                        <a:pt x="7" y="17"/>
                        <a:pt x="7" y="18"/>
                        <a:pt x="6" y="18"/>
                      </a:cubicBezTo>
                      <a:cubicBezTo>
                        <a:pt x="6" y="18"/>
                        <a:pt x="6" y="17"/>
                        <a:pt x="7" y="17"/>
                      </a:cubicBezTo>
                      <a:close/>
                      <a:moveTo>
                        <a:pt x="8" y="19"/>
                      </a:moveTo>
                      <a:cubicBezTo>
                        <a:pt x="7" y="19"/>
                        <a:pt x="7" y="19"/>
                        <a:pt x="7" y="19"/>
                      </a:cubicBezTo>
                      <a:cubicBezTo>
                        <a:pt x="7" y="19"/>
                        <a:pt x="7" y="18"/>
                        <a:pt x="7" y="18"/>
                      </a:cubicBezTo>
                      <a:cubicBezTo>
                        <a:pt x="7" y="18"/>
                        <a:pt x="8" y="18"/>
                        <a:pt x="8" y="19"/>
                      </a:cubicBezTo>
                      <a:close/>
                      <a:moveTo>
                        <a:pt x="7" y="14"/>
                      </a:moveTo>
                      <a:cubicBezTo>
                        <a:pt x="8" y="14"/>
                        <a:pt x="7" y="14"/>
                        <a:pt x="7" y="13"/>
                      </a:cubicBezTo>
                      <a:cubicBezTo>
                        <a:pt x="8" y="13"/>
                        <a:pt x="8" y="14"/>
                        <a:pt x="7" y="14"/>
                      </a:cubicBezTo>
                      <a:close/>
                      <a:moveTo>
                        <a:pt x="8" y="21"/>
                      </a:moveTo>
                      <a:cubicBezTo>
                        <a:pt x="7" y="21"/>
                        <a:pt x="7" y="21"/>
                        <a:pt x="8" y="21"/>
                      </a:cubicBezTo>
                      <a:cubicBezTo>
                        <a:pt x="8" y="21"/>
                        <a:pt x="8" y="21"/>
                        <a:pt x="8" y="21"/>
                      </a:cubicBezTo>
                      <a:close/>
                      <a:moveTo>
                        <a:pt x="8" y="18"/>
                      </a:moveTo>
                      <a:cubicBezTo>
                        <a:pt x="8" y="17"/>
                        <a:pt x="8" y="17"/>
                        <a:pt x="8" y="17"/>
                      </a:cubicBezTo>
                      <a:cubicBezTo>
                        <a:pt x="8" y="17"/>
                        <a:pt x="8" y="18"/>
                        <a:pt x="8" y="18"/>
                      </a:cubicBezTo>
                      <a:close/>
                      <a:moveTo>
                        <a:pt x="8" y="46"/>
                      </a:moveTo>
                      <a:cubicBezTo>
                        <a:pt x="8" y="45"/>
                        <a:pt x="8" y="45"/>
                        <a:pt x="8" y="45"/>
                      </a:cubicBezTo>
                      <a:cubicBezTo>
                        <a:pt x="9" y="45"/>
                        <a:pt x="8" y="46"/>
                        <a:pt x="8" y="46"/>
                      </a:cubicBezTo>
                      <a:close/>
                      <a:moveTo>
                        <a:pt x="8" y="45"/>
                      </a:moveTo>
                      <a:cubicBezTo>
                        <a:pt x="8" y="44"/>
                        <a:pt x="8" y="44"/>
                        <a:pt x="8" y="44"/>
                      </a:cubicBezTo>
                      <a:cubicBezTo>
                        <a:pt x="8" y="44"/>
                        <a:pt x="8" y="44"/>
                        <a:pt x="8" y="45"/>
                      </a:cubicBezTo>
                      <a:cubicBezTo>
                        <a:pt x="8" y="45"/>
                        <a:pt x="8" y="45"/>
                        <a:pt x="8" y="45"/>
                      </a:cubicBezTo>
                      <a:close/>
                      <a:moveTo>
                        <a:pt x="8" y="43"/>
                      </a:moveTo>
                      <a:cubicBezTo>
                        <a:pt x="8" y="43"/>
                        <a:pt x="8" y="43"/>
                        <a:pt x="8" y="42"/>
                      </a:cubicBezTo>
                      <a:cubicBezTo>
                        <a:pt x="8" y="42"/>
                        <a:pt x="8" y="42"/>
                        <a:pt x="8" y="43"/>
                      </a:cubicBezTo>
                      <a:cubicBezTo>
                        <a:pt x="8" y="43"/>
                        <a:pt x="8" y="43"/>
                        <a:pt x="8" y="43"/>
                      </a:cubicBezTo>
                      <a:close/>
                      <a:moveTo>
                        <a:pt x="7" y="33"/>
                      </a:moveTo>
                      <a:cubicBezTo>
                        <a:pt x="7" y="32"/>
                        <a:pt x="7" y="32"/>
                        <a:pt x="8" y="32"/>
                      </a:cubicBezTo>
                      <a:cubicBezTo>
                        <a:pt x="8" y="33"/>
                        <a:pt x="7" y="33"/>
                        <a:pt x="7" y="33"/>
                      </a:cubicBezTo>
                      <a:close/>
                      <a:moveTo>
                        <a:pt x="7" y="20"/>
                      </a:moveTo>
                      <a:cubicBezTo>
                        <a:pt x="7" y="20"/>
                        <a:pt x="7" y="19"/>
                        <a:pt x="7" y="19"/>
                      </a:cubicBezTo>
                      <a:cubicBezTo>
                        <a:pt x="7" y="19"/>
                        <a:pt x="7" y="19"/>
                        <a:pt x="7" y="20"/>
                      </a:cubicBezTo>
                      <a:close/>
                      <a:moveTo>
                        <a:pt x="6" y="41"/>
                      </a:moveTo>
                      <a:cubicBezTo>
                        <a:pt x="5" y="41"/>
                        <a:pt x="6" y="40"/>
                        <a:pt x="5" y="40"/>
                      </a:cubicBezTo>
                      <a:cubicBezTo>
                        <a:pt x="5" y="41"/>
                        <a:pt x="5" y="41"/>
                        <a:pt x="5" y="42"/>
                      </a:cubicBezTo>
                      <a:cubicBezTo>
                        <a:pt x="4" y="41"/>
                        <a:pt x="5" y="40"/>
                        <a:pt x="5" y="40"/>
                      </a:cubicBezTo>
                      <a:cubicBezTo>
                        <a:pt x="5" y="40"/>
                        <a:pt x="5" y="40"/>
                        <a:pt x="6" y="40"/>
                      </a:cubicBezTo>
                      <a:cubicBezTo>
                        <a:pt x="6" y="40"/>
                        <a:pt x="6" y="41"/>
                        <a:pt x="6" y="41"/>
                      </a:cubicBezTo>
                      <a:cubicBezTo>
                        <a:pt x="6" y="41"/>
                        <a:pt x="6" y="40"/>
                        <a:pt x="6" y="40"/>
                      </a:cubicBezTo>
                      <a:cubicBezTo>
                        <a:pt x="6" y="40"/>
                        <a:pt x="6" y="40"/>
                        <a:pt x="6" y="39"/>
                      </a:cubicBezTo>
                      <a:cubicBezTo>
                        <a:pt x="6" y="39"/>
                        <a:pt x="6" y="39"/>
                        <a:pt x="6" y="38"/>
                      </a:cubicBezTo>
                      <a:cubicBezTo>
                        <a:pt x="6" y="39"/>
                        <a:pt x="7" y="40"/>
                        <a:pt x="7" y="40"/>
                      </a:cubicBezTo>
                      <a:cubicBezTo>
                        <a:pt x="7" y="40"/>
                        <a:pt x="6" y="41"/>
                        <a:pt x="6" y="41"/>
                      </a:cubicBezTo>
                      <a:cubicBezTo>
                        <a:pt x="7" y="41"/>
                        <a:pt x="7" y="42"/>
                        <a:pt x="6" y="42"/>
                      </a:cubicBezTo>
                      <a:cubicBezTo>
                        <a:pt x="6" y="42"/>
                        <a:pt x="6" y="42"/>
                        <a:pt x="6" y="41"/>
                      </a:cubicBezTo>
                      <a:cubicBezTo>
                        <a:pt x="6" y="41"/>
                        <a:pt x="6" y="41"/>
                        <a:pt x="6" y="41"/>
                      </a:cubicBezTo>
                      <a:close/>
                      <a:moveTo>
                        <a:pt x="4" y="44"/>
                      </a:moveTo>
                      <a:cubicBezTo>
                        <a:pt x="4" y="44"/>
                        <a:pt x="4" y="44"/>
                        <a:pt x="4" y="44"/>
                      </a:cubicBezTo>
                      <a:cubicBezTo>
                        <a:pt x="4" y="44"/>
                        <a:pt x="4" y="44"/>
                        <a:pt x="4" y="43"/>
                      </a:cubicBezTo>
                      <a:cubicBezTo>
                        <a:pt x="5" y="44"/>
                        <a:pt x="5" y="43"/>
                        <a:pt x="6" y="43"/>
                      </a:cubicBezTo>
                      <a:cubicBezTo>
                        <a:pt x="6" y="43"/>
                        <a:pt x="6" y="43"/>
                        <a:pt x="6" y="44"/>
                      </a:cubicBezTo>
                      <a:cubicBezTo>
                        <a:pt x="5" y="44"/>
                        <a:pt x="5" y="44"/>
                        <a:pt x="5" y="44"/>
                      </a:cubicBezTo>
                      <a:cubicBezTo>
                        <a:pt x="5" y="44"/>
                        <a:pt x="5" y="45"/>
                        <a:pt x="5" y="45"/>
                      </a:cubicBezTo>
                      <a:cubicBezTo>
                        <a:pt x="4" y="45"/>
                        <a:pt x="4" y="45"/>
                        <a:pt x="4" y="44"/>
                      </a:cubicBezTo>
                      <a:close/>
                      <a:moveTo>
                        <a:pt x="3" y="40"/>
                      </a:moveTo>
                      <a:cubicBezTo>
                        <a:pt x="4" y="40"/>
                        <a:pt x="3" y="40"/>
                        <a:pt x="4" y="40"/>
                      </a:cubicBezTo>
                      <a:cubicBezTo>
                        <a:pt x="5" y="39"/>
                        <a:pt x="4" y="39"/>
                        <a:pt x="4" y="38"/>
                      </a:cubicBezTo>
                      <a:cubicBezTo>
                        <a:pt x="5" y="38"/>
                        <a:pt x="5" y="39"/>
                        <a:pt x="5" y="39"/>
                      </a:cubicBezTo>
                      <a:cubicBezTo>
                        <a:pt x="5" y="39"/>
                        <a:pt x="6" y="38"/>
                        <a:pt x="6" y="38"/>
                      </a:cubicBezTo>
                      <a:cubicBezTo>
                        <a:pt x="5" y="39"/>
                        <a:pt x="5" y="39"/>
                        <a:pt x="5" y="40"/>
                      </a:cubicBezTo>
                      <a:cubicBezTo>
                        <a:pt x="4" y="40"/>
                        <a:pt x="3" y="41"/>
                        <a:pt x="3" y="40"/>
                      </a:cubicBezTo>
                      <a:close/>
                      <a:moveTo>
                        <a:pt x="2" y="44"/>
                      </a:moveTo>
                      <a:cubicBezTo>
                        <a:pt x="2" y="44"/>
                        <a:pt x="2" y="43"/>
                        <a:pt x="3" y="43"/>
                      </a:cubicBezTo>
                      <a:cubicBezTo>
                        <a:pt x="3" y="43"/>
                        <a:pt x="3" y="44"/>
                        <a:pt x="3" y="44"/>
                      </a:cubicBezTo>
                      <a:cubicBezTo>
                        <a:pt x="3" y="44"/>
                        <a:pt x="2" y="44"/>
                        <a:pt x="2" y="44"/>
                      </a:cubicBezTo>
                      <a:close/>
                      <a:moveTo>
                        <a:pt x="2" y="48"/>
                      </a:moveTo>
                      <a:cubicBezTo>
                        <a:pt x="2" y="47"/>
                        <a:pt x="2" y="47"/>
                        <a:pt x="2" y="46"/>
                      </a:cubicBezTo>
                      <a:cubicBezTo>
                        <a:pt x="2" y="47"/>
                        <a:pt x="2" y="47"/>
                        <a:pt x="2" y="47"/>
                      </a:cubicBezTo>
                      <a:cubicBezTo>
                        <a:pt x="2" y="48"/>
                        <a:pt x="2" y="47"/>
                        <a:pt x="2" y="48"/>
                      </a:cubicBezTo>
                      <a:close/>
                    </a:path>
                  </a:pathLst>
                </a:custGeom>
                <a:solidFill>
                  <a:srgbClr val="FFFFFF">
                    <a:alpha val="100000"/>
                  </a:srgbClr>
                </a:solidFill>
                <a:ln w="8001">
                  <a:noFill/>
                </a:ln>
              </p:spPr>
              <p:txBody>
                <a:bodyPr/>
                <a:lstStyle/>
                <a:p>
                  <a:endParaRPr lang="zh-CN" altLang="en-US"/>
                </a:p>
              </p:txBody>
            </p:sp>
            <p:sp>
              <p:nvSpPr>
                <p:cNvPr id="1049247" name="任意多边形 11292"/>
                <p:cNvSpPr>
                  <a:spLocks noEditPoints="1"/>
                </p:cNvSpPr>
                <p:nvPr/>
              </p:nvSpPr>
              <p:spPr>
                <a:xfrm>
                  <a:off x="5256" y="3726"/>
                  <a:ext cx="78" cy="117"/>
                </a:xfrm>
                <a:custGeom>
                  <a:avLst/>
                  <a:gdLst/>
                  <a:ahLst/>
                  <a:cxnLst/>
                  <a:rect l="0" t="0" r="r" b="b"/>
                  <a:pathLst>
                    <a:path w="38" h="56">
                      <a:moveTo>
                        <a:pt x="1" y="18"/>
                      </a:moveTo>
                      <a:cubicBezTo>
                        <a:pt x="1" y="20"/>
                        <a:pt x="0" y="21"/>
                        <a:pt x="1" y="22"/>
                      </a:cubicBezTo>
                      <a:cubicBezTo>
                        <a:pt x="1" y="23"/>
                        <a:pt x="1" y="23"/>
                        <a:pt x="1" y="24"/>
                      </a:cubicBezTo>
                      <a:cubicBezTo>
                        <a:pt x="1" y="25"/>
                        <a:pt x="1" y="26"/>
                        <a:pt x="1" y="26"/>
                      </a:cubicBezTo>
                      <a:cubicBezTo>
                        <a:pt x="1" y="30"/>
                        <a:pt x="2" y="34"/>
                        <a:pt x="2" y="37"/>
                      </a:cubicBezTo>
                      <a:cubicBezTo>
                        <a:pt x="2" y="38"/>
                        <a:pt x="2" y="39"/>
                        <a:pt x="2" y="40"/>
                      </a:cubicBezTo>
                      <a:cubicBezTo>
                        <a:pt x="2" y="40"/>
                        <a:pt x="2" y="41"/>
                        <a:pt x="2" y="41"/>
                      </a:cubicBezTo>
                      <a:cubicBezTo>
                        <a:pt x="2" y="46"/>
                        <a:pt x="2" y="51"/>
                        <a:pt x="3" y="56"/>
                      </a:cubicBezTo>
                      <a:cubicBezTo>
                        <a:pt x="4" y="55"/>
                        <a:pt x="5" y="55"/>
                        <a:pt x="6" y="54"/>
                      </a:cubicBezTo>
                      <a:cubicBezTo>
                        <a:pt x="6" y="54"/>
                        <a:pt x="6" y="54"/>
                        <a:pt x="7" y="54"/>
                      </a:cubicBezTo>
                      <a:cubicBezTo>
                        <a:pt x="8" y="54"/>
                        <a:pt x="9" y="53"/>
                        <a:pt x="10" y="53"/>
                      </a:cubicBezTo>
                      <a:cubicBezTo>
                        <a:pt x="10" y="53"/>
                        <a:pt x="10" y="52"/>
                        <a:pt x="10" y="52"/>
                      </a:cubicBezTo>
                      <a:cubicBezTo>
                        <a:pt x="11" y="52"/>
                        <a:pt x="11" y="52"/>
                        <a:pt x="11" y="52"/>
                      </a:cubicBezTo>
                      <a:cubicBezTo>
                        <a:pt x="11" y="52"/>
                        <a:pt x="12" y="52"/>
                        <a:pt x="12" y="52"/>
                      </a:cubicBezTo>
                      <a:cubicBezTo>
                        <a:pt x="12" y="52"/>
                        <a:pt x="12" y="52"/>
                        <a:pt x="13" y="52"/>
                      </a:cubicBezTo>
                      <a:cubicBezTo>
                        <a:pt x="15" y="51"/>
                        <a:pt x="16" y="50"/>
                        <a:pt x="18" y="49"/>
                      </a:cubicBezTo>
                      <a:cubicBezTo>
                        <a:pt x="18" y="48"/>
                        <a:pt x="18" y="48"/>
                        <a:pt x="18" y="47"/>
                      </a:cubicBezTo>
                      <a:cubicBezTo>
                        <a:pt x="18" y="47"/>
                        <a:pt x="18" y="47"/>
                        <a:pt x="18" y="48"/>
                      </a:cubicBezTo>
                      <a:cubicBezTo>
                        <a:pt x="19" y="47"/>
                        <a:pt x="18" y="47"/>
                        <a:pt x="19" y="47"/>
                      </a:cubicBezTo>
                      <a:cubicBezTo>
                        <a:pt x="19" y="47"/>
                        <a:pt x="19" y="47"/>
                        <a:pt x="19" y="48"/>
                      </a:cubicBezTo>
                      <a:cubicBezTo>
                        <a:pt x="20" y="48"/>
                        <a:pt x="19" y="47"/>
                        <a:pt x="20" y="47"/>
                      </a:cubicBezTo>
                      <a:cubicBezTo>
                        <a:pt x="20" y="48"/>
                        <a:pt x="19" y="48"/>
                        <a:pt x="19" y="48"/>
                      </a:cubicBezTo>
                      <a:cubicBezTo>
                        <a:pt x="20" y="49"/>
                        <a:pt x="20" y="48"/>
                        <a:pt x="20" y="48"/>
                      </a:cubicBezTo>
                      <a:cubicBezTo>
                        <a:pt x="20" y="48"/>
                        <a:pt x="21" y="48"/>
                        <a:pt x="21" y="48"/>
                      </a:cubicBezTo>
                      <a:cubicBezTo>
                        <a:pt x="22" y="47"/>
                        <a:pt x="24" y="47"/>
                        <a:pt x="25" y="46"/>
                      </a:cubicBezTo>
                      <a:cubicBezTo>
                        <a:pt x="26" y="46"/>
                        <a:pt x="26" y="46"/>
                        <a:pt x="26" y="46"/>
                      </a:cubicBezTo>
                      <a:cubicBezTo>
                        <a:pt x="30" y="44"/>
                        <a:pt x="33" y="42"/>
                        <a:pt x="37" y="40"/>
                      </a:cubicBezTo>
                      <a:cubicBezTo>
                        <a:pt x="38" y="36"/>
                        <a:pt x="37" y="32"/>
                        <a:pt x="37" y="28"/>
                      </a:cubicBezTo>
                      <a:cubicBezTo>
                        <a:pt x="37" y="27"/>
                        <a:pt x="37" y="27"/>
                        <a:pt x="37" y="27"/>
                      </a:cubicBezTo>
                      <a:cubicBezTo>
                        <a:pt x="36" y="23"/>
                        <a:pt x="37" y="19"/>
                        <a:pt x="37" y="15"/>
                      </a:cubicBezTo>
                      <a:cubicBezTo>
                        <a:pt x="36" y="14"/>
                        <a:pt x="37" y="12"/>
                        <a:pt x="37" y="11"/>
                      </a:cubicBezTo>
                      <a:cubicBezTo>
                        <a:pt x="36" y="11"/>
                        <a:pt x="36" y="9"/>
                        <a:pt x="36" y="8"/>
                      </a:cubicBezTo>
                      <a:cubicBezTo>
                        <a:pt x="36" y="8"/>
                        <a:pt x="36" y="8"/>
                        <a:pt x="36" y="7"/>
                      </a:cubicBezTo>
                      <a:cubicBezTo>
                        <a:pt x="36" y="5"/>
                        <a:pt x="36" y="2"/>
                        <a:pt x="36" y="0"/>
                      </a:cubicBezTo>
                      <a:cubicBezTo>
                        <a:pt x="27" y="3"/>
                        <a:pt x="18" y="7"/>
                        <a:pt x="9" y="10"/>
                      </a:cubicBezTo>
                      <a:cubicBezTo>
                        <a:pt x="9" y="10"/>
                        <a:pt x="9" y="11"/>
                        <a:pt x="8" y="11"/>
                      </a:cubicBezTo>
                      <a:cubicBezTo>
                        <a:pt x="6" y="11"/>
                        <a:pt x="3" y="14"/>
                        <a:pt x="1" y="14"/>
                      </a:cubicBezTo>
                      <a:cubicBezTo>
                        <a:pt x="0" y="15"/>
                        <a:pt x="0" y="16"/>
                        <a:pt x="1" y="16"/>
                      </a:cubicBezTo>
                      <a:cubicBezTo>
                        <a:pt x="0" y="17"/>
                        <a:pt x="1" y="18"/>
                        <a:pt x="1" y="18"/>
                      </a:cubicBezTo>
                      <a:close/>
                      <a:moveTo>
                        <a:pt x="12" y="13"/>
                      </a:moveTo>
                      <a:cubicBezTo>
                        <a:pt x="11" y="14"/>
                        <a:pt x="11" y="14"/>
                        <a:pt x="11" y="14"/>
                      </a:cubicBezTo>
                      <a:cubicBezTo>
                        <a:pt x="11" y="14"/>
                        <a:pt x="11" y="14"/>
                        <a:pt x="11" y="13"/>
                      </a:cubicBezTo>
                      <a:cubicBezTo>
                        <a:pt x="11" y="13"/>
                        <a:pt x="11" y="13"/>
                        <a:pt x="12" y="13"/>
                      </a:cubicBezTo>
                      <a:close/>
                      <a:moveTo>
                        <a:pt x="16" y="26"/>
                      </a:moveTo>
                      <a:cubicBezTo>
                        <a:pt x="16" y="31"/>
                        <a:pt x="17" y="36"/>
                        <a:pt x="16" y="41"/>
                      </a:cubicBezTo>
                      <a:cubicBezTo>
                        <a:pt x="16" y="41"/>
                        <a:pt x="15" y="42"/>
                        <a:pt x="14" y="41"/>
                      </a:cubicBezTo>
                      <a:cubicBezTo>
                        <a:pt x="14" y="35"/>
                        <a:pt x="14" y="27"/>
                        <a:pt x="13" y="19"/>
                      </a:cubicBezTo>
                      <a:cubicBezTo>
                        <a:pt x="13" y="19"/>
                        <a:pt x="12" y="19"/>
                        <a:pt x="12" y="19"/>
                      </a:cubicBezTo>
                      <a:cubicBezTo>
                        <a:pt x="12" y="17"/>
                        <a:pt x="13" y="15"/>
                        <a:pt x="13" y="13"/>
                      </a:cubicBezTo>
                      <a:cubicBezTo>
                        <a:pt x="13" y="13"/>
                        <a:pt x="13" y="12"/>
                        <a:pt x="14" y="11"/>
                      </a:cubicBezTo>
                      <a:cubicBezTo>
                        <a:pt x="14" y="11"/>
                        <a:pt x="14" y="11"/>
                        <a:pt x="14" y="11"/>
                      </a:cubicBezTo>
                      <a:cubicBezTo>
                        <a:pt x="15" y="13"/>
                        <a:pt x="16" y="15"/>
                        <a:pt x="17" y="17"/>
                      </a:cubicBezTo>
                      <a:cubicBezTo>
                        <a:pt x="16" y="18"/>
                        <a:pt x="16" y="18"/>
                        <a:pt x="16" y="18"/>
                      </a:cubicBezTo>
                      <a:cubicBezTo>
                        <a:pt x="16" y="20"/>
                        <a:pt x="16" y="22"/>
                        <a:pt x="16" y="23"/>
                      </a:cubicBezTo>
                      <a:cubicBezTo>
                        <a:pt x="16" y="24"/>
                        <a:pt x="16" y="24"/>
                        <a:pt x="16" y="25"/>
                      </a:cubicBezTo>
                      <a:cubicBezTo>
                        <a:pt x="16" y="25"/>
                        <a:pt x="16" y="26"/>
                        <a:pt x="16" y="26"/>
                      </a:cubicBezTo>
                      <a:close/>
                      <a:moveTo>
                        <a:pt x="19" y="18"/>
                      </a:moveTo>
                      <a:cubicBezTo>
                        <a:pt x="19" y="18"/>
                        <a:pt x="19" y="18"/>
                        <a:pt x="18" y="18"/>
                      </a:cubicBezTo>
                      <a:cubicBezTo>
                        <a:pt x="18" y="18"/>
                        <a:pt x="18" y="18"/>
                        <a:pt x="19" y="18"/>
                      </a:cubicBezTo>
                      <a:cubicBezTo>
                        <a:pt x="19" y="18"/>
                        <a:pt x="19" y="18"/>
                        <a:pt x="19" y="18"/>
                      </a:cubicBezTo>
                      <a:close/>
                      <a:moveTo>
                        <a:pt x="19" y="13"/>
                      </a:moveTo>
                      <a:cubicBezTo>
                        <a:pt x="19" y="14"/>
                        <a:pt x="20" y="14"/>
                        <a:pt x="20" y="14"/>
                      </a:cubicBezTo>
                      <a:cubicBezTo>
                        <a:pt x="19" y="14"/>
                        <a:pt x="19" y="14"/>
                        <a:pt x="19" y="13"/>
                      </a:cubicBezTo>
                      <a:close/>
                      <a:moveTo>
                        <a:pt x="20" y="11"/>
                      </a:moveTo>
                      <a:cubicBezTo>
                        <a:pt x="20" y="11"/>
                        <a:pt x="19" y="12"/>
                        <a:pt x="19" y="11"/>
                      </a:cubicBezTo>
                      <a:cubicBezTo>
                        <a:pt x="20" y="10"/>
                        <a:pt x="21" y="10"/>
                        <a:pt x="20" y="11"/>
                      </a:cubicBezTo>
                      <a:close/>
                      <a:moveTo>
                        <a:pt x="25" y="14"/>
                      </a:moveTo>
                      <a:cubicBezTo>
                        <a:pt x="25" y="14"/>
                        <a:pt x="24" y="14"/>
                        <a:pt x="24" y="15"/>
                      </a:cubicBezTo>
                      <a:cubicBezTo>
                        <a:pt x="24" y="18"/>
                        <a:pt x="24" y="22"/>
                        <a:pt x="25" y="25"/>
                      </a:cubicBezTo>
                      <a:cubicBezTo>
                        <a:pt x="25" y="26"/>
                        <a:pt x="25" y="28"/>
                        <a:pt x="25" y="29"/>
                      </a:cubicBezTo>
                      <a:cubicBezTo>
                        <a:pt x="25" y="29"/>
                        <a:pt x="25" y="30"/>
                        <a:pt x="25" y="30"/>
                      </a:cubicBezTo>
                      <a:cubicBezTo>
                        <a:pt x="25" y="32"/>
                        <a:pt x="25" y="34"/>
                        <a:pt x="25" y="37"/>
                      </a:cubicBezTo>
                      <a:cubicBezTo>
                        <a:pt x="25" y="37"/>
                        <a:pt x="24" y="38"/>
                        <a:pt x="23" y="38"/>
                      </a:cubicBezTo>
                      <a:cubicBezTo>
                        <a:pt x="22" y="31"/>
                        <a:pt x="23" y="23"/>
                        <a:pt x="22" y="16"/>
                      </a:cubicBezTo>
                      <a:cubicBezTo>
                        <a:pt x="21" y="16"/>
                        <a:pt x="21" y="16"/>
                        <a:pt x="21" y="16"/>
                      </a:cubicBezTo>
                      <a:cubicBezTo>
                        <a:pt x="21" y="15"/>
                        <a:pt x="21" y="14"/>
                        <a:pt x="21" y="13"/>
                      </a:cubicBezTo>
                      <a:cubicBezTo>
                        <a:pt x="21" y="11"/>
                        <a:pt x="22" y="9"/>
                        <a:pt x="23" y="8"/>
                      </a:cubicBezTo>
                      <a:cubicBezTo>
                        <a:pt x="23" y="7"/>
                        <a:pt x="23" y="7"/>
                        <a:pt x="23" y="7"/>
                      </a:cubicBezTo>
                      <a:cubicBezTo>
                        <a:pt x="23" y="10"/>
                        <a:pt x="25" y="11"/>
                        <a:pt x="25" y="14"/>
                      </a:cubicBezTo>
                      <a:close/>
                      <a:moveTo>
                        <a:pt x="28" y="36"/>
                      </a:moveTo>
                      <a:cubicBezTo>
                        <a:pt x="28" y="36"/>
                        <a:pt x="28" y="36"/>
                        <a:pt x="28" y="36"/>
                      </a:cubicBezTo>
                      <a:cubicBezTo>
                        <a:pt x="28" y="35"/>
                        <a:pt x="28" y="35"/>
                        <a:pt x="28" y="35"/>
                      </a:cubicBezTo>
                      <a:cubicBezTo>
                        <a:pt x="28" y="35"/>
                        <a:pt x="28" y="36"/>
                        <a:pt x="28" y="36"/>
                      </a:cubicBezTo>
                      <a:close/>
                      <a:moveTo>
                        <a:pt x="29" y="5"/>
                      </a:moveTo>
                      <a:cubicBezTo>
                        <a:pt x="29" y="5"/>
                        <a:pt x="29" y="4"/>
                        <a:pt x="29" y="3"/>
                      </a:cubicBezTo>
                      <a:cubicBezTo>
                        <a:pt x="29" y="3"/>
                        <a:pt x="30" y="5"/>
                        <a:pt x="29" y="5"/>
                      </a:cubicBezTo>
                      <a:close/>
                      <a:moveTo>
                        <a:pt x="31" y="12"/>
                      </a:moveTo>
                      <a:cubicBezTo>
                        <a:pt x="31" y="12"/>
                        <a:pt x="30" y="13"/>
                        <a:pt x="30" y="12"/>
                      </a:cubicBezTo>
                      <a:cubicBezTo>
                        <a:pt x="30" y="12"/>
                        <a:pt x="31" y="12"/>
                        <a:pt x="31" y="12"/>
                      </a:cubicBezTo>
                      <a:close/>
                      <a:moveTo>
                        <a:pt x="33" y="24"/>
                      </a:moveTo>
                      <a:cubicBezTo>
                        <a:pt x="32" y="24"/>
                        <a:pt x="32" y="24"/>
                        <a:pt x="32" y="24"/>
                      </a:cubicBezTo>
                      <a:cubicBezTo>
                        <a:pt x="32" y="23"/>
                        <a:pt x="33" y="24"/>
                        <a:pt x="33" y="24"/>
                      </a:cubicBezTo>
                      <a:close/>
                      <a:moveTo>
                        <a:pt x="33" y="29"/>
                      </a:moveTo>
                      <a:cubicBezTo>
                        <a:pt x="33" y="30"/>
                        <a:pt x="33" y="30"/>
                        <a:pt x="32" y="30"/>
                      </a:cubicBezTo>
                      <a:cubicBezTo>
                        <a:pt x="32" y="30"/>
                        <a:pt x="33" y="29"/>
                        <a:pt x="33" y="29"/>
                      </a:cubicBezTo>
                      <a:close/>
                      <a:moveTo>
                        <a:pt x="33" y="10"/>
                      </a:moveTo>
                      <a:cubicBezTo>
                        <a:pt x="33" y="10"/>
                        <a:pt x="33" y="10"/>
                        <a:pt x="33" y="11"/>
                      </a:cubicBezTo>
                      <a:cubicBezTo>
                        <a:pt x="33" y="11"/>
                        <a:pt x="33" y="11"/>
                        <a:pt x="33" y="10"/>
                      </a:cubicBezTo>
                      <a:cubicBezTo>
                        <a:pt x="33" y="10"/>
                        <a:pt x="33" y="10"/>
                        <a:pt x="33" y="10"/>
                      </a:cubicBezTo>
                      <a:close/>
                      <a:moveTo>
                        <a:pt x="33" y="9"/>
                      </a:moveTo>
                      <a:cubicBezTo>
                        <a:pt x="33" y="9"/>
                        <a:pt x="33" y="9"/>
                        <a:pt x="33" y="8"/>
                      </a:cubicBezTo>
                      <a:cubicBezTo>
                        <a:pt x="34" y="9"/>
                        <a:pt x="34" y="9"/>
                        <a:pt x="33" y="9"/>
                      </a:cubicBezTo>
                      <a:close/>
                      <a:moveTo>
                        <a:pt x="34" y="12"/>
                      </a:moveTo>
                      <a:cubicBezTo>
                        <a:pt x="34" y="13"/>
                        <a:pt x="34" y="13"/>
                        <a:pt x="34" y="13"/>
                      </a:cubicBezTo>
                      <a:cubicBezTo>
                        <a:pt x="34" y="13"/>
                        <a:pt x="34" y="13"/>
                        <a:pt x="34" y="12"/>
                      </a:cubicBezTo>
                      <a:close/>
                      <a:moveTo>
                        <a:pt x="34" y="40"/>
                      </a:moveTo>
                      <a:cubicBezTo>
                        <a:pt x="34" y="40"/>
                        <a:pt x="34" y="40"/>
                        <a:pt x="34" y="40"/>
                      </a:cubicBezTo>
                      <a:cubicBezTo>
                        <a:pt x="34" y="40"/>
                        <a:pt x="34" y="40"/>
                        <a:pt x="34" y="40"/>
                      </a:cubicBezTo>
                      <a:cubicBezTo>
                        <a:pt x="34" y="40"/>
                        <a:pt x="34" y="39"/>
                        <a:pt x="34" y="40"/>
                      </a:cubicBezTo>
                      <a:close/>
                      <a:moveTo>
                        <a:pt x="34" y="12"/>
                      </a:moveTo>
                      <a:cubicBezTo>
                        <a:pt x="34" y="12"/>
                        <a:pt x="34" y="12"/>
                        <a:pt x="34" y="11"/>
                      </a:cubicBezTo>
                      <a:cubicBezTo>
                        <a:pt x="34" y="12"/>
                        <a:pt x="35" y="12"/>
                        <a:pt x="34" y="12"/>
                      </a:cubicBezTo>
                      <a:cubicBezTo>
                        <a:pt x="34" y="12"/>
                        <a:pt x="34" y="12"/>
                        <a:pt x="34" y="12"/>
                      </a:cubicBezTo>
                      <a:close/>
                      <a:moveTo>
                        <a:pt x="35" y="21"/>
                      </a:moveTo>
                      <a:cubicBezTo>
                        <a:pt x="35" y="21"/>
                        <a:pt x="35" y="21"/>
                        <a:pt x="35" y="22"/>
                      </a:cubicBezTo>
                      <a:cubicBezTo>
                        <a:pt x="35" y="22"/>
                        <a:pt x="35" y="22"/>
                        <a:pt x="35" y="22"/>
                      </a:cubicBezTo>
                      <a:cubicBezTo>
                        <a:pt x="35" y="22"/>
                        <a:pt x="35" y="22"/>
                        <a:pt x="35" y="21"/>
                      </a:cubicBezTo>
                      <a:close/>
                      <a:moveTo>
                        <a:pt x="35" y="23"/>
                      </a:moveTo>
                      <a:cubicBezTo>
                        <a:pt x="35" y="23"/>
                        <a:pt x="35" y="23"/>
                        <a:pt x="35" y="23"/>
                      </a:cubicBezTo>
                      <a:cubicBezTo>
                        <a:pt x="35" y="23"/>
                        <a:pt x="35" y="23"/>
                        <a:pt x="35" y="23"/>
                      </a:cubicBezTo>
                      <a:cubicBezTo>
                        <a:pt x="35" y="23"/>
                        <a:pt x="35" y="23"/>
                        <a:pt x="35" y="23"/>
                      </a:cubicBezTo>
                      <a:close/>
                      <a:moveTo>
                        <a:pt x="34" y="8"/>
                      </a:moveTo>
                      <a:cubicBezTo>
                        <a:pt x="35" y="8"/>
                        <a:pt x="35" y="8"/>
                        <a:pt x="35" y="8"/>
                      </a:cubicBezTo>
                      <a:cubicBezTo>
                        <a:pt x="35" y="8"/>
                        <a:pt x="35" y="8"/>
                        <a:pt x="35" y="8"/>
                      </a:cubicBezTo>
                      <a:cubicBezTo>
                        <a:pt x="35" y="8"/>
                        <a:pt x="35" y="8"/>
                        <a:pt x="34" y="8"/>
                      </a:cubicBezTo>
                      <a:close/>
                      <a:moveTo>
                        <a:pt x="35" y="6"/>
                      </a:moveTo>
                      <a:cubicBezTo>
                        <a:pt x="35" y="5"/>
                        <a:pt x="35" y="5"/>
                        <a:pt x="34" y="5"/>
                      </a:cubicBezTo>
                      <a:cubicBezTo>
                        <a:pt x="34" y="4"/>
                        <a:pt x="36" y="5"/>
                        <a:pt x="35" y="6"/>
                      </a:cubicBezTo>
                      <a:close/>
                      <a:moveTo>
                        <a:pt x="36" y="7"/>
                      </a:moveTo>
                      <a:cubicBezTo>
                        <a:pt x="36" y="8"/>
                        <a:pt x="36" y="8"/>
                        <a:pt x="36" y="9"/>
                      </a:cubicBezTo>
                      <a:cubicBezTo>
                        <a:pt x="35" y="9"/>
                        <a:pt x="35" y="8"/>
                        <a:pt x="35" y="8"/>
                      </a:cubicBezTo>
                      <a:cubicBezTo>
                        <a:pt x="35" y="8"/>
                        <a:pt x="35" y="7"/>
                        <a:pt x="36" y="7"/>
                      </a:cubicBezTo>
                      <a:close/>
                      <a:moveTo>
                        <a:pt x="36" y="29"/>
                      </a:moveTo>
                      <a:cubicBezTo>
                        <a:pt x="36" y="29"/>
                        <a:pt x="36" y="29"/>
                        <a:pt x="36" y="28"/>
                      </a:cubicBezTo>
                      <a:cubicBezTo>
                        <a:pt x="36" y="28"/>
                        <a:pt x="36" y="28"/>
                        <a:pt x="36" y="28"/>
                      </a:cubicBezTo>
                      <a:cubicBezTo>
                        <a:pt x="36" y="28"/>
                        <a:pt x="36" y="29"/>
                        <a:pt x="36" y="29"/>
                      </a:cubicBezTo>
                      <a:close/>
                      <a:moveTo>
                        <a:pt x="36" y="30"/>
                      </a:moveTo>
                      <a:cubicBezTo>
                        <a:pt x="36" y="30"/>
                        <a:pt x="36" y="31"/>
                        <a:pt x="35" y="31"/>
                      </a:cubicBezTo>
                      <a:cubicBezTo>
                        <a:pt x="35" y="31"/>
                        <a:pt x="35" y="30"/>
                        <a:pt x="35" y="30"/>
                      </a:cubicBezTo>
                      <a:cubicBezTo>
                        <a:pt x="36" y="30"/>
                        <a:pt x="36" y="30"/>
                        <a:pt x="36" y="30"/>
                      </a:cubicBezTo>
                      <a:close/>
                      <a:moveTo>
                        <a:pt x="36" y="37"/>
                      </a:moveTo>
                      <a:cubicBezTo>
                        <a:pt x="35" y="37"/>
                        <a:pt x="35" y="37"/>
                        <a:pt x="35" y="37"/>
                      </a:cubicBezTo>
                      <a:cubicBezTo>
                        <a:pt x="35" y="37"/>
                        <a:pt x="34" y="37"/>
                        <a:pt x="34" y="37"/>
                      </a:cubicBezTo>
                      <a:cubicBezTo>
                        <a:pt x="35" y="36"/>
                        <a:pt x="36" y="36"/>
                        <a:pt x="36" y="35"/>
                      </a:cubicBezTo>
                      <a:cubicBezTo>
                        <a:pt x="35" y="36"/>
                        <a:pt x="35" y="36"/>
                        <a:pt x="34" y="36"/>
                      </a:cubicBezTo>
                      <a:cubicBezTo>
                        <a:pt x="34" y="35"/>
                        <a:pt x="36" y="35"/>
                        <a:pt x="36" y="35"/>
                      </a:cubicBezTo>
                      <a:cubicBezTo>
                        <a:pt x="36" y="35"/>
                        <a:pt x="36" y="36"/>
                        <a:pt x="36" y="37"/>
                      </a:cubicBezTo>
                      <a:close/>
                      <a:moveTo>
                        <a:pt x="34" y="39"/>
                      </a:moveTo>
                      <a:cubicBezTo>
                        <a:pt x="34" y="38"/>
                        <a:pt x="34" y="38"/>
                        <a:pt x="35" y="37"/>
                      </a:cubicBezTo>
                      <a:cubicBezTo>
                        <a:pt x="35" y="38"/>
                        <a:pt x="35" y="38"/>
                        <a:pt x="34" y="39"/>
                      </a:cubicBezTo>
                      <a:close/>
                      <a:moveTo>
                        <a:pt x="34" y="41"/>
                      </a:moveTo>
                      <a:cubicBezTo>
                        <a:pt x="34" y="41"/>
                        <a:pt x="34" y="41"/>
                        <a:pt x="34" y="41"/>
                      </a:cubicBezTo>
                      <a:cubicBezTo>
                        <a:pt x="34" y="41"/>
                        <a:pt x="34" y="41"/>
                        <a:pt x="34" y="41"/>
                      </a:cubicBezTo>
                      <a:cubicBezTo>
                        <a:pt x="34" y="41"/>
                        <a:pt x="34" y="41"/>
                        <a:pt x="34" y="41"/>
                      </a:cubicBezTo>
                      <a:close/>
                      <a:moveTo>
                        <a:pt x="33" y="38"/>
                      </a:moveTo>
                      <a:cubicBezTo>
                        <a:pt x="34" y="38"/>
                        <a:pt x="34" y="40"/>
                        <a:pt x="33" y="40"/>
                      </a:cubicBezTo>
                      <a:cubicBezTo>
                        <a:pt x="33" y="39"/>
                        <a:pt x="33" y="38"/>
                        <a:pt x="33" y="38"/>
                      </a:cubicBezTo>
                      <a:close/>
                      <a:moveTo>
                        <a:pt x="33" y="35"/>
                      </a:moveTo>
                      <a:cubicBezTo>
                        <a:pt x="33" y="35"/>
                        <a:pt x="33" y="35"/>
                        <a:pt x="33" y="35"/>
                      </a:cubicBezTo>
                      <a:cubicBezTo>
                        <a:pt x="33" y="35"/>
                        <a:pt x="33" y="35"/>
                        <a:pt x="33" y="35"/>
                      </a:cubicBezTo>
                      <a:close/>
                      <a:moveTo>
                        <a:pt x="31" y="43"/>
                      </a:moveTo>
                      <a:cubicBezTo>
                        <a:pt x="31" y="42"/>
                        <a:pt x="31" y="42"/>
                        <a:pt x="32" y="42"/>
                      </a:cubicBezTo>
                      <a:cubicBezTo>
                        <a:pt x="32" y="43"/>
                        <a:pt x="31" y="43"/>
                        <a:pt x="31" y="43"/>
                      </a:cubicBezTo>
                      <a:close/>
                      <a:moveTo>
                        <a:pt x="31" y="41"/>
                      </a:moveTo>
                      <a:cubicBezTo>
                        <a:pt x="31" y="41"/>
                        <a:pt x="31" y="41"/>
                        <a:pt x="31" y="41"/>
                      </a:cubicBezTo>
                      <a:cubicBezTo>
                        <a:pt x="32" y="41"/>
                        <a:pt x="32" y="41"/>
                        <a:pt x="32" y="41"/>
                      </a:cubicBezTo>
                      <a:cubicBezTo>
                        <a:pt x="31" y="41"/>
                        <a:pt x="31" y="41"/>
                        <a:pt x="31" y="41"/>
                      </a:cubicBezTo>
                      <a:close/>
                      <a:moveTo>
                        <a:pt x="31" y="39"/>
                      </a:moveTo>
                      <a:cubicBezTo>
                        <a:pt x="31" y="38"/>
                        <a:pt x="31" y="38"/>
                        <a:pt x="32" y="38"/>
                      </a:cubicBezTo>
                      <a:cubicBezTo>
                        <a:pt x="32" y="38"/>
                        <a:pt x="32" y="38"/>
                        <a:pt x="32" y="39"/>
                      </a:cubicBezTo>
                      <a:cubicBezTo>
                        <a:pt x="32" y="38"/>
                        <a:pt x="33" y="38"/>
                        <a:pt x="33" y="39"/>
                      </a:cubicBezTo>
                      <a:cubicBezTo>
                        <a:pt x="32" y="39"/>
                        <a:pt x="31" y="39"/>
                        <a:pt x="31" y="39"/>
                      </a:cubicBezTo>
                      <a:close/>
                      <a:moveTo>
                        <a:pt x="30" y="39"/>
                      </a:moveTo>
                      <a:cubicBezTo>
                        <a:pt x="30" y="39"/>
                        <a:pt x="30" y="38"/>
                        <a:pt x="30" y="38"/>
                      </a:cubicBezTo>
                      <a:cubicBezTo>
                        <a:pt x="31" y="38"/>
                        <a:pt x="31" y="38"/>
                        <a:pt x="31" y="38"/>
                      </a:cubicBezTo>
                      <a:cubicBezTo>
                        <a:pt x="31" y="38"/>
                        <a:pt x="31" y="38"/>
                        <a:pt x="31" y="38"/>
                      </a:cubicBezTo>
                      <a:cubicBezTo>
                        <a:pt x="31" y="39"/>
                        <a:pt x="31" y="38"/>
                        <a:pt x="30" y="39"/>
                      </a:cubicBezTo>
                      <a:close/>
                      <a:moveTo>
                        <a:pt x="30" y="42"/>
                      </a:moveTo>
                      <a:cubicBezTo>
                        <a:pt x="30" y="42"/>
                        <a:pt x="31" y="41"/>
                        <a:pt x="31" y="42"/>
                      </a:cubicBezTo>
                      <a:cubicBezTo>
                        <a:pt x="30" y="42"/>
                        <a:pt x="30" y="42"/>
                        <a:pt x="30" y="42"/>
                      </a:cubicBezTo>
                      <a:close/>
                      <a:moveTo>
                        <a:pt x="29" y="40"/>
                      </a:moveTo>
                      <a:cubicBezTo>
                        <a:pt x="29" y="40"/>
                        <a:pt x="29" y="40"/>
                        <a:pt x="30" y="40"/>
                      </a:cubicBezTo>
                      <a:cubicBezTo>
                        <a:pt x="30" y="40"/>
                        <a:pt x="30" y="40"/>
                        <a:pt x="29" y="40"/>
                      </a:cubicBezTo>
                      <a:cubicBezTo>
                        <a:pt x="29" y="40"/>
                        <a:pt x="29" y="40"/>
                        <a:pt x="29" y="40"/>
                      </a:cubicBezTo>
                      <a:close/>
                      <a:moveTo>
                        <a:pt x="29" y="6"/>
                      </a:moveTo>
                      <a:cubicBezTo>
                        <a:pt x="29" y="6"/>
                        <a:pt x="29" y="6"/>
                        <a:pt x="29" y="6"/>
                      </a:cubicBezTo>
                      <a:cubicBezTo>
                        <a:pt x="29" y="7"/>
                        <a:pt x="29" y="7"/>
                        <a:pt x="29" y="6"/>
                      </a:cubicBezTo>
                      <a:close/>
                      <a:moveTo>
                        <a:pt x="28" y="44"/>
                      </a:moveTo>
                      <a:cubicBezTo>
                        <a:pt x="28" y="43"/>
                        <a:pt x="29" y="43"/>
                        <a:pt x="29" y="44"/>
                      </a:cubicBezTo>
                      <a:cubicBezTo>
                        <a:pt x="29" y="44"/>
                        <a:pt x="28" y="44"/>
                        <a:pt x="28" y="44"/>
                      </a:cubicBezTo>
                      <a:close/>
                      <a:moveTo>
                        <a:pt x="21" y="45"/>
                      </a:moveTo>
                      <a:cubicBezTo>
                        <a:pt x="21" y="45"/>
                        <a:pt x="21" y="45"/>
                        <a:pt x="21" y="46"/>
                      </a:cubicBezTo>
                      <a:cubicBezTo>
                        <a:pt x="21" y="46"/>
                        <a:pt x="21" y="45"/>
                        <a:pt x="21" y="45"/>
                      </a:cubicBezTo>
                      <a:close/>
                      <a:moveTo>
                        <a:pt x="20" y="46"/>
                      </a:moveTo>
                      <a:cubicBezTo>
                        <a:pt x="20" y="46"/>
                        <a:pt x="20" y="46"/>
                        <a:pt x="20" y="46"/>
                      </a:cubicBezTo>
                      <a:cubicBezTo>
                        <a:pt x="20" y="46"/>
                        <a:pt x="20" y="46"/>
                        <a:pt x="20" y="46"/>
                      </a:cubicBezTo>
                      <a:cubicBezTo>
                        <a:pt x="20" y="46"/>
                        <a:pt x="20" y="46"/>
                        <a:pt x="20" y="46"/>
                      </a:cubicBezTo>
                      <a:close/>
                      <a:moveTo>
                        <a:pt x="13" y="49"/>
                      </a:moveTo>
                      <a:cubicBezTo>
                        <a:pt x="13" y="48"/>
                        <a:pt x="13" y="49"/>
                        <a:pt x="13" y="49"/>
                      </a:cubicBezTo>
                      <a:cubicBezTo>
                        <a:pt x="13" y="49"/>
                        <a:pt x="13" y="49"/>
                        <a:pt x="13" y="49"/>
                      </a:cubicBezTo>
                      <a:close/>
                      <a:moveTo>
                        <a:pt x="11" y="45"/>
                      </a:moveTo>
                      <a:cubicBezTo>
                        <a:pt x="11" y="44"/>
                        <a:pt x="12" y="45"/>
                        <a:pt x="13" y="44"/>
                      </a:cubicBezTo>
                      <a:cubicBezTo>
                        <a:pt x="13" y="44"/>
                        <a:pt x="13" y="43"/>
                        <a:pt x="13" y="43"/>
                      </a:cubicBezTo>
                      <a:cubicBezTo>
                        <a:pt x="14" y="43"/>
                        <a:pt x="14" y="44"/>
                        <a:pt x="14" y="44"/>
                      </a:cubicBezTo>
                      <a:cubicBezTo>
                        <a:pt x="16" y="43"/>
                        <a:pt x="17" y="42"/>
                        <a:pt x="18" y="41"/>
                      </a:cubicBezTo>
                      <a:cubicBezTo>
                        <a:pt x="18" y="41"/>
                        <a:pt x="18" y="42"/>
                        <a:pt x="18" y="42"/>
                      </a:cubicBezTo>
                      <a:cubicBezTo>
                        <a:pt x="21" y="40"/>
                        <a:pt x="25" y="39"/>
                        <a:pt x="28" y="37"/>
                      </a:cubicBezTo>
                      <a:cubicBezTo>
                        <a:pt x="28" y="37"/>
                        <a:pt x="28" y="37"/>
                        <a:pt x="29" y="37"/>
                      </a:cubicBezTo>
                      <a:cubicBezTo>
                        <a:pt x="29" y="38"/>
                        <a:pt x="29" y="39"/>
                        <a:pt x="28" y="40"/>
                      </a:cubicBezTo>
                      <a:cubicBezTo>
                        <a:pt x="25" y="41"/>
                        <a:pt x="22" y="43"/>
                        <a:pt x="19" y="44"/>
                      </a:cubicBezTo>
                      <a:cubicBezTo>
                        <a:pt x="18" y="44"/>
                        <a:pt x="17" y="45"/>
                        <a:pt x="16" y="46"/>
                      </a:cubicBezTo>
                      <a:cubicBezTo>
                        <a:pt x="15" y="46"/>
                        <a:pt x="13" y="47"/>
                        <a:pt x="13" y="47"/>
                      </a:cubicBezTo>
                      <a:cubicBezTo>
                        <a:pt x="12" y="47"/>
                        <a:pt x="11" y="48"/>
                        <a:pt x="11" y="48"/>
                      </a:cubicBezTo>
                      <a:cubicBezTo>
                        <a:pt x="11" y="47"/>
                        <a:pt x="11" y="46"/>
                        <a:pt x="11" y="45"/>
                      </a:cubicBezTo>
                      <a:close/>
                      <a:moveTo>
                        <a:pt x="9" y="12"/>
                      </a:moveTo>
                      <a:cubicBezTo>
                        <a:pt x="9" y="12"/>
                        <a:pt x="9" y="12"/>
                        <a:pt x="9" y="12"/>
                      </a:cubicBezTo>
                      <a:cubicBezTo>
                        <a:pt x="9" y="12"/>
                        <a:pt x="9" y="12"/>
                        <a:pt x="9" y="12"/>
                      </a:cubicBezTo>
                      <a:cubicBezTo>
                        <a:pt x="9" y="12"/>
                        <a:pt x="10" y="12"/>
                        <a:pt x="9" y="12"/>
                      </a:cubicBezTo>
                      <a:cubicBezTo>
                        <a:pt x="9" y="13"/>
                        <a:pt x="9" y="12"/>
                        <a:pt x="9" y="12"/>
                      </a:cubicBezTo>
                      <a:close/>
                      <a:moveTo>
                        <a:pt x="8" y="51"/>
                      </a:moveTo>
                      <a:cubicBezTo>
                        <a:pt x="8" y="51"/>
                        <a:pt x="9" y="51"/>
                        <a:pt x="9" y="50"/>
                      </a:cubicBezTo>
                      <a:cubicBezTo>
                        <a:pt x="9" y="51"/>
                        <a:pt x="9" y="51"/>
                        <a:pt x="9" y="51"/>
                      </a:cubicBezTo>
                      <a:cubicBezTo>
                        <a:pt x="8" y="51"/>
                        <a:pt x="8" y="51"/>
                        <a:pt x="8" y="51"/>
                      </a:cubicBezTo>
                      <a:close/>
                      <a:moveTo>
                        <a:pt x="6" y="47"/>
                      </a:moveTo>
                      <a:cubicBezTo>
                        <a:pt x="6" y="47"/>
                        <a:pt x="6" y="46"/>
                        <a:pt x="6" y="46"/>
                      </a:cubicBezTo>
                      <a:cubicBezTo>
                        <a:pt x="6" y="47"/>
                        <a:pt x="6" y="47"/>
                        <a:pt x="6" y="47"/>
                      </a:cubicBezTo>
                      <a:cubicBezTo>
                        <a:pt x="6" y="47"/>
                        <a:pt x="6" y="47"/>
                        <a:pt x="6" y="47"/>
                      </a:cubicBezTo>
                      <a:close/>
                      <a:moveTo>
                        <a:pt x="4" y="17"/>
                      </a:moveTo>
                      <a:cubicBezTo>
                        <a:pt x="3" y="17"/>
                        <a:pt x="3" y="17"/>
                        <a:pt x="3" y="17"/>
                      </a:cubicBezTo>
                      <a:cubicBezTo>
                        <a:pt x="3" y="17"/>
                        <a:pt x="3" y="17"/>
                        <a:pt x="3" y="17"/>
                      </a:cubicBezTo>
                      <a:cubicBezTo>
                        <a:pt x="3" y="17"/>
                        <a:pt x="4" y="17"/>
                        <a:pt x="4" y="17"/>
                      </a:cubicBezTo>
                      <a:close/>
                      <a:moveTo>
                        <a:pt x="5" y="14"/>
                      </a:moveTo>
                      <a:cubicBezTo>
                        <a:pt x="5" y="14"/>
                        <a:pt x="5" y="14"/>
                        <a:pt x="4" y="15"/>
                      </a:cubicBezTo>
                      <a:cubicBezTo>
                        <a:pt x="4" y="14"/>
                        <a:pt x="4" y="14"/>
                        <a:pt x="5" y="14"/>
                      </a:cubicBezTo>
                      <a:close/>
                      <a:moveTo>
                        <a:pt x="5" y="16"/>
                      </a:moveTo>
                      <a:cubicBezTo>
                        <a:pt x="5" y="16"/>
                        <a:pt x="5" y="16"/>
                        <a:pt x="5" y="17"/>
                      </a:cubicBezTo>
                      <a:cubicBezTo>
                        <a:pt x="4" y="17"/>
                        <a:pt x="4" y="16"/>
                        <a:pt x="4" y="15"/>
                      </a:cubicBezTo>
                      <a:cubicBezTo>
                        <a:pt x="4" y="15"/>
                        <a:pt x="4" y="16"/>
                        <a:pt x="5" y="16"/>
                      </a:cubicBezTo>
                      <a:close/>
                      <a:moveTo>
                        <a:pt x="4" y="53"/>
                      </a:moveTo>
                      <a:cubicBezTo>
                        <a:pt x="4" y="52"/>
                        <a:pt x="4" y="52"/>
                        <a:pt x="5" y="52"/>
                      </a:cubicBezTo>
                      <a:cubicBezTo>
                        <a:pt x="5" y="52"/>
                        <a:pt x="5" y="53"/>
                        <a:pt x="4" y="53"/>
                      </a:cubicBezTo>
                      <a:close/>
                      <a:moveTo>
                        <a:pt x="4" y="50"/>
                      </a:moveTo>
                      <a:cubicBezTo>
                        <a:pt x="4" y="50"/>
                        <a:pt x="4" y="50"/>
                        <a:pt x="4" y="50"/>
                      </a:cubicBezTo>
                      <a:cubicBezTo>
                        <a:pt x="4" y="51"/>
                        <a:pt x="4" y="51"/>
                        <a:pt x="4" y="51"/>
                      </a:cubicBezTo>
                      <a:cubicBezTo>
                        <a:pt x="4" y="51"/>
                        <a:pt x="4" y="51"/>
                        <a:pt x="4" y="50"/>
                      </a:cubicBezTo>
                      <a:close/>
                      <a:moveTo>
                        <a:pt x="4" y="48"/>
                      </a:moveTo>
                      <a:cubicBezTo>
                        <a:pt x="4" y="48"/>
                        <a:pt x="4" y="48"/>
                        <a:pt x="4" y="48"/>
                      </a:cubicBezTo>
                      <a:cubicBezTo>
                        <a:pt x="4" y="48"/>
                        <a:pt x="4" y="48"/>
                        <a:pt x="4" y="48"/>
                      </a:cubicBezTo>
                      <a:cubicBezTo>
                        <a:pt x="4" y="48"/>
                        <a:pt x="4" y="48"/>
                        <a:pt x="4" y="48"/>
                      </a:cubicBezTo>
                      <a:close/>
                      <a:moveTo>
                        <a:pt x="3" y="26"/>
                      </a:moveTo>
                      <a:cubicBezTo>
                        <a:pt x="3" y="26"/>
                        <a:pt x="3" y="26"/>
                        <a:pt x="3" y="26"/>
                      </a:cubicBezTo>
                      <a:cubicBezTo>
                        <a:pt x="3" y="26"/>
                        <a:pt x="3" y="27"/>
                        <a:pt x="3" y="27"/>
                      </a:cubicBezTo>
                      <a:cubicBezTo>
                        <a:pt x="3" y="28"/>
                        <a:pt x="3" y="27"/>
                        <a:pt x="3" y="26"/>
                      </a:cubicBezTo>
                      <a:close/>
                      <a:moveTo>
                        <a:pt x="2" y="22"/>
                      </a:moveTo>
                      <a:cubicBezTo>
                        <a:pt x="3" y="22"/>
                        <a:pt x="3" y="22"/>
                        <a:pt x="3" y="23"/>
                      </a:cubicBezTo>
                      <a:cubicBezTo>
                        <a:pt x="3" y="23"/>
                        <a:pt x="2" y="23"/>
                        <a:pt x="2" y="22"/>
                      </a:cubicBezTo>
                      <a:close/>
                    </a:path>
                  </a:pathLst>
                </a:custGeom>
                <a:solidFill>
                  <a:srgbClr val="FFFFFF">
                    <a:alpha val="100000"/>
                  </a:srgbClr>
                </a:solidFill>
                <a:ln w="7938">
                  <a:noFill/>
                </a:ln>
              </p:spPr>
              <p:txBody>
                <a:bodyPr/>
                <a:lstStyle/>
                <a:p>
                  <a:endParaRPr lang="zh-CN" altLang="en-US"/>
                </a:p>
              </p:txBody>
            </p:sp>
          </p:grpSp>
          <p:grpSp>
            <p:nvGrpSpPr>
              <p:cNvPr id="155" name="组合 11293"/>
              <p:cNvGrpSpPr/>
              <p:nvPr/>
            </p:nvGrpSpPr>
            <p:grpSpPr>
              <a:xfrm>
                <a:off x="5030" y="2553"/>
                <a:ext cx="644" cy="743"/>
                <a:chOff x="4824" y="2614"/>
                <a:chExt cx="755" cy="871"/>
              </a:xfrm>
            </p:grpSpPr>
            <p:grpSp>
              <p:nvGrpSpPr>
                <p:cNvPr id="156" name="组合 11294"/>
                <p:cNvGrpSpPr/>
                <p:nvPr/>
              </p:nvGrpSpPr>
              <p:grpSpPr>
                <a:xfrm>
                  <a:off x="4830" y="2624"/>
                  <a:ext cx="749" cy="861"/>
                  <a:chOff x="4830" y="2524"/>
                  <a:chExt cx="749" cy="861"/>
                </a:xfrm>
              </p:grpSpPr>
              <p:sp>
                <p:nvSpPr>
                  <p:cNvPr id="1049248" name="任意多边形 11295"/>
                  <p:cNvSpPr/>
                  <p:nvPr/>
                </p:nvSpPr>
                <p:spPr>
                  <a:xfrm>
                    <a:off x="4834" y="2525"/>
                    <a:ext cx="318" cy="738"/>
                  </a:xfrm>
                  <a:custGeom>
                    <a:avLst/>
                    <a:gdLst/>
                    <a:ahLst/>
                    <a:cxnLst/>
                    <a:rect l="0" t="0" r="r" b="b"/>
                    <a:pathLst>
                      <a:path w="318" h="738">
                        <a:moveTo>
                          <a:pt x="0" y="148"/>
                        </a:moveTo>
                        <a:lnTo>
                          <a:pt x="315" y="0"/>
                        </a:lnTo>
                        <a:lnTo>
                          <a:pt x="318" y="738"/>
                        </a:lnTo>
                        <a:lnTo>
                          <a:pt x="33" y="194"/>
                        </a:lnTo>
                        <a:lnTo>
                          <a:pt x="0" y="148"/>
                        </a:lnTo>
                        <a:close/>
                      </a:path>
                    </a:pathLst>
                  </a:custGeom>
                  <a:solidFill>
                    <a:srgbClr val="866F46">
                      <a:alpha val="100000"/>
                    </a:srgbClr>
                  </a:solidFill>
                  <a:ln w="8001" cap="flat" cmpd="sng">
                    <a:solidFill>
                      <a:srgbClr val="B09668">
                        <a:alpha val="100000"/>
                      </a:srgbClr>
                    </a:solidFill>
                    <a:prstDash val="solid"/>
                    <a:headEnd type="none" w="med" len="med"/>
                    <a:tailEnd type="none" w="med" len="med"/>
                  </a:ln>
                </p:spPr>
                <p:txBody>
                  <a:bodyPr/>
                  <a:lstStyle/>
                  <a:p>
                    <a:endParaRPr lang="zh-CN" altLang="en-US"/>
                  </a:p>
                </p:txBody>
              </p:sp>
              <p:sp>
                <p:nvSpPr>
                  <p:cNvPr id="1049249" name="任意多边形 11296"/>
                  <p:cNvSpPr/>
                  <p:nvPr/>
                </p:nvSpPr>
                <p:spPr>
                  <a:xfrm>
                    <a:off x="5148" y="2524"/>
                    <a:ext cx="431" cy="613"/>
                  </a:xfrm>
                  <a:custGeom>
                    <a:avLst/>
                    <a:gdLst/>
                    <a:ahLst/>
                    <a:cxnLst/>
                    <a:rect l="0" t="0" r="r" b="b"/>
                    <a:pathLst>
                      <a:path w="431" h="613">
                        <a:moveTo>
                          <a:pt x="4" y="0"/>
                        </a:moveTo>
                        <a:lnTo>
                          <a:pt x="431" y="73"/>
                        </a:lnTo>
                        <a:lnTo>
                          <a:pt x="363" y="613"/>
                        </a:lnTo>
                        <a:lnTo>
                          <a:pt x="0" y="476"/>
                        </a:lnTo>
                        <a:lnTo>
                          <a:pt x="4" y="0"/>
                        </a:lnTo>
                        <a:close/>
                      </a:path>
                    </a:pathLst>
                  </a:custGeom>
                  <a:solidFill>
                    <a:srgbClr val="866F46">
                      <a:alpha val="100000"/>
                    </a:srgbClr>
                  </a:solidFill>
                  <a:ln w="8001" cap="flat" cmpd="sng">
                    <a:solidFill>
                      <a:srgbClr val="B09668">
                        <a:alpha val="100000"/>
                      </a:srgbClr>
                    </a:solidFill>
                    <a:prstDash val="solid"/>
                    <a:headEnd type="none" w="med" len="med"/>
                    <a:tailEnd type="none" w="med" len="med"/>
                  </a:ln>
                </p:spPr>
                <p:txBody>
                  <a:bodyPr/>
                  <a:lstStyle/>
                  <a:p>
                    <a:endParaRPr lang="zh-CN" altLang="en-US"/>
                  </a:p>
                </p:txBody>
              </p:sp>
              <p:grpSp>
                <p:nvGrpSpPr>
                  <p:cNvPr id="157" name="组合 11297"/>
                  <p:cNvGrpSpPr/>
                  <p:nvPr/>
                </p:nvGrpSpPr>
                <p:grpSpPr>
                  <a:xfrm>
                    <a:off x="4830" y="2596"/>
                    <a:ext cx="749" cy="789"/>
                    <a:chOff x="4830" y="2596"/>
                    <a:chExt cx="749" cy="789"/>
                  </a:xfrm>
                </p:grpSpPr>
                <p:sp>
                  <p:nvSpPr>
                    <p:cNvPr id="1049250" name="任意多边形 11298"/>
                    <p:cNvSpPr/>
                    <p:nvPr/>
                  </p:nvSpPr>
                  <p:spPr>
                    <a:xfrm>
                      <a:off x="5282" y="2596"/>
                      <a:ext cx="297" cy="789"/>
                    </a:xfrm>
                    <a:custGeom>
                      <a:avLst/>
                      <a:gdLst/>
                      <a:ahLst/>
                      <a:cxnLst/>
                      <a:rect l="0" t="0" r="r" b="b"/>
                      <a:pathLst>
                        <a:path w="269" h="718">
                          <a:moveTo>
                            <a:pt x="223" y="463"/>
                          </a:moveTo>
                          <a:lnTo>
                            <a:pt x="0" y="718"/>
                          </a:lnTo>
                          <a:lnTo>
                            <a:pt x="25" y="191"/>
                          </a:lnTo>
                          <a:lnTo>
                            <a:pt x="269" y="0"/>
                          </a:lnTo>
                          <a:lnTo>
                            <a:pt x="223" y="463"/>
                          </a:lnTo>
                          <a:close/>
                        </a:path>
                      </a:pathLst>
                    </a:custGeom>
                    <a:solidFill>
                      <a:srgbClr val="B9A279">
                        <a:alpha val="100000"/>
                      </a:srgbClr>
                    </a:solidFill>
                    <a:ln w="8001" cap="flat" cmpd="sng">
                      <a:solidFill>
                        <a:srgbClr val="A88B58"/>
                      </a:solidFill>
                      <a:prstDash val="solid"/>
                      <a:miter/>
                      <a:headEnd type="none" w="med" len="med"/>
                      <a:tailEnd type="none" w="med" len="med"/>
                    </a:ln>
                  </p:spPr>
                  <p:txBody>
                    <a:bodyPr/>
                    <a:lstStyle/>
                    <a:p>
                      <a:endParaRPr lang="zh-CN" altLang="en-US"/>
                    </a:p>
                  </p:txBody>
                </p:sp>
                <p:sp>
                  <p:nvSpPr>
                    <p:cNvPr id="1049251" name="任意多边形 11299"/>
                    <p:cNvSpPr/>
                    <p:nvPr/>
                  </p:nvSpPr>
                  <p:spPr>
                    <a:xfrm>
                      <a:off x="4830" y="2676"/>
                      <a:ext cx="480" cy="709"/>
                    </a:xfrm>
                    <a:custGeom>
                      <a:avLst/>
                      <a:gdLst/>
                      <a:ahLst/>
                      <a:cxnLst/>
                      <a:rect l="0" t="0" r="r" b="b"/>
                      <a:pathLst>
                        <a:path w="437" h="646">
                          <a:moveTo>
                            <a:pt x="36" y="476"/>
                          </a:moveTo>
                          <a:lnTo>
                            <a:pt x="0" y="0"/>
                          </a:lnTo>
                          <a:lnTo>
                            <a:pt x="437" y="119"/>
                          </a:lnTo>
                          <a:lnTo>
                            <a:pt x="412" y="646"/>
                          </a:lnTo>
                          <a:lnTo>
                            <a:pt x="36" y="476"/>
                          </a:lnTo>
                          <a:close/>
                        </a:path>
                      </a:pathLst>
                    </a:custGeom>
                    <a:solidFill>
                      <a:srgbClr val="C3AD88">
                        <a:alpha val="100000"/>
                      </a:srgbClr>
                    </a:solidFill>
                    <a:ln w="8001" cap="flat" cmpd="sng">
                      <a:solidFill>
                        <a:srgbClr val="B09668"/>
                      </a:solidFill>
                      <a:prstDash val="solid"/>
                      <a:miter/>
                      <a:headEnd type="none" w="med" len="med"/>
                      <a:tailEnd type="none" w="med" len="med"/>
                    </a:ln>
                  </p:spPr>
                  <p:txBody>
                    <a:bodyPr/>
                    <a:lstStyle/>
                    <a:p>
                      <a:endParaRPr lang="zh-CN" altLang="en-US"/>
                    </a:p>
                  </p:txBody>
                </p:sp>
                <p:sp>
                  <p:nvSpPr>
                    <p:cNvPr id="1049252" name="任意多边形 11300"/>
                    <p:cNvSpPr>
                      <a:spLocks noEditPoints="1"/>
                    </p:cNvSpPr>
                    <p:nvPr/>
                  </p:nvSpPr>
                  <p:spPr>
                    <a:xfrm>
                      <a:off x="5179" y="3229"/>
                      <a:ext cx="77" cy="117"/>
                    </a:xfrm>
                    <a:custGeom>
                      <a:avLst/>
                      <a:gdLst/>
                      <a:ahLst/>
                      <a:cxnLst/>
                      <a:rect l="0" t="0" r="r" b="b"/>
                      <a:pathLst>
                        <a:path w="37" h="56">
                          <a:moveTo>
                            <a:pt x="37" y="17"/>
                          </a:moveTo>
                          <a:cubicBezTo>
                            <a:pt x="37" y="16"/>
                            <a:pt x="37" y="15"/>
                            <a:pt x="37" y="14"/>
                          </a:cubicBezTo>
                          <a:cubicBezTo>
                            <a:pt x="34" y="14"/>
                            <a:pt x="32" y="12"/>
                            <a:pt x="29" y="11"/>
                          </a:cubicBezTo>
                          <a:cubicBezTo>
                            <a:pt x="29" y="11"/>
                            <a:pt x="29" y="11"/>
                            <a:pt x="28" y="11"/>
                          </a:cubicBezTo>
                          <a:cubicBezTo>
                            <a:pt x="20" y="8"/>
                            <a:pt x="11" y="3"/>
                            <a:pt x="2" y="0"/>
                          </a:cubicBezTo>
                          <a:cubicBezTo>
                            <a:pt x="1" y="3"/>
                            <a:pt x="2" y="5"/>
                            <a:pt x="2" y="8"/>
                          </a:cubicBezTo>
                          <a:cubicBezTo>
                            <a:pt x="1" y="8"/>
                            <a:pt x="1" y="8"/>
                            <a:pt x="1" y="9"/>
                          </a:cubicBezTo>
                          <a:cubicBezTo>
                            <a:pt x="1" y="10"/>
                            <a:pt x="1" y="11"/>
                            <a:pt x="1" y="12"/>
                          </a:cubicBezTo>
                          <a:cubicBezTo>
                            <a:pt x="1" y="13"/>
                            <a:pt x="1" y="14"/>
                            <a:pt x="1" y="15"/>
                          </a:cubicBezTo>
                          <a:cubicBezTo>
                            <a:pt x="1" y="19"/>
                            <a:pt x="1" y="23"/>
                            <a:pt x="0" y="27"/>
                          </a:cubicBezTo>
                          <a:cubicBezTo>
                            <a:pt x="0" y="28"/>
                            <a:pt x="1" y="28"/>
                            <a:pt x="1" y="28"/>
                          </a:cubicBezTo>
                          <a:cubicBezTo>
                            <a:pt x="0" y="33"/>
                            <a:pt x="0" y="37"/>
                            <a:pt x="0" y="41"/>
                          </a:cubicBezTo>
                          <a:cubicBezTo>
                            <a:pt x="4" y="43"/>
                            <a:pt x="8" y="44"/>
                            <a:pt x="11" y="46"/>
                          </a:cubicBezTo>
                          <a:cubicBezTo>
                            <a:pt x="12" y="46"/>
                            <a:pt x="12" y="46"/>
                            <a:pt x="12" y="46"/>
                          </a:cubicBezTo>
                          <a:cubicBezTo>
                            <a:pt x="14" y="47"/>
                            <a:pt x="15" y="48"/>
                            <a:pt x="17" y="49"/>
                          </a:cubicBezTo>
                          <a:cubicBezTo>
                            <a:pt x="17" y="49"/>
                            <a:pt x="17" y="48"/>
                            <a:pt x="17" y="48"/>
                          </a:cubicBezTo>
                          <a:cubicBezTo>
                            <a:pt x="17" y="49"/>
                            <a:pt x="18" y="49"/>
                            <a:pt x="18" y="49"/>
                          </a:cubicBezTo>
                          <a:cubicBezTo>
                            <a:pt x="18" y="49"/>
                            <a:pt x="17" y="48"/>
                            <a:pt x="18" y="48"/>
                          </a:cubicBezTo>
                          <a:cubicBezTo>
                            <a:pt x="18" y="48"/>
                            <a:pt x="18" y="48"/>
                            <a:pt x="18" y="48"/>
                          </a:cubicBezTo>
                          <a:cubicBezTo>
                            <a:pt x="18" y="48"/>
                            <a:pt x="18" y="47"/>
                            <a:pt x="19" y="47"/>
                          </a:cubicBezTo>
                          <a:cubicBezTo>
                            <a:pt x="19" y="48"/>
                            <a:pt x="19" y="48"/>
                            <a:pt x="19" y="48"/>
                          </a:cubicBezTo>
                          <a:cubicBezTo>
                            <a:pt x="19" y="48"/>
                            <a:pt x="19" y="47"/>
                            <a:pt x="20" y="48"/>
                          </a:cubicBezTo>
                          <a:cubicBezTo>
                            <a:pt x="19" y="48"/>
                            <a:pt x="19" y="48"/>
                            <a:pt x="19" y="49"/>
                          </a:cubicBezTo>
                          <a:cubicBezTo>
                            <a:pt x="21" y="50"/>
                            <a:pt x="23" y="52"/>
                            <a:pt x="25" y="52"/>
                          </a:cubicBezTo>
                          <a:cubicBezTo>
                            <a:pt x="25" y="52"/>
                            <a:pt x="25" y="52"/>
                            <a:pt x="26" y="52"/>
                          </a:cubicBezTo>
                          <a:cubicBezTo>
                            <a:pt x="26" y="52"/>
                            <a:pt x="26" y="53"/>
                            <a:pt x="26" y="53"/>
                          </a:cubicBezTo>
                          <a:cubicBezTo>
                            <a:pt x="27" y="53"/>
                            <a:pt x="27" y="53"/>
                            <a:pt x="27" y="53"/>
                          </a:cubicBezTo>
                          <a:cubicBezTo>
                            <a:pt x="27" y="53"/>
                            <a:pt x="27" y="53"/>
                            <a:pt x="28" y="53"/>
                          </a:cubicBezTo>
                          <a:cubicBezTo>
                            <a:pt x="29" y="54"/>
                            <a:pt x="30" y="54"/>
                            <a:pt x="31" y="55"/>
                          </a:cubicBezTo>
                          <a:cubicBezTo>
                            <a:pt x="31" y="55"/>
                            <a:pt x="31" y="54"/>
                            <a:pt x="31" y="54"/>
                          </a:cubicBezTo>
                          <a:cubicBezTo>
                            <a:pt x="32" y="56"/>
                            <a:pt x="34" y="56"/>
                            <a:pt x="35" y="56"/>
                          </a:cubicBezTo>
                          <a:cubicBezTo>
                            <a:pt x="35" y="51"/>
                            <a:pt x="35" y="47"/>
                            <a:pt x="36" y="42"/>
                          </a:cubicBezTo>
                          <a:cubicBezTo>
                            <a:pt x="36" y="41"/>
                            <a:pt x="36" y="41"/>
                            <a:pt x="36" y="40"/>
                          </a:cubicBezTo>
                          <a:cubicBezTo>
                            <a:pt x="36" y="40"/>
                            <a:pt x="36" y="39"/>
                            <a:pt x="36" y="38"/>
                          </a:cubicBezTo>
                          <a:cubicBezTo>
                            <a:pt x="36" y="34"/>
                            <a:pt x="37" y="31"/>
                            <a:pt x="37" y="27"/>
                          </a:cubicBezTo>
                          <a:cubicBezTo>
                            <a:pt x="37" y="26"/>
                            <a:pt x="36" y="25"/>
                            <a:pt x="36" y="24"/>
                          </a:cubicBezTo>
                          <a:cubicBezTo>
                            <a:pt x="37" y="24"/>
                            <a:pt x="37" y="23"/>
                            <a:pt x="37" y="23"/>
                          </a:cubicBezTo>
                          <a:cubicBezTo>
                            <a:pt x="37" y="22"/>
                            <a:pt x="37" y="20"/>
                            <a:pt x="37" y="19"/>
                          </a:cubicBezTo>
                          <a:cubicBezTo>
                            <a:pt x="37" y="18"/>
                            <a:pt x="37" y="18"/>
                            <a:pt x="37" y="17"/>
                          </a:cubicBezTo>
                          <a:close/>
                          <a:moveTo>
                            <a:pt x="26" y="14"/>
                          </a:moveTo>
                          <a:cubicBezTo>
                            <a:pt x="26" y="14"/>
                            <a:pt x="26" y="14"/>
                            <a:pt x="26" y="15"/>
                          </a:cubicBezTo>
                          <a:cubicBezTo>
                            <a:pt x="26" y="14"/>
                            <a:pt x="26" y="14"/>
                            <a:pt x="26" y="14"/>
                          </a:cubicBezTo>
                          <a:cubicBezTo>
                            <a:pt x="26" y="14"/>
                            <a:pt x="26" y="14"/>
                            <a:pt x="26" y="14"/>
                          </a:cubicBezTo>
                          <a:close/>
                          <a:moveTo>
                            <a:pt x="21" y="25"/>
                          </a:moveTo>
                          <a:cubicBezTo>
                            <a:pt x="21" y="25"/>
                            <a:pt x="22" y="24"/>
                            <a:pt x="22" y="24"/>
                          </a:cubicBezTo>
                          <a:cubicBezTo>
                            <a:pt x="22" y="22"/>
                            <a:pt x="22" y="20"/>
                            <a:pt x="22" y="19"/>
                          </a:cubicBezTo>
                          <a:cubicBezTo>
                            <a:pt x="22" y="18"/>
                            <a:pt x="21" y="18"/>
                            <a:pt x="21" y="18"/>
                          </a:cubicBezTo>
                          <a:cubicBezTo>
                            <a:pt x="22" y="16"/>
                            <a:pt x="22" y="14"/>
                            <a:pt x="23" y="12"/>
                          </a:cubicBezTo>
                          <a:cubicBezTo>
                            <a:pt x="23" y="12"/>
                            <a:pt x="23" y="12"/>
                            <a:pt x="23" y="12"/>
                          </a:cubicBezTo>
                          <a:cubicBezTo>
                            <a:pt x="24" y="12"/>
                            <a:pt x="24" y="13"/>
                            <a:pt x="24" y="14"/>
                          </a:cubicBezTo>
                          <a:cubicBezTo>
                            <a:pt x="25" y="16"/>
                            <a:pt x="25" y="18"/>
                            <a:pt x="25" y="20"/>
                          </a:cubicBezTo>
                          <a:cubicBezTo>
                            <a:pt x="25" y="20"/>
                            <a:pt x="24" y="19"/>
                            <a:pt x="24" y="20"/>
                          </a:cubicBezTo>
                          <a:cubicBezTo>
                            <a:pt x="24" y="27"/>
                            <a:pt x="24" y="35"/>
                            <a:pt x="23" y="42"/>
                          </a:cubicBezTo>
                          <a:cubicBezTo>
                            <a:pt x="23" y="42"/>
                            <a:pt x="22" y="41"/>
                            <a:pt x="21" y="41"/>
                          </a:cubicBezTo>
                          <a:cubicBezTo>
                            <a:pt x="20" y="36"/>
                            <a:pt x="22" y="32"/>
                            <a:pt x="22" y="27"/>
                          </a:cubicBezTo>
                          <a:cubicBezTo>
                            <a:pt x="22" y="26"/>
                            <a:pt x="21" y="26"/>
                            <a:pt x="21" y="25"/>
                          </a:cubicBezTo>
                          <a:close/>
                          <a:moveTo>
                            <a:pt x="19" y="18"/>
                          </a:moveTo>
                          <a:cubicBezTo>
                            <a:pt x="19" y="18"/>
                            <a:pt x="19" y="18"/>
                            <a:pt x="19" y="19"/>
                          </a:cubicBezTo>
                          <a:cubicBezTo>
                            <a:pt x="19" y="19"/>
                            <a:pt x="19" y="19"/>
                            <a:pt x="19" y="19"/>
                          </a:cubicBezTo>
                          <a:cubicBezTo>
                            <a:pt x="19" y="18"/>
                            <a:pt x="19" y="18"/>
                            <a:pt x="19" y="18"/>
                          </a:cubicBezTo>
                          <a:close/>
                          <a:moveTo>
                            <a:pt x="17" y="15"/>
                          </a:moveTo>
                          <a:cubicBezTo>
                            <a:pt x="18" y="14"/>
                            <a:pt x="18" y="14"/>
                            <a:pt x="18" y="14"/>
                          </a:cubicBezTo>
                          <a:cubicBezTo>
                            <a:pt x="19" y="14"/>
                            <a:pt x="18" y="15"/>
                            <a:pt x="17" y="15"/>
                          </a:cubicBezTo>
                          <a:close/>
                          <a:moveTo>
                            <a:pt x="18" y="11"/>
                          </a:moveTo>
                          <a:cubicBezTo>
                            <a:pt x="18" y="12"/>
                            <a:pt x="17" y="12"/>
                            <a:pt x="17" y="11"/>
                          </a:cubicBezTo>
                          <a:cubicBezTo>
                            <a:pt x="17" y="10"/>
                            <a:pt x="18" y="10"/>
                            <a:pt x="18" y="11"/>
                          </a:cubicBezTo>
                          <a:close/>
                          <a:moveTo>
                            <a:pt x="15" y="8"/>
                          </a:moveTo>
                          <a:cubicBezTo>
                            <a:pt x="15" y="8"/>
                            <a:pt x="15" y="8"/>
                            <a:pt x="15" y="8"/>
                          </a:cubicBezTo>
                          <a:cubicBezTo>
                            <a:pt x="15" y="10"/>
                            <a:pt x="16" y="11"/>
                            <a:pt x="16" y="13"/>
                          </a:cubicBezTo>
                          <a:cubicBezTo>
                            <a:pt x="17" y="14"/>
                            <a:pt x="17" y="15"/>
                            <a:pt x="17" y="17"/>
                          </a:cubicBezTo>
                          <a:cubicBezTo>
                            <a:pt x="17" y="17"/>
                            <a:pt x="16" y="16"/>
                            <a:pt x="16" y="16"/>
                          </a:cubicBezTo>
                          <a:cubicBezTo>
                            <a:pt x="15" y="23"/>
                            <a:pt x="15" y="31"/>
                            <a:pt x="15" y="38"/>
                          </a:cubicBezTo>
                          <a:cubicBezTo>
                            <a:pt x="14" y="38"/>
                            <a:pt x="13" y="37"/>
                            <a:pt x="12" y="37"/>
                          </a:cubicBezTo>
                          <a:cubicBezTo>
                            <a:pt x="12" y="35"/>
                            <a:pt x="13" y="33"/>
                            <a:pt x="12" y="31"/>
                          </a:cubicBezTo>
                          <a:cubicBezTo>
                            <a:pt x="12" y="30"/>
                            <a:pt x="12" y="30"/>
                            <a:pt x="12" y="29"/>
                          </a:cubicBezTo>
                          <a:cubicBezTo>
                            <a:pt x="12" y="28"/>
                            <a:pt x="13" y="27"/>
                            <a:pt x="13" y="26"/>
                          </a:cubicBezTo>
                          <a:cubicBezTo>
                            <a:pt x="13" y="22"/>
                            <a:pt x="13" y="19"/>
                            <a:pt x="13" y="15"/>
                          </a:cubicBezTo>
                          <a:cubicBezTo>
                            <a:pt x="13" y="15"/>
                            <a:pt x="12" y="15"/>
                            <a:pt x="12" y="14"/>
                          </a:cubicBezTo>
                          <a:cubicBezTo>
                            <a:pt x="13" y="12"/>
                            <a:pt x="14" y="10"/>
                            <a:pt x="15" y="8"/>
                          </a:cubicBezTo>
                          <a:close/>
                          <a:moveTo>
                            <a:pt x="9" y="35"/>
                          </a:moveTo>
                          <a:cubicBezTo>
                            <a:pt x="10" y="36"/>
                            <a:pt x="10" y="36"/>
                            <a:pt x="10" y="36"/>
                          </a:cubicBezTo>
                          <a:cubicBezTo>
                            <a:pt x="10" y="36"/>
                            <a:pt x="10" y="36"/>
                            <a:pt x="10" y="36"/>
                          </a:cubicBezTo>
                          <a:cubicBezTo>
                            <a:pt x="9" y="36"/>
                            <a:pt x="9" y="36"/>
                            <a:pt x="9" y="35"/>
                          </a:cubicBezTo>
                          <a:close/>
                          <a:moveTo>
                            <a:pt x="8" y="4"/>
                          </a:moveTo>
                          <a:cubicBezTo>
                            <a:pt x="9" y="4"/>
                            <a:pt x="9" y="5"/>
                            <a:pt x="9" y="6"/>
                          </a:cubicBezTo>
                          <a:cubicBezTo>
                            <a:pt x="8" y="5"/>
                            <a:pt x="8" y="4"/>
                            <a:pt x="8" y="4"/>
                          </a:cubicBezTo>
                          <a:close/>
                          <a:moveTo>
                            <a:pt x="7" y="13"/>
                          </a:moveTo>
                          <a:cubicBezTo>
                            <a:pt x="7" y="13"/>
                            <a:pt x="7" y="13"/>
                            <a:pt x="6" y="13"/>
                          </a:cubicBezTo>
                          <a:cubicBezTo>
                            <a:pt x="7" y="12"/>
                            <a:pt x="7" y="13"/>
                            <a:pt x="7" y="13"/>
                          </a:cubicBezTo>
                          <a:close/>
                          <a:moveTo>
                            <a:pt x="5" y="24"/>
                          </a:moveTo>
                          <a:cubicBezTo>
                            <a:pt x="5" y="24"/>
                            <a:pt x="5" y="25"/>
                            <a:pt x="5" y="24"/>
                          </a:cubicBezTo>
                          <a:cubicBezTo>
                            <a:pt x="5" y="24"/>
                            <a:pt x="5" y="24"/>
                            <a:pt x="5" y="24"/>
                          </a:cubicBezTo>
                          <a:close/>
                          <a:moveTo>
                            <a:pt x="5" y="30"/>
                          </a:moveTo>
                          <a:cubicBezTo>
                            <a:pt x="5" y="30"/>
                            <a:pt x="4" y="30"/>
                            <a:pt x="4" y="30"/>
                          </a:cubicBezTo>
                          <a:cubicBezTo>
                            <a:pt x="5" y="30"/>
                            <a:pt x="5" y="30"/>
                            <a:pt x="5" y="30"/>
                          </a:cubicBezTo>
                          <a:close/>
                          <a:moveTo>
                            <a:pt x="5" y="11"/>
                          </a:moveTo>
                          <a:cubicBezTo>
                            <a:pt x="5" y="11"/>
                            <a:pt x="5" y="11"/>
                            <a:pt x="4" y="11"/>
                          </a:cubicBezTo>
                          <a:cubicBezTo>
                            <a:pt x="4" y="11"/>
                            <a:pt x="4" y="11"/>
                            <a:pt x="4" y="10"/>
                          </a:cubicBezTo>
                          <a:cubicBezTo>
                            <a:pt x="5" y="11"/>
                            <a:pt x="5" y="10"/>
                            <a:pt x="5" y="11"/>
                          </a:cubicBezTo>
                          <a:close/>
                          <a:moveTo>
                            <a:pt x="4" y="9"/>
                          </a:moveTo>
                          <a:cubicBezTo>
                            <a:pt x="5" y="9"/>
                            <a:pt x="5" y="10"/>
                            <a:pt x="4" y="10"/>
                          </a:cubicBezTo>
                          <a:cubicBezTo>
                            <a:pt x="4" y="10"/>
                            <a:pt x="4" y="9"/>
                            <a:pt x="4" y="9"/>
                          </a:cubicBezTo>
                          <a:close/>
                          <a:moveTo>
                            <a:pt x="4" y="14"/>
                          </a:moveTo>
                          <a:cubicBezTo>
                            <a:pt x="3" y="14"/>
                            <a:pt x="3" y="13"/>
                            <a:pt x="3" y="13"/>
                          </a:cubicBezTo>
                          <a:cubicBezTo>
                            <a:pt x="3" y="13"/>
                            <a:pt x="4" y="13"/>
                            <a:pt x="4" y="14"/>
                          </a:cubicBezTo>
                          <a:close/>
                          <a:moveTo>
                            <a:pt x="4" y="40"/>
                          </a:moveTo>
                          <a:cubicBezTo>
                            <a:pt x="4" y="40"/>
                            <a:pt x="4" y="40"/>
                            <a:pt x="4" y="40"/>
                          </a:cubicBezTo>
                          <a:cubicBezTo>
                            <a:pt x="3" y="40"/>
                            <a:pt x="3" y="40"/>
                            <a:pt x="3" y="40"/>
                          </a:cubicBezTo>
                          <a:cubicBezTo>
                            <a:pt x="3" y="40"/>
                            <a:pt x="3" y="40"/>
                            <a:pt x="4" y="40"/>
                          </a:cubicBezTo>
                          <a:close/>
                          <a:moveTo>
                            <a:pt x="3" y="13"/>
                          </a:moveTo>
                          <a:cubicBezTo>
                            <a:pt x="3" y="13"/>
                            <a:pt x="3" y="12"/>
                            <a:pt x="3" y="12"/>
                          </a:cubicBezTo>
                          <a:cubicBezTo>
                            <a:pt x="3" y="12"/>
                            <a:pt x="3" y="12"/>
                            <a:pt x="3" y="12"/>
                          </a:cubicBezTo>
                          <a:cubicBezTo>
                            <a:pt x="4" y="12"/>
                            <a:pt x="4" y="13"/>
                            <a:pt x="3" y="13"/>
                          </a:cubicBezTo>
                          <a:close/>
                          <a:moveTo>
                            <a:pt x="3" y="22"/>
                          </a:moveTo>
                          <a:cubicBezTo>
                            <a:pt x="3" y="22"/>
                            <a:pt x="2" y="22"/>
                            <a:pt x="2" y="22"/>
                          </a:cubicBezTo>
                          <a:cubicBezTo>
                            <a:pt x="2" y="22"/>
                            <a:pt x="3" y="22"/>
                            <a:pt x="3" y="22"/>
                          </a:cubicBezTo>
                          <a:cubicBezTo>
                            <a:pt x="3" y="22"/>
                            <a:pt x="3" y="22"/>
                            <a:pt x="3" y="22"/>
                          </a:cubicBezTo>
                          <a:close/>
                          <a:moveTo>
                            <a:pt x="3" y="24"/>
                          </a:moveTo>
                          <a:cubicBezTo>
                            <a:pt x="3" y="24"/>
                            <a:pt x="3" y="23"/>
                            <a:pt x="3" y="23"/>
                          </a:cubicBezTo>
                          <a:cubicBezTo>
                            <a:pt x="3" y="23"/>
                            <a:pt x="3" y="23"/>
                            <a:pt x="3" y="23"/>
                          </a:cubicBezTo>
                          <a:cubicBezTo>
                            <a:pt x="3" y="24"/>
                            <a:pt x="3" y="24"/>
                            <a:pt x="3" y="24"/>
                          </a:cubicBezTo>
                          <a:close/>
                          <a:moveTo>
                            <a:pt x="3" y="9"/>
                          </a:moveTo>
                          <a:cubicBezTo>
                            <a:pt x="3" y="9"/>
                            <a:pt x="3" y="9"/>
                            <a:pt x="2" y="8"/>
                          </a:cubicBezTo>
                          <a:cubicBezTo>
                            <a:pt x="2" y="8"/>
                            <a:pt x="3" y="8"/>
                            <a:pt x="3" y="8"/>
                          </a:cubicBezTo>
                          <a:cubicBezTo>
                            <a:pt x="3" y="9"/>
                            <a:pt x="3" y="9"/>
                            <a:pt x="3" y="9"/>
                          </a:cubicBezTo>
                          <a:close/>
                          <a:moveTo>
                            <a:pt x="3" y="6"/>
                          </a:moveTo>
                          <a:cubicBezTo>
                            <a:pt x="3" y="5"/>
                            <a:pt x="2" y="6"/>
                            <a:pt x="2" y="6"/>
                          </a:cubicBezTo>
                          <a:cubicBezTo>
                            <a:pt x="1" y="5"/>
                            <a:pt x="3" y="4"/>
                            <a:pt x="3" y="6"/>
                          </a:cubicBezTo>
                          <a:close/>
                          <a:moveTo>
                            <a:pt x="2" y="8"/>
                          </a:moveTo>
                          <a:cubicBezTo>
                            <a:pt x="2" y="9"/>
                            <a:pt x="3" y="10"/>
                            <a:pt x="2" y="9"/>
                          </a:cubicBezTo>
                          <a:cubicBezTo>
                            <a:pt x="2" y="9"/>
                            <a:pt x="2" y="8"/>
                            <a:pt x="2" y="8"/>
                          </a:cubicBezTo>
                          <a:cubicBezTo>
                            <a:pt x="2" y="8"/>
                            <a:pt x="2" y="8"/>
                            <a:pt x="2" y="8"/>
                          </a:cubicBezTo>
                          <a:close/>
                          <a:moveTo>
                            <a:pt x="2" y="28"/>
                          </a:moveTo>
                          <a:cubicBezTo>
                            <a:pt x="2" y="28"/>
                            <a:pt x="2" y="29"/>
                            <a:pt x="2" y="29"/>
                          </a:cubicBezTo>
                          <a:cubicBezTo>
                            <a:pt x="2" y="29"/>
                            <a:pt x="2" y="29"/>
                            <a:pt x="2" y="29"/>
                          </a:cubicBezTo>
                          <a:cubicBezTo>
                            <a:pt x="1" y="29"/>
                            <a:pt x="1" y="29"/>
                            <a:pt x="2" y="28"/>
                          </a:cubicBezTo>
                          <a:close/>
                          <a:moveTo>
                            <a:pt x="2" y="31"/>
                          </a:moveTo>
                          <a:cubicBezTo>
                            <a:pt x="2" y="31"/>
                            <a:pt x="2" y="31"/>
                            <a:pt x="2" y="31"/>
                          </a:cubicBezTo>
                          <a:cubicBezTo>
                            <a:pt x="2" y="31"/>
                            <a:pt x="2" y="31"/>
                            <a:pt x="2" y="31"/>
                          </a:cubicBezTo>
                          <a:cubicBezTo>
                            <a:pt x="2" y="31"/>
                            <a:pt x="2" y="31"/>
                            <a:pt x="2" y="31"/>
                          </a:cubicBezTo>
                          <a:close/>
                          <a:moveTo>
                            <a:pt x="1" y="35"/>
                          </a:moveTo>
                          <a:cubicBezTo>
                            <a:pt x="2" y="35"/>
                            <a:pt x="3" y="36"/>
                            <a:pt x="3" y="36"/>
                          </a:cubicBezTo>
                          <a:cubicBezTo>
                            <a:pt x="3" y="36"/>
                            <a:pt x="3" y="36"/>
                            <a:pt x="2" y="36"/>
                          </a:cubicBezTo>
                          <a:cubicBezTo>
                            <a:pt x="2" y="37"/>
                            <a:pt x="3" y="37"/>
                            <a:pt x="3" y="37"/>
                          </a:cubicBezTo>
                          <a:cubicBezTo>
                            <a:pt x="3" y="37"/>
                            <a:pt x="3" y="38"/>
                            <a:pt x="3" y="38"/>
                          </a:cubicBezTo>
                          <a:cubicBezTo>
                            <a:pt x="3" y="38"/>
                            <a:pt x="2" y="37"/>
                            <a:pt x="2" y="37"/>
                          </a:cubicBezTo>
                          <a:cubicBezTo>
                            <a:pt x="2" y="37"/>
                            <a:pt x="2" y="36"/>
                            <a:pt x="1" y="35"/>
                          </a:cubicBezTo>
                          <a:close/>
                          <a:moveTo>
                            <a:pt x="3" y="38"/>
                          </a:moveTo>
                          <a:cubicBezTo>
                            <a:pt x="3" y="38"/>
                            <a:pt x="3" y="38"/>
                            <a:pt x="3" y="39"/>
                          </a:cubicBezTo>
                          <a:cubicBezTo>
                            <a:pt x="3" y="39"/>
                            <a:pt x="3" y="38"/>
                            <a:pt x="3" y="38"/>
                          </a:cubicBezTo>
                          <a:close/>
                          <a:moveTo>
                            <a:pt x="3" y="42"/>
                          </a:moveTo>
                          <a:cubicBezTo>
                            <a:pt x="3" y="42"/>
                            <a:pt x="3" y="41"/>
                            <a:pt x="3" y="41"/>
                          </a:cubicBezTo>
                          <a:cubicBezTo>
                            <a:pt x="4" y="41"/>
                            <a:pt x="4" y="42"/>
                            <a:pt x="4" y="42"/>
                          </a:cubicBezTo>
                          <a:cubicBezTo>
                            <a:pt x="4" y="42"/>
                            <a:pt x="4" y="42"/>
                            <a:pt x="3" y="42"/>
                          </a:cubicBezTo>
                          <a:close/>
                          <a:moveTo>
                            <a:pt x="4" y="40"/>
                          </a:moveTo>
                          <a:cubicBezTo>
                            <a:pt x="4" y="40"/>
                            <a:pt x="4" y="39"/>
                            <a:pt x="4" y="38"/>
                          </a:cubicBezTo>
                          <a:cubicBezTo>
                            <a:pt x="5" y="39"/>
                            <a:pt x="5" y="40"/>
                            <a:pt x="4" y="40"/>
                          </a:cubicBezTo>
                          <a:close/>
                          <a:moveTo>
                            <a:pt x="4" y="35"/>
                          </a:moveTo>
                          <a:cubicBezTo>
                            <a:pt x="4" y="35"/>
                            <a:pt x="5" y="35"/>
                            <a:pt x="5" y="36"/>
                          </a:cubicBezTo>
                          <a:cubicBezTo>
                            <a:pt x="5" y="36"/>
                            <a:pt x="4" y="36"/>
                            <a:pt x="4" y="35"/>
                          </a:cubicBezTo>
                          <a:close/>
                          <a:moveTo>
                            <a:pt x="6" y="43"/>
                          </a:moveTo>
                          <a:cubicBezTo>
                            <a:pt x="6" y="43"/>
                            <a:pt x="6" y="43"/>
                            <a:pt x="6" y="43"/>
                          </a:cubicBezTo>
                          <a:cubicBezTo>
                            <a:pt x="6" y="44"/>
                            <a:pt x="6" y="43"/>
                            <a:pt x="6" y="43"/>
                          </a:cubicBezTo>
                          <a:close/>
                          <a:moveTo>
                            <a:pt x="6" y="42"/>
                          </a:moveTo>
                          <a:cubicBezTo>
                            <a:pt x="6" y="41"/>
                            <a:pt x="6" y="41"/>
                            <a:pt x="6" y="41"/>
                          </a:cubicBezTo>
                          <a:cubicBezTo>
                            <a:pt x="6" y="41"/>
                            <a:pt x="6" y="41"/>
                            <a:pt x="6" y="42"/>
                          </a:cubicBezTo>
                          <a:cubicBezTo>
                            <a:pt x="6" y="42"/>
                            <a:pt x="6" y="42"/>
                            <a:pt x="6" y="42"/>
                          </a:cubicBezTo>
                          <a:close/>
                          <a:moveTo>
                            <a:pt x="5" y="39"/>
                          </a:moveTo>
                          <a:cubicBezTo>
                            <a:pt x="5" y="39"/>
                            <a:pt x="5" y="39"/>
                            <a:pt x="6" y="39"/>
                          </a:cubicBezTo>
                          <a:cubicBezTo>
                            <a:pt x="6" y="39"/>
                            <a:pt x="6" y="38"/>
                            <a:pt x="6" y="38"/>
                          </a:cubicBezTo>
                          <a:cubicBezTo>
                            <a:pt x="6" y="39"/>
                            <a:pt x="6" y="39"/>
                            <a:pt x="6" y="39"/>
                          </a:cubicBezTo>
                          <a:cubicBezTo>
                            <a:pt x="6" y="39"/>
                            <a:pt x="5" y="40"/>
                            <a:pt x="5" y="39"/>
                          </a:cubicBezTo>
                          <a:close/>
                          <a:moveTo>
                            <a:pt x="6" y="39"/>
                          </a:moveTo>
                          <a:cubicBezTo>
                            <a:pt x="6" y="38"/>
                            <a:pt x="6" y="38"/>
                            <a:pt x="7" y="38"/>
                          </a:cubicBezTo>
                          <a:cubicBezTo>
                            <a:pt x="7" y="38"/>
                            <a:pt x="7" y="38"/>
                            <a:pt x="7" y="39"/>
                          </a:cubicBezTo>
                          <a:cubicBezTo>
                            <a:pt x="7" y="39"/>
                            <a:pt x="7" y="39"/>
                            <a:pt x="7" y="39"/>
                          </a:cubicBezTo>
                          <a:cubicBezTo>
                            <a:pt x="7" y="38"/>
                            <a:pt x="7" y="39"/>
                            <a:pt x="6" y="39"/>
                          </a:cubicBezTo>
                          <a:close/>
                          <a:moveTo>
                            <a:pt x="7" y="42"/>
                          </a:moveTo>
                          <a:cubicBezTo>
                            <a:pt x="7" y="42"/>
                            <a:pt x="8" y="42"/>
                            <a:pt x="8" y="42"/>
                          </a:cubicBezTo>
                          <a:cubicBezTo>
                            <a:pt x="8" y="43"/>
                            <a:pt x="7" y="43"/>
                            <a:pt x="7" y="42"/>
                          </a:cubicBezTo>
                          <a:close/>
                          <a:moveTo>
                            <a:pt x="8" y="41"/>
                          </a:moveTo>
                          <a:cubicBezTo>
                            <a:pt x="8" y="41"/>
                            <a:pt x="8" y="40"/>
                            <a:pt x="8" y="40"/>
                          </a:cubicBezTo>
                          <a:cubicBezTo>
                            <a:pt x="8" y="40"/>
                            <a:pt x="8" y="40"/>
                            <a:pt x="8" y="40"/>
                          </a:cubicBezTo>
                          <a:cubicBezTo>
                            <a:pt x="8" y="41"/>
                            <a:pt x="8" y="40"/>
                            <a:pt x="8" y="41"/>
                          </a:cubicBezTo>
                          <a:close/>
                          <a:moveTo>
                            <a:pt x="8" y="7"/>
                          </a:moveTo>
                          <a:cubicBezTo>
                            <a:pt x="8" y="7"/>
                            <a:pt x="9" y="7"/>
                            <a:pt x="9" y="7"/>
                          </a:cubicBezTo>
                          <a:cubicBezTo>
                            <a:pt x="9" y="7"/>
                            <a:pt x="8" y="7"/>
                            <a:pt x="8" y="7"/>
                          </a:cubicBezTo>
                          <a:close/>
                          <a:moveTo>
                            <a:pt x="9" y="44"/>
                          </a:moveTo>
                          <a:cubicBezTo>
                            <a:pt x="9" y="44"/>
                            <a:pt x="9" y="44"/>
                            <a:pt x="9" y="44"/>
                          </a:cubicBezTo>
                          <a:cubicBezTo>
                            <a:pt x="9" y="44"/>
                            <a:pt x="9" y="44"/>
                            <a:pt x="9" y="44"/>
                          </a:cubicBezTo>
                          <a:close/>
                          <a:moveTo>
                            <a:pt x="16" y="46"/>
                          </a:moveTo>
                          <a:cubicBezTo>
                            <a:pt x="16" y="46"/>
                            <a:pt x="16" y="46"/>
                            <a:pt x="16" y="46"/>
                          </a:cubicBezTo>
                          <a:cubicBezTo>
                            <a:pt x="17" y="46"/>
                            <a:pt x="17" y="47"/>
                            <a:pt x="16" y="46"/>
                          </a:cubicBezTo>
                          <a:close/>
                          <a:moveTo>
                            <a:pt x="17" y="46"/>
                          </a:moveTo>
                          <a:cubicBezTo>
                            <a:pt x="17" y="46"/>
                            <a:pt x="17" y="46"/>
                            <a:pt x="17" y="46"/>
                          </a:cubicBezTo>
                          <a:cubicBezTo>
                            <a:pt x="17" y="46"/>
                            <a:pt x="17" y="46"/>
                            <a:pt x="18" y="46"/>
                          </a:cubicBezTo>
                          <a:cubicBezTo>
                            <a:pt x="18" y="47"/>
                            <a:pt x="17" y="47"/>
                            <a:pt x="17" y="46"/>
                          </a:cubicBezTo>
                          <a:close/>
                          <a:moveTo>
                            <a:pt x="24" y="50"/>
                          </a:moveTo>
                          <a:cubicBezTo>
                            <a:pt x="24" y="49"/>
                            <a:pt x="25" y="49"/>
                            <a:pt x="25" y="49"/>
                          </a:cubicBezTo>
                          <a:cubicBezTo>
                            <a:pt x="25" y="50"/>
                            <a:pt x="25" y="50"/>
                            <a:pt x="24" y="50"/>
                          </a:cubicBezTo>
                          <a:close/>
                          <a:moveTo>
                            <a:pt x="27" y="48"/>
                          </a:moveTo>
                          <a:cubicBezTo>
                            <a:pt x="26" y="48"/>
                            <a:pt x="25" y="48"/>
                            <a:pt x="25" y="48"/>
                          </a:cubicBezTo>
                          <a:cubicBezTo>
                            <a:pt x="24" y="47"/>
                            <a:pt x="23" y="47"/>
                            <a:pt x="21" y="46"/>
                          </a:cubicBezTo>
                          <a:cubicBezTo>
                            <a:pt x="20" y="46"/>
                            <a:pt x="19" y="45"/>
                            <a:pt x="18" y="45"/>
                          </a:cubicBezTo>
                          <a:cubicBezTo>
                            <a:pt x="15" y="43"/>
                            <a:pt x="12" y="42"/>
                            <a:pt x="9" y="41"/>
                          </a:cubicBezTo>
                          <a:cubicBezTo>
                            <a:pt x="9" y="40"/>
                            <a:pt x="9" y="39"/>
                            <a:pt x="9" y="38"/>
                          </a:cubicBezTo>
                          <a:cubicBezTo>
                            <a:pt x="9" y="38"/>
                            <a:pt x="9" y="38"/>
                            <a:pt x="9" y="37"/>
                          </a:cubicBezTo>
                          <a:cubicBezTo>
                            <a:pt x="13" y="40"/>
                            <a:pt x="16" y="41"/>
                            <a:pt x="19" y="42"/>
                          </a:cubicBezTo>
                          <a:cubicBezTo>
                            <a:pt x="20" y="42"/>
                            <a:pt x="19" y="42"/>
                            <a:pt x="20" y="42"/>
                          </a:cubicBezTo>
                          <a:cubicBezTo>
                            <a:pt x="21" y="43"/>
                            <a:pt x="22" y="44"/>
                            <a:pt x="23" y="44"/>
                          </a:cubicBezTo>
                          <a:cubicBezTo>
                            <a:pt x="23" y="44"/>
                            <a:pt x="24" y="44"/>
                            <a:pt x="24" y="44"/>
                          </a:cubicBezTo>
                          <a:cubicBezTo>
                            <a:pt x="24" y="44"/>
                            <a:pt x="24" y="44"/>
                            <a:pt x="24" y="45"/>
                          </a:cubicBezTo>
                          <a:cubicBezTo>
                            <a:pt x="25" y="45"/>
                            <a:pt x="26" y="45"/>
                            <a:pt x="27" y="46"/>
                          </a:cubicBezTo>
                          <a:cubicBezTo>
                            <a:pt x="27" y="46"/>
                            <a:pt x="27" y="47"/>
                            <a:pt x="27" y="48"/>
                          </a:cubicBezTo>
                          <a:close/>
                          <a:moveTo>
                            <a:pt x="28" y="13"/>
                          </a:moveTo>
                          <a:cubicBezTo>
                            <a:pt x="28" y="13"/>
                            <a:pt x="28" y="12"/>
                            <a:pt x="28" y="12"/>
                          </a:cubicBezTo>
                          <a:cubicBezTo>
                            <a:pt x="28" y="12"/>
                            <a:pt x="28" y="12"/>
                            <a:pt x="29" y="12"/>
                          </a:cubicBezTo>
                          <a:cubicBezTo>
                            <a:pt x="28" y="13"/>
                            <a:pt x="29" y="13"/>
                            <a:pt x="29" y="13"/>
                          </a:cubicBezTo>
                          <a:cubicBezTo>
                            <a:pt x="29" y="13"/>
                            <a:pt x="28" y="13"/>
                            <a:pt x="28" y="13"/>
                          </a:cubicBezTo>
                          <a:close/>
                          <a:moveTo>
                            <a:pt x="29" y="52"/>
                          </a:moveTo>
                          <a:cubicBezTo>
                            <a:pt x="29" y="51"/>
                            <a:pt x="29" y="51"/>
                            <a:pt x="29" y="51"/>
                          </a:cubicBezTo>
                          <a:cubicBezTo>
                            <a:pt x="29" y="51"/>
                            <a:pt x="29" y="51"/>
                            <a:pt x="29" y="51"/>
                          </a:cubicBezTo>
                          <a:cubicBezTo>
                            <a:pt x="29" y="52"/>
                            <a:pt x="29" y="52"/>
                            <a:pt x="29" y="52"/>
                          </a:cubicBezTo>
                          <a:close/>
                          <a:moveTo>
                            <a:pt x="31" y="47"/>
                          </a:moveTo>
                          <a:cubicBezTo>
                            <a:pt x="31" y="47"/>
                            <a:pt x="31" y="47"/>
                            <a:pt x="31" y="47"/>
                          </a:cubicBezTo>
                          <a:cubicBezTo>
                            <a:pt x="31" y="47"/>
                            <a:pt x="31" y="47"/>
                            <a:pt x="31" y="47"/>
                          </a:cubicBezTo>
                          <a:cubicBezTo>
                            <a:pt x="32" y="48"/>
                            <a:pt x="31" y="48"/>
                            <a:pt x="31" y="47"/>
                          </a:cubicBezTo>
                          <a:close/>
                          <a:moveTo>
                            <a:pt x="34" y="17"/>
                          </a:moveTo>
                          <a:cubicBezTo>
                            <a:pt x="34" y="17"/>
                            <a:pt x="34" y="17"/>
                            <a:pt x="34" y="18"/>
                          </a:cubicBezTo>
                          <a:cubicBezTo>
                            <a:pt x="34" y="18"/>
                            <a:pt x="34" y="18"/>
                            <a:pt x="34" y="18"/>
                          </a:cubicBezTo>
                          <a:cubicBezTo>
                            <a:pt x="34" y="17"/>
                            <a:pt x="34" y="17"/>
                            <a:pt x="34" y="17"/>
                          </a:cubicBezTo>
                          <a:close/>
                          <a:moveTo>
                            <a:pt x="33" y="15"/>
                          </a:moveTo>
                          <a:cubicBezTo>
                            <a:pt x="33" y="15"/>
                            <a:pt x="33" y="15"/>
                            <a:pt x="33" y="14"/>
                          </a:cubicBezTo>
                          <a:cubicBezTo>
                            <a:pt x="33" y="14"/>
                            <a:pt x="33" y="15"/>
                            <a:pt x="33" y="15"/>
                          </a:cubicBezTo>
                          <a:close/>
                          <a:moveTo>
                            <a:pt x="33" y="16"/>
                          </a:moveTo>
                          <a:cubicBezTo>
                            <a:pt x="34" y="16"/>
                            <a:pt x="33" y="17"/>
                            <a:pt x="33" y="17"/>
                          </a:cubicBezTo>
                          <a:cubicBezTo>
                            <a:pt x="33" y="17"/>
                            <a:pt x="33" y="16"/>
                            <a:pt x="33" y="16"/>
                          </a:cubicBezTo>
                          <a:cubicBezTo>
                            <a:pt x="33" y="16"/>
                            <a:pt x="33" y="16"/>
                            <a:pt x="33" y="16"/>
                          </a:cubicBezTo>
                          <a:close/>
                          <a:moveTo>
                            <a:pt x="33" y="52"/>
                          </a:moveTo>
                          <a:cubicBezTo>
                            <a:pt x="33" y="53"/>
                            <a:pt x="33" y="53"/>
                            <a:pt x="33" y="53"/>
                          </a:cubicBezTo>
                          <a:cubicBezTo>
                            <a:pt x="33" y="53"/>
                            <a:pt x="33" y="53"/>
                            <a:pt x="33" y="52"/>
                          </a:cubicBezTo>
                          <a:close/>
                          <a:moveTo>
                            <a:pt x="33" y="52"/>
                          </a:moveTo>
                          <a:cubicBezTo>
                            <a:pt x="33" y="51"/>
                            <a:pt x="33" y="51"/>
                            <a:pt x="33" y="51"/>
                          </a:cubicBezTo>
                          <a:cubicBezTo>
                            <a:pt x="33" y="51"/>
                            <a:pt x="33" y="51"/>
                            <a:pt x="33" y="51"/>
                          </a:cubicBezTo>
                          <a:cubicBezTo>
                            <a:pt x="33" y="51"/>
                            <a:pt x="34" y="52"/>
                            <a:pt x="33" y="52"/>
                          </a:cubicBezTo>
                          <a:close/>
                          <a:moveTo>
                            <a:pt x="34" y="49"/>
                          </a:moveTo>
                          <a:cubicBezTo>
                            <a:pt x="34" y="49"/>
                            <a:pt x="33" y="48"/>
                            <a:pt x="34" y="48"/>
                          </a:cubicBezTo>
                          <a:cubicBezTo>
                            <a:pt x="34" y="48"/>
                            <a:pt x="34" y="48"/>
                            <a:pt x="34" y="49"/>
                          </a:cubicBezTo>
                          <a:cubicBezTo>
                            <a:pt x="34" y="49"/>
                            <a:pt x="34" y="49"/>
                            <a:pt x="34" y="49"/>
                          </a:cubicBezTo>
                          <a:close/>
                          <a:moveTo>
                            <a:pt x="34" y="28"/>
                          </a:moveTo>
                          <a:cubicBezTo>
                            <a:pt x="34" y="27"/>
                            <a:pt x="34" y="27"/>
                            <a:pt x="34" y="27"/>
                          </a:cubicBezTo>
                          <a:cubicBezTo>
                            <a:pt x="34" y="27"/>
                            <a:pt x="34" y="27"/>
                            <a:pt x="35" y="27"/>
                          </a:cubicBezTo>
                          <a:cubicBezTo>
                            <a:pt x="35" y="27"/>
                            <a:pt x="35" y="28"/>
                            <a:pt x="34" y="28"/>
                          </a:cubicBezTo>
                          <a:close/>
                          <a:moveTo>
                            <a:pt x="34" y="23"/>
                          </a:moveTo>
                          <a:cubicBezTo>
                            <a:pt x="34" y="23"/>
                            <a:pt x="35" y="22"/>
                            <a:pt x="35" y="23"/>
                          </a:cubicBezTo>
                          <a:cubicBezTo>
                            <a:pt x="35" y="23"/>
                            <a:pt x="35" y="23"/>
                            <a:pt x="34" y="23"/>
                          </a:cubicBezTo>
                          <a:close/>
                        </a:path>
                      </a:pathLst>
                    </a:custGeom>
                    <a:solidFill>
                      <a:srgbClr val="FFFFFF">
                        <a:alpha val="100000"/>
                      </a:srgbClr>
                    </a:solidFill>
                    <a:ln w="8001">
                      <a:noFill/>
                    </a:ln>
                  </p:spPr>
                  <p:txBody>
                    <a:bodyPr/>
                    <a:lstStyle/>
                    <a:p>
                      <a:endParaRPr lang="zh-CN" altLang="en-US"/>
                    </a:p>
                  </p:txBody>
                </p:sp>
              </p:grpSp>
            </p:grpSp>
            <p:grpSp>
              <p:nvGrpSpPr>
                <p:cNvPr id="158" name="组合 11301"/>
                <p:cNvGrpSpPr/>
                <p:nvPr/>
              </p:nvGrpSpPr>
              <p:grpSpPr>
                <a:xfrm>
                  <a:off x="4824" y="2614"/>
                  <a:ext cx="749" cy="285"/>
                  <a:chOff x="4830" y="2522"/>
                  <a:chExt cx="749" cy="285"/>
                </a:xfrm>
              </p:grpSpPr>
              <p:grpSp>
                <p:nvGrpSpPr>
                  <p:cNvPr id="159" name="组合 11302"/>
                  <p:cNvGrpSpPr/>
                  <p:nvPr/>
                </p:nvGrpSpPr>
                <p:grpSpPr>
                  <a:xfrm>
                    <a:off x="4830" y="2522"/>
                    <a:ext cx="749" cy="285"/>
                    <a:chOff x="4830" y="2522"/>
                    <a:chExt cx="749" cy="285"/>
                  </a:xfrm>
                </p:grpSpPr>
                <p:sp>
                  <p:nvSpPr>
                    <p:cNvPr id="1049253" name="任意多边形 11303"/>
                    <p:cNvSpPr/>
                    <p:nvPr/>
                  </p:nvSpPr>
                  <p:spPr>
                    <a:xfrm>
                      <a:off x="4830" y="2522"/>
                      <a:ext cx="749" cy="285"/>
                    </a:xfrm>
                    <a:custGeom>
                      <a:avLst/>
                      <a:gdLst/>
                      <a:ahLst/>
                      <a:cxnLst/>
                      <a:rect l="0" t="0" r="r" b="b"/>
                      <a:pathLst>
                        <a:path w="681" h="259">
                          <a:moveTo>
                            <a:pt x="0" y="140"/>
                          </a:moveTo>
                          <a:lnTo>
                            <a:pt x="295" y="0"/>
                          </a:lnTo>
                          <a:lnTo>
                            <a:pt x="681" y="68"/>
                          </a:lnTo>
                          <a:lnTo>
                            <a:pt x="437" y="259"/>
                          </a:lnTo>
                          <a:lnTo>
                            <a:pt x="0" y="140"/>
                          </a:lnTo>
                          <a:close/>
                        </a:path>
                      </a:pathLst>
                    </a:custGeom>
                    <a:solidFill>
                      <a:srgbClr val="C5B293">
                        <a:alpha val="100000"/>
                      </a:srgbClr>
                    </a:solidFill>
                    <a:ln w="8001" cap="flat" cmpd="sng">
                      <a:solidFill>
                        <a:srgbClr val="B9A279"/>
                      </a:solidFill>
                      <a:prstDash val="solid"/>
                      <a:miter/>
                      <a:headEnd type="none" w="med" len="med"/>
                      <a:tailEnd type="none" w="med" len="med"/>
                    </a:ln>
                  </p:spPr>
                  <p:txBody>
                    <a:bodyPr/>
                    <a:lstStyle/>
                    <a:p>
                      <a:endParaRPr lang="zh-CN" altLang="en-US"/>
                    </a:p>
                  </p:txBody>
                </p:sp>
                <p:sp>
                  <p:nvSpPr>
                    <p:cNvPr id="1049254" name="任意多边形 11304"/>
                    <p:cNvSpPr/>
                    <p:nvPr/>
                  </p:nvSpPr>
                  <p:spPr>
                    <a:xfrm>
                      <a:off x="4977" y="2586"/>
                      <a:ext cx="483" cy="218"/>
                    </a:xfrm>
                    <a:custGeom>
                      <a:avLst/>
                      <a:gdLst/>
                      <a:ahLst/>
                      <a:cxnLst/>
                      <a:rect l="0" t="0" r="r" b="b"/>
                      <a:pathLst>
                        <a:path w="440" h="199">
                          <a:moveTo>
                            <a:pt x="408" y="199"/>
                          </a:moveTo>
                          <a:lnTo>
                            <a:pt x="408" y="199"/>
                          </a:lnTo>
                          <a:lnTo>
                            <a:pt x="408" y="193"/>
                          </a:lnTo>
                          <a:lnTo>
                            <a:pt x="410" y="195"/>
                          </a:lnTo>
                          <a:lnTo>
                            <a:pt x="410" y="191"/>
                          </a:lnTo>
                          <a:lnTo>
                            <a:pt x="414" y="193"/>
                          </a:lnTo>
                          <a:lnTo>
                            <a:pt x="414" y="187"/>
                          </a:lnTo>
                          <a:lnTo>
                            <a:pt x="415" y="191"/>
                          </a:lnTo>
                          <a:lnTo>
                            <a:pt x="415" y="185"/>
                          </a:lnTo>
                          <a:lnTo>
                            <a:pt x="417" y="187"/>
                          </a:lnTo>
                          <a:lnTo>
                            <a:pt x="417" y="184"/>
                          </a:lnTo>
                          <a:lnTo>
                            <a:pt x="421" y="185"/>
                          </a:lnTo>
                          <a:lnTo>
                            <a:pt x="421" y="180"/>
                          </a:lnTo>
                          <a:lnTo>
                            <a:pt x="423" y="184"/>
                          </a:lnTo>
                          <a:lnTo>
                            <a:pt x="423" y="178"/>
                          </a:lnTo>
                          <a:lnTo>
                            <a:pt x="427" y="182"/>
                          </a:lnTo>
                          <a:lnTo>
                            <a:pt x="427" y="180"/>
                          </a:lnTo>
                          <a:lnTo>
                            <a:pt x="427" y="176"/>
                          </a:lnTo>
                          <a:lnTo>
                            <a:pt x="431" y="178"/>
                          </a:lnTo>
                          <a:lnTo>
                            <a:pt x="431" y="172"/>
                          </a:lnTo>
                          <a:lnTo>
                            <a:pt x="432" y="174"/>
                          </a:lnTo>
                          <a:lnTo>
                            <a:pt x="432" y="170"/>
                          </a:lnTo>
                          <a:lnTo>
                            <a:pt x="434" y="172"/>
                          </a:lnTo>
                          <a:lnTo>
                            <a:pt x="434" y="167"/>
                          </a:lnTo>
                          <a:lnTo>
                            <a:pt x="436" y="170"/>
                          </a:lnTo>
                          <a:lnTo>
                            <a:pt x="436" y="165"/>
                          </a:lnTo>
                          <a:lnTo>
                            <a:pt x="438" y="165"/>
                          </a:lnTo>
                          <a:lnTo>
                            <a:pt x="440" y="95"/>
                          </a:lnTo>
                          <a:lnTo>
                            <a:pt x="37" y="0"/>
                          </a:lnTo>
                          <a:lnTo>
                            <a:pt x="0" y="19"/>
                          </a:lnTo>
                          <a:lnTo>
                            <a:pt x="408" y="119"/>
                          </a:lnTo>
                          <a:lnTo>
                            <a:pt x="408" y="199"/>
                          </a:lnTo>
                          <a:close/>
                        </a:path>
                      </a:pathLst>
                    </a:custGeom>
                    <a:solidFill>
                      <a:srgbClr val="D8C9B3">
                        <a:alpha val="100000"/>
                      </a:srgbClr>
                    </a:solidFill>
                    <a:ln w="8001">
                      <a:noFill/>
                    </a:ln>
                  </p:spPr>
                  <p:txBody>
                    <a:bodyPr/>
                    <a:lstStyle/>
                    <a:p>
                      <a:endParaRPr lang="zh-CN" altLang="en-US"/>
                    </a:p>
                  </p:txBody>
                </p:sp>
              </p:grpSp>
              <p:sp>
                <p:nvSpPr>
                  <p:cNvPr id="1049255" name="任意多边形 11305"/>
                  <p:cNvSpPr/>
                  <p:nvPr/>
                </p:nvSpPr>
                <p:spPr>
                  <a:xfrm>
                    <a:off x="4992" y="2596"/>
                    <a:ext cx="448" cy="109"/>
                  </a:xfrm>
                  <a:custGeom>
                    <a:avLst/>
                    <a:gdLst/>
                    <a:ahLst/>
                    <a:cxnLst/>
                    <a:rect l="0" t="0" r="r" b="b"/>
                    <a:pathLst>
                      <a:path w="408" h="98">
                        <a:moveTo>
                          <a:pt x="0" y="0"/>
                        </a:moveTo>
                        <a:lnTo>
                          <a:pt x="406" y="98"/>
                        </a:lnTo>
                        <a:lnTo>
                          <a:pt x="408" y="96"/>
                        </a:lnTo>
                        <a:lnTo>
                          <a:pt x="4" y="0"/>
                        </a:lnTo>
                        <a:lnTo>
                          <a:pt x="0" y="0"/>
                        </a:lnTo>
                        <a:close/>
                      </a:path>
                    </a:pathLst>
                  </a:custGeom>
                  <a:solidFill>
                    <a:srgbClr val="D0C0A8">
                      <a:alpha val="100000"/>
                    </a:srgbClr>
                  </a:solidFill>
                  <a:ln w="8001">
                    <a:noFill/>
                  </a:ln>
                </p:spPr>
                <p:txBody>
                  <a:bodyPr/>
                  <a:lstStyle/>
                  <a:p>
                    <a:endParaRPr lang="zh-CN" altLang="en-US"/>
                  </a:p>
                </p:txBody>
              </p:sp>
            </p:grpSp>
          </p:grpSp>
          <p:grpSp>
            <p:nvGrpSpPr>
              <p:cNvPr id="160" name="组合 11306"/>
              <p:cNvGrpSpPr/>
              <p:nvPr/>
            </p:nvGrpSpPr>
            <p:grpSpPr>
              <a:xfrm>
                <a:off x="4740" y="3412"/>
                <a:ext cx="445" cy="426"/>
                <a:chOff x="4432" y="3361"/>
                <a:chExt cx="400" cy="383"/>
              </a:xfrm>
            </p:grpSpPr>
            <p:sp>
              <p:nvSpPr>
                <p:cNvPr id="1049256" name="任意多边形 11307"/>
                <p:cNvSpPr/>
                <p:nvPr/>
              </p:nvSpPr>
              <p:spPr>
                <a:xfrm>
                  <a:off x="4635" y="3372"/>
                  <a:ext cx="93" cy="72"/>
                </a:xfrm>
                <a:custGeom>
                  <a:avLst/>
                  <a:gdLst/>
                  <a:ahLst/>
                  <a:cxnLst/>
                  <a:rect l="0" t="0" r="r" b="b"/>
                  <a:pathLst>
                    <a:path w="111" h="85">
                      <a:moveTo>
                        <a:pt x="0" y="0"/>
                      </a:moveTo>
                      <a:lnTo>
                        <a:pt x="110" y="85"/>
                      </a:lnTo>
                      <a:lnTo>
                        <a:pt x="111" y="85"/>
                      </a:lnTo>
                      <a:lnTo>
                        <a:pt x="0" y="0"/>
                      </a:ln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257" name="任意多边形 11308"/>
                <p:cNvSpPr/>
                <p:nvPr/>
              </p:nvSpPr>
              <p:spPr>
                <a:xfrm>
                  <a:off x="4669" y="3388"/>
                  <a:ext cx="11" cy="13"/>
                </a:xfrm>
                <a:custGeom>
                  <a:avLst/>
                  <a:gdLst/>
                  <a:ahLst/>
                  <a:cxnLst/>
                  <a:rect l="0" t="0" r="r" b="b"/>
                  <a:pathLst>
                    <a:path w="7" h="8">
                      <a:moveTo>
                        <a:pt x="3" y="7"/>
                      </a:moveTo>
                      <a:cubicBezTo>
                        <a:pt x="5" y="8"/>
                        <a:pt x="6" y="7"/>
                        <a:pt x="6" y="7"/>
                      </a:cubicBezTo>
                      <a:cubicBezTo>
                        <a:pt x="7" y="5"/>
                        <a:pt x="6" y="2"/>
                        <a:pt x="4" y="1"/>
                      </a:cubicBezTo>
                      <a:cubicBezTo>
                        <a:pt x="2" y="0"/>
                        <a:pt x="1" y="0"/>
                        <a:pt x="0" y="2"/>
                      </a:cubicBezTo>
                      <a:cubicBezTo>
                        <a:pt x="0" y="3"/>
                        <a:pt x="1" y="6"/>
                        <a:pt x="3" y="7"/>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258" name="任意多边形 11309"/>
                <p:cNvSpPr/>
                <p:nvPr/>
              </p:nvSpPr>
              <p:spPr>
                <a:xfrm>
                  <a:off x="4669" y="3399"/>
                  <a:ext cx="11" cy="13"/>
                </a:xfrm>
                <a:custGeom>
                  <a:avLst/>
                  <a:gdLst/>
                  <a:ahLst/>
                  <a:cxnLst/>
                  <a:rect l="0" t="0" r="r" b="b"/>
                  <a:pathLst>
                    <a:path w="7" h="8">
                      <a:moveTo>
                        <a:pt x="1" y="1"/>
                      </a:moveTo>
                      <a:cubicBezTo>
                        <a:pt x="0" y="2"/>
                        <a:pt x="0" y="5"/>
                        <a:pt x="1" y="6"/>
                      </a:cubicBezTo>
                      <a:cubicBezTo>
                        <a:pt x="3" y="8"/>
                        <a:pt x="6" y="8"/>
                        <a:pt x="7" y="7"/>
                      </a:cubicBezTo>
                      <a:cubicBezTo>
                        <a:pt x="7" y="6"/>
                        <a:pt x="7" y="6"/>
                        <a:pt x="7" y="4"/>
                      </a:cubicBezTo>
                      <a:cubicBezTo>
                        <a:pt x="6" y="2"/>
                        <a:pt x="2" y="0"/>
                        <a:pt x="1" y="1"/>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259" name="任意多边形 11310"/>
                <p:cNvSpPr>
                  <a:spLocks noEditPoints="1"/>
                </p:cNvSpPr>
                <p:nvPr/>
              </p:nvSpPr>
              <p:spPr>
                <a:xfrm>
                  <a:off x="4718" y="3396"/>
                  <a:ext cx="57" cy="82"/>
                </a:xfrm>
                <a:custGeom>
                  <a:avLst/>
                  <a:gdLst/>
                  <a:ahLst/>
                  <a:cxnLst/>
                  <a:rect l="0" t="0" r="r" b="b"/>
                  <a:pathLst>
                    <a:path w="36" h="52">
                      <a:moveTo>
                        <a:pt x="36" y="26"/>
                      </a:moveTo>
                      <a:cubicBezTo>
                        <a:pt x="36" y="22"/>
                        <a:pt x="36" y="18"/>
                        <a:pt x="36" y="15"/>
                      </a:cubicBezTo>
                      <a:cubicBezTo>
                        <a:pt x="33" y="13"/>
                        <a:pt x="29" y="11"/>
                        <a:pt x="25" y="10"/>
                      </a:cubicBezTo>
                      <a:cubicBezTo>
                        <a:pt x="24" y="10"/>
                        <a:pt x="22" y="8"/>
                        <a:pt x="20" y="8"/>
                      </a:cubicBezTo>
                      <a:cubicBezTo>
                        <a:pt x="17" y="7"/>
                        <a:pt x="14" y="5"/>
                        <a:pt x="10" y="4"/>
                      </a:cubicBezTo>
                      <a:cubicBezTo>
                        <a:pt x="10" y="4"/>
                        <a:pt x="9" y="3"/>
                        <a:pt x="9" y="4"/>
                      </a:cubicBezTo>
                      <a:cubicBezTo>
                        <a:pt x="8" y="4"/>
                        <a:pt x="8" y="3"/>
                        <a:pt x="8" y="3"/>
                      </a:cubicBezTo>
                      <a:cubicBezTo>
                        <a:pt x="5" y="2"/>
                        <a:pt x="3" y="1"/>
                        <a:pt x="0" y="0"/>
                      </a:cubicBezTo>
                      <a:cubicBezTo>
                        <a:pt x="0" y="0"/>
                        <a:pt x="0" y="0"/>
                        <a:pt x="0" y="0"/>
                      </a:cubicBezTo>
                      <a:cubicBezTo>
                        <a:pt x="0" y="2"/>
                        <a:pt x="0" y="4"/>
                        <a:pt x="0" y="6"/>
                      </a:cubicBezTo>
                      <a:cubicBezTo>
                        <a:pt x="0" y="6"/>
                        <a:pt x="0" y="6"/>
                        <a:pt x="0" y="6"/>
                      </a:cubicBezTo>
                      <a:cubicBezTo>
                        <a:pt x="0" y="6"/>
                        <a:pt x="0" y="7"/>
                        <a:pt x="0" y="8"/>
                      </a:cubicBezTo>
                      <a:cubicBezTo>
                        <a:pt x="1" y="8"/>
                        <a:pt x="1" y="8"/>
                        <a:pt x="1" y="9"/>
                      </a:cubicBezTo>
                      <a:cubicBezTo>
                        <a:pt x="2" y="9"/>
                        <a:pt x="1" y="9"/>
                        <a:pt x="1" y="9"/>
                      </a:cubicBezTo>
                      <a:cubicBezTo>
                        <a:pt x="2" y="9"/>
                        <a:pt x="2" y="9"/>
                        <a:pt x="2" y="9"/>
                      </a:cubicBezTo>
                      <a:cubicBezTo>
                        <a:pt x="2" y="9"/>
                        <a:pt x="2" y="8"/>
                        <a:pt x="2" y="8"/>
                      </a:cubicBezTo>
                      <a:cubicBezTo>
                        <a:pt x="1" y="7"/>
                        <a:pt x="1" y="8"/>
                        <a:pt x="1" y="8"/>
                      </a:cubicBezTo>
                      <a:cubicBezTo>
                        <a:pt x="1" y="7"/>
                        <a:pt x="1" y="7"/>
                        <a:pt x="1" y="7"/>
                      </a:cubicBezTo>
                      <a:cubicBezTo>
                        <a:pt x="1" y="7"/>
                        <a:pt x="1" y="6"/>
                        <a:pt x="2" y="7"/>
                      </a:cubicBezTo>
                      <a:cubicBezTo>
                        <a:pt x="2" y="7"/>
                        <a:pt x="2" y="7"/>
                        <a:pt x="2" y="7"/>
                      </a:cubicBezTo>
                      <a:cubicBezTo>
                        <a:pt x="2" y="7"/>
                        <a:pt x="3" y="7"/>
                        <a:pt x="3" y="7"/>
                      </a:cubicBezTo>
                      <a:cubicBezTo>
                        <a:pt x="2" y="6"/>
                        <a:pt x="1" y="6"/>
                        <a:pt x="0" y="6"/>
                      </a:cubicBezTo>
                      <a:cubicBezTo>
                        <a:pt x="0" y="6"/>
                        <a:pt x="0" y="5"/>
                        <a:pt x="0" y="5"/>
                      </a:cubicBezTo>
                      <a:cubicBezTo>
                        <a:pt x="1" y="5"/>
                        <a:pt x="1" y="6"/>
                        <a:pt x="1" y="6"/>
                      </a:cubicBezTo>
                      <a:cubicBezTo>
                        <a:pt x="1" y="5"/>
                        <a:pt x="1" y="4"/>
                        <a:pt x="1" y="4"/>
                      </a:cubicBezTo>
                      <a:cubicBezTo>
                        <a:pt x="2" y="4"/>
                        <a:pt x="2" y="4"/>
                        <a:pt x="2" y="4"/>
                      </a:cubicBezTo>
                      <a:cubicBezTo>
                        <a:pt x="2" y="4"/>
                        <a:pt x="2" y="4"/>
                        <a:pt x="3" y="4"/>
                      </a:cubicBezTo>
                      <a:cubicBezTo>
                        <a:pt x="3" y="5"/>
                        <a:pt x="3" y="5"/>
                        <a:pt x="3" y="6"/>
                      </a:cubicBezTo>
                      <a:cubicBezTo>
                        <a:pt x="3" y="6"/>
                        <a:pt x="3" y="7"/>
                        <a:pt x="4" y="7"/>
                      </a:cubicBezTo>
                      <a:cubicBezTo>
                        <a:pt x="4" y="7"/>
                        <a:pt x="4" y="7"/>
                        <a:pt x="5" y="7"/>
                      </a:cubicBezTo>
                      <a:cubicBezTo>
                        <a:pt x="5" y="8"/>
                        <a:pt x="4" y="8"/>
                        <a:pt x="5" y="9"/>
                      </a:cubicBezTo>
                      <a:cubicBezTo>
                        <a:pt x="4" y="9"/>
                        <a:pt x="4" y="9"/>
                        <a:pt x="4" y="9"/>
                      </a:cubicBezTo>
                      <a:cubicBezTo>
                        <a:pt x="5" y="10"/>
                        <a:pt x="4" y="11"/>
                        <a:pt x="5" y="11"/>
                      </a:cubicBezTo>
                      <a:cubicBezTo>
                        <a:pt x="5" y="11"/>
                        <a:pt x="5" y="11"/>
                        <a:pt x="6" y="10"/>
                      </a:cubicBezTo>
                      <a:cubicBezTo>
                        <a:pt x="6" y="11"/>
                        <a:pt x="5" y="11"/>
                        <a:pt x="5" y="12"/>
                      </a:cubicBezTo>
                      <a:cubicBezTo>
                        <a:pt x="4" y="12"/>
                        <a:pt x="3" y="12"/>
                        <a:pt x="3" y="10"/>
                      </a:cubicBezTo>
                      <a:cubicBezTo>
                        <a:pt x="2" y="10"/>
                        <a:pt x="3" y="10"/>
                        <a:pt x="2" y="10"/>
                      </a:cubicBezTo>
                      <a:cubicBezTo>
                        <a:pt x="2" y="11"/>
                        <a:pt x="2" y="11"/>
                        <a:pt x="2" y="12"/>
                      </a:cubicBezTo>
                      <a:cubicBezTo>
                        <a:pt x="2" y="12"/>
                        <a:pt x="2" y="13"/>
                        <a:pt x="3" y="13"/>
                      </a:cubicBezTo>
                      <a:cubicBezTo>
                        <a:pt x="3" y="13"/>
                        <a:pt x="3" y="14"/>
                        <a:pt x="3" y="14"/>
                      </a:cubicBezTo>
                      <a:cubicBezTo>
                        <a:pt x="2" y="13"/>
                        <a:pt x="2" y="12"/>
                        <a:pt x="1" y="12"/>
                      </a:cubicBezTo>
                      <a:cubicBezTo>
                        <a:pt x="1" y="12"/>
                        <a:pt x="1" y="11"/>
                        <a:pt x="1" y="11"/>
                      </a:cubicBezTo>
                      <a:cubicBezTo>
                        <a:pt x="1" y="11"/>
                        <a:pt x="1" y="11"/>
                        <a:pt x="1" y="11"/>
                      </a:cubicBezTo>
                      <a:cubicBezTo>
                        <a:pt x="1" y="10"/>
                        <a:pt x="1" y="10"/>
                        <a:pt x="1" y="10"/>
                      </a:cubicBezTo>
                      <a:cubicBezTo>
                        <a:pt x="1" y="10"/>
                        <a:pt x="1" y="11"/>
                        <a:pt x="0" y="10"/>
                      </a:cubicBezTo>
                      <a:cubicBezTo>
                        <a:pt x="0" y="10"/>
                        <a:pt x="1" y="10"/>
                        <a:pt x="1" y="10"/>
                      </a:cubicBezTo>
                      <a:cubicBezTo>
                        <a:pt x="1" y="9"/>
                        <a:pt x="0" y="9"/>
                        <a:pt x="0" y="9"/>
                      </a:cubicBezTo>
                      <a:cubicBezTo>
                        <a:pt x="0" y="10"/>
                        <a:pt x="0" y="13"/>
                        <a:pt x="0" y="15"/>
                      </a:cubicBezTo>
                      <a:cubicBezTo>
                        <a:pt x="0" y="18"/>
                        <a:pt x="1" y="22"/>
                        <a:pt x="0" y="24"/>
                      </a:cubicBezTo>
                      <a:cubicBezTo>
                        <a:pt x="0" y="26"/>
                        <a:pt x="0" y="28"/>
                        <a:pt x="0" y="30"/>
                      </a:cubicBezTo>
                      <a:cubicBezTo>
                        <a:pt x="0" y="32"/>
                        <a:pt x="1" y="35"/>
                        <a:pt x="1" y="36"/>
                      </a:cubicBezTo>
                      <a:cubicBezTo>
                        <a:pt x="1" y="37"/>
                        <a:pt x="1" y="37"/>
                        <a:pt x="2" y="37"/>
                      </a:cubicBezTo>
                      <a:cubicBezTo>
                        <a:pt x="2" y="37"/>
                        <a:pt x="2" y="37"/>
                        <a:pt x="2" y="37"/>
                      </a:cubicBezTo>
                      <a:cubicBezTo>
                        <a:pt x="1" y="37"/>
                        <a:pt x="1" y="37"/>
                        <a:pt x="1" y="36"/>
                      </a:cubicBezTo>
                      <a:cubicBezTo>
                        <a:pt x="1" y="36"/>
                        <a:pt x="1" y="36"/>
                        <a:pt x="1" y="36"/>
                      </a:cubicBezTo>
                      <a:cubicBezTo>
                        <a:pt x="1" y="36"/>
                        <a:pt x="1" y="36"/>
                        <a:pt x="1" y="36"/>
                      </a:cubicBezTo>
                      <a:cubicBezTo>
                        <a:pt x="2" y="37"/>
                        <a:pt x="2" y="37"/>
                        <a:pt x="3" y="37"/>
                      </a:cubicBezTo>
                      <a:cubicBezTo>
                        <a:pt x="3" y="38"/>
                        <a:pt x="3" y="38"/>
                        <a:pt x="3" y="38"/>
                      </a:cubicBezTo>
                      <a:cubicBezTo>
                        <a:pt x="4" y="39"/>
                        <a:pt x="4" y="38"/>
                        <a:pt x="4" y="38"/>
                      </a:cubicBezTo>
                      <a:cubicBezTo>
                        <a:pt x="4" y="38"/>
                        <a:pt x="4" y="39"/>
                        <a:pt x="4" y="39"/>
                      </a:cubicBezTo>
                      <a:cubicBezTo>
                        <a:pt x="5" y="39"/>
                        <a:pt x="5" y="39"/>
                        <a:pt x="5" y="39"/>
                      </a:cubicBezTo>
                      <a:cubicBezTo>
                        <a:pt x="5" y="40"/>
                        <a:pt x="6" y="39"/>
                        <a:pt x="7" y="40"/>
                      </a:cubicBezTo>
                      <a:cubicBezTo>
                        <a:pt x="7" y="39"/>
                        <a:pt x="7" y="39"/>
                        <a:pt x="7" y="39"/>
                      </a:cubicBezTo>
                      <a:cubicBezTo>
                        <a:pt x="7" y="40"/>
                        <a:pt x="9" y="39"/>
                        <a:pt x="9" y="40"/>
                      </a:cubicBezTo>
                      <a:cubicBezTo>
                        <a:pt x="9" y="40"/>
                        <a:pt x="8" y="40"/>
                        <a:pt x="9" y="41"/>
                      </a:cubicBezTo>
                      <a:cubicBezTo>
                        <a:pt x="10" y="42"/>
                        <a:pt x="13" y="43"/>
                        <a:pt x="14" y="43"/>
                      </a:cubicBezTo>
                      <a:cubicBezTo>
                        <a:pt x="14" y="43"/>
                        <a:pt x="14" y="43"/>
                        <a:pt x="15" y="43"/>
                      </a:cubicBezTo>
                      <a:cubicBezTo>
                        <a:pt x="15" y="43"/>
                        <a:pt x="14" y="43"/>
                        <a:pt x="15" y="43"/>
                      </a:cubicBezTo>
                      <a:cubicBezTo>
                        <a:pt x="15" y="44"/>
                        <a:pt x="16" y="44"/>
                        <a:pt x="17" y="44"/>
                      </a:cubicBezTo>
                      <a:cubicBezTo>
                        <a:pt x="17" y="44"/>
                        <a:pt x="16" y="44"/>
                        <a:pt x="16" y="44"/>
                      </a:cubicBezTo>
                      <a:cubicBezTo>
                        <a:pt x="16" y="43"/>
                        <a:pt x="16" y="44"/>
                        <a:pt x="16" y="44"/>
                      </a:cubicBezTo>
                      <a:cubicBezTo>
                        <a:pt x="16" y="43"/>
                        <a:pt x="15" y="43"/>
                        <a:pt x="15" y="43"/>
                      </a:cubicBezTo>
                      <a:cubicBezTo>
                        <a:pt x="16" y="43"/>
                        <a:pt x="18" y="44"/>
                        <a:pt x="19" y="44"/>
                      </a:cubicBezTo>
                      <a:cubicBezTo>
                        <a:pt x="19" y="44"/>
                        <a:pt x="19" y="45"/>
                        <a:pt x="20" y="45"/>
                      </a:cubicBezTo>
                      <a:cubicBezTo>
                        <a:pt x="20" y="45"/>
                        <a:pt x="20" y="45"/>
                        <a:pt x="20" y="45"/>
                      </a:cubicBezTo>
                      <a:cubicBezTo>
                        <a:pt x="20" y="46"/>
                        <a:pt x="20" y="45"/>
                        <a:pt x="20" y="46"/>
                      </a:cubicBezTo>
                      <a:cubicBezTo>
                        <a:pt x="21" y="46"/>
                        <a:pt x="22" y="47"/>
                        <a:pt x="23" y="47"/>
                      </a:cubicBezTo>
                      <a:cubicBezTo>
                        <a:pt x="23" y="46"/>
                        <a:pt x="23" y="47"/>
                        <a:pt x="22" y="46"/>
                      </a:cubicBezTo>
                      <a:cubicBezTo>
                        <a:pt x="23" y="46"/>
                        <a:pt x="23" y="45"/>
                        <a:pt x="23" y="45"/>
                      </a:cubicBezTo>
                      <a:cubicBezTo>
                        <a:pt x="24" y="46"/>
                        <a:pt x="24" y="46"/>
                        <a:pt x="24" y="45"/>
                      </a:cubicBezTo>
                      <a:cubicBezTo>
                        <a:pt x="24" y="45"/>
                        <a:pt x="24" y="45"/>
                        <a:pt x="23" y="45"/>
                      </a:cubicBezTo>
                      <a:cubicBezTo>
                        <a:pt x="23" y="44"/>
                        <a:pt x="23" y="44"/>
                        <a:pt x="23" y="43"/>
                      </a:cubicBezTo>
                      <a:cubicBezTo>
                        <a:pt x="23" y="43"/>
                        <a:pt x="23" y="43"/>
                        <a:pt x="23" y="43"/>
                      </a:cubicBezTo>
                      <a:cubicBezTo>
                        <a:pt x="24" y="42"/>
                        <a:pt x="22" y="39"/>
                        <a:pt x="23" y="39"/>
                      </a:cubicBezTo>
                      <a:cubicBezTo>
                        <a:pt x="23" y="39"/>
                        <a:pt x="23" y="38"/>
                        <a:pt x="23" y="38"/>
                      </a:cubicBezTo>
                      <a:cubicBezTo>
                        <a:pt x="23" y="39"/>
                        <a:pt x="24" y="38"/>
                        <a:pt x="24" y="39"/>
                      </a:cubicBezTo>
                      <a:cubicBezTo>
                        <a:pt x="24" y="39"/>
                        <a:pt x="24" y="39"/>
                        <a:pt x="24" y="40"/>
                      </a:cubicBezTo>
                      <a:cubicBezTo>
                        <a:pt x="24" y="40"/>
                        <a:pt x="24" y="40"/>
                        <a:pt x="24" y="40"/>
                      </a:cubicBezTo>
                      <a:cubicBezTo>
                        <a:pt x="24" y="40"/>
                        <a:pt x="24" y="41"/>
                        <a:pt x="24" y="41"/>
                      </a:cubicBezTo>
                      <a:cubicBezTo>
                        <a:pt x="24" y="41"/>
                        <a:pt x="24" y="42"/>
                        <a:pt x="25" y="42"/>
                      </a:cubicBezTo>
                      <a:cubicBezTo>
                        <a:pt x="25" y="42"/>
                        <a:pt x="25" y="41"/>
                        <a:pt x="26" y="42"/>
                      </a:cubicBezTo>
                      <a:cubicBezTo>
                        <a:pt x="25" y="42"/>
                        <a:pt x="25" y="42"/>
                        <a:pt x="25" y="42"/>
                      </a:cubicBezTo>
                      <a:cubicBezTo>
                        <a:pt x="25" y="42"/>
                        <a:pt x="24" y="42"/>
                        <a:pt x="24" y="42"/>
                      </a:cubicBezTo>
                      <a:cubicBezTo>
                        <a:pt x="24" y="42"/>
                        <a:pt x="24" y="42"/>
                        <a:pt x="24" y="43"/>
                      </a:cubicBezTo>
                      <a:cubicBezTo>
                        <a:pt x="24" y="43"/>
                        <a:pt x="24" y="43"/>
                        <a:pt x="24" y="44"/>
                      </a:cubicBezTo>
                      <a:cubicBezTo>
                        <a:pt x="24" y="44"/>
                        <a:pt x="25" y="44"/>
                        <a:pt x="25" y="45"/>
                      </a:cubicBezTo>
                      <a:cubicBezTo>
                        <a:pt x="25" y="46"/>
                        <a:pt x="25" y="46"/>
                        <a:pt x="25" y="47"/>
                      </a:cubicBezTo>
                      <a:cubicBezTo>
                        <a:pt x="25" y="47"/>
                        <a:pt x="25" y="47"/>
                        <a:pt x="25" y="47"/>
                      </a:cubicBezTo>
                      <a:cubicBezTo>
                        <a:pt x="25" y="48"/>
                        <a:pt x="24" y="47"/>
                        <a:pt x="24" y="47"/>
                      </a:cubicBezTo>
                      <a:cubicBezTo>
                        <a:pt x="25" y="48"/>
                        <a:pt x="26" y="48"/>
                        <a:pt x="27" y="49"/>
                      </a:cubicBezTo>
                      <a:cubicBezTo>
                        <a:pt x="27" y="49"/>
                        <a:pt x="27" y="48"/>
                        <a:pt x="27" y="48"/>
                      </a:cubicBezTo>
                      <a:cubicBezTo>
                        <a:pt x="28" y="49"/>
                        <a:pt x="27" y="49"/>
                        <a:pt x="28" y="49"/>
                      </a:cubicBezTo>
                      <a:cubicBezTo>
                        <a:pt x="29" y="50"/>
                        <a:pt x="31" y="51"/>
                        <a:pt x="32" y="51"/>
                      </a:cubicBezTo>
                      <a:cubicBezTo>
                        <a:pt x="32" y="51"/>
                        <a:pt x="32" y="50"/>
                        <a:pt x="32" y="50"/>
                      </a:cubicBezTo>
                      <a:cubicBezTo>
                        <a:pt x="33" y="50"/>
                        <a:pt x="34" y="51"/>
                        <a:pt x="33" y="51"/>
                      </a:cubicBezTo>
                      <a:cubicBezTo>
                        <a:pt x="33" y="51"/>
                        <a:pt x="33" y="51"/>
                        <a:pt x="33" y="51"/>
                      </a:cubicBezTo>
                      <a:cubicBezTo>
                        <a:pt x="33" y="52"/>
                        <a:pt x="34" y="52"/>
                        <a:pt x="35" y="52"/>
                      </a:cubicBezTo>
                      <a:cubicBezTo>
                        <a:pt x="36" y="51"/>
                        <a:pt x="36" y="49"/>
                        <a:pt x="35" y="47"/>
                      </a:cubicBezTo>
                      <a:cubicBezTo>
                        <a:pt x="35" y="45"/>
                        <a:pt x="36" y="44"/>
                        <a:pt x="36" y="41"/>
                      </a:cubicBezTo>
                      <a:cubicBezTo>
                        <a:pt x="36" y="41"/>
                        <a:pt x="36" y="41"/>
                        <a:pt x="36" y="41"/>
                      </a:cubicBezTo>
                      <a:cubicBezTo>
                        <a:pt x="36" y="38"/>
                        <a:pt x="36" y="34"/>
                        <a:pt x="36" y="31"/>
                      </a:cubicBezTo>
                      <a:cubicBezTo>
                        <a:pt x="36" y="31"/>
                        <a:pt x="35" y="30"/>
                        <a:pt x="36" y="30"/>
                      </a:cubicBezTo>
                      <a:cubicBezTo>
                        <a:pt x="36" y="29"/>
                        <a:pt x="36" y="29"/>
                        <a:pt x="36" y="28"/>
                      </a:cubicBezTo>
                      <a:cubicBezTo>
                        <a:pt x="36" y="28"/>
                        <a:pt x="36" y="26"/>
                        <a:pt x="36" y="26"/>
                      </a:cubicBezTo>
                      <a:close/>
                      <a:moveTo>
                        <a:pt x="1" y="3"/>
                      </a:moveTo>
                      <a:cubicBezTo>
                        <a:pt x="1" y="2"/>
                        <a:pt x="1" y="2"/>
                        <a:pt x="1" y="2"/>
                      </a:cubicBezTo>
                      <a:cubicBezTo>
                        <a:pt x="1" y="2"/>
                        <a:pt x="1" y="3"/>
                        <a:pt x="1" y="3"/>
                      </a:cubicBezTo>
                      <a:close/>
                      <a:moveTo>
                        <a:pt x="4" y="6"/>
                      </a:moveTo>
                      <a:cubicBezTo>
                        <a:pt x="3" y="6"/>
                        <a:pt x="3" y="5"/>
                        <a:pt x="4" y="5"/>
                      </a:cubicBezTo>
                      <a:cubicBezTo>
                        <a:pt x="4" y="5"/>
                        <a:pt x="4" y="5"/>
                        <a:pt x="4" y="6"/>
                      </a:cubicBezTo>
                      <a:cubicBezTo>
                        <a:pt x="4" y="6"/>
                        <a:pt x="4" y="6"/>
                        <a:pt x="4" y="6"/>
                      </a:cubicBezTo>
                      <a:close/>
                      <a:moveTo>
                        <a:pt x="4" y="4"/>
                      </a:move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lose/>
                      <a:moveTo>
                        <a:pt x="5" y="4"/>
                      </a:moveTo>
                      <a:cubicBezTo>
                        <a:pt x="5" y="3"/>
                        <a:pt x="6" y="4"/>
                        <a:pt x="5" y="4"/>
                      </a:cubicBezTo>
                      <a:cubicBezTo>
                        <a:pt x="5" y="4"/>
                        <a:pt x="5" y="4"/>
                        <a:pt x="5" y="4"/>
                      </a:cubicBezTo>
                      <a:close/>
                      <a:moveTo>
                        <a:pt x="5" y="10"/>
                      </a:moveTo>
                      <a:cubicBezTo>
                        <a:pt x="5" y="10"/>
                        <a:pt x="5" y="10"/>
                        <a:pt x="5" y="10"/>
                      </a:cubicBezTo>
                      <a:cubicBezTo>
                        <a:pt x="5" y="10"/>
                        <a:pt x="5" y="9"/>
                        <a:pt x="5" y="9"/>
                      </a:cubicBezTo>
                      <a:cubicBezTo>
                        <a:pt x="5" y="10"/>
                        <a:pt x="5" y="10"/>
                        <a:pt x="5" y="10"/>
                      </a:cubicBezTo>
                      <a:close/>
                      <a:moveTo>
                        <a:pt x="25" y="44"/>
                      </a:moveTo>
                      <a:cubicBezTo>
                        <a:pt x="25" y="44"/>
                        <a:pt x="25" y="43"/>
                        <a:pt x="25" y="43"/>
                      </a:cubicBezTo>
                      <a:cubicBezTo>
                        <a:pt x="25" y="43"/>
                        <a:pt x="25" y="44"/>
                        <a:pt x="25" y="44"/>
                      </a:cubicBezTo>
                      <a:cubicBezTo>
                        <a:pt x="25" y="44"/>
                        <a:pt x="25" y="44"/>
                        <a:pt x="25" y="44"/>
                      </a:cubicBezTo>
                      <a:close/>
                      <a:moveTo>
                        <a:pt x="35" y="18"/>
                      </a:moveTo>
                      <a:cubicBezTo>
                        <a:pt x="35" y="18"/>
                        <a:pt x="35" y="18"/>
                        <a:pt x="35" y="18"/>
                      </a:cubicBezTo>
                      <a:cubicBezTo>
                        <a:pt x="34" y="18"/>
                        <a:pt x="34" y="18"/>
                        <a:pt x="35" y="18"/>
                      </a:cubicBezTo>
                      <a:close/>
                      <a:moveTo>
                        <a:pt x="34" y="20"/>
                      </a:moveTo>
                      <a:cubicBezTo>
                        <a:pt x="35" y="20"/>
                        <a:pt x="34" y="20"/>
                        <a:pt x="34" y="21"/>
                      </a:cubicBezTo>
                      <a:cubicBezTo>
                        <a:pt x="34" y="20"/>
                        <a:pt x="34" y="20"/>
                        <a:pt x="34" y="20"/>
                      </a:cubicBezTo>
                      <a:close/>
                      <a:moveTo>
                        <a:pt x="34" y="22"/>
                      </a:moveTo>
                      <a:cubicBezTo>
                        <a:pt x="33" y="22"/>
                        <a:pt x="33" y="22"/>
                        <a:pt x="33" y="22"/>
                      </a:cubicBezTo>
                      <a:cubicBezTo>
                        <a:pt x="33" y="21"/>
                        <a:pt x="33" y="21"/>
                        <a:pt x="33" y="21"/>
                      </a:cubicBezTo>
                      <a:cubicBezTo>
                        <a:pt x="33" y="21"/>
                        <a:pt x="34" y="21"/>
                        <a:pt x="34" y="22"/>
                      </a:cubicBezTo>
                      <a:close/>
                      <a:moveTo>
                        <a:pt x="34" y="35"/>
                      </a:moveTo>
                      <a:cubicBezTo>
                        <a:pt x="34" y="35"/>
                        <a:pt x="34" y="35"/>
                        <a:pt x="35" y="34"/>
                      </a:cubicBezTo>
                      <a:cubicBezTo>
                        <a:pt x="35" y="35"/>
                        <a:pt x="35" y="35"/>
                        <a:pt x="35" y="35"/>
                      </a:cubicBezTo>
                      <a:cubicBezTo>
                        <a:pt x="35" y="36"/>
                        <a:pt x="34" y="35"/>
                        <a:pt x="34" y="35"/>
                      </a:cubicBezTo>
                      <a:close/>
                      <a:moveTo>
                        <a:pt x="35" y="43"/>
                      </a:moveTo>
                      <a:cubicBezTo>
                        <a:pt x="35" y="43"/>
                        <a:pt x="34" y="43"/>
                        <a:pt x="34" y="42"/>
                      </a:cubicBezTo>
                      <a:cubicBezTo>
                        <a:pt x="34" y="42"/>
                        <a:pt x="35" y="42"/>
                        <a:pt x="35" y="42"/>
                      </a:cubicBezTo>
                      <a:cubicBezTo>
                        <a:pt x="35" y="42"/>
                        <a:pt x="35" y="43"/>
                        <a:pt x="35" y="43"/>
                      </a:cubicBezTo>
                      <a:close/>
                      <a:moveTo>
                        <a:pt x="32" y="26"/>
                      </a:moveTo>
                      <a:cubicBezTo>
                        <a:pt x="32" y="26"/>
                        <a:pt x="32" y="27"/>
                        <a:pt x="33" y="27"/>
                      </a:cubicBezTo>
                      <a:cubicBezTo>
                        <a:pt x="33" y="28"/>
                        <a:pt x="32" y="28"/>
                        <a:pt x="32" y="28"/>
                      </a:cubicBezTo>
                      <a:cubicBezTo>
                        <a:pt x="32" y="27"/>
                        <a:pt x="32" y="27"/>
                        <a:pt x="31" y="27"/>
                      </a:cubicBezTo>
                      <a:cubicBezTo>
                        <a:pt x="32" y="27"/>
                        <a:pt x="32" y="26"/>
                        <a:pt x="32" y="26"/>
                      </a:cubicBezTo>
                      <a:close/>
                      <a:moveTo>
                        <a:pt x="32" y="25"/>
                      </a:moveTo>
                      <a:cubicBezTo>
                        <a:pt x="32" y="24"/>
                        <a:pt x="32" y="24"/>
                        <a:pt x="32" y="24"/>
                      </a:cubicBezTo>
                      <a:cubicBezTo>
                        <a:pt x="33" y="25"/>
                        <a:pt x="32" y="25"/>
                        <a:pt x="32" y="25"/>
                      </a:cubicBezTo>
                      <a:close/>
                      <a:moveTo>
                        <a:pt x="34" y="38"/>
                      </a:moveTo>
                      <a:cubicBezTo>
                        <a:pt x="34" y="38"/>
                        <a:pt x="34" y="38"/>
                        <a:pt x="34" y="38"/>
                      </a:cubicBezTo>
                      <a:cubicBezTo>
                        <a:pt x="34" y="38"/>
                        <a:pt x="33" y="38"/>
                        <a:pt x="34" y="38"/>
                      </a:cubicBezTo>
                      <a:cubicBezTo>
                        <a:pt x="34" y="38"/>
                        <a:pt x="34" y="38"/>
                        <a:pt x="34" y="38"/>
                      </a:cubicBezTo>
                      <a:close/>
                      <a:moveTo>
                        <a:pt x="33" y="36"/>
                      </a:moveTo>
                      <a:cubicBezTo>
                        <a:pt x="33" y="36"/>
                        <a:pt x="33" y="35"/>
                        <a:pt x="33" y="35"/>
                      </a:cubicBezTo>
                      <a:cubicBezTo>
                        <a:pt x="34" y="35"/>
                        <a:pt x="34" y="36"/>
                        <a:pt x="34" y="36"/>
                      </a:cubicBezTo>
                      <a:cubicBezTo>
                        <a:pt x="33" y="36"/>
                        <a:pt x="33" y="36"/>
                        <a:pt x="33" y="36"/>
                      </a:cubicBezTo>
                      <a:close/>
                      <a:moveTo>
                        <a:pt x="33" y="34"/>
                      </a:moveTo>
                      <a:cubicBezTo>
                        <a:pt x="33" y="34"/>
                        <a:pt x="33" y="34"/>
                        <a:pt x="32" y="34"/>
                      </a:cubicBezTo>
                      <a:cubicBezTo>
                        <a:pt x="32" y="33"/>
                        <a:pt x="33" y="33"/>
                        <a:pt x="33" y="33"/>
                      </a:cubicBezTo>
                      <a:cubicBezTo>
                        <a:pt x="33" y="33"/>
                        <a:pt x="33" y="32"/>
                        <a:pt x="33" y="32"/>
                      </a:cubicBezTo>
                      <a:cubicBezTo>
                        <a:pt x="33" y="32"/>
                        <a:pt x="33" y="32"/>
                        <a:pt x="33" y="32"/>
                      </a:cubicBezTo>
                      <a:cubicBezTo>
                        <a:pt x="33" y="33"/>
                        <a:pt x="34" y="33"/>
                        <a:pt x="34" y="33"/>
                      </a:cubicBezTo>
                      <a:cubicBezTo>
                        <a:pt x="34" y="34"/>
                        <a:pt x="34" y="33"/>
                        <a:pt x="34" y="34"/>
                      </a:cubicBezTo>
                      <a:cubicBezTo>
                        <a:pt x="34" y="34"/>
                        <a:pt x="34" y="34"/>
                        <a:pt x="34" y="34"/>
                      </a:cubicBezTo>
                      <a:cubicBezTo>
                        <a:pt x="34" y="34"/>
                        <a:pt x="34" y="34"/>
                        <a:pt x="33" y="34"/>
                      </a:cubicBezTo>
                      <a:close/>
                      <a:moveTo>
                        <a:pt x="32" y="38"/>
                      </a:moveTo>
                      <a:cubicBezTo>
                        <a:pt x="32" y="38"/>
                        <a:pt x="33" y="39"/>
                        <a:pt x="33" y="38"/>
                      </a:cubicBezTo>
                      <a:cubicBezTo>
                        <a:pt x="33" y="39"/>
                        <a:pt x="32" y="39"/>
                        <a:pt x="32" y="38"/>
                      </a:cubicBezTo>
                      <a:close/>
                      <a:moveTo>
                        <a:pt x="32" y="38"/>
                      </a:moveTo>
                      <a:cubicBezTo>
                        <a:pt x="32" y="37"/>
                        <a:pt x="32" y="37"/>
                        <a:pt x="32" y="37"/>
                      </a:cubicBezTo>
                      <a:cubicBezTo>
                        <a:pt x="32" y="37"/>
                        <a:pt x="32" y="37"/>
                        <a:pt x="32" y="38"/>
                      </a:cubicBezTo>
                      <a:cubicBezTo>
                        <a:pt x="32" y="37"/>
                        <a:pt x="32" y="38"/>
                        <a:pt x="32" y="38"/>
                      </a:cubicBezTo>
                      <a:close/>
                      <a:moveTo>
                        <a:pt x="33" y="37"/>
                      </a:moveTo>
                      <a:cubicBezTo>
                        <a:pt x="33" y="38"/>
                        <a:pt x="33" y="38"/>
                        <a:pt x="33" y="38"/>
                      </a:cubicBezTo>
                      <a:cubicBezTo>
                        <a:pt x="33" y="38"/>
                        <a:pt x="32" y="38"/>
                        <a:pt x="33" y="37"/>
                      </a:cubicBezTo>
                      <a:close/>
                      <a:moveTo>
                        <a:pt x="34" y="32"/>
                      </a:moveTo>
                      <a:cubicBezTo>
                        <a:pt x="34" y="32"/>
                        <a:pt x="35" y="33"/>
                        <a:pt x="35" y="34"/>
                      </a:cubicBezTo>
                      <a:cubicBezTo>
                        <a:pt x="34" y="33"/>
                        <a:pt x="34" y="33"/>
                        <a:pt x="34" y="32"/>
                      </a:cubicBezTo>
                      <a:close/>
                      <a:moveTo>
                        <a:pt x="34" y="24"/>
                      </a:moveTo>
                      <a:cubicBezTo>
                        <a:pt x="34" y="24"/>
                        <a:pt x="34" y="23"/>
                        <a:pt x="35" y="24"/>
                      </a:cubicBezTo>
                      <a:cubicBezTo>
                        <a:pt x="35" y="24"/>
                        <a:pt x="35" y="24"/>
                        <a:pt x="35" y="24"/>
                      </a:cubicBezTo>
                      <a:cubicBezTo>
                        <a:pt x="35" y="24"/>
                        <a:pt x="34" y="24"/>
                        <a:pt x="34" y="24"/>
                      </a:cubicBezTo>
                      <a:close/>
                      <a:moveTo>
                        <a:pt x="34" y="32"/>
                      </a:moveTo>
                      <a:cubicBezTo>
                        <a:pt x="34" y="32"/>
                        <a:pt x="32" y="32"/>
                        <a:pt x="33" y="31"/>
                      </a:cubicBezTo>
                      <a:cubicBezTo>
                        <a:pt x="33" y="31"/>
                        <a:pt x="33" y="31"/>
                        <a:pt x="33" y="31"/>
                      </a:cubicBezTo>
                      <a:cubicBezTo>
                        <a:pt x="33" y="32"/>
                        <a:pt x="34" y="31"/>
                        <a:pt x="35" y="32"/>
                      </a:cubicBezTo>
                      <a:cubicBezTo>
                        <a:pt x="34" y="32"/>
                        <a:pt x="34" y="32"/>
                        <a:pt x="34" y="32"/>
                      </a:cubicBezTo>
                      <a:close/>
                      <a:moveTo>
                        <a:pt x="33" y="27"/>
                      </a:moveTo>
                      <a:cubicBezTo>
                        <a:pt x="33" y="26"/>
                        <a:pt x="33" y="26"/>
                        <a:pt x="33" y="26"/>
                      </a:cubicBezTo>
                      <a:cubicBezTo>
                        <a:pt x="33" y="26"/>
                        <a:pt x="33" y="26"/>
                        <a:pt x="33" y="26"/>
                      </a:cubicBezTo>
                      <a:cubicBezTo>
                        <a:pt x="33" y="26"/>
                        <a:pt x="33" y="26"/>
                        <a:pt x="33" y="27"/>
                      </a:cubicBezTo>
                      <a:close/>
                      <a:moveTo>
                        <a:pt x="32" y="31"/>
                      </a:moveTo>
                      <a:cubicBezTo>
                        <a:pt x="32" y="31"/>
                        <a:pt x="31" y="31"/>
                        <a:pt x="31" y="31"/>
                      </a:cubicBezTo>
                      <a:cubicBezTo>
                        <a:pt x="32" y="31"/>
                        <a:pt x="32" y="31"/>
                        <a:pt x="32" y="31"/>
                      </a:cubicBezTo>
                      <a:close/>
                      <a:moveTo>
                        <a:pt x="33" y="40"/>
                      </a:moveTo>
                      <a:cubicBezTo>
                        <a:pt x="33" y="40"/>
                        <a:pt x="32" y="40"/>
                        <a:pt x="32" y="40"/>
                      </a:cubicBezTo>
                      <a:cubicBezTo>
                        <a:pt x="32" y="39"/>
                        <a:pt x="33" y="40"/>
                        <a:pt x="33" y="40"/>
                      </a:cubicBezTo>
                      <a:close/>
                      <a:moveTo>
                        <a:pt x="32" y="40"/>
                      </a:moveTo>
                      <a:cubicBezTo>
                        <a:pt x="33" y="40"/>
                        <a:pt x="32" y="41"/>
                        <a:pt x="33" y="41"/>
                      </a:cubicBezTo>
                      <a:cubicBezTo>
                        <a:pt x="33" y="41"/>
                        <a:pt x="33" y="40"/>
                        <a:pt x="33" y="40"/>
                      </a:cubicBezTo>
                      <a:cubicBezTo>
                        <a:pt x="33" y="40"/>
                        <a:pt x="34" y="40"/>
                        <a:pt x="34" y="41"/>
                      </a:cubicBezTo>
                      <a:cubicBezTo>
                        <a:pt x="33" y="41"/>
                        <a:pt x="33" y="41"/>
                        <a:pt x="33" y="42"/>
                      </a:cubicBezTo>
                      <a:cubicBezTo>
                        <a:pt x="33" y="42"/>
                        <a:pt x="33" y="41"/>
                        <a:pt x="32" y="41"/>
                      </a:cubicBezTo>
                      <a:cubicBezTo>
                        <a:pt x="32" y="41"/>
                        <a:pt x="32" y="41"/>
                        <a:pt x="32" y="40"/>
                      </a:cubicBezTo>
                      <a:close/>
                      <a:moveTo>
                        <a:pt x="34" y="41"/>
                      </a:moveTo>
                      <a:cubicBezTo>
                        <a:pt x="34" y="41"/>
                        <a:pt x="34" y="41"/>
                        <a:pt x="34" y="41"/>
                      </a:cubicBezTo>
                      <a:cubicBezTo>
                        <a:pt x="34" y="42"/>
                        <a:pt x="34" y="42"/>
                        <a:pt x="34" y="42"/>
                      </a:cubicBezTo>
                      <a:cubicBezTo>
                        <a:pt x="33" y="41"/>
                        <a:pt x="34" y="41"/>
                        <a:pt x="34" y="41"/>
                      </a:cubicBezTo>
                      <a:close/>
                      <a:moveTo>
                        <a:pt x="34" y="23"/>
                      </a:moveTo>
                      <a:cubicBezTo>
                        <a:pt x="34" y="23"/>
                        <a:pt x="34" y="22"/>
                        <a:pt x="34" y="22"/>
                      </a:cubicBezTo>
                      <a:cubicBezTo>
                        <a:pt x="34" y="23"/>
                        <a:pt x="34" y="22"/>
                        <a:pt x="35" y="23"/>
                      </a:cubicBezTo>
                      <a:cubicBezTo>
                        <a:pt x="35" y="23"/>
                        <a:pt x="35" y="23"/>
                        <a:pt x="35" y="23"/>
                      </a:cubicBezTo>
                      <a:cubicBezTo>
                        <a:pt x="35" y="23"/>
                        <a:pt x="34" y="23"/>
                        <a:pt x="34" y="23"/>
                      </a:cubicBezTo>
                      <a:close/>
                      <a:moveTo>
                        <a:pt x="34" y="24"/>
                      </a:moveTo>
                      <a:cubicBezTo>
                        <a:pt x="34" y="24"/>
                        <a:pt x="35" y="25"/>
                        <a:pt x="34" y="25"/>
                      </a:cubicBezTo>
                      <a:cubicBezTo>
                        <a:pt x="33" y="25"/>
                        <a:pt x="33" y="24"/>
                        <a:pt x="32" y="23"/>
                      </a:cubicBezTo>
                      <a:cubicBezTo>
                        <a:pt x="32" y="23"/>
                        <a:pt x="32" y="24"/>
                        <a:pt x="32" y="24"/>
                      </a:cubicBezTo>
                      <a:cubicBezTo>
                        <a:pt x="32" y="24"/>
                        <a:pt x="32" y="24"/>
                        <a:pt x="31" y="23"/>
                      </a:cubicBezTo>
                      <a:cubicBezTo>
                        <a:pt x="31" y="23"/>
                        <a:pt x="32" y="23"/>
                        <a:pt x="32" y="23"/>
                      </a:cubicBezTo>
                      <a:cubicBezTo>
                        <a:pt x="33" y="23"/>
                        <a:pt x="33" y="23"/>
                        <a:pt x="34" y="23"/>
                      </a:cubicBezTo>
                      <a:cubicBezTo>
                        <a:pt x="33" y="24"/>
                        <a:pt x="33" y="23"/>
                        <a:pt x="33" y="24"/>
                      </a:cubicBezTo>
                      <a:cubicBezTo>
                        <a:pt x="33" y="24"/>
                        <a:pt x="34" y="24"/>
                        <a:pt x="34" y="24"/>
                      </a:cubicBezTo>
                      <a:close/>
                      <a:moveTo>
                        <a:pt x="33" y="23"/>
                      </a:moveTo>
                      <a:cubicBezTo>
                        <a:pt x="33" y="22"/>
                        <a:pt x="33" y="22"/>
                        <a:pt x="34" y="22"/>
                      </a:cubicBezTo>
                      <a:cubicBezTo>
                        <a:pt x="33" y="23"/>
                        <a:pt x="33" y="23"/>
                        <a:pt x="33" y="23"/>
                      </a:cubicBezTo>
                      <a:cubicBezTo>
                        <a:pt x="33" y="23"/>
                        <a:pt x="33" y="23"/>
                        <a:pt x="33" y="23"/>
                      </a:cubicBezTo>
                      <a:close/>
                      <a:moveTo>
                        <a:pt x="33" y="20"/>
                      </a:moveTo>
                      <a:cubicBezTo>
                        <a:pt x="33" y="20"/>
                        <a:pt x="33" y="20"/>
                        <a:pt x="33" y="20"/>
                      </a:cubicBezTo>
                      <a:cubicBezTo>
                        <a:pt x="33" y="20"/>
                        <a:pt x="33" y="20"/>
                        <a:pt x="33" y="20"/>
                      </a:cubicBezTo>
                      <a:cubicBezTo>
                        <a:pt x="33" y="20"/>
                        <a:pt x="33" y="20"/>
                        <a:pt x="33" y="20"/>
                      </a:cubicBezTo>
                      <a:close/>
                      <a:moveTo>
                        <a:pt x="33" y="17"/>
                      </a:moveTo>
                      <a:cubicBezTo>
                        <a:pt x="33" y="17"/>
                        <a:pt x="33" y="17"/>
                        <a:pt x="33" y="17"/>
                      </a:cubicBezTo>
                      <a:cubicBezTo>
                        <a:pt x="33" y="17"/>
                        <a:pt x="33" y="17"/>
                        <a:pt x="33" y="17"/>
                      </a:cubicBezTo>
                      <a:cubicBezTo>
                        <a:pt x="33" y="17"/>
                        <a:pt x="33" y="17"/>
                        <a:pt x="33" y="17"/>
                      </a:cubicBezTo>
                      <a:close/>
                      <a:moveTo>
                        <a:pt x="33" y="19"/>
                      </a:moveTo>
                      <a:cubicBezTo>
                        <a:pt x="33" y="19"/>
                        <a:pt x="33" y="19"/>
                        <a:pt x="32" y="19"/>
                      </a:cubicBezTo>
                      <a:cubicBezTo>
                        <a:pt x="33" y="18"/>
                        <a:pt x="32" y="18"/>
                        <a:pt x="32" y="18"/>
                      </a:cubicBezTo>
                      <a:cubicBezTo>
                        <a:pt x="32" y="17"/>
                        <a:pt x="32" y="17"/>
                        <a:pt x="32" y="16"/>
                      </a:cubicBezTo>
                      <a:cubicBezTo>
                        <a:pt x="33" y="16"/>
                        <a:pt x="32" y="18"/>
                        <a:pt x="33" y="19"/>
                      </a:cubicBezTo>
                      <a:close/>
                      <a:moveTo>
                        <a:pt x="31" y="20"/>
                      </a:moveTo>
                      <a:cubicBezTo>
                        <a:pt x="32" y="20"/>
                        <a:pt x="32" y="20"/>
                        <a:pt x="32" y="20"/>
                      </a:cubicBezTo>
                      <a:cubicBezTo>
                        <a:pt x="32" y="20"/>
                        <a:pt x="32" y="21"/>
                        <a:pt x="32" y="21"/>
                      </a:cubicBezTo>
                      <a:cubicBezTo>
                        <a:pt x="31" y="21"/>
                        <a:pt x="31" y="20"/>
                        <a:pt x="31" y="20"/>
                      </a:cubicBezTo>
                      <a:close/>
                      <a:moveTo>
                        <a:pt x="31" y="16"/>
                      </a:moveTo>
                      <a:cubicBezTo>
                        <a:pt x="31" y="16"/>
                        <a:pt x="31" y="16"/>
                        <a:pt x="30" y="16"/>
                      </a:cubicBezTo>
                      <a:cubicBezTo>
                        <a:pt x="30" y="16"/>
                        <a:pt x="30" y="16"/>
                        <a:pt x="30" y="15"/>
                      </a:cubicBezTo>
                      <a:cubicBezTo>
                        <a:pt x="30" y="15"/>
                        <a:pt x="30" y="16"/>
                        <a:pt x="31" y="16"/>
                      </a:cubicBezTo>
                      <a:close/>
                      <a:moveTo>
                        <a:pt x="30" y="45"/>
                      </a:moveTo>
                      <a:cubicBezTo>
                        <a:pt x="30" y="45"/>
                        <a:pt x="30" y="46"/>
                        <a:pt x="30" y="45"/>
                      </a:cubicBezTo>
                      <a:cubicBezTo>
                        <a:pt x="30" y="45"/>
                        <a:pt x="30" y="45"/>
                        <a:pt x="30" y="45"/>
                      </a:cubicBezTo>
                      <a:cubicBezTo>
                        <a:pt x="30" y="45"/>
                        <a:pt x="30" y="45"/>
                        <a:pt x="30" y="45"/>
                      </a:cubicBezTo>
                      <a:close/>
                      <a:moveTo>
                        <a:pt x="30" y="18"/>
                      </a:moveTo>
                      <a:cubicBezTo>
                        <a:pt x="30" y="19"/>
                        <a:pt x="30" y="18"/>
                        <a:pt x="30" y="19"/>
                      </a:cubicBezTo>
                      <a:cubicBezTo>
                        <a:pt x="30" y="19"/>
                        <a:pt x="30" y="18"/>
                        <a:pt x="30" y="18"/>
                      </a:cubicBezTo>
                      <a:cubicBezTo>
                        <a:pt x="30" y="18"/>
                        <a:pt x="30" y="18"/>
                        <a:pt x="30" y="18"/>
                      </a:cubicBezTo>
                      <a:close/>
                      <a:moveTo>
                        <a:pt x="30" y="41"/>
                      </a:moveTo>
                      <a:cubicBezTo>
                        <a:pt x="30" y="41"/>
                        <a:pt x="30" y="40"/>
                        <a:pt x="29" y="40"/>
                      </a:cubicBezTo>
                      <a:cubicBezTo>
                        <a:pt x="29" y="40"/>
                        <a:pt x="30" y="40"/>
                        <a:pt x="30" y="40"/>
                      </a:cubicBezTo>
                      <a:cubicBezTo>
                        <a:pt x="30" y="40"/>
                        <a:pt x="30" y="40"/>
                        <a:pt x="30" y="40"/>
                      </a:cubicBezTo>
                      <a:cubicBezTo>
                        <a:pt x="30" y="40"/>
                        <a:pt x="30" y="40"/>
                        <a:pt x="30" y="41"/>
                      </a:cubicBezTo>
                      <a:close/>
                      <a:moveTo>
                        <a:pt x="27" y="42"/>
                      </a:moveTo>
                      <a:cubicBezTo>
                        <a:pt x="27" y="42"/>
                        <a:pt x="26" y="42"/>
                        <a:pt x="27" y="41"/>
                      </a:cubicBezTo>
                      <a:cubicBezTo>
                        <a:pt x="27" y="41"/>
                        <a:pt x="27" y="42"/>
                        <a:pt x="27" y="42"/>
                      </a:cubicBezTo>
                      <a:close/>
                      <a:moveTo>
                        <a:pt x="27" y="23"/>
                      </a:moveTo>
                      <a:cubicBezTo>
                        <a:pt x="27" y="23"/>
                        <a:pt x="27" y="23"/>
                        <a:pt x="27" y="24"/>
                      </a:cubicBezTo>
                      <a:cubicBezTo>
                        <a:pt x="27" y="24"/>
                        <a:pt x="27" y="23"/>
                        <a:pt x="27" y="23"/>
                      </a:cubicBezTo>
                      <a:close/>
                      <a:moveTo>
                        <a:pt x="28" y="34"/>
                      </a:moveTo>
                      <a:cubicBezTo>
                        <a:pt x="27" y="34"/>
                        <a:pt x="27" y="34"/>
                        <a:pt x="27" y="34"/>
                      </a:cubicBezTo>
                      <a:cubicBezTo>
                        <a:pt x="27" y="34"/>
                        <a:pt x="28" y="34"/>
                        <a:pt x="28" y="34"/>
                      </a:cubicBezTo>
                      <a:close/>
                      <a:moveTo>
                        <a:pt x="28" y="43"/>
                      </a:moveTo>
                      <a:cubicBezTo>
                        <a:pt x="28" y="43"/>
                        <a:pt x="28" y="43"/>
                        <a:pt x="28" y="44"/>
                      </a:cubicBezTo>
                      <a:cubicBezTo>
                        <a:pt x="28" y="44"/>
                        <a:pt x="28" y="44"/>
                        <a:pt x="28" y="44"/>
                      </a:cubicBezTo>
                      <a:cubicBezTo>
                        <a:pt x="27" y="43"/>
                        <a:pt x="27" y="43"/>
                        <a:pt x="28" y="43"/>
                      </a:cubicBezTo>
                      <a:close/>
                      <a:moveTo>
                        <a:pt x="28" y="22"/>
                      </a:moveTo>
                      <a:cubicBezTo>
                        <a:pt x="28" y="21"/>
                        <a:pt x="28" y="21"/>
                        <a:pt x="28" y="21"/>
                      </a:cubicBezTo>
                      <a:cubicBezTo>
                        <a:pt x="28" y="21"/>
                        <a:pt x="28" y="21"/>
                        <a:pt x="28" y="21"/>
                      </a:cubicBezTo>
                      <a:cubicBezTo>
                        <a:pt x="28" y="21"/>
                        <a:pt x="28" y="22"/>
                        <a:pt x="28" y="22"/>
                      </a:cubicBezTo>
                      <a:close/>
                      <a:moveTo>
                        <a:pt x="28" y="22"/>
                      </a:moveTo>
                      <a:cubicBezTo>
                        <a:pt x="28" y="22"/>
                        <a:pt x="29" y="22"/>
                        <a:pt x="29" y="21"/>
                      </a:cubicBezTo>
                      <a:cubicBezTo>
                        <a:pt x="29" y="21"/>
                        <a:pt x="29" y="22"/>
                        <a:pt x="29" y="22"/>
                      </a:cubicBezTo>
                      <a:cubicBezTo>
                        <a:pt x="29" y="22"/>
                        <a:pt x="29" y="22"/>
                        <a:pt x="28" y="22"/>
                      </a:cubicBezTo>
                      <a:close/>
                      <a:moveTo>
                        <a:pt x="29" y="23"/>
                      </a:moveTo>
                      <a:cubicBezTo>
                        <a:pt x="29" y="23"/>
                        <a:pt x="30" y="23"/>
                        <a:pt x="30" y="24"/>
                      </a:cubicBezTo>
                      <a:cubicBezTo>
                        <a:pt x="29" y="24"/>
                        <a:pt x="29" y="23"/>
                        <a:pt x="29" y="23"/>
                      </a:cubicBezTo>
                      <a:cubicBezTo>
                        <a:pt x="29" y="23"/>
                        <a:pt x="29" y="22"/>
                        <a:pt x="29" y="23"/>
                      </a:cubicBezTo>
                      <a:close/>
                      <a:moveTo>
                        <a:pt x="30" y="19"/>
                      </a:moveTo>
                      <a:cubicBezTo>
                        <a:pt x="29" y="19"/>
                        <a:pt x="29" y="19"/>
                        <a:pt x="29" y="18"/>
                      </a:cubicBezTo>
                      <a:cubicBezTo>
                        <a:pt x="30" y="18"/>
                        <a:pt x="30" y="19"/>
                        <a:pt x="30" y="19"/>
                      </a:cubicBezTo>
                      <a:close/>
                      <a:moveTo>
                        <a:pt x="29" y="13"/>
                      </a:moveTo>
                      <a:cubicBezTo>
                        <a:pt x="29" y="13"/>
                        <a:pt x="29" y="14"/>
                        <a:pt x="29" y="14"/>
                      </a:cubicBezTo>
                      <a:cubicBezTo>
                        <a:pt x="29" y="14"/>
                        <a:pt x="29" y="13"/>
                        <a:pt x="29" y="13"/>
                      </a:cubicBezTo>
                      <a:close/>
                      <a:moveTo>
                        <a:pt x="29" y="18"/>
                      </a:moveTo>
                      <a:cubicBezTo>
                        <a:pt x="29" y="17"/>
                        <a:pt x="29" y="17"/>
                        <a:pt x="29" y="17"/>
                      </a:cubicBezTo>
                      <a:cubicBezTo>
                        <a:pt x="29" y="17"/>
                        <a:pt x="29" y="18"/>
                        <a:pt x="29" y="18"/>
                      </a:cubicBezTo>
                      <a:close/>
                      <a:moveTo>
                        <a:pt x="27" y="12"/>
                      </a:moveTo>
                      <a:cubicBezTo>
                        <a:pt x="27" y="12"/>
                        <a:pt x="27" y="12"/>
                        <a:pt x="27" y="13"/>
                      </a:cubicBezTo>
                      <a:cubicBezTo>
                        <a:pt x="27" y="13"/>
                        <a:pt x="27" y="12"/>
                        <a:pt x="27" y="12"/>
                      </a:cubicBezTo>
                      <a:cubicBezTo>
                        <a:pt x="27" y="12"/>
                        <a:pt x="27" y="12"/>
                        <a:pt x="27" y="12"/>
                      </a:cubicBezTo>
                      <a:close/>
                      <a:moveTo>
                        <a:pt x="27" y="13"/>
                      </a:moveTo>
                      <a:cubicBezTo>
                        <a:pt x="27" y="13"/>
                        <a:pt x="27" y="14"/>
                        <a:pt x="27" y="14"/>
                      </a:cubicBezTo>
                      <a:cubicBezTo>
                        <a:pt x="27" y="14"/>
                        <a:pt x="27" y="14"/>
                        <a:pt x="27" y="14"/>
                      </a:cubicBezTo>
                      <a:cubicBezTo>
                        <a:pt x="27" y="13"/>
                        <a:pt x="27" y="13"/>
                        <a:pt x="27" y="13"/>
                      </a:cubicBezTo>
                      <a:close/>
                      <a:moveTo>
                        <a:pt x="24" y="16"/>
                      </a:moveTo>
                      <a:cubicBezTo>
                        <a:pt x="24" y="15"/>
                        <a:pt x="24" y="15"/>
                        <a:pt x="24" y="14"/>
                      </a:cubicBezTo>
                      <a:cubicBezTo>
                        <a:pt x="24" y="14"/>
                        <a:pt x="23" y="13"/>
                        <a:pt x="23" y="13"/>
                      </a:cubicBezTo>
                      <a:cubicBezTo>
                        <a:pt x="24" y="13"/>
                        <a:pt x="24" y="12"/>
                        <a:pt x="24" y="11"/>
                      </a:cubicBezTo>
                      <a:cubicBezTo>
                        <a:pt x="24" y="11"/>
                        <a:pt x="25" y="11"/>
                        <a:pt x="25" y="11"/>
                      </a:cubicBezTo>
                      <a:cubicBezTo>
                        <a:pt x="25" y="12"/>
                        <a:pt x="25" y="12"/>
                        <a:pt x="24" y="12"/>
                      </a:cubicBezTo>
                      <a:cubicBezTo>
                        <a:pt x="25" y="12"/>
                        <a:pt x="25" y="13"/>
                        <a:pt x="25" y="13"/>
                      </a:cubicBezTo>
                      <a:cubicBezTo>
                        <a:pt x="25" y="13"/>
                        <a:pt x="25" y="13"/>
                        <a:pt x="25" y="13"/>
                      </a:cubicBezTo>
                      <a:cubicBezTo>
                        <a:pt x="25" y="14"/>
                        <a:pt x="25" y="14"/>
                        <a:pt x="26" y="14"/>
                      </a:cubicBezTo>
                      <a:cubicBezTo>
                        <a:pt x="26" y="14"/>
                        <a:pt x="26" y="13"/>
                        <a:pt x="26" y="13"/>
                      </a:cubicBezTo>
                      <a:cubicBezTo>
                        <a:pt x="26" y="13"/>
                        <a:pt x="27" y="14"/>
                        <a:pt x="26" y="14"/>
                      </a:cubicBezTo>
                      <a:cubicBezTo>
                        <a:pt x="27" y="14"/>
                        <a:pt x="27" y="14"/>
                        <a:pt x="28" y="15"/>
                      </a:cubicBezTo>
                      <a:cubicBezTo>
                        <a:pt x="28" y="16"/>
                        <a:pt x="27" y="15"/>
                        <a:pt x="28" y="16"/>
                      </a:cubicBezTo>
                      <a:cubicBezTo>
                        <a:pt x="27" y="16"/>
                        <a:pt x="27" y="16"/>
                        <a:pt x="27" y="16"/>
                      </a:cubicBezTo>
                      <a:cubicBezTo>
                        <a:pt x="27" y="17"/>
                        <a:pt x="27" y="17"/>
                        <a:pt x="27" y="17"/>
                      </a:cubicBezTo>
                      <a:cubicBezTo>
                        <a:pt x="28" y="17"/>
                        <a:pt x="28" y="18"/>
                        <a:pt x="28" y="17"/>
                      </a:cubicBezTo>
                      <a:cubicBezTo>
                        <a:pt x="29" y="18"/>
                        <a:pt x="28" y="18"/>
                        <a:pt x="28" y="19"/>
                      </a:cubicBezTo>
                      <a:cubicBezTo>
                        <a:pt x="28" y="19"/>
                        <a:pt x="28" y="19"/>
                        <a:pt x="28" y="20"/>
                      </a:cubicBezTo>
                      <a:cubicBezTo>
                        <a:pt x="29" y="20"/>
                        <a:pt x="29" y="19"/>
                        <a:pt x="29" y="19"/>
                      </a:cubicBezTo>
                      <a:cubicBezTo>
                        <a:pt x="29" y="19"/>
                        <a:pt x="29" y="19"/>
                        <a:pt x="29" y="19"/>
                      </a:cubicBezTo>
                      <a:cubicBezTo>
                        <a:pt x="29" y="20"/>
                        <a:pt x="29" y="19"/>
                        <a:pt x="29" y="20"/>
                      </a:cubicBezTo>
                      <a:cubicBezTo>
                        <a:pt x="29" y="20"/>
                        <a:pt x="29" y="20"/>
                        <a:pt x="29" y="21"/>
                      </a:cubicBezTo>
                      <a:cubicBezTo>
                        <a:pt x="29" y="21"/>
                        <a:pt x="29" y="20"/>
                        <a:pt x="29" y="20"/>
                      </a:cubicBezTo>
                      <a:cubicBezTo>
                        <a:pt x="28" y="20"/>
                        <a:pt x="27" y="20"/>
                        <a:pt x="27" y="21"/>
                      </a:cubicBezTo>
                      <a:cubicBezTo>
                        <a:pt x="27" y="21"/>
                        <a:pt x="27" y="21"/>
                        <a:pt x="27" y="21"/>
                      </a:cubicBezTo>
                      <a:cubicBezTo>
                        <a:pt x="27" y="20"/>
                        <a:pt x="27" y="20"/>
                        <a:pt x="27" y="20"/>
                      </a:cubicBezTo>
                      <a:cubicBezTo>
                        <a:pt x="27" y="20"/>
                        <a:pt x="27" y="19"/>
                        <a:pt x="27" y="19"/>
                      </a:cubicBezTo>
                      <a:cubicBezTo>
                        <a:pt x="27" y="19"/>
                        <a:pt x="27" y="19"/>
                        <a:pt x="26" y="19"/>
                      </a:cubicBezTo>
                      <a:cubicBezTo>
                        <a:pt x="26" y="19"/>
                        <a:pt x="26" y="19"/>
                        <a:pt x="26" y="18"/>
                      </a:cubicBezTo>
                      <a:cubicBezTo>
                        <a:pt x="26" y="18"/>
                        <a:pt x="26" y="19"/>
                        <a:pt x="25" y="19"/>
                      </a:cubicBezTo>
                      <a:cubicBezTo>
                        <a:pt x="25" y="18"/>
                        <a:pt x="25" y="19"/>
                        <a:pt x="25" y="19"/>
                      </a:cubicBezTo>
                      <a:cubicBezTo>
                        <a:pt x="24" y="18"/>
                        <a:pt x="25" y="18"/>
                        <a:pt x="25" y="17"/>
                      </a:cubicBezTo>
                      <a:cubicBezTo>
                        <a:pt x="25" y="17"/>
                        <a:pt x="25" y="18"/>
                        <a:pt x="26" y="18"/>
                      </a:cubicBezTo>
                      <a:cubicBezTo>
                        <a:pt x="26" y="18"/>
                        <a:pt x="25" y="16"/>
                        <a:pt x="25" y="16"/>
                      </a:cubicBezTo>
                      <a:cubicBezTo>
                        <a:pt x="24" y="16"/>
                        <a:pt x="23" y="19"/>
                        <a:pt x="25" y="21"/>
                      </a:cubicBezTo>
                      <a:cubicBezTo>
                        <a:pt x="24" y="21"/>
                        <a:pt x="24" y="20"/>
                        <a:pt x="24" y="20"/>
                      </a:cubicBezTo>
                      <a:cubicBezTo>
                        <a:pt x="24" y="20"/>
                        <a:pt x="24" y="21"/>
                        <a:pt x="23" y="21"/>
                      </a:cubicBezTo>
                      <a:cubicBezTo>
                        <a:pt x="23" y="20"/>
                        <a:pt x="23" y="19"/>
                        <a:pt x="23" y="19"/>
                      </a:cubicBezTo>
                      <a:cubicBezTo>
                        <a:pt x="23" y="19"/>
                        <a:pt x="23" y="19"/>
                        <a:pt x="23" y="19"/>
                      </a:cubicBezTo>
                      <a:cubicBezTo>
                        <a:pt x="24" y="19"/>
                        <a:pt x="23" y="16"/>
                        <a:pt x="24" y="16"/>
                      </a:cubicBezTo>
                      <a:close/>
                      <a:moveTo>
                        <a:pt x="25" y="20"/>
                      </a:moveTo>
                      <a:cubicBezTo>
                        <a:pt x="25" y="20"/>
                        <a:pt x="25" y="20"/>
                        <a:pt x="25" y="20"/>
                      </a:cubicBezTo>
                      <a:cubicBezTo>
                        <a:pt x="25" y="20"/>
                        <a:pt x="25" y="21"/>
                        <a:pt x="25" y="21"/>
                      </a:cubicBezTo>
                      <a:cubicBezTo>
                        <a:pt x="25" y="21"/>
                        <a:pt x="25" y="20"/>
                        <a:pt x="25" y="20"/>
                      </a:cubicBezTo>
                      <a:close/>
                      <a:moveTo>
                        <a:pt x="25" y="22"/>
                      </a:moveTo>
                      <a:cubicBezTo>
                        <a:pt x="25" y="22"/>
                        <a:pt x="25" y="22"/>
                        <a:pt x="25" y="22"/>
                      </a:cubicBezTo>
                      <a:cubicBezTo>
                        <a:pt x="24" y="22"/>
                        <a:pt x="24" y="21"/>
                        <a:pt x="24" y="21"/>
                      </a:cubicBezTo>
                      <a:cubicBezTo>
                        <a:pt x="25" y="21"/>
                        <a:pt x="25" y="22"/>
                        <a:pt x="25" y="22"/>
                      </a:cubicBezTo>
                      <a:close/>
                      <a:moveTo>
                        <a:pt x="26" y="24"/>
                      </a:moveTo>
                      <a:cubicBezTo>
                        <a:pt x="26" y="24"/>
                        <a:pt x="25" y="23"/>
                        <a:pt x="25" y="23"/>
                      </a:cubicBezTo>
                      <a:cubicBezTo>
                        <a:pt x="26" y="23"/>
                        <a:pt x="26" y="23"/>
                        <a:pt x="26" y="24"/>
                      </a:cubicBezTo>
                      <a:close/>
                      <a:moveTo>
                        <a:pt x="23" y="17"/>
                      </a:moveTo>
                      <a:cubicBezTo>
                        <a:pt x="23" y="18"/>
                        <a:pt x="22" y="18"/>
                        <a:pt x="22" y="18"/>
                      </a:cubicBezTo>
                      <a:cubicBezTo>
                        <a:pt x="22" y="17"/>
                        <a:pt x="22" y="17"/>
                        <a:pt x="23" y="17"/>
                      </a:cubicBezTo>
                      <a:close/>
                      <a:moveTo>
                        <a:pt x="22" y="15"/>
                      </a:moveTo>
                      <a:cubicBezTo>
                        <a:pt x="22" y="15"/>
                        <a:pt x="22" y="15"/>
                        <a:pt x="22" y="15"/>
                      </a:cubicBezTo>
                      <a:cubicBezTo>
                        <a:pt x="22" y="15"/>
                        <a:pt x="22" y="15"/>
                        <a:pt x="22" y="15"/>
                      </a:cubicBezTo>
                      <a:cubicBezTo>
                        <a:pt x="22" y="15"/>
                        <a:pt x="22" y="15"/>
                        <a:pt x="22" y="15"/>
                      </a:cubicBezTo>
                      <a:close/>
                      <a:moveTo>
                        <a:pt x="20" y="10"/>
                      </a:moveTo>
                      <a:cubicBezTo>
                        <a:pt x="20" y="11"/>
                        <a:pt x="20" y="11"/>
                        <a:pt x="20" y="11"/>
                      </a:cubicBezTo>
                      <a:cubicBezTo>
                        <a:pt x="20" y="12"/>
                        <a:pt x="21" y="12"/>
                        <a:pt x="21" y="12"/>
                      </a:cubicBezTo>
                      <a:cubicBezTo>
                        <a:pt x="22" y="12"/>
                        <a:pt x="22" y="12"/>
                        <a:pt x="23" y="13"/>
                      </a:cubicBezTo>
                      <a:cubicBezTo>
                        <a:pt x="23" y="14"/>
                        <a:pt x="22" y="13"/>
                        <a:pt x="22" y="14"/>
                      </a:cubicBezTo>
                      <a:cubicBezTo>
                        <a:pt x="22" y="14"/>
                        <a:pt x="22" y="14"/>
                        <a:pt x="22" y="14"/>
                      </a:cubicBezTo>
                      <a:cubicBezTo>
                        <a:pt x="22" y="14"/>
                        <a:pt x="21" y="13"/>
                        <a:pt x="21" y="13"/>
                      </a:cubicBezTo>
                      <a:cubicBezTo>
                        <a:pt x="21" y="12"/>
                        <a:pt x="20" y="13"/>
                        <a:pt x="20" y="12"/>
                      </a:cubicBezTo>
                      <a:cubicBezTo>
                        <a:pt x="20" y="12"/>
                        <a:pt x="20" y="13"/>
                        <a:pt x="19" y="13"/>
                      </a:cubicBezTo>
                      <a:cubicBezTo>
                        <a:pt x="19" y="12"/>
                        <a:pt x="20" y="11"/>
                        <a:pt x="19" y="10"/>
                      </a:cubicBezTo>
                      <a:cubicBezTo>
                        <a:pt x="20" y="10"/>
                        <a:pt x="20" y="10"/>
                        <a:pt x="20" y="10"/>
                      </a:cubicBezTo>
                      <a:close/>
                      <a:moveTo>
                        <a:pt x="20" y="17"/>
                      </a:moveTo>
                      <a:cubicBezTo>
                        <a:pt x="20" y="17"/>
                        <a:pt x="20" y="17"/>
                        <a:pt x="20" y="17"/>
                      </a:cubicBezTo>
                      <a:cubicBezTo>
                        <a:pt x="20" y="18"/>
                        <a:pt x="21" y="18"/>
                        <a:pt x="21" y="18"/>
                      </a:cubicBezTo>
                      <a:cubicBezTo>
                        <a:pt x="21" y="18"/>
                        <a:pt x="21" y="18"/>
                        <a:pt x="21" y="18"/>
                      </a:cubicBezTo>
                      <a:cubicBezTo>
                        <a:pt x="20" y="18"/>
                        <a:pt x="20" y="18"/>
                        <a:pt x="20" y="18"/>
                      </a:cubicBezTo>
                      <a:cubicBezTo>
                        <a:pt x="20" y="17"/>
                        <a:pt x="20" y="18"/>
                        <a:pt x="20" y="17"/>
                      </a:cubicBezTo>
                      <a:close/>
                      <a:moveTo>
                        <a:pt x="20" y="17"/>
                      </a:moveTo>
                      <a:cubicBezTo>
                        <a:pt x="20" y="16"/>
                        <a:pt x="20" y="16"/>
                        <a:pt x="20" y="16"/>
                      </a:cubicBezTo>
                      <a:cubicBezTo>
                        <a:pt x="19" y="15"/>
                        <a:pt x="20" y="15"/>
                        <a:pt x="21" y="16"/>
                      </a:cubicBezTo>
                      <a:cubicBezTo>
                        <a:pt x="21" y="16"/>
                        <a:pt x="20" y="16"/>
                        <a:pt x="20" y="17"/>
                      </a:cubicBezTo>
                      <a:close/>
                      <a:moveTo>
                        <a:pt x="20" y="14"/>
                      </a:moveTo>
                      <a:cubicBezTo>
                        <a:pt x="20" y="14"/>
                        <a:pt x="20" y="13"/>
                        <a:pt x="20" y="13"/>
                      </a:cubicBezTo>
                      <a:cubicBezTo>
                        <a:pt x="20" y="13"/>
                        <a:pt x="21" y="15"/>
                        <a:pt x="20" y="14"/>
                      </a:cubicBezTo>
                      <a:close/>
                      <a:moveTo>
                        <a:pt x="19" y="15"/>
                      </a:moveTo>
                      <a:cubicBezTo>
                        <a:pt x="19" y="15"/>
                        <a:pt x="19" y="15"/>
                        <a:pt x="19" y="15"/>
                      </a:cubicBezTo>
                      <a:cubicBezTo>
                        <a:pt x="19" y="15"/>
                        <a:pt x="19" y="15"/>
                        <a:pt x="19" y="15"/>
                      </a:cubicBezTo>
                      <a:close/>
                      <a:moveTo>
                        <a:pt x="18" y="9"/>
                      </a:moveTo>
                      <a:cubicBezTo>
                        <a:pt x="19" y="9"/>
                        <a:pt x="19" y="9"/>
                        <a:pt x="20" y="9"/>
                      </a:cubicBezTo>
                      <a:cubicBezTo>
                        <a:pt x="19" y="10"/>
                        <a:pt x="19" y="10"/>
                        <a:pt x="19" y="10"/>
                      </a:cubicBezTo>
                      <a:cubicBezTo>
                        <a:pt x="19" y="9"/>
                        <a:pt x="18" y="9"/>
                        <a:pt x="18" y="9"/>
                      </a:cubicBezTo>
                      <a:close/>
                      <a:moveTo>
                        <a:pt x="18" y="9"/>
                      </a:moveTo>
                      <a:cubicBezTo>
                        <a:pt x="18" y="9"/>
                        <a:pt x="18" y="9"/>
                        <a:pt x="18" y="9"/>
                      </a:cubicBezTo>
                      <a:cubicBezTo>
                        <a:pt x="17" y="9"/>
                        <a:pt x="17" y="9"/>
                        <a:pt x="17" y="8"/>
                      </a:cubicBezTo>
                      <a:cubicBezTo>
                        <a:pt x="18" y="8"/>
                        <a:pt x="18" y="9"/>
                        <a:pt x="18" y="9"/>
                      </a:cubicBezTo>
                      <a:close/>
                      <a:moveTo>
                        <a:pt x="17" y="13"/>
                      </a:moveTo>
                      <a:cubicBezTo>
                        <a:pt x="17" y="13"/>
                        <a:pt x="17" y="13"/>
                        <a:pt x="17" y="13"/>
                      </a:cubicBezTo>
                      <a:cubicBezTo>
                        <a:pt x="18" y="12"/>
                        <a:pt x="19" y="12"/>
                        <a:pt x="19" y="13"/>
                      </a:cubicBezTo>
                      <a:cubicBezTo>
                        <a:pt x="18" y="13"/>
                        <a:pt x="18" y="14"/>
                        <a:pt x="18" y="15"/>
                      </a:cubicBezTo>
                      <a:cubicBezTo>
                        <a:pt x="18" y="15"/>
                        <a:pt x="18" y="15"/>
                        <a:pt x="18" y="15"/>
                      </a:cubicBezTo>
                      <a:cubicBezTo>
                        <a:pt x="17" y="14"/>
                        <a:pt x="17" y="14"/>
                        <a:pt x="17" y="14"/>
                      </a:cubicBezTo>
                      <a:cubicBezTo>
                        <a:pt x="17" y="13"/>
                        <a:pt x="17" y="13"/>
                        <a:pt x="17" y="13"/>
                      </a:cubicBezTo>
                      <a:close/>
                      <a:moveTo>
                        <a:pt x="17" y="13"/>
                      </a:moveTo>
                      <a:cubicBezTo>
                        <a:pt x="17" y="14"/>
                        <a:pt x="17" y="14"/>
                        <a:pt x="17" y="14"/>
                      </a:cubicBezTo>
                      <a:cubicBezTo>
                        <a:pt x="17" y="14"/>
                        <a:pt x="17" y="14"/>
                        <a:pt x="17" y="15"/>
                      </a:cubicBezTo>
                      <a:cubicBezTo>
                        <a:pt x="16" y="14"/>
                        <a:pt x="16" y="14"/>
                        <a:pt x="17" y="13"/>
                      </a:cubicBezTo>
                      <a:close/>
                      <a:moveTo>
                        <a:pt x="14" y="12"/>
                      </a:moveTo>
                      <a:cubicBezTo>
                        <a:pt x="15" y="12"/>
                        <a:pt x="15" y="13"/>
                        <a:pt x="15" y="13"/>
                      </a:cubicBezTo>
                      <a:cubicBezTo>
                        <a:pt x="15" y="13"/>
                        <a:pt x="15" y="13"/>
                        <a:pt x="14" y="12"/>
                      </a:cubicBezTo>
                      <a:cubicBezTo>
                        <a:pt x="14" y="12"/>
                        <a:pt x="14" y="12"/>
                        <a:pt x="14" y="12"/>
                      </a:cubicBezTo>
                      <a:close/>
                      <a:moveTo>
                        <a:pt x="14" y="15"/>
                      </a:moveTo>
                      <a:cubicBezTo>
                        <a:pt x="14" y="15"/>
                        <a:pt x="14" y="15"/>
                        <a:pt x="14" y="15"/>
                      </a:cubicBezTo>
                      <a:cubicBezTo>
                        <a:pt x="14" y="15"/>
                        <a:pt x="13" y="15"/>
                        <a:pt x="14" y="15"/>
                      </a:cubicBezTo>
                      <a:cubicBezTo>
                        <a:pt x="14" y="15"/>
                        <a:pt x="14" y="15"/>
                        <a:pt x="14" y="15"/>
                      </a:cubicBezTo>
                      <a:close/>
                      <a:moveTo>
                        <a:pt x="14" y="12"/>
                      </a:moveTo>
                      <a:cubicBezTo>
                        <a:pt x="14" y="12"/>
                        <a:pt x="14" y="12"/>
                        <a:pt x="14" y="12"/>
                      </a:cubicBezTo>
                      <a:cubicBezTo>
                        <a:pt x="13" y="11"/>
                        <a:pt x="14" y="10"/>
                        <a:pt x="14" y="12"/>
                      </a:cubicBezTo>
                      <a:close/>
                      <a:moveTo>
                        <a:pt x="13" y="13"/>
                      </a:moveTo>
                      <a:cubicBezTo>
                        <a:pt x="14" y="14"/>
                        <a:pt x="13" y="14"/>
                        <a:pt x="13" y="14"/>
                      </a:cubicBezTo>
                      <a:cubicBezTo>
                        <a:pt x="12" y="14"/>
                        <a:pt x="12" y="14"/>
                        <a:pt x="12" y="14"/>
                      </a:cubicBezTo>
                      <a:cubicBezTo>
                        <a:pt x="13" y="13"/>
                        <a:pt x="13" y="13"/>
                        <a:pt x="13" y="13"/>
                      </a:cubicBezTo>
                      <a:close/>
                      <a:moveTo>
                        <a:pt x="12" y="16"/>
                      </a:moveTo>
                      <a:cubicBezTo>
                        <a:pt x="12" y="16"/>
                        <a:pt x="12" y="16"/>
                        <a:pt x="12" y="16"/>
                      </a:cubicBezTo>
                      <a:cubicBezTo>
                        <a:pt x="12" y="16"/>
                        <a:pt x="12" y="17"/>
                        <a:pt x="12" y="16"/>
                      </a:cubicBezTo>
                      <a:close/>
                      <a:moveTo>
                        <a:pt x="12" y="9"/>
                      </a:moveTo>
                      <a:cubicBezTo>
                        <a:pt x="12" y="10"/>
                        <a:pt x="12" y="9"/>
                        <a:pt x="12" y="10"/>
                      </a:cubicBezTo>
                      <a:cubicBezTo>
                        <a:pt x="10" y="9"/>
                        <a:pt x="11" y="8"/>
                        <a:pt x="12" y="9"/>
                      </a:cubicBezTo>
                      <a:close/>
                      <a:moveTo>
                        <a:pt x="11" y="12"/>
                      </a:moveTo>
                      <a:cubicBezTo>
                        <a:pt x="12" y="12"/>
                        <a:pt x="12" y="13"/>
                        <a:pt x="12" y="13"/>
                      </a:cubicBezTo>
                      <a:cubicBezTo>
                        <a:pt x="11" y="13"/>
                        <a:pt x="11" y="13"/>
                        <a:pt x="11" y="13"/>
                      </a:cubicBezTo>
                      <a:cubicBezTo>
                        <a:pt x="11" y="12"/>
                        <a:pt x="11" y="12"/>
                        <a:pt x="11" y="12"/>
                      </a:cubicBezTo>
                      <a:close/>
                      <a:moveTo>
                        <a:pt x="11" y="16"/>
                      </a:moveTo>
                      <a:cubicBezTo>
                        <a:pt x="11" y="16"/>
                        <a:pt x="11" y="16"/>
                        <a:pt x="11" y="16"/>
                      </a:cubicBezTo>
                      <a:cubicBezTo>
                        <a:pt x="11" y="16"/>
                        <a:pt x="12" y="16"/>
                        <a:pt x="11" y="16"/>
                      </a:cubicBezTo>
                      <a:close/>
                      <a:moveTo>
                        <a:pt x="8" y="4"/>
                      </a:moveTo>
                      <a:cubicBezTo>
                        <a:pt x="8" y="4"/>
                        <a:pt x="8" y="5"/>
                        <a:pt x="8" y="5"/>
                      </a:cubicBezTo>
                      <a:cubicBezTo>
                        <a:pt x="8" y="5"/>
                        <a:pt x="7" y="5"/>
                        <a:pt x="8" y="4"/>
                      </a:cubicBezTo>
                      <a:close/>
                      <a:moveTo>
                        <a:pt x="8" y="6"/>
                      </a:moveTo>
                      <a:cubicBezTo>
                        <a:pt x="8" y="6"/>
                        <a:pt x="8" y="6"/>
                        <a:pt x="8" y="6"/>
                      </a:cubicBezTo>
                      <a:cubicBezTo>
                        <a:pt x="8" y="6"/>
                        <a:pt x="8" y="6"/>
                        <a:pt x="8" y="5"/>
                      </a:cubicBezTo>
                      <a:cubicBezTo>
                        <a:pt x="8" y="5"/>
                        <a:pt x="8" y="6"/>
                        <a:pt x="8" y="5"/>
                      </a:cubicBezTo>
                      <a:cubicBezTo>
                        <a:pt x="8" y="5"/>
                        <a:pt x="8" y="5"/>
                        <a:pt x="9" y="4"/>
                      </a:cubicBezTo>
                      <a:cubicBezTo>
                        <a:pt x="9" y="5"/>
                        <a:pt x="9" y="5"/>
                        <a:pt x="9" y="6"/>
                      </a:cubicBezTo>
                      <a:cubicBezTo>
                        <a:pt x="9" y="6"/>
                        <a:pt x="8" y="6"/>
                        <a:pt x="9" y="6"/>
                      </a:cubicBezTo>
                      <a:cubicBezTo>
                        <a:pt x="9" y="6"/>
                        <a:pt x="9" y="6"/>
                        <a:pt x="10" y="6"/>
                      </a:cubicBezTo>
                      <a:cubicBezTo>
                        <a:pt x="10" y="5"/>
                        <a:pt x="10" y="5"/>
                        <a:pt x="10" y="5"/>
                      </a:cubicBezTo>
                      <a:cubicBezTo>
                        <a:pt x="10" y="5"/>
                        <a:pt x="10" y="5"/>
                        <a:pt x="11" y="5"/>
                      </a:cubicBezTo>
                      <a:cubicBezTo>
                        <a:pt x="11" y="6"/>
                        <a:pt x="11" y="7"/>
                        <a:pt x="11" y="7"/>
                      </a:cubicBezTo>
                      <a:cubicBezTo>
                        <a:pt x="10" y="7"/>
                        <a:pt x="9" y="7"/>
                        <a:pt x="9" y="7"/>
                      </a:cubicBezTo>
                      <a:cubicBezTo>
                        <a:pt x="9" y="7"/>
                        <a:pt x="9" y="7"/>
                        <a:pt x="9" y="7"/>
                      </a:cubicBezTo>
                      <a:cubicBezTo>
                        <a:pt x="9" y="8"/>
                        <a:pt x="9" y="7"/>
                        <a:pt x="10" y="7"/>
                      </a:cubicBezTo>
                      <a:cubicBezTo>
                        <a:pt x="10" y="8"/>
                        <a:pt x="10" y="8"/>
                        <a:pt x="11" y="9"/>
                      </a:cubicBezTo>
                      <a:cubicBezTo>
                        <a:pt x="11" y="10"/>
                        <a:pt x="10" y="10"/>
                        <a:pt x="10" y="11"/>
                      </a:cubicBezTo>
                      <a:cubicBezTo>
                        <a:pt x="10" y="11"/>
                        <a:pt x="10" y="11"/>
                        <a:pt x="10" y="11"/>
                      </a:cubicBezTo>
                      <a:cubicBezTo>
                        <a:pt x="11" y="13"/>
                        <a:pt x="10" y="13"/>
                        <a:pt x="10" y="14"/>
                      </a:cubicBezTo>
                      <a:cubicBezTo>
                        <a:pt x="10" y="14"/>
                        <a:pt x="10" y="14"/>
                        <a:pt x="10" y="13"/>
                      </a:cubicBezTo>
                      <a:cubicBezTo>
                        <a:pt x="10" y="13"/>
                        <a:pt x="10" y="13"/>
                        <a:pt x="10" y="12"/>
                      </a:cubicBezTo>
                      <a:cubicBezTo>
                        <a:pt x="10" y="12"/>
                        <a:pt x="9" y="12"/>
                        <a:pt x="9" y="12"/>
                      </a:cubicBezTo>
                      <a:cubicBezTo>
                        <a:pt x="10" y="12"/>
                        <a:pt x="10" y="11"/>
                        <a:pt x="10" y="10"/>
                      </a:cubicBezTo>
                      <a:cubicBezTo>
                        <a:pt x="9" y="10"/>
                        <a:pt x="9" y="11"/>
                        <a:pt x="9" y="11"/>
                      </a:cubicBezTo>
                      <a:cubicBezTo>
                        <a:pt x="8" y="11"/>
                        <a:pt x="8" y="11"/>
                        <a:pt x="8" y="11"/>
                      </a:cubicBezTo>
                      <a:cubicBezTo>
                        <a:pt x="7" y="10"/>
                        <a:pt x="8" y="10"/>
                        <a:pt x="8" y="9"/>
                      </a:cubicBezTo>
                      <a:cubicBezTo>
                        <a:pt x="8" y="9"/>
                        <a:pt x="8" y="9"/>
                        <a:pt x="8" y="9"/>
                      </a:cubicBezTo>
                      <a:cubicBezTo>
                        <a:pt x="8" y="8"/>
                        <a:pt x="7" y="8"/>
                        <a:pt x="7" y="8"/>
                      </a:cubicBezTo>
                      <a:cubicBezTo>
                        <a:pt x="7" y="7"/>
                        <a:pt x="7" y="7"/>
                        <a:pt x="7" y="7"/>
                      </a:cubicBezTo>
                      <a:cubicBezTo>
                        <a:pt x="8" y="7"/>
                        <a:pt x="7" y="6"/>
                        <a:pt x="8" y="6"/>
                      </a:cubicBezTo>
                      <a:close/>
                      <a:moveTo>
                        <a:pt x="8" y="35"/>
                      </a:moveTo>
                      <a:cubicBezTo>
                        <a:pt x="9" y="35"/>
                        <a:pt x="8" y="35"/>
                        <a:pt x="8" y="34"/>
                      </a:cubicBezTo>
                      <a:cubicBezTo>
                        <a:pt x="8" y="34"/>
                        <a:pt x="8" y="34"/>
                        <a:pt x="8" y="35"/>
                      </a:cubicBezTo>
                      <a:close/>
                      <a:moveTo>
                        <a:pt x="8" y="32"/>
                      </a:moveTo>
                      <a:cubicBezTo>
                        <a:pt x="8" y="32"/>
                        <a:pt x="8" y="32"/>
                        <a:pt x="8" y="32"/>
                      </a:cubicBezTo>
                      <a:cubicBezTo>
                        <a:pt x="8" y="33"/>
                        <a:pt x="8" y="32"/>
                        <a:pt x="8" y="32"/>
                      </a:cubicBezTo>
                      <a:close/>
                      <a:moveTo>
                        <a:pt x="7" y="14"/>
                      </a:moveTo>
                      <a:cubicBezTo>
                        <a:pt x="7" y="14"/>
                        <a:pt x="7" y="13"/>
                        <a:pt x="7" y="13"/>
                      </a:cubicBezTo>
                      <a:cubicBezTo>
                        <a:pt x="7" y="13"/>
                        <a:pt x="7" y="13"/>
                        <a:pt x="7" y="13"/>
                      </a:cubicBezTo>
                      <a:cubicBezTo>
                        <a:pt x="8" y="13"/>
                        <a:pt x="8" y="13"/>
                        <a:pt x="8" y="13"/>
                      </a:cubicBezTo>
                      <a:cubicBezTo>
                        <a:pt x="8" y="13"/>
                        <a:pt x="8" y="13"/>
                        <a:pt x="8" y="14"/>
                      </a:cubicBezTo>
                      <a:cubicBezTo>
                        <a:pt x="9" y="14"/>
                        <a:pt x="9" y="14"/>
                        <a:pt x="9" y="14"/>
                      </a:cubicBezTo>
                      <a:cubicBezTo>
                        <a:pt x="9" y="14"/>
                        <a:pt x="10" y="15"/>
                        <a:pt x="9" y="15"/>
                      </a:cubicBezTo>
                      <a:cubicBezTo>
                        <a:pt x="9" y="15"/>
                        <a:pt x="8" y="14"/>
                        <a:pt x="7" y="14"/>
                      </a:cubicBezTo>
                      <a:close/>
                      <a:moveTo>
                        <a:pt x="7" y="11"/>
                      </a:moveTo>
                      <a:cubicBezTo>
                        <a:pt x="6" y="10"/>
                        <a:pt x="7" y="10"/>
                        <a:pt x="7" y="10"/>
                      </a:cubicBezTo>
                      <a:cubicBezTo>
                        <a:pt x="7" y="11"/>
                        <a:pt x="7" y="11"/>
                        <a:pt x="7" y="11"/>
                      </a:cubicBezTo>
                      <a:close/>
                      <a:moveTo>
                        <a:pt x="8" y="12"/>
                      </a:moveTo>
                      <a:cubicBezTo>
                        <a:pt x="9" y="12"/>
                        <a:pt x="9" y="13"/>
                        <a:pt x="9" y="13"/>
                      </a:cubicBezTo>
                      <a:cubicBezTo>
                        <a:pt x="9" y="13"/>
                        <a:pt x="9" y="13"/>
                        <a:pt x="9" y="13"/>
                      </a:cubicBezTo>
                      <a:cubicBezTo>
                        <a:pt x="8" y="13"/>
                        <a:pt x="8" y="12"/>
                        <a:pt x="8" y="12"/>
                      </a:cubicBezTo>
                      <a:close/>
                      <a:moveTo>
                        <a:pt x="9" y="15"/>
                      </a:moveTo>
                      <a:cubicBezTo>
                        <a:pt x="9" y="15"/>
                        <a:pt x="9" y="16"/>
                        <a:pt x="10" y="16"/>
                      </a:cubicBezTo>
                      <a:cubicBezTo>
                        <a:pt x="10" y="16"/>
                        <a:pt x="10" y="16"/>
                        <a:pt x="10" y="16"/>
                      </a:cubicBezTo>
                      <a:cubicBezTo>
                        <a:pt x="9" y="16"/>
                        <a:pt x="9" y="16"/>
                        <a:pt x="9" y="15"/>
                      </a:cubicBezTo>
                      <a:close/>
                      <a:moveTo>
                        <a:pt x="9" y="34"/>
                      </a:moveTo>
                      <a:cubicBezTo>
                        <a:pt x="9" y="34"/>
                        <a:pt x="9" y="34"/>
                        <a:pt x="9" y="34"/>
                      </a:cubicBezTo>
                      <a:cubicBezTo>
                        <a:pt x="9" y="34"/>
                        <a:pt x="9" y="34"/>
                        <a:pt x="9" y="34"/>
                      </a:cubicBezTo>
                      <a:cubicBezTo>
                        <a:pt x="9" y="34"/>
                        <a:pt x="9" y="34"/>
                        <a:pt x="9" y="34"/>
                      </a:cubicBezTo>
                      <a:close/>
                      <a:moveTo>
                        <a:pt x="10" y="15"/>
                      </a:moveTo>
                      <a:cubicBezTo>
                        <a:pt x="10" y="16"/>
                        <a:pt x="10" y="16"/>
                        <a:pt x="10" y="15"/>
                      </a:cubicBezTo>
                      <a:cubicBezTo>
                        <a:pt x="10" y="15"/>
                        <a:pt x="10" y="15"/>
                        <a:pt x="10" y="15"/>
                      </a:cubicBezTo>
                      <a:close/>
                      <a:moveTo>
                        <a:pt x="10" y="38"/>
                      </a:moveTo>
                      <a:cubicBezTo>
                        <a:pt x="10" y="39"/>
                        <a:pt x="9" y="38"/>
                        <a:pt x="9" y="39"/>
                      </a:cubicBezTo>
                      <a:cubicBezTo>
                        <a:pt x="9" y="39"/>
                        <a:pt x="9" y="38"/>
                        <a:pt x="9" y="38"/>
                      </a:cubicBezTo>
                      <a:cubicBezTo>
                        <a:pt x="9" y="38"/>
                        <a:pt x="10" y="38"/>
                        <a:pt x="10" y="38"/>
                      </a:cubicBezTo>
                      <a:close/>
                      <a:moveTo>
                        <a:pt x="7" y="9"/>
                      </a:moveTo>
                      <a:cubicBezTo>
                        <a:pt x="7" y="9"/>
                        <a:pt x="7" y="10"/>
                        <a:pt x="7" y="10"/>
                      </a:cubicBezTo>
                      <a:cubicBezTo>
                        <a:pt x="7" y="10"/>
                        <a:pt x="7" y="10"/>
                        <a:pt x="7" y="10"/>
                      </a:cubicBezTo>
                      <a:cubicBezTo>
                        <a:pt x="7" y="10"/>
                        <a:pt x="6" y="10"/>
                        <a:pt x="7" y="10"/>
                      </a:cubicBezTo>
                      <a:cubicBezTo>
                        <a:pt x="6" y="9"/>
                        <a:pt x="7" y="9"/>
                        <a:pt x="7" y="9"/>
                      </a:cubicBezTo>
                      <a:close/>
                      <a:moveTo>
                        <a:pt x="7" y="12"/>
                      </a:moveTo>
                      <a:cubicBezTo>
                        <a:pt x="7" y="12"/>
                        <a:pt x="6" y="12"/>
                        <a:pt x="6" y="11"/>
                      </a:cubicBezTo>
                      <a:cubicBezTo>
                        <a:pt x="6" y="10"/>
                        <a:pt x="7" y="11"/>
                        <a:pt x="7" y="12"/>
                      </a:cubicBezTo>
                      <a:close/>
                      <a:moveTo>
                        <a:pt x="6" y="12"/>
                      </a:moveTo>
                      <a:cubicBezTo>
                        <a:pt x="6" y="13"/>
                        <a:pt x="5" y="13"/>
                        <a:pt x="4" y="13"/>
                      </a:cubicBezTo>
                      <a:cubicBezTo>
                        <a:pt x="5" y="12"/>
                        <a:pt x="5" y="12"/>
                        <a:pt x="6" y="12"/>
                      </a:cubicBezTo>
                      <a:close/>
                      <a:moveTo>
                        <a:pt x="5" y="14"/>
                      </a:moveTo>
                      <a:cubicBezTo>
                        <a:pt x="5" y="14"/>
                        <a:pt x="5" y="14"/>
                        <a:pt x="5" y="14"/>
                      </a:cubicBezTo>
                      <a:cubicBezTo>
                        <a:pt x="5" y="14"/>
                        <a:pt x="4" y="14"/>
                        <a:pt x="4" y="13"/>
                      </a:cubicBezTo>
                      <a:cubicBezTo>
                        <a:pt x="5" y="13"/>
                        <a:pt x="5" y="13"/>
                        <a:pt x="5" y="14"/>
                      </a:cubicBezTo>
                      <a:close/>
                      <a:moveTo>
                        <a:pt x="4" y="23"/>
                      </a:moveTo>
                      <a:cubicBezTo>
                        <a:pt x="5" y="23"/>
                        <a:pt x="5" y="23"/>
                        <a:pt x="4" y="23"/>
                      </a:cubicBezTo>
                      <a:cubicBezTo>
                        <a:pt x="4" y="23"/>
                        <a:pt x="4" y="23"/>
                        <a:pt x="4" y="23"/>
                      </a:cubicBezTo>
                      <a:close/>
                      <a:moveTo>
                        <a:pt x="5" y="24"/>
                      </a:moveTo>
                      <a:cubicBezTo>
                        <a:pt x="4" y="24"/>
                        <a:pt x="4" y="24"/>
                        <a:pt x="4" y="24"/>
                      </a:cubicBezTo>
                      <a:cubicBezTo>
                        <a:pt x="4" y="24"/>
                        <a:pt x="5" y="24"/>
                        <a:pt x="5" y="24"/>
                      </a:cubicBezTo>
                      <a:close/>
                      <a:moveTo>
                        <a:pt x="3" y="33"/>
                      </a:moveTo>
                      <a:cubicBezTo>
                        <a:pt x="3" y="33"/>
                        <a:pt x="3" y="33"/>
                        <a:pt x="3" y="33"/>
                      </a:cubicBezTo>
                      <a:cubicBezTo>
                        <a:pt x="3" y="33"/>
                        <a:pt x="3" y="33"/>
                        <a:pt x="3" y="33"/>
                      </a:cubicBezTo>
                      <a:cubicBezTo>
                        <a:pt x="3" y="32"/>
                        <a:pt x="2" y="32"/>
                        <a:pt x="2" y="32"/>
                      </a:cubicBezTo>
                      <a:cubicBezTo>
                        <a:pt x="3" y="31"/>
                        <a:pt x="2" y="30"/>
                        <a:pt x="2" y="30"/>
                      </a:cubicBezTo>
                      <a:cubicBezTo>
                        <a:pt x="3" y="30"/>
                        <a:pt x="3" y="30"/>
                        <a:pt x="3" y="31"/>
                      </a:cubicBezTo>
                      <a:cubicBezTo>
                        <a:pt x="3" y="31"/>
                        <a:pt x="3" y="31"/>
                        <a:pt x="3" y="31"/>
                      </a:cubicBezTo>
                      <a:cubicBezTo>
                        <a:pt x="3" y="31"/>
                        <a:pt x="3" y="32"/>
                        <a:pt x="3" y="32"/>
                      </a:cubicBezTo>
                      <a:cubicBezTo>
                        <a:pt x="3" y="32"/>
                        <a:pt x="3" y="31"/>
                        <a:pt x="4" y="32"/>
                      </a:cubicBezTo>
                      <a:cubicBezTo>
                        <a:pt x="4" y="32"/>
                        <a:pt x="3" y="33"/>
                        <a:pt x="3" y="33"/>
                      </a:cubicBezTo>
                      <a:close/>
                      <a:moveTo>
                        <a:pt x="3" y="29"/>
                      </a:moveTo>
                      <a:cubicBezTo>
                        <a:pt x="3" y="29"/>
                        <a:pt x="3" y="29"/>
                        <a:pt x="3" y="29"/>
                      </a:cubicBezTo>
                      <a:cubicBezTo>
                        <a:pt x="3" y="29"/>
                        <a:pt x="3" y="30"/>
                        <a:pt x="3" y="30"/>
                      </a:cubicBezTo>
                      <a:cubicBezTo>
                        <a:pt x="3" y="30"/>
                        <a:pt x="3" y="29"/>
                        <a:pt x="3" y="29"/>
                      </a:cubicBezTo>
                      <a:close/>
                      <a:moveTo>
                        <a:pt x="4" y="33"/>
                      </a:moveTo>
                      <a:cubicBezTo>
                        <a:pt x="4" y="33"/>
                        <a:pt x="4" y="33"/>
                        <a:pt x="4" y="34"/>
                      </a:cubicBezTo>
                      <a:cubicBezTo>
                        <a:pt x="4" y="33"/>
                        <a:pt x="4" y="33"/>
                        <a:pt x="4" y="33"/>
                      </a:cubicBezTo>
                      <a:cubicBezTo>
                        <a:pt x="4" y="33"/>
                        <a:pt x="4" y="33"/>
                        <a:pt x="4" y="33"/>
                      </a:cubicBezTo>
                      <a:close/>
                      <a:moveTo>
                        <a:pt x="4" y="31"/>
                      </a:moveTo>
                      <a:cubicBezTo>
                        <a:pt x="4" y="31"/>
                        <a:pt x="4" y="31"/>
                        <a:pt x="4" y="31"/>
                      </a:cubicBezTo>
                      <a:cubicBezTo>
                        <a:pt x="4" y="31"/>
                        <a:pt x="4" y="31"/>
                        <a:pt x="4" y="31"/>
                      </a:cubicBezTo>
                      <a:close/>
                      <a:moveTo>
                        <a:pt x="5" y="32"/>
                      </a:moveTo>
                      <a:cubicBezTo>
                        <a:pt x="5" y="32"/>
                        <a:pt x="4" y="32"/>
                        <a:pt x="4" y="32"/>
                      </a:cubicBezTo>
                      <a:cubicBezTo>
                        <a:pt x="4" y="32"/>
                        <a:pt x="4" y="32"/>
                        <a:pt x="5" y="32"/>
                      </a:cubicBezTo>
                      <a:close/>
                      <a:moveTo>
                        <a:pt x="4" y="20"/>
                      </a:moveTo>
                      <a:cubicBezTo>
                        <a:pt x="4" y="20"/>
                        <a:pt x="4" y="19"/>
                        <a:pt x="4" y="19"/>
                      </a:cubicBezTo>
                      <a:cubicBezTo>
                        <a:pt x="4" y="20"/>
                        <a:pt x="4" y="21"/>
                        <a:pt x="4" y="20"/>
                      </a:cubicBezTo>
                      <a:close/>
                      <a:moveTo>
                        <a:pt x="4" y="25"/>
                      </a:moveTo>
                      <a:cubicBezTo>
                        <a:pt x="4" y="25"/>
                        <a:pt x="4" y="25"/>
                        <a:pt x="4" y="25"/>
                      </a:cubicBezTo>
                      <a:cubicBezTo>
                        <a:pt x="4" y="25"/>
                        <a:pt x="4" y="25"/>
                        <a:pt x="4" y="24"/>
                      </a:cubicBezTo>
                      <a:cubicBezTo>
                        <a:pt x="4" y="24"/>
                        <a:pt x="4" y="25"/>
                        <a:pt x="4" y="25"/>
                      </a:cubicBezTo>
                      <a:close/>
                      <a:moveTo>
                        <a:pt x="4" y="23"/>
                      </a:moveTo>
                      <a:cubicBezTo>
                        <a:pt x="3" y="23"/>
                        <a:pt x="3" y="22"/>
                        <a:pt x="3" y="22"/>
                      </a:cubicBezTo>
                      <a:cubicBezTo>
                        <a:pt x="3" y="22"/>
                        <a:pt x="4" y="23"/>
                        <a:pt x="4" y="23"/>
                      </a:cubicBezTo>
                      <a:close/>
                      <a:moveTo>
                        <a:pt x="2" y="27"/>
                      </a:moveTo>
                      <a:cubicBezTo>
                        <a:pt x="2" y="27"/>
                        <a:pt x="2" y="26"/>
                        <a:pt x="2" y="26"/>
                      </a:cubicBezTo>
                      <a:cubicBezTo>
                        <a:pt x="2" y="25"/>
                        <a:pt x="2" y="26"/>
                        <a:pt x="2" y="26"/>
                      </a:cubicBezTo>
                      <a:cubicBezTo>
                        <a:pt x="2" y="25"/>
                        <a:pt x="2" y="25"/>
                        <a:pt x="2" y="25"/>
                      </a:cubicBezTo>
                      <a:cubicBezTo>
                        <a:pt x="3" y="25"/>
                        <a:pt x="3" y="25"/>
                        <a:pt x="3" y="25"/>
                      </a:cubicBezTo>
                      <a:cubicBezTo>
                        <a:pt x="3" y="26"/>
                        <a:pt x="3" y="26"/>
                        <a:pt x="2" y="27"/>
                      </a:cubicBezTo>
                      <a:close/>
                      <a:moveTo>
                        <a:pt x="3" y="21"/>
                      </a:moveTo>
                      <a:cubicBezTo>
                        <a:pt x="3" y="21"/>
                        <a:pt x="2" y="21"/>
                        <a:pt x="2" y="21"/>
                      </a:cubicBezTo>
                      <a:cubicBezTo>
                        <a:pt x="3" y="21"/>
                        <a:pt x="3" y="21"/>
                        <a:pt x="3" y="21"/>
                      </a:cubicBezTo>
                      <a:cubicBezTo>
                        <a:pt x="3" y="21"/>
                        <a:pt x="3" y="21"/>
                        <a:pt x="3" y="21"/>
                      </a:cubicBezTo>
                      <a:close/>
                      <a:moveTo>
                        <a:pt x="3" y="18"/>
                      </a:moveTo>
                      <a:cubicBezTo>
                        <a:pt x="2" y="18"/>
                        <a:pt x="2" y="17"/>
                        <a:pt x="3" y="17"/>
                      </a:cubicBezTo>
                      <a:cubicBezTo>
                        <a:pt x="3" y="18"/>
                        <a:pt x="3" y="18"/>
                        <a:pt x="3" y="18"/>
                      </a:cubicBezTo>
                      <a:cubicBezTo>
                        <a:pt x="3" y="18"/>
                        <a:pt x="3" y="18"/>
                        <a:pt x="3" y="18"/>
                      </a:cubicBezTo>
                      <a:close/>
                      <a:moveTo>
                        <a:pt x="3" y="14"/>
                      </a:moveTo>
                      <a:cubicBezTo>
                        <a:pt x="3" y="15"/>
                        <a:pt x="3" y="15"/>
                        <a:pt x="3" y="15"/>
                      </a:cubicBezTo>
                      <a:cubicBezTo>
                        <a:pt x="2" y="15"/>
                        <a:pt x="2" y="14"/>
                        <a:pt x="3" y="14"/>
                      </a:cubicBezTo>
                      <a:close/>
                      <a:moveTo>
                        <a:pt x="3" y="16"/>
                      </a:moveTo>
                      <a:cubicBezTo>
                        <a:pt x="3" y="17"/>
                        <a:pt x="2" y="16"/>
                        <a:pt x="2" y="16"/>
                      </a:cubicBezTo>
                      <a:cubicBezTo>
                        <a:pt x="2" y="16"/>
                        <a:pt x="3" y="16"/>
                        <a:pt x="3" y="16"/>
                      </a:cubicBezTo>
                      <a:close/>
                      <a:moveTo>
                        <a:pt x="2" y="13"/>
                      </a:moveTo>
                      <a:cubicBezTo>
                        <a:pt x="2" y="13"/>
                        <a:pt x="2" y="14"/>
                        <a:pt x="2" y="14"/>
                      </a:cubicBezTo>
                      <a:cubicBezTo>
                        <a:pt x="2" y="14"/>
                        <a:pt x="2" y="13"/>
                        <a:pt x="2" y="13"/>
                      </a:cubicBezTo>
                      <a:close/>
                      <a:moveTo>
                        <a:pt x="1" y="12"/>
                      </a:moveTo>
                      <a:cubicBezTo>
                        <a:pt x="1" y="13"/>
                        <a:pt x="2" y="14"/>
                        <a:pt x="1" y="14"/>
                      </a:cubicBezTo>
                      <a:cubicBezTo>
                        <a:pt x="1" y="13"/>
                        <a:pt x="1" y="13"/>
                        <a:pt x="1" y="13"/>
                      </a:cubicBezTo>
                      <a:cubicBezTo>
                        <a:pt x="1" y="13"/>
                        <a:pt x="1" y="12"/>
                        <a:pt x="1" y="12"/>
                      </a:cubicBezTo>
                      <a:close/>
                      <a:moveTo>
                        <a:pt x="1" y="14"/>
                      </a:moveTo>
                      <a:cubicBezTo>
                        <a:pt x="1" y="14"/>
                        <a:pt x="2" y="15"/>
                        <a:pt x="2" y="14"/>
                      </a:cubicBezTo>
                      <a:cubicBezTo>
                        <a:pt x="2" y="15"/>
                        <a:pt x="1" y="14"/>
                        <a:pt x="1" y="14"/>
                      </a:cubicBezTo>
                      <a:cubicBezTo>
                        <a:pt x="1" y="14"/>
                        <a:pt x="1" y="14"/>
                        <a:pt x="1" y="14"/>
                      </a:cubicBezTo>
                      <a:close/>
                      <a:moveTo>
                        <a:pt x="1" y="18"/>
                      </a:moveTo>
                      <a:cubicBezTo>
                        <a:pt x="1" y="18"/>
                        <a:pt x="1" y="18"/>
                        <a:pt x="1" y="19"/>
                      </a:cubicBezTo>
                      <a:cubicBezTo>
                        <a:pt x="1" y="19"/>
                        <a:pt x="1" y="18"/>
                        <a:pt x="1" y="18"/>
                      </a:cubicBezTo>
                      <a:close/>
                      <a:moveTo>
                        <a:pt x="1" y="19"/>
                      </a:moveTo>
                      <a:cubicBezTo>
                        <a:pt x="1" y="19"/>
                        <a:pt x="2" y="19"/>
                        <a:pt x="2" y="20"/>
                      </a:cubicBezTo>
                      <a:cubicBezTo>
                        <a:pt x="2" y="20"/>
                        <a:pt x="1" y="20"/>
                        <a:pt x="1" y="20"/>
                      </a:cubicBezTo>
                      <a:cubicBezTo>
                        <a:pt x="1" y="19"/>
                        <a:pt x="1" y="19"/>
                        <a:pt x="1" y="19"/>
                      </a:cubicBezTo>
                      <a:close/>
                      <a:moveTo>
                        <a:pt x="1" y="29"/>
                      </a:moveTo>
                      <a:cubicBezTo>
                        <a:pt x="1" y="29"/>
                        <a:pt x="1" y="28"/>
                        <a:pt x="2" y="29"/>
                      </a:cubicBezTo>
                      <a:cubicBezTo>
                        <a:pt x="2" y="29"/>
                        <a:pt x="2" y="29"/>
                        <a:pt x="2" y="30"/>
                      </a:cubicBezTo>
                      <a:cubicBezTo>
                        <a:pt x="2" y="29"/>
                        <a:pt x="2" y="30"/>
                        <a:pt x="1" y="29"/>
                      </a:cubicBezTo>
                      <a:close/>
                      <a:moveTo>
                        <a:pt x="4" y="36"/>
                      </a:moveTo>
                      <a:cubicBezTo>
                        <a:pt x="3" y="36"/>
                        <a:pt x="3" y="36"/>
                        <a:pt x="2" y="35"/>
                      </a:cubicBezTo>
                      <a:cubicBezTo>
                        <a:pt x="2" y="35"/>
                        <a:pt x="3" y="35"/>
                        <a:pt x="2" y="35"/>
                      </a:cubicBezTo>
                      <a:cubicBezTo>
                        <a:pt x="2" y="35"/>
                        <a:pt x="2" y="35"/>
                        <a:pt x="2" y="35"/>
                      </a:cubicBezTo>
                      <a:cubicBezTo>
                        <a:pt x="2" y="34"/>
                        <a:pt x="2" y="34"/>
                        <a:pt x="2" y="35"/>
                      </a:cubicBezTo>
                      <a:cubicBezTo>
                        <a:pt x="2" y="34"/>
                        <a:pt x="2" y="33"/>
                        <a:pt x="2" y="32"/>
                      </a:cubicBezTo>
                      <a:cubicBezTo>
                        <a:pt x="3" y="32"/>
                        <a:pt x="2" y="33"/>
                        <a:pt x="2" y="33"/>
                      </a:cubicBezTo>
                      <a:cubicBezTo>
                        <a:pt x="3" y="34"/>
                        <a:pt x="3" y="34"/>
                        <a:pt x="4" y="35"/>
                      </a:cubicBezTo>
                      <a:cubicBezTo>
                        <a:pt x="3" y="35"/>
                        <a:pt x="3" y="35"/>
                        <a:pt x="4" y="36"/>
                      </a:cubicBezTo>
                      <a:close/>
                      <a:moveTo>
                        <a:pt x="4" y="37"/>
                      </a:moveTo>
                      <a:cubicBezTo>
                        <a:pt x="4" y="36"/>
                        <a:pt x="4" y="35"/>
                        <a:pt x="4" y="34"/>
                      </a:cubicBezTo>
                      <a:cubicBezTo>
                        <a:pt x="4" y="34"/>
                        <a:pt x="4" y="34"/>
                        <a:pt x="4" y="34"/>
                      </a:cubicBezTo>
                      <a:cubicBezTo>
                        <a:pt x="4" y="33"/>
                        <a:pt x="4" y="33"/>
                        <a:pt x="5" y="33"/>
                      </a:cubicBezTo>
                      <a:cubicBezTo>
                        <a:pt x="5" y="34"/>
                        <a:pt x="5" y="34"/>
                        <a:pt x="5" y="34"/>
                      </a:cubicBezTo>
                      <a:cubicBezTo>
                        <a:pt x="5" y="35"/>
                        <a:pt x="5" y="35"/>
                        <a:pt x="5" y="35"/>
                      </a:cubicBezTo>
                      <a:cubicBezTo>
                        <a:pt x="5" y="35"/>
                        <a:pt x="5" y="35"/>
                        <a:pt x="5" y="36"/>
                      </a:cubicBezTo>
                      <a:cubicBezTo>
                        <a:pt x="5" y="36"/>
                        <a:pt x="5" y="36"/>
                        <a:pt x="5" y="36"/>
                      </a:cubicBezTo>
                      <a:cubicBezTo>
                        <a:pt x="5" y="37"/>
                        <a:pt x="5" y="37"/>
                        <a:pt x="4" y="37"/>
                      </a:cubicBezTo>
                      <a:close/>
                      <a:moveTo>
                        <a:pt x="5" y="19"/>
                      </a:moveTo>
                      <a:cubicBezTo>
                        <a:pt x="5" y="19"/>
                        <a:pt x="5" y="19"/>
                        <a:pt x="5" y="19"/>
                      </a:cubicBezTo>
                      <a:cubicBezTo>
                        <a:pt x="5" y="19"/>
                        <a:pt x="5" y="19"/>
                        <a:pt x="5" y="18"/>
                      </a:cubicBezTo>
                      <a:cubicBezTo>
                        <a:pt x="5" y="18"/>
                        <a:pt x="4" y="18"/>
                        <a:pt x="4" y="18"/>
                      </a:cubicBezTo>
                      <a:cubicBezTo>
                        <a:pt x="4" y="17"/>
                        <a:pt x="4" y="16"/>
                        <a:pt x="4" y="15"/>
                      </a:cubicBezTo>
                      <a:cubicBezTo>
                        <a:pt x="5" y="16"/>
                        <a:pt x="5" y="15"/>
                        <a:pt x="6" y="15"/>
                      </a:cubicBezTo>
                      <a:cubicBezTo>
                        <a:pt x="6" y="16"/>
                        <a:pt x="5" y="16"/>
                        <a:pt x="6" y="17"/>
                      </a:cubicBezTo>
                      <a:cubicBezTo>
                        <a:pt x="5" y="17"/>
                        <a:pt x="5" y="17"/>
                        <a:pt x="5" y="17"/>
                      </a:cubicBezTo>
                      <a:cubicBezTo>
                        <a:pt x="5" y="17"/>
                        <a:pt x="5" y="17"/>
                        <a:pt x="4" y="17"/>
                      </a:cubicBezTo>
                      <a:cubicBezTo>
                        <a:pt x="5" y="18"/>
                        <a:pt x="5" y="18"/>
                        <a:pt x="5" y="18"/>
                      </a:cubicBezTo>
                      <a:cubicBezTo>
                        <a:pt x="5" y="18"/>
                        <a:pt x="5" y="18"/>
                        <a:pt x="6" y="18"/>
                      </a:cubicBezTo>
                      <a:cubicBezTo>
                        <a:pt x="6" y="19"/>
                        <a:pt x="5" y="19"/>
                        <a:pt x="5" y="19"/>
                      </a:cubicBezTo>
                      <a:close/>
                      <a:moveTo>
                        <a:pt x="5" y="26"/>
                      </a:moveTo>
                      <a:cubicBezTo>
                        <a:pt x="6" y="26"/>
                        <a:pt x="6" y="26"/>
                        <a:pt x="6" y="27"/>
                      </a:cubicBezTo>
                      <a:cubicBezTo>
                        <a:pt x="6" y="27"/>
                        <a:pt x="5" y="27"/>
                        <a:pt x="5" y="26"/>
                      </a:cubicBezTo>
                      <a:close/>
                      <a:moveTo>
                        <a:pt x="5" y="6"/>
                      </a:moveTo>
                      <a:cubicBezTo>
                        <a:pt x="6" y="6"/>
                        <a:pt x="6" y="6"/>
                        <a:pt x="6" y="7"/>
                      </a:cubicBezTo>
                      <a:cubicBezTo>
                        <a:pt x="5" y="6"/>
                        <a:pt x="6" y="6"/>
                        <a:pt x="5" y="6"/>
                      </a:cubicBezTo>
                      <a:close/>
                      <a:moveTo>
                        <a:pt x="6" y="36"/>
                      </a:moveTo>
                      <a:cubicBezTo>
                        <a:pt x="6" y="35"/>
                        <a:pt x="6" y="35"/>
                        <a:pt x="6" y="34"/>
                      </a:cubicBezTo>
                      <a:cubicBezTo>
                        <a:pt x="6" y="35"/>
                        <a:pt x="7" y="35"/>
                        <a:pt x="7" y="35"/>
                      </a:cubicBezTo>
                      <a:cubicBezTo>
                        <a:pt x="7" y="34"/>
                        <a:pt x="7" y="34"/>
                        <a:pt x="7" y="34"/>
                      </a:cubicBezTo>
                      <a:cubicBezTo>
                        <a:pt x="7" y="34"/>
                        <a:pt x="7" y="34"/>
                        <a:pt x="7" y="34"/>
                      </a:cubicBezTo>
                      <a:cubicBezTo>
                        <a:pt x="8" y="34"/>
                        <a:pt x="7" y="34"/>
                        <a:pt x="7" y="35"/>
                      </a:cubicBezTo>
                      <a:cubicBezTo>
                        <a:pt x="8" y="35"/>
                        <a:pt x="8" y="35"/>
                        <a:pt x="9" y="35"/>
                      </a:cubicBezTo>
                      <a:cubicBezTo>
                        <a:pt x="9" y="36"/>
                        <a:pt x="9" y="36"/>
                        <a:pt x="9" y="36"/>
                      </a:cubicBezTo>
                      <a:cubicBezTo>
                        <a:pt x="8" y="36"/>
                        <a:pt x="8" y="36"/>
                        <a:pt x="8" y="35"/>
                      </a:cubicBezTo>
                      <a:cubicBezTo>
                        <a:pt x="8" y="36"/>
                        <a:pt x="8" y="36"/>
                        <a:pt x="8" y="36"/>
                      </a:cubicBezTo>
                      <a:cubicBezTo>
                        <a:pt x="7" y="36"/>
                        <a:pt x="8" y="37"/>
                        <a:pt x="7" y="37"/>
                      </a:cubicBezTo>
                      <a:cubicBezTo>
                        <a:pt x="7" y="36"/>
                        <a:pt x="7" y="36"/>
                        <a:pt x="7" y="36"/>
                      </a:cubicBezTo>
                      <a:cubicBezTo>
                        <a:pt x="7" y="35"/>
                        <a:pt x="6" y="35"/>
                        <a:pt x="6" y="36"/>
                      </a:cubicBezTo>
                      <a:close/>
                      <a:moveTo>
                        <a:pt x="8" y="39"/>
                      </a:moveTo>
                      <a:cubicBezTo>
                        <a:pt x="8" y="39"/>
                        <a:pt x="8" y="39"/>
                        <a:pt x="8" y="38"/>
                      </a:cubicBezTo>
                      <a:cubicBezTo>
                        <a:pt x="8" y="38"/>
                        <a:pt x="8" y="39"/>
                        <a:pt x="7" y="39"/>
                      </a:cubicBezTo>
                      <a:cubicBezTo>
                        <a:pt x="7" y="38"/>
                        <a:pt x="7" y="37"/>
                        <a:pt x="8" y="38"/>
                      </a:cubicBezTo>
                      <a:cubicBezTo>
                        <a:pt x="8" y="37"/>
                        <a:pt x="8" y="37"/>
                        <a:pt x="9" y="37"/>
                      </a:cubicBezTo>
                      <a:cubicBezTo>
                        <a:pt x="8" y="38"/>
                        <a:pt x="9" y="39"/>
                        <a:pt x="8" y="39"/>
                      </a:cubicBezTo>
                      <a:close/>
                      <a:moveTo>
                        <a:pt x="10" y="36"/>
                      </a:moveTo>
                      <a:cubicBezTo>
                        <a:pt x="9" y="36"/>
                        <a:pt x="9" y="36"/>
                        <a:pt x="9" y="36"/>
                      </a:cubicBezTo>
                      <a:cubicBezTo>
                        <a:pt x="9" y="35"/>
                        <a:pt x="10" y="36"/>
                        <a:pt x="10" y="36"/>
                      </a:cubicBezTo>
                      <a:close/>
                      <a:moveTo>
                        <a:pt x="9" y="40"/>
                      </a:moveTo>
                      <a:cubicBezTo>
                        <a:pt x="9" y="40"/>
                        <a:pt x="10" y="41"/>
                        <a:pt x="10" y="41"/>
                      </a:cubicBezTo>
                      <a:cubicBezTo>
                        <a:pt x="10" y="41"/>
                        <a:pt x="9" y="41"/>
                        <a:pt x="9" y="40"/>
                      </a:cubicBezTo>
                      <a:close/>
                      <a:moveTo>
                        <a:pt x="10" y="36"/>
                      </a:moveTo>
                      <a:cubicBezTo>
                        <a:pt x="10" y="36"/>
                        <a:pt x="11" y="37"/>
                        <a:pt x="11" y="37"/>
                      </a:cubicBezTo>
                      <a:cubicBezTo>
                        <a:pt x="11" y="37"/>
                        <a:pt x="11" y="37"/>
                        <a:pt x="10" y="37"/>
                      </a:cubicBezTo>
                      <a:cubicBezTo>
                        <a:pt x="10" y="37"/>
                        <a:pt x="10" y="37"/>
                        <a:pt x="10" y="36"/>
                      </a:cubicBezTo>
                      <a:close/>
                      <a:moveTo>
                        <a:pt x="11" y="41"/>
                      </a:moveTo>
                      <a:cubicBezTo>
                        <a:pt x="11" y="41"/>
                        <a:pt x="11" y="41"/>
                        <a:pt x="11" y="41"/>
                      </a:cubicBezTo>
                      <a:cubicBezTo>
                        <a:pt x="11" y="42"/>
                        <a:pt x="11" y="41"/>
                        <a:pt x="11" y="41"/>
                      </a:cubicBezTo>
                      <a:close/>
                      <a:moveTo>
                        <a:pt x="11" y="35"/>
                      </a:moveTo>
                      <a:cubicBezTo>
                        <a:pt x="11" y="35"/>
                        <a:pt x="12" y="35"/>
                        <a:pt x="12" y="35"/>
                      </a:cubicBezTo>
                      <a:cubicBezTo>
                        <a:pt x="11" y="35"/>
                        <a:pt x="11" y="35"/>
                        <a:pt x="11" y="35"/>
                      </a:cubicBezTo>
                      <a:close/>
                      <a:moveTo>
                        <a:pt x="11" y="39"/>
                      </a:moveTo>
                      <a:cubicBezTo>
                        <a:pt x="11" y="39"/>
                        <a:pt x="11" y="39"/>
                        <a:pt x="11" y="39"/>
                      </a:cubicBezTo>
                      <a:cubicBezTo>
                        <a:pt x="12" y="39"/>
                        <a:pt x="12" y="39"/>
                        <a:pt x="11" y="39"/>
                      </a:cubicBezTo>
                      <a:close/>
                      <a:moveTo>
                        <a:pt x="12" y="38"/>
                      </a:moveTo>
                      <a:cubicBezTo>
                        <a:pt x="11" y="38"/>
                        <a:pt x="11" y="37"/>
                        <a:pt x="12" y="37"/>
                      </a:cubicBezTo>
                      <a:cubicBezTo>
                        <a:pt x="12" y="37"/>
                        <a:pt x="12" y="38"/>
                        <a:pt x="12" y="38"/>
                      </a:cubicBezTo>
                      <a:close/>
                      <a:moveTo>
                        <a:pt x="12" y="42"/>
                      </a:moveTo>
                      <a:cubicBezTo>
                        <a:pt x="12" y="42"/>
                        <a:pt x="13" y="42"/>
                        <a:pt x="13" y="42"/>
                      </a:cubicBezTo>
                      <a:cubicBezTo>
                        <a:pt x="13" y="42"/>
                        <a:pt x="13" y="42"/>
                        <a:pt x="12" y="42"/>
                      </a:cubicBezTo>
                      <a:close/>
                      <a:moveTo>
                        <a:pt x="14" y="43"/>
                      </a:moveTo>
                      <a:cubicBezTo>
                        <a:pt x="14" y="43"/>
                        <a:pt x="14" y="42"/>
                        <a:pt x="13" y="42"/>
                      </a:cubicBezTo>
                      <a:cubicBezTo>
                        <a:pt x="13" y="42"/>
                        <a:pt x="14" y="42"/>
                        <a:pt x="14" y="42"/>
                      </a:cubicBezTo>
                      <a:cubicBezTo>
                        <a:pt x="14" y="43"/>
                        <a:pt x="14" y="43"/>
                        <a:pt x="14" y="43"/>
                      </a:cubicBezTo>
                      <a:close/>
                      <a:moveTo>
                        <a:pt x="19" y="43"/>
                      </a:moveTo>
                      <a:cubicBezTo>
                        <a:pt x="19" y="43"/>
                        <a:pt x="19" y="43"/>
                        <a:pt x="19" y="43"/>
                      </a:cubicBezTo>
                      <a:cubicBezTo>
                        <a:pt x="19" y="43"/>
                        <a:pt x="19" y="43"/>
                        <a:pt x="19" y="43"/>
                      </a:cubicBezTo>
                      <a:cubicBezTo>
                        <a:pt x="18" y="43"/>
                        <a:pt x="18" y="43"/>
                        <a:pt x="19" y="43"/>
                      </a:cubicBezTo>
                      <a:close/>
                      <a:moveTo>
                        <a:pt x="20" y="26"/>
                      </a:moveTo>
                      <a:cubicBezTo>
                        <a:pt x="20" y="26"/>
                        <a:pt x="20" y="26"/>
                        <a:pt x="20" y="25"/>
                      </a:cubicBezTo>
                      <a:cubicBezTo>
                        <a:pt x="20" y="26"/>
                        <a:pt x="20" y="26"/>
                        <a:pt x="20" y="26"/>
                      </a:cubicBezTo>
                      <a:cubicBezTo>
                        <a:pt x="20" y="26"/>
                        <a:pt x="20" y="26"/>
                        <a:pt x="20" y="26"/>
                      </a:cubicBezTo>
                      <a:close/>
                      <a:moveTo>
                        <a:pt x="20" y="42"/>
                      </a:moveTo>
                      <a:cubicBezTo>
                        <a:pt x="21" y="42"/>
                        <a:pt x="21" y="43"/>
                        <a:pt x="21" y="43"/>
                      </a:cubicBezTo>
                      <a:cubicBezTo>
                        <a:pt x="20" y="43"/>
                        <a:pt x="20" y="42"/>
                        <a:pt x="20" y="42"/>
                      </a:cubicBezTo>
                      <a:close/>
                      <a:moveTo>
                        <a:pt x="20" y="38"/>
                      </a:moveTo>
                      <a:cubicBezTo>
                        <a:pt x="21" y="38"/>
                        <a:pt x="21" y="39"/>
                        <a:pt x="21" y="39"/>
                      </a:cubicBezTo>
                      <a:cubicBezTo>
                        <a:pt x="21" y="39"/>
                        <a:pt x="21" y="39"/>
                        <a:pt x="21" y="39"/>
                      </a:cubicBezTo>
                      <a:cubicBezTo>
                        <a:pt x="20" y="39"/>
                        <a:pt x="20" y="39"/>
                        <a:pt x="20" y="38"/>
                      </a:cubicBezTo>
                      <a:close/>
                      <a:moveTo>
                        <a:pt x="20" y="44"/>
                      </a:moveTo>
                      <a:cubicBezTo>
                        <a:pt x="21" y="44"/>
                        <a:pt x="21" y="44"/>
                        <a:pt x="21" y="44"/>
                      </a:cubicBezTo>
                      <a:cubicBezTo>
                        <a:pt x="21" y="45"/>
                        <a:pt x="20" y="44"/>
                        <a:pt x="20" y="44"/>
                      </a:cubicBezTo>
                      <a:close/>
                      <a:moveTo>
                        <a:pt x="21" y="46"/>
                      </a:moveTo>
                      <a:cubicBezTo>
                        <a:pt x="21" y="46"/>
                        <a:pt x="21" y="46"/>
                        <a:pt x="21" y="46"/>
                      </a:cubicBezTo>
                      <a:cubicBezTo>
                        <a:pt x="21" y="46"/>
                        <a:pt x="21" y="46"/>
                        <a:pt x="21" y="46"/>
                      </a:cubicBezTo>
                      <a:close/>
                      <a:moveTo>
                        <a:pt x="22" y="40"/>
                      </a:moveTo>
                      <a:cubicBezTo>
                        <a:pt x="21" y="40"/>
                        <a:pt x="21" y="39"/>
                        <a:pt x="21" y="39"/>
                      </a:cubicBezTo>
                      <a:cubicBezTo>
                        <a:pt x="22" y="39"/>
                        <a:pt x="22" y="40"/>
                        <a:pt x="22" y="40"/>
                      </a:cubicBezTo>
                      <a:close/>
                      <a:moveTo>
                        <a:pt x="23" y="37"/>
                      </a:moveTo>
                      <a:cubicBezTo>
                        <a:pt x="23" y="36"/>
                        <a:pt x="24" y="36"/>
                        <a:pt x="24" y="37"/>
                      </a:cubicBezTo>
                      <a:cubicBezTo>
                        <a:pt x="24" y="37"/>
                        <a:pt x="24" y="37"/>
                        <a:pt x="23" y="37"/>
                      </a:cubicBezTo>
                      <a:close/>
                      <a:moveTo>
                        <a:pt x="24" y="35"/>
                      </a:moveTo>
                      <a:cubicBezTo>
                        <a:pt x="23" y="34"/>
                        <a:pt x="23" y="34"/>
                        <a:pt x="23" y="34"/>
                      </a:cubicBezTo>
                      <a:cubicBezTo>
                        <a:pt x="24" y="34"/>
                        <a:pt x="24" y="35"/>
                        <a:pt x="24" y="35"/>
                      </a:cubicBezTo>
                      <a:close/>
                      <a:moveTo>
                        <a:pt x="24" y="36"/>
                      </a:moveTo>
                      <a:cubicBezTo>
                        <a:pt x="24" y="36"/>
                        <a:pt x="24" y="36"/>
                        <a:pt x="24" y="36"/>
                      </a:cubicBezTo>
                      <a:cubicBezTo>
                        <a:pt x="24" y="36"/>
                        <a:pt x="23" y="36"/>
                        <a:pt x="23" y="35"/>
                      </a:cubicBezTo>
                      <a:cubicBezTo>
                        <a:pt x="24" y="35"/>
                        <a:pt x="24" y="35"/>
                        <a:pt x="24" y="36"/>
                      </a:cubicBezTo>
                      <a:close/>
                      <a:moveTo>
                        <a:pt x="25" y="38"/>
                      </a:moveTo>
                      <a:cubicBezTo>
                        <a:pt x="25" y="38"/>
                        <a:pt x="25" y="38"/>
                        <a:pt x="25" y="38"/>
                      </a:cubicBezTo>
                      <a:cubicBezTo>
                        <a:pt x="25" y="38"/>
                        <a:pt x="25" y="38"/>
                        <a:pt x="25" y="38"/>
                      </a:cubicBezTo>
                      <a:cubicBezTo>
                        <a:pt x="25" y="38"/>
                        <a:pt x="25" y="38"/>
                        <a:pt x="25" y="38"/>
                      </a:cubicBezTo>
                      <a:close/>
                      <a:moveTo>
                        <a:pt x="23" y="26"/>
                      </a:moveTo>
                      <a:cubicBezTo>
                        <a:pt x="23" y="26"/>
                        <a:pt x="23" y="25"/>
                        <a:pt x="22" y="25"/>
                      </a:cubicBezTo>
                      <a:cubicBezTo>
                        <a:pt x="21" y="24"/>
                        <a:pt x="20" y="24"/>
                        <a:pt x="19" y="24"/>
                      </a:cubicBezTo>
                      <a:cubicBezTo>
                        <a:pt x="19" y="24"/>
                        <a:pt x="19" y="24"/>
                        <a:pt x="19" y="23"/>
                      </a:cubicBezTo>
                      <a:cubicBezTo>
                        <a:pt x="18" y="23"/>
                        <a:pt x="19" y="24"/>
                        <a:pt x="19" y="25"/>
                      </a:cubicBezTo>
                      <a:cubicBezTo>
                        <a:pt x="19" y="27"/>
                        <a:pt x="18" y="29"/>
                        <a:pt x="19" y="31"/>
                      </a:cubicBezTo>
                      <a:cubicBezTo>
                        <a:pt x="18" y="31"/>
                        <a:pt x="19" y="32"/>
                        <a:pt x="18" y="33"/>
                      </a:cubicBezTo>
                      <a:cubicBezTo>
                        <a:pt x="19" y="33"/>
                        <a:pt x="19" y="34"/>
                        <a:pt x="19" y="34"/>
                      </a:cubicBezTo>
                      <a:cubicBezTo>
                        <a:pt x="18" y="36"/>
                        <a:pt x="19" y="40"/>
                        <a:pt x="18" y="41"/>
                      </a:cubicBezTo>
                      <a:cubicBezTo>
                        <a:pt x="18" y="42"/>
                        <a:pt x="17" y="43"/>
                        <a:pt x="16" y="42"/>
                      </a:cubicBezTo>
                      <a:cubicBezTo>
                        <a:pt x="14" y="42"/>
                        <a:pt x="12" y="40"/>
                        <a:pt x="12" y="37"/>
                      </a:cubicBezTo>
                      <a:cubicBezTo>
                        <a:pt x="13" y="37"/>
                        <a:pt x="14" y="39"/>
                        <a:pt x="14" y="40"/>
                      </a:cubicBezTo>
                      <a:cubicBezTo>
                        <a:pt x="16" y="41"/>
                        <a:pt x="18" y="41"/>
                        <a:pt x="17" y="39"/>
                      </a:cubicBezTo>
                      <a:cubicBezTo>
                        <a:pt x="17" y="38"/>
                        <a:pt x="17" y="38"/>
                        <a:pt x="17" y="38"/>
                      </a:cubicBezTo>
                      <a:cubicBezTo>
                        <a:pt x="17" y="36"/>
                        <a:pt x="17" y="33"/>
                        <a:pt x="17" y="30"/>
                      </a:cubicBezTo>
                      <a:cubicBezTo>
                        <a:pt x="17" y="28"/>
                        <a:pt x="17" y="25"/>
                        <a:pt x="17" y="23"/>
                      </a:cubicBezTo>
                      <a:cubicBezTo>
                        <a:pt x="17" y="22"/>
                        <a:pt x="17" y="23"/>
                        <a:pt x="16" y="23"/>
                      </a:cubicBezTo>
                      <a:cubicBezTo>
                        <a:pt x="16" y="22"/>
                        <a:pt x="13" y="21"/>
                        <a:pt x="13" y="22"/>
                      </a:cubicBezTo>
                      <a:cubicBezTo>
                        <a:pt x="12" y="21"/>
                        <a:pt x="11" y="20"/>
                        <a:pt x="10" y="20"/>
                      </a:cubicBezTo>
                      <a:cubicBezTo>
                        <a:pt x="11" y="18"/>
                        <a:pt x="13" y="18"/>
                        <a:pt x="15" y="17"/>
                      </a:cubicBezTo>
                      <a:cubicBezTo>
                        <a:pt x="16" y="18"/>
                        <a:pt x="17" y="18"/>
                        <a:pt x="17" y="18"/>
                      </a:cubicBezTo>
                      <a:cubicBezTo>
                        <a:pt x="17" y="18"/>
                        <a:pt x="17" y="18"/>
                        <a:pt x="17" y="17"/>
                      </a:cubicBezTo>
                      <a:cubicBezTo>
                        <a:pt x="18" y="17"/>
                        <a:pt x="18" y="17"/>
                        <a:pt x="19" y="18"/>
                      </a:cubicBezTo>
                      <a:cubicBezTo>
                        <a:pt x="19" y="18"/>
                        <a:pt x="18" y="18"/>
                        <a:pt x="18" y="18"/>
                      </a:cubicBezTo>
                      <a:cubicBezTo>
                        <a:pt x="19" y="19"/>
                        <a:pt x="21" y="20"/>
                        <a:pt x="23" y="22"/>
                      </a:cubicBezTo>
                      <a:cubicBezTo>
                        <a:pt x="23" y="22"/>
                        <a:pt x="23" y="22"/>
                        <a:pt x="24" y="22"/>
                      </a:cubicBezTo>
                      <a:cubicBezTo>
                        <a:pt x="24" y="23"/>
                        <a:pt x="25" y="24"/>
                        <a:pt x="26" y="25"/>
                      </a:cubicBezTo>
                      <a:cubicBezTo>
                        <a:pt x="26" y="25"/>
                        <a:pt x="26" y="25"/>
                        <a:pt x="26" y="25"/>
                      </a:cubicBezTo>
                      <a:cubicBezTo>
                        <a:pt x="27" y="26"/>
                        <a:pt x="26" y="26"/>
                        <a:pt x="26" y="27"/>
                      </a:cubicBezTo>
                      <a:cubicBezTo>
                        <a:pt x="25" y="26"/>
                        <a:pt x="24" y="25"/>
                        <a:pt x="23" y="26"/>
                      </a:cubicBezTo>
                      <a:close/>
                      <a:moveTo>
                        <a:pt x="13" y="34"/>
                      </a:moveTo>
                      <a:cubicBezTo>
                        <a:pt x="13" y="34"/>
                        <a:pt x="14" y="34"/>
                        <a:pt x="14" y="34"/>
                      </a:cubicBezTo>
                      <a:cubicBezTo>
                        <a:pt x="14" y="35"/>
                        <a:pt x="14" y="35"/>
                        <a:pt x="13" y="35"/>
                      </a:cubicBezTo>
                      <a:cubicBezTo>
                        <a:pt x="13" y="34"/>
                        <a:pt x="13" y="34"/>
                        <a:pt x="13" y="34"/>
                      </a:cubicBezTo>
                      <a:close/>
                      <a:moveTo>
                        <a:pt x="16" y="35"/>
                      </a:moveTo>
                      <a:cubicBezTo>
                        <a:pt x="16" y="35"/>
                        <a:pt x="17" y="36"/>
                        <a:pt x="17" y="36"/>
                      </a:cubicBezTo>
                      <a:cubicBezTo>
                        <a:pt x="17" y="36"/>
                        <a:pt x="16" y="36"/>
                        <a:pt x="16" y="35"/>
                      </a:cubicBezTo>
                      <a:close/>
                      <a:moveTo>
                        <a:pt x="26" y="43"/>
                      </a:moveTo>
                      <a:cubicBezTo>
                        <a:pt x="26" y="43"/>
                        <a:pt x="26" y="42"/>
                        <a:pt x="26" y="42"/>
                      </a:cubicBezTo>
                      <a:cubicBezTo>
                        <a:pt x="26" y="42"/>
                        <a:pt x="26" y="42"/>
                        <a:pt x="26" y="42"/>
                      </a:cubicBezTo>
                      <a:cubicBezTo>
                        <a:pt x="26" y="42"/>
                        <a:pt x="26" y="42"/>
                        <a:pt x="26" y="43"/>
                      </a:cubicBezTo>
                      <a:cubicBezTo>
                        <a:pt x="26" y="43"/>
                        <a:pt x="26" y="43"/>
                        <a:pt x="26" y="43"/>
                      </a:cubicBezTo>
                      <a:close/>
                      <a:moveTo>
                        <a:pt x="27" y="48"/>
                      </a:moveTo>
                      <a:cubicBezTo>
                        <a:pt x="27" y="48"/>
                        <a:pt x="27" y="47"/>
                        <a:pt x="27" y="47"/>
                      </a:cubicBezTo>
                      <a:cubicBezTo>
                        <a:pt x="27" y="47"/>
                        <a:pt x="27" y="47"/>
                        <a:pt x="28" y="47"/>
                      </a:cubicBezTo>
                      <a:cubicBezTo>
                        <a:pt x="28" y="48"/>
                        <a:pt x="27" y="48"/>
                        <a:pt x="27" y="48"/>
                      </a:cubicBezTo>
                      <a:close/>
                      <a:moveTo>
                        <a:pt x="28" y="46"/>
                      </a:moveTo>
                      <a:cubicBezTo>
                        <a:pt x="29" y="46"/>
                        <a:pt x="29" y="46"/>
                        <a:pt x="29" y="46"/>
                      </a:cubicBezTo>
                      <a:cubicBezTo>
                        <a:pt x="28" y="46"/>
                        <a:pt x="28" y="46"/>
                        <a:pt x="28" y="46"/>
                      </a:cubicBezTo>
                      <a:close/>
                      <a:moveTo>
                        <a:pt x="28" y="46"/>
                      </a:moveTo>
                      <a:cubicBezTo>
                        <a:pt x="28" y="45"/>
                        <a:pt x="28" y="45"/>
                        <a:pt x="28" y="45"/>
                      </a:cubicBezTo>
                      <a:cubicBezTo>
                        <a:pt x="27" y="45"/>
                        <a:pt x="27" y="45"/>
                        <a:pt x="27" y="46"/>
                      </a:cubicBezTo>
                      <a:cubicBezTo>
                        <a:pt x="26" y="45"/>
                        <a:pt x="27" y="46"/>
                        <a:pt x="26" y="46"/>
                      </a:cubicBezTo>
                      <a:cubicBezTo>
                        <a:pt x="26" y="45"/>
                        <a:pt x="26" y="45"/>
                        <a:pt x="26" y="44"/>
                      </a:cubicBezTo>
                      <a:cubicBezTo>
                        <a:pt x="26" y="44"/>
                        <a:pt x="26" y="44"/>
                        <a:pt x="26" y="44"/>
                      </a:cubicBezTo>
                      <a:cubicBezTo>
                        <a:pt x="27" y="44"/>
                        <a:pt x="27" y="45"/>
                        <a:pt x="27" y="44"/>
                      </a:cubicBezTo>
                      <a:cubicBezTo>
                        <a:pt x="27" y="44"/>
                        <a:pt x="28" y="45"/>
                        <a:pt x="28" y="45"/>
                      </a:cubicBezTo>
                      <a:cubicBezTo>
                        <a:pt x="28" y="45"/>
                        <a:pt x="28" y="45"/>
                        <a:pt x="28" y="45"/>
                      </a:cubicBezTo>
                      <a:cubicBezTo>
                        <a:pt x="28" y="45"/>
                        <a:pt x="29" y="45"/>
                        <a:pt x="29" y="45"/>
                      </a:cubicBezTo>
                      <a:cubicBezTo>
                        <a:pt x="29" y="45"/>
                        <a:pt x="28" y="46"/>
                        <a:pt x="28" y="46"/>
                      </a:cubicBezTo>
                      <a:close/>
                      <a:moveTo>
                        <a:pt x="29" y="45"/>
                      </a:moveTo>
                      <a:cubicBezTo>
                        <a:pt x="29" y="45"/>
                        <a:pt x="29" y="44"/>
                        <a:pt x="29" y="44"/>
                      </a:cubicBezTo>
                      <a:cubicBezTo>
                        <a:pt x="29" y="44"/>
                        <a:pt x="30" y="45"/>
                        <a:pt x="30" y="45"/>
                      </a:cubicBezTo>
                      <a:cubicBezTo>
                        <a:pt x="30" y="45"/>
                        <a:pt x="30" y="45"/>
                        <a:pt x="29" y="45"/>
                      </a:cubicBezTo>
                      <a:close/>
                      <a:moveTo>
                        <a:pt x="30" y="46"/>
                      </a:moveTo>
                      <a:cubicBezTo>
                        <a:pt x="30" y="47"/>
                        <a:pt x="31" y="47"/>
                        <a:pt x="31" y="48"/>
                      </a:cubicBezTo>
                      <a:cubicBezTo>
                        <a:pt x="30" y="48"/>
                        <a:pt x="29" y="46"/>
                        <a:pt x="30" y="46"/>
                      </a:cubicBezTo>
                      <a:close/>
                      <a:moveTo>
                        <a:pt x="31" y="37"/>
                      </a:moveTo>
                      <a:cubicBezTo>
                        <a:pt x="31" y="37"/>
                        <a:pt x="31" y="38"/>
                        <a:pt x="32" y="38"/>
                      </a:cubicBezTo>
                      <a:cubicBezTo>
                        <a:pt x="31" y="38"/>
                        <a:pt x="31" y="38"/>
                        <a:pt x="31" y="38"/>
                      </a:cubicBezTo>
                      <a:cubicBezTo>
                        <a:pt x="31" y="38"/>
                        <a:pt x="31" y="38"/>
                        <a:pt x="31" y="37"/>
                      </a:cubicBezTo>
                      <a:close/>
                      <a:moveTo>
                        <a:pt x="34" y="48"/>
                      </a:moveTo>
                      <a:cubicBezTo>
                        <a:pt x="34" y="49"/>
                        <a:pt x="34" y="49"/>
                        <a:pt x="34" y="49"/>
                      </a:cubicBezTo>
                      <a:cubicBezTo>
                        <a:pt x="34" y="49"/>
                        <a:pt x="34" y="48"/>
                        <a:pt x="34" y="48"/>
                      </a:cubicBezTo>
                      <a:close/>
                      <a:moveTo>
                        <a:pt x="34" y="50"/>
                      </a:moveTo>
                      <a:cubicBezTo>
                        <a:pt x="34" y="50"/>
                        <a:pt x="34" y="50"/>
                        <a:pt x="34" y="50"/>
                      </a:cubicBezTo>
                      <a:cubicBezTo>
                        <a:pt x="35" y="50"/>
                        <a:pt x="35" y="50"/>
                        <a:pt x="34" y="50"/>
                      </a:cubicBezTo>
                      <a:close/>
                      <a:moveTo>
                        <a:pt x="35" y="49"/>
                      </a:moveTo>
                      <a:cubicBezTo>
                        <a:pt x="34" y="48"/>
                        <a:pt x="34" y="48"/>
                        <a:pt x="34" y="48"/>
                      </a:cubicBezTo>
                      <a:cubicBezTo>
                        <a:pt x="34" y="48"/>
                        <a:pt x="33" y="48"/>
                        <a:pt x="33" y="48"/>
                      </a:cubicBezTo>
                      <a:cubicBezTo>
                        <a:pt x="33" y="48"/>
                        <a:pt x="33" y="48"/>
                        <a:pt x="33" y="47"/>
                      </a:cubicBezTo>
                      <a:cubicBezTo>
                        <a:pt x="33" y="48"/>
                        <a:pt x="33" y="48"/>
                        <a:pt x="33" y="48"/>
                      </a:cubicBezTo>
                      <a:cubicBezTo>
                        <a:pt x="33" y="48"/>
                        <a:pt x="33" y="48"/>
                        <a:pt x="33" y="48"/>
                      </a:cubicBezTo>
                      <a:cubicBezTo>
                        <a:pt x="33" y="49"/>
                        <a:pt x="33" y="49"/>
                        <a:pt x="33" y="49"/>
                      </a:cubicBezTo>
                      <a:cubicBezTo>
                        <a:pt x="33" y="50"/>
                        <a:pt x="33" y="50"/>
                        <a:pt x="33" y="50"/>
                      </a:cubicBezTo>
                      <a:cubicBezTo>
                        <a:pt x="33" y="49"/>
                        <a:pt x="33" y="49"/>
                        <a:pt x="33" y="49"/>
                      </a:cubicBezTo>
                      <a:cubicBezTo>
                        <a:pt x="32" y="49"/>
                        <a:pt x="33" y="49"/>
                        <a:pt x="33" y="50"/>
                      </a:cubicBezTo>
                      <a:cubicBezTo>
                        <a:pt x="32" y="50"/>
                        <a:pt x="32" y="49"/>
                        <a:pt x="32" y="48"/>
                      </a:cubicBezTo>
                      <a:cubicBezTo>
                        <a:pt x="32" y="48"/>
                        <a:pt x="32" y="48"/>
                        <a:pt x="32" y="48"/>
                      </a:cubicBezTo>
                      <a:cubicBezTo>
                        <a:pt x="32" y="48"/>
                        <a:pt x="32" y="48"/>
                        <a:pt x="32" y="48"/>
                      </a:cubicBezTo>
                      <a:cubicBezTo>
                        <a:pt x="32" y="48"/>
                        <a:pt x="32" y="48"/>
                        <a:pt x="31" y="47"/>
                      </a:cubicBezTo>
                      <a:cubicBezTo>
                        <a:pt x="32" y="47"/>
                        <a:pt x="32" y="48"/>
                        <a:pt x="32" y="47"/>
                      </a:cubicBezTo>
                      <a:cubicBezTo>
                        <a:pt x="32" y="47"/>
                        <a:pt x="32" y="47"/>
                        <a:pt x="32" y="47"/>
                      </a:cubicBezTo>
                      <a:cubicBezTo>
                        <a:pt x="32" y="47"/>
                        <a:pt x="32" y="47"/>
                        <a:pt x="31" y="47"/>
                      </a:cubicBezTo>
                      <a:cubicBezTo>
                        <a:pt x="31" y="46"/>
                        <a:pt x="31" y="46"/>
                        <a:pt x="31" y="45"/>
                      </a:cubicBezTo>
                      <a:cubicBezTo>
                        <a:pt x="32" y="45"/>
                        <a:pt x="32" y="45"/>
                        <a:pt x="32" y="45"/>
                      </a:cubicBezTo>
                      <a:cubicBezTo>
                        <a:pt x="32" y="45"/>
                        <a:pt x="32" y="44"/>
                        <a:pt x="32" y="44"/>
                      </a:cubicBezTo>
                      <a:cubicBezTo>
                        <a:pt x="32" y="44"/>
                        <a:pt x="32" y="44"/>
                        <a:pt x="33" y="45"/>
                      </a:cubicBezTo>
                      <a:cubicBezTo>
                        <a:pt x="33" y="44"/>
                        <a:pt x="32" y="44"/>
                        <a:pt x="32" y="43"/>
                      </a:cubicBezTo>
                      <a:cubicBezTo>
                        <a:pt x="32" y="43"/>
                        <a:pt x="33" y="43"/>
                        <a:pt x="33" y="43"/>
                      </a:cubicBezTo>
                      <a:cubicBezTo>
                        <a:pt x="33" y="43"/>
                        <a:pt x="33" y="43"/>
                        <a:pt x="33" y="43"/>
                      </a:cubicBezTo>
                      <a:cubicBezTo>
                        <a:pt x="33" y="43"/>
                        <a:pt x="33" y="43"/>
                        <a:pt x="33" y="43"/>
                      </a:cubicBezTo>
                      <a:cubicBezTo>
                        <a:pt x="33" y="44"/>
                        <a:pt x="33" y="43"/>
                        <a:pt x="33" y="44"/>
                      </a:cubicBezTo>
                      <a:cubicBezTo>
                        <a:pt x="34" y="44"/>
                        <a:pt x="33" y="43"/>
                        <a:pt x="34" y="43"/>
                      </a:cubicBezTo>
                      <a:cubicBezTo>
                        <a:pt x="34" y="43"/>
                        <a:pt x="34" y="44"/>
                        <a:pt x="34" y="44"/>
                      </a:cubicBezTo>
                      <a:cubicBezTo>
                        <a:pt x="34" y="44"/>
                        <a:pt x="34" y="44"/>
                        <a:pt x="34" y="44"/>
                      </a:cubicBezTo>
                      <a:cubicBezTo>
                        <a:pt x="34" y="44"/>
                        <a:pt x="34" y="44"/>
                        <a:pt x="35" y="44"/>
                      </a:cubicBezTo>
                      <a:cubicBezTo>
                        <a:pt x="35" y="45"/>
                        <a:pt x="35" y="45"/>
                        <a:pt x="35" y="46"/>
                      </a:cubicBezTo>
                      <a:cubicBezTo>
                        <a:pt x="35" y="46"/>
                        <a:pt x="35" y="46"/>
                        <a:pt x="35" y="46"/>
                      </a:cubicBezTo>
                      <a:cubicBezTo>
                        <a:pt x="35" y="47"/>
                        <a:pt x="35" y="48"/>
                        <a:pt x="35" y="49"/>
                      </a:cubicBezTo>
                      <a:close/>
                      <a:moveTo>
                        <a:pt x="35" y="22"/>
                      </a:moveTo>
                      <a:cubicBezTo>
                        <a:pt x="35" y="22"/>
                        <a:pt x="35" y="21"/>
                        <a:pt x="34" y="21"/>
                      </a:cubicBezTo>
                      <a:cubicBezTo>
                        <a:pt x="34" y="21"/>
                        <a:pt x="34" y="21"/>
                        <a:pt x="34" y="21"/>
                      </a:cubicBezTo>
                      <a:cubicBezTo>
                        <a:pt x="34" y="20"/>
                        <a:pt x="35" y="21"/>
                        <a:pt x="35" y="22"/>
                      </a:cubicBezTo>
                      <a:cubicBezTo>
                        <a:pt x="35" y="22"/>
                        <a:pt x="35" y="23"/>
                        <a:pt x="35" y="22"/>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260" name="任意多边形 11311"/>
                <p:cNvSpPr>
                  <a:spLocks noEditPoints="1"/>
                </p:cNvSpPr>
                <p:nvPr/>
              </p:nvSpPr>
              <p:spPr>
                <a:xfrm>
                  <a:off x="4643" y="3366"/>
                  <a:ext cx="59" cy="81"/>
                </a:xfrm>
                <a:custGeom>
                  <a:avLst/>
                  <a:gdLst/>
                  <a:ahLst/>
                  <a:cxnLst/>
                  <a:rect l="0" t="0" r="r" b="b"/>
                  <a:pathLst>
                    <a:path w="37" h="51">
                      <a:moveTo>
                        <a:pt x="37" y="43"/>
                      </a:moveTo>
                      <a:cubicBezTo>
                        <a:pt x="37" y="42"/>
                        <a:pt x="37" y="42"/>
                        <a:pt x="37" y="41"/>
                      </a:cubicBezTo>
                      <a:cubicBezTo>
                        <a:pt x="37" y="39"/>
                        <a:pt x="37" y="37"/>
                        <a:pt x="36" y="35"/>
                      </a:cubicBezTo>
                      <a:cubicBezTo>
                        <a:pt x="37" y="33"/>
                        <a:pt x="37" y="31"/>
                        <a:pt x="37" y="28"/>
                      </a:cubicBezTo>
                      <a:cubicBezTo>
                        <a:pt x="37" y="27"/>
                        <a:pt x="36" y="25"/>
                        <a:pt x="36" y="23"/>
                      </a:cubicBezTo>
                      <a:cubicBezTo>
                        <a:pt x="36" y="21"/>
                        <a:pt x="37" y="19"/>
                        <a:pt x="36" y="17"/>
                      </a:cubicBezTo>
                      <a:cubicBezTo>
                        <a:pt x="36" y="16"/>
                        <a:pt x="36" y="15"/>
                        <a:pt x="36" y="15"/>
                      </a:cubicBezTo>
                      <a:cubicBezTo>
                        <a:pt x="34" y="13"/>
                        <a:pt x="32" y="13"/>
                        <a:pt x="31" y="12"/>
                      </a:cubicBezTo>
                      <a:cubicBezTo>
                        <a:pt x="30" y="12"/>
                        <a:pt x="30" y="12"/>
                        <a:pt x="30" y="12"/>
                      </a:cubicBezTo>
                      <a:cubicBezTo>
                        <a:pt x="30" y="12"/>
                        <a:pt x="29" y="11"/>
                        <a:pt x="28" y="12"/>
                      </a:cubicBezTo>
                      <a:cubicBezTo>
                        <a:pt x="27" y="10"/>
                        <a:pt x="25" y="10"/>
                        <a:pt x="23" y="9"/>
                      </a:cubicBezTo>
                      <a:cubicBezTo>
                        <a:pt x="23" y="9"/>
                        <a:pt x="22" y="9"/>
                        <a:pt x="21" y="8"/>
                      </a:cubicBezTo>
                      <a:cubicBezTo>
                        <a:pt x="18" y="7"/>
                        <a:pt x="16" y="6"/>
                        <a:pt x="13" y="5"/>
                      </a:cubicBezTo>
                      <a:cubicBezTo>
                        <a:pt x="11" y="4"/>
                        <a:pt x="8" y="3"/>
                        <a:pt x="5" y="2"/>
                      </a:cubicBezTo>
                      <a:cubicBezTo>
                        <a:pt x="5" y="2"/>
                        <a:pt x="5" y="2"/>
                        <a:pt x="4" y="2"/>
                      </a:cubicBezTo>
                      <a:cubicBezTo>
                        <a:pt x="4" y="1"/>
                        <a:pt x="2" y="1"/>
                        <a:pt x="1" y="1"/>
                      </a:cubicBezTo>
                      <a:cubicBezTo>
                        <a:pt x="0" y="0"/>
                        <a:pt x="0" y="3"/>
                        <a:pt x="0" y="4"/>
                      </a:cubicBezTo>
                      <a:cubicBezTo>
                        <a:pt x="0" y="8"/>
                        <a:pt x="1" y="12"/>
                        <a:pt x="1" y="17"/>
                      </a:cubicBezTo>
                      <a:cubicBezTo>
                        <a:pt x="1" y="20"/>
                        <a:pt x="1" y="23"/>
                        <a:pt x="1" y="26"/>
                      </a:cubicBezTo>
                      <a:cubicBezTo>
                        <a:pt x="1" y="26"/>
                        <a:pt x="1" y="27"/>
                        <a:pt x="2" y="27"/>
                      </a:cubicBezTo>
                      <a:cubicBezTo>
                        <a:pt x="2" y="30"/>
                        <a:pt x="2" y="32"/>
                        <a:pt x="2" y="35"/>
                      </a:cubicBezTo>
                      <a:cubicBezTo>
                        <a:pt x="2" y="35"/>
                        <a:pt x="2" y="35"/>
                        <a:pt x="2" y="35"/>
                      </a:cubicBezTo>
                      <a:cubicBezTo>
                        <a:pt x="4" y="37"/>
                        <a:pt x="7" y="38"/>
                        <a:pt x="9" y="39"/>
                      </a:cubicBezTo>
                      <a:cubicBezTo>
                        <a:pt x="10" y="39"/>
                        <a:pt x="10" y="40"/>
                        <a:pt x="10" y="40"/>
                      </a:cubicBezTo>
                      <a:cubicBezTo>
                        <a:pt x="11" y="40"/>
                        <a:pt x="13" y="41"/>
                        <a:pt x="14" y="41"/>
                      </a:cubicBezTo>
                      <a:cubicBezTo>
                        <a:pt x="14" y="41"/>
                        <a:pt x="13" y="41"/>
                        <a:pt x="14" y="40"/>
                      </a:cubicBezTo>
                      <a:cubicBezTo>
                        <a:pt x="14" y="41"/>
                        <a:pt x="14" y="40"/>
                        <a:pt x="15" y="41"/>
                      </a:cubicBezTo>
                      <a:cubicBezTo>
                        <a:pt x="15" y="41"/>
                        <a:pt x="15" y="41"/>
                        <a:pt x="15" y="41"/>
                      </a:cubicBezTo>
                      <a:cubicBezTo>
                        <a:pt x="15" y="41"/>
                        <a:pt x="14" y="40"/>
                        <a:pt x="14" y="41"/>
                      </a:cubicBezTo>
                      <a:cubicBezTo>
                        <a:pt x="15" y="41"/>
                        <a:pt x="15" y="41"/>
                        <a:pt x="15" y="42"/>
                      </a:cubicBezTo>
                      <a:cubicBezTo>
                        <a:pt x="18" y="43"/>
                        <a:pt x="21" y="44"/>
                        <a:pt x="23" y="45"/>
                      </a:cubicBezTo>
                      <a:cubicBezTo>
                        <a:pt x="26" y="46"/>
                        <a:pt x="28" y="48"/>
                        <a:pt x="31" y="48"/>
                      </a:cubicBezTo>
                      <a:cubicBezTo>
                        <a:pt x="30" y="48"/>
                        <a:pt x="30" y="47"/>
                        <a:pt x="29" y="46"/>
                      </a:cubicBezTo>
                      <a:cubicBezTo>
                        <a:pt x="30" y="46"/>
                        <a:pt x="30" y="46"/>
                        <a:pt x="30" y="45"/>
                      </a:cubicBezTo>
                      <a:cubicBezTo>
                        <a:pt x="30" y="45"/>
                        <a:pt x="30" y="44"/>
                        <a:pt x="30" y="44"/>
                      </a:cubicBezTo>
                      <a:cubicBezTo>
                        <a:pt x="30" y="43"/>
                        <a:pt x="30" y="43"/>
                        <a:pt x="30" y="43"/>
                      </a:cubicBezTo>
                      <a:cubicBezTo>
                        <a:pt x="31" y="43"/>
                        <a:pt x="31" y="43"/>
                        <a:pt x="31" y="43"/>
                      </a:cubicBezTo>
                      <a:cubicBezTo>
                        <a:pt x="31" y="44"/>
                        <a:pt x="32" y="45"/>
                        <a:pt x="32" y="45"/>
                      </a:cubicBezTo>
                      <a:cubicBezTo>
                        <a:pt x="32" y="45"/>
                        <a:pt x="32" y="45"/>
                        <a:pt x="32" y="45"/>
                      </a:cubicBezTo>
                      <a:cubicBezTo>
                        <a:pt x="33" y="46"/>
                        <a:pt x="32" y="46"/>
                        <a:pt x="32" y="46"/>
                      </a:cubicBezTo>
                      <a:cubicBezTo>
                        <a:pt x="32" y="47"/>
                        <a:pt x="32" y="46"/>
                        <a:pt x="33" y="46"/>
                      </a:cubicBezTo>
                      <a:cubicBezTo>
                        <a:pt x="33" y="47"/>
                        <a:pt x="33" y="47"/>
                        <a:pt x="32" y="47"/>
                      </a:cubicBezTo>
                      <a:cubicBezTo>
                        <a:pt x="32" y="48"/>
                        <a:pt x="32" y="48"/>
                        <a:pt x="32" y="48"/>
                      </a:cubicBezTo>
                      <a:cubicBezTo>
                        <a:pt x="32" y="48"/>
                        <a:pt x="31" y="47"/>
                        <a:pt x="31" y="48"/>
                      </a:cubicBezTo>
                      <a:cubicBezTo>
                        <a:pt x="32" y="48"/>
                        <a:pt x="32" y="49"/>
                        <a:pt x="32" y="49"/>
                      </a:cubicBezTo>
                      <a:cubicBezTo>
                        <a:pt x="32" y="49"/>
                        <a:pt x="33" y="49"/>
                        <a:pt x="33" y="50"/>
                      </a:cubicBezTo>
                      <a:cubicBezTo>
                        <a:pt x="34" y="50"/>
                        <a:pt x="36" y="51"/>
                        <a:pt x="37" y="51"/>
                      </a:cubicBezTo>
                      <a:cubicBezTo>
                        <a:pt x="37" y="51"/>
                        <a:pt x="37" y="50"/>
                        <a:pt x="37" y="49"/>
                      </a:cubicBezTo>
                      <a:cubicBezTo>
                        <a:pt x="37" y="47"/>
                        <a:pt x="37" y="45"/>
                        <a:pt x="37" y="43"/>
                      </a:cubicBezTo>
                      <a:close/>
                      <a:moveTo>
                        <a:pt x="6" y="8"/>
                      </a:moveTo>
                      <a:cubicBezTo>
                        <a:pt x="6" y="8"/>
                        <a:pt x="6" y="8"/>
                        <a:pt x="7" y="9"/>
                      </a:cubicBezTo>
                      <a:cubicBezTo>
                        <a:pt x="7" y="9"/>
                        <a:pt x="6" y="8"/>
                        <a:pt x="6" y="8"/>
                      </a:cubicBezTo>
                      <a:cubicBezTo>
                        <a:pt x="6" y="8"/>
                        <a:pt x="6" y="8"/>
                        <a:pt x="6" y="8"/>
                      </a:cubicBezTo>
                      <a:close/>
                      <a:moveTo>
                        <a:pt x="5" y="9"/>
                      </a:moveTo>
                      <a:cubicBezTo>
                        <a:pt x="6" y="9"/>
                        <a:pt x="5" y="9"/>
                        <a:pt x="6" y="10"/>
                      </a:cubicBezTo>
                      <a:cubicBezTo>
                        <a:pt x="5" y="10"/>
                        <a:pt x="5" y="9"/>
                        <a:pt x="5" y="9"/>
                      </a:cubicBezTo>
                      <a:close/>
                      <a:moveTo>
                        <a:pt x="5" y="12"/>
                      </a:moveTo>
                      <a:cubicBezTo>
                        <a:pt x="5" y="12"/>
                        <a:pt x="6" y="12"/>
                        <a:pt x="6" y="12"/>
                      </a:cubicBezTo>
                      <a:cubicBezTo>
                        <a:pt x="6" y="12"/>
                        <a:pt x="6" y="12"/>
                        <a:pt x="6" y="12"/>
                      </a:cubicBezTo>
                      <a:cubicBezTo>
                        <a:pt x="6" y="12"/>
                        <a:pt x="6" y="12"/>
                        <a:pt x="5" y="12"/>
                      </a:cubicBezTo>
                      <a:close/>
                      <a:moveTo>
                        <a:pt x="6" y="11"/>
                      </a:moveTo>
                      <a:cubicBezTo>
                        <a:pt x="7" y="11"/>
                        <a:pt x="6" y="11"/>
                        <a:pt x="6" y="10"/>
                      </a:cubicBezTo>
                      <a:cubicBezTo>
                        <a:pt x="6" y="10"/>
                        <a:pt x="6" y="10"/>
                        <a:pt x="7" y="10"/>
                      </a:cubicBezTo>
                      <a:cubicBezTo>
                        <a:pt x="7" y="11"/>
                        <a:pt x="7" y="11"/>
                        <a:pt x="7" y="11"/>
                      </a:cubicBezTo>
                      <a:cubicBezTo>
                        <a:pt x="7" y="11"/>
                        <a:pt x="7" y="11"/>
                        <a:pt x="8" y="11"/>
                      </a:cubicBezTo>
                      <a:cubicBezTo>
                        <a:pt x="8" y="12"/>
                        <a:pt x="7" y="12"/>
                        <a:pt x="6" y="11"/>
                      </a:cubicBezTo>
                      <a:close/>
                      <a:moveTo>
                        <a:pt x="8" y="6"/>
                      </a:moveTo>
                      <a:cubicBezTo>
                        <a:pt x="7" y="6"/>
                        <a:pt x="8" y="6"/>
                        <a:pt x="8" y="6"/>
                      </a:cubicBezTo>
                      <a:cubicBezTo>
                        <a:pt x="8" y="6"/>
                        <a:pt x="8" y="6"/>
                        <a:pt x="8" y="6"/>
                      </a:cubicBezTo>
                      <a:close/>
                      <a:moveTo>
                        <a:pt x="25" y="30"/>
                      </a:moveTo>
                      <a:cubicBezTo>
                        <a:pt x="25" y="30"/>
                        <a:pt x="25" y="30"/>
                        <a:pt x="25" y="29"/>
                      </a:cubicBezTo>
                      <a:cubicBezTo>
                        <a:pt x="25" y="29"/>
                        <a:pt x="25" y="30"/>
                        <a:pt x="25" y="30"/>
                      </a:cubicBezTo>
                      <a:close/>
                      <a:moveTo>
                        <a:pt x="22" y="15"/>
                      </a:moveTo>
                      <a:cubicBezTo>
                        <a:pt x="23" y="17"/>
                        <a:pt x="24" y="18"/>
                        <a:pt x="24" y="20"/>
                      </a:cubicBezTo>
                      <a:cubicBezTo>
                        <a:pt x="24" y="21"/>
                        <a:pt x="22" y="22"/>
                        <a:pt x="21" y="22"/>
                      </a:cubicBezTo>
                      <a:cubicBezTo>
                        <a:pt x="22" y="23"/>
                        <a:pt x="23" y="24"/>
                        <a:pt x="23" y="25"/>
                      </a:cubicBezTo>
                      <a:cubicBezTo>
                        <a:pt x="24" y="25"/>
                        <a:pt x="24" y="26"/>
                        <a:pt x="24" y="26"/>
                      </a:cubicBezTo>
                      <a:cubicBezTo>
                        <a:pt x="25" y="28"/>
                        <a:pt x="24" y="29"/>
                        <a:pt x="23" y="30"/>
                      </a:cubicBezTo>
                      <a:cubicBezTo>
                        <a:pt x="22" y="30"/>
                        <a:pt x="20" y="30"/>
                        <a:pt x="18" y="29"/>
                      </a:cubicBezTo>
                      <a:cubicBezTo>
                        <a:pt x="18" y="28"/>
                        <a:pt x="17" y="27"/>
                        <a:pt x="16" y="27"/>
                      </a:cubicBezTo>
                      <a:cubicBezTo>
                        <a:pt x="15" y="25"/>
                        <a:pt x="14" y="22"/>
                        <a:pt x="16" y="21"/>
                      </a:cubicBezTo>
                      <a:cubicBezTo>
                        <a:pt x="17" y="21"/>
                        <a:pt x="17" y="21"/>
                        <a:pt x="18" y="21"/>
                      </a:cubicBezTo>
                      <a:cubicBezTo>
                        <a:pt x="17" y="20"/>
                        <a:pt x="16" y="20"/>
                        <a:pt x="16" y="19"/>
                      </a:cubicBezTo>
                      <a:cubicBezTo>
                        <a:pt x="15" y="18"/>
                        <a:pt x="15" y="15"/>
                        <a:pt x="15" y="14"/>
                      </a:cubicBezTo>
                      <a:cubicBezTo>
                        <a:pt x="15" y="14"/>
                        <a:pt x="17" y="13"/>
                        <a:pt x="17" y="13"/>
                      </a:cubicBezTo>
                      <a:cubicBezTo>
                        <a:pt x="18" y="13"/>
                        <a:pt x="20" y="14"/>
                        <a:pt x="22" y="15"/>
                      </a:cubicBezTo>
                      <a:close/>
                      <a:moveTo>
                        <a:pt x="24" y="35"/>
                      </a:moveTo>
                      <a:cubicBezTo>
                        <a:pt x="24" y="35"/>
                        <a:pt x="24" y="35"/>
                        <a:pt x="24" y="35"/>
                      </a:cubicBezTo>
                      <a:cubicBezTo>
                        <a:pt x="24" y="35"/>
                        <a:pt x="24" y="35"/>
                        <a:pt x="24" y="35"/>
                      </a:cubicBezTo>
                      <a:close/>
                      <a:moveTo>
                        <a:pt x="15" y="12"/>
                      </a:moveTo>
                      <a:cubicBezTo>
                        <a:pt x="16" y="11"/>
                        <a:pt x="16" y="12"/>
                        <a:pt x="15" y="12"/>
                      </a:cubicBezTo>
                      <a:cubicBezTo>
                        <a:pt x="15" y="12"/>
                        <a:pt x="15" y="12"/>
                        <a:pt x="15" y="12"/>
                      </a:cubicBezTo>
                      <a:close/>
                      <a:moveTo>
                        <a:pt x="14" y="11"/>
                      </a:moveTo>
                      <a:cubicBezTo>
                        <a:pt x="14" y="11"/>
                        <a:pt x="14" y="11"/>
                        <a:pt x="14" y="11"/>
                      </a:cubicBezTo>
                      <a:cubicBezTo>
                        <a:pt x="14" y="11"/>
                        <a:pt x="14" y="11"/>
                        <a:pt x="14" y="10"/>
                      </a:cubicBezTo>
                      <a:cubicBezTo>
                        <a:pt x="14" y="10"/>
                        <a:pt x="14" y="10"/>
                        <a:pt x="14" y="11"/>
                      </a:cubicBezTo>
                      <a:close/>
                      <a:moveTo>
                        <a:pt x="13" y="8"/>
                      </a:moveTo>
                      <a:cubicBezTo>
                        <a:pt x="13" y="8"/>
                        <a:pt x="13" y="8"/>
                        <a:pt x="13" y="8"/>
                      </a:cubicBezTo>
                      <a:cubicBezTo>
                        <a:pt x="13" y="8"/>
                        <a:pt x="13" y="8"/>
                        <a:pt x="13" y="8"/>
                      </a:cubicBezTo>
                      <a:close/>
                      <a:moveTo>
                        <a:pt x="11" y="30"/>
                      </a:moveTo>
                      <a:cubicBezTo>
                        <a:pt x="17" y="33"/>
                        <a:pt x="23" y="35"/>
                        <a:pt x="28" y="37"/>
                      </a:cubicBezTo>
                      <a:cubicBezTo>
                        <a:pt x="28" y="38"/>
                        <a:pt x="28" y="39"/>
                        <a:pt x="28" y="39"/>
                      </a:cubicBezTo>
                      <a:cubicBezTo>
                        <a:pt x="28" y="40"/>
                        <a:pt x="27" y="39"/>
                        <a:pt x="27" y="39"/>
                      </a:cubicBezTo>
                      <a:cubicBezTo>
                        <a:pt x="23" y="37"/>
                        <a:pt x="20" y="36"/>
                        <a:pt x="17" y="34"/>
                      </a:cubicBezTo>
                      <a:cubicBezTo>
                        <a:pt x="15" y="34"/>
                        <a:pt x="13" y="33"/>
                        <a:pt x="11" y="32"/>
                      </a:cubicBezTo>
                      <a:cubicBezTo>
                        <a:pt x="11" y="31"/>
                        <a:pt x="11" y="30"/>
                        <a:pt x="11" y="30"/>
                      </a:cubicBezTo>
                      <a:close/>
                      <a:moveTo>
                        <a:pt x="28" y="45"/>
                      </a:moveTo>
                      <a:cubicBezTo>
                        <a:pt x="28" y="45"/>
                        <a:pt x="28" y="45"/>
                        <a:pt x="28" y="45"/>
                      </a:cubicBezTo>
                      <a:cubicBezTo>
                        <a:pt x="28" y="45"/>
                        <a:pt x="28" y="45"/>
                        <a:pt x="28" y="45"/>
                      </a:cubicBezTo>
                      <a:close/>
                      <a:moveTo>
                        <a:pt x="28" y="44"/>
                      </a:moveTo>
                      <a:cubicBezTo>
                        <a:pt x="28" y="44"/>
                        <a:pt x="27" y="44"/>
                        <a:pt x="27" y="44"/>
                      </a:cubicBezTo>
                      <a:cubicBezTo>
                        <a:pt x="27" y="44"/>
                        <a:pt x="27" y="44"/>
                        <a:pt x="27" y="44"/>
                      </a:cubicBezTo>
                      <a:cubicBezTo>
                        <a:pt x="22" y="42"/>
                        <a:pt x="16" y="39"/>
                        <a:pt x="11" y="37"/>
                      </a:cubicBezTo>
                      <a:cubicBezTo>
                        <a:pt x="11" y="36"/>
                        <a:pt x="11" y="35"/>
                        <a:pt x="11" y="35"/>
                      </a:cubicBezTo>
                      <a:cubicBezTo>
                        <a:pt x="14" y="36"/>
                        <a:pt x="17" y="37"/>
                        <a:pt x="20" y="38"/>
                      </a:cubicBezTo>
                      <a:cubicBezTo>
                        <a:pt x="20" y="39"/>
                        <a:pt x="21" y="39"/>
                        <a:pt x="21" y="39"/>
                      </a:cubicBezTo>
                      <a:cubicBezTo>
                        <a:pt x="22" y="39"/>
                        <a:pt x="22" y="39"/>
                        <a:pt x="22" y="39"/>
                      </a:cubicBezTo>
                      <a:cubicBezTo>
                        <a:pt x="24" y="40"/>
                        <a:pt x="25" y="41"/>
                        <a:pt x="26" y="41"/>
                      </a:cubicBezTo>
                      <a:cubicBezTo>
                        <a:pt x="27" y="42"/>
                        <a:pt x="27" y="41"/>
                        <a:pt x="28" y="42"/>
                      </a:cubicBezTo>
                      <a:cubicBezTo>
                        <a:pt x="28" y="42"/>
                        <a:pt x="28" y="44"/>
                        <a:pt x="28" y="44"/>
                      </a:cubicBezTo>
                      <a:close/>
                      <a:moveTo>
                        <a:pt x="32" y="49"/>
                      </a:moveTo>
                      <a:cubicBezTo>
                        <a:pt x="32" y="48"/>
                        <a:pt x="32" y="48"/>
                        <a:pt x="32" y="48"/>
                      </a:cubicBezTo>
                      <a:cubicBezTo>
                        <a:pt x="32" y="48"/>
                        <a:pt x="32" y="48"/>
                        <a:pt x="33" y="48"/>
                      </a:cubicBezTo>
                      <a:cubicBezTo>
                        <a:pt x="33" y="48"/>
                        <a:pt x="33" y="49"/>
                        <a:pt x="32" y="49"/>
                      </a:cubicBezTo>
                      <a:close/>
                      <a:moveTo>
                        <a:pt x="33" y="36"/>
                      </a:moveTo>
                      <a:cubicBezTo>
                        <a:pt x="32" y="36"/>
                        <a:pt x="32" y="36"/>
                        <a:pt x="32" y="36"/>
                      </a:cubicBezTo>
                      <a:cubicBezTo>
                        <a:pt x="31" y="35"/>
                        <a:pt x="32" y="35"/>
                        <a:pt x="33" y="36"/>
                      </a:cubicBezTo>
                      <a:cubicBezTo>
                        <a:pt x="33" y="36"/>
                        <a:pt x="33" y="37"/>
                        <a:pt x="33" y="37"/>
                      </a:cubicBezTo>
                      <a:cubicBezTo>
                        <a:pt x="33" y="37"/>
                        <a:pt x="33" y="37"/>
                        <a:pt x="33" y="37"/>
                      </a:cubicBezTo>
                      <a:cubicBezTo>
                        <a:pt x="32" y="36"/>
                        <a:pt x="32" y="36"/>
                        <a:pt x="33" y="36"/>
                      </a:cubicBezTo>
                      <a:cubicBezTo>
                        <a:pt x="33" y="36"/>
                        <a:pt x="33" y="36"/>
                        <a:pt x="33" y="36"/>
                      </a:cubicBezTo>
                      <a:close/>
                      <a:moveTo>
                        <a:pt x="31" y="38"/>
                      </a:moveTo>
                      <a:cubicBezTo>
                        <a:pt x="31" y="38"/>
                        <a:pt x="32" y="38"/>
                        <a:pt x="32" y="38"/>
                      </a:cubicBezTo>
                      <a:cubicBezTo>
                        <a:pt x="32" y="38"/>
                        <a:pt x="32" y="38"/>
                        <a:pt x="31" y="38"/>
                      </a:cubicBezTo>
                      <a:close/>
                      <a:moveTo>
                        <a:pt x="32" y="17"/>
                      </a:moveTo>
                      <a:cubicBezTo>
                        <a:pt x="32" y="17"/>
                        <a:pt x="32" y="17"/>
                        <a:pt x="33" y="18"/>
                      </a:cubicBezTo>
                      <a:cubicBezTo>
                        <a:pt x="33" y="18"/>
                        <a:pt x="33" y="18"/>
                        <a:pt x="33" y="19"/>
                      </a:cubicBezTo>
                      <a:cubicBezTo>
                        <a:pt x="33" y="18"/>
                        <a:pt x="32" y="18"/>
                        <a:pt x="32" y="17"/>
                      </a:cubicBezTo>
                      <a:close/>
                      <a:moveTo>
                        <a:pt x="33" y="20"/>
                      </a:moveTo>
                      <a:cubicBezTo>
                        <a:pt x="32" y="20"/>
                        <a:pt x="32" y="20"/>
                        <a:pt x="32" y="20"/>
                      </a:cubicBezTo>
                      <a:cubicBezTo>
                        <a:pt x="32" y="20"/>
                        <a:pt x="32" y="19"/>
                        <a:pt x="32" y="19"/>
                      </a:cubicBezTo>
                      <a:cubicBezTo>
                        <a:pt x="32" y="19"/>
                        <a:pt x="32" y="19"/>
                        <a:pt x="32" y="19"/>
                      </a:cubicBezTo>
                      <a:cubicBezTo>
                        <a:pt x="32" y="19"/>
                        <a:pt x="33" y="19"/>
                        <a:pt x="33" y="20"/>
                      </a:cubicBezTo>
                      <a:close/>
                      <a:moveTo>
                        <a:pt x="33" y="29"/>
                      </a:moveTo>
                      <a:cubicBezTo>
                        <a:pt x="33" y="29"/>
                        <a:pt x="33" y="29"/>
                        <a:pt x="33" y="29"/>
                      </a:cubicBezTo>
                      <a:cubicBezTo>
                        <a:pt x="33" y="29"/>
                        <a:pt x="33" y="29"/>
                        <a:pt x="34" y="30"/>
                      </a:cubicBezTo>
                      <a:cubicBezTo>
                        <a:pt x="34" y="30"/>
                        <a:pt x="33" y="30"/>
                        <a:pt x="33" y="30"/>
                      </a:cubicBezTo>
                      <a:cubicBezTo>
                        <a:pt x="33" y="30"/>
                        <a:pt x="33" y="29"/>
                        <a:pt x="33" y="29"/>
                      </a:cubicBezTo>
                      <a:close/>
                      <a:moveTo>
                        <a:pt x="33" y="27"/>
                      </a:moveTo>
                      <a:cubicBezTo>
                        <a:pt x="33" y="26"/>
                        <a:pt x="33" y="26"/>
                        <a:pt x="33" y="26"/>
                      </a:cubicBezTo>
                      <a:cubicBezTo>
                        <a:pt x="33" y="26"/>
                        <a:pt x="33" y="26"/>
                        <a:pt x="33" y="26"/>
                      </a:cubicBezTo>
                      <a:cubicBezTo>
                        <a:pt x="33" y="26"/>
                        <a:pt x="33" y="27"/>
                        <a:pt x="34" y="27"/>
                      </a:cubicBezTo>
                      <a:cubicBezTo>
                        <a:pt x="33" y="27"/>
                        <a:pt x="33" y="27"/>
                        <a:pt x="33" y="27"/>
                      </a:cubicBezTo>
                      <a:close/>
                      <a:moveTo>
                        <a:pt x="33" y="14"/>
                      </a:moveTo>
                      <a:cubicBezTo>
                        <a:pt x="33" y="15"/>
                        <a:pt x="33" y="14"/>
                        <a:pt x="32" y="14"/>
                      </a:cubicBezTo>
                      <a:cubicBezTo>
                        <a:pt x="32" y="14"/>
                        <a:pt x="33" y="14"/>
                        <a:pt x="33" y="14"/>
                      </a:cubicBezTo>
                      <a:close/>
                      <a:moveTo>
                        <a:pt x="32" y="16"/>
                      </a:moveTo>
                      <a:cubicBezTo>
                        <a:pt x="32" y="16"/>
                        <a:pt x="33" y="16"/>
                        <a:pt x="33" y="17"/>
                      </a:cubicBezTo>
                      <a:cubicBezTo>
                        <a:pt x="33" y="17"/>
                        <a:pt x="32" y="17"/>
                        <a:pt x="32" y="16"/>
                      </a:cubicBezTo>
                      <a:cubicBezTo>
                        <a:pt x="32" y="16"/>
                        <a:pt x="32" y="16"/>
                        <a:pt x="32" y="16"/>
                      </a:cubicBezTo>
                      <a:close/>
                      <a:moveTo>
                        <a:pt x="31" y="18"/>
                      </a:moveTo>
                      <a:cubicBezTo>
                        <a:pt x="31" y="18"/>
                        <a:pt x="31" y="18"/>
                        <a:pt x="31" y="17"/>
                      </a:cubicBezTo>
                      <a:cubicBezTo>
                        <a:pt x="31" y="17"/>
                        <a:pt x="32" y="18"/>
                        <a:pt x="31" y="18"/>
                      </a:cubicBezTo>
                      <a:close/>
                      <a:moveTo>
                        <a:pt x="30" y="18"/>
                      </a:moveTo>
                      <a:cubicBezTo>
                        <a:pt x="31" y="18"/>
                        <a:pt x="31" y="19"/>
                        <a:pt x="30" y="19"/>
                      </a:cubicBezTo>
                      <a:cubicBezTo>
                        <a:pt x="30" y="19"/>
                        <a:pt x="30" y="19"/>
                        <a:pt x="30" y="19"/>
                      </a:cubicBezTo>
                      <a:cubicBezTo>
                        <a:pt x="30" y="19"/>
                        <a:pt x="30" y="19"/>
                        <a:pt x="30" y="18"/>
                      </a:cubicBezTo>
                      <a:close/>
                      <a:moveTo>
                        <a:pt x="30" y="14"/>
                      </a:moveTo>
                      <a:cubicBezTo>
                        <a:pt x="30" y="14"/>
                        <a:pt x="30" y="14"/>
                        <a:pt x="30" y="14"/>
                      </a:cubicBezTo>
                      <a:cubicBezTo>
                        <a:pt x="30" y="14"/>
                        <a:pt x="30" y="14"/>
                        <a:pt x="30" y="14"/>
                      </a:cubicBezTo>
                      <a:close/>
                      <a:moveTo>
                        <a:pt x="30" y="21"/>
                      </a:moveTo>
                      <a:cubicBezTo>
                        <a:pt x="30" y="21"/>
                        <a:pt x="30" y="22"/>
                        <a:pt x="30" y="22"/>
                      </a:cubicBezTo>
                      <a:cubicBezTo>
                        <a:pt x="30" y="21"/>
                        <a:pt x="30" y="21"/>
                        <a:pt x="30" y="21"/>
                      </a:cubicBezTo>
                      <a:close/>
                      <a:moveTo>
                        <a:pt x="30" y="17"/>
                      </a:moveTo>
                      <a:cubicBezTo>
                        <a:pt x="30" y="18"/>
                        <a:pt x="30" y="18"/>
                        <a:pt x="30" y="18"/>
                      </a:cubicBezTo>
                      <a:cubicBezTo>
                        <a:pt x="29" y="18"/>
                        <a:pt x="30" y="18"/>
                        <a:pt x="30" y="17"/>
                      </a:cubicBezTo>
                      <a:close/>
                      <a:moveTo>
                        <a:pt x="29" y="45"/>
                      </a:moveTo>
                      <a:cubicBezTo>
                        <a:pt x="30" y="45"/>
                        <a:pt x="30" y="46"/>
                        <a:pt x="30" y="46"/>
                      </a:cubicBezTo>
                      <a:cubicBezTo>
                        <a:pt x="29" y="46"/>
                        <a:pt x="29" y="46"/>
                        <a:pt x="29" y="45"/>
                      </a:cubicBezTo>
                      <a:close/>
                      <a:moveTo>
                        <a:pt x="29" y="45"/>
                      </a:moveTo>
                      <a:cubicBezTo>
                        <a:pt x="29" y="45"/>
                        <a:pt x="29" y="45"/>
                        <a:pt x="29" y="44"/>
                      </a:cubicBezTo>
                      <a:cubicBezTo>
                        <a:pt x="29" y="45"/>
                        <a:pt x="30" y="45"/>
                        <a:pt x="30" y="45"/>
                      </a:cubicBezTo>
                      <a:cubicBezTo>
                        <a:pt x="29" y="45"/>
                        <a:pt x="29" y="45"/>
                        <a:pt x="29" y="45"/>
                      </a:cubicBezTo>
                      <a:close/>
                      <a:moveTo>
                        <a:pt x="29" y="43"/>
                      </a:moveTo>
                      <a:cubicBezTo>
                        <a:pt x="29" y="43"/>
                        <a:pt x="29" y="43"/>
                        <a:pt x="30" y="43"/>
                      </a:cubicBezTo>
                      <a:cubicBezTo>
                        <a:pt x="30" y="43"/>
                        <a:pt x="30" y="44"/>
                        <a:pt x="30" y="44"/>
                      </a:cubicBezTo>
                      <a:cubicBezTo>
                        <a:pt x="29" y="44"/>
                        <a:pt x="30" y="43"/>
                        <a:pt x="29" y="43"/>
                      </a:cubicBezTo>
                      <a:close/>
                      <a:moveTo>
                        <a:pt x="30" y="33"/>
                      </a:moveTo>
                      <a:cubicBezTo>
                        <a:pt x="30" y="32"/>
                        <a:pt x="30" y="33"/>
                        <a:pt x="30" y="33"/>
                      </a:cubicBezTo>
                      <a:cubicBezTo>
                        <a:pt x="30" y="33"/>
                        <a:pt x="30" y="33"/>
                        <a:pt x="30" y="33"/>
                      </a:cubicBezTo>
                      <a:close/>
                      <a:moveTo>
                        <a:pt x="30" y="19"/>
                      </a:moveTo>
                      <a:cubicBezTo>
                        <a:pt x="31" y="20"/>
                        <a:pt x="31" y="20"/>
                        <a:pt x="30" y="20"/>
                      </a:cubicBezTo>
                      <a:cubicBezTo>
                        <a:pt x="30" y="20"/>
                        <a:pt x="30" y="20"/>
                        <a:pt x="30" y="19"/>
                      </a:cubicBezTo>
                      <a:close/>
                      <a:moveTo>
                        <a:pt x="31" y="42"/>
                      </a:moveTo>
                      <a:cubicBezTo>
                        <a:pt x="31" y="42"/>
                        <a:pt x="31" y="42"/>
                        <a:pt x="31" y="43"/>
                      </a:cubicBezTo>
                      <a:cubicBezTo>
                        <a:pt x="31" y="43"/>
                        <a:pt x="31" y="42"/>
                        <a:pt x="31" y="42"/>
                      </a:cubicBezTo>
                      <a:cubicBezTo>
                        <a:pt x="31" y="41"/>
                        <a:pt x="31" y="41"/>
                        <a:pt x="31" y="40"/>
                      </a:cubicBezTo>
                      <a:cubicBezTo>
                        <a:pt x="31" y="40"/>
                        <a:pt x="31" y="40"/>
                        <a:pt x="31" y="39"/>
                      </a:cubicBezTo>
                      <a:cubicBezTo>
                        <a:pt x="31" y="39"/>
                        <a:pt x="31" y="40"/>
                        <a:pt x="32" y="40"/>
                      </a:cubicBezTo>
                      <a:cubicBezTo>
                        <a:pt x="32" y="40"/>
                        <a:pt x="31" y="40"/>
                        <a:pt x="31" y="40"/>
                      </a:cubicBezTo>
                      <a:cubicBezTo>
                        <a:pt x="31" y="41"/>
                        <a:pt x="31" y="41"/>
                        <a:pt x="32" y="41"/>
                      </a:cubicBezTo>
                      <a:cubicBezTo>
                        <a:pt x="32" y="41"/>
                        <a:pt x="32" y="41"/>
                        <a:pt x="32" y="40"/>
                      </a:cubicBezTo>
                      <a:cubicBezTo>
                        <a:pt x="32" y="41"/>
                        <a:pt x="32" y="40"/>
                        <a:pt x="32" y="40"/>
                      </a:cubicBezTo>
                      <a:cubicBezTo>
                        <a:pt x="33" y="41"/>
                        <a:pt x="33" y="42"/>
                        <a:pt x="33" y="42"/>
                      </a:cubicBezTo>
                      <a:cubicBezTo>
                        <a:pt x="32" y="42"/>
                        <a:pt x="33" y="41"/>
                        <a:pt x="32" y="41"/>
                      </a:cubicBezTo>
                      <a:cubicBezTo>
                        <a:pt x="32" y="41"/>
                        <a:pt x="32" y="42"/>
                        <a:pt x="32" y="42"/>
                      </a:cubicBezTo>
                      <a:cubicBezTo>
                        <a:pt x="32" y="42"/>
                        <a:pt x="32" y="42"/>
                        <a:pt x="31" y="42"/>
                      </a:cubicBezTo>
                      <a:close/>
                      <a:moveTo>
                        <a:pt x="33" y="46"/>
                      </a:moveTo>
                      <a:cubicBezTo>
                        <a:pt x="33" y="45"/>
                        <a:pt x="33" y="45"/>
                        <a:pt x="33" y="45"/>
                      </a:cubicBezTo>
                      <a:cubicBezTo>
                        <a:pt x="33" y="44"/>
                        <a:pt x="32" y="44"/>
                        <a:pt x="32" y="44"/>
                      </a:cubicBezTo>
                      <a:cubicBezTo>
                        <a:pt x="32" y="44"/>
                        <a:pt x="32" y="43"/>
                        <a:pt x="32" y="43"/>
                      </a:cubicBezTo>
                      <a:cubicBezTo>
                        <a:pt x="32" y="44"/>
                        <a:pt x="33" y="44"/>
                        <a:pt x="33" y="44"/>
                      </a:cubicBezTo>
                      <a:cubicBezTo>
                        <a:pt x="33" y="44"/>
                        <a:pt x="34" y="44"/>
                        <a:pt x="34" y="45"/>
                      </a:cubicBezTo>
                      <a:cubicBezTo>
                        <a:pt x="33" y="45"/>
                        <a:pt x="33" y="45"/>
                        <a:pt x="33" y="45"/>
                      </a:cubicBezTo>
                      <a:cubicBezTo>
                        <a:pt x="33" y="45"/>
                        <a:pt x="33" y="46"/>
                        <a:pt x="33" y="46"/>
                      </a:cubicBezTo>
                      <a:close/>
                      <a:moveTo>
                        <a:pt x="32" y="40"/>
                      </a:moveTo>
                      <a:cubicBezTo>
                        <a:pt x="32" y="40"/>
                        <a:pt x="32" y="39"/>
                        <a:pt x="32" y="39"/>
                      </a:cubicBezTo>
                      <a:cubicBezTo>
                        <a:pt x="32" y="39"/>
                        <a:pt x="32" y="39"/>
                        <a:pt x="33" y="39"/>
                      </a:cubicBezTo>
                      <a:cubicBezTo>
                        <a:pt x="33" y="39"/>
                        <a:pt x="33" y="38"/>
                        <a:pt x="33" y="39"/>
                      </a:cubicBezTo>
                      <a:cubicBezTo>
                        <a:pt x="34" y="39"/>
                        <a:pt x="33" y="40"/>
                        <a:pt x="34" y="40"/>
                      </a:cubicBezTo>
                      <a:cubicBezTo>
                        <a:pt x="34" y="41"/>
                        <a:pt x="34" y="40"/>
                        <a:pt x="34" y="40"/>
                      </a:cubicBezTo>
                      <a:cubicBezTo>
                        <a:pt x="34" y="41"/>
                        <a:pt x="33" y="40"/>
                        <a:pt x="32" y="40"/>
                      </a:cubicBezTo>
                      <a:close/>
                      <a:moveTo>
                        <a:pt x="35" y="44"/>
                      </a:moveTo>
                      <a:cubicBezTo>
                        <a:pt x="35" y="44"/>
                        <a:pt x="35" y="44"/>
                        <a:pt x="35" y="44"/>
                      </a:cubicBezTo>
                      <a:cubicBezTo>
                        <a:pt x="35" y="44"/>
                        <a:pt x="35" y="44"/>
                        <a:pt x="35" y="44"/>
                      </a:cubicBezTo>
                      <a:cubicBezTo>
                        <a:pt x="35" y="45"/>
                        <a:pt x="35" y="45"/>
                        <a:pt x="35" y="44"/>
                      </a:cubicBezTo>
                      <a:close/>
                      <a:moveTo>
                        <a:pt x="35" y="48"/>
                      </a:moveTo>
                      <a:cubicBezTo>
                        <a:pt x="35" y="48"/>
                        <a:pt x="35" y="47"/>
                        <a:pt x="35" y="47"/>
                      </a:cubicBezTo>
                      <a:cubicBezTo>
                        <a:pt x="35" y="47"/>
                        <a:pt x="36" y="48"/>
                        <a:pt x="36" y="48"/>
                      </a:cubicBezTo>
                      <a:cubicBezTo>
                        <a:pt x="35" y="48"/>
                        <a:pt x="35" y="48"/>
                        <a:pt x="35" y="48"/>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261" name="任意多边形 11312"/>
                <p:cNvSpPr/>
                <p:nvPr/>
              </p:nvSpPr>
              <p:spPr>
                <a:xfrm>
                  <a:off x="4432" y="3437"/>
                  <a:ext cx="237" cy="307"/>
                </a:xfrm>
                <a:custGeom>
                  <a:avLst/>
                  <a:gdLst/>
                  <a:ahLst/>
                  <a:cxnLst/>
                  <a:rect l="0" t="0" r="r" b="b"/>
                  <a:pathLst>
                    <a:path w="282" h="365">
                      <a:moveTo>
                        <a:pt x="45" y="219"/>
                      </a:moveTo>
                      <a:lnTo>
                        <a:pt x="278" y="365"/>
                      </a:lnTo>
                      <a:lnTo>
                        <a:pt x="282" y="131"/>
                      </a:lnTo>
                      <a:lnTo>
                        <a:pt x="0" y="0"/>
                      </a:lnTo>
                      <a:lnTo>
                        <a:pt x="45" y="219"/>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9262" name="任意多边形 11313"/>
                <p:cNvSpPr/>
                <p:nvPr/>
              </p:nvSpPr>
              <p:spPr>
                <a:xfrm>
                  <a:off x="4665" y="3423"/>
                  <a:ext cx="167" cy="321"/>
                </a:xfrm>
                <a:custGeom>
                  <a:avLst/>
                  <a:gdLst/>
                  <a:ahLst/>
                  <a:cxnLst/>
                  <a:rect l="0" t="0" r="r" b="b"/>
                  <a:pathLst>
                    <a:path w="198" h="382">
                      <a:moveTo>
                        <a:pt x="198" y="0"/>
                      </a:moveTo>
                      <a:lnTo>
                        <a:pt x="4" y="148"/>
                      </a:lnTo>
                      <a:lnTo>
                        <a:pt x="0" y="382"/>
                      </a:lnTo>
                      <a:lnTo>
                        <a:pt x="164" y="214"/>
                      </a:lnTo>
                      <a:lnTo>
                        <a:pt x="198" y="0"/>
                      </a:lnTo>
                      <a:close/>
                    </a:path>
                  </a:pathLst>
                </a:custGeom>
                <a:solidFill>
                  <a:srgbClr val="9B8E7B">
                    <a:alpha val="100000"/>
                  </a:srgbClr>
                </a:solidFill>
                <a:ln w="4826">
                  <a:noFill/>
                </a:ln>
              </p:spPr>
              <p:txBody>
                <a:bodyPr/>
                <a:lstStyle/>
                <a:p>
                  <a:endParaRPr lang="zh-CN" altLang="en-US"/>
                </a:p>
              </p:txBody>
            </p:sp>
            <p:sp>
              <p:nvSpPr>
                <p:cNvPr id="1049263" name="任意多边形 11314"/>
                <p:cNvSpPr/>
                <p:nvPr/>
              </p:nvSpPr>
              <p:spPr>
                <a:xfrm>
                  <a:off x="4432" y="3361"/>
                  <a:ext cx="400" cy="186"/>
                </a:xfrm>
                <a:custGeom>
                  <a:avLst/>
                  <a:gdLst/>
                  <a:ahLst/>
                  <a:cxnLst/>
                  <a:rect l="0" t="0" r="r" b="b"/>
                  <a:pathLst>
                    <a:path w="476" h="221">
                      <a:moveTo>
                        <a:pt x="0" y="90"/>
                      </a:moveTo>
                      <a:lnTo>
                        <a:pt x="244" y="0"/>
                      </a:lnTo>
                      <a:lnTo>
                        <a:pt x="476" y="73"/>
                      </a:lnTo>
                      <a:lnTo>
                        <a:pt x="282" y="221"/>
                      </a:lnTo>
                      <a:lnTo>
                        <a:pt x="0" y="9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solidFill>
                  <a:prstDash val="solid"/>
                  <a:miter/>
                  <a:headEnd type="none" w="med" len="med"/>
                  <a:tailEnd type="none" w="med" len="med"/>
                </a:ln>
              </p:spPr>
              <p:txBody>
                <a:bodyPr/>
                <a:lstStyle/>
                <a:p>
                  <a:endParaRPr lang="zh-CN" altLang="en-US"/>
                </a:p>
              </p:txBody>
            </p:sp>
            <p:sp>
              <p:nvSpPr>
                <p:cNvPr id="1049264" name="任意多边形 11315"/>
                <p:cNvSpPr/>
                <p:nvPr/>
              </p:nvSpPr>
              <p:spPr>
                <a:xfrm>
                  <a:off x="4460" y="3371"/>
                  <a:ext cx="178" cy="71"/>
                </a:xfrm>
                <a:custGeom>
                  <a:avLst/>
                  <a:gdLst/>
                  <a:ahLst/>
                  <a:cxnLst/>
                  <a:rect l="0" t="0" r="r" b="b"/>
                  <a:pathLst>
                    <a:path w="212" h="85">
                      <a:moveTo>
                        <a:pt x="0" y="81"/>
                      </a:moveTo>
                      <a:lnTo>
                        <a:pt x="212" y="0"/>
                      </a:lnTo>
                      <a:lnTo>
                        <a:pt x="210" y="6"/>
                      </a:lnTo>
                      <a:lnTo>
                        <a:pt x="9" y="85"/>
                      </a:lnTo>
                      <a:lnTo>
                        <a:pt x="0" y="81"/>
                      </a:lnTo>
                      <a:close/>
                    </a:path>
                  </a:pathLst>
                </a:custGeom>
                <a:solidFill>
                  <a:srgbClr val="555248">
                    <a:alpha val="100000"/>
                  </a:srgbClr>
                </a:solidFill>
                <a:ln w="4826">
                  <a:noFill/>
                </a:ln>
              </p:spPr>
              <p:txBody>
                <a:bodyPr/>
                <a:lstStyle/>
                <a:p>
                  <a:endParaRPr lang="zh-CN" altLang="en-US"/>
                </a:p>
              </p:txBody>
            </p:sp>
            <p:sp>
              <p:nvSpPr>
                <p:cNvPr id="1049265" name="任意多边形 11316"/>
                <p:cNvSpPr/>
                <p:nvPr/>
              </p:nvSpPr>
              <p:spPr>
                <a:xfrm>
                  <a:off x="4637" y="3371"/>
                  <a:ext cx="170" cy="59"/>
                </a:xfrm>
                <a:custGeom>
                  <a:avLst/>
                  <a:gdLst/>
                  <a:ahLst/>
                  <a:cxnLst/>
                  <a:rect l="0" t="0" r="r" b="b"/>
                  <a:pathLst>
                    <a:path w="202" h="70">
                      <a:moveTo>
                        <a:pt x="2" y="0"/>
                      </a:moveTo>
                      <a:lnTo>
                        <a:pt x="202" y="66"/>
                      </a:lnTo>
                      <a:lnTo>
                        <a:pt x="196" y="70"/>
                      </a:lnTo>
                      <a:lnTo>
                        <a:pt x="0" y="6"/>
                      </a:lnTo>
                      <a:lnTo>
                        <a:pt x="2" y="0"/>
                      </a:lnTo>
                      <a:close/>
                    </a:path>
                  </a:pathLst>
                </a:custGeom>
                <a:solidFill>
                  <a:srgbClr val="9F8A6D">
                    <a:alpha val="100000"/>
                  </a:srgbClr>
                </a:solidFill>
                <a:ln w="4826">
                  <a:noFill/>
                </a:ln>
              </p:spPr>
              <p:txBody>
                <a:bodyPr/>
                <a:lstStyle/>
                <a:p>
                  <a:endParaRPr lang="zh-CN" altLang="en-US"/>
                </a:p>
              </p:txBody>
            </p:sp>
            <p:sp>
              <p:nvSpPr>
                <p:cNvPr id="1049266" name="任意多边形 11317"/>
                <p:cNvSpPr/>
                <p:nvPr/>
              </p:nvSpPr>
              <p:spPr>
                <a:xfrm>
                  <a:off x="4468" y="3430"/>
                  <a:ext cx="334" cy="98"/>
                </a:xfrm>
                <a:custGeom>
                  <a:avLst/>
                  <a:gdLst/>
                  <a:ahLst/>
                  <a:cxnLst/>
                  <a:rect l="0" t="0" r="r" b="b"/>
                  <a:pathLst>
                    <a:path w="397" h="117">
                      <a:moveTo>
                        <a:pt x="0" y="15"/>
                      </a:moveTo>
                      <a:lnTo>
                        <a:pt x="233" y="117"/>
                      </a:lnTo>
                      <a:lnTo>
                        <a:pt x="397" y="0"/>
                      </a:lnTo>
                      <a:lnTo>
                        <a:pt x="397" y="0"/>
                      </a:lnTo>
                      <a:lnTo>
                        <a:pt x="233" y="115"/>
                      </a:lnTo>
                      <a:lnTo>
                        <a:pt x="2" y="15"/>
                      </a:lnTo>
                      <a:lnTo>
                        <a:pt x="0" y="15"/>
                      </a:lnTo>
                      <a:close/>
                    </a:path>
                  </a:pathLst>
                </a:custGeom>
                <a:noFill/>
                <a:ln w="4826" cap="flat" cmpd="sng">
                  <a:solidFill>
                    <a:srgbClr val="C4B39D"/>
                  </a:solidFill>
                  <a:prstDash val="solid"/>
                  <a:miter/>
                  <a:headEnd type="none" w="med" len="med"/>
                  <a:tailEnd type="none" w="med" len="med"/>
                </a:ln>
              </p:spPr>
              <p:txBody>
                <a:bodyPr/>
                <a:lstStyle/>
                <a:p>
                  <a:endParaRPr lang="zh-CN" altLang="en-US"/>
                </a:p>
              </p:txBody>
            </p:sp>
            <p:sp>
              <p:nvSpPr>
                <p:cNvPr id="1049267" name="任意多边形 11318"/>
                <p:cNvSpPr/>
                <p:nvPr/>
              </p:nvSpPr>
              <p:spPr>
                <a:xfrm>
                  <a:off x="4453" y="3460"/>
                  <a:ext cx="34" cy="160"/>
                </a:xfrm>
                <a:custGeom>
                  <a:avLst/>
                  <a:gdLst/>
                  <a:ahLst/>
                  <a:cxnLst/>
                  <a:rect l="0" t="0" r="r" b="b"/>
                  <a:pathLst>
                    <a:path w="41" h="191">
                      <a:moveTo>
                        <a:pt x="0" y="0"/>
                      </a:moveTo>
                      <a:lnTo>
                        <a:pt x="35" y="191"/>
                      </a:lnTo>
                      <a:lnTo>
                        <a:pt x="41" y="185"/>
                      </a:lnTo>
                      <a:lnTo>
                        <a:pt x="9" y="5"/>
                      </a:lnTo>
                      <a:lnTo>
                        <a:pt x="0" y="0"/>
                      </a:lnTo>
                      <a:close/>
                    </a:path>
                  </a:pathLst>
                </a:custGeom>
                <a:solidFill>
                  <a:srgbClr val="70695A">
                    <a:alpha val="100000"/>
                  </a:srgbClr>
                </a:solidFill>
                <a:ln w="4826">
                  <a:noFill/>
                </a:ln>
              </p:spPr>
              <p:txBody>
                <a:bodyPr/>
                <a:lstStyle/>
                <a:p>
                  <a:endParaRPr lang="zh-CN" altLang="en-US"/>
                </a:p>
              </p:txBody>
            </p:sp>
            <p:sp>
              <p:nvSpPr>
                <p:cNvPr id="1049268" name="任意多边形 11319"/>
                <p:cNvSpPr/>
                <p:nvPr/>
              </p:nvSpPr>
              <p:spPr>
                <a:xfrm>
                  <a:off x="4482" y="3615"/>
                  <a:ext cx="169" cy="108"/>
                </a:xfrm>
                <a:custGeom>
                  <a:avLst/>
                  <a:gdLst/>
                  <a:ahLst/>
                  <a:cxnLst/>
                  <a:rect l="0" t="0" r="r" b="b"/>
                  <a:pathLst>
                    <a:path w="201" h="128">
                      <a:moveTo>
                        <a:pt x="201" y="128"/>
                      </a:moveTo>
                      <a:lnTo>
                        <a:pt x="0" y="6"/>
                      </a:lnTo>
                      <a:lnTo>
                        <a:pt x="6" y="0"/>
                      </a:lnTo>
                      <a:lnTo>
                        <a:pt x="201" y="123"/>
                      </a:lnTo>
                      <a:lnTo>
                        <a:pt x="201" y="128"/>
                      </a:lnTo>
                      <a:close/>
                    </a:path>
                  </a:pathLst>
                </a:custGeom>
                <a:solidFill>
                  <a:srgbClr val="E9D9C5">
                    <a:alpha val="100000"/>
                  </a:srgbClr>
                </a:solidFill>
                <a:ln w="4826">
                  <a:noFill/>
                </a:ln>
              </p:spPr>
              <p:txBody>
                <a:bodyPr/>
                <a:lstStyle/>
                <a:p>
                  <a:endParaRPr lang="zh-CN" altLang="en-US"/>
                </a:p>
              </p:txBody>
            </p:sp>
            <p:sp>
              <p:nvSpPr>
                <p:cNvPr id="1049269" name="任意多边形 11320"/>
                <p:cNvSpPr/>
                <p:nvPr/>
              </p:nvSpPr>
              <p:spPr>
                <a:xfrm>
                  <a:off x="4460" y="3464"/>
                  <a:ext cx="193" cy="259"/>
                </a:xfrm>
                <a:custGeom>
                  <a:avLst/>
                  <a:gdLst/>
                  <a:ahLst/>
                  <a:cxnLst/>
                  <a:rect l="0" t="0" r="r" b="b"/>
                  <a:pathLst>
                    <a:path w="229" h="308">
                      <a:moveTo>
                        <a:pt x="0" y="0"/>
                      </a:moveTo>
                      <a:lnTo>
                        <a:pt x="227" y="110"/>
                      </a:lnTo>
                      <a:lnTo>
                        <a:pt x="229" y="308"/>
                      </a:lnTo>
                      <a:lnTo>
                        <a:pt x="227" y="308"/>
                      </a:lnTo>
                      <a:lnTo>
                        <a:pt x="225" y="110"/>
                      </a:lnTo>
                      <a:lnTo>
                        <a:pt x="0" y="0"/>
                      </a:lnTo>
                      <a:lnTo>
                        <a:pt x="0" y="0"/>
                      </a:lnTo>
                      <a:close/>
                    </a:path>
                  </a:pathLst>
                </a:custGeom>
                <a:noFill/>
                <a:ln w="4826" cap="flat" cmpd="sng">
                  <a:solidFill>
                    <a:srgbClr val="D4BA98"/>
                  </a:solidFill>
                  <a:prstDash val="solid"/>
                  <a:miter/>
                  <a:headEnd type="none" w="med" len="med"/>
                  <a:tailEnd type="none" w="med" len="med"/>
                </a:ln>
              </p:spPr>
              <p:txBody>
                <a:bodyPr/>
                <a:lstStyle/>
                <a:p>
                  <a:endParaRPr lang="zh-CN" altLang="en-US"/>
                </a:p>
              </p:txBody>
            </p:sp>
            <p:sp>
              <p:nvSpPr>
                <p:cNvPr id="1049270" name="任意多边形 11321"/>
                <p:cNvSpPr/>
                <p:nvPr/>
              </p:nvSpPr>
              <p:spPr>
                <a:xfrm>
                  <a:off x="4794" y="3441"/>
                  <a:ext cx="29" cy="157"/>
                </a:xfrm>
                <a:custGeom>
                  <a:avLst/>
                  <a:gdLst/>
                  <a:ahLst/>
                  <a:cxnLst/>
                  <a:rect l="0" t="0" r="r" b="b"/>
                  <a:pathLst>
                    <a:path w="34" h="187">
                      <a:moveTo>
                        <a:pt x="34" y="0"/>
                      </a:moveTo>
                      <a:lnTo>
                        <a:pt x="6" y="187"/>
                      </a:lnTo>
                      <a:lnTo>
                        <a:pt x="0" y="185"/>
                      </a:lnTo>
                      <a:lnTo>
                        <a:pt x="26" y="8"/>
                      </a:lnTo>
                      <a:lnTo>
                        <a:pt x="34" y="0"/>
                      </a:lnTo>
                      <a:close/>
                    </a:path>
                  </a:pathLst>
                </a:custGeom>
                <a:solidFill>
                  <a:srgbClr val="5C5546">
                    <a:alpha val="100000"/>
                  </a:srgbClr>
                </a:solidFill>
                <a:ln w="4826">
                  <a:noFill/>
                </a:ln>
              </p:spPr>
              <p:txBody>
                <a:bodyPr/>
                <a:lstStyle/>
                <a:p>
                  <a:endParaRPr lang="zh-CN" altLang="en-US"/>
                </a:p>
              </p:txBody>
            </p:sp>
            <p:sp>
              <p:nvSpPr>
                <p:cNvPr id="1049271" name="任意多边形 11322"/>
                <p:cNvSpPr/>
                <p:nvPr/>
              </p:nvSpPr>
              <p:spPr>
                <a:xfrm>
                  <a:off x="4676" y="3596"/>
                  <a:ext cx="123" cy="125"/>
                </a:xfrm>
                <a:custGeom>
                  <a:avLst/>
                  <a:gdLst/>
                  <a:ahLst/>
                  <a:cxnLst/>
                  <a:rect l="0" t="0" r="r" b="b"/>
                  <a:pathLst>
                    <a:path w="77" h="79">
                      <a:moveTo>
                        <a:pt x="0" y="79"/>
                      </a:moveTo>
                      <a:cubicBezTo>
                        <a:pt x="0" y="78"/>
                        <a:pt x="0" y="74"/>
                        <a:pt x="0" y="74"/>
                      </a:cubicBezTo>
                      <a:cubicBezTo>
                        <a:pt x="74" y="0"/>
                        <a:pt x="74" y="0"/>
                        <a:pt x="74" y="0"/>
                      </a:cubicBezTo>
                      <a:cubicBezTo>
                        <a:pt x="77" y="1"/>
                        <a:pt x="77" y="1"/>
                        <a:pt x="77" y="1"/>
                      </a:cubicBezTo>
                      <a:lnTo>
                        <a:pt x="0" y="79"/>
                      </a:lnTo>
                      <a:close/>
                    </a:path>
                  </a:pathLst>
                </a:custGeom>
                <a:solidFill>
                  <a:srgbClr val="B1A189">
                    <a:alpha val="100000"/>
                  </a:srgbClr>
                </a:solidFill>
                <a:ln w="4826">
                  <a:noFill/>
                </a:ln>
              </p:spPr>
              <p:txBody>
                <a:bodyPr/>
                <a:lstStyle/>
                <a:p>
                  <a:endParaRPr lang="zh-CN" altLang="en-US"/>
                </a:p>
              </p:txBody>
            </p:sp>
            <p:sp>
              <p:nvSpPr>
                <p:cNvPr id="1049272" name="任意多边形 11323"/>
                <p:cNvSpPr/>
                <p:nvPr/>
              </p:nvSpPr>
              <p:spPr>
                <a:xfrm>
                  <a:off x="4676" y="3441"/>
                  <a:ext cx="147" cy="273"/>
                </a:xfrm>
                <a:custGeom>
                  <a:avLst/>
                  <a:gdLst/>
                  <a:ahLst/>
                  <a:cxnLst/>
                  <a:rect l="0" t="0" r="r" b="b"/>
                  <a:pathLst>
                    <a:path w="174" h="325">
                      <a:moveTo>
                        <a:pt x="0" y="325"/>
                      </a:moveTo>
                      <a:lnTo>
                        <a:pt x="4" y="132"/>
                      </a:lnTo>
                      <a:lnTo>
                        <a:pt x="174" y="0"/>
                      </a:lnTo>
                      <a:lnTo>
                        <a:pt x="166" y="8"/>
                      </a:lnTo>
                      <a:lnTo>
                        <a:pt x="6" y="134"/>
                      </a:lnTo>
                      <a:lnTo>
                        <a:pt x="0" y="325"/>
                      </a:lnTo>
                      <a:lnTo>
                        <a:pt x="0" y="325"/>
                      </a:lnTo>
                      <a:close/>
                    </a:path>
                  </a:pathLst>
                </a:custGeom>
                <a:solidFill>
                  <a:srgbClr val="FFFFFF">
                    <a:alpha val="100000"/>
                  </a:srgbClr>
                </a:solidFill>
                <a:ln w="4763" cap="flat" cmpd="sng">
                  <a:solidFill>
                    <a:srgbClr val="231F20">
                      <a:alpha val="100000"/>
                    </a:srgbClr>
                  </a:solidFill>
                  <a:prstDash val="solid"/>
                  <a:miter lim="800000"/>
                  <a:headEnd type="none" w="med" len="med"/>
                  <a:tailEnd type="none" w="med" len="med"/>
                </a:ln>
              </p:spPr>
              <p:txBody>
                <a:bodyPr/>
                <a:lstStyle/>
                <a:p>
                  <a:endParaRPr lang="zh-CN" altLang="en-US"/>
                </a:p>
              </p:txBody>
            </p:sp>
          </p:grpSp>
          <p:grpSp>
            <p:nvGrpSpPr>
              <p:cNvPr id="161" name="组合 11324"/>
              <p:cNvGrpSpPr/>
              <p:nvPr/>
            </p:nvGrpSpPr>
            <p:grpSpPr>
              <a:xfrm>
                <a:off x="4700" y="3225"/>
                <a:ext cx="447" cy="429"/>
                <a:chOff x="2622" y="3342"/>
                <a:chExt cx="524" cy="503"/>
              </a:xfrm>
            </p:grpSpPr>
            <p:sp>
              <p:nvSpPr>
                <p:cNvPr id="1049273" name="任意多边形 11325"/>
                <p:cNvSpPr/>
                <p:nvPr/>
              </p:nvSpPr>
              <p:spPr>
                <a:xfrm>
                  <a:off x="2836" y="3442"/>
                  <a:ext cx="310" cy="397"/>
                </a:xfrm>
                <a:custGeom>
                  <a:avLst/>
                  <a:gdLst/>
                  <a:ahLst/>
                  <a:cxnLst/>
                  <a:rect l="0" t="0" r="r" b="b"/>
                  <a:pathLst>
                    <a:path w="282" h="362">
                      <a:moveTo>
                        <a:pt x="237" y="217"/>
                      </a:moveTo>
                      <a:lnTo>
                        <a:pt x="4" y="362"/>
                      </a:lnTo>
                      <a:lnTo>
                        <a:pt x="0" y="128"/>
                      </a:lnTo>
                      <a:lnTo>
                        <a:pt x="282" y="0"/>
                      </a:lnTo>
                      <a:lnTo>
                        <a:pt x="237" y="217"/>
                      </a:lnTo>
                      <a:close/>
                    </a:path>
                  </a:pathLst>
                </a:custGeom>
                <a:solidFill>
                  <a:srgbClr val="9B8E7B">
                    <a:alpha val="100000"/>
                  </a:srgbClr>
                </a:solidFill>
                <a:ln w="4826">
                  <a:noFill/>
                </a:ln>
              </p:spPr>
              <p:txBody>
                <a:bodyPr/>
                <a:lstStyle/>
                <a:p>
                  <a:endParaRPr lang="zh-CN" altLang="en-US"/>
                </a:p>
              </p:txBody>
            </p:sp>
            <p:sp>
              <p:nvSpPr>
                <p:cNvPr id="1049274" name="任意多边形 11326"/>
                <p:cNvSpPr/>
                <p:nvPr/>
              </p:nvSpPr>
              <p:spPr>
                <a:xfrm>
                  <a:off x="2625" y="3427"/>
                  <a:ext cx="218" cy="418"/>
                </a:xfrm>
                <a:custGeom>
                  <a:avLst/>
                  <a:gdLst/>
                  <a:ahLst/>
                  <a:cxnLst/>
                  <a:rect l="0" t="0" r="r" b="b"/>
                  <a:pathLst>
                    <a:path w="198" h="381">
                      <a:moveTo>
                        <a:pt x="0" y="0"/>
                      </a:moveTo>
                      <a:lnTo>
                        <a:pt x="194" y="147"/>
                      </a:lnTo>
                      <a:lnTo>
                        <a:pt x="198" y="381"/>
                      </a:lnTo>
                      <a:lnTo>
                        <a:pt x="34" y="213"/>
                      </a:lnTo>
                      <a:lnTo>
                        <a:pt x="0" y="0"/>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9275" name="任意多边形 11327"/>
                <p:cNvSpPr/>
                <p:nvPr/>
              </p:nvSpPr>
              <p:spPr>
                <a:xfrm>
                  <a:off x="2622" y="3342"/>
                  <a:ext cx="524" cy="241"/>
                </a:xfrm>
                <a:custGeom>
                  <a:avLst/>
                  <a:gdLst/>
                  <a:ahLst/>
                  <a:cxnLst/>
                  <a:rect l="0" t="0" r="r" b="b"/>
                  <a:pathLst>
                    <a:path w="476" h="219">
                      <a:moveTo>
                        <a:pt x="476" y="91"/>
                      </a:moveTo>
                      <a:lnTo>
                        <a:pt x="232" y="0"/>
                      </a:lnTo>
                      <a:lnTo>
                        <a:pt x="0" y="72"/>
                      </a:lnTo>
                      <a:lnTo>
                        <a:pt x="194" y="219"/>
                      </a:lnTo>
                      <a:lnTo>
                        <a:pt x="476" y="91"/>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alpha val="100000"/>
                    </a:srgbClr>
                  </a:solidFill>
                  <a:prstDash val="solid"/>
                  <a:miter lim="800000"/>
                  <a:headEnd type="none" w="med" len="med"/>
                  <a:tailEnd type="none" w="med" len="med"/>
                </a:ln>
              </p:spPr>
              <p:txBody>
                <a:bodyPr/>
                <a:lstStyle/>
                <a:p>
                  <a:endParaRPr lang="zh-CN" altLang="en-US"/>
                </a:p>
              </p:txBody>
            </p:sp>
            <p:sp>
              <p:nvSpPr>
                <p:cNvPr id="1049276" name="任意多边形 11328"/>
                <p:cNvSpPr/>
                <p:nvPr/>
              </p:nvSpPr>
              <p:spPr>
                <a:xfrm>
                  <a:off x="2875" y="3354"/>
                  <a:ext cx="233" cy="93"/>
                </a:xfrm>
                <a:custGeom>
                  <a:avLst/>
                  <a:gdLst/>
                  <a:ahLst/>
                  <a:cxnLst/>
                  <a:rect l="0" t="0" r="r" b="b"/>
                  <a:pathLst>
                    <a:path w="212" h="84">
                      <a:moveTo>
                        <a:pt x="212" y="80"/>
                      </a:moveTo>
                      <a:lnTo>
                        <a:pt x="0" y="0"/>
                      </a:lnTo>
                      <a:lnTo>
                        <a:pt x="2" y="6"/>
                      </a:lnTo>
                      <a:lnTo>
                        <a:pt x="202" y="84"/>
                      </a:lnTo>
                      <a:lnTo>
                        <a:pt x="212" y="80"/>
                      </a:lnTo>
                      <a:close/>
                    </a:path>
                  </a:pathLst>
                </a:custGeom>
                <a:solidFill>
                  <a:srgbClr val="9F8A6D">
                    <a:alpha val="100000"/>
                  </a:srgbClr>
                </a:solidFill>
                <a:ln w="4826">
                  <a:noFill/>
                </a:ln>
              </p:spPr>
              <p:txBody>
                <a:bodyPr/>
                <a:lstStyle/>
                <a:p>
                  <a:endParaRPr lang="zh-CN" altLang="en-US"/>
                </a:p>
              </p:txBody>
            </p:sp>
            <p:sp>
              <p:nvSpPr>
                <p:cNvPr id="1049277" name="任意多边形 11329"/>
                <p:cNvSpPr/>
                <p:nvPr/>
              </p:nvSpPr>
              <p:spPr>
                <a:xfrm>
                  <a:off x="2656" y="3354"/>
                  <a:ext cx="221" cy="76"/>
                </a:xfrm>
                <a:custGeom>
                  <a:avLst/>
                  <a:gdLst/>
                  <a:ahLst/>
                  <a:cxnLst/>
                  <a:rect l="0" t="0" r="r" b="b"/>
                  <a:pathLst>
                    <a:path w="202" h="68">
                      <a:moveTo>
                        <a:pt x="200" y="0"/>
                      </a:moveTo>
                      <a:lnTo>
                        <a:pt x="0" y="65"/>
                      </a:lnTo>
                      <a:lnTo>
                        <a:pt x="6" y="68"/>
                      </a:lnTo>
                      <a:lnTo>
                        <a:pt x="202" y="6"/>
                      </a:lnTo>
                      <a:lnTo>
                        <a:pt x="200" y="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alpha val="100000"/>
                    </a:srgbClr>
                  </a:solidFill>
                  <a:prstDash val="solid"/>
                  <a:miter lim="800000"/>
                  <a:headEnd type="none" w="med" len="med"/>
                  <a:tailEnd type="none" w="med" len="med"/>
                </a:ln>
              </p:spPr>
              <p:txBody>
                <a:bodyPr/>
                <a:lstStyle/>
                <a:p>
                  <a:endParaRPr lang="zh-CN" altLang="en-US"/>
                </a:p>
              </p:txBody>
            </p:sp>
            <p:sp>
              <p:nvSpPr>
                <p:cNvPr id="1049278" name="任意多边形 11330"/>
                <p:cNvSpPr/>
                <p:nvPr/>
              </p:nvSpPr>
              <p:spPr>
                <a:xfrm>
                  <a:off x="2662" y="3430"/>
                  <a:ext cx="435" cy="130"/>
                </a:xfrm>
                <a:custGeom>
                  <a:avLst/>
                  <a:gdLst/>
                  <a:ahLst/>
                  <a:cxnLst/>
                  <a:rect l="0" t="0" r="r" b="b"/>
                  <a:pathLst>
                    <a:path w="396" h="119">
                      <a:moveTo>
                        <a:pt x="396" y="16"/>
                      </a:moveTo>
                      <a:lnTo>
                        <a:pt x="164" y="119"/>
                      </a:lnTo>
                      <a:lnTo>
                        <a:pt x="0" y="0"/>
                      </a:lnTo>
                      <a:lnTo>
                        <a:pt x="0" y="0"/>
                      </a:lnTo>
                      <a:lnTo>
                        <a:pt x="164" y="116"/>
                      </a:lnTo>
                      <a:lnTo>
                        <a:pt x="396" y="16"/>
                      </a:lnTo>
                      <a:lnTo>
                        <a:pt x="396" y="16"/>
                      </a:lnTo>
                      <a:close/>
                    </a:path>
                  </a:pathLst>
                </a:custGeom>
                <a:noFill/>
                <a:ln w="4826" cap="flat" cmpd="sng">
                  <a:solidFill>
                    <a:srgbClr val="C4B39D">
                      <a:alpha val="100000"/>
                    </a:srgbClr>
                  </a:solidFill>
                  <a:prstDash val="solid"/>
                  <a:miter lim="800000"/>
                  <a:headEnd type="none" w="med" len="med"/>
                  <a:tailEnd type="none" w="med" len="med"/>
                </a:ln>
              </p:spPr>
              <p:txBody>
                <a:bodyPr/>
                <a:lstStyle/>
                <a:p>
                  <a:endParaRPr lang="zh-CN" altLang="en-US"/>
                </a:p>
              </p:txBody>
            </p:sp>
            <p:sp>
              <p:nvSpPr>
                <p:cNvPr id="1049279" name="任意多边形 11331"/>
                <p:cNvSpPr/>
                <p:nvPr/>
              </p:nvSpPr>
              <p:spPr>
                <a:xfrm>
                  <a:off x="3072" y="3468"/>
                  <a:ext cx="46" cy="209"/>
                </a:xfrm>
                <a:custGeom>
                  <a:avLst/>
                  <a:gdLst/>
                  <a:ahLst/>
                  <a:cxnLst/>
                  <a:rect l="0" t="0" r="r" b="b"/>
                  <a:pathLst>
                    <a:path w="41" h="191">
                      <a:moveTo>
                        <a:pt x="41" y="0"/>
                      </a:moveTo>
                      <a:lnTo>
                        <a:pt x="5" y="191"/>
                      </a:lnTo>
                      <a:lnTo>
                        <a:pt x="0" y="185"/>
                      </a:lnTo>
                      <a:lnTo>
                        <a:pt x="32" y="6"/>
                      </a:lnTo>
                      <a:lnTo>
                        <a:pt x="41" y="0"/>
                      </a:lnTo>
                      <a:close/>
                    </a:path>
                  </a:pathLst>
                </a:custGeom>
                <a:solidFill>
                  <a:srgbClr val="6C6452">
                    <a:alpha val="100000"/>
                  </a:srgbClr>
                </a:solidFill>
                <a:ln w="4826">
                  <a:noFill/>
                </a:ln>
              </p:spPr>
              <p:txBody>
                <a:bodyPr/>
                <a:lstStyle/>
                <a:p>
                  <a:endParaRPr lang="zh-CN" altLang="en-US"/>
                </a:p>
              </p:txBody>
            </p:sp>
            <p:sp>
              <p:nvSpPr>
                <p:cNvPr id="1049280" name="任意多边形 11332"/>
                <p:cNvSpPr/>
                <p:nvPr/>
              </p:nvSpPr>
              <p:spPr>
                <a:xfrm>
                  <a:off x="2858" y="3670"/>
                  <a:ext cx="220" cy="145"/>
                </a:xfrm>
                <a:custGeom>
                  <a:avLst/>
                  <a:gdLst/>
                  <a:ahLst/>
                  <a:cxnLst/>
                  <a:rect l="0" t="0" r="r" b="b"/>
                  <a:pathLst>
                    <a:path w="200" h="131">
                      <a:moveTo>
                        <a:pt x="0" y="131"/>
                      </a:moveTo>
                      <a:lnTo>
                        <a:pt x="200" y="6"/>
                      </a:lnTo>
                      <a:lnTo>
                        <a:pt x="195" y="0"/>
                      </a:lnTo>
                      <a:lnTo>
                        <a:pt x="0" y="123"/>
                      </a:lnTo>
                      <a:lnTo>
                        <a:pt x="0" y="131"/>
                      </a:lnTo>
                      <a:close/>
                    </a:path>
                  </a:pathLst>
                </a:custGeom>
                <a:solidFill>
                  <a:srgbClr val="B1A189">
                    <a:alpha val="100000"/>
                  </a:srgbClr>
                </a:solidFill>
                <a:ln w="4826">
                  <a:noFill/>
                </a:ln>
              </p:spPr>
              <p:txBody>
                <a:bodyPr/>
                <a:lstStyle/>
                <a:p>
                  <a:endParaRPr lang="zh-CN" altLang="en-US"/>
                </a:p>
              </p:txBody>
            </p:sp>
            <p:sp>
              <p:nvSpPr>
                <p:cNvPr id="1049281" name="任意多边形 11333"/>
                <p:cNvSpPr/>
                <p:nvPr/>
              </p:nvSpPr>
              <p:spPr>
                <a:xfrm>
                  <a:off x="2858" y="3474"/>
                  <a:ext cx="250" cy="341"/>
                </a:xfrm>
                <a:custGeom>
                  <a:avLst/>
                  <a:gdLst/>
                  <a:ahLst/>
                  <a:cxnLst/>
                  <a:rect l="0" t="0" r="r" b="b"/>
                  <a:pathLst>
                    <a:path w="227" h="310">
                      <a:moveTo>
                        <a:pt x="227" y="0"/>
                      </a:moveTo>
                      <a:lnTo>
                        <a:pt x="0" y="110"/>
                      </a:lnTo>
                      <a:lnTo>
                        <a:pt x="0" y="310"/>
                      </a:lnTo>
                      <a:lnTo>
                        <a:pt x="0" y="310"/>
                      </a:lnTo>
                      <a:lnTo>
                        <a:pt x="2" y="111"/>
                      </a:lnTo>
                      <a:lnTo>
                        <a:pt x="227" y="0"/>
                      </a:lnTo>
                      <a:lnTo>
                        <a:pt x="227" y="0"/>
                      </a:lnTo>
                      <a:close/>
                    </a:path>
                  </a:pathLst>
                </a:custGeom>
                <a:solidFill>
                  <a:srgbClr val="FFFFFF"/>
                </a:solidFill>
                <a:ln w="4763" cap="flat" cmpd="sng">
                  <a:solidFill>
                    <a:srgbClr val="231F20"/>
                  </a:solidFill>
                  <a:prstDash val="solid"/>
                  <a:miter/>
                  <a:headEnd type="none" w="med" len="med"/>
                  <a:tailEnd type="none" w="med" len="med"/>
                </a:ln>
              </p:spPr>
              <p:txBody>
                <a:bodyPr/>
                <a:lstStyle/>
                <a:p>
                  <a:endParaRPr lang="zh-CN" altLang="en-US"/>
                </a:p>
              </p:txBody>
            </p:sp>
            <p:sp>
              <p:nvSpPr>
                <p:cNvPr id="1049282" name="任意多边形 11334"/>
                <p:cNvSpPr/>
                <p:nvPr/>
              </p:nvSpPr>
              <p:spPr>
                <a:xfrm>
                  <a:off x="2638" y="3452"/>
                  <a:ext cx="37" cy="203"/>
                </a:xfrm>
                <a:custGeom>
                  <a:avLst/>
                  <a:gdLst/>
                  <a:ahLst/>
                  <a:cxnLst/>
                  <a:rect l="0" t="0" r="r" b="b"/>
                  <a:pathLst>
                    <a:path w="34" h="185">
                      <a:moveTo>
                        <a:pt x="0" y="0"/>
                      </a:moveTo>
                      <a:lnTo>
                        <a:pt x="28" y="185"/>
                      </a:lnTo>
                      <a:lnTo>
                        <a:pt x="34" y="183"/>
                      </a:lnTo>
                      <a:lnTo>
                        <a:pt x="8" y="7"/>
                      </a:lnTo>
                      <a:lnTo>
                        <a:pt x="0" y="0"/>
                      </a:lnTo>
                      <a:close/>
                    </a:path>
                  </a:pathLst>
                </a:custGeom>
                <a:solidFill>
                  <a:srgbClr val="70695A">
                    <a:alpha val="100000"/>
                  </a:srgbClr>
                </a:solidFill>
                <a:ln w="4826">
                  <a:noFill/>
                </a:ln>
              </p:spPr>
              <p:txBody>
                <a:bodyPr/>
                <a:lstStyle/>
                <a:p>
                  <a:endParaRPr lang="zh-CN" altLang="en-US"/>
                </a:p>
              </p:txBody>
            </p:sp>
            <p:sp>
              <p:nvSpPr>
                <p:cNvPr id="1049283" name="任意多边形 11335"/>
                <p:cNvSpPr/>
                <p:nvPr/>
              </p:nvSpPr>
              <p:spPr>
                <a:xfrm>
                  <a:off x="2668" y="3653"/>
                  <a:ext cx="161" cy="163"/>
                </a:xfrm>
                <a:custGeom>
                  <a:avLst/>
                  <a:gdLst/>
                  <a:ahLst/>
                  <a:cxnLst/>
                  <a:rect l="0" t="0" r="r" b="b"/>
                  <a:pathLst>
                    <a:path w="77" h="79">
                      <a:moveTo>
                        <a:pt x="77" y="79"/>
                      </a:moveTo>
                      <a:cubicBezTo>
                        <a:pt x="77" y="79"/>
                        <a:pt x="77" y="74"/>
                        <a:pt x="77" y="74"/>
                      </a:cubicBezTo>
                      <a:cubicBezTo>
                        <a:pt x="3" y="0"/>
                        <a:pt x="3" y="0"/>
                        <a:pt x="3" y="0"/>
                      </a:cubicBezTo>
                      <a:cubicBezTo>
                        <a:pt x="0" y="1"/>
                        <a:pt x="0" y="1"/>
                        <a:pt x="0" y="1"/>
                      </a:cubicBezTo>
                      <a:lnTo>
                        <a:pt x="77" y="79"/>
                      </a:lnTo>
                      <a:close/>
                    </a:path>
                  </a:pathLst>
                </a:custGeom>
                <a:solidFill>
                  <a:srgbClr val="DEC5A7">
                    <a:alpha val="100000"/>
                  </a:srgbClr>
                </a:solidFill>
                <a:ln w="4826">
                  <a:noFill/>
                </a:ln>
              </p:spPr>
              <p:txBody>
                <a:bodyPr/>
                <a:lstStyle/>
                <a:p>
                  <a:endParaRPr lang="zh-CN" altLang="en-US"/>
                </a:p>
              </p:txBody>
            </p:sp>
            <p:sp>
              <p:nvSpPr>
                <p:cNvPr id="1049284" name="任意多边形 11336"/>
                <p:cNvSpPr/>
                <p:nvPr/>
              </p:nvSpPr>
              <p:spPr>
                <a:xfrm>
                  <a:off x="2638" y="3452"/>
                  <a:ext cx="191" cy="355"/>
                </a:xfrm>
                <a:custGeom>
                  <a:avLst/>
                  <a:gdLst/>
                  <a:ahLst/>
                  <a:cxnLst/>
                  <a:rect l="0" t="0" r="r" b="b"/>
                  <a:pathLst>
                    <a:path w="174" h="323">
                      <a:moveTo>
                        <a:pt x="174" y="323"/>
                      </a:moveTo>
                      <a:lnTo>
                        <a:pt x="170" y="132"/>
                      </a:lnTo>
                      <a:lnTo>
                        <a:pt x="0" y="0"/>
                      </a:lnTo>
                      <a:lnTo>
                        <a:pt x="8" y="7"/>
                      </a:lnTo>
                      <a:lnTo>
                        <a:pt x="168" y="132"/>
                      </a:lnTo>
                      <a:lnTo>
                        <a:pt x="174" y="323"/>
                      </a:lnTo>
                      <a:lnTo>
                        <a:pt x="174" y="323"/>
                      </a:lnTo>
                      <a:close/>
                    </a:path>
                  </a:pathLst>
                </a:custGeom>
                <a:noFill/>
                <a:ln w="4826" cap="flat" cmpd="sng">
                  <a:solidFill>
                    <a:srgbClr val="D4BA98">
                      <a:alpha val="100000"/>
                    </a:srgbClr>
                  </a:solidFill>
                  <a:prstDash val="solid"/>
                  <a:miter lim="800000"/>
                  <a:headEnd type="none" w="med" len="med"/>
                  <a:tailEnd type="none" w="med" len="med"/>
                </a:ln>
              </p:spPr>
              <p:txBody>
                <a:bodyPr/>
                <a:lstStyle/>
                <a:p>
                  <a:endParaRPr lang="zh-CN" altLang="en-US"/>
                </a:p>
              </p:txBody>
            </p:sp>
          </p:grpSp>
          <p:grpSp>
            <p:nvGrpSpPr>
              <p:cNvPr id="162" name="组合 11337"/>
              <p:cNvGrpSpPr/>
              <p:nvPr/>
            </p:nvGrpSpPr>
            <p:grpSpPr>
              <a:xfrm>
                <a:off x="4720" y="2994"/>
                <a:ext cx="445" cy="426"/>
                <a:chOff x="3878" y="2568"/>
                <a:chExt cx="522" cy="500"/>
              </a:xfrm>
            </p:grpSpPr>
            <p:sp>
              <p:nvSpPr>
                <p:cNvPr id="1049285" name="任意多边形 11338"/>
                <p:cNvSpPr/>
                <p:nvPr/>
              </p:nvSpPr>
              <p:spPr>
                <a:xfrm>
                  <a:off x="4143" y="2582"/>
                  <a:ext cx="122" cy="94"/>
                </a:xfrm>
                <a:custGeom>
                  <a:avLst/>
                  <a:gdLst/>
                  <a:ahLst/>
                  <a:cxnLst/>
                  <a:rect l="0" t="0" r="r" b="b"/>
                  <a:pathLst>
                    <a:path w="111" h="85">
                      <a:moveTo>
                        <a:pt x="0" y="0"/>
                      </a:moveTo>
                      <a:lnTo>
                        <a:pt x="110" y="85"/>
                      </a:lnTo>
                      <a:lnTo>
                        <a:pt x="111" y="85"/>
                      </a:lnTo>
                      <a:lnTo>
                        <a:pt x="0" y="0"/>
                      </a:lnTo>
                      <a:close/>
                    </a:path>
                  </a:pathLst>
                </a:custGeom>
                <a:solidFill>
                  <a:srgbClr val="FFFFFF">
                    <a:alpha val="0"/>
                  </a:srgbClr>
                </a:solidFill>
                <a:ln w="8001" cap="flat" cmpd="sng">
                  <a:solidFill>
                    <a:srgbClr val="000000"/>
                  </a:solidFill>
                  <a:prstDash val="solid"/>
                  <a:miter/>
                  <a:headEnd type="none" w="med" len="med"/>
                  <a:tailEnd type="none" w="med" len="med"/>
                </a:ln>
              </p:spPr>
              <p:txBody>
                <a:bodyPr/>
                <a:lstStyle/>
                <a:p>
                  <a:endParaRPr lang="zh-CN" altLang="en-US"/>
                </a:p>
              </p:txBody>
            </p:sp>
            <p:sp>
              <p:nvSpPr>
                <p:cNvPr id="1049286" name="任意多边形 11339"/>
                <p:cNvSpPr/>
                <p:nvPr/>
              </p:nvSpPr>
              <p:spPr>
                <a:xfrm>
                  <a:off x="4188" y="2603"/>
                  <a:ext cx="14" cy="17"/>
                </a:xfrm>
                <a:custGeom>
                  <a:avLst/>
                  <a:gdLst/>
                  <a:ahLst/>
                  <a:cxnLst/>
                  <a:rect l="0" t="0" r="r" b="b"/>
                  <a:pathLst>
                    <a:path w="7" h="8">
                      <a:moveTo>
                        <a:pt x="3" y="7"/>
                      </a:moveTo>
                      <a:cubicBezTo>
                        <a:pt x="5" y="8"/>
                        <a:pt x="6" y="7"/>
                        <a:pt x="6" y="7"/>
                      </a:cubicBezTo>
                      <a:cubicBezTo>
                        <a:pt x="7" y="5"/>
                        <a:pt x="6" y="2"/>
                        <a:pt x="4" y="1"/>
                      </a:cubicBezTo>
                      <a:cubicBezTo>
                        <a:pt x="2" y="0"/>
                        <a:pt x="1" y="0"/>
                        <a:pt x="0" y="2"/>
                      </a:cubicBezTo>
                      <a:cubicBezTo>
                        <a:pt x="0" y="3"/>
                        <a:pt x="1" y="6"/>
                        <a:pt x="3" y="7"/>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287" name="任意多边形 11340"/>
                <p:cNvSpPr/>
                <p:nvPr/>
              </p:nvSpPr>
              <p:spPr>
                <a:xfrm>
                  <a:off x="4188" y="2617"/>
                  <a:ext cx="14" cy="17"/>
                </a:xfrm>
                <a:custGeom>
                  <a:avLst/>
                  <a:gdLst/>
                  <a:ahLst/>
                  <a:cxnLst/>
                  <a:rect l="0" t="0" r="r" b="b"/>
                  <a:pathLst>
                    <a:path w="7" h="8">
                      <a:moveTo>
                        <a:pt x="1" y="1"/>
                      </a:moveTo>
                      <a:cubicBezTo>
                        <a:pt x="0" y="2"/>
                        <a:pt x="0" y="5"/>
                        <a:pt x="1" y="6"/>
                      </a:cubicBezTo>
                      <a:cubicBezTo>
                        <a:pt x="3" y="8"/>
                        <a:pt x="6" y="8"/>
                        <a:pt x="7" y="7"/>
                      </a:cubicBezTo>
                      <a:cubicBezTo>
                        <a:pt x="7" y="6"/>
                        <a:pt x="7" y="6"/>
                        <a:pt x="7" y="4"/>
                      </a:cubicBezTo>
                      <a:cubicBezTo>
                        <a:pt x="6" y="2"/>
                        <a:pt x="2" y="0"/>
                        <a:pt x="1" y="1"/>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288" name="任意多边形 11341"/>
                <p:cNvSpPr>
                  <a:spLocks noEditPoints="1"/>
                </p:cNvSpPr>
                <p:nvPr/>
              </p:nvSpPr>
              <p:spPr>
                <a:xfrm>
                  <a:off x="4251" y="2613"/>
                  <a:ext cx="75" cy="107"/>
                </a:xfrm>
                <a:custGeom>
                  <a:avLst/>
                  <a:gdLst/>
                  <a:ahLst/>
                  <a:cxnLst/>
                  <a:rect l="0" t="0" r="r" b="b"/>
                  <a:pathLst>
                    <a:path w="36" h="52">
                      <a:moveTo>
                        <a:pt x="36" y="26"/>
                      </a:moveTo>
                      <a:cubicBezTo>
                        <a:pt x="36" y="22"/>
                        <a:pt x="36" y="18"/>
                        <a:pt x="36" y="15"/>
                      </a:cubicBezTo>
                      <a:cubicBezTo>
                        <a:pt x="33" y="13"/>
                        <a:pt x="29" y="11"/>
                        <a:pt x="25" y="10"/>
                      </a:cubicBezTo>
                      <a:cubicBezTo>
                        <a:pt x="24" y="10"/>
                        <a:pt x="22" y="8"/>
                        <a:pt x="20" y="8"/>
                      </a:cubicBezTo>
                      <a:cubicBezTo>
                        <a:pt x="17" y="7"/>
                        <a:pt x="14" y="5"/>
                        <a:pt x="10" y="4"/>
                      </a:cubicBezTo>
                      <a:cubicBezTo>
                        <a:pt x="10" y="4"/>
                        <a:pt x="9" y="3"/>
                        <a:pt x="9" y="4"/>
                      </a:cubicBezTo>
                      <a:cubicBezTo>
                        <a:pt x="8" y="4"/>
                        <a:pt x="8" y="3"/>
                        <a:pt x="8" y="3"/>
                      </a:cubicBezTo>
                      <a:cubicBezTo>
                        <a:pt x="5" y="2"/>
                        <a:pt x="3" y="1"/>
                        <a:pt x="0" y="0"/>
                      </a:cubicBezTo>
                      <a:cubicBezTo>
                        <a:pt x="0" y="0"/>
                        <a:pt x="0" y="0"/>
                        <a:pt x="0" y="0"/>
                      </a:cubicBezTo>
                      <a:cubicBezTo>
                        <a:pt x="0" y="2"/>
                        <a:pt x="0" y="4"/>
                        <a:pt x="0" y="6"/>
                      </a:cubicBezTo>
                      <a:cubicBezTo>
                        <a:pt x="0" y="6"/>
                        <a:pt x="0" y="6"/>
                        <a:pt x="0" y="6"/>
                      </a:cubicBezTo>
                      <a:cubicBezTo>
                        <a:pt x="0" y="6"/>
                        <a:pt x="0" y="7"/>
                        <a:pt x="0" y="8"/>
                      </a:cubicBezTo>
                      <a:cubicBezTo>
                        <a:pt x="1" y="8"/>
                        <a:pt x="1" y="8"/>
                        <a:pt x="1" y="9"/>
                      </a:cubicBezTo>
                      <a:cubicBezTo>
                        <a:pt x="2" y="9"/>
                        <a:pt x="1" y="9"/>
                        <a:pt x="1" y="9"/>
                      </a:cubicBezTo>
                      <a:cubicBezTo>
                        <a:pt x="2" y="9"/>
                        <a:pt x="2" y="9"/>
                        <a:pt x="2" y="9"/>
                      </a:cubicBezTo>
                      <a:cubicBezTo>
                        <a:pt x="2" y="9"/>
                        <a:pt x="2" y="8"/>
                        <a:pt x="2" y="8"/>
                      </a:cubicBezTo>
                      <a:cubicBezTo>
                        <a:pt x="1" y="7"/>
                        <a:pt x="1" y="8"/>
                        <a:pt x="1" y="8"/>
                      </a:cubicBezTo>
                      <a:cubicBezTo>
                        <a:pt x="1" y="7"/>
                        <a:pt x="1" y="7"/>
                        <a:pt x="1" y="7"/>
                      </a:cubicBezTo>
                      <a:cubicBezTo>
                        <a:pt x="1" y="7"/>
                        <a:pt x="1" y="6"/>
                        <a:pt x="2" y="7"/>
                      </a:cubicBezTo>
                      <a:cubicBezTo>
                        <a:pt x="2" y="7"/>
                        <a:pt x="2" y="7"/>
                        <a:pt x="2" y="7"/>
                      </a:cubicBezTo>
                      <a:cubicBezTo>
                        <a:pt x="2" y="7"/>
                        <a:pt x="3" y="7"/>
                        <a:pt x="3" y="7"/>
                      </a:cubicBezTo>
                      <a:cubicBezTo>
                        <a:pt x="2" y="6"/>
                        <a:pt x="1" y="6"/>
                        <a:pt x="0" y="6"/>
                      </a:cubicBezTo>
                      <a:cubicBezTo>
                        <a:pt x="0" y="6"/>
                        <a:pt x="0" y="5"/>
                        <a:pt x="0" y="5"/>
                      </a:cubicBezTo>
                      <a:cubicBezTo>
                        <a:pt x="1" y="5"/>
                        <a:pt x="1" y="6"/>
                        <a:pt x="1" y="6"/>
                      </a:cubicBezTo>
                      <a:cubicBezTo>
                        <a:pt x="1" y="5"/>
                        <a:pt x="1" y="4"/>
                        <a:pt x="1" y="4"/>
                      </a:cubicBezTo>
                      <a:cubicBezTo>
                        <a:pt x="2" y="4"/>
                        <a:pt x="2" y="4"/>
                        <a:pt x="2" y="4"/>
                      </a:cubicBezTo>
                      <a:cubicBezTo>
                        <a:pt x="2" y="4"/>
                        <a:pt x="2" y="4"/>
                        <a:pt x="3" y="4"/>
                      </a:cubicBezTo>
                      <a:cubicBezTo>
                        <a:pt x="3" y="5"/>
                        <a:pt x="3" y="5"/>
                        <a:pt x="3" y="6"/>
                      </a:cubicBezTo>
                      <a:cubicBezTo>
                        <a:pt x="3" y="6"/>
                        <a:pt x="3" y="7"/>
                        <a:pt x="4" y="7"/>
                      </a:cubicBezTo>
                      <a:cubicBezTo>
                        <a:pt x="4" y="7"/>
                        <a:pt x="4" y="7"/>
                        <a:pt x="5" y="7"/>
                      </a:cubicBezTo>
                      <a:cubicBezTo>
                        <a:pt x="5" y="8"/>
                        <a:pt x="4" y="8"/>
                        <a:pt x="5" y="9"/>
                      </a:cubicBezTo>
                      <a:cubicBezTo>
                        <a:pt x="4" y="9"/>
                        <a:pt x="4" y="9"/>
                        <a:pt x="4" y="9"/>
                      </a:cubicBezTo>
                      <a:cubicBezTo>
                        <a:pt x="5" y="10"/>
                        <a:pt x="4" y="11"/>
                        <a:pt x="5" y="11"/>
                      </a:cubicBezTo>
                      <a:cubicBezTo>
                        <a:pt x="5" y="11"/>
                        <a:pt x="5" y="11"/>
                        <a:pt x="6" y="10"/>
                      </a:cubicBezTo>
                      <a:cubicBezTo>
                        <a:pt x="6" y="11"/>
                        <a:pt x="5" y="11"/>
                        <a:pt x="5" y="12"/>
                      </a:cubicBezTo>
                      <a:cubicBezTo>
                        <a:pt x="4" y="12"/>
                        <a:pt x="3" y="12"/>
                        <a:pt x="3" y="10"/>
                      </a:cubicBezTo>
                      <a:cubicBezTo>
                        <a:pt x="2" y="10"/>
                        <a:pt x="3" y="10"/>
                        <a:pt x="2" y="10"/>
                      </a:cubicBezTo>
                      <a:cubicBezTo>
                        <a:pt x="2" y="11"/>
                        <a:pt x="2" y="11"/>
                        <a:pt x="2" y="12"/>
                      </a:cubicBezTo>
                      <a:cubicBezTo>
                        <a:pt x="2" y="12"/>
                        <a:pt x="2" y="13"/>
                        <a:pt x="3" y="13"/>
                      </a:cubicBezTo>
                      <a:cubicBezTo>
                        <a:pt x="3" y="13"/>
                        <a:pt x="3" y="14"/>
                        <a:pt x="3" y="14"/>
                      </a:cubicBezTo>
                      <a:cubicBezTo>
                        <a:pt x="2" y="13"/>
                        <a:pt x="2" y="12"/>
                        <a:pt x="1" y="12"/>
                      </a:cubicBezTo>
                      <a:cubicBezTo>
                        <a:pt x="1" y="12"/>
                        <a:pt x="1" y="11"/>
                        <a:pt x="1" y="11"/>
                      </a:cubicBezTo>
                      <a:cubicBezTo>
                        <a:pt x="1" y="11"/>
                        <a:pt x="1" y="11"/>
                        <a:pt x="1" y="11"/>
                      </a:cubicBezTo>
                      <a:cubicBezTo>
                        <a:pt x="1" y="10"/>
                        <a:pt x="1" y="10"/>
                        <a:pt x="1" y="10"/>
                      </a:cubicBezTo>
                      <a:cubicBezTo>
                        <a:pt x="1" y="10"/>
                        <a:pt x="1" y="11"/>
                        <a:pt x="0" y="10"/>
                      </a:cubicBezTo>
                      <a:cubicBezTo>
                        <a:pt x="0" y="10"/>
                        <a:pt x="1" y="10"/>
                        <a:pt x="1" y="10"/>
                      </a:cubicBezTo>
                      <a:cubicBezTo>
                        <a:pt x="1" y="9"/>
                        <a:pt x="0" y="9"/>
                        <a:pt x="0" y="9"/>
                      </a:cubicBezTo>
                      <a:cubicBezTo>
                        <a:pt x="0" y="10"/>
                        <a:pt x="0" y="13"/>
                        <a:pt x="0" y="15"/>
                      </a:cubicBezTo>
                      <a:cubicBezTo>
                        <a:pt x="0" y="18"/>
                        <a:pt x="1" y="22"/>
                        <a:pt x="0" y="24"/>
                      </a:cubicBezTo>
                      <a:cubicBezTo>
                        <a:pt x="0" y="26"/>
                        <a:pt x="0" y="28"/>
                        <a:pt x="0" y="30"/>
                      </a:cubicBezTo>
                      <a:cubicBezTo>
                        <a:pt x="0" y="32"/>
                        <a:pt x="1" y="35"/>
                        <a:pt x="1" y="36"/>
                      </a:cubicBezTo>
                      <a:cubicBezTo>
                        <a:pt x="1" y="37"/>
                        <a:pt x="1" y="37"/>
                        <a:pt x="2" y="37"/>
                      </a:cubicBezTo>
                      <a:cubicBezTo>
                        <a:pt x="2" y="37"/>
                        <a:pt x="2" y="37"/>
                        <a:pt x="2" y="37"/>
                      </a:cubicBezTo>
                      <a:cubicBezTo>
                        <a:pt x="1" y="37"/>
                        <a:pt x="1" y="37"/>
                        <a:pt x="1" y="36"/>
                      </a:cubicBezTo>
                      <a:cubicBezTo>
                        <a:pt x="1" y="36"/>
                        <a:pt x="1" y="36"/>
                        <a:pt x="1" y="36"/>
                      </a:cubicBezTo>
                      <a:cubicBezTo>
                        <a:pt x="1" y="36"/>
                        <a:pt x="1" y="36"/>
                        <a:pt x="1" y="36"/>
                      </a:cubicBezTo>
                      <a:cubicBezTo>
                        <a:pt x="2" y="37"/>
                        <a:pt x="2" y="37"/>
                        <a:pt x="3" y="37"/>
                      </a:cubicBezTo>
                      <a:cubicBezTo>
                        <a:pt x="3" y="38"/>
                        <a:pt x="3" y="38"/>
                        <a:pt x="3" y="38"/>
                      </a:cubicBezTo>
                      <a:cubicBezTo>
                        <a:pt x="4" y="39"/>
                        <a:pt x="4" y="38"/>
                        <a:pt x="4" y="38"/>
                      </a:cubicBezTo>
                      <a:cubicBezTo>
                        <a:pt x="4" y="38"/>
                        <a:pt x="4" y="39"/>
                        <a:pt x="4" y="39"/>
                      </a:cubicBezTo>
                      <a:cubicBezTo>
                        <a:pt x="5" y="39"/>
                        <a:pt x="5" y="39"/>
                        <a:pt x="5" y="39"/>
                      </a:cubicBezTo>
                      <a:cubicBezTo>
                        <a:pt x="5" y="40"/>
                        <a:pt x="6" y="39"/>
                        <a:pt x="7" y="40"/>
                      </a:cubicBezTo>
                      <a:cubicBezTo>
                        <a:pt x="7" y="39"/>
                        <a:pt x="7" y="39"/>
                        <a:pt x="7" y="39"/>
                      </a:cubicBezTo>
                      <a:cubicBezTo>
                        <a:pt x="7" y="40"/>
                        <a:pt x="9" y="39"/>
                        <a:pt x="9" y="40"/>
                      </a:cubicBezTo>
                      <a:cubicBezTo>
                        <a:pt x="9" y="40"/>
                        <a:pt x="8" y="40"/>
                        <a:pt x="9" y="41"/>
                      </a:cubicBezTo>
                      <a:cubicBezTo>
                        <a:pt x="10" y="42"/>
                        <a:pt x="13" y="43"/>
                        <a:pt x="14" y="43"/>
                      </a:cubicBezTo>
                      <a:cubicBezTo>
                        <a:pt x="14" y="43"/>
                        <a:pt x="14" y="43"/>
                        <a:pt x="15" y="43"/>
                      </a:cubicBezTo>
                      <a:cubicBezTo>
                        <a:pt x="15" y="43"/>
                        <a:pt x="14" y="43"/>
                        <a:pt x="15" y="43"/>
                      </a:cubicBezTo>
                      <a:cubicBezTo>
                        <a:pt x="15" y="44"/>
                        <a:pt x="16" y="44"/>
                        <a:pt x="17" y="44"/>
                      </a:cubicBezTo>
                      <a:cubicBezTo>
                        <a:pt x="17" y="44"/>
                        <a:pt x="16" y="44"/>
                        <a:pt x="16" y="44"/>
                      </a:cubicBezTo>
                      <a:cubicBezTo>
                        <a:pt x="16" y="43"/>
                        <a:pt x="16" y="44"/>
                        <a:pt x="16" y="44"/>
                      </a:cubicBezTo>
                      <a:cubicBezTo>
                        <a:pt x="16" y="43"/>
                        <a:pt x="15" y="43"/>
                        <a:pt x="15" y="43"/>
                      </a:cubicBezTo>
                      <a:cubicBezTo>
                        <a:pt x="16" y="43"/>
                        <a:pt x="18" y="44"/>
                        <a:pt x="19" y="44"/>
                      </a:cubicBezTo>
                      <a:cubicBezTo>
                        <a:pt x="19" y="44"/>
                        <a:pt x="19" y="45"/>
                        <a:pt x="20" y="45"/>
                      </a:cubicBezTo>
                      <a:cubicBezTo>
                        <a:pt x="20" y="45"/>
                        <a:pt x="20" y="45"/>
                        <a:pt x="20" y="45"/>
                      </a:cubicBezTo>
                      <a:cubicBezTo>
                        <a:pt x="20" y="46"/>
                        <a:pt x="20" y="45"/>
                        <a:pt x="20" y="46"/>
                      </a:cubicBezTo>
                      <a:cubicBezTo>
                        <a:pt x="21" y="46"/>
                        <a:pt x="22" y="47"/>
                        <a:pt x="23" y="47"/>
                      </a:cubicBezTo>
                      <a:cubicBezTo>
                        <a:pt x="23" y="46"/>
                        <a:pt x="23" y="47"/>
                        <a:pt x="22" y="46"/>
                      </a:cubicBezTo>
                      <a:cubicBezTo>
                        <a:pt x="23" y="46"/>
                        <a:pt x="23" y="45"/>
                        <a:pt x="23" y="45"/>
                      </a:cubicBezTo>
                      <a:cubicBezTo>
                        <a:pt x="24" y="46"/>
                        <a:pt x="24" y="46"/>
                        <a:pt x="24" y="45"/>
                      </a:cubicBezTo>
                      <a:cubicBezTo>
                        <a:pt x="24" y="45"/>
                        <a:pt x="24" y="45"/>
                        <a:pt x="23" y="45"/>
                      </a:cubicBezTo>
                      <a:cubicBezTo>
                        <a:pt x="23" y="44"/>
                        <a:pt x="23" y="44"/>
                        <a:pt x="23" y="43"/>
                      </a:cubicBezTo>
                      <a:cubicBezTo>
                        <a:pt x="23" y="43"/>
                        <a:pt x="23" y="43"/>
                        <a:pt x="23" y="43"/>
                      </a:cubicBezTo>
                      <a:cubicBezTo>
                        <a:pt x="24" y="42"/>
                        <a:pt x="22" y="39"/>
                        <a:pt x="23" y="39"/>
                      </a:cubicBezTo>
                      <a:cubicBezTo>
                        <a:pt x="23" y="39"/>
                        <a:pt x="23" y="38"/>
                        <a:pt x="23" y="38"/>
                      </a:cubicBezTo>
                      <a:cubicBezTo>
                        <a:pt x="23" y="39"/>
                        <a:pt x="24" y="38"/>
                        <a:pt x="24" y="39"/>
                      </a:cubicBezTo>
                      <a:cubicBezTo>
                        <a:pt x="24" y="39"/>
                        <a:pt x="24" y="39"/>
                        <a:pt x="24" y="40"/>
                      </a:cubicBezTo>
                      <a:cubicBezTo>
                        <a:pt x="24" y="40"/>
                        <a:pt x="24" y="40"/>
                        <a:pt x="24" y="40"/>
                      </a:cubicBezTo>
                      <a:cubicBezTo>
                        <a:pt x="24" y="40"/>
                        <a:pt x="24" y="41"/>
                        <a:pt x="24" y="41"/>
                      </a:cubicBezTo>
                      <a:cubicBezTo>
                        <a:pt x="24" y="41"/>
                        <a:pt x="24" y="42"/>
                        <a:pt x="25" y="42"/>
                      </a:cubicBezTo>
                      <a:cubicBezTo>
                        <a:pt x="25" y="42"/>
                        <a:pt x="25" y="41"/>
                        <a:pt x="26" y="42"/>
                      </a:cubicBezTo>
                      <a:cubicBezTo>
                        <a:pt x="25" y="42"/>
                        <a:pt x="25" y="42"/>
                        <a:pt x="25" y="42"/>
                      </a:cubicBezTo>
                      <a:cubicBezTo>
                        <a:pt x="25" y="42"/>
                        <a:pt x="24" y="42"/>
                        <a:pt x="24" y="42"/>
                      </a:cubicBezTo>
                      <a:cubicBezTo>
                        <a:pt x="24" y="42"/>
                        <a:pt x="24" y="42"/>
                        <a:pt x="24" y="43"/>
                      </a:cubicBezTo>
                      <a:cubicBezTo>
                        <a:pt x="24" y="43"/>
                        <a:pt x="24" y="43"/>
                        <a:pt x="24" y="44"/>
                      </a:cubicBezTo>
                      <a:cubicBezTo>
                        <a:pt x="24" y="44"/>
                        <a:pt x="25" y="44"/>
                        <a:pt x="25" y="45"/>
                      </a:cubicBezTo>
                      <a:cubicBezTo>
                        <a:pt x="25" y="46"/>
                        <a:pt x="25" y="46"/>
                        <a:pt x="25" y="47"/>
                      </a:cubicBezTo>
                      <a:cubicBezTo>
                        <a:pt x="25" y="47"/>
                        <a:pt x="25" y="47"/>
                        <a:pt x="25" y="47"/>
                      </a:cubicBezTo>
                      <a:cubicBezTo>
                        <a:pt x="25" y="48"/>
                        <a:pt x="24" y="47"/>
                        <a:pt x="24" y="47"/>
                      </a:cubicBezTo>
                      <a:cubicBezTo>
                        <a:pt x="25" y="48"/>
                        <a:pt x="26" y="48"/>
                        <a:pt x="27" y="49"/>
                      </a:cubicBezTo>
                      <a:cubicBezTo>
                        <a:pt x="27" y="49"/>
                        <a:pt x="27" y="48"/>
                        <a:pt x="27" y="48"/>
                      </a:cubicBezTo>
                      <a:cubicBezTo>
                        <a:pt x="28" y="49"/>
                        <a:pt x="27" y="49"/>
                        <a:pt x="28" y="49"/>
                      </a:cubicBezTo>
                      <a:cubicBezTo>
                        <a:pt x="29" y="50"/>
                        <a:pt x="31" y="51"/>
                        <a:pt x="32" y="51"/>
                      </a:cubicBezTo>
                      <a:cubicBezTo>
                        <a:pt x="32" y="51"/>
                        <a:pt x="32" y="50"/>
                        <a:pt x="32" y="50"/>
                      </a:cubicBezTo>
                      <a:cubicBezTo>
                        <a:pt x="33" y="50"/>
                        <a:pt x="34" y="51"/>
                        <a:pt x="33" y="51"/>
                      </a:cubicBezTo>
                      <a:cubicBezTo>
                        <a:pt x="33" y="51"/>
                        <a:pt x="33" y="51"/>
                        <a:pt x="33" y="51"/>
                      </a:cubicBezTo>
                      <a:cubicBezTo>
                        <a:pt x="33" y="52"/>
                        <a:pt x="34" y="52"/>
                        <a:pt x="35" y="52"/>
                      </a:cubicBezTo>
                      <a:cubicBezTo>
                        <a:pt x="36" y="51"/>
                        <a:pt x="36" y="49"/>
                        <a:pt x="35" y="47"/>
                      </a:cubicBezTo>
                      <a:cubicBezTo>
                        <a:pt x="35" y="45"/>
                        <a:pt x="36" y="44"/>
                        <a:pt x="36" y="41"/>
                      </a:cubicBezTo>
                      <a:cubicBezTo>
                        <a:pt x="36" y="41"/>
                        <a:pt x="36" y="41"/>
                        <a:pt x="36" y="41"/>
                      </a:cubicBezTo>
                      <a:cubicBezTo>
                        <a:pt x="36" y="38"/>
                        <a:pt x="36" y="34"/>
                        <a:pt x="36" y="31"/>
                      </a:cubicBezTo>
                      <a:cubicBezTo>
                        <a:pt x="36" y="31"/>
                        <a:pt x="35" y="30"/>
                        <a:pt x="36" y="30"/>
                      </a:cubicBezTo>
                      <a:cubicBezTo>
                        <a:pt x="36" y="29"/>
                        <a:pt x="36" y="29"/>
                        <a:pt x="36" y="28"/>
                      </a:cubicBezTo>
                      <a:cubicBezTo>
                        <a:pt x="36" y="28"/>
                        <a:pt x="36" y="26"/>
                        <a:pt x="36" y="26"/>
                      </a:cubicBezTo>
                      <a:close/>
                      <a:moveTo>
                        <a:pt x="1" y="3"/>
                      </a:moveTo>
                      <a:cubicBezTo>
                        <a:pt x="1" y="2"/>
                        <a:pt x="1" y="2"/>
                        <a:pt x="1" y="2"/>
                      </a:cubicBezTo>
                      <a:cubicBezTo>
                        <a:pt x="1" y="2"/>
                        <a:pt x="1" y="3"/>
                        <a:pt x="1" y="3"/>
                      </a:cubicBezTo>
                      <a:close/>
                      <a:moveTo>
                        <a:pt x="4" y="6"/>
                      </a:moveTo>
                      <a:cubicBezTo>
                        <a:pt x="3" y="6"/>
                        <a:pt x="3" y="5"/>
                        <a:pt x="4" y="5"/>
                      </a:cubicBezTo>
                      <a:cubicBezTo>
                        <a:pt x="4" y="5"/>
                        <a:pt x="4" y="5"/>
                        <a:pt x="4" y="6"/>
                      </a:cubicBezTo>
                      <a:cubicBezTo>
                        <a:pt x="4" y="6"/>
                        <a:pt x="4" y="6"/>
                        <a:pt x="4" y="6"/>
                      </a:cubicBezTo>
                      <a:close/>
                      <a:moveTo>
                        <a:pt x="4" y="4"/>
                      </a:move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lose/>
                      <a:moveTo>
                        <a:pt x="5" y="4"/>
                      </a:moveTo>
                      <a:cubicBezTo>
                        <a:pt x="5" y="3"/>
                        <a:pt x="6" y="4"/>
                        <a:pt x="5" y="4"/>
                      </a:cubicBezTo>
                      <a:cubicBezTo>
                        <a:pt x="5" y="4"/>
                        <a:pt x="5" y="4"/>
                        <a:pt x="5" y="4"/>
                      </a:cubicBezTo>
                      <a:close/>
                      <a:moveTo>
                        <a:pt x="5" y="10"/>
                      </a:moveTo>
                      <a:cubicBezTo>
                        <a:pt x="5" y="10"/>
                        <a:pt x="5" y="10"/>
                        <a:pt x="5" y="10"/>
                      </a:cubicBezTo>
                      <a:cubicBezTo>
                        <a:pt x="5" y="10"/>
                        <a:pt x="5" y="9"/>
                        <a:pt x="5" y="9"/>
                      </a:cubicBezTo>
                      <a:cubicBezTo>
                        <a:pt x="5" y="10"/>
                        <a:pt x="5" y="10"/>
                        <a:pt x="5" y="10"/>
                      </a:cubicBezTo>
                      <a:close/>
                      <a:moveTo>
                        <a:pt x="25" y="44"/>
                      </a:moveTo>
                      <a:cubicBezTo>
                        <a:pt x="25" y="44"/>
                        <a:pt x="25" y="43"/>
                        <a:pt x="25" y="43"/>
                      </a:cubicBezTo>
                      <a:cubicBezTo>
                        <a:pt x="25" y="43"/>
                        <a:pt x="25" y="44"/>
                        <a:pt x="25" y="44"/>
                      </a:cubicBezTo>
                      <a:cubicBezTo>
                        <a:pt x="25" y="44"/>
                        <a:pt x="25" y="44"/>
                        <a:pt x="25" y="44"/>
                      </a:cubicBezTo>
                      <a:close/>
                      <a:moveTo>
                        <a:pt x="35" y="18"/>
                      </a:moveTo>
                      <a:cubicBezTo>
                        <a:pt x="35" y="18"/>
                        <a:pt x="35" y="18"/>
                        <a:pt x="35" y="18"/>
                      </a:cubicBezTo>
                      <a:cubicBezTo>
                        <a:pt x="34" y="18"/>
                        <a:pt x="34" y="18"/>
                        <a:pt x="35" y="18"/>
                      </a:cubicBezTo>
                      <a:close/>
                      <a:moveTo>
                        <a:pt x="34" y="20"/>
                      </a:moveTo>
                      <a:cubicBezTo>
                        <a:pt x="35" y="20"/>
                        <a:pt x="34" y="20"/>
                        <a:pt x="34" y="21"/>
                      </a:cubicBezTo>
                      <a:cubicBezTo>
                        <a:pt x="34" y="20"/>
                        <a:pt x="34" y="20"/>
                        <a:pt x="34" y="20"/>
                      </a:cubicBezTo>
                      <a:close/>
                      <a:moveTo>
                        <a:pt x="34" y="22"/>
                      </a:moveTo>
                      <a:cubicBezTo>
                        <a:pt x="33" y="22"/>
                        <a:pt x="33" y="22"/>
                        <a:pt x="33" y="22"/>
                      </a:cubicBezTo>
                      <a:cubicBezTo>
                        <a:pt x="33" y="21"/>
                        <a:pt x="33" y="21"/>
                        <a:pt x="33" y="21"/>
                      </a:cubicBezTo>
                      <a:cubicBezTo>
                        <a:pt x="33" y="21"/>
                        <a:pt x="34" y="21"/>
                        <a:pt x="34" y="22"/>
                      </a:cubicBezTo>
                      <a:close/>
                      <a:moveTo>
                        <a:pt x="34" y="35"/>
                      </a:moveTo>
                      <a:cubicBezTo>
                        <a:pt x="34" y="35"/>
                        <a:pt x="34" y="35"/>
                        <a:pt x="35" y="34"/>
                      </a:cubicBezTo>
                      <a:cubicBezTo>
                        <a:pt x="35" y="35"/>
                        <a:pt x="35" y="35"/>
                        <a:pt x="35" y="35"/>
                      </a:cubicBezTo>
                      <a:cubicBezTo>
                        <a:pt x="35" y="36"/>
                        <a:pt x="34" y="35"/>
                        <a:pt x="34" y="35"/>
                      </a:cubicBezTo>
                      <a:close/>
                      <a:moveTo>
                        <a:pt x="35" y="43"/>
                      </a:moveTo>
                      <a:cubicBezTo>
                        <a:pt x="35" y="43"/>
                        <a:pt x="34" y="43"/>
                        <a:pt x="34" y="42"/>
                      </a:cubicBezTo>
                      <a:cubicBezTo>
                        <a:pt x="34" y="42"/>
                        <a:pt x="35" y="42"/>
                        <a:pt x="35" y="42"/>
                      </a:cubicBezTo>
                      <a:cubicBezTo>
                        <a:pt x="35" y="42"/>
                        <a:pt x="35" y="43"/>
                        <a:pt x="35" y="43"/>
                      </a:cubicBezTo>
                      <a:close/>
                      <a:moveTo>
                        <a:pt x="32" y="26"/>
                      </a:moveTo>
                      <a:cubicBezTo>
                        <a:pt x="32" y="26"/>
                        <a:pt x="32" y="27"/>
                        <a:pt x="33" y="27"/>
                      </a:cubicBezTo>
                      <a:cubicBezTo>
                        <a:pt x="33" y="28"/>
                        <a:pt x="32" y="28"/>
                        <a:pt x="32" y="28"/>
                      </a:cubicBezTo>
                      <a:cubicBezTo>
                        <a:pt x="32" y="27"/>
                        <a:pt x="32" y="27"/>
                        <a:pt x="31" y="27"/>
                      </a:cubicBezTo>
                      <a:cubicBezTo>
                        <a:pt x="32" y="27"/>
                        <a:pt x="32" y="26"/>
                        <a:pt x="32" y="26"/>
                      </a:cubicBezTo>
                      <a:close/>
                      <a:moveTo>
                        <a:pt x="32" y="25"/>
                      </a:moveTo>
                      <a:cubicBezTo>
                        <a:pt x="32" y="24"/>
                        <a:pt x="32" y="24"/>
                        <a:pt x="32" y="24"/>
                      </a:cubicBezTo>
                      <a:cubicBezTo>
                        <a:pt x="33" y="25"/>
                        <a:pt x="32" y="25"/>
                        <a:pt x="32" y="25"/>
                      </a:cubicBezTo>
                      <a:close/>
                      <a:moveTo>
                        <a:pt x="34" y="38"/>
                      </a:moveTo>
                      <a:cubicBezTo>
                        <a:pt x="34" y="38"/>
                        <a:pt x="34" y="38"/>
                        <a:pt x="34" y="38"/>
                      </a:cubicBezTo>
                      <a:cubicBezTo>
                        <a:pt x="34" y="38"/>
                        <a:pt x="33" y="38"/>
                        <a:pt x="34" y="38"/>
                      </a:cubicBezTo>
                      <a:cubicBezTo>
                        <a:pt x="34" y="38"/>
                        <a:pt x="34" y="38"/>
                        <a:pt x="34" y="38"/>
                      </a:cubicBezTo>
                      <a:close/>
                      <a:moveTo>
                        <a:pt x="33" y="36"/>
                      </a:moveTo>
                      <a:cubicBezTo>
                        <a:pt x="33" y="36"/>
                        <a:pt x="33" y="35"/>
                        <a:pt x="33" y="35"/>
                      </a:cubicBezTo>
                      <a:cubicBezTo>
                        <a:pt x="34" y="35"/>
                        <a:pt x="34" y="36"/>
                        <a:pt x="34" y="36"/>
                      </a:cubicBezTo>
                      <a:cubicBezTo>
                        <a:pt x="33" y="36"/>
                        <a:pt x="33" y="36"/>
                        <a:pt x="33" y="36"/>
                      </a:cubicBezTo>
                      <a:close/>
                      <a:moveTo>
                        <a:pt x="33" y="34"/>
                      </a:moveTo>
                      <a:cubicBezTo>
                        <a:pt x="33" y="34"/>
                        <a:pt x="33" y="34"/>
                        <a:pt x="32" y="34"/>
                      </a:cubicBezTo>
                      <a:cubicBezTo>
                        <a:pt x="32" y="33"/>
                        <a:pt x="33" y="33"/>
                        <a:pt x="33" y="33"/>
                      </a:cubicBezTo>
                      <a:cubicBezTo>
                        <a:pt x="33" y="33"/>
                        <a:pt x="33" y="32"/>
                        <a:pt x="33" y="32"/>
                      </a:cubicBezTo>
                      <a:cubicBezTo>
                        <a:pt x="33" y="32"/>
                        <a:pt x="33" y="32"/>
                        <a:pt x="33" y="32"/>
                      </a:cubicBezTo>
                      <a:cubicBezTo>
                        <a:pt x="33" y="33"/>
                        <a:pt x="34" y="33"/>
                        <a:pt x="34" y="33"/>
                      </a:cubicBezTo>
                      <a:cubicBezTo>
                        <a:pt x="34" y="34"/>
                        <a:pt x="34" y="33"/>
                        <a:pt x="34" y="34"/>
                      </a:cubicBezTo>
                      <a:cubicBezTo>
                        <a:pt x="34" y="34"/>
                        <a:pt x="34" y="34"/>
                        <a:pt x="34" y="34"/>
                      </a:cubicBezTo>
                      <a:cubicBezTo>
                        <a:pt x="34" y="34"/>
                        <a:pt x="34" y="34"/>
                        <a:pt x="33" y="34"/>
                      </a:cubicBezTo>
                      <a:close/>
                      <a:moveTo>
                        <a:pt x="32" y="38"/>
                      </a:moveTo>
                      <a:cubicBezTo>
                        <a:pt x="32" y="38"/>
                        <a:pt x="33" y="39"/>
                        <a:pt x="33" y="38"/>
                      </a:cubicBezTo>
                      <a:cubicBezTo>
                        <a:pt x="33" y="39"/>
                        <a:pt x="32" y="39"/>
                        <a:pt x="32" y="38"/>
                      </a:cubicBezTo>
                      <a:close/>
                      <a:moveTo>
                        <a:pt x="32" y="38"/>
                      </a:moveTo>
                      <a:cubicBezTo>
                        <a:pt x="32" y="37"/>
                        <a:pt x="32" y="37"/>
                        <a:pt x="32" y="37"/>
                      </a:cubicBezTo>
                      <a:cubicBezTo>
                        <a:pt x="32" y="37"/>
                        <a:pt x="32" y="37"/>
                        <a:pt x="32" y="38"/>
                      </a:cubicBezTo>
                      <a:cubicBezTo>
                        <a:pt x="32" y="37"/>
                        <a:pt x="32" y="38"/>
                        <a:pt x="32" y="38"/>
                      </a:cubicBezTo>
                      <a:close/>
                      <a:moveTo>
                        <a:pt x="33" y="37"/>
                      </a:moveTo>
                      <a:cubicBezTo>
                        <a:pt x="33" y="38"/>
                        <a:pt x="33" y="38"/>
                        <a:pt x="33" y="38"/>
                      </a:cubicBezTo>
                      <a:cubicBezTo>
                        <a:pt x="33" y="38"/>
                        <a:pt x="32" y="38"/>
                        <a:pt x="33" y="37"/>
                      </a:cubicBezTo>
                      <a:close/>
                      <a:moveTo>
                        <a:pt x="34" y="32"/>
                      </a:moveTo>
                      <a:cubicBezTo>
                        <a:pt x="34" y="32"/>
                        <a:pt x="35" y="33"/>
                        <a:pt x="35" y="34"/>
                      </a:cubicBezTo>
                      <a:cubicBezTo>
                        <a:pt x="34" y="33"/>
                        <a:pt x="34" y="33"/>
                        <a:pt x="34" y="32"/>
                      </a:cubicBezTo>
                      <a:close/>
                      <a:moveTo>
                        <a:pt x="34" y="24"/>
                      </a:moveTo>
                      <a:cubicBezTo>
                        <a:pt x="34" y="24"/>
                        <a:pt x="34" y="23"/>
                        <a:pt x="35" y="24"/>
                      </a:cubicBezTo>
                      <a:cubicBezTo>
                        <a:pt x="35" y="24"/>
                        <a:pt x="35" y="24"/>
                        <a:pt x="35" y="24"/>
                      </a:cubicBezTo>
                      <a:cubicBezTo>
                        <a:pt x="35" y="24"/>
                        <a:pt x="34" y="24"/>
                        <a:pt x="34" y="24"/>
                      </a:cubicBezTo>
                      <a:close/>
                      <a:moveTo>
                        <a:pt x="34" y="32"/>
                      </a:moveTo>
                      <a:cubicBezTo>
                        <a:pt x="34" y="32"/>
                        <a:pt x="32" y="32"/>
                        <a:pt x="33" y="31"/>
                      </a:cubicBezTo>
                      <a:cubicBezTo>
                        <a:pt x="33" y="31"/>
                        <a:pt x="33" y="31"/>
                        <a:pt x="33" y="31"/>
                      </a:cubicBezTo>
                      <a:cubicBezTo>
                        <a:pt x="33" y="32"/>
                        <a:pt x="34" y="31"/>
                        <a:pt x="35" y="32"/>
                      </a:cubicBezTo>
                      <a:cubicBezTo>
                        <a:pt x="34" y="32"/>
                        <a:pt x="34" y="32"/>
                        <a:pt x="34" y="32"/>
                      </a:cubicBezTo>
                      <a:close/>
                      <a:moveTo>
                        <a:pt x="33" y="27"/>
                      </a:moveTo>
                      <a:cubicBezTo>
                        <a:pt x="33" y="26"/>
                        <a:pt x="33" y="26"/>
                        <a:pt x="33" y="26"/>
                      </a:cubicBezTo>
                      <a:cubicBezTo>
                        <a:pt x="33" y="26"/>
                        <a:pt x="33" y="26"/>
                        <a:pt x="33" y="26"/>
                      </a:cubicBezTo>
                      <a:cubicBezTo>
                        <a:pt x="33" y="26"/>
                        <a:pt x="33" y="26"/>
                        <a:pt x="33" y="27"/>
                      </a:cubicBezTo>
                      <a:close/>
                      <a:moveTo>
                        <a:pt x="32" y="31"/>
                      </a:moveTo>
                      <a:cubicBezTo>
                        <a:pt x="32" y="31"/>
                        <a:pt x="31" y="31"/>
                        <a:pt x="31" y="31"/>
                      </a:cubicBezTo>
                      <a:cubicBezTo>
                        <a:pt x="32" y="31"/>
                        <a:pt x="32" y="31"/>
                        <a:pt x="32" y="31"/>
                      </a:cubicBezTo>
                      <a:close/>
                      <a:moveTo>
                        <a:pt x="33" y="40"/>
                      </a:moveTo>
                      <a:cubicBezTo>
                        <a:pt x="33" y="40"/>
                        <a:pt x="32" y="40"/>
                        <a:pt x="32" y="40"/>
                      </a:cubicBezTo>
                      <a:cubicBezTo>
                        <a:pt x="32" y="39"/>
                        <a:pt x="33" y="40"/>
                        <a:pt x="33" y="40"/>
                      </a:cubicBezTo>
                      <a:close/>
                      <a:moveTo>
                        <a:pt x="32" y="40"/>
                      </a:moveTo>
                      <a:cubicBezTo>
                        <a:pt x="33" y="40"/>
                        <a:pt x="32" y="41"/>
                        <a:pt x="33" y="41"/>
                      </a:cubicBezTo>
                      <a:cubicBezTo>
                        <a:pt x="33" y="41"/>
                        <a:pt x="33" y="40"/>
                        <a:pt x="33" y="40"/>
                      </a:cubicBezTo>
                      <a:cubicBezTo>
                        <a:pt x="33" y="40"/>
                        <a:pt x="34" y="40"/>
                        <a:pt x="34" y="41"/>
                      </a:cubicBezTo>
                      <a:cubicBezTo>
                        <a:pt x="33" y="41"/>
                        <a:pt x="33" y="41"/>
                        <a:pt x="33" y="42"/>
                      </a:cubicBezTo>
                      <a:cubicBezTo>
                        <a:pt x="33" y="42"/>
                        <a:pt x="33" y="41"/>
                        <a:pt x="32" y="41"/>
                      </a:cubicBezTo>
                      <a:cubicBezTo>
                        <a:pt x="32" y="41"/>
                        <a:pt x="32" y="41"/>
                        <a:pt x="32" y="40"/>
                      </a:cubicBezTo>
                      <a:close/>
                      <a:moveTo>
                        <a:pt x="34" y="41"/>
                      </a:moveTo>
                      <a:cubicBezTo>
                        <a:pt x="34" y="41"/>
                        <a:pt x="34" y="41"/>
                        <a:pt x="34" y="41"/>
                      </a:cubicBezTo>
                      <a:cubicBezTo>
                        <a:pt x="34" y="42"/>
                        <a:pt x="34" y="42"/>
                        <a:pt x="34" y="42"/>
                      </a:cubicBezTo>
                      <a:cubicBezTo>
                        <a:pt x="33" y="41"/>
                        <a:pt x="34" y="41"/>
                        <a:pt x="34" y="41"/>
                      </a:cubicBezTo>
                      <a:close/>
                      <a:moveTo>
                        <a:pt x="34" y="23"/>
                      </a:moveTo>
                      <a:cubicBezTo>
                        <a:pt x="34" y="23"/>
                        <a:pt x="34" y="22"/>
                        <a:pt x="34" y="22"/>
                      </a:cubicBezTo>
                      <a:cubicBezTo>
                        <a:pt x="34" y="23"/>
                        <a:pt x="34" y="22"/>
                        <a:pt x="35" y="23"/>
                      </a:cubicBezTo>
                      <a:cubicBezTo>
                        <a:pt x="35" y="23"/>
                        <a:pt x="35" y="23"/>
                        <a:pt x="35" y="23"/>
                      </a:cubicBezTo>
                      <a:cubicBezTo>
                        <a:pt x="35" y="23"/>
                        <a:pt x="34" y="23"/>
                        <a:pt x="34" y="23"/>
                      </a:cubicBezTo>
                      <a:close/>
                      <a:moveTo>
                        <a:pt x="34" y="24"/>
                      </a:moveTo>
                      <a:cubicBezTo>
                        <a:pt x="34" y="24"/>
                        <a:pt x="35" y="25"/>
                        <a:pt x="34" y="25"/>
                      </a:cubicBezTo>
                      <a:cubicBezTo>
                        <a:pt x="33" y="25"/>
                        <a:pt x="33" y="24"/>
                        <a:pt x="32" y="23"/>
                      </a:cubicBezTo>
                      <a:cubicBezTo>
                        <a:pt x="32" y="23"/>
                        <a:pt x="32" y="24"/>
                        <a:pt x="32" y="24"/>
                      </a:cubicBezTo>
                      <a:cubicBezTo>
                        <a:pt x="32" y="24"/>
                        <a:pt x="32" y="24"/>
                        <a:pt x="31" y="23"/>
                      </a:cubicBezTo>
                      <a:cubicBezTo>
                        <a:pt x="31" y="23"/>
                        <a:pt x="32" y="23"/>
                        <a:pt x="32" y="23"/>
                      </a:cubicBezTo>
                      <a:cubicBezTo>
                        <a:pt x="33" y="23"/>
                        <a:pt x="33" y="23"/>
                        <a:pt x="34" y="23"/>
                      </a:cubicBezTo>
                      <a:cubicBezTo>
                        <a:pt x="33" y="24"/>
                        <a:pt x="33" y="23"/>
                        <a:pt x="33" y="24"/>
                      </a:cubicBezTo>
                      <a:cubicBezTo>
                        <a:pt x="33" y="24"/>
                        <a:pt x="34" y="24"/>
                        <a:pt x="34" y="24"/>
                      </a:cubicBezTo>
                      <a:close/>
                      <a:moveTo>
                        <a:pt x="33" y="23"/>
                      </a:moveTo>
                      <a:cubicBezTo>
                        <a:pt x="33" y="22"/>
                        <a:pt x="33" y="22"/>
                        <a:pt x="34" y="22"/>
                      </a:cubicBezTo>
                      <a:cubicBezTo>
                        <a:pt x="33" y="23"/>
                        <a:pt x="33" y="23"/>
                        <a:pt x="33" y="23"/>
                      </a:cubicBezTo>
                      <a:cubicBezTo>
                        <a:pt x="33" y="23"/>
                        <a:pt x="33" y="23"/>
                        <a:pt x="33" y="23"/>
                      </a:cubicBezTo>
                      <a:close/>
                      <a:moveTo>
                        <a:pt x="33" y="20"/>
                      </a:moveTo>
                      <a:cubicBezTo>
                        <a:pt x="33" y="20"/>
                        <a:pt x="33" y="20"/>
                        <a:pt x="33" y="20"/>
                      </a:cubicBezTo>
                      <a:cubicBezTo>
                        <a:pt x="33" y="20"/>
                        <a:pt x="33" y="20"/>
                        <a:pt x="33" y="20"/>
                      </a:cubicBezTo>
                      <a:cubicBezTo>
                        <a:pt x="33" y="20"/>
                        <a:pt x="33" y="20"/>
                        <a:pt x="33" y="20"/>
                      </a:cubicBezTo>
                      <a:close/>
                      <a:moveTo>
                        <a:pt x="33" y="17"/>
                      </a:moveTo>
                      <a:cubicBezTo>
                        <a:pt x="33" y="17"/>
                        <a:pt x="33" y="17"/>
                        <a:pt x="33" y="17"/>
                      </a:cubicBezTo>
                      <a:cubicBezTo>
                        <a:pt x="33" y="17"/>
                        <a:pt x="33" y="17"/>
                        <a:pt x="33" y="17"/>
                      </a:cubicBezTo>
                      <a:cubicBezTo>
                        <a:pt x="33" y="17"/>
                        <a:pt x="33" y="17"/>
                        <a:pt x="33" y="17"/>
                      </a:cubicBezTo>
                      <a:close/>
                      <a:moveTo>
                        <a:pt x="33" y="19"/>
                      </a:moveTo>
                      <a:cubicBezTo>
                        <a:pt x="33" y="19"/>
                        <a:pt x="33" y="19"/>
                        <a:pt x="32" y="19"/>
                      </a:cubicBezTo>
                      <a:cubicBezTo>
                        <a:pt x="33" y="18"/>
                        <a:pt x="32" y="18"/>
                        <a:pt x="32" y="18"/>
                      </a:cubicBezTo>
                      <a:cubicBezTo>
                        <a:pt x="32" y="17"/>
                        <a:pt x="32" y="17"/>
                        <a:pt x="32" y="16"/>
                      </a:cubicBezTo>
                      <a:cubicBezTo>
                        <a:pt x="33" y="16"/>
                        <a:pt x="32" y="18"/>
                        <a:pt x="33" y="19"/>
                      </a:cubicBezTo>
                      <a:close/>
                      <a:moveTo>
                        <a:pt x="31" y="20"/>
                      </a:moveTo>
                      <a:cubicBezTo>
                        <a:pt x="32" y="20"/>
                        <a:pt x="32" y="20"/>
                        <a:pt x="32" y="20"/>
                      </a:cubicBezTo>
                      <a:cubicBezTo>
                        <a:pt x="32" y="20"/>
                        <a:pt x="32" y="21"/>
                        <a:pt x="32" y="21"/>
                      </a:cubicBezTo>
                      <a:cubicBezTo>
                        <a:pt x="31" y="21"/>
                        <a:pt x="31" y="20"/>
                        <a:pt x="31" y="20"/>
                      </a:cubicBezTo>
                      <a:close/>
                      <a:moveTo>
                        <a:pt x="31" y="16"/>
                      </a:moveTo>
                      <a:cubicBezTo>
                        <a:pt x="31" y="16"/>
                        <a:pt x="31" y="16"/>
                        <a:pt x="30" y="16"/>
                      </a:cubicBezTo>
                      <a:cubicBezTo>
                        <a:pt x="30" y="16"/>
                        <a:pt x="30" y="16"/>
                        <a:pt x="30" y="15"/>
                      </a:cubicBezTo>
                      <a:cubicBezTo>
                        <a:pt x="30" y="15"/>
                        <a:pt x="30" y="16"/>
                        <a:pt x="31" y="16"/>
                      </a:cubicBezTo>
                      <a:close/>
                      <a:moveTo>
                        <a:pt x="30" y="45"/>
                      </a:moveTo>
                      <a:cubicBezTo>
                        <a:pt x="30" y="45"/>
                        <a:pt x="30" y="46"/>
                        <a:pt x="30" y="45"/>
                      </a:cubicBezTo>
                      <a:cubicBezTo>
                        <a:pt x="30" y="45"/>
                        <a:pt x="30" y="45"/>
                        <a:pt x="30" y="45"/>
                      </a:cubicBezTo>
                      <a:cubicBezTo>
                        <a:pt x="30" y="45"/>
                        <a:pt x="30" y="45"/>
                        <a:pt x="30" y="45"/>
                      </a:cubicBezTo>
                      <a:close/>
                      <a:moveTo>
                        <a:pt x="30" y="18"/>
                      </a:moveTo>
                      <a:cubicBezTo>
                        <a:pt x="30" y="19"/>
                        <a:pt x="30" y="18"/>
                        <a:pt x="30" y="19"/>
                      </a:cubicBezTo>
                      <a:cubicBezTo>
                        <a:pt x="30" y="19"/>
                        <a:pt x="30" y="18"/>
                        <a:pt x="30" y="18"/>
                      </a:cubicBezTo>
                      <a:cubicBezTo>
                        <a:pt x="30" y="18"/>
                        <a:pt x="30" y="18"/>
                        <a:pt x="30" y="18"/>
                      </a:cubicBezTo>
                      <a:close/>
                      <a:moveTo>
                        <a:pt x="30" y="41"/>
                      </a:moveTo>
                      <a:cubicBezTo>
                        <a:pt x="30" y="41"/>
                        <a:pt x="30" y="40"/>
                        <a:pt x="29" y="40"/>
                      </a:cubicBezTo>
                      <a:cubicBezTo>
                        <a:pt x="29" y="40"/>
                        <a:pt x="30" y="40"/>
                        <a:pt x="30" y="40"/>
                      </a:cubicBezTo>
                      <a:cubicBezTo>
                        <a:pt x="30" y="40"/>
                        <a:pt x="30" y="40"/>
                        <a:pt x="30" y="40"/>
                      </a:cubicBezTo>
                      <a:cubicBezTo>
                        <a:pt x="30" y="40"/>
                        <a:pt x="30" y="40"/>
                        <a:pt x="30" y="41"/>
                      </a:cubicBezTo>
                      <a:close/>
                      <a:moveTo>
                        <a:pt x="27" y="42"/>
                      </a:moveTo>
                      <a:cubicBezTo>
                        <a:pt x="27" y="42"/>
                        <a:pt x="26" y="42"/>
                        <a:pt x="27" y="41"/>
                      </a:cubicBezTo>
                      <a:cubicBezTo>
                        <a:pt x="27" y="41"/>
                        <a:pt x="27" y="42"/>
                        <a:pt x="27" y="42"/>
                      </a:cubicBezTo>
                      <a:close/>
                      <a:moveTo>
                        <a:pt x="27" y="23"/>
                      </a:moveTo>
                      <a:cubicBezTo>
                        <a:pt x="27" y="23"/>
                        <a:pt x="27" y="23"/>
                        <a:pt x="27" y="24"/>
                      </a:cubicBezTo>
                      <a:cubicBezTo>
                        <a:pt x="27" y="24"/>
                        <a:pt x="27" y="23"/>
                        <a:pt x="27" y="23"/>
                      </a:cubicBezTo>
                      <a:close/>
                      <a:moveTo>
                        <a:pt x="28" y="34"/>
                      </a:moveTo>
                      <a:cubicBezTo>
                        <a:pt x="27" y="34"/>
                        <a:pt x="27" y="34"/>
                        <a:pt x="27" y="34"/>
                      </a:cubicBezTo>
                      <a:cubicBezTo>
                        <a:pt x="27" y="34"/>
                        <a:pt x="28" y="34"/>
                        <a:pt x="28" y="34"/>
                      </a:cubicBezTo>
                      <a:close/>
                      <a:moveTo>
                        <a:pt x="28" y="43"/>
                      </a:moveTo>
                      <a:cubicBezTo>
                        <a:pt x="28" y="43"/>
                        <a:pt x="28" y="43"/>
                        <a:pt x="28" y="44"/>
                      </a:cubicBezTo>
                      <a:cubicBezTo>
                        <a:pt x="28" y="44"/>
                        <a:pt x="28" y="44"/>
                        <a:pt x="28" y="44"/>
                      </a:cubicBezTo>
                      <a:cubicBezTo>
                        <a:pt x="27" y="43"/>
                        <a:pt x="27" y="43"/>
                        <a:pt x="28" y="43"/>
                      </a:cubicBezTo>
                      <a:close/>
                      <a:moveTo>
                        <a:pt x="28" y="22"/>
                      </a:moveTo>
                      <a:cubicBezTo>
                        <a:pt x="28" y="21"/>
                        <a:pt x="28" y="21"/>
                        <a:pt x="28" y="21"/>
                      </a:cubicBezTo>
                      <a:cubicBezTo>
                        <a:pt x="28" y="21"/>
                        <a:pt x="28" y="21"/>
                        <a:pt x="28" y="21"/>
                      </a:cubicBezTo>
                      <a:cubicBezTo>
                        <a:pt x="28" y="21"/>
                        <a:pt x="28" y="22"/>
                        <a:pt x="28" y="22"/>
                      </a:cubicBezTo>
                      <a:close/>
                      <a:moveTo>
                        <a:pt x="28" y="22"/>
                      </a:moveTo>
                      <a:cubicBezTo>
                        <a:pt x="28" y="22"/>
                        <a:pt x="29" y="22"/>
                        <a:pt x="29" y="21"/>
                      </a:cubicBezTo>
                      <a:cubicBezTo>
                        <a:pt x="29" y="21"/>
                        <a:pt x="29" y="22"/>
                        <a:pt x="29" y="22"/>
                      </a:cubicBezTo>
                      <a:cubicBezTo>
                        <a:pt x="29" y="22"/>
                        <a:pt x="29" y="22"/>
                        <a:pt x="28" y="22"/>
                      </a:cubicBezTo>
                      <a:close/>
                      <a:moveTo>
                        <a:pt x="29" y="23"/>
                      </a:moveTo>
                      <a:cubicBezTo>
                        <a:pt x="29" y="23"/>
                        <a:pt x="30" y="23"/>
                        <a:pt x="30" y="24"/>
                      </a:cubicBezTo>
                      <a:cubicBezTo>
                        <a:pt x="29" y="24"/>
                        <a:pt x="29" y="23"/>
                        <a:pt x="29" y="23"/>
                      </a:cubicBezTo>
                      <a:cubicBezTo>
                        <a:pt x="29" y="23"/>
                        <a:pt x="29" y="22"/>
                        <a:pt x="29" y="23"/>
                      </a:cubicBezTo>
                      <a:close/>
                      <a:moveTo>
                        <a:pt x="30" y="19"/>
                      </a:moveTo>
                      <a:cubicBezTo>
                        <a:pt x="29" y="19"/>
                        <a:pt x="29" y="19"/>
                        <a:pt x="29" y="18"/>
                      </a:cubicBezTo>
                      <a:cubicBezTo>
                        <a:pt x="30" y="18"/>
                        <a:pt x="30" y="19"/>
                        <a:pt x="30" y="19"/>
                      </a:cubicBezTo>
                      <a:close/>
                      <a:moveTo>
                        <a:pt x="29" y="13"/>
                      </a:moveTo>
                      <a:cubicBezTo>
                        <a:pt x="29" y="13"/>
                        <a:pt x="29" y="14"/>
                        <a:pt x="29" y="14"/>
                      </a:cubicBezTo>
                      <a:cubicBezTo>
                        <a:pt x="29" y="14"/>
                        <a:pt x="29" y="13"/>
                        <a:pt x="29" y="13"/>
                      </a:cubicBezTo>
                      <a:close/>
                      <a:moveTo>
                        <a:pt x="29" y="18"/>
                      </a:moveTo>
                      <a:cubicBezTo>
                        <a:pt x="29" y="17"/>
                        <a:pt x="29" y="17"/>
                        <a:pt x="29" y="17"/>
                      </a:cubicBezTo>
                      <a:cubicBezTo>
                        <a:pt x="29" y="17"/>
                        <a:pt x="29" y="18"/>
                        <a:pt x="29" y="18"/>
                      </a:cubicBezTo>
                      <a:close/>
                      <a:moveTo>
                        <a:pt x="27" y="12"/>
                      </a:moveTo>
                      <a:cubicBezTo>
                        <a:pt x="27" y="12"/>
                        <a:pt x="27" y="12"/>
                        <a:pt x="27" y="13"/>
                      </a:cubicBezTo>
                      <a:cubicBezTo>
                        <a:pt x="27" y="13"/>
                        <a:pt x="27" y="12"/>
                        <a:pt x="27" y="12"/>
                      </a:cubicBezTo>
                      <a:cubicBezTo>
                        <a:pt x="27" y="12"/>
                        <a:pt x="27" y="12"/>
                        <a:pt x="27" y="12"/>
                      </a:cubicBezTo>
                      <a:close/>
                      <a:moveTo>
                        <a:pt x="27" y="13"/>
                      </a:moveTo>
                      <a:cubicBezTo>
                        <a:pt x="27" y="13"/>
                        <a:pt x="27" y="14"/>
                        <a:pt x="27" y="14"/>
                      </a:cubicBezTo>
                      <a:cubicBezTo>
                        <a:pt x="27" y="14"/>
                        <a:pt x="27" y="14"/>
                        <a:pt x="27" y="14"/>
                      </a:cubicBezTo>
                      <a:cubicBezTo>
                        <a:pt x="27" y="13"/>
                        <a:pt x="27" y="13"/>
                        <a:pt x="27" y="13"/>
                      </a:cubicBezTo>
                      <a:close/>
                      <a:moveTo>
                        <a:pt x="24" y="16"/>
                      </a:moveTo>
                      <a:cubicBezTo>
                        <a:pt x="24" y="15"/>
                        <a:pt x="24" y="15"/>
                        <a:pt x="24" y="14"/>
                      </a:cubicBezTo>
                      <a:cubicBezTo>
                        <a:pt x="24" y="14"/>
                        <a:pt x="23" y="13"/>
                        <a:pt x="23" y="13"/>
                      </a:cubicBezTo>
                      <a:cubicBezTo>
                        <a:pt x="24" y="13"/>
                        <a:pt x="24" y="12"/>
                        <a:pt x="24" y="11"/>
                      </a:cubicBezTo>
                      <a:cubicBezTo>
                        <a:pt x="24" y="11"/>
                        <a:pt x="25" y="11"/>
                        <a:pt x="25" y="11"/>
                      </a:cubicBezTo>
                      <a:cubicBezTo>
                        <a:pt x="25" y="12"/>
                        <a:pt x="25" y="12"/>
                        <a:pt x="24" y="12"/>
                      </a:cubicBezTo>
                      <a:cubicBezTo>
                        <a:pt x="25" y="12"/>
                        <a:pt x="25" y="13"/>
                        <a:pt x="25" y="13"/>
                      </a:cubicBezTo>
                      <a:cubicBezTo>
                        <a:pt x="25" y="13"/>
                        <a:pt x="25" y="13"/>
                        <a:pt x="25" y="13"/>
                      </a:cubicBezTo>
                      <a:cubicBezTo>
                        <a:pt x="25" y="14"/>
                        <a:pt x="25" y="14"/>
                        <a:pt x="26" y="14"/>
                      </a:cubicBezTo>
                      <a:cubicBezTo>
                        <a:pt x="26" y="14"/>
                        <a:pt x="26" y="13"/>
                        <a:pt x="26" y="13"/>
                      </a:cubicBezTo>
                      <a:cubicBezTo>
                        <a:pt x="26" y="13"/>
                        <a:pt x="27" y="14"/>
                        <a:pt x="26" y="14"/>
                      </a:cubicBezTo>
                      <a:cubicBezTo>
                        <a:pt x="27" y="14"/>
                        <a:pt x="27" y="14"/>
                        <a:pt x="28" y="15"/>
                      </a:cubicBezTo>
                      <a:cubicBezTo>
                        <a:pt x="28" y="16"/>
                        <a:pt x="27" y="15"/>
                        <a:pt x="28" y="16"/>
                      </a:cubicBezTo>
                      <a:cubicBezTo>
                        <a:pt x="27" y="16"/>
                        <a:pt x="27" y="16"/>
                        <a:pt x="27" y="16"/>
                      </a:cubicBezTo>
                      <a:cubicBezTo>
                        <a:pt x="27" y="17"/>
                        <a:pt x="27" y="17"/>
                        <a:pt x="27" y="17"/>
                      </a:cubicBezTo>
                      <a:cubicBezTo>
                        <a:pt x="28" y="17"/>
                        <a:pt x="28" y="18"/>
                        <a:pt x="28" y="17"/>
                      </a:cubicBezTo>
                      <a:cubicBezTo>
                        <a:pt x="29" y="18"/>
                        <a:pt x="28" y="18"/>
                        <a:pt x="28" y="19"/>
                      </a:cubicBezTo>
                      <a:cubicBezTo>
                        <a:pt x="28" y="19"/>
                        <a:pt x="28" y="19"/>
                        <a:pt x="28" y="20"/>
                      </a:cubicBezTo>
                      <a:cubicBezTo>
                        <a:pt x="29" y="20"/>
                        <a:pt x="29" y="19"/>
                        <a:pt x="29" y="19"/>
                      </a:cubicBezTo>
                      <a:cubicBezTo>
                        <a:pt x="29" y="19"/>
                        <a:pt x="29" y="19"/>
                        <a:pt x="29" y="19"/>
                      </a:cubicBezTo>
                      <a:cubicBezTo>
                        <a:pt x="29" y="20"/>
                        <a:pt x="29" y="19"/>
                        <a:pt x="29" y="20"/>
                      </a:cubicBezTo>
                      <a:cubicBezTo>
                        <a:pt x="29" y="20"/>
                        <a:pt x="29" y="20"/>
                        <a:pt x="29" y="21"/>
                      </a:cubicBezTo>
                      <a:cubicBezTo>
                        <a:pt x="29" y="21"/>
                        <a:pt x="29" y="20"/>
                        <a:pt x="29" y="20"/>
                      </a:cubicBezTo>
                      <a:cubicBezTo>
                        <a:pt x="28" y="20"/>
                        <a:pt x="27" y="20"/>
                        <a:pt x="27" y="21"/>
                      </a:cubicBezTo>
                      <a:cubicBezTo>
                        <a:pt x="27" y="21"/>
                        <a:pt x="27" y="21"/>
                        <a:pt x="27" y="21"/>
                      </a:cubicBezTo>
                      <a:cubicBezTo>
                        <a:pt x="27" y="20"/>
                        <a:pt x="27" y="20"/>
                        <a:pt x="27" y="20"/>
                      </a:cubicBezTo>
                      <a:cubicBezTo>
                        <a:pt x="27" y="20"/>
                        <a:pt x="27" y="19"/>
                        <a:pt x="27" y="19"/>
                      </a:cubicBezTo>
                      <a:cubicBezTo>
                        <a:pt x="27" y="19"/>
                        <a:pt x="27" y="19"/>
                        <a:pt x="26" y="19"/>
                      </a:cubicBezTo>
                      <a:cubicBezTo>
                        <a:pt x="26" y="19"/>
                        <a:pt x="26" y="19"/>
                        <a:pt x="26" y="18"/>
                      </a:cubicBezTo>
                      <a:cubicBezTo>
                        <a:pt x="26" y="18"/>
                        <a:pt x="26" y="19"/>
                        <a:pt x="25" y="19"/>
                      </a:cubicBezTo>
                      <a:cubicBezTo>
                        <a:pt x="25" y="18"/>
                        <a:pt x="25" y="19"/>
                        <a:pt x="25" y="19"/>
                      </a:cubicBezTo>
                      <a:cubicBezTo>
                        <a:pt x="24" y="18"/>
                        <a:pt x="25" y="18"/>
                        <a:pt x="25" y="17"/>
                      </a:cubicBezTo>
                      <a:cubicBezTo>
                        <a:pt x="25" y="17"/>
                        <a:pt x="25" y="18"/>
                        <a:pt x="26" y="18"/>
                      </a:cubicBezTo>
                      <a:cubicBezTo>
                        <a:pt x="26" y="18"/>
                        <a:pt x="25" y="16"/>
                        <a:pt x="25" y="16"/>
                      </a:cubicBezTo>
                      <a:cubicBezTo>
                        <a:pt x="24" y="16"/>
                        <a:pt x="23" y="19"/>
                        <a:pt x="25" y="21"/>
                      </a:cubicBezTo>
                      <a:cubicBezTo>
                        <a:pt x="24" y="21"/>
                        <a:pt x="24" y="20"/>
                        <a:pt x="24" y="20"/>
                      </a:cubicBezTo>
                      <a:cubicBezTo>
                        <a:pt x="24" y="20"/>
                        <a:pt x="24" y="21"/>
                        <a:pt x="23" y="21"/>
                      </a:cubicBezTo>
                      <a:cubicBezTo>
                        <a:pt x="23" y="20"/>
                        <a:pt x="23" y="19"/>
                        <a:pt x="23" y="19"/>
                      </a:cubicBezTo>
                      <a:cubicBezTo>
                        <a:pt x="23" y="19"/>
                        <a:pt x="23" y="19"/>
                        <a:pt x="23" y="19"/>
                      </a:cubicBezTo>
                      <a:cubicBezTo>
                        <a:pt x="24" y="19"/>
                        <a:pt x="23" y="16"/>
                        <a:pt x="24" y="16"/>
                      </a:cubicBezTo>
                      <a:close/>
                      <a:moveTo>
                        <a:pt x="25" y="20"/>
                      </a:moveTo>
                      <a:cubicBezTo>
                        <a:pt x="25" y="20"/>
                        <a:pt x="25" y="20"/>
                        <a:pt x="25" y="20"/>
                      </a:cubicBezTo>
                      <a:cubicBezTo>
                        <a:pt x="25" y="20"/>
                        <a:pt x="25" y="21"/>
                        <a:pt x="25" y="21"/>
                      </a:cubicBezTo>
                      <a:cubicBezTo>
                        <a:pt x="25" y="21"/>
                        <a:pt x="25" y="20"/>
                        <a:pt x="25" y="20"/>
                      </a:cubicBezTo>
                      <a:close/>
                      <a:moveTo>
                        <a:pt x="25" y="22"/>
                      </a:moveTo>
                      <a:cubicBezTo>
                        <a:pt x="25" y="22"/>
                        <a:pt x="25" y="22"/>
                        <a:pt x="25" y="22"/>
                      </a:cubicBezTo>
                      <a:cubicBezTo>
                        <a:pt x="24" y="22"/>
                        <a:pt x="24" y="21"/>
                        <a:pt x="24" y="21"/>
                      </a:cubicBezTo>
                      <a:cubicBezTo>
                        <a:pt x="25" y="21"/>
                        <a:pt x="25" y="22"/>
                        <a:pt x="25" y="22"/>
                      </a:cubicBezTo>
                      <a:close/>
                      <a:moveTo>
                        <a:pt x="26" y="24"/>
                      </a:moveTo>
                      <a:cubicBezTo>
                        <a:pt x="26" y="24"/>
                        <a:pt x="25" y="23"/>
                        <a:pt x="25" y="23"/>
                      </a:cubicBezTo>
                      <a:cubicBezTo>
                        <a:pt x="26" y="23"/>
                        <a:pt x="26" y="23"/>
                        <a:pt x="26" y="24"/>
                      </a:cubicBezTo>
                      <a:close/>
                      <a:moveTo>
                        <a:pt x="23" y="17"/>
                      </a:moveTo>
                      <a:cubicBezTo>
                        <a:pt x="23" y="18"/>
                        <a:pt x="22" y="18"/>
                        <a:pt x="22" y="18"/>
                      </a:cubicBezTo>
                      <a:cubicBezTo>
                        <a:pt x="22" y="17"/>
                        <a:pt x="22" y="17"/>
                        <a:pt x="23" y="17"/>
                      </a:cubicBezTo>
                      <a:close/>
                      <a:moveTo>
                        <a:pt x="22" y="15"/>
                      </a:moveTo>
                      <a:cubicBezTo>
                        <a:pt x="22" y="15"/>
                        <a:pt x="22" y="15"/>
                        <a:pt x="22" y="15"/>
                      </a:cubicBezTo>
                      <a:cubicBezTo>
                        <a:pt x="22" y="15"/>
                        <a:pt x="22" y="15"/>
                        <a:pt x="22" y="15"/>
                      </a:cubicBezTo>
                      <a:cubicBezTo>
                        <a:pt x="22" y="15"/>
                        <a:pt x="22" y="15"/>
                        <a:pt x="22" y="15"/>
                      </a:cubicBezTo>
                      <a:close/>
                      <a:moveTo>
                        <a:pt x="20" y="10"/>
                      </a:moveTo>
                      <a:cubicBezTo>
                        <a:pt x="20" y="11"/>
                        <a:pt x="20" y="11"/>
                        <a:pt x="20" y="11"/>
                      </a:cubicBezTo>
                      <a:cubicBezTo>
                        <a:pt x="20" y="12"/>
                        <a:pt x="21" y="12"/>
                        <a:pt x="21" y="12"/>
                      </a:cubicBezTo>
                      <a:cubicBezTo>
                        <a:pt x="22" y="12"/>
                        <a:pt x="22" y="12"/>
                        <a:pt x="23" y="13"/>
                      </a:cubicBezTo>
                      <a:cubicBezTo>
                        <a:pt x="23" y="14"/>
                        <a:pt x="22" y="13"/>
                        <a:pt x="22" y="14"/>
                      </a:cubicBezTo>
                      <a:cubicBezTo>
                        <a:pt x="22" y="14"/>
                        <a:pt x="22" y="14"/>
                        <a:pt x="22" y="14"/>
                      </a:cubicBezTo>
                      <a:cubicBezTo>
                        <a:pt x="22" y="14"/>
                        <a:pt x="21" y="13"/>
                        <a:pt x="21" y="13"/>
                      </a:cubicBezTo>
                      <a:cubicBezTo>
                        <a:pt x="21" y="12"/>
                        <a:pt x="20" y="13"/>
                        <a:pt x="20" y="12"/>
                      </a:cubicBezTo>
                      <a:cubicBezTo>
                        <a:pt x="20" y="12"/>
                        <a:pt x="20" y="13"/>
                        <a:pt x="19" y="13"/>
                      </a:cubicBezTo>
                      <a:cubicBezTo>
                        <a:pt x="19" y="12"/>
                        <a:pt x="20" y="11"/>
                        <a:pt x="19" y="10"/>
                      </a:cubicBezTo>
                      <a:cubicBezTo>
                        <a:pt x="20" y="10"/>
                        <a:pt x="20" y="10"/>
                        <a:pt x="20" y="10"/>
                      </a:cubicBezTo>
                      <a:close/>
                      <a:moveTo>
                        <a:pt x="20" y="17"/>
                      </a:moveTo>
                      <a:cubicBezTo>
                        <a:pt x="20" y="17"/>
                        <a:pt x="20" y="17"/>
                        <a:pt x="20" y="17"/>
                      </a:cubicBezTo>
                      <a:cubicBezTo>
                        <a:pt x="20" y="18"/>
                        <a:pt x="21" y="18"/>
                        <a:pt x="21" y="18"/>
                      </a:cubicBezTo>
                      <a:cubicBezTo>
                        <a:pt x="21" y="18"/>
                        <a:pt x="21" y="18"/>
                        <a:pt x="21" y="18"/>
                      </a:cubicBezTo>
                      <a:cubicBezTo>
                        <a:pt x="20" y="18"/>
                        <a:pt x="20" y="18"/>
                        <a:pt x="20" y="18"/>
                      </a:cubicBezTo>
                      <a:cubicBezTo>
                        <a:pt x="20" y="17"/>
                        <a:pt x="20" y="18"/>
                        <a:pt x="20" y="17"/>
                      </a:cubicBezTo>
                      <a:close/>
                      <a:moveTo>
                        <a:pt x="20" y="17"/>
                      </a:moveTo>
                      <a:cubicBezTo>
                        <a:pt x="20" y="16"/>
                        <a:pt x="20" y="16"/>
                        <a:pt x="20" y="16"/>
                      </a:cubicBezTo>
                      <a:cubicBezTo>
                        <a:pt x="19" y="15"/>
                        <a:pt x="20" y="15"/>
                        <a:pt x="21" y="16"/>
                      </a:cubicBezTo>
                      <a:cubicBezTo>
                        <a:pt x="21" y="16"/>
                        <a:pt x="20" y="16"/>
                        <a:pt x="20" y="17"/>
                      </a:cubicBezTo>
                      <a:close/>
                      <a:moveTo>
                        <a:pt x="20" y="14"/>
                      </a:moveTo>
                      <a:cubicBezTo>
                        <a:pt x="20" y="14"/>
                        <a:pt x="20" y="13"/>
                        <a:pt x="20" y="13"/>
                      </a:cubicBezTo>
                      <a:cubicBezTo>
                        <a:pt x="20" y="13"/>
                        <a:pt x="21" y="15"/>
                        <a:pt x="20" y="14"/>
                      </a:cubicBezTo>
                      <a:close/>
                      <a:moveTo>
                        <a:pt x="19" y="15"/>
                      </a:moveTo>
                      <a:cubicBezTo>
                        <a:pt x="19" y="15"/>
                        <a:pt x="19" y="15"/>
                        <a:pt x="19" y="15"/>
                      </a:cubicBezTo>
                      <a:cubicBezTo>
                        <a:pt x="19" y="15"/>
                        <a:pt x="19" y="15"/>
                        <a:pt x="19" y="15"/>
                      </a:cubicBezTo>
                      <a:close/>
                      <a:moveTo>
                        <a:pt x="18" y="9"/>
                      </a:moveTo>
                      <a:cubicBezTo>
                        <a:pt x="19" y="9"/>
                        <a:pt x="19" y="9"/>
                        <a:pt x="20" y="9"/>
                      </a:cubicBezTo>
                      <a:cubicBezTo>
                        <a:pt x="19" y="10"/>
                        <a:pt x="19" y="10"/>
                        <a:pt x="19" y="10"/>
                      </a:cubicBezTo>
                      <a:cubicBezTo>
                        <a:pt x="19" y="9"/>
                        <a:pt x="18" y="9"/>
                        <a:pt x="18" y="9"/>
                      </a:cubicBezTo>
                      <a:close/>
                      <a:moveTo>
                        <a:pt x="18" y="9"/>
                      </a:moveTo>
                      <a:cubicBezTo>
                        <a:pt x="18" y="9"/>
                        <a:pt x="18" y="9"/>
                        <a:pt x="18" y="9"/>
                      </a:cubicBezTo>
                      <a:cubicBezTo>
                        <a:pt x="17" y="9"/>
                        <a:pt x="17" y="9"/>
                        <a:pt x="17" y="8"/>
                      </a:cubicBezTo>
                      <a:cubicBezTo>
                        <a:pt x="18" y="8"/>
                        <a:pt x="18" y="9"/>
                        <a:pt x="18" y="9"/>
                      </a:cubicBezTo>
                      <a:close/>
                      <a:moveTo>
                        <a:pt x="17" y="13"/>
                      </a:moveTo>
                      <a:cubicBezTo>
                        <a:pt x="17" y="13"/>
                        <a:pt x="17" y="13"/>
                        <a:pt x="17" y="13"/>
                      </a:cubicBezTo>
                      <a:cubicBezTo>
                        <a:pt x="18" y="12"/>
                        <a:pt x="19" y="12"/>
                        <a:pt x="19" y="13"/>
                      </a:cubicBezTo>
                      <a:cubicBezTo>
                        <a:pt x="18" y="13"/>
                        <a:pt x="18" y="14"/>
                        <a:pt x="18" y="15"/>
                      </a:cubicBezTo>
                      <a:cubicBezTo>
                        <a:pt x="18" y="15"/>
                        <a:pt x="18" y="15"/>
                        <a:pt x="18" y="15"/>
                      </a:cubicBezTo>
                      <a:cubicBezTo>
                        <a:pt x="17" y="14"/>
                        <a:pt x="17" y="14"/>
                        <a:pt x="17" y="14"/>
                      </a:cubicBezTo>
                      <a:cubicBezTo>
                        <a:pt x="17" y="13"/>
                        <a:pt x="17" y="13"/>
                        <a:pt x="17" y="13"/>
                      </a:cubicBezTo>
                      <a:close/>
                      <a:moveTo>
                        <a:pt x="17" y="13"/>
                      </a:moveTo>
                      <a:cubicBezTo>
                        <a:pt x="17" y="14"/>
                        <a:pt x="17" y="14"/>
                        <a:pt x="17" y="14"/>
                      </a:cubicBezTo>
                      <a:cubicBezTo>
                        <a:pt x="17" y="14"/>
                        <a:pt x="17" y="14"/>
                        <a:pt x="17" y="15"/>
                      </a:cubicBezTo>
                      <a:cubicBezTo>
                        <a:pt x="16" y="14"/>
                        <a:pt x="16" y="14"/>
                        <a:pt x="17" y="13"/>
                      </a:cubicBezTo>
                      <a:close/>
                      <a:moveTo>
                        <a:pt x="14" y="12"/>
                      </a:moveTo>
                      <a:cubicBezTo>
                        <a:pt x="15" y="12"/>
                        <a:pt x="15" y="13"/>
                        <a:pt x="15" y="13"/>
                      </a:cubicBezTo>
                      <a:cubicBezTo>
                        <a:pt x="15" y="13"/>
                        <a:pt x="15" y="13"/>
                        <a:pt x="14" y="12"/>
                      </a:cubicBezTo>
                      <a:cubicBezTo>
                        <a:pt x="14" y="12"/>
                        <a:pt x="14" y="12"/>
                        <a:pt x="14" y="12"/>
                      </a:cubicBezTo>
                      <a:close/>
                      <a:moveTo>
                        <a:pt x="14" y="15"/>
                      </a:moveTo>
                      <a:cubicBezTo>
                        <a:pt x="14" y="15"/>
                        <a:pt x="14" y="15"/>
                        <a:pt x="14" y="15"/>
                      </a:cubicBezTo>
                      <a:cubicBezTo>
                        <a:pt x="14" y="15"/>
                        <a:pt x="13" y="15"/>
                        <a:pt x="14" y="15"/>
                      </a:cubicBezTo>
                      <a:cubicBezTo>
                        <a:pt x="14" y="15"/>
                        <a:pt x="14" y="15"/>
                        <a:pt x="14" y="15"/>
                      </a:cubicBezTo>
                      <a:close/>
                      <a:moveTo>
                        <a:pt x="14" y="12"/>
                      </a:moveTo>
                      <a:cubicBezTo>
                        <a:pt x="14" y="12"/>
                        <a:pt x="14" y="12"/>
                        <a:pt x="14" y="12"/>
                      </a:cubicBezTo>
                      <a:cubicBezTo>
                        <a:pt x="13" y="11"/>
                        <a:pt x="14" y="10"/>
                        <a:pt x="14" y="12"/>
                      </a:cubicBezTo>
                      <a:close/>
                      <a:moveTo>
                        <a:pt x="13" y="13"/>
                      </a:moveTo>
                      <a:cubicBezTo>
                        <a:pt x="14" y="14"/>
                        <a:pt x="13" y="14"/>
                        <a:pt x="13" y="14"/>
                      </a:cubicBezTo>
                      <a:cubicBezTo>
                        <a:pt x="12" y="14"/>
                        <a:pt x="12" y="14"/>
                        <a:pt x="12" y="14"/>
                      </a:cubicBezTo>
                      <a:cubicBezTo>
                        <a:pt x="13" y="13"/>
                        <a:pt x="13" y="13"/>
                        <a:pt x="13" y="13"/>
                      </a:cubicBezTo>
                      <a:close/>
                      <a:moveTo>
                        <a:pt x="12" y="16"/>
                      </a:moveTo>
                      <a:cubicBezTo>
                        <a:pt x="12" y="16"/>
                        <a:pt x="12" y="16"/>
                        <a:pt x="12" y="16"/>
                      </a:cubicBezTo>
                      <a:cubicBezTo>
                        <a:pt x="12" y="16"/>
                        <a:pt x="12" y="17"/>
                        <a:pt x="12" y="16"/>
                      </a:cubicBezTo>
                      <a:close/>
                      <a:moveTo>
                        <a:pt x="12" y="9"/>
                      </a:moveTo>
                      <a:cubicBezTo>
                        <a:pt x="12" y="10"/>
                        <a:pt x="12" y="9"/>
                        <a:pt x="12" y="10"/>
                      </a:cubicBezTo>
                      <a:cubicBezTo>
                        <a:pt x="10" y="9"/>
                        <a:pt x="11" y="8"/>
                        <a:pt x="12" y="9"/>
                      </a:cubicBezTo>
                      <a:close/>
                      <a:moveTo>
                        <a:pt x="11" y="12"/>
                      </a:moveTo>
                      <a:cubicBezTo>
                        <a:pt x="12" y="12"/>
                        <a:pt x="12" y="13"/>
                        <a:pt x="12" y="13"/>
                      </a:cubicBezTo>
                      <a:cubicBezTo>
                        <a:pt x="11" y="13"/>
                        <a:pt x="11" y="13"/>
                        <a:pt x="11" y="13"/>
                      </a:cubicBezTo>
                      <a:cubicBezTo>
                        <a:pt x="11" y="12"/>
                        <a:pt x="11" y="12"/>
                        <a:pt x="11" y="12"/>
                      </a:cubicBezTo>
                      <a:close/>
                      <a:moveTo>
                        <a:pt x="11" y="16"/>
                      </a:moveTo>
                      <a:cubicBezTo>
                        <a:pt x="11" y="16"/>
                        <a:pt x="11" y="16"/>
                        <a:pt x="11" y="16"/>
                      </a:cubicBezTo>
                      <a:cubicBezTo>
                        <a:pt x="11" y="16"/>
                        <a:pt x="12" y="16"/>
                        <a:pt x="11" y="16"/>
                      </a:cubicBezTo>
                      <a:close/>
                      <a:moveTo>
                        <a:pt x="8" y="4"/>
                      </a:moveTo>
                      <a:cubicBezTo>
                        <a:pt x="8" y="4"/>
                        <a:pt x="8" y="5"/>
                        <a:pt x="8" y="5"/>
                      </a:cubicBezTo>
                      <a:cubicBezTo>
                        <a:pt x="8" y="5"/>
                        <a:pt x="7" y="5"/>
                        <a:pt x="8" y="4"/>
                      </a:cubicBezTo>
                      <a:close/>
                      <a:moveTo>
                        <a:pt x="8" y="6"/>
                      </a:moveTo>
                      <a:cubicBezTo>
                        <a:pt x="8" y="6"/>
                        <a:pt x="8" y="6"/>
                        <a:pt x="8" y="6"/>
                      </a:cubicBezTo>
                      <a:cubicBezTo>
                        <a:pt x="8" y="6"/>
                        <a:pt x="8" y="6"/>
                        <a:pt x="8" y="5"/>
                      </a:cubicBezTo>
                      <a:cubicBezTo>
                        <a:pt x="8" y="5"/>
                        <a:pt x="8" y="6"/>
                        <a:pt x="8" y="5"/>
                      </a:cubicBezTo>
                      <a:cubicBezTo>
                        <a:pt x="8" y="5"/>
                        <a:pt x="8" y="5"/>
                        <a:pt x="9" y="4"/>
                      </a:cubicBezTo>
                      <a:cubicBezTo>
                        <a:pt x="9" y="5"/>
                        <a:pt x="9" y="5"/>
                        <a:pt x="9" y="6"/>
                      </a:cubicBezTo>
                      <a:cubicBezTo>
                        <a:pt x="9" y="6"/>
                        <a:pt x="8" y="6"/>
                        <a:pt x="9" y="6"/>
                      </a:cubicBezTo>
                      <a:cubicBezTo>
                        <a:pt x="9" y="6"/>
                        <a:pt x="9" y="6"/>
                        <a:pt x="10" y="6"/>
                      </a:cubicBezTo>
                      <a:cubicBezTo>
                        <a:pt x="10" y="5"/>
                        <a:pt x="10" y="5"/>
                        <a:pt x="10" y="5"/>
                      </a:cubicBezTo>
                      <a:cubicBezTo>
                        <a:pt x="10" y="5"/>
                        <a:pt x="10" y="5"/>
                        <a:pt x="11" y="5"/>
                      </a:cubicBezTo>
                      <a:cubicBezTo>
                        <a:pt x="11" y="6"/>
                        <a:pt x="11" y="7"/>
                        <a:pt x="11" y="7"/>
                      </a:cubicBezTo>
                      <a:cubicBezTo>
                        <a:pt x="10" y="7"/>
                        <a:pt x="9" y="7"/>
                        <a:pt x="9" y="7"/>
                      </a:cubicBezTo>
                      <a:cubicBezTo>
                        <a:pt x="9" y="7"/>
                        <a:pt x="9" y="7"/>
                        <a:pt x="9" y="7"/>
                      </a:cubicBezTo>
                      <a:cubicBezTo>
                        <a:pt x="9" y="8"/>
                        <a:pt x="9" y="7"/>
                        <a:pt x="10" y="7"/>
                      </a:cubicBezTo>
                      <a:cubicBezTo>
                        <a:pt x="10" y="8"/>
                        <a:pt x="10" y="8"/>
                        <a:pt x="11" y="9"/>
                      </a:cubicBezTo>
                      <a:cubicBezTo>
                        <a:pt x="11" y="10"/>
                        <a:pt x="10" y="10"/>
                        <a:pt x="10" y="11"/>
                      </a:cubicBezTo>
                      <a:cubicBezTo>
                        <a:pt x="10" y="11"/>
                        <a:pt x="10" y="11"/>
                        <a:pt x="10" y="11"/>
                      </a:cubicBezTo>
                      <a:cubicBezTo>
                        <a:pt x="11" y="13"/>
                        <a:pt x="10" y="13"/>
                        <a:pt x="10" y="14"/>
                      </a:cubicBezTo>
                      <a:cubicBezTo>
                        <a:pt x="10" y="14"/>
                        <a:pt x="10" y="14"/>
                        <a:pt x="10" y="13"/>
                      </a:cubicBezTo>
                      <a:cubicBezTo>
                        <a:pt x="10" y="13"/>
                        <a:pt x="10" y="13"/>
                        <a:pt x="10" y="12"/>
                      </a:cubicBezTo>
                      <a:cubicBezTo>
                        <a:pt x="10" y="12"/>
                        <a:pt x="9" y="12"/>
                        <a:pt x="9" y="12"/>
                      </a:cubicBezTo>
                      <a:cubicBezTo>
                        <a:pt x="10" y="12"/>
                        <a:pt x="10" y="11"/>
                        <a:pt x="10" y="10"/>
                      </a:cubicBezTo>
                      <a:cubicBezTo>
                        <a:pt x="9" y="10"/>
                        <a:pt x="9" y="11"/>
                        <a:pt x="9" y="11"/>
                      </a:cubicBezTo>
                      <a:cubicBezTo>
                        <a:pt x="8" y="11"/>
                        <a:pt x="8" y="11"/>
                        <a:pt x="8" y="11"/>
                      </a:cubicBezTo>
                      <a:cubicBezTo>
                        <a:pt x="7" y="10"/>
                        <a:pt x="8" y="10"/>
                        <a:pt x="8" y="9"/>
                      </a:cubicBezTo>
                      <a:cubicBezTo>
                        <a:pt x="8" y="9"/>
                        <a:pt x="8" y="9"/>
                        <a:pt x="8" y="9"/>
                      </a:cubicBezTo>
                      <a:cubicBezTo>
                        <a:pt x="8" y="8"/>
                        <a:pt x="7" y="8"/>
                        <a:pt x="7" y="8"/>
                      </a:cubicBezTo>
                      <a:cubicBezTo>
                        <a:pt x="7" y="7"/>
                        <a:pt x="7" y="7"/>
                        <a:pt x="7" y="7"/>
                      </a:cubicBezTo>
                      <a:cubicBezTo>
                        <a:pt x="8" y="7"/>
                        <a:pt x="7" y="6"/>
                        <a:pt x="8" y="6"/>
                      </a:cubicBezTo>
                      <a:close/>
                      <a:moveTo>
                        <a:pt x="8" y="35"/>
                      </a:moveTo>
                      <a:cubicBezTo>
                        <a:pt x="9" y="35"/>
                        <a:pt x="8" y="35"/>
                        <a:pt x="8" y="34"/>
                      </a:cubicBezTo>
                      <a:cubicBezTo>
                        <a:pt x="8" y="34"/>
                        <a:pt x="8" y="34"/>
                        <a:pt x="8" y="35"/>
                      </a:cubicBezTo>
                      <a:close/>
                      <a:moveTo>
                        <a:pt x="8" y="32"/>
                      </a:moveTo>
                      <a:cubicBezTo>
                        <a:pt x="8" y="32"/>
                        <a:pt x="8" y="32"/>
                        <a:pt x="8" y="32"/>
                      </a:cubicBezTo>
                      <a:cubicBezTo>
                        <a:pt x="8" y="33"/>
                        <a:pt x="8" y="32"/>
                        <a:pt x="8" y="32"/>
                      </a:cubicBezTo>
                      <a:close/>
                      <a:moveTo>
                        <a:pt x="7" y="14"/>
                      </a:moveTo>
                      <a:cubicBezTo>
                        <a:pt x="7" y="14"/>
                        <a:pt x="7" y="13"/>
                        <a:pt x="7" y="13"/>
                      </a:cubicBezTo>
                      <a:cubicBezTo>
                        <a:pt x="7" y="13"/>
                        <a:pt x="7" y="13"/>
                        <a:pt x="7" y="13"/>
                      </a:cubicBezTo>
                      <a:cubicBezTo>
                        <a:pt x="8" y="13"/>
                        <a:pt x="8" y="13"/>
                        <a:pt x="8" y="13"/>
                      </a:cubicBezTo>
                      <a:cubicBezTo>
                        <a:pt x="8" y="13"/>
                        <a:pt x="8" y="13"/>
                        <a:pt x="8" y="14"/>
                      </a:cubicBezTo>
                      <a:cubicBezTo>
                        <a:pt x="9" y="14"/>
                        <a:pt x="9" y="14"/>
                        <a:pt x="9" y="14"/>
                      </a:cubicBezTo>
                      <a:cubicBezTo>
                        <a:pt x="9" y="14"/>
                        <a:pt x="10" y="15"/>
                        <a:pt x="9" y="15"/>
                      </a:cubicBezTo>
                      <a:cubicBezTo>
                        <a:pt x="9" y="15"/>
                        <a:pt x="8" y="14"/>
                        <a:pt x="7" y="14"/>
                      </a:cubicBezTo>
                      <a:close/>
                      <a:moveTo>
                        <a:pt x="7" y="11"/>
                      </a:moveTo>
                      <a:cubicBezTo>
                        <a:pt x="6" y="10"/>
                        <a:pt x="7" y="10"/>
                        <a:pt x="7" y="10"/>
                      </a:cubicBezTo>
                      <a:cubicBezTo>
                        <a:pt x="7" y="11"/>
                        <a:pt x="7" y="11"/>
                        <a:pt x="7" y="11"/>
                      </a:cubicBezTo>
                      <a:close/>
                      <a:moveTo>
                        <a:pt x="8" y="12"/>
                      </a:moveTo>
                      <a:cubicBezTo>
                        <a:pt x="9" y="12"/>
                        <a:pt x="9" y="13"/>
                        <a:pt x="9" y="13"/>
                      </a:cubicBezTo>
                      <a:cubicBezTo>
                        <a:pt x="9" y="13"/>
                        <a:pt x="9" y="13"/>
                        <a:pt x="9" y="13"/>
                      </a:cubicBezTo>
                      <a:cubicBezTo>
                        <a:pt x="8" y="13"/>
                        <a:pt x="8" y="12"/>
                        <a:pt x="8" y="12"/>
                      </a:cubicBezTo>
                      <a:close/>
                      <a:moveTo>
                        <a:pt x="9" y="15"/>
                      </a:moveTo>
                      <a:cubicBezTo>
                        <a:pt x="9" y="15"/>
                        <a:pt x="9" y="16"/>
                        <a:pt x="10" y="16"/>
                      </a:cubicBezTo>
                      <a:cubicBezTo>
                        <a:pt x="10" y="16"/>
                        <a:pt x="10" y="16"/>
                        <a:pt x="10" y="16"/>
                      </a:cubicBezTo>
                      <a:cubicBezTo>
                        <a:pt x="9" y="16"/>
                        <a:pt x="9" y="16"/>
                        <a:pt x="9" y="15"/>
                      </a:cubicBezTo>
                      <a:close/>
                      <a:moveTo>
                        <a:pt x="9" y="34"/>
                      </a:moveTo>
                      <a:cubicBezTo>
                        <a:pt x="9" y="34"/>
                        <a:pt x="9" y="34"/>
                        <a:pt x="9" y="34"/>
                      </a:cubicBezTo>
                      <a:cubicBezTo>
                        <a:pt x="9" y="34"/>
                        <a:pt x="9" y="34"/>
                        <a:pt x="9" y="34"/>
                      </a:cubicBezTo>
                      <a:cubicBezTo>
                        <a:pt x="9" y="34"/>
                        <a:pt x="9" y="34"/>
                        <a:pt x="9" y="34"/>
                      </a:cubicBezTo>
                      <a:close/>
                      <a:moveTo>
                        <a:pt x="10" y="15"/>
                      </a:moveTo>
                      <a:cubicBezTo>
                        <a:pt x="10" y="16"/>
                        <a:pt x="10" y="16"/>
                        <a:pt x="10" y="15"/>
                      </a:cubicBezTo>
                      <a:cubicBezTo>
                        <a:pt x="10" y="15"/>
                        <a:pt x="10" y="15"/>
                        <a:pt x="10" y="15"/>
                      </a:cubicBezTo>
                      <a:close/>
                      <a:moveTo>
                        <a:pt x="10" y="38"/>
                      </a:moveTo>
                      <a:cubicBezTo>
                        <a:pt x="10" y="39"/>
                        <a:pt x="9" y="38"/>
                        <a:pt x="9" y="39"/>
                      </a:cubicBezTo>
                      <a:cubicBezTo>
                        <a:pt x="9" y="39"/>
                        <a:pt x="9" y="38"/>
                        <a:pt x="9" y="38"/>
                      </a:cubicBezTo>
                      <a:cubicBezTo>
                        <a:pt x="9" y="38"/>
                        <a:pt x="10" y="38"/>
                        <a:pt x="10" y="38"/>
                      </a:cubicBezTo>
                      <a:close/>
                      <a:moveTo>
                        <a:pt x="7" y="9"/>
                      </a:moveTo>
                      <a:cubicBezTo>
                        <a:pt x="7" y="9"/>
                        <a:pt x="7" y="10"/>
                        <a:pt x="7" y="10"/>
                      </a:cubicBezTo>
                      <a:cubicBezTo>
                        <a:pt x="7" y="10"/>
                        <a:pt x="7" y="10"/>
                        <a:pt x="7" y="10"/>
                      </a:cubicBezTo>
                      <a:cubicBezTo>
                        <a:pt x="7" y="10"/>
                        <a:pt x="6" y="10"/>
                        <a:pt x="7" y="10"/>
                      </a:cubicBezTo>
                      <a:cubicBezTo>
                        <a:pt x="6" y="9"/>
                        <a:pt x="7" y="9"/>
                        <a:pt x="7" y="9"/>
                      </a:cubicBezTo>
                      <a:close/>
                      <a:moveTo>
                        <a:pt x="7" y="12"/>
                      </a:moveTo>
                      <a:cubicBezTo>
                        <a:pt x="7" y="12"/>
                        <a:pt x="6" y="12"/>
                        <a:pt x="6" y="11"/>
                      </a:cubicBezTo>
                      <a:cubicBezTo>
                        <a:pt x="6" y="10"/>
                        <a:pt x="7" y="11"/>
                        <a:pt x="7" y="12"/>
                      </a:cubicBezTo>
                      <a:close/>
                      <a:moveTo>
                        <a:pt x="6" y="12"/>
                      </a:moveTo>
                      <a:cubicBezTo>
                        <a:pt x="6" y="13"/>
                        <a:pt x="5" y="13"/>
                        <a:pt x="4" y="13"/>
                      </a:cubicBezTo>
                      <a:cubicBezTo>
                        <a:pt x="5" y="12"/>
                        <a:pt x="5" y="12"/>
                        <a:pt x="6" y="12"/>
                      </a:cubicBezTo>
                      <a:close/>
                      <a:moveTo>
                        <a:pt x="5" y="14"/>
                      </a:moveTo>
                      <a:cubicBezTo>
                        <a:pt x="5" y="14"/>
                        <a:pt x="5" y="14"/>
                        <a:pt x="5" y="14"/>
                      </a:cubicBezTo>
                      <a:cubicBezTo>
                        <a:pt x="5" y="14"/>
                        <a:pt x="4" y="14"/>
                        <a:pt x="4" y="13"/>
                      </a:cubicBezTo>
                      <a:cubicBezTo>
                        <a:pt x="5" y="13"/>
                        <a:pt x="5" y="13"/>
                        <a:pt x="5" y="14"/>
                      </a:cubicBezTo>
                      <a:close/>
                      <a:moveTo>
                        <a:pt x="4" y="23"/>
                      </a:moveTo>
                      <a:cubicBezTo>
                        <a:pt x="5" y="23"/>
                        <a:pt x="5" y="23"/>
                        <a:pt x="4" y="23"/>
                      </a:cubicBezTo>
                      <a:cubicBezTo>
                        <a:pt x="4" y="23"/>
                        <a:pt x="4" y="23"/>
                        <a:pt x="4" y="23"/>
                      </a:cubicBezTo>
                      <a:close/>
                      <a:moveTo>
                        <a:pt x="5" y="24"/>
                      </a:moveTo>
                      <a:cubicBezTo>
                        <a:pt x="4" y="24"/>
                        <a:pt x="4" y="24"/>
                        <a:pt x="4" y="24"/>
                      </a:cubicBezTo>
                      <a:cubicBezTo>
                        <a:pt x="4" y="24"/>
                        <a:pt x="5" y="24"/>
                        <a:pt x="5" y="24"/>
                      </a:cubicBezTo>
                      <a:close/>
                      <a:moveTo>
                        <a:pt x="3" y="33"/>
                      </a:moveTo>
                      <a:cubicBezTo>
                        <a:pt x="3" y="33"/>
                        <a:pt x="3" y="33"/>
                        <a:pt x="3" y="33"/>
                      </a:cubicBezTo>
                      <a:cubicBezTo>
                        <a:pt x="3" y="33"/>
                        <a:pt x="3" y="33"/>
                        <a:pt x="3" y="33"/>
                      </a:cubicBezTo>
                      <a:cubicBezTo>
                        <a:pt x="3" y="32"/>
                        <a:pt x="2" y="32"/>
                        <a:pt x="2" y="32"/>
                      </a:cubicBezTo>
                      <a:cubicBezTo>
                        <a:pt x="3" y="31"/>
                        <a:pt x="2" y="30"/>
                        <a:pt x="2" y="30"/>
                      </a:cubicBezTo>
                      <a:cubicBezTo>
                        <a:pt x="3" y="30"/>
                        <a:pt x="3" y="30"/>
                        <a:pt x="3" y="31"/>
                      </a:cubicBezTo>
                      <a:cubicBezTo>
                        <a:pt x="3" y="31"/>
                        <a:pt x="3" y="31"/>
                        <a:pt x="3" y="31"/>
                      </a:cubicBezTo>
                      <a:cubicBezTo>
                        <a:pt x="3" y="31"/>
                        <a:pt x="3" y="32"/>
                        <a:pt x="3" y="32"/>
                      </a:cubicBezTo>
                      <a:cubicBezTo>
                        <a:pt x="3" y="32"/>
                        <a:pt x="3" y="31"/>
                        <a:pt x="4" y="32"/>
                      </a:cubicBezTo>
                      <a:cubicBezTo>
                        <a:pt x="4" y="32"/>
                        <a:pt x="3" y="33"/>
                        <a:pt x="3" y="33"/>
                      </a:cubicBezTo>
                      <a:close/>
                      <a:moveTo>
                        <a:pt x="3" y="29"/>
                      </a:moveTo>
                      <a:cubicBezTo>
                        <a:pt x="3" y="29"/>
                        <a:pt x="3" y="29"/>
                        <a:pt x="3" y="29"/>
                      </a:cubicBezTo>
                      <a:cubicBezTo>
                        <a:pt x="3" y="29"/>
                        <a:pt x="3" y="30"/>
                        <a:pt x="3" y="30"/>
                      </a:cubicBezTo>
                      <a:cubicBezTo>
                        <a:pt x="3" y="30"/>
                        <a:pt x="3" y="29"/>
                        <a:pt x="3" y="29"/>
                      </a:cubicBezTo>
                      <a:close/>
                      <a:moveTo>
                        <a:pt x="4" y="33"/>
                      </a:moveTo>
                      <a:cubicBezTo>
                        <a:pt x="4" y="33"/>
                        <a:pt x="4" y="33"/>
                        <a:pt x="4" y="34"/>
                      </a:cubicBezTo>
                      <a:cubicBezTo>
                        <a:pt x="4" y="33"/>
                        <a:pt x="4" y="33"/>
                        <a:pt x="4" y="33"/>
                      </a:cubicBezTo>
                      <a:cubicBezTo>
                        <a:pt x="4" y="33"/>
                        <a:pt x="4" y="33"/>
                        <a:pt x="4" y="33"/>
                      </a:cubicBezTo>
                      <a:close/>
                      <a:moveTo>
                        <a:pt x="4" y="31"/>
                      </a:moveTo>
                      <a:cubicBezTo>
                        <a:pt x="4" y="31"/>
                        <a:pt x="4" y="31"/>
                        <a:pt x="4" y="31"/>
                      </a:cubicBezTo>
                      <a:cubicBezTo>
                        <a:pt x="4" y="31"/>
                        <a:pt x="4" y="31"/>
                        <a:pt x="4" y="31"/>
                      </a:cubicBezTo>
                      <a:close/>
                      <a:moveTo>
                        <a:pt x="5" y="32"/>
                      </a:moveTo>
                      <a:cubicBezTo>
                        <a:pt x="5" y="32"/>
                        <a:pt x="4" y="32"/>
                        <a:pt x="4" y="32"/>
                      </a:cubicBezTo>
                      <a:cubicBezTo>
                        <a:pt x="4" y="32"/>
                        <a:pt x="4" y="32"/>
                        <a:pt x="5" y="32"/>
                      </a:cubicBezTo>
                      <a:close/>
                      <a:moveTo>
                        <a:pt x="4" y="20"/>
                      </a:moveTo>
                      <a:cubicBezTo>
                        <a:pt x="4" y="20"/>
                        <a:pt x="4" y="19"/>
                        <a:pt x="4" y="19"/>
                      </a:cubicBezTo>
                      <a:cubicBezTo>
                        <a:pt x="4" y="20"/>
                        <a:pt x="4" y="21"/>
                        <a:pt x="4" y="20"/>
                      </a:cubicBezTo>
                      <a:close/>
                      <a:moveTo>
                        <a:pt x="4" y="25"/>
                      </a:moveTo>
                      <a:cubicBezTo>
                        <a:pt x="4" y="25"/>
                        <a:pt x="4" y="25"/>
                        <a:pt x="4" y="25"/>
                      </a:cubicBezTo>
                      <a:cubicBezTo>
                        <a:pt x="4" y="25"/>
                        <a:pt x="4" y="25"/>
                        <a:pt x="4" y="24"/>
                      </a:cubicBezTo>
                      <a:cubicBezTo>
                        <a:pt x="4" y="24"/>
                        <a:pt x="4" y="25"/>
                        <a:pt x="4" y="25"/>
                      </a:cubicBezTo>
                      <a:close/>
                      <a:moveTo>
                        <a:pt x="4" y="23"/>
                      </a:moveTo>
                      <a:cubicBezTo>
                        <a:pt x="3" y="23"/>
                        <a:pt x="3" y="22"/>
                        <a:pt x="3" y="22"/>
                      </a:cubicBezTo>
                      <a:cubicBezTo>
                        <a:pt x="3" y="22"/>
                        <a:pt x="4" y="23"/>
                        <a:pt x="4" y="23"/>
                      </a:cubicBezTo>
                      <a:close/>
                      <a:moveTo>
                        <a:pt x="2" y="27"/>
                      </a:moveTo>
                      <a:cubicBezTo>
                        <a:pt x="2" y="27"/>
                        <a:pt x="2" y="26"/>
                        <a:pt x="2" y="26"/>
                      </a:cubicBezTo>
                      <a:cubicBezTo>
                        <a:pt x="2" y="25"/>
                        <a:pt x="2" y="26"/>
                        <a:pt x="2" y="26"/>
                      </a:cubicBezTo>
                      <a:cubicBezTo>
                        <a:pt x="2" y="25"/>
                        <a:pt x="2" y="25"/>
                        <a:pt x="2" y="25"/>
                      </a:cubicBezTo>
                      <a:cubicBezTo>
                        <a:pt x="3" y="25"/>
                        <a:pt x="3" y="25"/>
                        <a:pt x="3" y="25"/>
                      </a:cubicBezTo>
                      <a:cubicBezTo>
                        <a:pt x="3" y="26"/>
                        <a:pt x="3" y="26"/>
                        <a:pt x="2" y="27"/>
                      </a:cubicBezTo>
                      <a:close/>
                      <a:moveTo>
                        <a:pt x="3" y="21"/>
                      </a:moveTo>
                      <a:cubicBezTo>
                        <a:pt x="3" y="21"/>
                        <a:pt x="2" y="21"/>
                        <a:pt x="2" y="21"/>
                      </a:cubicBezTo>
                      <a:cubicBezTo>
                        <a:pt x="3" y="21"/>
                        <a:pt x="3" y="21"/>
                        <a:pt x="3" y="21"/>
                      </a:cubicBezTo>
                      <a:cubicBezTo>
                        <a:pt x="3" y="21"/>
                        <a:pt x="3" y="21"/>
                        <a:pt x="3" y="21"/>
                      </a:cubicBezTo>
                      <a:close/>
                      <a:moveTo>
                        <a:pt x="3" y="18"/>
                      </a:moveTo>
                      <a:cubicBezTo>
                        <a:pt x="2" y="18"/>
                        <a:pt x="2" y="17"/>
                        <a:pt x="3" y="17"/>
                      </a:cubicBezTo>
                      <a:cubicBezTo>
                        <a:pt x="3" y="18"/>
                        <a:pt x="3" y="18"/>
                        <a:pt x="3" y="18"/>
                      </a:cubicBezTo>
                      <a:cubicBezTo>
                        <a:pt x="3" y="18"/>
                        <a:pt x="3" y="18"/>
                        <a:pt x="3" y="18"/>
                      </a:cubicBezTo>
                      <a:close/>
                      <a:moveTo>
                        <a:pt x="3" y="14"/>
                      </a:moveTo>
                      <a:cubicBezTo>
                        <a:pt x="3" y="15"/>
                        <a:pt x="3" y="15"/>
                        <a:pt x="3" y="15"/>
                      </a:cubicBezTo>
                      <a:cubicBezTo>
                        <a:pt x="2" y="15"/>
                        <a:pt x="2" y="14"/>
                        <a:pt x="3" y="14"/>
                      </a:cubicBezTo>
                      <a:close/>
                      <a:moveTo>
                        <a:pt x="3" y="16"/>
                      </a:moveTo>
                      <a:cubicBezTo>
                        <a:pt x="3" y="17"/>
                        <a:pt x="2" y="16"/>
                        <a:pt x="2" y="16"/>
                      </a:cubicBezTo>
                      <a:cubicBezTo>
                        <a:pt x="2" y="16"/>
                        <a:pt x="3" y="16"/>
                        <a:pt x="3" y="16"/>
                      </a:cubicBezTo>
                      <a:close/>
                      <a:moveTo>
                        <a:pt x="2" y="13"/>
                      </a:moveTo>
                      <a:cubicBezTo>
                        <a:pt x="2" y="13"/>
                        <a:pt x="2" y="14"/>
                        <a:pt x="2" y="14"/>
                      </a:cubicBezTo>
                      <a:cubicBezTo>
                        <a:pt x="2" y="14"/>
                        <a:pt x="2" y="13"/>
                        <a:pt x="2" y="13"/>
                      </a:cubicBezTo>
                      <a:close/>
                      <a:moveTo>
                        <a:pt x="1" y="12"/>
                      </a:moveTo>
                      <a:cubicBezTo>
                        <a:pt x="1" y="13"/>
                        <a:pt x="2" y="14"/>
                        <a:pt x="1" y="14"/>
                      </a:cubicBezTo>
                      <a:cubicBezTo>
                        <a:pt x="1" y="13"/>
                        <a:pt x="1" y="13"/>
                        <a:pt x="1" y="13"/>
                      </a:cubicBezTo>
                      <a:cubicBezTo>
                        <a:pt x="1" y="13"/>
                        <a:pt x="1" y="12"/>
                        <a:pt x="1" y="12"/>
                      </a:cubicBezTo>
                      <a:close/>
                      <a:moveTo>
                        <a:pt x="1" y="14"/>
                      </a:moveTo>
                      <a:cubicBezTo>
                        <a:pt x="1" y="14"/>
                        <a:pt x="2" y="15"/>
                        <a:pt x="2" y="14"/>
                      </a:cubicBezTo>
                      <a:cubicBezTo>
                        <a:pt x="2" y="15"/>
                        <a:pt x="1" y="14"/>
                        <a:pt x="1" y="14"/>
                      </a:cubicBezTo>
                      <a:cubicBezTo>
                        <a:pt x="1" y="14"/>
                        <a:pt x="1" y="14"/>
                        <a:pt x="1" y="14"/>
                      </a:cubicBezTo>
                      <a:close/>
                      <a:moveTo>
                        <a:pt x="1" y="18"/>
                      </a:moveTo>
                      <a:cubicBezTo>
                        <a:pt x="1" y="18"/>
                        <a:pt x="1" y="18"/>
                        <a:pt x="1" y="19"/>
                      </a:cubicBezTo>
                      <a:cubicBezTo>
                        <a:pt x="1" y="19"/>
                        <a:pt x="1" y="18"/>
                        <a:pt x="1" y="18"/>
                      </a:cubicBezTo>
                      <a:close/>
                      <a:moveTo>
                        <a:pt x="1" y="19"/>
                      </a:moveTo>
                      <a:cubicBezTo>
                        <a:pt x="1" y="19"/>
                        <a:pt x="2" y="19"/>
                        <a:pt x="2" y="20"/>
                      </a:cubicBezTo>
                      <a:cubicBezTo>
                        <a:pt x="2" y="20"/>
                        <a:pt x="1" y="20"/>
                        <a:pt x="1" y="20"/>
                      </a:cubicBezTo>
                      <a:cubicBezTo>
                        <a:pt x="1" y="19"/>
                        <a:pt x="1" y="19"/>
                        <a:pt x="1" y="19"/>
                      </a:cubicBezTo>
                      <a:close/>
                      <a:moveTo>
                        <a:pt x="1" y="29"/>
                      </a:moveTo>
                      <a:cubicBezTo>
                        <a:pt x="1" y="29"/>
                        <a:pt x="1" y="28"/>
                        <a:pt x="2" y="29"/>
                      </a:cubicBezTo>
                      <a:cubicBezTo>
                        <a:pt x="2" y="29"/>
                        <a:pt x="2" y="29"/>
                        <a:pt x="2" y="30"/>
                      </a:cubicBezTo>
                      <a:cubicBezTo>
                        <a:pt x="2" y="29"/>
                        <a:pt x="2" y="30"/>
                        <a:pt x="1" y="29"/>
                      </a:cubicBezTo>
                      <a:close/>
                      <a:moveTo>
                        <a:pt x="4" y="36"/>
                      </a:moveTo>
                      <a:cubicBezTo>
                        <a:pt x="3" y="36"/>
                        <a:pt x="3" y="36"/>
                        <a:pt x="2" y="35"/>
                      </a:cubicBezTo>
                      <a:cubicBezTo>
                        <a:pt x="2" y="35"/>
                        <a:pt x="3" y="35"/>
                        <a:pt x="2" y="35"/>
                      </a:cubicBezTo>
                      <a:cubicBezTo>
                        <a:pt x="2" y="35"/>
                        <a:pt x="2" y="35"/>
                        <a:pt x="2" y="35"/>
                      </a:cubicBezTo>
                      <a:cubicBezTo>
                        <a:pt x="2" y="34"/>
                        <a:pt x="2" y="34"/>
                        <a:pt x="2" y="35"/>
                      </a:cubicBezTo>
                      <a:cubicBezTo>
                        <a:pt x="2" y="34"/>
                        <a:pt x="2" y="33"/>
                        <a:pt x="2" y="32"/>
                      </a:cubicBezTo>
                      <a:cubicBezTo>
                        <a:pt x="3" y="32"/>
                        <a:pt x="2" y="33"/>
                        <a:pt x="2" y="33"/>
                      </a:cubicBezTo>
                      <a:cubicBezTo>
                        <a:pt x="3" y="34"/>
                        <a:pt x="3" y="34"/>
                        <a:pt x="4" y="35"/>
                      </a:cubicBezTo>
                      <a:cubicBezTo>
                        <a:pt x="3" y="35"/>
                        <a:pt x="3" y="35"/>
                        <a:pt x="4" y="36"/>
                      </a:cubicBezTo>
                      <a:close/>
                      <a:moveTo>
                        <a:pt x="4" y="37"/>
                      </a:moveTo>
                      <a:cubicBezTo>
                        <a:pt x="4" y="36"/>
                        <a:pt x="4" y="35"/>
                        <a:pt x="4" y="34"/>
                      </a:cubicBezTo>
                      <a:cubicBezTo>
                        <a:pt x="4" y="34"/>
                        <a:pt x="4" y="34"/>
                        <a:pt x="4" y="34"/>
                      </a:cubicBezTo>
                      <a:cubicBezTo>
                        <a:pt x="4" y="33"/>
                        <a:pt x="4" y="33"/>
                        <a:pt x="5" y="33"/>
                      </a:cubicBezTo>
                      <a:cubicBezTo>
                        <a:pt x="5" y="34"/>
                        <a:pt x="5" y="34"/>
                        <a:pt x="5" y="34"/>
                      </a:cubicBezTo>
                      <a:cubicBezTo>
                        <a:pt x="5" y="35"/>
                        <a:pt x="5" y="35"/>
                        <a:pt x="5" y="35"/>
                      </a:cubicBezTo>
                      <a:cubicBezTo>
                        <a:pt x="5" y="35"/>
                        <a:pt x="5" y="35"/>
                        <a:pt x="5" y="36"/>
                      </a:cubicBezTo>
                      <a:cubicBezTo>
                        <a:pt x="5" y="36"/>
                        <a:pt x="5" y="36"/>
                        <a:pt x="5" y="36"/>
                      </a:cubicBezTo>
                      <a:cubicBezTo>
                        <a:pt x="5" y="37"/>
                        <a:pt x="5" y="37"/>
                        <a:pt x="4" y="37"/>
                      </a:cubicBezTo>
                      <a:close/>
                      <a:moveTo>
                        <a:pt x="5" y="19"/>
                      </a:moveTo>
                      <a:cubicBezTo>
                        <a:pt x="5" y="19"/>
                        <a:pt x="5" y="19"/>
                        <a:pt x="5" y="19"/>
                      </a:cubicBezTo>
                      <a:cubicBezTo>
                        <a:pt x="5" y="19"/>
                        <a:pt x="5" y="19"/>
                        <a:pt x="5" y="18"/>
                      </a:cubicBezTo>
                      <a:cubicBezTo>
                        <a:pt x="5" y="18"/>
                        <a:pt x="4" y="18"/>
                        <a:pt x="4" y="18"/>
                      </a:cubicBezTo>
                      <a:cubicBezTo>
                        <a:pt x="4" y="17"/>
                        <a:pt x="4" y="16"/>
                        <a:pt x="4" y="15"/>
                      </a:cubicBezTo>
                      <a:cubicBezTo>
                        <a:pt x="5" y="16"/>
                        <a:pt x="5" y="15"/>
                        <a:pt x="6" y="15"/>
                      </a:cubicBezTo>
                      <a:cubicBezTo>
                        <a:pt x="6" y="16"/>
                        <a:pt x="5" y="16"/>
                        <a:pt x="6" y="17"/>
                      </a:cubicBezTo>
                      <a:cubicBezTo>
                        <a:pt x="5" y="17"/>
                        <a:pt x="5" y="17"/>
                        <a:pt x="5" y="17"/>
                      </a:cubicBezTo>
                      <a:cubicBezTo>
                        <a:pt x="5" y="17"/>
                        <a:pt x="5" y="17"/>
                        <a:pt x="4" y="17"/>
                      </a:cubicBezTo>
                      <a:cubicBezTo>
                        <a:pt x="5" y="18"/>
                        <a:pt x="5" y="18"/>
                        <a:pt x="5" y="18"/>
                      </a:cubicBezTo>
                      <a:cubicBezTo>
                        <a:pt x="5" y="18"/>
                        <a:pt x="5" y="18"/>
                        <a:pt x="6" y="18"/>
                      </a:cubicBezTo>
                      <a:cubicBezTo>
                        <a:pt x="6" y="19"/>
                        <a:pt x="5" y="19"/>
                        <a:pt x="5" y="19"/>
                      </a:cubicBezTo>
                      <a:close/>
                      <a:moveTo>
                        <a:pt x="5" y="26"/>
                      </a:moveTo>
                      <a:cubicBezTo>
                        <a:pt x="6" y="26"/>
                        <a:pt x="6" y="26"/>
                        <a:pt x="6" y="27"/>
                      </a:cubicBezTo>
                      <a:cubicBezTo>
                        <a:pt x="6" y="27"/>
                        <a:pt x="5" y="27"/>
                        <a:pt x="5" y="26"/>
                      </a:cubicBezTo>
                      <a:close/>
                      <a:moveTo>
                        <a:pt x="5" y="6"/>
                      </a:moveTo>
                      <a:cubicBezTo>
                        <a:pt x="6" y="6"/>
                        <a:pt x="6" y="6"/>
                        <a:pt x="6" y="7"/>
                      </a:cubicBezTo>
                      <a:cubicBezTo>
                        <a:pt x="5" y="6"/>
                        <a:pt x="6" y="6"/>
                        <a:pt x="5" y="6"/>
                      </a:cubicBezTo>
                      <a:close/>
                      <a:moveTo>
                        <a:pt x="6" y="36"/>
                      </a:moveTo>
                      <a:cubicBezTo>
                        <a:pt x="6" y="35"/>
                        <a:pt x="6" y="35"/>
                        <a:pt x="6" y="34"/>
                      </a:cubicBezTo>
                      <a:cubicBezTo>
                        <a:pt x="6" y="35"/>
                        <a:pt x="7" y="35"/>
                        <a:pt x="7" y="35"/>
                      </a:cubicBezTo>
                      <a:cubicBezTo>
                        <a:pt x="7" y="34"/>
                        <a:pt x="7" y="34"/>
                        <a:pt x="7" y="34"/>
                      </a:cubicBezTo>
                      <a:cubicBezTo>
                        <a:pt x="7" y="34"/>
                        <a:pt x="7" y="34"/>
                        <a:pt x="7" y="34"/>
                      </a:cubicBezTo>
                      <a:cubicBezTo>
                        <a:pt x="8" y="34"/>
                        <a:pt x="7" y="34"/>
                        <a:pt x="7" y="35"/>
                      </a:cubicBezTo>
                      <a:cubicBezTo>
                        <a:pt x="8" y="35"/>
                        <a:pt x="8" y="35"/>
                        <a:pt x="9" y="35"/>
                      </a:cubicBezTo>
                      <a:cubicBezTo>
                        <a:pt x="9" y="36"/>
                        <a:pt x="9" y="36"/>
                        <a:pt x="9" y="36"/>
                      </a:cubicBezTo>
                      <a:cubicBezTo>
                        <a:pt x="8" y="36"/>
                        <a:pt x="8" y="36"/>
                        <a:pt x="8" y="35"/>
                      </a:cubicBezTo>
                      <a:cubicBezTo>
                        <a:pt x="8" y="36"/>
                        <a:pt x="8" y="36"/>
                        <a:pt x="8" y="36"/>
                      </a:cubicBezTo>
                      <a:cubicBezTo>
                        <a:pt x="7" y="36"/>
                        <a:pt x="8" y="37"/>
                        <a:pt x="7" y="37"/>
                      </a:cubicBezTo>
                      <a:cubicBezTo>
                        <a:pt x="7" y="36"/>
                        <a:pt x="7" y="36"/>
                        <a:pt x="7" y="36"/>
                      </a:cubicBezTo>
                      <a:cubicBezTo>
                        <a:pt x="7" y="35"/>
                        <a:pt x="6" y="35"/>
                        <a:pt x="6" y="36"/>
                      </a:cubicBezTo>
                      <a:close/>
                      <a:moveTo>
                        <a:pt x="8" y="39"/>
                      </a:moveTo>
                      <a:cubicBezTo>
                        <a:pt x="8" y="39"/>
                        <a:pt x="8" y="39"/>
                        <a:pt x="8" y="38"/>
                      </a:cubicBezTo>
                      <a:cubicBezTo>
                        <a:pt x="8" y="38"/>
                        <a:pt x="8" y="39"/>
                        <a:pt x="7" y="39"/>
                      </a:cubicBezTo>
                      <a:cubicBezTo>
                        <a:pt x="7" y="38"/>
                        <a:pt x="7" y="37"/>
                        <a:pt x="8" y="38"/>
                      </a:cubicBezTo>
                      <a:cubicBezTo>
                        <a:pt x="8" y="37"/>
                        <a:pt x="8" y="37"/>
                        <a:pt x="9" y="37"/>
                      </a:cubicBezTo>
                      <a:cubicBezTo>
                        <a:pt x="8" y="38"/>
                        <a:pt x="9" y="39"/>
                        <a:pt x="8" y="39"/>
                      </a:cubicBezTo>
                      <a:close/>
                      <a:moveTo>
                        <a:pt x="10" y="36"/>
                      </a:moveTo>
                      <a:cubicBezTo>
                        <a:pt x="9" y="36"/>
                        <a:pt x="9" y="36"/>
                        <a:pt x="9" y="36"/>
                      </a:cubicBezTo>
                      <a:cubicBezTo>
                        <a:pt x="9" y="35"/>
                        <a:pt x="10" y="36"/>
                        <a:pt x="10" y="36"/>
                      </a:cubicBezTo>
                      <a:close/>
                      <a:moveTo>
                        <a:pt x="9" y="40"/>
                      </a:moveTo>
                      <a:cubicBezTo>
                        <a:pt x="9" y="40"/>
                        <a:pt x="10" y="41"/>
                        <a:pt x="10" y="41"/>
                      </a:cubicBezTo>
                      <a:cubicBezTo>
                        <a:pt x="10" y="41"/>
                        <a:pt x="9" y="41"/>
                        <a:pt x="9" y="40"/>
                      </a:cubicBezTo>
                      <a:close/>
                      <a:moveTo>
                        <a:pt x="10" y="36"/>
                      </a:moveTo>
                      <a:cubicBezTo>
                        <a:pt x="10" y="36"/>
                        <a:pt x="11" y="37"/>
                        <a:pt x="11" y="37"/>
                      </a:cubicBezTo>
                      <a:cubicBezTo>
                        <a:pt x="11" y="37"/>
                        <a:pt x="11" y="37"/>
                        <a:pt x="10" y="37"/>
                      </a:cubicBezTo>
                      <a:cubicBezTo>
                        <a:pt x="10" y="37"/>
                        <a:pt x="10" y="37"/>
                        <a:pt x="10" y="36"/>
                      </a:cubicBezTo>
                      <a:close/>
                      <a:moveTo>
                        <a:pt x="11" y="41"/>
                      </a:moveTo>
                      <a:cubicBezTo>
                        <a:pt x="11" y="41"/>
                        <a:pt x="11" y="41"/>
                        <a:pt x="11" y="41"/>
                      </a:cubicBezTo>
                      <a:cubicBezTo>
                        <a:pt x="11" y="42"/>
                        <a:pt x="11" y="41"/>
                        <a:pt x="11" y="41"/>
                      </a:cubicBezTo>
                      <a:close/>
                      <a:moveTo>
                        <a:pt x="11" y="35"/>
                      </a:moveTo>
                      <a:cubicBezTo>
                        <a:pt x="11" y="35"/>
                        <a:pt x="12" y="35"/>
                        <a:pt x="12" y="35"/>
                      </a:cubicBezTo>
                      <a:cubicBezTo>
                        <a:pt x="11" y="35"/>
                        <a:pt x="11" y="35"/>
                        <a:pt x="11" y="35"/>
                      </a:cubicBezTo>
                      <a:close/>
                      <a:moveTo>
                        <a:pt x="11" y="39"/>
                      </a:moveTo>
                      <a:cubicBezTo>
                        <a:pt x="11" y="39"/>
                        <a:pt x="11" y="39"/>
                        <a:pt x="11" y="39"/>
                      </a:cubicBezTo>
                      <a:cubicBezTo>
                        <a:pt x="12" y="39"/>
                        <a:pt x="12" y="39"/>
                        <a:pt x="11" y="39"/>
                      </a:cubicBezTo>
                      <a:close/>
                      <a:moveTo>
                        <a:pt x="12" y="38"/>
                      </a:moveTo>
                      <a:cubicBezTo>
                        <a:pt x="11" y="38"/>
                        <a:pt x="11" y="37"/>
                        <a:pt x="12" y="37"/>
                      </a:cubicBezTo>
                      <a:cubicBezTo>
                        <a:pt x="12" y="37"/>
                        <a:pt x="12" y="38"/>
                        <a:pt x="12" y="38"/>
                      </a:cubicBezTo>
                      <a:close/>
                      <a:moveTo>
                        <a:pt x="12" y="42"/>
                      </a:moveTo>
                      <a:cubicBezTo>
                        <a:pt x="12" y="42"/>
                        <a:pt x="13" y="42"/>
                        <a:pt x="13" y="42"/>
                      </a:cubicBezTo>
                      <a:cubicBezTo>
                        <a:pt x="13" y="42"/>
                        <a:pt x="13" y="42"/>
                        <a:pt x="12" y="42"/>
                      </a:cubicBezTo>
                      <a:close/>
                      <a:moveTo>
                        <a:pt x="14" y="43"/>
                      </a:moveTo>
                      <a:cubicBezTo>
                        <a:pt x="14" y="43"/>
                        <a:pt x="14" y="42"/>
                        <a:pt x="13" y="42"/>
                      </a:cubicBezTo>
                      <a:cubicBezTo>
                        <a:pt x="13" y="42"/>
                        <a:pt x="14" y="42"/>
                        <a:pt x="14" y="42"/>
                      </a:cubicBezTo>
                      <a:cubicBezTo>
                        <a:pt x="14" y="43"/>
                        <a:pt x="14" y="43"/>
                        <a:pt x="14" y="43"/>
                      </a:cubicBezTo>
                      <a:close/>
                      <a:moveTo>
                        <a:pt x="19" y="43"/>
                      </a:moveTo>
                      <a:cubicBezTo>
                        <a:pt x="19" y="43"/>
                        <a:pt x="19" y="43"/>
                        <a:pt x="19" y="43"/>
                      </a:cubicBezTo>
                      <a:cubicBezTo>
                        <a:pt x="19" y="43"/>
                        <a:pt x="19" y="43"/>
                        <a:pt x="19" y="43"/>
                      </a:cubicBezTo>
                      <a:cubicBezTo>
                        <a:pt x="18" y="43"/>
                        <a:pt x="18" y="43"/>
                        <a:pt x="19" y="43"/>
                      </a:cubicBezTo>
                      <a:close/>
                      <a:moveTo>
                        <a:pt x="20" y="26"/>
                      </a:moveTo>
                      <a:cubicBezTo>
                        <a:pt x="20" y="26"/>
                        <a:pt x="20" y="26"/>
                        <a:pt x="20" y="25"/>
                      </a:cubicBezTo>
                      <a:cubicBezTo>
                        <a:pt x="20" y="26"/>
                        <a:pt x="20" y="26"/>
                        <a:pt x="20" y="26"/>
                      </a:cubicBezTo>
                      <a:cubicBezTo>
                        <a:pt x="20" y="26"/>
                        <a:pt x="20" y="26"/>
                        <a:pt x="20" y="26"/>
                      </a:cubicBezTo>
                      <a:close/>
                      <a:moveTo>
                        <a:pt x="20" y="42"/>
                      </a:moveTo>
                      <a:cubicBezTo>
                        <a:pt x="21" y="42"/>
                        <a:pt x="21" y="43"/>
                        <a:pt x="21" y="43"/>
                      </a:cubicBezTo>
                      <a:cubicBezTo>
                        <a:pt x="20" y="43"/>
                        <a:pt x="20" y="42"/>
                        <a:pt x="20" y="42"/>
                      </a:cubicBezTo>
                      <a:close/>
                      <a:moveTo>
                        <a:pt x="20" y="38"/>
                      </a:moveTo>
                      <a:cubicBezTo>
                        <a:pt x="21" y="38"/>
                        <a:pt x="21" y="39"/>
                        <a:pt x="21" y="39"/>
                      </a:cubicBezTo>
                      <a:cubicBezTo>
                        <a:pt x="21" y="39"/>
                        <a:pt x="21" y="39"/>
                        <a:pt x="21" y="39"/>
                      </a:cubicBezTo>
                      <a:cubicBezTo>
                        <a:pt x="20" y="39"/>
                        <a:pt x="20" y="39"/>
                        <a:pt x="20" y="38"/>
                      </a:cubicBezTo>
                      <a:close/>
                      <a:moveTo>
                        <a:pt x="20" y="44"/>
                      </a:moveTo>
                      <a:cubicBezTo>
                        <a:pt x="21" y="44"/>
                        <a:pt x="21" y="44"/>
                        <a:pt x="21" y="44"/>
                      </a:cubicBezTo>
                      <a:cubicBezTo>
                        <a:pt x="21" y="45"/>
                        <a:pt x="20" y="44"/>
                        <a:pt x="20" y="44"/>
                      </a:cubicBezTo>
                      <a:close/>
                      <a:moveTo>
                        <a:pt x="21" y="46"/>
                      </a:moveTo>
                      <a:cubicBezTo>
                        <a:pt x="21" y="46"/>
                        <a:pt x="21" y="46"/>
                        <a:pt x="21" y="46"/>
                      </a:cubicBezTo>
                      <a:cubicBezTo>
                        <a:pt x="21" y="46"/>
                        <a:pt x="21" y="46"/>
                        <a:pt x="21" y="46"/>
                      </a:cubicBezTo>
                      <a:close/>
                      <a:moveTo>
                        <a:pt x="22" y="40"/>
                      </a:moveTo>
                      <a:cubicBezTo>
                        <a:pt x="21" y="40"/>
                        <a:pt x="21" y="39"/>
                        <a:pt x="21" y="39"/>
                      </a:cubicBezTo>
                      <a:cubicBezTo>
                        <a:pt x="22" y="39"/>
                        <a:pt x="22" y="40"/>
                        <a:pt x="22" y="40"/>
                      </a:cubicBezTo>
                      <a:close/>
                      <a:moveTo>
                        <a:pt x="23" y="37"/>
                      </a:moveTo>
                      <a:cubicBezTo>
                        <a:pt x="23" y="36"/>
                        <a:pt x="24" y="36"/>
                        <a:pt x="24" y="37"/>
                      </a:cubicBezTo>
                      <a:cubicBezTo>
                        <a:pt x="24" y="37"/>
                        <a:pt x="24" y="37"/>
                        <a:pt x="23" y="37"/>
                      </a:cubicBezTo>
                      <a:close/>
                      <a:moveTo>
                        <a:pt x="24" y="35"/>
                      </a:moveTo>
                      <a:cubicBezTo>
                        <a:pt x="23" y="34"/>
                        <a:pt x="23" y="34"/>
                        <a:pt x="23" y="34"/>
                      </a:cubicBezTo>
                      <a:cubicBezTo>
                        <a:pt x="24" y="34"/>
                        <a:pt x="24" y="35"/>
                        <a:pt x="24" y="35"/>
                      </a:cubicBezTo>
                      <a:close/>
                      <a:moveTo>
                        <a:pt x="24" y="36"/>
                      </a:moveTo>
                      <a:cubicBezTo>
                        <a:pt x="24" y="36"/>
                        <a:pt x="24" y="36"/>
                        <a:pt x="24" y="36"/>
                      </a:cubicBezTo>
                      <a:cubicBezTo>
                        <a:pt x="24" y="36"/>
                        <a:pt x="23" y="36"/>
                        <a:pt x="23" y="35"/>
                      </a:cubicBezTo>
                      <a:cubicBezTo>
                        <a:pt x="24" y="35"/>
                        <a:pt x="24" y="35"/>
                        <a:pt x="24" y="36"/>
                      </a:cubicBezTo>
                      <a:close/>
                      <a:moveTo>
                        <a:pt x="25" y="38"/>
                      </a:moveTo>
                      <a:cubicBezTo>
                        <a:pt x="25" y="38"/>
                        <a:pt x="25" y="38"/>
                        <a:pt x="25" y="38"/>
                      </a:cubicBezTo>
                      <a:cubicBezTo>
                        <a:pt x="25" y="38"/>
                        <a:pt x="25" y="38"/>
                        <a:pt x="25" y="38"/>
                      </a:cubicBezTo>
                      <a:cubicBezTo>
                        <a:pt x="25" y="38"/>
                        <a:pt x="25" y="38"/>
                        <a:pt x="25" y="38"/>
                      </a:cubicBezTo>
                      <a:close/>
                      <a:moveTo>
                        <a:pt x="23" y="26"/>
                      </a:moveTo>
                      <a:cubicBezTo>
                        <a:pt x="23" y="26"/>
                        <a:pt x="23" y="25"/>
                        <a:pt x="22" y="25"/>
                      </a:cubicBezTo>
                      <a:cubicBezTo>
                        <a:pt x="21" y="24"/>
                        <a:pt x="20" y="24"/>
                        <a:pt x="19" y="24"/>
                      </a:cubicBezTo>
                      <a:cubicBezTo>
                        <a:pt x="19" y="24"/>
                        <a:pt x="19" y="24"/>
                        <a:pt x="19" y="23"/>
                      </a:cubicBezTo>
                      <a:cubicBezTo>
                        <a:pt x="18" y="23"/>
                        <a:pt x="19" y="24"/>
                        <a:pt x="19" y="25"/>
                      </a:cubicBezTo>
                      <a:cubicBezTo>
                        <a:pt x="19" y="27"/>
                        <a:pt x="18" y="29"/>
                        <a:pt x="19" y="31"/>
                      </a:cubicBezTo>
                      <a:cubicBezTo>
                        <a:pt x="18" y="31"/>
                        <a:pt x="19" y="32"/>
                        <a:pt x="18" y="33"/>
                      </a:cubicBezTo>
                      <a:cubicBezTo>
                        <a:pt x="19" y="33"/>
                        <a:pt x="19" y="34"/>
                        <a:pt x="19" y="34"/>
                      </a:cubicBezTo>
                      <a:cubicBezTo>
                        <a:pt x="18" y="36"/>
                        <a:pt x="19" y="40"/>
                        <a:pt x="18" y="41"/>
                      </a:cubicBezTo>
                      <a:cubicBezTo>
                        <a:pt x="18" y="42"/>
                        <a:pt x="17" y="43"/>
                        <a:pt x="16" y="42"/>
                      </a:cubicBezTo>
                      <a:cubicBezTo>
                        <a:pt x="14" y="42"/>
                        <a:pt x="12" y="40"/>
                        <a:pt x="12" y="37"/>
                      </a:cubicBezTo>
                      <a:cubicBezTo>
                        <a:pt x="13" y="37"/>
                        <a:pt x="14" y="39"/>
                        <a:pt x="14" y="40"/>
                      </a:cubicBezTo>
                      <a:cubicBezTo>
                        <a:pt x="16" y="41"/>
                        <a:pt x="18" y="41"/>
                        <a:pt x="17" y="39"/>
                      </a:cubicBezTo>
                      <a:cubicBezTo>
                        <a:pt x="17" y="38"/>
                        <a:pt x="17" y="38"/>
                        <a:pt x="17" y="38"/>
                      </a:cubicBezTo>
                      <a:cubicBezTo>
                        <a:pt x="17" y="36"/>
                        <a:pt x="17" y="33"/>
                        <a:pt x="17" y="30"/>
                      </a:cubicBezTo>
                      <a:cubicBezTo>
                        <a:pt x="17" y="28"/>
                        <a:pt x="17" y="25"/>
                        <a:pt x="17" y="23"/>
                      </a:cubicBezTo>
                      <a:cubicBezTo>
                        <a:pt x="17" y="22"/>
                        <a:pt x="17" y="23"/>
                        <a:pt x="16" y="23"/>
                      </a:cubicBezTo>
                      <a:cubicBezTo>
                        <a:pt x="16" y="22"/>
                        <a:pt x="13" y="21"/>
                        <a:pt x="13" y="22"/>
                      </a:cubicBezTo>
                      <a:cubicBezTo>
                        <a:pt x="12" y="21"/>
                        <a:pt x="11" y="20"/>
                        <a:pt x="10" y="20"/>
                      </a:cubicBezTo>
                      <a:cubicBezTo>
                        <a:pt x="11" y="18"/>
                        <a:pt x="13" y="18"/>
                        <a:pt x="15" y="17"/>
                      </a:cubicBezTo>
                      <a:cubicBezTo>
                        <a:pt x="16" y="18"/>
                        <a:pt x="17" y="18"/>
                        <a:pt x="17" y="18"/>
                      </a:cubicBezTo>
                      <a:cubicBezTo>
                        <a:pt x="17" y="18"/>
                        <a:pt x="17" y="18"/>
                        <a:pt x="17" y="17"/>
                      </a:cubicBezTo>
                      <a:cubicBezTo>
                        <a:pt x="18" y="17"/>
                        <a:pt x="18" y="17"/>
                        <a:pt x="19" y="18"/>
                      </a:cubicBezTo>
                      <a:cubicBezTo>
                        <a:pt x="19" y="18"/>
                        <a:pt x="18" y="18"/>
                        <a:pt x="18" y="18"/>
                      </a:cubicBezTo>
                      <a:cubicBezTo>
                        <a:pt x="19" y="19"/>
                        <a:pt x="21" y="20"/>
                        <a:pt x="23" y="22"/>
                      </a:cubicBezTo>
                      <a:cubicBezTo>
                        <a:pt x="23" y="22"/>
                        <a:pt x="23" y="22"/>
                        <a:pt x="24" y="22"/>
                      </a:cubicBezTo>
                      <a:cubicBezTo>
                        <a:pt x="24" y="23"/>
                        <a:pt x="25" y="24"/>
                        <a:pt x="26" y="25"/>
                      </a:cubicBezTo>
                      <a:cubicBezTo>
                        <a:pt x="26" y="25"/>
                        <a:pt x="26" y="25"/>
                        <a:pt x="26" y="25"/>
                      </a:cubicBezTo>
                      <a:cubicBezTo>
                        <a:pt x="27" y="26"/>
                        <a:pt x="26" y="26"/>
                        <a:pt x="26" y="27"/>
                      </a:cubicBezTo>
                      <a:cubicBezTo>
                        <a:pt x="25" y="26"/>
                        <a:pt x="24" y="25"/>
                        <a:pt x="23" y="26"/>
                      </a:cubicBezTo>
                      <a:close/>
                      <a:moveTo>
                        <a:pt x="13" y="34"/>
                      </a:moveTo>
                      <a:cubicBezTo>
                        <a:pt x="13" y="34"/>
                        <a:pt x="14" y="34"/>
                        <a:pt x="14" y="34"/>
                      </a:cubicBezTo>
                      <a:cubicBezTo>
                        <a:pt x="14" y="35"/>
                        <a:pt x="14" y="35"/>
                        <a:pt x="13" y="35"/>
                      </a:cubicBezTo>
                      <a:cubicBezTo>
                        <a:pt x="13" y="34"/>
                        <a:pt x="13" y="34"/>
                        <a:pt x="13" y="34"/>
                      </a:cubicBezTo>
                      <a:close/>
                      <a:moveTo>
                        <a:pt x="16" y="35"/>
                      </a:moveTo>
                      <a:cubicBezTo>
                        <a:pt x="16" y="35"/>
                        <a:pt x="17" y="36"/>
                        <a:pt x="17" y="36"/>
                      </a:cubicBezTo>
                      <a:cubicBezTo>
                        <a:pt x="17" y="36"/>
                        <a:pt x="16" y="36"/>
                        <a:pt x="16" y="35"/>
                      </a:cubicBezTo>
                      <a:close/>
                      <a:moveTo>
                        <a:pt x="26" y="43"/>
                      </a:moveTo>
                      <a:cubicBezTo>
                        <a:pt x="26" y="43"/>
                        <a:pt x="26" y="42"/>
                        <a:pt x="26" y="42"/>
                      </a:cubicBezTo>
                      <a:cubicBezTo>
                        <a:pt x="26" y="42"/>
                        <a:pt x="26" y="42"/>
                        <a:pt x="26" y="42"/>
                      </a:cubicBezTo>
                      <a:cubicBezTo>
                        <a:pt x="26" y="42"/>
                        <a:pt x="26" y="42"/>
                        <a:pt x="26" y="43"/>
                      </a:cubicBezTo>
                      <a:cubicBezTo>
                        <a:pt x="26" y="43"/>
                        <a:pt x="26" y="43"/>
                        <a:pt x="26" y="43"/>
                      </a:cubicBezTo>
                      <a:close/>
                      <a:moveTo>
                        <a:pt x="27" y="48"/>
                      </a:moveTo>
                      <a:cubicBezTo>
                        <a:pt x="27" y="48"/>
                        <a:pt x="27" y="47"/>
                        <a:pt x="27" y="47"/>
                      </a:cubicBezTo>
                      <a:cubicBezTo>
                        <a:pt x="27" y="47"/>
                        <a:pt x="27" y="47"/>
                        <a:pt x="28" y="47"/>
                      </a:cubicBezTo>
                      <a:cubicBezTo>
                        <a:pt x="28" y="48"/>
                        <a:pt x="27" y="48"/>
                        <a:pt x="27" y="48"/>
                      </a:cubicBezTo>
                      <a:close/>
                      <a:moveTo>
                        <a:pt x="28" y="46"/>
                      </a:moveTo>
                      <a:cubicBezTo>
                        <a:pt x="29" y="46"/>
                        <a:pt x="29" y="46"/>
                        <a:pt x="29" y="46"/>
                      </a:cubicBezTo>
                      <a:cubicBezTo>
                        <a:pt x="28" y="46"/>
                        <a:pt x="28" y="46"/>
                        <a:pt x="28" y="46"/>
                      </a:cubicBezTo>
                      <a:close/>
                      <a:moveTo>
                        <a:pt x="28" y="46"/>
                      </a:moveTo>
                      <a:cubicBezTo>
                        <a:pt x="28" y="45"/>
                        <a:pt x="28" y="45"/>
                        <a:pt x="28" y="45"/>
                      </a:cubicBezTo>
                      <a:cubicBezTo>
                        <a:pt x="27" y="45"/>
                        <a:pt x="27" y="45"/>
                        <a:pt x="27" y="46"/>
                      </a:cubicBezTo>
                      <a:cubicBezTo>
                        <a:pt x="26" y="45"/>
                        <a:pt x="27" y="46"/>
                        <a:pt x="26" y="46"/>
                      </a:cubicBezTo>
                      <a:cubicBezTo>
                        <a:pt x="26" y="45"/>
                        <a:pt x="26" y="45"/>
                        <a:pt x="26" y="44"/>
                      </a:cubicBezTo>
                      <a:cubicBezTo>
                        <a:pt x="26" y="44"/>
                        <a:pt x="26" y="44"/>
                        <a:pt x="26" y="44"/>
                      </a:cubicBezTo>
                      <a:cubicBezTo>
                        <a:pt x="27" y="44"/>
                        <a:pt x="27" y="45"/>
                        <a:pt x="27" y="44"/>
                      </a:cubicBezTo>
                      <a:cubicBezTo>
                        <a:pt x="27" y="44"/>
                        <a:pt x="28" y="45"/>
                        <a:pt x="28" y="45"/>
                      </a:cubicBezTo>
                      <a:cubicBezTo>
                        <a:pt x="28" y="45"/>
                        <a:pt x="28" y="45"/>
                        <a:pt x="28" y="45"/>
                      </a:cubicBezTo>
                      <a:cubicBezTo>
                        <a:pt x="28" y="45"/>
                        <a:pt x="29" y="45"/>
                        <a:pt x="29" y="45"/>
                      </a:cubicBezTo>
                      <a:cubicBezTo>
                        <a:pt x="29" y="45"/>
                        <a:pt x="28" y="46"/>
                        <a:pt x="28" y="46"/>
                      </a:cubicBezTo>
                      <a:close/>
                      <a:moveTo>
                        <a:pt x="29" y="45"/>
                      </a:moveTo>
                      <a:cubicBezTo>
                        <a:pt x="29" y="45"/>
                        <a:pt x="29" y="44"/>
                        <a:pt x="29" y="44"/>
                      </a:cubicBezTo>
                      <a:cubicBezTo>
                        <a:pt x="29" y="44"/>
                        <a:pt x="30" y="45"/>
                        <a:pt x="30" y="45"/>
                      </a:cubicBezTo>
                      <a:cubicBezTo>
                        <a:pt x="30" y="45"/>
                        <a:pt x="30" y="45"/>
                        <a:pt x="29" y="45"/>
                      </a:cubicBezTo>
                      <a:close/>
                      <a:moveTo>
                        <a:pt x="30" y="46"/>
                      </a:moveTo>
                      <a:cubicBezTo>
                        <a:pt x="30" y="47"/>
                        <a:pt x="31" y="47"/>
                        <a:pt x="31" y="48"/>
                      </a:cubicBezTo>
                      <a:cubicBezTo>
                        <a:pt x="30" y="48"/>
                        <a:pt x="29" y="46"/>
                        <a:pt x="30" y="46"/>
                      </a:cubicBezTo>
                      <a:close/>
                      <a:moveTo>
                        <a:pt x="31" y="37"/>
                      </a:moveTo>
                      <a:cubicBezTo>
                        <a:pt x="31" y="37"/>
                        <a:pt x="31" y="38"/>
                        <a:pt x="32" y="38"/>
                      </a:cubicBezTo>
                      <a:cubicBezTo>
                        <a:pt x="31" y="38"/>
                        <a:pt x="31" y="38"/>
                        <a:pt x="31" y="38"/>
                      </a:cubicBezTo>
                      <a:cubicBezTo>
                        <a:pt x="31" y="38"/>
                        <a:pt x="31" y="38"/>
                        <a:pt x="31" y="37"/>
                      </a:cubicBezTo>
                      <a:close/>
                      <a:moveTo>
                        <a:pt x="34" y="48"/>
                      </a:moveTo>
                      <a:cubicBezTo>
                        <a:pt x="34" y="49"/>
                        <a:pt x="34" y="49"/>
                        <a:pt x="34" y="49"/>
                      </a:cubicBezTo>
                      <a:cubicBezTo>
                        <a:pt x="34" y="49"/>
                        <a:pt x="34" y="48"/>
                        <a:pt x="34" y="48"/>
                      </a:cubicBezTo>
                      <a:close/>
                      <a:moveTo>
                        <a:pt x="34" y="50"/>
                      </a:moveTo>
                      <a:cubicBezTo>
                        <a:pt x="34" y="50"/>
                        <a:pt x="34" y="50"/>
                        <a:pt x="34" y="50"/>
                      </a:cubicBezTo>
                      <a:cubicBezTo>
                        <a:pt x="35" y="50"/>
                        <a:pt x="35" y="50"/>
                        <a:pt x="34" y="50"/>
                      </a:cubicBezTo>
                      <a:close/>
                      <a:moveTo>
                        <a:pt x="35" y="49"/>
                      </a:moveTo>
                      <a:cubicBezTo>
                        <a:pt x="34" y="48"/>
                        <a:pt x="34" y="48"/>
                        <a:pt x="34" y="48"/>
                      </a:cubicBezTo>
                      <a:cubicBezTo>
                        <a:pt x="34" y="48"/>
                        <a:pt x="33" y="48"/>
                        <a:pt x="33" y="48"/>
                      </a:cubicBezTo>
                      <a:cubicBezTo>
                        <a:pt x="33" y="48"/>
                        <a:pt x="33" y="48"/>
                        <a:pt x="33" y="47"/>
                      </a:cubicBezTo>
                      <a:cubicBezTo>
                        <a:pt x="33" y="48"/>
                        <a:pt x="33" y="48"/>
                        <a:pt x="33" y="48"/>
                      </a:cubicBezTo>
                      <a:cubicBezTo>
                        <a:pt x="33" y="48"/>
                        <a:pt x="33" y="48"/>
                        <a:pt x="33" y="48"/>
                      </a:cubicBezTo>
                      <a:cubicBezTo>
                        <a:pt x="33" y="49"/>
                        <a:pt x="33" y="49"/>
                        <a:pt x="33" y="49"/>
                      </a:cubicBezTo>
                      <a:cubicBezTo>
                        <a:pt x="33" y="50"/>
                        <a:pt x="33" y="50"/>
                        <a:pt x="33" y="50"/>
                      </a:cubicBezTo>
                      <a:cubicBezTo>
                        <a:pt x="33" y="49"/>
                        <a:pt x="33" y="49"/>
                        <a:pt x="33" y="49"/>
                      </a:cubicBezTo>
                      <a:cubicBezTo>
                        <a:pt x="32" y="49"/>
                        <a:pt x="33" y="49"/>
                        <a:pt x="33" y="50"/>
                      </a:cubicBezTo>
                      <a:cubicBezTo>
                        <a:pt x="32" y="50"/>
                        <a:pt x="32" y="49"/>
                        <a:pt x="32" y="48"/>
                      </a:cubicBezTo>
                      <a:cubicBezTo>
                        <a:pt x="32" y="48"/>
                        <a:pt x="32" y="48"/>
                        <a:pt x="32" y="48"/>
                      </a:cubicBezTo>
                      <a:cubicBezTo>
                        <a:pt x="32" y="48"/>
                        <a:pt x="32" y="48"/>
                        <a:pt x="32" y="48"/>
                      </a:cubicBezTo>
                      <a:cubicBezTo>
                        <a:pt x="32" y="48"/>
                        <a:pt x="32" y="48"/>
                        <a:pt x="31" y="47"/>
                      </a:cubicBezTo>
                      <a:cubicBezTo>
                        <a:pt x="32" y="47"/>
                        <a:pt x="32" y="48"/>
                        <a:pt x="32" y="47"/>
                      </a:cubicBezTo>
                      <a:cubicBezTo>
                        <a:pt x="32" y="47"/>
                        <a:pt x="32" y="47"/>
                        <a:pt x="32" y="47"/>
                      </a:cubicBezTo>
                      <a:cubicBezTo>
                        <a:pt x="32" y="47"/>
                        <a:pt x="32" y="47"/>
                        <a:pt x="31" y="47"/>
                      </a:cubicBezTo>
                      <a:cubicBezTo>
                        <a:pt x="31" y="46"/>
                        <a:pt x="31" y="46"/>
                        <a:pt x="31" y="45"/>
                      </a:cubicBezTo>
                      <a:cubicBezTo>
                        <a:pt x="32" y="45"/>
                        <a:pt x="32" y="45"/>
                        <a:pt x="32" y="45"/>
                      </a:cubicBezTo>
                      <a:cubicBezTo>
                        <a:pt x="32" y="45"/>
                        <a:pt x="32" y="44"/>
                        <a:pt x="32" y="44"/>
                      </a:cubicBezTo>
                      <a:cubicBezTo>
                        <a:pt x="32" y="44"/>
                        <a:pt x="32" y="44"/>
                        <a:pt x="33" y="45"/>
                      </a:cubicBezTo>
                      <a:cubicBezTo>
                        <a:pt x="33" y="44"/>
                        <a:pt x="32" y="44"/>
                        <a:pt x="32" y="43"/>
                      </a:cubicBezTo>
                      <a:cubicBezTo>
                        <a:pt x="32" y="43"/>
                        <a:pt x="33" y="43"/>
                        <a:pt x="33" y="43"/>
                      </a:cubicBezTo>
                      <a:cubicBezTo>
                        <a:pt x="33" y="43"/>
                        <a:pt x="33" y="43"/>
                        <a:pt x="33" y="43"/>
                      </a:cubicBezTo>
                      <a:cubicBezTo>
                        <a:pt x="33" y="43"/>
                        <a:pt x="33" y="43"/>
                        <a:pt x="33" y="43"/>
                      </a:cubicBezTo>
                      <a:cubicBezTo>
                        <a:pt x="33" y="44"/>
                        <a:pt x="33" y="43"/>
                        <a:pt x="33" y="44"/>
                      </a:cubicBezTo>
                      <a:cubicBezTo>
                        <a:pt x="34" y="44"/>
                        <a:pt x="33" y="43"/>
                        <a:pt x="34" y="43"/>
                      </a:cubicBezTo>
                      <a:cubicBezTo>
                        <a:pt x="34" y="43"/>
                        <a:pt x="34" y="44"/>
                        <a:pt x="34" y="44"/>
                      </a:cubicBezTo>
                      <a:cubicBezTo>
                        <a:pt x="34" y="44"/>
                        <a:pt x="34" y="44"/>
                        <a:pt x="34" y="44"/>
                      </a:cubicBezTo>
                      <a:cubicBezTo>
                        <a:pt x="34" y="44"/>
                        <a:pt x="34" y="44"/>
                        <a:pt x="35" y="44"/>
                      </a:cubicBezTo>
                      <a:cubicBezTo>
                        <a:pt x="35" y="45"/>
                        <a:pt x="35" y="45"/>
                        <a:pt x="35" y="46"/>
                      </a:cubicBezTo>
                      <a:cubicBezTo>
                        <a:pt x="35" y="46"/>
                        <a:pt x="35" y="46"/>
                        <a:pt x="35" y="46"/>
                      </a:cubicBezTo>
                      <a:cubicBezTo>
                        <a:pt x="35" y="47"/>
                        <a:pt x="35" y="48"/>
                        <a:pt x="35" y="49"/>
                      </a:cubicBezTo>
                      <a:close/>
                      <a:moveTo>
                        <a:pt x="35" y="22"/>
                      </a:moveTo>
                      <a:cubicBezTo>
                        <a:pt x="35" y="22"/>
                        <a:pt x="35" y="21"/>
                        <a:pt x="34" y="21"/>
                      </a:cubicBezTo>
                      <a:cubicBezTo>
                        <a:pt x="34" y="21"/>
                        <a:pt x="34" y="21"/>
                        <a:pt x="34" y="21"/>
                      </a:cubicBezTo>
                      <a:cubicBezTo>
                        <a:pt x="34" y="20"/>
                        <a:pt x="35" y="21"/>
                        <a:pt x="35" y="22"/>
                      </a:cubicBezTo>
                      <a:cubicBezTo>
                        <a:pt x="35" y="22"/>
                        <a:pt x="35" y="23"/>
                        <a:pt x="35" y="22"/>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289" name="任意多边形 11342"/>
                <p:cNvSpPr>
                  <a:spLocks noEditPoints="1"/>
                </p:cNvSpPr>
                <p:nvPr/>
              </p:nvSpPr>
              <p:spPr>
                <a:xfrm>
                  <a:off x="4154" y="2574"/>
                  <a:ext cx="77" cy="106"/>
                </a:xfrm>
                <a:custGeom>
                  <a:avLst/>
                  <a:gdLst/>
                  <a:ahLst/>
                  <a:cxnLst/>
                  <a:rect l="0" t="0" r="r" b="b"/>
                  <a:pathLst>
                    <a:path w="37" h="51">
                      <a:moveTo>
                        <a:pt x="37" y="43"/>
                      </a:moveTo>
                      <a:cubicBezTo>
                        <a:pt x="37" y="42"/>
                        <a:pt x="37" y="42"/>
                        <a:pt x="37" y="41"/>
                      </a:cubicBezTo>
                      <a:cubicBezTo>
                        <a:pt x="37" y="39"/>
                        <a:pt x="37" y="37"/>
                        <a:pt x="36" y="35"/>
                      </a:cubicBezTo>
                      <a:cubicBezTo>
                        <a:pt x="37" y="33"/>
                        <a:pt x="37" y="31"/>
                        <a:pt x="37" y="28"/>
                      </a:cubicBezTo>
                      <a:cubicBezTo>
                        <a:pt x="37" y="27"/>
                        <a:pt x="36" y="25"/>
                        <a:pt x="36" y="23"/>
                      </a:cubicBezTo>
                      <a:cubicBezTo>
                        <a:pt x="36" y="21"/>
                        <a:pt x="37" y="19"/>
                        <a:pt x="36" y="17"/>
                      </a:cubicBezTo>
                      <a:cubicBezTo>
                        <a:pt x="36" y="16"/>
                        <a:pt x="36" y="15"/>
                        <a:pt x="36" y="15"/>
                      </a:cubicBezTo>
                      <a:cubicBezTo>
                        <a:pt x="34" y="13"/>
                        <a:pt x="32" y="13"/>
                        <a:pt x="31" y="12"/>
                      </a:cubicBezTo>
                      <a:cubicBezTo>
                        <a:pt x="30" y="12"/>
                        <a:pt x="30" y="12"/>
                        <a:pt x="30" y="12"/>
                      </a:cubicBezTo>
                      <a:cubicBezTo>
                        <a:pt x="30" y="12"/>
                        <a:pt x="29" y="11"/>
                        <a:pt x="28" y="12"/>
                      </a:cubicBezTo>
                      <a:cubicBezTo>
                        <a:pt x="27" y="10"/>
                        <a:pt x="25" y="10"/>
                        <a:pt x="23" y="9"/>
                      </a:cubicBezTo>
                      <a:cubicBezTo>
                        <a:pt x="23" y="9"/>
                        <a:pt x="22" y="9"/>
                        <a:pt x="21" y="8"/>
                      </a:cubicBezTo>
                      <a:cubicBezTo>
                        <a:pt x="18" y="7"/>
                        <a:pt x="16" y="6"/>
                        <a:pt x="13" y="5"/>
                      </a:cubicBezTo>
                      <a:cubicBezTo>
                        <a:pt x="11" y="4"/>
                        <a:pt x="8" y="3"/>
                        <a:pt x="5" y="2"/>
                      </a:cubicBezTo>
                      <a:cubicBezTo>
                        <a:pt x="5" y="2"/>
                        <a:pt x="5" y="2"/>
                        <a:pt x="4" y="2"/>
                      </a:cubicBezTo>
                      <a:cubicBezTo>
                        <a:pt x="4" y="1"/>
                        <a:pt x="2" y="1"/>
                        <a:pt x="1" y="1"/>
                      </a:cubicBezTo>
                      <a:cubicBezTo>
                        <a:pt x="0" y="0"/>
                        <a:pt x="0" y="3"/>
                        <a:pt x="0" y="4"/>
                      </a:cubicBezTo>
                      <a:cubicBezTo>
                        <a:pt x="0" y="8"/>
                        <a:pt x="1" y="12"/>
                        <a:pt x="1" y="17"/>
                      </a:cubicBezTo>
                      <a:cubicBezTo>
                        <a:pt x="1" y="20"/>
                        <a:pt x="1" y="23"/>
                        <a:pt x="1" y="26"/>
                      </a:cubicBezTo>
                      <a:cubicBezTo>
                        <a:pt x="1" y="26"/>
                        <a:pt x="1" y="27"/>
                        <a:pt x="2" y="27"/>
                      </a:cubicBezTo>
                      <a:cubicBezTo>
                        <a:pt x="2" y="30"/>
                        <a:pt x="2" y="32"/>
                        <a:pt x="2" y="35"/>
                      </a:cubicBezTo>
                      <a:cubicBezTo>
                        <a:pt x="2" y="35"/>
                        <a:pt x="2" y="35"/>
                        <a:pt x="2" y="35"/>
                      </a:cubicBezTo>
                      <a:cubicBezTo>
                        <a:pt x="4" y="37"/>
                        <a:pt x="7" y="38"/>
                        <a:pt x="9" y="39"/>
                      </a:cubicBezTo>
                      <a:cubicBezTo>
                        <a:pt x="10" y="39"/>
                        <a:pt x="10" y="40"/>
                        <a:pt x="10" y="40"/>
                      </a:cubicBezTo>
                      <a:cubicBezTo>
                        <a:pt x="11" y="40"/>
                        <a:pt x="13" y="41"/>
                        <a:pt x="14" y="41"/>
                      </a:cubicBezTo>
                      <a:cubicBezTo>
                        <a:pt x="14" y="41"/>
                        <a:pt x="13" y="41"/>
                        <a:pt x="14" y="40"/>
                      </a:cubicBezTo>
                      <a:cubicBezTo>
                        <a:pt x="14" y="41"/>
                        <a:pt x="14" y="40"/>
                        <a:pt x="15" y="41"/>
                      </a:cubicBezTo>
                      <a:cubicBezTo>
                        <a:pt x="15" y="41"/>
                        <a:pt x="15" y="41"/>
                        <a:pt x="15" y="41"/>
                      </a:cubicBezTo>
                      <a:cubicBezTo>
                        <a:pt x="15" y="41"/>
                        <a:pt x="14" y="40"/>
                        <a:pt x="14" y="41"/>
                      </a:cubicBezTo>
                      <a:cubicBezTo>
                        <a:pt x="15" y="41"/>
                        <a:pt x="15" y="41"/>
                        <a:pt x="15" y="42"/>
                      </a:cubicBezTo>
                      <a:cubicBezTo>
                        <a:pt x="18" y="43"/>
                        <a:pt x="21" y="44"/>
                        <a:pt x="23" y="45"/>
                      </a:cubicBezTo>
                      <a:cubicBezTo>
                        <a:pt x="26" y="46"/>
                        <a:pt x="28" y="48"/>
                        <a:pt x="31" y="48"/>
                      </a:cubicBezTo>
                      <a:cubicBezTo>
                        <a:pt x="30" y="48"/>
                        <a:pt x="30" y="47"/>
                        <a:pt x="29" y="46"/>
                      </a:cubicBezTo>
                      <a:cubicBezTo>
                        <a:pt x="30" y="46"/>
                        <a:pt x="30" y="46"/>
                        <a:pt x="30" y="45"/>
                      </a:cubicBezTo>
                      <a:cubicBezTo>
                        <a:pt x="30" y="45"/>
                        <a:pt x="30" y="44"/>
                        <a:pt x="30" y="44"/>
                      </a:cubicBezTo>
                      <a:cubicBezTo>
                        <a:pt x="30" y="43"/>
                        <a:pt x="30" y="43"/>
                        <a:pt x="30" y="43"/>
                      </a:cubicBezTo>
                      <a:cubicBezTo>
                        <a:pt x="31" y="43"/>
                        <a:pt x="31" y="43"/>
                        <a:pt x="31" y="43"/>
                      </a:cubicBezTo>
                      <a:cubicBezTo>
                        <a:pt x="31" y="44"/>
                        <a:pt x="32" y="45"/>
                        <a:pt x="32" y="45"/>
                      </a:cubicBezTo>
                      <a:cubicBezTo>
                        <a:pt x="32" y="45"/>
                        <a:pt x="32" y="45"/>
                        <a:pt x="32" y="45"/>
                      </a:cubicBezTo>
                      <a:cubicBezTo>
                        <a:pt x="33" y="46"/>
                        <a:pt x="32" y="46"/>
                        <a:pt x="32" y="46"/>
                      </a:cubicBezTo>
                      <a:cubicBezTo>
                        <a:pt x="32" y="47"/>
                        <a:pt x="32" y="46"/>
                        <a:pt x="33" y="46"/>
                      </a:cubicBezTo>
                      <a:cubicBezTo>
                        <a:pt x="33" y="47"/>
                        <a:pt x="33" y="47"/>
                        <a:pt x="32" y="47"/>
                      </a:cubicBezTo>
                      <a:cubicBezTo>
                        <a:pt x="32" y="48"/>
                        <a:pt x="32" y="48"/>
                        <a:pt x="32" y="48"/>
                      </a:cubicBezTo>
                      <a:cubicBezTo>
                        <a:pt x="32" y="48"/>
                        <a:pt x="31" y="47"/>
                        <a:pt x="31" y="48"/>
                      </a:cubicBezTo>
                      <a:cubicBezTo>
                        <a:pt x="32" y="48"/>
                        <a:pt x="32" y="49"/>
                        <a:pt x="32" y="49"/>
                      </a:cubicBezTo>
                      <a:cubicBezTo>
                        <a:pt x="32" y="49"/>
                        <a:pt x="33" y="49"/>
                        <a:pt x="33" y="50"/>
                      </a:cubicBezTo>
                      <a:cubicBezTo>
                        <a:pt x="34" y="50"/>
                        <a:pt x="36" y="51"/>
                        <a:pt x="37" y="51"/>
                      </a:cubicBezTo>
                      <a:cubicBezTo>
                        <a:pt x="37" y="51"/>
                        <a:pt x="37" y="50"/>
                        <a:pt x="37" y="49"/>
                      </a:cubicBezTo>
                      <a:cubicBezTo>
                        <a:pt x="37" y="47"/>
                        <a:pt x="37" y="45"/>
                        <a:pt x="37" y="43"/>
                      </a:cubicBezTo>
                      <a:close/>
                      <a:moveTo>
                        <a:pt x="6" y="8"/>
                      </a:moveTo>
                      <a:cubicBezTo>
                        <a:pt x="6" y="8"/>
                        <a:pt x="6" y="8"/>
                        <a:pt x="7" y="9"/>
                      </a:cubicBezTo>
                      <a:cubicBezTo>
                        <a:pt x="7" y="9"/>
                        <a:pt x="6" y="8"/>
                        <a:pt x="6" y="8"/>
                      </a:cubicBezTo>
                      <a:cubicBezTo>
                        <a:pt x="6" y="8"/>
                        <a:pt x="6" y="8"/>
                        <a:pt x="6" y="8"/>
                      </a:cubicBezTo>
                      <a:close/>
                      <a:moveTo>
                        <a:pt x="5" y="9"/>
                      </a:moveTo>
                      <a:cubicBezTo>
                        <a:pt x="6" y="9"/>
                        <a:pt x="5" y="9"/>
                        <a:pt x="6" y="10"/>
                      </a:cubicBezTo>
                      <a:cubicBezTo>
                        <a:pt x="5" y="10"/>
                        <a:pt x="5" y="9"/>
                        <a:pt x="5" y="9"/>
                      </a:cubicBezTo>
                      <a:close/>
                      <a:moveTo>
                        <a:pt x="5" y="12"/>
                      </a:moveTo>
                      <a:cubicBezTo>
                        <a:pt x="5" y="12"/>
                        <a:pt x="6" y="12"/>
                        <a:pt x="6" y="12"/>
                      </a:cubicBezTo>
                      <a:cubicBezTo>
                        <a:pt x="6" y="12"/>
                        <a:pt x="6" y="12"/>
                        <a:pt x="6" y="12"/>
                      </a:cubicBezTo>
                      <a:cubicBezTo>
                        <a:pt x="6" y="12"/>
                        <a:pt x="6" y="12"/>
                        <a:pt x="5" y="12"/>
                      </a:cubicBezTo>
                      <a:close/>
                      <a:moveTo>
                        <a:pt x="6" y="11"/>
                      </a:moveTo>
                      <a:cubicBezTo>
                        <a:pt x="7" y="11"/>
                        <a:pt x="6" y="11"/>
                        <a:pt x="6" y="10"/>
                      </a:cubicBezTo>
                      <a:cubicBezTo>
                        <a:pt x="6" y="10"/>
                        <a:pt x="6" y="10"/>
                        <a:pt x="7" y="10"/>
                      </a:cubicBezTo>
                      <a:cubicBezTo>
                        <a:pt x="7" y="11"/>
                        <a:pt x="7" y="11"/>
                        <a:pt x="7" y="11"/>
                      </a:cubicBezTo>
                      <a:cubicBezTo>
                        <a:pt x="7" y="11"/>
                        <a:pt x="7" y="11"/>
                        <a:pt x="8" y="11"/>
                      </a:cubicBezTo>
                      <a:cubicBezTo>
                        <a:pt x="8" y="12"/>
                        <a:pt x="7" y="12"/>
                        <a:pt x="6" y="11"/>
                      </a:cubicBezTo>
                      <a:close/>
                      <a:moveTo>
                        <a:pt x="8" y="6"/>
                      </a:moveTo>
                      <a:cubicBezTo>
                        <a:pt x="7" y="6"/>
                        <a:pt x="8" y="6"/>
                        <a:pt x="8" y="6"/>
                      </a:cubicBezTo>
                      <a:cubicBezTo>
                        <a:pt x="8" y="6"/>
                        <a:pt x="8" y="6"/>
                        <a:pt x="8" y="6"/>
                      </a:cubicBezTo>
                      <a:close/>
                      <a:moveTo>
                        <a:pt x="25" y="30"/>
                      </a:moveTo>
                      <a:cubicBezTo>
                        <a:pt x="25" y="30"/>
                        <a:pt x="25" y="30"/>
                        <a:pt x="25" y="29"/>
                      </a:cubicBezTo>
                      <a:cubicBezTo>
                        <a:pt x="25" y="29"/>
                        <a:pt x="25" y="30"/>
                        <a:pt x="25" y="30"/>
                      </a:cubicBezTo>
                      <a:close/>
                      <a:moveTo>
                        <a:pt x="22" y="15"/>
                      </a:moveTo>
                      <a:cubicBezTo>
                        <a:pt x="23" y="17"/>
                        <a:pt x="24" y="18"/>
                        <a:pt x="24" y="20"/>
                      </a:cubicBezTo>
                      <a:cubicBezTo>
                        <a:pt x="24" y="21"/>
                        <a:pt x="22" y="22"/>
                        <a:pt x="21" y="22"/>
                      </a:cubicBezTo>
                      <a:cubicBezTo>
                        <a:pt x="22" y="23"/>
                        <a:pt x="23" y="24"/>
                        <a:pt x="23" y="25"/>
                      </a:cubicBezTo>
                      <a:cubicBezTo>
                        <a:pt x="24" y="25"/>
                        <a:pt x="24" y="26"/>
                        <a:pt x="24" y="26"/>
                      </a:cubicBezTo>
                      <a:cubicBezTo>
                        <a:pt x="25" y="28"/>
                        <a:pt x="24" y="29"/>
                        <a:pt x="23" y="30"/>
                      </a:cubicBezTo>
                      <a:cubicBezTo>
                        <a:pt x="22" y="30"/>
                        <a:pt x="20" y="30"/>
                        <a:pt x="18" y="29"/>
                      </a:cubicBezTo>
                      <a:cubicBezTo>
                        <a:pt x="18" y="28"/>
                        <a:pt x="17" y="27"/>
                        <a:pt x="16" y="27"/>
                      </a:cubicBezTo>
                      <a:cubicBezTo>
                        <a:pt x="15" y="25"/>
                        <a:pt x="14" y="22"/>
                        <a:pt x="16" y="21"/>
                      </a:cubicBezTo>
                      <a:cubicBezTo>
                        <a:pt x="17" y="21"/>
                        <a:pt x="17" y="21"/>
                        <a:pt x="18" y="21"/>
                      </a:cubicBezTo>
                      <a:cubicBezTo>
                        <a:pt x="17" y="20"/>
                        <a:pt x="16" y="20"/>
                        <a:pt x="16" y="19"/>
                      </a:cubicBezTo>
                      <a:cubicBezTo>
                        <a:pt x="15" y="18"/>
                        <a:pt x="15" y="15"/>
                        <a:pt x="15" y="14"/>
                      </a:cubicBezTo>
                      <a:cubicBezTo>
                        <a:pt x="15" y="14"/>
                        <a:pt x="17" y="13"/>
                        <a:pt x="17" y="13"/>
                      </a:cubicBezTo>
                      <a:cubicBezTo>
                        <a:pt x="18" y="13"/>
                        <a:pt x="20" y="14"/>
                        <a:pt x="22" y="15"/>
                      </a:cubicBezTo>
                      <a:close/>
                      <a:moveTo>
                        <a:pt x="24" y="35"/>
                      </a:moveTo>
                      <a:cubicBezTo>
                        <a:pt x="24" y="35"/>
                        <a:pt x="24" y="35"/>
                        <a:pt x="24" y="35"/>
                      </a:cubicBezTo>
                      <a:cubicBezTo>
                        <a:pt x="24" y="35"/>
                        <a:pt x="24" y="35"/>
                        <a:pt x="24" y="35"/>
                      </a:cubicBezTo>
                      <a:close/>
                      <a:moveTo>
                        <a:pt x="15" y="12"/>
                      </a:moveTo>
                      <a:cubicBezTo>
                        <a:pt x="16" y="11"/>
                        <a:pt x="16" y="12"/>
                        <a:pt x="15" y="12"/>
                      </a:cubicBezTo>
                      <a:cubicBezTo>
                        <a:pt x="15" y="12"/>
                        <a:pt x="15" y="12"/>
                        <a:pt x="15" y="12"/>
                      </a:cubicBezTo>
                      <a:close/>
                      <a:moveTo>
                        <a:pt x="14" y="11"/>
                      </a:moveTo>
                      <a:cubicBezTo>
                        <a:pt x="14" y="11"/>
                        <a:pt x="14" y="11"/>
                        <a:pt x="14" y="11"/>
                      </a:cubicBezTo>
                      <a:cubicBezTo>
                        <a:pt x="14" y="11"/>
                        <a:pt x="14" y="11"/>
                        <a:pt x="14" y="10"/>
                      </a:cubicBezTo>
                      <a:cubicBezTo>
                        <a:pt x="14" y="10"/>
                        <a:pt x="14" y="10"/>
                        <a:pt x="14" y="11"/>
                      </a:cubicBezTo>
                      <a:close/>
                      <a:moveTo>
                        <a:pt x="13" y="8"/>
                      </a:moveTo>
                      <a:cubicBezTo>
                        <a:pt x="13" y="8"/>
                        <a:pt x="13" y="8"/>
                        <a:pt x="13" y="8"/>
                      </a:cubicBezTo>
                      <a:cubicBezTo>
                        <a:pt x="13" y="8"/>
                        <a:pt x="13" y="8"/>
                        <a:pt x="13" y="8"/>
                      </a:cubicBezTo>
                      <a:close/>
                      <a:moveTo>
                        <a:pt x="11" y="30"/>
                      </a:moveTo>
                      <a:cubicBezTo>
                        <a:pt x="17" y="33"/>
                        <a:pt x="23" y="35"/>
                        <a:pt x="28" y="37"/>
                      </a:cubicBezTo>
                      <a:cubicBezTo>
                        <a:pt x="28" y="38"/>
                        <a:pt x="28" y="39"/>
                        <a:pt x="28" y="39"/>
                      </a:cubicBezTo>
                      <a:cubicBezTo>
                        <a:pt x="28" y="40"/>
                        <a:pt x="27" y="39"/>
                        <a:pt x="27" y="39"/>
                      </a:cubicBezTo>
                      <a:cubicBezTo>
                        <a:pt x="23" y="37"/>
                        <a:pt x="20" y="36"/>
                        <a:pt x="17" y="34"/>
                      </a:cubicBezTo>
                      <a:cubicBezTo>
                        <a:pt x="15" y="34"/>
                        <a:pt x="13" y="33"/>
                        <a:pt x="11" y="32"/>
                      </a:cubicBezTo>
                      <a:cubicBezTo>
                        <a:pt x="11" y="31"/>
                        <a:pt x="11" y="30"/>
                        <a:pt x="11" y="30"/>
                      </a:cubicBezTo>
                      <a:close/>
                      <a:moveTo>
                        <a:pt x="28" y="45"/>
                      </a:moveTo>
                      <a:cubicBezTo>
                        <a:pt x="28" y="45"/>
                        <a:pt x="28" y="45"/>
                        <a:pt x="28" y="45"/>
                      </a:cubicBezTo>
                      <a:cubicBezTo>
                        <a:pt x="28" y="45"/>
                        <a:pt x="28" y="45"/>
                        <a:pt x="28" y="45"/>
                      </a:cubicBezTo>
                      <a:close/>
                      <a:moveTo>
                        <a:pt x="28" y="44"/>
                      </a:moveTo>
                      <a:cubicBezTo>
                        <a:pt x="28" y="44"/>
                        <a:pt x="27" y="44"/>
                        <a:pt x="27" y="44"/>
                      </a:cubicBezTo>
                      <a:cubicBezTo>
                        <a:pt x="27" y="44"/>
                        <a:pt x="27" y="44"/>
                        <a:pt x="27" y="44"/>
                      </a:cubicBezTo>
                      <a:cubicBezTo>
                        <a:pt x="22" y="42"/>
                        <a:pt x="16" y="39"/>
                        <a:pt x="11" y="37"/>
                      </a:cubicBezTo>
                      <a:cubicBezTo>
                        <a:pt x="11" y="36"/>
                        <a:pt x="11" y="35"/>
                        <a:pt x="11" y="35"/>
                      </a:cubicBezTo>
                      <a:cubicBezTo>
                        <a:pt x="14" y="36"/>
                        <a:pt x="17" y="37"/>
                        <a:pt x="20" y="38"/>
                      </a:cubicBezTo>
                      <a:cubicBezTo>
                        <a:pt x="20" y="39"/>
                        <a:pt x="21" y="39"/>
                        <a:pt x="21" y="39"/>
                      </a:cubicBezTo>
                      <a:cubicBezTo>
                        <a:pt x="22" y="39"/>
                        <a:pt x="22" y="39"/>
                        <a:pt x="22" y="39"/>
                      </a:cubicBezTo>
                      <a:cubicBezTo>
                        <a:pt x="24" y="40"/>
                        <a:pt x="25" y="41"/>
                        <a:pt x="26" y="41"/>
                      </a:cubicBezTo>
                      <a:cubicBezTo>
                        <a:pt x="27" y="42"/>
                        <a:pt x="27" y="41"/>
                        <a:pt x="28" y="42"/>
                      </a:cubicBezTo>
                      <a:cubicBezTo>
                        <a:pt x="28" y="42"/>
                        <a:pt x="28" y="44"/>
                        <a:pt x="28" y="44"/>
                      </a:cubicBezTo>
                      <a:close/>
                      <a:moveTo>
                        <a:pt x="32" y="49"/>
                      </a:moveTo>
                      <a:cubicBezTo>
                        <a:pt x="32" y="48"/>
                        <a:pt x="32" y="48"/>
                        <a:pt x="32" y="48"/>
                      </a:cubicBezTo>
                      <a:cubicBezTo>
                        <a:pt x="32" y="48"/>
                        <a:pt x="32" y="48"/>
                        <a:pt x="33" y="48"/>
                      </a:cubicBezTo>
                      <a:cubicBezTo>
                        <a:pt x="33" y="48"/>
                        <a:pt x="33" y="49"/>
                        <a:pt x="32" y="49"/>
                      </a:cubicBezTo>
                      <a:close/>
                      <a:moveTo>
                        <a:pt x="33" y="36"/>
                      </a:moveTo>
                      <a:cubicBezTo>
                        <a:pt x="32" y="36"/>
                        <a:pt x="32" y="36"/>
                        <a:pt x="32" y="36"/>
                      </a:cubicBezTo>
                      <a:cubicBezTo>
                        <a:pt x="31" y="35"/>
                        <a:pt x="32" y="35"/>
                        <a:pt x="33" y="36"/>
                      </a:cubicBezTo>
                      <a:cubicBezTo>
                        <a:pt x="33" y="36"/>
                        <a:pt x="33" y="37"/>
                        <a:pt x="33" y="37"/>
                      </a:cubicBezTo>
                      <a:cubicBezTo>
                        <a:pt x="33" y="37"/>
                        <a:pt x="33" y="37"/>
                        <a:pt x="33" y="37"/>
                      </a:cubicBezTo>
                      <a:cubicBezTo>
                        <a:pt x="32" y="36"/>
                        <a:pt x="32" y="36"/>
                        <a:pt x="33" y="36"/>
                      </a:cubicBezTo>
                      <a:cubicBezTo>
                        <a:pt x="33" y="36"/>
                        <a:pt x="33" y="36"/>
                        <a:pt x="33" y="36"/>
                      </a:cubicBezTo>
                      <a:close/>
                      <a:moveTo>
                        <a:pt x="31" y="38"/>
                      </a:moveTo>
                      <a:cubicBezTo>
                        <a:pt x="31" y="38"/>
                        <a:pt x="32" y="38"/>
                        <a:pt x="32" y="38"/>
                      </a:cubicBezTo>
                      <a:cubicBezTo>
                        <a:pt x="32" y="38"/>
                        <a:pt x="32" y="38"/>
                        <a:pt x="31" y="38"/>
                      </a:cubicBezTo>
                      <a:close/>
                      <a:moveTo>
                        <a:pt x="32" y="17"/>
                      </a:moveTo>
                      <a:cubicBezTo>
                        <a:pt x="32" y="17"/>
                        <a:pt x="32" y="17"/>
                        <a:pt x="33" y="18"/>
                      </a:cubicBezTo>
                      <a:cubicBezTo>
                        <a:pt x="33" y="18"/>
                        <a:pt x="33" y="18"/>
                        <a:pt x="33" y="19"/>
                      </a:cubicBezTo>
                      <a:cubicBezTo>
                        <a:pt x="33" y="18"/>
                        <a:pt x="32" y="18"/>
                        <a:pt x="32" y="17"/>
                      </a:cubicBezTo>
                      <a:close/>
                      <a:moveTo>
                        <a:pt x="33" y="20"/>
                      </a:moveTo>
                      <a:cubicBezTo>
                        <a:pt x="32" y="20"/>
                        <a:pt x="32" y="20"/>
                        <a:pt x="32" y="20"/>
                      </a:cubicBezTo>
                      <a:cubicBezTo>
                        <a:pt x="32" y="20"/>
                        <a:pt x="32" y="19"/>
                        <a:pt x="32" y="19"/>
                      </a:cubicBezTo>
                      <a:cubicBezTo>
                        <a:pt x="32" y="19"/>
                        <a:pt x="32" y="19"/>
                        <a:pt x="32" y="19"/>
                      </a:cubicBezTo>
                      <a:cubicBezTo>
                        <a:pt x="32" y="19"/>
                        <a:pt x="33" y="19"/>
                        <a:pt x="33" y="20"/>
                      </a:cubicBezTo>
                      <a:close/>
                      <a:moveTo>
                        <a:pt x="33" y="29"/>
                      </a:moveTo>
                      <a:cubicBezTo>
                        <a:pt x="33" y="29"/>
                        <a:pt x="33" y="29"/>
                        <a:pt x="33" y="29"/>
                      </a:cubicBezTo>
                      <a:cubicBezTo>
                        <a:pt x="33" y="29"/>
                        <a:pt x="33" y="29"/>
                        <a:pt x="34" y="30"/>
                      </a:cubicBezTo>
                      <a:cubicBezTo>
                        <a:pt x="34" y="30"/>
                        <a:pt x="33" y="30"/>
                        <a:pt x="33" y="30"/>
                      </a:cubicBezTo>
                      <a:cubicBezTo>
                        <a:pt x="33" y="30"/>
                        <a:pt x="33" y="29"/>
                        <a:pt x="33" y="29"/>
                      </a:cubicBezTo>
                      <a:close/>
                      <a:moveTo>
                        <a:pt x="33" y="27"/>
                      </a:moveTo>
                      <a:cubicBezTo>
                        <a:pt x="33" y="26"/>
                        <a:pt x="33" y="26"/>
                        <a:pt x="33" y="26"/>
                      </a:cubicBezTo>
                      <a:cubicBezTo>
                        <a:pt x="33" y="26"/>
                        <a:pt x="33" y="26"/>
                        <a:pt x="33" y="26"/>
                      </a:cubicBezTo>
                      <a:cubicBezTo>
                        <a:pt x="33" y="26"/>
                        <a:pt x="33" y="27"/>
                        <a:pt x="34" y="27"/>
                      </a:cubicBezTo>
                      <a:cubicBezTo>
                        <a:pt x="33" y="27"/>
                        <a:pt x="33" y="27"/>
                        <a:pt x="33" y="27"/>
                      </a:cubicBezTo>
                      <a:close/>
                      <a:moveTo>
                        <a:pt x="33" y="14"/>
                      </a:moveTo>
                      <a:cubicBezTo>
                        <a:pt x="33" y="15"/>
                        <a:pt x="33" y="14"/>
                        <a:pt x="32" y="14"/>
                      </a:cubicBezTo>
                      <a:cubicBezTo>
                        <a:pt x="32" y="14"/>
                        <a:pt x="33" y="14"/>
                        <a:pt x="33" y="14"/>
                      </a:cubicBezTo>
                      <a:close/>
                      <a:moveTo>
                        <a:pt x="32" y="16"/>
                      </a:moveTo>
                      <a:cubicBezTo>
                        <a:pt x="32" y="16"/>
                        <a:pt x="33" y="16"/>
                        <a:pt x="33" y="17"/>
                      </a:cubicBezTo>
                      <a:cubicBezTo>
                        <a:pt x="33" y="17"/>
                        <a:pt x="32" y="17"/>
                        <a:pt x="32" y="16"/>
                      </a:cubicBezTo>
                      <a:cubicBezTo>
                        <a:pt x="32" y="16"/>
                        <a:pt x="32" y="16"/>
                        <a:pt x="32" y="16"/>
                      </a:cubicBezTo>
                      <a:close/>
                      <a:moveTo>
                        <a:pt x="31" y="18"/>
                      </a:moveTo>
                      <a:cubicBezTo>
                        <a:pt x="31" y="18"/>
                        <a:pt x="31" y="18"/>
                        <a:pt x="31" y="17"/>
                      </a:cubicBezTo>
                      <a:cubicBezTo>
                        <a:pt x="31" y="17"/>
                        <a:pt x="32" y="18"/>
                        <a:pt x="31" y="18"/>
                      </a:cubicBezTo>
                      <a:close/>
                      <a:moveTo>
                        <a:pt x="30" y="18"/>
                      </a:moveTo>
                      <a:cubicBezTo>
                        <a:pt x="31" y="18"/>
                        <a:pt x="31" y="19"/>
                        <a:pt x="30" y="19"/>
                      </a:cubicBezTo>
                      <a:cubicBezTo>
                        <a:pt x="30" y="19"/>
                        <a:pt x="30" y="19"/>
                        <a:pt x="30" y="19"/>
                      </a:cubicBezTo>
                      <a:cubicBezTo>
                        <a:pt x="30" y="19"/>
                        <a:pt x="30" y="19"/>
                        <a:pt x="30" y="18"/>
                      </a:cubicBezTo>
                      <a:close/>
                      <a:moveTo>
                        <a:pt x="30" y="14"/>
                      </a:moveTo>
                      <a:cubicBezTo>
                        <a:pt x="30" y="14"/>
                        <a:pt x="30" y="14"/>
                        <a:pt x="30" y="14"/>
                      </a:cubicBezTo>
                      <a:cubicBezTo>
                        <a:pt x="30" y="14"/>
                        <a:pt x="30" y="14"/>
                        <a:pt x="30" y="14"/>
                      </a:cubicBezTo>
                      <a:close/>
                      <a:moveTo>
                        <a:pt x="30" y="21"/>
                      </a:moveTo>
                      <a:cubicBezTo>
                        <a:pt x="30" y="21"/>
                        <a:pt x="30" y="22"/>
                        <a:pt x="30" y="22"/>
                      </a:cubicBezTo>
                      <a:cubicBezTo>
                        <a:pt x="30" y="21"/>
                        <a:pt x="30" y="21"/>
                        <a:pt x="30" y="21"/>
                      </a:cubicBezTo>
                      <a:close/>
                      <a:moveTo>
                        <a:pt x="30" y="17"/>
                      </a:moveTo>
                      <a:cubicBezTo>
                        <a:pt x="30" y="18"/>
                        <a:pt x="30" y="18"/>
                        <a:pt x="30" y="18"/>
                      </a:cubicBezTo>
                      <a:cubicBezTo>
                        <a:pt x="29" y="18"/>
                        <a:pt x="30" y="18"/>
                        <a:pt x="30" y="17"/>
                      </a:cubicBezTo>
                      <a:close/>
                      <a:moveTo>
                        <a:pt x="29" y="45"/>
                      </a:moveTo>
                      <a:cubicBezTo>
                        <a:pt x="30" y="45"/>
                        <a:pt x="30" y="46"/>
                        <a:pt x="30" y="46"/>
                      </a:cubicBezTo>
                      <a:cubicBezTo>
                        <a:pt x="29" y="46"/>
                        <a:pt x="29" y="46"/>
                        <a:pt x="29" y="45"/>
                      </a:cubicBezTo>
                      <a:close/>
                      <a:moveTo>
                        <a:pt x="29" y="45"/>
                      </a:moveTo>
                      <a:cubicBezTo>
                        <a:pt x="29" y="45"/>
                        <a:pt x="29" y="45"/>
                        <a:pt x="29" y="44"/>
                      </a:cubicBezTo>
                      <a:cubicBezTo>
                        <a:pt x="29" y="45"/>
                        <a:pt x="30" y="45"/>
                        <a:pt x="30" y="45"/>
                      </a:cubicBezTo>
                      <a:cubicBezTo>
                        <a:pt x="29" y="45"/>
                        <a:pt x="29" y="45"/>
                        <a:pt x="29" y="45"/>
                      </a:cubicBezTo>
                      <a:close/>
                      <a:moveTo>
                        <a:pt x="29" y="43"/>
                      </a:moveTo>
                      <a:cubicBezTo>
                        <a:pt x="29" y="43"/>
                        <a:pt x="29" y="43"/>
                        <a:pt x="30" y="43"/>
                      </a:cubicBezTo>
                      <a:cubicBezTo>
                        <a:pt x="30" y="43"/>
                        <a:pt x="30" y="44"/>
                        <a:pt x="30" y="44"/>
                      </a:cubicBezTo>
                      <a:cubicBezTo>
                        <a:pt x="29" y="44"/>
                        <a:pt x="30" y="43"/>
                        <a:pt x="29" y="43"/>
                      </a:cubicBezTo>
                      <a:close/>
                      <a:moveTo>
                        <a:pt x="30" y="33"/>
                      </a:moveTo>
                      <a:cubicBezTo>
                        <a:pt x="30" y="32"/>
                        <a:pt x="30" y="33"/>
                        <a:pt x="30" y="33"/>
                      </a:cubicBezTo>
                      <a:cubicBezTo>
                        <a:pt x="30" y="33"/>
                        <a:pt x="30" y="33"/>
                        <a:pt x="30" y="33"/>
                      </a:cubicBezTo>
                      <a:close/>
                      <a:moveTo>
                        <a:pt x="30" y="19"/>
                      </a:moveTo>
                      <a:cubicBezTo>
                        <a:pt x="31" y="20"/>
                        <a:pt x="31" y="20"/>
                        <a:pt x="30" y="20"/>
                      </a:cubicBezTo>
                      <a:cubicBezTo>
                        <a:pt x="30" y="20"/>
                        <a:pt x="30" y="20"/>
                        <a:pt x="30" y="19"/>
                      </a:cubicBezTo>
                      <a:close/>
                      <a:moveTo>
                        <a:pt x="31" y="42"/>
                      </a:moveTo>
                      <a:cubicBezTo>
                        <a:pt x="31" y="42"/>
                        <a:pt x="31" y="42"/>
                        <a:pt x="31" y="43"/>
                      </a:cubicBezTo>
                      <a:cubicBezTo>
                        <a:pt x="31" y="43"/>
                        <a:pt x="31" y="42"/>
                        <a:pt x="31" y="42"/>
                      </a:cubicBezTo>
                      <a:cubicBezTo>
                        <a:pt x="31" y="41"/>
                        <a:pt x="31" y="41"/>
                        <a:pt x="31" y="40"/>
                      </a:cubicBezTo>
                      <a:cubicBezTo>
                        <a:pt x="31" y="40"/>
                        <a:pt x="31" y="40"/>
                        <a:pt x="31" y="39"/>
                      </a:cubicBezTo>
                      <a:cubicBezTo>
                        <a:pt x="31" y="39"/>
                        <a:pt x="31" y="40"/>
                        <a:pt x="32" y="40"/>
                      </a:cubicBezTo>
                      <a:cubicBezTo>
                        <a:pt x="32" y="40"/>
                        <a:pt x="31" y="40"/>
                        <a:pt x="31" y="40"/>
                      </a:cubicBezTo>
                      <a:cubicBezTo>
                        <a:pt x="31" y="41"/>
                        <a:pt x="31" y="41"/>
                        <a:pt x="32" y="41"/>
                      </a:cubicBezTo>
                      <a:cubicBezTo>
                        <a:pt x="32" y="41"/>
                        <a:pt x="32" y="41"/>
                        <a:pt x="32" y="40"/>
                      </a:cubicBezTo>
                      <a:cubicBezTo>
                        <a:pt x="32" y="41"/>
                        <a:pt x="32" y="40"/>
                        <a:pt x="32" y="40"/>
                      </a:cubicBezTo>
                      <a:cubicBezTo>
                        <a:pt x="33" y="41"/>
                        <a:pt x="33" y="42"/>
                        <a:pt x="33" y="42"/>
                      </a:cubicBezTo>
                      <a:cubicBezTo>
                        <a:pt x="32" y="42"/>
                        <a:pt x="33" y="41"/>
                        <a:pt x="32" y="41"/>
                      </a:cubicBezTo>
                      <a:cubicBezTo>
                        <a:pt x="32" y="41"/>
                        <a:pt x="32" y="42"/>
                        <a:pt x="32" y="42"/>
                      </a:cubicBezTo>
                      <a:cubicBezTo>
                        <a:pt x="32" y="42"/>
                        <a:pt x="32" y="42"/>
                        <a:pt x="31" y="42"/>
                      </a:cubicBezTo>
                      <a:close/>
                      <a:moveTo>
                        <a:pt x="33" y="46"/>
                      </a:moveTo>
                      <a:cubicBezTo>
                        <a:pt x="33" y="45"/>
                        <a:pt x="33" y="45"/>
                        <a:pt x="33" y="45"/>
                      </a:cubicBezTo>
                      <a:cubicBezTo>
                        <a:pt x="33" y="44"/>
                        <a:pt x="32" y="44"/>
                        <a:pt x="32" y="44"/>
                      </a:cubicBezTo>
                      <a:cubicBezTo>
                        <a:pt x="32" y="44"/>
                        <a:pt x="32" y="43"/>
                        <a:pt x="32" y="43"/>
                      </a:cubicBezTo>
                      <a:cubicBezTo>
                        <a:pt x="32" y="44"/>
                        <a:pt x="33" y="44"/>
                        <a:pt x="33" y="44"/>
                      </a:cubicBezTo>
                      <a:cubicBezTo>
                        <a:pt x="33" y="44"/>
                        <a:pt x="34" y="44"/>
                        <a:pt x="34" y="45"/>
                      </a:cubicBezTo>
                      <a:cubicBezTo>
                        <a:pt x="33" y="45"/>
                        <a:pt x="33" y="45"/>
                        <a:pt x="33" y="45"/>
                      </a:cubicBezTo>
                      <a:cubicBezTo>
                        <a:pt x="33" y="45"/>
                        <a:pt x="33" y="46"/>
                        <a:pt x="33" y="46"/>
                      </a:cubicBezTo>
                      <a:close/>
                      <a:moveTo>
                        <a:pt x="32" y="40"/>
                      </a:moveTo>
                      <a:cubicBezTo>
                        <a:pt x="32" y="40"/>
                        <a:pt x="32" y="39"/>
                        <a:pt x="32" y="39"/>
                      </a:cubicBezTo>
                      <a:cubicBezTo>
                        <a:pt x="32" y="39"/>
                        <a:pt x="32" y="39"/>
                        <a:pt x="33" y="39"/>
                      </a:cubicBezTo>
                      <a:cubicBezTo>
                        <a:pt x="33" y="39"/>
                        <a:pt x="33" y="38"/>
                        <a:pt x="33" y="39"/>
                      </a:cubicBezTo>
                      <a:cubicBezTo>
                        <a:pt x="34" y="39"/>
                        <a:pt x="33" y="40"/>
                        <a:pt x="34" y="40"/>
                      </a:cubicBezTo>
                      <a:cubicBezTo>
                        <a:pt x="34" y="41"/>
                        <a:pt x="34" y="40"/>
                        <a:pt x="34" y="40"/>
                      </a:cubicBezTo>
                      <a:cubicBezTo>
                        <a:pt x="34" y="41"/>
                        <a:pt x="33" y="40"/>
                        <a:pt x="32" y="40"/>
                      </a:cubicBezTo>
                      <a:close/>
                      <a:moveTo>
                        <a:pt x="35" y="44"/>
                      </a:moveTo>
                      <a:cubicBezTo>
                        <a:pt x="35" y="44"/>
                        <a:pt x="35" y="44"/>
                        <a:pt x="35" y="44"/>
                      </a:cubicBezTo>
                      <a:cubicBezTo>
                        <a:pt x="35" y="44"/>
                        <a:pt x="35" y="44"/>
                        <a:pt x="35" y="44"/>
                      </a:cubicBezTo>
                      <a:cubicBezTo>
                        <a:pt x="35" y="45"/>
                        <a:pt x="35" y="45"/>
                        <a:pt x="35" y="44"/>
                      </a:cubicBezTo>
                      <a:close/>
                      <a:moveTo>
                        <a:pt x="35" y="48"/>
                      </a:moveTo>
                      <a:cubicBezTo>
                        <a:pt x="35" y="48"/>
                        <a:pt x="35" y="47"/>
                        <a:pt x="35" y="47"/>
                      </a:cubicBezTo>
                      <a:cubicBezTo>
                        <a:pt x="35" y="47"/>
                        <a:pt x="36" y="48"/>
                        <a:pt x="36" y="48"/>
                      </a:cubicBezTo>
                      <a:cubicBezTo>
                        <a:pt x="35" y="48"/>
                        <a:pt x="35" y="48"/>
                        <a:pt x="35" y="48"/>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290" name="任意多边形 11343"/>
                <p:cNvSpPr/>
                <p:nvPr/>
              </p:nvSpPr>
              <p:spPr>
                <a:xfrm>
                  <a:off x="3878" y="2667"/>
                  <a:ext cx="310" cy="401"/>
                </a:xfrm>
                <a:custGeom>
                  <a:avLst/>
                  <a:gdLst/>
                  <a:ahLst/>
                  <a:cxnLst/>
                  <a:rect l="0" t="0" r="r" b="b"/>
                  <a:pathLst>
                    <a:path w="282" h="365">
                      <a:moveTo>
                        <a:pt x="45" y="219"/>
                      </a:moveTo>
                      <a:lnTo>
                        <a:pt x="278" y="365"/>
                      </a:lnTo>
                      <a:lnTo>
                        <a:pt x="282" y="131"/>
                      </a:lnTo>
                      <a:lnTo>
                        <a:pt x="0" y="0"/>
                      </a:lnTo>
                      <a:lnTo>
                        <a:pt x="45" y="219"/>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9291" name="任意多边形 11344"/>
                <p:cNvSpPr/>
                <p:nvPr/>
              </p:nvSpPr>
              <p:spPr>
                <a:xfrm>
                  <a:off x="4182" y="2648"/>
                  <a:ext cx="218" cy="420"/>
                </a:xfrm>
                <a:custGeom>
                  <a:avLst/>
                  <a:gdLst/>
                  <a:ahLst/>
                  <a:cxnLst/>
                  <a:rect l="0" t="0" r="r" b="b"/>
                  <a:pathLst>
                    <a:path w="198" h="382">
                      <a:moveTo>
                        <a:pt x="198" y="0"/>
                      </a:moveTo>
                      <a:lnTo>
                        <a:pt x="4" y="148"/>
                      </a:lnTo>
                      <a:lnTo>
                        <a:pt x="0" y="382"/>
                      </a:lnTo>
                      <a:lnTo>
                        <a:pt x="164" y="214"/>
                      </a:lnTo>
                      <a:lnTo>
                        <a:pt x="198" y="0"/>
                      </a:lnTo>
                      <a:close/>
                    </a:path>
                  </a:pathLst>
                </a:custGeom>
                <a:solidFill>
                  <a:srgbClr val="9B8E7B">
                    <a:alpha val="100000"/>
                  </a:srgbClr>
                </a:solidFill>
                <a:ln w="4826">
                  <a:noFill/>
                </a:ln>
              </p:spPr>
              <p:txBody>
                <a:bodyPr/>
                <a:lstStyle/>
                <a:p>
                  <a:endParaRPr lang="zh-CN" altLang="en-US"/>
                </a:p>
              </p:txBody>
            </p:sp>
            <p:sp>
              <p:nvSpPr>
                <p:cNvPr id="1049292" name="任意多边形 11345"/>
                <p:cNvSpPr/>
                <p:nvPr/>
              </p:nvSpPr>
              <p:spPr>
                <a:xfrm>
                  <a:off x="3878" y="2568"/>
                  <a:ext cx="522" cy="242"/>
                </a:xfrm>
                <a:custGeom>
                  <a:avLst/>
                  <a:gdLst/>
                  <a:ahLst/>
                  <a:cxnLst/>
                  <a:rect l="0" t="0" r="r" b="b"/>
                  <a:pathLst>
                    <a:path w="476" h="221">
                      <a:moveTo>
                        <a:pt x="0" y="90"/>
                      </a:moveTo>
                      <a:lnTo>
                        <a:pt x="244" y="0"/>
                      </a:lnTo>
                      <a:lnTo>
                        <a:pt x="476" y="73"/>
                      </a:lnTo>
                      <a:lnTo>
                        <a:pt x="282" y="221"/>
                      </a:lnTo>
                      <a:lnTo>
                        <a:pt x="0" y="9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solidFill>
                  <a:prstDash val="solid"/>
                  <a:miter/>
                  <a:headEnd type="none" w="med" len="med"/>
                  <a:tailEnd type="none" w="med" len="med"/>
                </a:ln>
              </p:spPr>
              <p:txBody>
                <a:bodyPr/>
                <a:lstStyle/>
                <a:p>
                  <a:endParaRPr lang="zh-CN" altLang="en-US"/>
                </a:p>
              </p:txBody>
            </p:sp>
            <p:sp>
              <p:nvSpPr>
                <p:cNvPr id="1049293" name="任意多边形 11346"/>
                <p:cNvSpPr/>
                <p:nvPr/>
              </p:nvSpPr>
              <p:spPr>
                <a:xfrm>
                  <a:off x="3915" y="2581"/>
                  <a:ext cx="232" cy="92"/>
                </a:xfrm>
                <a:custGeom>
                  <a:avLst/>
                  <a:gdLst/>
                  <a:ahLst/>
                  <a:cxnLst/>
                  <a:rect l="0" t="0" r="r" b="b"/>
                  <a:pathLst>
                    <a:path w="212" h="85">
                      <a:moveTo>
                        <a:pt x="0" y="81"/>
                      </a:moveTo>
                      <a:lnTo>
                        <a:pt x="212" y="0"/>
                      </a:lnTo>
                      <a:lnTo>
                        <a:pt x="210" y="6"/>
                      </a:lnTo>
                      <a:lnTo>
                        <a:pt x="9" y="85"/>
                      </a:lnTo>
                      <a:lnTo>
                        <a:pt x="0" y="81"/>
                      </a:lnTo>
                      <a:close/>
                    </a:path>
                  </a:pathLst>
                </a:custGeom>
                <a:solidFill>
                  <a:srgbClr val="555248">
                    <a:alpha val="100000"/>
                  </a:srgbClr>
                </a:solidFill>
                <a:ln w="4826">
                  <a:noFill/>
                </a:ln>
              </p:spPr>
              <p:txBody>
                <a:bodyPr/>
                <a:lstStyle/>
                <a:p>
                  <a:endParaRPr lang="zh-CN" altLang="en-US"/>
                </a:p>
              </p:txBody>
            </p:sp>
            <p:sp>
              <p:nvSpPr>
                <p:cNvPr id="1049294" name="任意多边形 11347"/>
                <p:cNvSpPr/>
                <p:nvPr/>
              </p:nvSpPr>
              <p:spPr>
                <a:xfrm>
                  <a:off x="4146" y="2581"/>
                  <a:ext cx="222" cy="77"/>
                </a:xfrm>
                <a:custGeom>
                  <a:avLst/>
                  <a:gdLst/>
                  <a:ahLst/>
                  <a:cxnLst/>
                  <a:rect l="0" t="0" r="r" b="b"/>
                  <a:pathLst>
                    <a:path w="202" h="70">
                      <a:moveTo>
                        <a:pt x="2" y="0"/>
                      </a:moveTo>
                      <a:lnTo>
                        <a:pt x="202" y="66"/>
                      </a:lnTo>
                      <a:lnTo>
                        <a:pt x="196" y="70"/>
                      </a:lnTo>
                      <a:lnTo>
                        <a:pt x="0" y="6"/>
                      </a:lnTo>
                      <a:lnTo>
                        <a:pt x="2" y="0"/>
                      </a:lnTo>
                      <a:close/>
                    </a:path>
                  </a:pathLst>
                </a:custGeom>
                <a:solidFill>
                  <a:srgbClr val="9F8A6D">
                    <a:alpha val="100000"/>
                  </a:srgbClr>
                </a:solidFill>
                <a:ln w="4826">
                  <a:noFill/>
                </a:ln>
              </p:spPr>
              <p:txBody>
                <a:bodyPr/>
                <a:lstStyle/>
                <a:p>
                  <a:endParaRPr lang="zh-CN" altLang="en-US"/>
                </a:p>
              </p:txBody>
            </p:sp>
            <p:sp>
              <p:nvSpPr>
                <p:cNvPr id="1049295" name="任意多边形 11348"/>
                <p:cNvSpPr/>
                <p:nvPr/>
              </p:nvSpPr>
              <p:spPr>
                <a:xfrm>
                  <a:off x="3925" y="2658"/>
                  <a:ext cx="436" cy="128"/>
                </a:xfrm>
                <a:custGeom>
                  <a:avLst/>
                  <a:gdLst/>
                  <a:ahLst/>
                  <a:cxnLst/>
                  <a:rect l="0" t="0" r="r" b="b"/>
                  <a:pathLst>
                    <a:path w="397" h="117">
                      <a:moveTo>
                        <a:pt x="0" y="15"/>
                      </a:moveTo>
                      <a:lnTo>
                        <a:pt x="233" y="117"/>
                      </a:lnTo>
                      <a:lnTo>
                        <a:pt x="397" y="0"/>
                      </a:lnTo>
                      <a:lnTo>
                        <a:pt x="397" y="0"/>
                      </a:lnTo>
                      <a:lnTo>
                        <a:pt x="233" y="115"/>
                      </a:lnTo>
                      <a:lnTo>
                        <a:pt x="2" y="15"/>
                      </a:lnTo>
                      <a:lnTo>
                        <a:pt x="0" y="15"/>
                      </a:lnTo>
                      <a:close/>
                    </a:path>
                  </a:pathLst>
                </a:custGeom>
                <a:noFill/>
                <a:ln w="4826" cap="flat" cmpd="sng">
                  <a:solidFill>
                    <a:srgbClr val="C4B39D"/>
                  </a:solidFill>
                  <a:prstDash val="solid"/>
                  <a:miter/>
                  <a:headEnd type="none" w="med" len="med"/>
                  <a:tailEnd type="none" w="med" len="med"/>
                </a:ln>
              </p:spPr>
              <p:txBody>
                <a:bodyPr/>
                <a:lstStyle/>
                <a:p>
                  <a:endParaRPr lang="zh-CN" altLang="en-US"/>
                </a:p>
              </p:txBody>
            </p:sp>
            <p:sp>
              <p:nvSpPr>
                <p:cNvPr id="1049296" name="任意多边形 11349"/>
                <p:cNvSpPr/>
                <p:nvPr/>
              </p:nvSpPr>
              <p:spPr>
                <a:xfrm>
                  <a:off x="3905" y="2697"/>
                  <a:ext cx="45" cy="209"/>
                </a:xfrm>
                <a:custGeom>
                  <a:avLst/>
                  <a:gdLst/>
                  <a:ahLst/>
                  <a:cxnLst/>
                  <a:rect l="0" t="0" r="r" b="b"/>
                  <a:pathLst>
                    <a:path w="41" h="191">
                      <a:moveTo>
                        <a:pt x="0" y="0"/>
                      </a:moveTo>
                      <a:lnTo>
                        <a:pt x="35" y="191"/>
                      </a:lnTo>
                      <a:lnTo>
                        <a:pt x="41" y="185"/>
                      </a:lnTo>
                      <a:lnTo>
                        <a:pt x="9" y="5"/>
                      </a:lnTo>
                      <a:lnTo>
                        <a:pt x="0" y="0"/>
                      </a:lnTo>
                      <a:close/>
                    </a:path>
                  </a:pathLst>
                </a:custGeom>
                <a:solidFill>
                  <a:srgbClr val="70695A">
                    <a:alpha val="100000"/>
                  </a:srgbClr>
                </a:solidFill>
                <a:ln w="4826">
                  <a:noFill/>
                </a:ln>
              </p:spPr>
              <p:txBody>
                <a:bodyPr/>
                <a:lstStyle/>
                <a:p>
                  <a:endParaRPr lang="zh-CN" altLang="en-US"/>
                </a:p>
              </p:txBody>
            </p:sp>
            <p:sp>
              <p:nvSpPr>
                <p:cNvPr id="1049297" name="任意多边形 11350"/>
                <p:cNvSpPr/>
                <p:nvPr/>
              </p:nvSpPr>
              <p:spPr>
                <a:xfrm>
                  <a:off x="3943" y="2899"/>
                  <a:ext cx="221" cy="141"/>
                </a:xfrm>
                <a:custGeom>
                  <a:avLst/>
                  <a:gdLst/>
                  <a:ahLst/>
                  <a:cxnLst/>
                  <a:rect l="0" t="0" r="r" b="b"/>
                  <a:pathLst>
                    <a:path w="201" h="128">
                      <a:moveTo>
                        <a:pt x="201" y="128"/>
                      </a:moveTo>
                      <a:lnTo>
                        <a:pt x="0" y="6"/>
                      </a:lnTo>
                      <a:lnTo>
                        <a:pt x="6" y="0"/>
                      </a:lnTo>
                      <a:lnTo>
                        <a:pt x="201" y="123"/>
                      </a:lnTo>
                      <a:lnTo>
                        <a:pt x="201" y="128"/>
                      </a:lnTo>
                      <a:close/>
                    </a:path>
                  </a:pathLst>
                </a:custGeom>
                <a:solidFill>
                  <a:srgbClr val="DEC5A7">
                    <a:alpha val="100000"/>
                  </a:srgbClr>
                </a:solidFill>
                <a:ln w="4826">
                  <a:noFill/>
                </a:ln>
              </p:spPr>
              <p:txBody>
                <a:bodyPr/>
                <a:lstStyle/>
                <a:p>
                  <a:endParaRPr lang="zh-CN" altLang="en-US"/>
                </a:p>
              </p:txBody>
            </p:sp>
            <p:sp>
              <p:nvSpPr>
                <p:cNvPr id="1049298" name="任意多边形 11351"/>
                <p:cNvSpPr/>
                <p:nvPr/>
              </p:nvSpPr>
              <p:spPr>
                <a:xfrm>
                  <a:off x="3915" y="2702"/>
                  <a:ext cx="252" cy="338"/>
                </a:xfrm>
                <a:custGeom>
                  <a:avLst/>
                  <a:gdLst/>
                  <a:ahLst/>
                  <a:cxnLst/>
                  <a:rect l="0" t="0" r="r" b="b"/>
                  <a:pathLst>
                    <a:path w="229" h="308">
                      <a:moveTo>
                        <a:pt x="0" y="0"/>
                      </a:moveTo>
                      <a:lnTo>
                        <a:pt x="227" y="110"/>
                      </a:lnTo>
                      <a:lnTo>
                        <a:pt x="229" y="308"/>
                      </a:lnTo>
                      <a:lnTo>
                        <a:pt x="227" y="308"/>
                      </a:lnTo>
                      <a:lnTo>
                        <a:pt x="225" y="110"/>
                      </a:lnTo>
                      <a:lnTo>
                        <a:pt x="0" y="0"/>
                      </a:lnTo>
                      <a:lnTo>
                        <a:pt x="0" y="0"/>
                      </a:lnTo>
                      <a:close/>
                    </a:path>
                  </a:pathLst>
                </a:custGeom>
                <a:noFill/>
                <a:ln w="4826" cap="flat" cmpd="sng">
                  <a:solidFill>
                    <a:srgbClr val="D4BA98"/>
                  </a:solidFill>
                  <a:prstDash val="solid"/>
                  <a:miter/>
                  <a:headEnd type="none" w="med" len="med"/>
                  <a:tailEnd type="none" w="med" len="med"/>
                </a:ln>
              </p:spPr>
              <p:txBody>
                <a:bodyPr/>
                <a:lstStyle/>
                <a:p>
                  <a:endParaRPr lang="zh-CN" altLang="en-US"/>
                </a:p>
              </p:txBody>
            </p:sp>
            <p:sp>
              <p:nvSpPr>
                <p:cNvPr id="1049299" name="任意多边形 11352"/>
                <p:cNvSpPr/>
                <p:nvPr/>
              </p:nvSpPr>
              <p:spPr>
                <a:xfrm>
                  <a:off x="4351" y="2672"/>
                  <a:ext cx="38" cy="205"/>
                </a:xfrm>
                <a:custGeom>
                  <a:avLst/>
                  <a:gdLst/>
                  <a:ahLst/>
                  <a:cxnLst/>
                  <a:rect l="0" t="0" r="r" b="b"/>
                  <a:pathLst>
                    <a:path w="34" h="187">
                      <a:moveTo>
                        <a:pt x="34" y="0"/>
                      </a:moveTo>
                      <a:lnTo>
                        <a:pt x="6" y="187"/>
                      </a:lnTo>
                      <a:lnTo>
                        <a:pt x="0" y="185"/>
                      </a:lnTo>
                      <a:lnTo>
                        <a:pt x="26" y="8"/>
                      </a:lnTo>
                      <a:lnTo>
                        <a:pt x="34" y="0"/>
                      </a:lnTo>
                      <a:close/>
                    </a:path>
                  </a:pathLst>
                </a:custGeom>
                <a:solidFill>
                  <a:srgbClr val="6C6452">
                    <a:alpha val="100000"/>
                  </a:srgbClr>
                </a:solidFill>
                <a:ln w="4826">
                  <a:noFill/>
                </a:ln>
              </p:spPr>
              <p:txBody>
                <a:bodyPr/>
                <a:lstStyle/>
                <a:p>
                  <a:endParaRPr lang="zh-CN" altLang="en-US"/>
                </a:p>
              </p:txBody>
            </p:sp>
            <p:sp>
              <p:nvSpPr>
                <p:cNvPr id="1049300" name="任意多边形 11353"/>
                <p:cNvSpPr/>
                <p:nvPr/>
              </p:nvSpPr>
              <p:spPr>
                <a:xfrm>
                  <a:off x="4197" y="2874"/>
                  <a:ext cx="160" cy="164"/>
                </a:xfrm>
                <a:custGeom>
                  <a:avLst/>
                  <a:gdLst/>
                  <a:ahLst/>
                  <a:cxnLst/>
                  <a:rect l="0" t="0" r="r" b="b"/>
                  <a:pathLst>
                    <a:path w="77" h="79">
                      <a:moveTo>
                        <a:pt x="0" y="79"/>
                      </a:moveTo>
                      <a:cubicBezTo>
                        <a:pt x="0" y="78"/>
                        <a:pt x="0" y="74"/>
                        <a:pt x="0" y="74"/>
                      </a:cubicBezTo>
                      <a:cubicBezTo>
                        <a:pt x="74" y="0"/>
                        <a:pt x="74" y="0"/>
                        <a:pt x="74" y="0"/>
                      </a:cubicBezTo>
                      <a:cubicBezTo>
                        <a:pt x="77" y="1"/>
                        <a:pt x="77" y="1"/>
                        <a:pt x="77" y="1"/>
                      </a:cubicBezTo>
                      <a:lnTo>
                        <a:pt x="0" y="79"/>
                      </a:lnTo>
                      <a:close/>
                    </a:path>
                  </a:pathLst>
                </a:custGeom>
                <a:solidFill>
                  <a:srgbClr val="B1A189">
                    <a:alpha val="100000"/>
                  </a:srgbClr>
                </a:solidFill>
                <a:ln w="4826">
                  <a:noFill/>
                </a:ln>
              </p:spPr>
              <p:txBody>
                <a:bodyPr/>
                <a:lstStyle/>
                <a:p>
                  <a:endParaRPr lang="zh-CN" altLang="en-US"/>
                </a:p>
              </p:txBody>
            </p:sp>
            <p:sp>
              <p:nvSpPr>
                <p:cNvPr id="1049301" name="任意多边形 11354"/>
                <p:cNvSpPr/>
                <p:nvPr/>
              </p:nvSpPr>
              <p:spPr>
                <a:xfrm>
                  <a:off x="4197" y="2672"/>
                  <a:ext cx="192" cy="357"/>
                </a:xfrm>
                <a:custGeom>
                  <a:avLst/>
                  <a:gdLst/>
                  <a:ahLst/>
                  <a:cxnLst/>
                  <a:rect l="0" t="0" r="r" b="b"/>
                  <a:pathLst>
                    <a:path w="174" h="325">
                      <a:moveTo>
                        <a:pt x="0" y="325"/>
                      </a:moveTo>
                      <a:lnTo>
                        <a:pt x="4" y="132"/>
                      </a:lnTo>
                      <a:lnTo>
                        <a:pt x="174" y="0"/>
                      </a:lnTo>
                      <a:lnTo>
                        <a:pt x="166" y="8"/>
                      </a:lnTo>
                      <a:lnTo>
                        <a:pt x="6" y="134"/>
                      </a:lnTo>
                      <a:lnTo>
                        <a:pt x="0" y="325"/>
                      </a:lnTo>
                      <a:lnTo>
                        <a:pt x="0" y="325"/>
                      </a:lnTo>
                      <a:close/>
                    </a:path>
                  </a:pathLst>
                </a:custGeom>
                <a:solidFill>
                  <a:srgbClr val="FFFFFF">
                    <a:alpha val="100000"/>
                  </a:srgbClr>
                </a:solidFill>
                <a:ln w="4763" cap="flat" cmpd="sng">
                  <a:solidFill>
                    <a:srgbClr val="231F20">
                      <a:alpha val="100000"/>
                    </a:srgbClr>
                  </a:solidFill>
                  <a:prstDash val="solid"/>
                  <a:miter lim="800000"/>
                  <a:headEnd type="none" w="med" len="med"/>
                  <a:tailEnd type="none" w="med" len="med"/>
                </a:ln>
              </p:spPr>
              <p:txBody>
                <a:bodyPr/>
                <a:lstStyle/>
                <a:p>
                  <a:endParaRPr lang="zh-CN" altLang="en-US"/>
                </a:p>
              </p:txBody>
            </p:sp>
          </p:grpSp>
        </p:grpSp>
      </p:grpSp>
      <p:sp>
        <p:nvSpPr>
          <p:cNvPr id="1049302" name="矩形 11430"/>
          <p:cNvSpPr>
            <a:spLocks noChangeAspect="1" noTextEdit="1"/>
          </p:cNvSpPr>
          <p:nvPr/>
        </p:nvSpPr>
        <p:spPr>
          <a:xfrm>
            <a:off x="13093700" y="1968501"/>
            <a:ext cx="280988" cy="269875"/>
          </a:xfrm>
          <a:prstGeom prst="rect">
            <a:avLst/>
          </a:prstGeom>
          <a:noFill/>
          <a:ln w="9525">
            <a:noFill/>
          </a:ln>
        </p:spPr>
        <p:txBody>
          <a:bodyPr/>
          <a:lstStyle/>
          <a:p>
            <a:endParaRPr lang="zh-CN" altLang="en-US"/>
          </a:p>
        </p:txBody>
      </p:sp>
      <p:pic>
        <p:nvPicPr>
          <p:cNvPr id="2097156" name="图片 1"/>
          <p:cNvPicPr>
            <a:picLocks noChangeAspect="1"/>
          </p:cNvPicPr>
          <p:nvPr/>
        </p:nvPicPr>
        <p:blipFill>
          <a:blip r:embed="rId2"/>
          <a:stretch>
            <a:fillRect/>
          </a:stretch>
        </p:blipFill>
        <p:spPr>
          <a:xfrm>
            <a:off x="1787525" y="1129031"/>
            <a:ext cx="7477760" cy="1755775"/>
          </a:xfrm>
          <a:prstGeom prst="rect">
            <a:avLst/>
          </a:prstGeom>
        </p:spPr>
      </p:pic>
      <p:pic>
        <p:nvPicPr>
          <p:cNvPr id="2097157" name="图片 2"/>
          <p:cNvPicPr>
            <a:picLocks noChangeAspect="1"/>
          </p:cNvPicPr>
          <p:nvPr/>
        </p:nvPicPr>
        <p:blipFill>
          <a:blip r:embed="rId3"/>
          <a:stretch>
            <a:fillRect/>
          </a:stretch>
        </p:blipFill>
        <p:spPr>
          <a:xfrm>
            <a:off x="1787526" y="3004820"/>
            <a:ext cx="6971665" cy="2256790"/>
          </a:xfrm>
          <a:prstGeom prst="rect">
            <a:avLst/>
          </a:prstGeom>
        </p:spPr>
      </p:pic>
      <p:sp>
        <p:nvSpPr>
          <p:cNvPr id="1049303" name="标题 11404"/>
          <p:cNvSpPr>
            <a:spLocks noGrp="1"/>
          </p:cNvSpPr>
          <p:nvPr/>
        </p:nvSpPr>
        <p:spPr>
          <a:xfrm>
            <a:off x="1787526" y="5234940"/>
            <a:ext cx="6829425" cy="928370"/>
          </a:xfrm>
          <a:prstGeom prst="rect">
            <a:avLst/>
          </a:prstGeom>
          <a:noFill/>
          <a:ln w="9525">
            <a:noFill/>
          </a:ln>
        </p:spPr>
        <p:txBody>
          <a:bodyPr anchor="ctr"/>
          <a:lstStyle>
            <a:lvl1pPr marL="0" lvl="0" indent="0" algn="l" defTabSz="914400" rtl="0" eaLnBrk="1" fontAlgn="base" latinLnBrk="0" hangingPunct="1">
              <a:lnSpc>
                <a:spcPct val="100000"/>
              </a:lnSpc>
              <a:spcBef>
                <a:spcPct val="0"/>
              </a:spcBef>
              <a:spcAft>
                <a:spcPct val="0"/>
              </a:spcAft>
              <a:buNone/>
              <a:defRPr sz="2400" b="0" i="0" u="none" kern="1200" baseline="0">
                <a:solidFill>
                  <a:schemeClr val="bg1"/>
                </a:solidFill>
                <a:latin typeface="+mj-lt"/>
                <a:ea typeface="+mj-ea"/>
                <a:cs typeface="+mj-cs"/>
              </a:defRPr>
            </a:lvl1pPr>
          </a:lstStyle>
          <a:p>
            <a:r>
              <a:rPr lang="zh-CN" altLang="en-US" sz="1600">
                <a:solidFill>
                  <a:schemeClr val="tx1"/>
                </a:solidFill>
                <a:sym typeface="+mn-ea"/>
              </a:rPr>
              <a:t>在</a:t>
            </a:r>
            <a:r>
              <a:rPr lang="en-US" altLang="zh-CN" sz="1600">
                <a:solidFill>
                  <a:schemeClr val="tx1"/>
                </a:solidFill>
                <a:sym typeface="+mn-ea"/>
              </a:rPr>
              <a:t>github</a:t>
            </a:r>
            <a:r>
              <a:rPr lang="zh-CN" altLang="en-US" sz="1600">
                <a:solidFill>
                  <a:schemeClr val="tx1"/>
                </a:solidFill>
                <a:sym typeface="+mn-ea"/>
              </a:rPr>
              <a:t>上传代码截图，本次开发采用</a:t>
            </a:r>
            <a:r>
              <a:rPr lang="en-US" altLang="zh-CN" sz="1600">
                <a:solidFill>
                  <a:schemeClr val="tx1"/>
                </a:solidFill>
                <a:sym typeface="+mn-ea"/>
              </a:rPr>
              <a:t>kotlin</a:t>
            </a:r>
            <a:r>
              <a:rPr lang="zh-CN" altLang="en-US" sz="1600">
                <a:solidFill>
                  <a:schemeClr val="tx1"/>
                </a:solidFill>
                <a:sym typeface="+mn-ea"/>
              </a:rPr>
              <a:t>开发</a:t>
            </a:r>
            <a:r>
              <a:rPr lang="en-US" altLang="zh-CN" sz="1600">
                <a:solidFill>
                  <a:schemeClr val="tx1"/>
                </a:solidFill>
                <a:sym typeface="+mn-ea"/>
              </a:rPr>
              <a:t>app</a:t>
            </a:r>
            <a:r>
              <a:rPr lang="zh-CN" altLang="en-US" sz="1600">
                <a:solidFill>
                  <a:schemeClr val="tx1"/>
                </a:solidFill>
                <a:sym typeface="+mn-ea"/>
              </a:rPr>
              <a:t>项目</a:t>
            </a:r>
            <a:r>
              <a:rPr lang="zh-CN" altLang="en-US" sz="1600">
                <a:solidFill>
                  <a:schemeClr val="tx1"/>
                </a:solidFill>
                <a:ea typeface="宋体" panose="02010600030101010101" pitchFamily="2" charset="-122"/>
                <a:sym typeface="+mn-ea"/>
              </a:rPr>
              <a:t>，代码量：</a:t>
            </a:r>
            <a:r>
              <a:rPr lang="en-US" altLang="zh-CN" sz="1600">
                <a:solidFill>
                  <a:schemeClr val="tx1"/>
                </a:solidFill>
                <a:ea typeface="宋体" panose="02010600030101010101" pitchFamily="2" charset="-122"/>
                <a:sym typeface="+mn-ea"/>
              </a:rPr>
              <a:t>60KB</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1049227"/>
                                        </p:tgtEl>
                                        <p:attrNameLst>
                                          <p:attrName>style.visibility</p:attrName>
                                        </p:attrNameLst>
                                      </p:cBhvr>
                                      <p:to>
                                        <p:strVal val="visible"/>
                                      </p:to>
                                    </p:set>
                                    <p:animEffect transition="in" filter="wipe(right)">
                                      <p:cBhvr>
                                        <p:cTn id="7" dur="500"/>
                                        <p:tgtEl>
                                          <p:spTgt spid="1049227"/>
                                        </p:tgtEl>
                                      </p:cBhvr>
                                    </p:animEffect>
                                  </p:childTnLst>
                                </p:cTn>
                              </p:par>
                              <p:par>
                                <p:cTn id="8" presetID="22" presetClass="entr" presetSubtype="2" fill="hold" nodeType="withEffect">
                                  <p:stCondLst>
                                    <p:cond delay="0"/>
                                  </p:stCondLst>
                                  <p:childTnLst>
                                    <p:set>
                                      <p:cBhvr>
                                        <p:cTn id="9" dur="1" fill="hold">
                                          <p:stCondLst>
                                            <p:cond delay="0"/>
                                          </p:stCondLst>
                                        </p:cTn>
                                        <p:tgtEl>
                                          <p:spTgt spid="1049226"/>
                                        </p:tgtEl>
                                        <p:attrNameLst>
                                          <p:attrName>style.visibility</p:attrName>
                                        </p:attrNameLst>
                                      </p:cBhvr>
                                      <p:to>
                                        <p:strVal val="visible"/>
                                      </p:to>
                                    </p:set>
                                    <p:animEffect transition="in" filter="wipe(right)">
                                      <p:cBhvr>
                                        <p:cTn id="10" dur="500"/>
                                        <p:tgtEl>
                                          <p:spTgt spid="1049226"/>
                                        </p:tgtEl>
                                      </p:cBhvr>
                                    </p:animEffect>
                                  </p:childTnLst>
                                </p:cTn>
                              </p:par>
                              <p:par>
                                <p:cTn id="11" presetID="22" presetClass="entr" presetSubtype="2" fill="hold" nodeType="withEffect">
                                  <p:stCondLst>
                                    <p:cond delay="0"/>
                                  </p:stCondLst>
                                  <p:childTnLst>
                                    <p:set>
                                      <p:cBhvr>
                                        <p:cTn id="12" dur="1" fill="hold">
                                          <p:stCondLst>
                                            <p:cond delay="0"/>
                                          </p:stCondLst>
                                        </p:cTn>
                                        <p:tgtEl>
                                          <p:spTgt spid="1049228"/>
                                        </p:tgtEl>
                                        <p:attrNameLst>
                                          <p:attrName>style.visibility</p:attrName>
                                        </p:attrNameLst>
                                      </p:cBhvr>
                                      <p:to>
                                        <p:strVal val="visible"/>
                                      </p:to>
                                    </p:set>
                                    <p:animEffect transition="in" filter="wipe(right)">
                                      <p:cBhvr>
                                        <p:cTn id="13" dur="500"/>
                                        <p:tgtEl>
                                          <p:spTgt spid="1049228"/>
                                        </p:tgtEl>
                                      </p:cBhvr>
                                    </p:animEffect>
                                  </p:childTnLst>
                                </p:cTn>
                              </p:par>
                            </p:childTnLst>
                          </p:cTn>
                        </p:par>
                        <p:par>
                          <p:cTn id="14" fill="hold">
                            <p:stCondLst>
                              <p:cond delay="500"/>
                            </p:stCondLst>
                            <p:childTnLst>
                              <p:par>
                                <p:cTn id="15" presetID="22" presetClass="entr" presetSubtype="8" fill="hold" grpId="0" nodeType="afterEffect">
                                  <p:stCondLst>
                                    <p:cond delay="0"/>
                                  </p:stCondLst>
                                  <p:childTnLst>
                                    <p:set>
                                      <p:cBhvr>
                                        <p:cTn id="16" dur="1" fill="hold">
                                          <p:stCondLst>
                                            <p:cond delay="0"/>
                                          </p:stCondLst>
                                        </p:cTn>
                                        <p:tgtEl>
                                          <p:spTgt spid="1049229"/>
                                        </p:tgtEl>
                                        <p:attrNameLst>
                                          <p:attrName>style.visibility</p:attrName>
                                        </p:attrNameLst>
                                      </p:cBhvr>
                                      <p:to>
                                        <p:strVal val="visible"/>
                                      </p:to>
                                    </p:set>
                                    <p:animEffect transition="in" filter="wipe(left)">
                                      <p:cBhvr>
                                        <p:cTn id="17" dur="500"/>
                                        <p:tgtEl>
                                          <p:spTgt spid="1049229"/>
                                        </p:tgtEl>
                                      </p:cBhvr>
                                    </p:animEffect>
                                  </p:childTnLst>
                                </p:cTn>
                              </p:par>
                            </p:childTnLst>
                          </p:cTn>
                        </p:par>
                        <p:par>
                          <p:cTn id="18" fill="hold">
                            <p:stCondLst>
                              <p:cond delay="1000"/>
                            </p:stCondLst>
                            <p:childTnLst>
                              <p:par>
                                <p:cTn id="19" presetID="22" presetClass="entr" presetSubtype="8" fill="hold" grpId="0" nodeType="afterEffect">
                                  <p:stCondLst>
                                    <p:cond delay="0"/>
                                  </p:stCondLst>
                                  <p:childTnLst>
                                    <p:set>
                                      <p:cBhvr>
                                        <p:cTn id="20" dur="1" fill="hold">
                                          <p:stCondLst>
                                            <p:cond delay="0"/>
                                          </p:stCondLst>
                                        </p:cTn>
                                        <p:tgtEl>
                                          <p:spTgt spid="1049303"/>
                                        </p:tgtEl>
                                        <p:attrNameLst>
                                          <p:attrName>style.visibility</p:attrName>
                                        </p:attrNameLst>
                                      </p:cBhvr>
                                      <p:to>
                                        <p:strVal val="visible"/>
                                      </p:to>
                                    </p:set>
                                    <p:animEffect transition="in" filter="wipe(left)">
                                      <p:cBhvr>
                                        <p:cTn id="21" dur="500"/>
                                        <p:tgtEl>
                                          <p:spTgt spid="10493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9229" grpId="0"/>
      <p:bldP spid="1049303"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9304" name="任意多边形 11502"/>
          <p:cNvSpPr/>
          <p:nvPr/>
        </p:nvSpPr>
        <p:spPr>
          <a:xfrm>
            <a:off x="7535863" y="111125"/>
            <a:ext cx="2076450" cy="192088"/>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F1C23F">
                  <a:alpha val="100000"/>
                </a:srgbClr>
              </a:gs>
              <a:gs pos="100000">
                <a:srgbClr val="EDB143">
                  <a:alpha val="100000"/>
                </a:srgbClr>
              </a:gs>
            </a:gsLst>
            <a:lin ang="5400000" scaled="1"/>
          </a:gradFill>
          <a:ln w="19050" cap="flat" cmpd="sng">
            <a:solidFill>
              <a:srgbClr val="C78713"/>
            </a:solidFill>
            <a:prstDash val="solid"/>
            <a:miter/>
            <a:headEnd type="none" w="med" len="med"/>
            <a:tailEnd type="none" w="med" len="med"/>
          </a:ln>
        </p:spPr>
        <p:txBody>
          <a:bodyPr/>
          <a:lstStyle/>
          <a:p>
            <a:endParaRPr lang="zh-CN" altLang="en-US"/>
          </a:p>
        </p:txBody>
      </p:sp>
      <p:sp>
        <p:nvSpPr>
          <p:cNvPr id="1049305" name="任意多边形 11403"/>
          <p:cNvSpPr/>
          <p:nvPr/>
        </p:nvSpPr>
        <p:spPr>
          <a:xfrm>
            <a:off x="7535863" y="615950"/>
            <a:ext cx="2076450" cy="192088"/>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F1C23F">
                  <a:alpha val="100000"/>
                </a:srgbClr>
              </a:gs>
              <a:gs pos="100000">
                <a:srgbClr val="EDB143">
                  <a:alpha val="100000"/>
                </a:srgbClr>
              </a:gs>
            </a:gsLst>
            <a:lin ang="5400000" scaled="1"/>
          </a:gradFill>
          <a:ln w="19050" cap="flat" cmpd="sng">
            <a:solidFill>
              <a:srgbClr val="C78713"/>
            </a:solidFill>
            <a:prstDash val="solid"/>
            <a:miter/>
            <a:headEnd type="none" w="med" len="med"/>
            <a:tailEnd type="none" w="med" len="med"/>
          </a:ln>
        </p:spPr>
        <p:txBody>
          <a:bodyPr/>
          <a:lstStyle/>
          <a:p>
            <a:endParaRPr lang="zh-CN" altLang="en-US"/>
          </a:p>
        </p:txBody>
      </p:sp>
      <p:sp>
        <p:nvSpPr>
          <p:cNvPr id="1049306" name="任意多边形 11402"/>
          <p:cNvSpPr/>
          <p:nvPr/>
        </p:nvSpPr>
        <p:spPr>
          <a:xfrm>
            <a:off x="3935413" y="190500"/>
            <a:ext cx="5676900" cy="527050"/>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979797">
                  <a:alpha val="100000"/>
                </a:srgbClr>
              </a:gs>
              <a:gs pos="100000">
                <a:srgbClr val="7B7B7B">
                  <a:alpha val="100000"/>
                </a:srgbClr>
              </a:gs>
            </a:gsLst>
            <a:lin ang="5400000" scaled="1"/>
          </a:gradFill>
          <a:ln w="19050" cap="flat" cmpd="sng">
            <a:solidFill>
              <a:srgbClr val="797979"/>
            </a:solidFill>
            <a:prstDash val="solid"/>
            <a:miter/>
            <a:headEnd type="none" w="med" len="med"/>
            <a:tailEnd type="none" w="med" len="med"/>
          </a:ln>
        </p:spPr>
        <p:txBody>
          <a:bodyPr/>
          <a:lstStyle/>
          <a:p>
            <a:endParaRPr lang="zh-CN" altLang="en-US"/>
          </a:p>
        </p:txBody>
      </p:sp>
      <p:sp>
        <p:nvSpPr>
          <p:cNvPr id="1049307" name="标题 11404"/>
          <p:cNvSpPr>
            <a:spLocks noGrp="1"/>
          </p:cNvSpPr>
          <p:nvPr>
            <p:ph type="title"/>
          </p:nvPr>
        </p:nvSpPr>
        <p:spPr/>
        <p:txBody>
          <a:bodyPr anchor="ctr"/>
          <a:lstStyle/>
          <a:p>
            <a:r>
              <a:rPr lang="en-US" altLang="zh-CN">
                <a:sym typeface="+mn-ea"/>
              </a:rPr>
              <a:t>2.</a:t>
            </a:r>
            <a:r>
              <a:rPr lang="zh-CN" altLang="en-US">
                <a:sym typeface="+mn-ea"/>
              </a:rPr>
              <a:t>效果演示</a:t>
            </a:r>
            <a:endParaRPr lang="en-US" altLang="zh-CN"/>
          </a:p>
        </p:txBody>
      </p:sp>
      <p:grpSp>
        <p:nvGrpSpPr>
          <p:cNvPr id="164" name="组合 11665"/>
          <p:cNvGrpSpPr/>
          <p:nvPr/>
        </p:nvGrpSpPr>
        <p:grpSpPr>
          <a:xfrm>
            <a:off x="1524000" y="4052888"/>
            <a:ext cx="9271000" cy="2805112"/>
            <a:chOff x="0" y="2553"/>
            <a:chExt cx="5840" cy="1767"/>
          </a:xfrm>
        </p:grpSpPr>
        <p:grpSp>
          <p:nvGrpSpPr>
            <p:cNvPr id="165" name="组合 11272"/>
            <p:cNvGrpSpPr/>
            <p:nvPr/>
          </p:nvGrpSpPr>
          <p:grpSpPr>
            <a:xfrm>
              <a:off x="5042" y="3530"/>
              <a:ext cx="561" cy="643"/>
              <a:chOff x="5250" y="3618"/>
              <a:chExt cx="658" cy="754"/>
            </a:xfrm>
          </p:grpSpPr>
          <p:sp>
            <p:nvSpPr>
              <p:cNvPr id="1049308" name="任意多边形 11273"/>
              <p:cNvSpPr/>
              <p:nvPr/>
            </p:nvSpPr>
            <p:spPr>
              <a:xfrm>
                <a:off x="5494" y="3714"/>
                <a:ext cx="414" cy="658"/>
              </a:xfrm>
              <a:custGeom>
                <a:avLst/>
                <a:gdLst/>
                <a:ahLst/>
                <a:cxnLst/>
                <a:rect l="0" t="0" r="r" b="b"/>
                <a:pathLst>
                  <a:path w="414" h="658">
                    <a:moveTo>
                      <a:pt x="0" y="188"/>
                    </a:moveTo>
                    <a:lnTo>
                      <a:pt x="414" y="0"/>
                    </a:lnTo>
                    <a:lnTo>
                      <a:pt x="390" y="450"/>
                    </a:lnTo>
                    <a:lnTo>
                      <a:pt x="2" y="658"/>
                    </a:lnTo>
                    <a:lnTo>
                      <a:pt x="0" y="188"/>
                    </a:lnTo>
                    <a:close/>
                  </a:path>
                </a:pathLst>
              </a:custGeom>
              <a:solidFill>
                <a:srgbClr val="6C5938">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sp>
            <p:nvSpPr>
              <p:cNvPr id="1049309" name="任意多边形 11274"/>
              <p:cNvSpPr/>
              <p:nvPr/>
            </p:nvSpPr>
            <p:spPr>
              <a:xfrm>
                <a:off x="5250" y="3618"/>
                <a:ext cx="253" cy="746"/>
              </a:xfrm>
              <a:custGeom>
                <a:avLst/>
                <a:gdLst/>
                <a:ahLst/>
                <a:cxnLst/>
                <a:rect l="0" t="0" r="r" b="b"/>
                <a:pathLst>
                  <a:path w="253" h="746">
                    <a:moveTo>
                      <a:pt x="253" y="276"/>
                    </a:moveTo>
                    <a:lnTo>
                      <a:pt x="0" y="0"/>
                    </a:lnTo>
                    <a:lnTo>
                      <a:pt x="24" y="518"/>
                    </a:lnTo>
                    <a:lnTo>
                      <a:pt x="251" y="746"/>
                    </a:lnTo>
                    <a:lnTo>
                      <a:pt x="253" y="276"/>
                    </a:lnTo>
                    <a:close/>
                  </a:path>
                </a:pathLst>
              </a:custGeom>
              <a:solidFill>
                <a:srgbClr val="B39A6D">
                  <a:alpha val="100000"/>
                </a:srgbClr>
              </a:solidFill>
              <a:ln w="8001">
                <a:noFill/>
              </a:ln>
            </p:spPr>
            <p:txBody>
              <a:bodyPr/>
              <a:lstStyle/>
              <a:p>
                <a:endParaRPr lang="zh-CN" altLang="en-US"/>
              </a:p>
            </p:txBody>
          </p:sp>
        </p:grpSp>
        <p:grpSp>
          <p:nvGrpSpPr>
            <p:cNvPr id="166" name="组合 11275"/>
            <p:cNvGrpSpPr/>
            <p:nvPr/>
          </p:nvGrpSpPr>
          <p:grpSpPr>
            <a:xfrm>
              <a:off x="4782" y="3685"/>
              <a:ext cx="378" cy="305"/>
              <a:chOff x="4612" y="3798"/>
              <a:chExt cx="444" cy="358"/>
            </a:xfrm>
          </p:grpSpPr>
          <p:sp>
            <p:nvSpPr>
              <p:cNvPr id="1049310" name="任意多边形 11276"/>
              <p:cNvSpPr/>
              <p:nvPr/>
            </p:nvSpPr>
            <p:spPr>
              <a:xfrm>
                <a:off x="4862" y="3798"/>
                <a:ext cx="194" cy="358"/>
              </a:xfrm>
              <a:custGeom>
                <a:avLst/>
                <a:gdLst/>
                <a:ahLst/>
                <a:cxnLst/>
                <a:rect l="0" t="0" r="r" b="b"/>
                <a:pathLst>
                  <a:path w="194" h="358">
                    <a:moveTo>
                      <a:pt x="0" y="176"/>
                    </a:moveTo>
                    <a:lnTo>
                      <a:pt x="178" y="0"/>
                    </a:lnTo>
                    <a:lnTo>
                      <a:pt x="194" y="186"/>
                    </a:lnTo>
                    <a:lnTo>
                      <a:pt x="20" y="358"/>
                    </a:lnTo>
                    <a:lnTo>
                      <a:pt x="0" y="176"/>
                    </a:lnTo>
                    <a:close/>
                  </a:path>
                </a:pathLst>
              </a:custGeom>
              <a:solidFill>
                <a:srgbClr val="9B8E7B">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sp>
            <p:nvSpPr>
              <p:cNvPr id="1049311" name="任意多边形 11277"/>
              <p:cNvSpPr/>
              <p:nvPr/>
            </p:nvSpPr>
            <p:spPr>
              <a:xfrm>
                <a:off x="4612" y="3818"/>
                <a:ext cx="266" cy="330"/>
              </a:xfrm>
              <a:custGeom>
                <a:avLst/>
                <a:gdLst/>
                <a:ahLst/>
                <a:cxnLst/>
                <a:rect l="0" t="0" r="r" b="b"/>
                <a:pathLst>
                  <a:path w="266" h="330">
                    <a:moveTo>
                      <a:pt x="0" y="0"/>
                    </a:moveTo>
                    <a:lnTo>
                      <a:pt x="250" y="164"/>
                    </a:lnTo>
                    <a:lnTo>
                      <a:pt x="266" y="330"/>
                    </a:lnTo>
                    <a:lnTo>
                      <a:pt x="2" y="162"/>
                    </a:lnTo>
                    <a:lnTo>
                      <a:pt x="0" y="0"/>
                    </a:lnTo>
                    <a:close/>
                  </a:path>
                </a:pathLst>
              </a:custGeom>
              <a:solidFill>
                <a:srgbClr val="E5CBA4">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grpSp>
        <p:sp>
          <p:nvSpPr>
            <p:cNvPr id="1049312" name="椭圆 11280"/>
            <p:cNvSpPr/>
            <p:nvPr/>
          </p:nvSpPr>
          <p:spPr>
            <a:xfrm>
              <a:off x="4691" y="3548"/>
              <a:ext cx="619" cy="373"/>
            </a:xfrm>
            <a:prstGeom prst="ellipse">
              <a:avLst/>
            </a:prstGeom>
            <a:gradFill rotWithShape="1">
              <a:gsLst>
                <a:gs pos="0">
                  <a:srgbClr val="828282">
                    <a:alpha val="60001"/>
                  </a:srgbClr>
                </a:gs>
                <a:gs pos="100000">
                  <a:srgbClr val="828282">
                    <a:gamma/>
                    <a:tint val="0"/>
                    <a:invGamma/>
                    <a:alpha val="0"/>
                  </a:srgbClr>
                </a:gs>
              </a:gsLst>
              <a:path path="shape">
                <a:fillToRect l="50000" t="50000" r="50000" b="50000"/>
              </a:path>
            </a:gradFill>
            <a:ln w="9525">
              <a:noFill/>
            </a:ln>
          </p:spPr>
          <p:txBody>
            <a:bodyPr/>
            <a:lstStyle/>
            <a:p>
              <a:endParaRPr lang="zh-CN" altLang="en-US"/>
            </a:p>
          </p:txBody>
        </p:sp>
        <p:grpSp>
          <p:nvGrpSpPr>
            <p:cNvPr id="167" name="组合 11664"/>
            <p:cNvGrpSpPr/>
            <p:nvPr/>
          </p:nvGrpSpPr>
          <p:grpSpPr>
            <a:xfrm>
              <a:off x="0" y="2553"/>
              <a:ext cx="5840" cy="1767"/>
              <a:chOff x="0" y="2553"/>
              <a:chExt cx="5840" cy="1767"/>
            </a:xfrm>
          </p:grpSpPr>
          <p:sp>
            <p:nvSpPr>
              <p:cNvPr id="1049313" name="矩形 11405"/>
              <p:cNvSpPr/>
              <p:nvPr/>
            </p:nvSpPr>
            <p:spPr>
              <a:xfrm>
                <a:off x="0" y="3113"/>
                <a:ext cx="5760" cy="1207"/>
              </a:xfrm>
              <a:prstGeom prst="rect">
                <a:avLst/>
              </a:prstGeom>
              <a:gradFill rotWithShape="1">
                <a:gsLst>
                  <a:gs pos="0">
                    <a:schemeClr val="bg1">
                      <a:gamma/>
                      <a:shade val="46275"/>
                      <a:invGamma/>
                      <a:alpha val="0"/>
                    </a:schemeClr>
                  </a:gs>
                  <a:gs pos="100000">
                    <a:schemeClr val="bg1"/>
                  </a:gs>
                </a:gsLst>
                <a:lin ang="5400000" scaled="1"/>
              </a:gradFill>
              <a:ln w="9525">
                <a:noFill/>
              </a:ln>
            </p:spPr>
            <p:txBody>
              <a:bodyPr/>
              <a:lstStyle/>
              <a:p>
                <a:endParaRPr lang="zh-CN" altLang="en-US"/>
              </a:p>
            </p:txBody>
          </p:sp>
          <p:sp>
            <p:nvSpPr>
              <p:cNvPr id="1049314" name="椭圆 11279"/>
              <p:cNvSpPr/>
              <p:nvPr/>
            </p:nvSpPr>
            <p:spPr>
              <a:xfrm>
                <a:off x="4693" y="3438"/>
                <a:ext cx="1147" cy="417"/>
              </a:xfrm>
              <a:prstGeom prst="ellipse">
                <a:avLst/>
              </a:prstGeom>
              <a:gradFill rotWithShape="1">
                <a:gsLst>
                  <a:gs pos="0">
                    <a:srgbClr val="828282">
                      <a:alpha val="80000"/>
                    </a:srgbClr>
                  </a:gs>
                  <a:gs pos="100000">
                    <a:srgbClr val="828282">
                      <a:gamma/>
                      <a:tint val="0"/>
                      <a:invGamma/>
                      <a:alpha val="0"/>
                    </a:srgbClr>
                  </a:gs>
                </a:gsLst>
                <a:path path="shape">
                  <a:fillToRect l="50000" t="50000" r="50000" b="50000"/>
                </a:path>
              </a:gradFill>
              <a:ln w="9525">
                <a:noFill/>
              </a:ln>
            </p:spPr>
            <p:txBody>
              <a:bodyPr/>
              <a:lstStyle/>
              <a:p>
                <a:endParaRPr lang="zh-CN" altLang="en-US"/>
              </a:p>
            </p:txBody>
          </p:sp>
          <p:grpSp>
            <p:nvGrpSpPr>
              <p:cNvPr id="168" name="组合 11281"/>
              <p:cNvGrpSpPr/>
              <p:nvPr/>
            </p:nvGrpSpPr>
            <p:grpSpPr>
              <a:xfrm>
                <a:off x="5009" y="3031"/>
                <a:ext cx="637" cy="737"/>
                <a:chOff x="4933" y="3016"/>
                <a:chExt cx="747" cy="864"/>
              </a:xfrm>
            </p:grpSpPr>
            <p:sp>
              <p:nvSpPr>
                <p:cNvPr id="1049315" name="任意多边形 11282"/>
                <p:cNvSpPr/>
                <p:nvPr/>
              </p:nvSpPr>
              <p:spPr>
                <a:xfrm>
                  <a:off x="4933" y="3016"/>
                  <a:ext cx="747" cy="285"/>
                </a:xfrm>
                <a:custGeom>
                  <a:avLst/>
                  <a:gdLst/>
                  <a:ahLst/>
                  <a:cxnLst/>
                  <a:rect l="0" t="0" r="r" b="b"/>
                  <a:pathLst>
                    <a:path w="680" h="259">
                      <a:moveTo>
                        <a:pt x="680" y="140"/>
                      </a:moveTo>
                      <a:lnTo>
                        <a:pt x="387" y="0"/>
                      </a:lnTo>
                      <a:lnTo>
                        <a:pt x="0" y="68"/>
                      </a:lnTo>
                      <a:lnTo>
                        <a:pt x="246" y="259"/>
                      </a:lnTo>
                      <a:lnTo>
                        <a:pt x="680" y="140"/>
                      </a:lnTo>
                      <a:close/>
                    </a:path>
                  </a:pathLst>
                </a:custGeom>
                <a:solidFill>
                  <a:srgbClr val="AC9265">
                    <a:alpha val="100000"/>
                  </a:srgbClr>
                </a:solidFill>
                <a:ln w="8001">
                  <a:noFill/>
                </a:ln>
              </p:spPr>
              <p:txBody>
                <a:bodyPr/>
                <a:lstStyle/>
                <a:p>
                  <a:endParaRPr lang="zh-CN" altLang="en-US"/>
                </a:p>
              </p:txBody>
            </p:sp>
            <p:sp>
              <p:nvSpPr>
                <p:cNvPr id="1049316" name="任意多边形 11283"/>
                <p:cNvSpPr/>
                <p:nvPr/>
              </p:nvSpPr>
              <p:spPr>
                <a:xfrm>
                  <a:off x="4933" y="3091"/>
                  <a:ext cx="297" cy="789"/>
                </a:xfrm>
                <a:custGeom>
                  <a:avLst/>
                  <a:gdLst/>
                  <a:ahLst/>
                  <a:cxnLst/>
                  <a:rect l="0" t="0" r="r" b="b"/>
                  <a:pathLst>
                    <a:path w="270" h="718">
                      <a:moveTo>
                        <a:pt x="47" y="463"/>
                      </a:moveTo>
                      <a:lnTo>
                        <a:pt x="270" y="718"/>
                      </a:lnTo>
                      <a:lnTo>
                        <a:pt x="246" y="191"/>
                      </a:lnTo>
                      <a:lnTo>
                        <a:pt x="0" y="0"/>
                      </a:lnTo>
                      <a:lnTo>
                        <a:pt x="47" y="463"/>
                      </a:lnTo>
                      <a:close/>
                    </a:path>
                  </a:pathLst>
                </a:custGeom>
                <a:solidFill>
                  <a:srgbClr val="B39A6D">
                    <a:alpha val="100000"/>
                  </a:srgbClr>
                </a:solidFill>
                <a:ln w="8001">
                  <a:noFill/>
                </a:ln>
              </p:spPr>
              <p:txBody>
                <a:bodyPr/>
                <a:lstStyle/>
                <a:p>
                  <a:endParaRPr lang="zh-CN" altLang="en-US"/>
                </a:p>
              </p:txBody>
            </p:sp>
            <p:sp>
              <p:nvSpPr>
                <p:cNvPr id="1049317" name="任意多边形 11284"/>
                <p:cNvSpPr/>
                <p:nvPr/>
              </p:nvSpPr>
              <p:spPr>
                <a:xfrm>
                  <a:off x="5203" y="3171"/>
                  <a:ext cx="477" cy="709"/>
                </a:xfrm>
                <a:custGeom>
                  <a:avLst/>
                  <a:gdLst/>
                  <a:ahLst/>
                  <a:cxnLst/>
                  <a:rect l="0" t="0" r="r" b="b"/>
                  <a:pathLst>
                    <a:path w="434" h="646">
                      <a:moveTo>
                        <a:pt x="400" y="478"/>
                      </a:moveTo>
                      <a:lnTo>
                        <a:pt x="434" y="0"/>
                      </a:lnTo>
                      <a:lnTo>
                        <a:pt x="0" y="119"/>
                      </a:lnTo>
                      <a:lnTo>
                        <a:pt x="24" y="646"/>
                      </a:lnTo>
                      <a:lnTo>
                        <a:pt x="400" y="478"/>
                      </a:lnTo>
                      <a:close/>
                    </a:path>
                  </a:pathLst>
                </a:custGeom>
                <a:solidFill>
                  <a:srgbClr val="A88B58">
                    <a:alpha val="100000"/>
                  </a:srgbClr>
                </a:solidFill>
                <a:ln w="8001" cap="flat" cmpd="sng">
                  <a:solidFill>
                    <a:srgbClr val="B09668"/>
                  </a:solidFill>
                  <a:prstDash val="solid"/>
                  <a:miter/>
                  <a:headEnd type="none" w="med" len="med"/>
                  <a:tailEnd type="none" w="med" len="med"/>
                </a:ln>
              </p:spPr>
              <p:txBody>
                <a:bodyPr/>
                <a:lstStyle/>
                <a:p>
                  <a:endParaRPr lang="zh-CN" altLang="en-US"/>
                </a:p>
              </p:txBody>
            </p:sp>
            <p:sp>
              <p:nvSpPr>
                <p:cNvPr id="1049318" name="任意多边形 11285"/>
                <p:cNvSpPr/>
                <p:nvPr/>
              </p:nvSpPr>
              <p:spPr>
                <a:xfrm>
                  <a:off x="5055" y="3080"/>
                  <a:ext cx="483" cy="221"/>
                </a:xfrm>
                <a:custGeom>
                  <a:avLst/>
                  <a:gdLst/>
                  <a:ahLst/>
                  <a:cxnLst/>
                  <a:rect l="0" t="0" r="r" b="b"/>
                  <a:pathLst>
                    <a:path w="440" h="201">
                      <a:moveTo>
                        <a:pt x="32" y="199"/>
                      </a:moveTo>
                      <a:lnTo>
                        <a:pt x="32" y="201"/>
                      </a:lnTo>
                      <a:lnTo>
                        <a:pt x="32" y="195"/>
                      </a:lnTo>
                      <a:lnTo>
                        <a:pt x="28" y="197"/>
                      </a:lnTo>
                      <a:lnTo>
                        <a:pt x="28" y="191"/>
                      </a:lnTo>
                      <a:lnTo>
                        <a:pt x="26" y="193"/>
                      </a:lnTo>
                      <a:lnTo>
                        <a:pt x="26" y="189"/>
                      </a:lnTo>
                      <a:lnTo>
                        <a:pt x="22" y="191"/>
                      </a:lnTo>
                      <a:lnTo>
                        <a:pt x="22" y="185"/>
                      </a:lnTo>
                      <a:lnTo>
                        <a:pt x="20" y="189"/>
                      </a:lnTo>
                      <a:lnTo>
                        <a:pt x="20" y="184"/>
                      </a:lnTo>
                      <a:lnTo>
                        <a:pt x="18" y="187"/>
                      </a:lnTo>
                      <a:lnTo>
                        <a:pt x="18" y="182"/>
                      </a:lnTo>
                      <a:lnTo>
                        <a:pt x="17" y="184"/>
                      </a:lnTo>
                      <a:lnTo>
                        <a:pt x="17" y="180"/>
                      </a:lnTo>
                      <a:lnTo>
                        <a:pt x="13" y="184"/>
                      </a:lnTo>
                      <a:lnTo>
                        <a:pt x="11" y="182"/>
                      </a:lnTo>
                      <a:lnTo>
                        <a:pt x="11" y="176"/>
                      </a:lnTo>
                      <a:lnTo>
                        <a:pt x="9" y="180"/>
                      </a:lnTo>
                      <a:lnTo>
                        <a:pt x="9" y="174"/>
                      </a:lnTo>
                      <a:lnTo>
                        <a:pt x="7" y="176"/>
                      </a:lnTo>
                      <a:lnTo>
                        <a:pt x="7" y="170"/>
                      </a:lnTo>
                      <a:lnTo>
                        <a:pt x="5" y="172"/>
                      </a:lnTo>
                      <a:lnTo>
                        <a:pt x="5" y="167"/>
                      </a:lnTo>
                      <a:lnTo>
                        <a:pt x="1" y="170"/>
                      </a:lnTo>
                      <a:lnTo>
                        <a:pt x="1" y="165"/>
                      </a:lnTo>
                      <a:lnTo>
                        <a:pt x="0" y="167"/>
                      </a:lnTo>
                      <a:lnTo>
                        <a:pt x="0" y="95"/>
                      </a:lnTo>
                      <a:lnTo>
                        <a:pt x="400" y="0"/>
                      </a:lnTo>
                      <a:lnTo>
                        <a:pt x="440" y="19"/>
                      </a:lnTo>
                      <a:lnTo>
                        <a:pt x="32" y="119"/>
                      </a:lnTo>
                      <a:lnTo>
                        <a:pt x="32" y="199"/>
                      </a:lnTo>
                      <a:close/>
                    </a:path>
                  </a:pathLst>
                </a:custGeom>
                <a:solidFill>
                  <a:srgbClr val="D8C9B3">
                    <a:alpha val="100000"/>
                  </a:srgbClr>
                </a:solidFill>
                <a:ln w="8001">
                  <a:noFill/>
                </a:ln>
              </p:spPr>
              <p:txBody>
                <a:bodyPr/>
                <a:lstStyle/>
                <a:p>
                  <a:endParaRPr lang="zh-CN" altLang="en-US"/>
                </a:p>
              </p:txBody>
            </p:sp>
            <p:sp>
              <p:nvSpPr>
                <p:cNvPr id="1049319" name="任意多边形 11286"/>
                <p:cNvSpPr/>
                <p:nvPr/>
              </p:nvSpPr>
              <p:spPr>
                <a:xfrm>
                  <a:off x="5073" y="3091"/>
                  <a:ext cx="445" cy="108"/>
                </a:xfrm>
                <a:custGeom>
                  <a:avLst/>
                  <a:gdLst/>
                  <a:ahLst/>
                  <a:cxnLst/>
                  <a:rect l="0" t="0" r="r" b="b"/>
                  <a:pathLst>
                    <a:path w="406" h="98">
                      <a:moveTo>
                        <a:pt x="406" y="2"/>
                      </a:moveTo>
                      <a:lnTo>
                        <a:pt x="1" y="98"/>
                      </a:lnTo>
                      <a:lnTo>
                        <a:pt x="0" y="96"/>
                      </a:lnTo>
                      <a:lnTo>
                        <a:pt x="404" y="0"/>
                      </a:lnTo>
                      <a:lnTo>
                        <a:pt x="406" y="2"/>
                      </a:lnTo>
                      <a:close/>
                    </a:path>
                  </a:pathLst>
                </a:custGeom>
                <a:solidFill>
                  <a:srgbClr val="D0C0A8">
                    <a:alpha val="100000"/>
                  </a:srgbClr>
                </a:solidFill>
                <a:ln w="8001">
                  <a:noFill/>
                </a:ln>
              </p:spPr>
              <p:txBody>
                <a:bodyPr/>
                <a:lstStyle/>
                <a:p>
                  <a:endParaRPr lang="zh-CN" altLang="en-US"/>
                </a:p>
              </p:txBody>
            </p:sp>
            <p:sp>
              <p:nvSpPr>
                <p:cNvPr id="1049320" name="任意多边形 11287"/>
                <p:cNvSpPr/>
                <p:nvPr/>
              </p:nvSpPr>
              <p:spPr>
                <a:xfrm>
                  <a:off x="5577" y="3637"/>
                  <a:ext cx="17" cy="14"/>
                </a:xfrm>
                <a:custGeom>
                  <a:avLst/>
                  <a:gdLst/>
                  <a:ahLst/>
                  <a:cxnLst/>
                  <a:rect l="0" t="0" r="r" b="b"/>
                  <a:pathLst>
                    <a:path w="8" h="7">
                      <a:moveTo>
                        <a:pt x="5" y="6"/>
                      </a:moveTo>
                      <a:cubicBezTo>
                        <a:pt x="3" y="7"/>
                        <a:pt x="2" y="7"/>
                        <a:pt x="1" y="6"/>
                      </a:cubicBezTo>
                      <a:cubicBezTo>
                        <a:pt x="0" y="4"/>
                        <a:pt x="2" y="2"/>
                        <a:pt x="4" y="1"/>
                      </a:cubicBezTo>
                      <a:cubicBezTo>
                        <a:pt x="5" y="0"/>
                        <a:pt x="7" y="0"/>
                        <a:pt x="7" y="1"/>
                      </a:cubicBezTo>
                      <a:cubicBezTo>
                        <a:pt x="8" y="3"/>
                        <a:pt x="6" y="5"/>
                        <a:pt x="5" y="6"/>
                      </a:cubicBezTo>
                      <a:close/>
                    </a:path>
                  </a:pathLst>
                </a:custGeom>
                <a:solidFill>
                  <a:srgbClr val="FFFFFF">
                    <a:alpha val="100000"/>
                  </a:srgbClr>
                </a:solidFill>
                <a:ln w="8001">
                  <a:noFill/>
                </a:ln>
              </p:spPr>
              <p:txBody>
                <a:bodyPr/>
                <a:lstStyle/>
                <a:p>
                  <a:endParaRPr lang="zh-CN" altLang="en-US"/>
                </a:p>
              </p:txBody>
            </p:sp>
            <p:sp>
              <p:nvSpPr>
                <p:cNvPr id="1049321" name="任意多边形 11288"/>
                <p:cNvSpPr/>
                <p:nvPr/>
              </p:nvSpPr>
              <p:spPr>
                <a:xfrm>
                  <a:off x="5579" y="3650"/>
                  <a:ext cx="12" cy="18"/>
                </a:xfrm>
                <a:custGeom>
                  <a:avLst/>
                  <a:gdLst/>
                  <a:ahLst/>
                  <a:cxnLst/>
                  <a:rect l="0" t="0" r="r" b="b"/>
                  <a:pathLst>
                    <a:path w="6" h="9">
                      <a:moveTo>
                        <a:pt x="6" y="2"/>
                      </a:moveTo>
                      <a:cubicBezTo>
                        <a:pt x="6" y="3"/>
                        <a:pt x="6" y="5"/>
                        <a:pt x="5" y="7"/>
                      </a:cubicBezTo>
                      <a:cubicBezTo>
                        <a:pt x="3" y="8"/>
                        <a:pt x="1" y="9"/>
                        <a:pt x="0" y="8"/>
                      </a:cubicBezTo>
                      <a:cubicBezTo>
                        <a:pt x="0" y="7"/>
                        <a:pt x="0" y="6"/>
                        <a:pt x="0" y="5"/>
                      </a:cubicBezTo>
                      <a:cubicBezTo>
                        <a:pt x="1" y="2"/>
                        <a:pt x="4" y="0"/>
                        <a:pt x="6" y="2"/>
                      </a:cubicBezTo>
                      <a:close/>
                    </a:path>
                  </a:pathLst>
                </a:custGeom>
                <a:solidFill>
                  <a:srgbClr val="FFFFFF">
                    <a:alpha val="100000"/>
                  </a:srgbClr>
                </a:solidFill>
                <a:ln w="8001">
                  <a:noFill/>
                </a:ln>
              </p:spPr>
              <p:txBody>
                <a:bodyPr/>
                <a:lstStyle/>
                <a:p>
                  <a:endParaRPr lang="zh-CN" altLang="en-US"/>
                </a:p>
              </p:txBody>
            </p:sp>
            <p:sp>
              <p:nvSpPr>
                <p:cNvPr id="1049322" name="任意多边形 11289"/>
                <p:cNvSpPr>
                  <a:spLocks noEditPoints="1"/>
                </p:cNvSpPr>
                <p:nvPr/>
              </p:nvSpPr>
              <p:spPr>
                <a:xfrm>
                  <a:off x="5451" y="3647"/>
                  <a:ext cx="78" cy="107"/>
                </a:xfrm>
                <a:custGeom>
                  <a:avLst/>
                  <a:gdLst/>
                  <a:ahLst/>
                  <a:cxnLst/>
                  <a:rect l="0" t="0" r="r" b="b"/>
                  <a:pathLst>
                    <a:path w="37" h="52">
                      <a:moveTo>
                        <a:pt x="1" y="28"/>
                      </a:moveTo>
                      <a:cubicBezTo>
                        <a:pt x="1" y="28"/>
                        <a:pt x="1" y="29"/>
                        <a:pt x="1" y="29"/>
                      </a:cubicBezTo>
                      <a:cubicBezTo>
                        <a:pt x="1" y="30"/>
                        <a:pt x="1" y="30"/>
                        <a:pt x="1" y="31"/>
                      </a:cubicBezTo>
                      <a:cubicBezTo>
                        <a:pt x="0" y="34"/>
                        <a:pt x="1" y="37"/>
                        <a:pt x="1" y="40"/>
                      </a:cubicBezTo>
                      <a:cubicBezTo>
                        <a:pt x="1" y="41"/>
                        <a:pt x="1" y="41"/>
                        <a:pt x="1" y="41"/>
                      </a:cubicBezTo>
                      <a:cubicBezTo>
                        <a:pt x="0" y="43"/>
                        <a:pt x="1" y="45"/>
                        <a:pt x="1" y="47"/>
                      </a:cubicBezTo>
                      <a:cubicBezTo>
                        <a:pt x="1" y="48"/>
                        <a:pt x="1" y="50"/>
                        <a:pt x="1" y="52"/>
                      </a:cubicBezTo>
                      <a:cubicBezTo>
                        <a:pt x="2" y="51"/>
                        <a:pt x="3" y="52"/>
                        <a:pt x="4" y="51"/>
                      </a:cubicBezTo>
                      <a:cubicBezTo>
                        <a:pt x="4" y="50"/>
                        <a:pt x="3" y="51"/>
                        <a:pt x="3" y="51"/>
                      </a:cubicBezTo>
                      <a:cubicBezTo>
                        <a:pt x="3" y="50"/>
                        <a:pt x="4" y="50"/>
                        <a:pt x="4" y="50"/>
                      </a:cubicBezTo>
                      <a:cubicBezTo>
                        <a:pt x="4" y="50"/>
                        <a:pt x="4" y="50"/>
                        <a:pt x="4" y="51"/>
                      </a:cubicBezTo>
                      <a:cubicBezTo>
                        <a:pt x="6" y="51"/>
                        <a:pt x="7" y="49"/>
                        <a:pt x="9" y="49"/>
                      </a:cubicBezTo>
                      <a:cubicBezTo>
                        <a:pt x="9" y="48"/>
                        <a:pt x="9" y="48"/>
                        <a:pt x="9" y="48"/>
                      </a:cubicBezTo>
                      <a:cubicBezTo>
                        <a:pt x="9" y="48"/>
                        <a:pt x="9" y="48"/>
                        <a:pt x="9" y="48"/>
                      </a:cubicBezTo>
                      <a:cubicBezTo>
                        <a:pt x="11" y="48"/>
                        <a:pt x="12" y="47"/>
                        <a:pt x="13" y="47"/>
                      </a:cubicBezTo>
                      <a:cubicBezTo>
                        <a:pt x="12" y="47"/>
                        <a:pt x="12" y="47"/>
                        <a:pt x="11" y="47"/>
                      </a:cubicBezTo>
                      <a:cubicBezTo>
                        <a:pt x="12" y="47"/>
                        <a:pt x="12" y="47"/>
                        <a:pt x="12" y="46"/>
                      </a:cubicBezTo>
                      <a:cubicBezTo>
                        <a:pt x="12" y="46"/>
                        <a:pt x="12" y="45"/>
                        <a:pt x="11" y="44"/>
                      </a:cubicBezTo>
                      <a:cubicBezTo>
                        <a:pt x="12" y="44"/>
                        <a:pt x="13" y="44"/>
                        <a:pt x="13" y="43"/>
                      </a:cubicBezTo>
                      <a:cubicBezTo>
                        <a:pt x="13" y="43"/>
                        <a:pt x="12" y="43"/>
                        <a:pt x="12" y="42"/>
                      </a:cubicBezTo>
                      <a:cubicBezTo>
                        <a:pt x="12" y="42"/>
                        <a:pt x="13" y="42"/>
                        <a:pt x="12" y="41"/>
                      </a:cubicBezTo>
                      <a:cubicBezTo>
                        <a:pt x="12" y="41"/>
                        <a:pt x="12" y="41"/>
                        <a:pt x="12" y="42"/>
                      </a:cubicBezTo>
                      <a:cubicBezTo>
                        <a:pt x="11" y="41"/>
                        <a:pt x="11" y="41"/>
                        <a:pt x="11" y="41"/>
                      </a:cubicBezTo>
                      <a:cubicBezTo>
                        <a:pt x="11" y="40"/>
                        <a:pt x="12" y="41"/>
                        <a:pt x="12" y="41"/>
                      </a:cubicBezTo>
                      <a:cubicBezTo>
                        <a:pt x="12" y="41"/>
                        <a:pt x="12" y="41"/>
                        <a:pt x="12" y="41"/>
                      </a:cubicBezTo>
                      <a:cubicBezTo>
                        <a:pt x="13" y="40"/>
                        <a:pt x="12" y="40"/>
                        <a:pt x="12" y="40"/>
                      </a:cubicBezTo>
                      <a:cubicBezTo>
                        <a:pt x="12" y="39"/>
                        <a:pt x="13" y="40"/>
                        <a:pt x="13" y="39"/>
                      </a:cubicBezTo>
                      <a:cubicBezTo>
                        <a:pt x="13" y="39"/>
                        <a:pt x="13" y="39"/>
                        <a:pt x="13" y="38"/>
                      </a:cubicBezTo>
                      <a:cubicBezTo>
                        <a:pt x="13" y="38"/>
                        <a:pt x="13" y="38"/>
                        <a:pt x="13" y="38"/>
                      </a:cubicBezTo>
                      <a:cubicBezTo>
                        <a:pt x="13" y="38"/>
                        <a:pt x="13" y="38"/>
                        <a:pt x="13" y="39"/>
                      </a:cubicBezTo>
                      <a:cubicBezTo>
                        <a:pt x="14" y="39"/>
                        <a:pt x="13" y="41"/>
                        <a:pt x="14" y="42"/>
                      </a:cubicBezTo>
                      <a:cubicBezTo>
                        <a:pt x="14" y="42"/>
                        <a:pt x="13" y="43"/>
                        <a:pt x="13" y="43"/>
                      </a:cubicBezTo>
                      <a:cubicBezTo>
                        <a:pt x="13" y="43"/>
                        <a:pt x="13" y="44"/>
                        <a:pt x="13" y="44"/>
                      </a:cubicBezTo>
                      <a:cubicBezTo>
                        <a:pt x="13" y="44"/>
                        <a:pt x="13" y="44"/>
                        <a:pt x="12" y="44"/>
                      </a:cubicBezTo>
                      <a:cubicBezTo>
                        <a:pt x="12" y="45"/>
                        <a:pt x="13" y="45"/>
                        <a:pt x="13" y="45"/>
                      </a:cubicBezTo>
                      <a:cubicBezTo>
                        <a:pt x="14" y="45"/>
                        <a:pt x="14" y="46"/>
                        <a:pt x="14" y="46"/>
                      </a:cubicBezTo>
                      <a:cubicBezTo>
                        <a:pt x="14" y="46"/>
                        <a:pt x="14" y="46"/>
                        <a:pt x="14" y="46"/>
                      </a:cubicBezTo>
                      <a:cubicBezTo>
                        <a:pt x="14" y="47"/>
                        <a:pt x="16" y="46"/>
                        <a:pt x="16" y="45"/>
                      </a:cubicBezTo>
                      <a:cubicBezTo>
                        <a:pt x="16" y="45"/>
                        <a:pt x="16" y="45"/>
                        <a:pt x="16" y="45"/>
                      </a:cubicBezTo>
                      <a:cubicBezTo>
                        <a:pt x="16" y="45"/>
                        <a:pt x="17" y="45"/>
                        <a:pt x="17" y="44"/>
                      </a:cubicBezTo>
                      <a:cubicBezTo>
                        <a:pt x="17" y="44"/>
                        <a:pt x="17" y="44"/>
                        <a:pt x="18" y="43"/>
                      </a:cubicBezTo>
                      <a:cubicBezTo>
                        <a:pt x="19" y="43"/>
                        <a:pt x="20" y="43"/>
                        <a:pt x="21" y="42"/>
                      </a:cubicBezTo>
                      <a:cubicBezTo>
                        <a:pt x="21" y="43"/>
                        <a:pt x="21" y="43"/>
                        <a:pt x="21" y="43"/>
                      </a:cubicBezTo>
                      <a:cubicBezTo>
                        <a:pt x="20" y="43"/>
                        <a:pt x="21" y="43"/>
                        <a:pt x="20" y="43"/>
                      </a:cubicBezTo>
                      <a:cubicBezTo>
                        <a:pt x="20" y="43"/>
                        <a:pt x="20" y="43"/>
                        <a:pt x="20" y="44"/>
                      </a:cubicBezTo>
                      <a:cubicBezTo>
                        <a:pt x="20" y="44"/>
                        <a:pt x="21" y="43"/>
                        <a:pt x="22" y="43"/>
                      </a:cubicBezTo>
                      <a:cubicBezTo>
                        <a:pt x="22" y="43"/>
                        <a:pt x="21" y="43"/>
                        <a:pt x="22" y="42"/>
                      </a:cubicBezTo>
                      <a:cubicBezTo>
                        <a:pt x="22" y="43"/>
                        <a:pt x="22" y="43"/>
                        <a:pt x="22" y="43"/>
                      </a:cubicBezTo>
                      <a:cubicBezTo>
                        <a:pt x="24" y="42"/>
                        <a:pt x="26" y="41"/>
                        <a:pt x="28" y="40"/>
                      </a:cubicBezTo>
                      <a:cubicBezTo>
                        <a:pt x="28" y="40"/>
                        <a:pt x="28" y="40"/>
                        <a:pt x="28" y="40"/>
                      </a:cubicBezTo>
                      <a:cubicBezTo>
                        <a:pt x="28" y="39"/>
                        <a:pt x="29" y="39"/>
                        <a:pt x="29" y="39"/>
                      </a:cubicBezTo>
                      <a:cubicBezTo>
                        <a:pt x="30" y="39"/>
                        <a:pt x="30" y="39"/>
                        <a:pt x="30" y="39"/>
                      </a:cubicBezTo>
                      <a:cubicBezTo>
                        <a:pt x="30" y="39"/>
                        <a:pt x="31" y="39"/>
                        <a:pt x="31" y="38"/>
                      </a:cubicBezTo>
                      <a:cubicBezTo>
                        <a:pt x="32" y="38"/>
                        <a:pt x="32" y="39"/>
                        <a:pt x="32" y="38"/>
                      </a:cubicBezTo>
                      <a:cubicBezTo>
                        <a:pt x="33" y="38"/>
                        <a:pt x="32" y="38"/>
                        <a:pt x="33" y="38"/>
                      </a:cubicBezTo>
                      <a:cubicBezTo>
                        <a:pt x="33" y="38"/>
                        <a:pt x="33" y="38"/>
                        <a:pt x="33" y="38"/>
                      </a:cubicBezTo>
                      <a:cubicBezTo>
                        <a:pt x="34" y="38"/>
                        <a:pt x="33" y="37"/>
                        <a:pt x="33" y="37"/>
                      </a:cubicBezTo>
                      <a:cubicBezTo>
                        <a:pt x="34" y="36"/>
                        <a:pt x="35" y="36"/>
                        <a:pt x="35" y="36"/>
                      </a:cubicBezTo>
                      <a:cubicBezTo>
                        <a:pt x="35" y="36"/>
                        <a:pt x="35" y="36"/>
                        <a:pt x="35" y="36"/>
                      </a:cubicBezTo>
                      <a:cubicBezTo>
                        <a:pt x="36" y="36"/>
                        <a:pt x="35" y="36"/>
                        <a:pt x="36" y="36"/>
                      </a:cubicBezTo>
                      <a:cubicBezTo>
                        <a:pt x="35" y="36"/>
                        <a:pt x="35" y="36"/>
                        <a:pt x="35" y="36"/>
                      </a:cubicBezTo>
                      <a:cubicBezTo>
                        <a:pt x="35" y="37"/>
                        <a:pt x="35" y="37"/>
                        <a:pt x="35" y="37"/>
                      </a:cubicBezTo>
                      <a:cubicBezTo>
                        <a:pt x="35" y="37"/>
                        <a:pt x="36" y="36"/>
                        <a:pt x="36" y="36"/>
                      </a:cubicBezTo>
                      <a:cubicBezTo>
                        <a:pt x="35" y="34"/>
                        <a:pt x="37" y="31"/>
                        <a:pt x="36" y="30"/>
                      </a:cubicBezTo>
                      <a:cubicBezTo>
                        <a:pt x="36" y="28"/>
                        <a:pt x="36" y="26"/>
                        <a:pt x="36" y="24"/>
                      </a:cubicBezTo>
                      <a:cubicBezTo>
                        <a:pt x="36" y="21"/>
                        <a:pt x="37" y="17"/>
                        <a:pt x="36" y="15"/>
                      </a:cubicBezTo>
                      <a:cubicBezTo>
                        <a:pt x="37" y="12"/>
                        <a:pt x="37" y="10"/>
                        <a:pt x="36" y="8"/>
                      </a:cubicBezTo>
                      <a:cubicBezTo>
                        <a:pt x="36" y="8"/>
                        <a:pt x="36" y="9"/>
                        <a:pt x="36" y="9"/>
                      </a:cubicBezTo>
                      <a:cubicBezTo>
                        <a:pt x="36" y="10"/>
                        <a:pt x="36" y="9"/>
                        <a:pt x="36" y="10"/>
                      </a:cubicBezTo>
                      <a:cubicBezTo>
                        <a:pt x="36" y="10"/>
                        <a:pt x="36" y="10"/>
                        <a:pt x="36" y="10"/>
                      </a:cubicBezTo>
                      <a:cubicBezTo>
                        <a:pt x="35" y="10"/>
                        <a:pt x="35" y="10"/>
                        <a:pt x="35" y="10"/>
                      </a:cubicBezTo>
                      <a:cubicBezTo>
                        <a:pt x="35" y="10"/>
                        <a:pt x="36" y="10"/>
                        <a:pt x="36" y="11"/>
                      </a:cubicBezTo>
                      <a:cubicBezTo>
                        <a:pt x="36" y="11"/>
                        <a:pt x="36" y="11"/>
                        <a:pt x="35" y="11"/>
                      </a:cubicBezTo>
                      <a:cubicBezTo>
                        <a:pt x="35" y="11"/>
                        <a:pt x="34" y="12"/>
                        <a:pt x="34" y="13"/>
                      </a:cubicBezTo>
                      <a:cubicBezTo>
                        <a:pt x="34" y="13"/>
                        <a:pt x="34" y="13"/>
                        <a:pt x="34" y="13"/>
                      </a:cubicBezTo>
                      <a:cubicBezTo>
                        <a:pt x="34" y="12"/>
                        <a:pt x="34" y="12"/>
                        <a:pt x="35" y="11"/>
                      </a:cubicBezTo>
                      <a:cubicBezTo>
                        <a:pt x="34" y="11"/>
                        <a:pt x="34" y="10"/>
                        <a:pt x="35" y="9"/>
                      </a:cubicBezTo>
                      <a:cubicBezTo>
                        <a:pt x="34" y="10"/>
                        <a:pt x="34" y="10"/>
                        <a:pt x="33" y="10"/>
                      </a:cubicBezTo>
                      <a:cubicBezTo>
                        <a:pt x="33" y="11"/>
                        <a:pt x="32" y="11"/>
                        <a:pt x="32" y="12"/>
                      </a:cubicBezTo>
                      <a:cubicBezTo>
                        <a:pt x="32" y="11"/>
                        <a:pt x="31" y="11"/>
                        <a:pt x="31" y="10"/>
                      </a:cubicBezTo>
                      <a:cubicBezTo>
                        <a:pt x="31" y="10"/>
                        <a:pt x="32" y="11"/>
                        <a:pt x="32" y="11"/>
                      </a:cubicBezTo>
                      <a:cubicBezTo>
                        <a:pt x="33" y="10"/>
                        <a:pt x="32" y="9"/>
                        <a:pt x="33" y="9"/>
                      </a:cubicBezTo>
                      <a:cubicBezTo>
                        <a:pt x="32" y="8"/>
                        <a:pt x="32" y="8"/>
                        <a:pt x="32" y="8"/>
                      </a:cubicBezTo>
                      <a:cubicBezTo>
                        <a:pt x="33" y="7"/>
                        <a:pt x="31" y="7"/>
                        <a:pt x="32" y="6"/>
                      </a:cubicBezTo>
                      <a:cubicBezTo>
                        <a:pt x="32" y="6"/>
                        <a:pt x="32" y="6"/>
                        <a:pt x="33" y="6"/>
                      </a:cubicBezTo>
                      <a:cubicBezTo>
                        <a:pt x="33" y="6"/>
                        <a:pt x="33" y="6"/>
                        <a:pt x="34" y="6"/>
                      </a:cubicBezTo>
                      <a:cubicBezTo>
                        <a:pt x="33" y="5"/>
                        <a:pt x="34" y="4"/>
                        <a:pt x="34" y="3"/>
                      </a:cubicBezTo>
                      <a:cubicBezTo>
                        <a:pt x="34" y="3"/>
                        <a:pt x="34" y="4"/>
                        <a:pt x="35" y="4"/>
                      </a:cubicBezTo>
                      <a:cubicBezTo>
                        <a:pt x="35" y="4"/>
                        <a:pt x="35" y="4"/>
                        <a:pt x="35" y="4"/>
                      </a:cubicBezTo>
                      <a:cubicBezTo>
                        <a:pt x="35" y="4"/>
                        <a:pt x="36" y="4"/>
                        <a:pt x="35" y="5"/>
                      </a:cubicBezTo>
                      <a:cubicBezTo>
                        <a:pt x="36" y="5"/>
                        <a:pt x="36" y="5"/>
                        <a:pt x="36" y="5"/>
                      </a:cubicBezTo>
                      <a:cubicBezTo>
                        <a:pt x="36" y="5"/>
                        <a:pt x="36" y="5"/>
                        <a:pt x="36" y="5"/>
                      </a:cubicBezTo>
                      <a:cubicBezTo>
                        <a:pt x="36" y="6"/>
                        <a:pt x="34" y="6"/>
                        <a:pt x="34" y="6"/>
                      </a:cubicBezTo>
                      <a:cubicBezTo>
                        <a:pt x="34" y="7"/>
                        <a:pt x="34" y="7"/>
                        <a:pt x="34" y="7"/>
                      </a:cubicBezTo>
                      <a:cubicBezTo>
                        <a:pt x="34" y="7"/>
                        <a:pt x="34" y="6"/>
                        <a:pt x="35" y="6"/>
                      </a:cubicBezTo>
                      <a:cubicBezTo>
                        <a:pt x="36" y="5"/>
                        <a:pt x="35" y="7"/>
                        <a:pt x="36" y="6"/>
                      </a:cubicBezTo>
                      <a:cubicBezTo>
                        <a:pt x="36" y="7"/>
                        <a:pt x="36" y="7"/>
                        <a:pt x="36" y="7"/>
                      </a:cubicBezTo>
                      <a:cubicBezTo>
                        <a:pt x="35" y="7"/>
                        <a:pt x="35" y="7"/>
                        <a:pt x="35" y="7"/>
                      </a:cubicBezTo>
                      <a:cubicBezTo>
                        <a:pt x="35" y="8"/>
                        <a:pt x="35" y="8"/>
                        <a:pt x="35" y="9"/>
                      </a:cubicBezTo>
                      <a:cubicBezTo>
                        <a:pt x="35" y="9"/>
                        <a:pt x="35" y="9"/>
                        <a:pt x="35" y="9"/>
                      </a:cubicBezTo>
                      <a:cubicBezTo>
                        <a:pt x="35" y="8"/>
                        <a:pt x="35" y="8"/>
                        <a:pt x="35" y="8"/>
                      </a:cubicBezTo>
                      <a:cubicBezTo>
                        <a:pt x="35" y="7"/>
                        <a:pt x="36" y="8"/>
                        <a:pt x="36" y="7"/>
                      </a:cubicBezTo>
                      <a:cubicBezTo>
                        <a:pt x="37" y="6"/>
                        <a:pt x="36" y="6"/>
                        <a:pt x="36" y="6"/>
                      </a:cubicBezTo>
                      <a:cubicBezTo>
                        <a:pt x="36" y="5"/>
                        <a:pt x="37" y="5"/>
                        <a:pt x="37" y="5"/>
                      </a:cubicBezTo>
                      <a:cubicBezTo>
                        <a:pt x="36" y="4"/>
                        <a:pt x="36" y="1"/>
                        <a:pt x="36" y="0"/>
                      </a:cubicBezTo>
                      <a:cubicBezTo>
                        <a:pt x="36" y="0"/>
                        <a:pt x="36" y="0"/>
                        <a:pt x="36" y="0"/>
                      </a:cubicBezTo>
                      <a:cubicBezTo>
                        <a:pt x="34" y="1"/>
                        <a:pt x="31" y="2"/>
                        <a:pt x="28" y="3"/>
                      </a:cubicBezTo>
                      <a:cubicBezTo>
                        <a:pt x="28" y="3"/>
                        <a:pt x="28" y="3"/>
                        <a:pt x="28" y="3"/>
                      </a:cubicBezTo>
                      <a:cubicBezTo>
                        <a:pt x="27" y="3"/>
                        <a:pt x="27" y="4"/>
                        <a:pt x="26" y="3"/>
                      </a:cubicBezTo>
                      <a:cubicBezTo>
                        <a:pt x="23" y="5"/>
                        <a:pt x="19" y="6"/>
                        <a:pt x="16" y="8"/>
                      </a:cubicBezTo>
                      <a:cubicBezTo>
                        <a:pt x="15" y="7"/>
                        <a:pt x="13" y="9"/>
                        <a:pt x="11" y="9"/>
                      </a:cubicBezTo>
                      <a:cubicBezTo>
                        <a:pt x="8" y="11"/>
                        <a:pt x="4" y="12"/>
                        <a:pt x="1" y="14"/>
                      </a:cubicBezTo>
                      <a:cubicBezTo>
                        <a:pt x="0" y="18"/>
                        <a:pt x="1" y="22"/>
                        <a:pt x="1" y="25"/>
                      </a:cubicBezTo>
                      <a:cubicBezTo>
                        <a:pt x="1" y="26"/>
                        <a:pt x="1" y="27"/>
                        <a:pt x="1" y="28"/>
                      </a:cubicBezTo>
                      <a:close/>
                      <a:moveTo>
                        <a:pt x="35" y="2"/>
                      </a:moveTo>
                      <a:cubicBezTo>
                        <a:pt x="35" y="2"/>
                        <a:pt x="35" y="2"/>
                        <a:pt x="35" y="2"/>
                      </a:cubicBezTo>
                      <a:cubicBezTo>
                        <a:pt x="35" y="2"/>
                        <a:pt x="35" y="2"/>
                        <a:pt x="35" y="2"/>
                      </a:cubicBezTo>
                      <a:close/>
                      <a:moveTo>
                        <a:pt x="32" y="5"/>
                      </a:moveTo>
                      <a:cubicBezTo>
                        <a:pt x="33" y="5"/>
                        <a:pt x="33" y="5"/>
                        <a:pt x="33" y="4"/>
                      </a:cubicBezTo>
                      <a:cubicBezTo>
                        <a:pt x="33" y="5"/>
                        <a:pt x="33" y="6"/>
                        <a:pt x="33" y="6"/>
                      </a:cubicBezTo>
                      <a:cubicBezTo>
                        <a:pt x="32" y="6"/>
                        <a:pt x="32" y="5"/>
                        <a:pt x="32" y="5"/>
                      </a:cubicBezTo>
                      <a:close/>
                      <a:moveTo>
                        <a:pt x="32" y="4"/>
                      </a:moveTo>
                      <a:cubicBezTo>
                        <a:pt x="32" y="4"/>
                        <a:pt x="32" y="4"/>
                        <a:pt x="32" y="3"/>
                      </a:cubicBezTo>
                      <a:cubicBezTo>
                        <a:pt x="32" y="3"/>
                        <a:pt x="32" y="3"/>
                        <a:pt x="32" y="3"/>
                      </a:cubicBezTo>
                      <a:cubicBezTo>
                        <a:pt x="32" y="3"/>
                        <a:pt x="32" y="3"/>
                        <a:pt x="32" y="3"/>
                      </a:cubicBezTo>
                      <a:cubicBezTo>
                        <a:pt x="32" y="3"/>
                        <a:pt x="32" y="3"/>
                        <a:pt x="32" y="3"/>
                      </a:cubicBezTo>
                      <a:cubicBezTo>
                        <a:pt x="32" y="3"/>
                        <a:pt x="32" y="3"/>
                        <a:pt x="32" y="4"/>
                      </a:cubicBezTo>
                      <a:cubicBezTo>
                        <a:pt x="32" y="4"/>
                        <a:pt x="32" y="4"/>
                        <a:pt x="32" y="4"/>
                      </a:cubicBezTo>
                      <a:cubicBezTo>
                        <a:pt x="32" y="4"/>
                        <a:pt x="32" y="4"/>
                        <a:pt x="32" y="4"/>
                      </a:cubicBezTo>
                      <a:cubicBezTo>
                        <a:pt x="32" y="4"/>
                        <a:pt x="32" y="4"/>
                        <a:pt x="32" y="4"/>
                      </a:cubicBezTo>
                      <a:close/>
                      <a:moveTo>
                        <a:pt x="31" y="4"/>
                      </a:moveTo>
                      <a:cubicBezTo>
                        <a:pt x="31" y="4"/>
                        <a:pt x="32" y="3"/>
                        <a:pt x="32" y="4"/>
                      </a:cubicBezTo>
                      <a:cubicBezTo>
                        <a:pt x="32" y="4"/>
                        <a:pt x="32" y="4"/>
                        <a:pt x="31" y="4"/>
                      </a:cubicBezTo>
                      <a:close/>
                      <a:moveTo>
                        <a:pt x="31" y="9"/>
                      </a:moveTo>
                      <a:cubicBezTo>
                        <a:pt x="32" y="9"/>
                        <a:pt x="32" y="9"/>
                        <a:pt x="32" y="9"/>
                      </a:cubicBezTo>
                      <a:cubicBezTo>
                        <a:pt x="32" y="9"/>
                        <a:pt x="32" y="10"/>
                        <a:pt x="32" y="10"/>
                      </a:cubicBezTo>
                      <a:cubicBezTo>
                        <a:pt x="31" y="10"/>
                        <a:pt x="31" y="9"/>
                        <a:pt x="31" y="9"/>
                      </a:cubicBezTo>
                      <a:close/>
                      <a:moveTo>
                        <a:pt x="11" y="44"/>
                      </a:moveTo>
                      <a:cubicBezTo>
                        <a:pt x="11" y="43"/>
                        <a:pt x="11" y="43"/>
                        <a:pt x="12" y="42"/>
                      </a:cubicBezTo>
                      <a:cubicBezTo>
                        <a:pt x="12" y="43"/>
                        <a:pt x="12" y="43"/>
                        <a:pt x="12" y="44"/>
                      </a:cubicBezTo>
                      <a:cubicBezTo>
                        <a:pt x="12" y="44"/>
                        <a:pt x="11" y="44"/>
                        <a:pt x="11" y="44"/>
                      </a:cubicBezTo>
                      <a:close/>
                      <a:moveTo>
                        <a:pt x="2" y="18"/>
                      </a:moveTo>
                      <a:cubicBezTo>
                        <a:pt x="2" y="18"/>
                        <a:pt x="2" y="17"/>
                        <a:pt x="2" y="17"/>
                      </a:cubicBezTo>
                      <a:cubicBezTo>
                        <a:pt x="2" y="17"/>
                        <a:pt x="2" y="18"/>
                        <a:pt x="2" y="18"/>
                      </a:cubicBezTo>
                      <a:close/>
                      <a:moveTo>
                        <a:pt x="2" y="20"/>
                      </a:moveTo>
                      <a:cubicBezTo>
                        <a:pt x="2" y="20"/>
                        <a:pt x="2" y="19"/>
                        <a:pt x="2" y="19"/>
                      </a:cubicBezTo>
                      <a:cubicBezTo>
                        <a:pt x="3" y="19"/>
                        <a:pt x="3" y="20"/>
                        <a:pt x="2" y="20"/>
                      </a:cubicBezTo>
                      <a:close/>
                      <a:moveTo>
                        <a:pt x="4" y="20"/>
                      </a:moveTo>
                      <a:cubicBezTo>
                        <a:pt x="4" y="20"/>
                        <a:pt x="4" y="21"/>
                        <a:pt x="4" y="21"/>
                      </a:cubicBezTo>
                      <a:cubicBezTo>
                        <a:pt x="4" y="21"/>
                        <a:pt x="3" y="21"/>
                        <a:pt x="3" y="21"/>
                      </a:cubicBezTo>
                      <a:cubicBezTo>
                        <a:pt x="3" y="21"/>
                        <a:pt x="4" y="21"/>
                        <a:pt x="4" y="20"/>
                      </a:cubicBezTo>
                      <a:close/>
                      <a:moveTo>
                        <a:pt x="1" y="35"/>
                      </a:moveTo>
                      <a:cubicBezTo>
                        <a:pt x="2" y="34"/>
                        <a:pt x="2" y="34"/>
                        <a:pt x="2" y="34"/>
                      </a:cubicBezTo>
                      <a:cubicBezTo>
                        <a:pt x="2" y="34"/>
                        <a:pt x="2" y="35"/>
                        <a:pt x="2" y="34"/>
                      </a:cubicBezTo>
                      <a:cubicBezTo>
                        <a:pt x="3" y="35"/>
                        <a:pt x="2" y="35"/>
                        <a:pt x="1" y="35"/>
                      </a:cubicBezTo>
                      <a:close/>
                      <a:moveTo>
                        <a:pt x="2" y="42"/>
                      </a:moveTo>
                      <a:cubicBezTo>
                        <a:pt x="2" y="42"/>
                        <a:pt x="2" y="41"/>
                        <a:pt x="2" y="41"/>
                      </a:cubicBezTo>
                      <a:cubicBezTo>
                        <a:pt x="2" y="42"/>
                        <a:pt x="2" y="42"/>
                        <a:pt x="2" y="43"/>
                      </a:cubicBezTo>
                      <a:cubicBezTo>
                        <a:pt x="2" y="43"/>
                        <a:pt x="2" y="42"/>
                        <a:pt x="2" y="42"/>
                      </a:cubicBezTo>
                      <a:close/>
                      <a:moveTo>
                        <a:pt x="5" y="26"/>
                      </a:moveTo>
                      <a:cubicBezTo>
                        <a:pt x="4" y="26"/>
                        <a:pt x="5" y="27"/>
                        <a:pt x="4" y="27"/>
                      </a:cubicBezTo>
                      <a:cubicBezTo>
                        <a:pt x="4" y="27"/>
                        <a:pt x="4" y="27"/>
                        <a:pt x="4" y="27"/>
                      </a:cubicBezTo>
                      <a:cubicBezTo>
                        <a:pt x="4" y="26"/>
                        <a:pt x="4" y="26"/>
                        <a:pt x="5" y="25"/>
                      </a:cubicBezTo>
                      <a:cubicBezTo>
                        <a:pt x="5" y="26"/>
                        <a:pt x="5" y="26"/>
                        <a:pt x="5" y="26"/>
                      </a:cubicBezTo>
                      <a:close/>
                      <a:moveTo>
                        <a:pt x="4" y="24"/>
                      </a:moveTo>
                      <a:cubicBezTo>
                        <a:pt x="4" y="24"/>
                        <a:pt x="5" y="24"/>
                        <a:pt x="5" y="24"/>
                      </a:cubicBezTo>
                      <a:cubicBezTo>
                        <a:pt x="4" y="25"/>
                        <a:pt x="4" y="24"/>
                        <a:pt x="4" y="24"/>
                      </a:cubicBezTo>
                      <a:close/>
                      <a:moveTo>
                        <a:pt x="3" y="37"/>
                      </a:moveTo>
                      <a:cubicBezTo>
                        <a:pt x="3" y="38"/>
                        <a:pt x="3" y="38"/>
                        <a:pt x="2" y="38"/>
                      </a:cubicBezTo>
                      <a:cubicBezTo>
                        <a:pt x="2" y="38"/>
                        <a:pt x="2" y="38"/>
                        <a:pt x="2" y="37"/>
                      </a:cubicBezTo>
                      <a:cubicBezTo>
                        <a:pt x="3" y="37"/>
                        <a:pt x="3" y="37"/>
                        <a:pt x="3" y="37"/>
                      </a:cubicBezTo>
                      <a:close/>
                      <a:moveTo>
                        <a:pt x="3" y="36"/>
                      </a:moveTo>
                      <a:cubicBezTo>
                        <a:pt x="3" y="35"/>
                        <a:pt x="3" y="35"/>
                        <a:pt x="3" y="35"/>
                      </a:cubicBezTo>
                      <a:cubicBezTo>
                        <a:pt x="3" y="35"/>
                        <a:pt x="3" y="35"/>
                        <a:pt x="3" y="36"/>
                      </a:cubicBezTo>
                      <a:cubicBezTo>
                        <a:pt x="3" y="36"/>
                        <a:pt x="3" y="36"/>
                        <a:pt x="3" y="36"/>
                      </a:cubicBezTo>
                      <a:close/>
                      <a:moveTo>
                        <a:pt x="2" y="34"/>
                      </a:moveTo>
                      <a:cubicBezTo>
                        <a:pt x="2" y="34"/>
                        <a:pt x="2" y="34"/>
                        <a:pt x="2" y="33"/>
                      </a:cubicBezTo>
                      <a:cubicBezTo>
                        <a:pt x="3" y="33"/>
                        <a:pt x="3" y="33"/>
                        <a:pt x="3" y="33"/>
                      </a:cubicBezTo>
                      <a:cubicBezTo>
                        <a:pt x="3" y="33"/>
                        <a:pt x="3" y="32"/>
                        <a:pt x="3" y="32"/>
                      </a:cubicBezTo>
                      <a:cubicBezTo>
                        <a:pt x="3" y="32"/>
                        <a:pt x="3" y="32"/>
                        <a:pt x="3" y="32"/>
                      </a:cubicBezTo>
                      <a:cubicBezTo>
                        <a:pt x="4" y="32"/>
                        <a:pt x="4" y="32"/>
                        <a:pt x="3" y="32"/>
                      </a:cubicBezTo>
                      <a:cubicBezTo>
                        <a:pt x="4" y="33"/>
                        <a:pt x="5" y="33"/>
                        <a:pt x="4" y="34"/>
                      </a:cubicBezTo>
                      <a:cubicBezTo>
                        <a:pt x="4" y="34"/>
                        <a:pt x="4" y="33"/>
                        <a:pt x="3" y="33"/>
                      </a:cubicBezTo>
                      <a:cubicBezTo>
                        <a:pt x="3" y="33"/>
                        <a:pt x="3" y="34"/>
                        <a:pt x="2" y="34"/>
                      </a:cubicBezTo>
                      <a:close/>
                      <a:moveTo>
                        <a:pt x="4" y="38"/>
                      </a:moveTo>
                      <a:cubicBezTo>
                        <a:pt x="4" y="38"/>
                        <a:pt x="4" y="38"/>
                        <a:pt x="4" y="38"/>
                      </a:cubicBezTo>
                      <a:cubicBezTo>
                        <a:pt x="5" y="38"/>
                        <a:pt x="4" y="38"/>
                        <a:pt x="4" y="38"/>
                      </a:cubicBezTo>
                      <a:close/>
                      <a:moveTo>
                        <a:pt x="4" y="37"/>
                      </a:moveTo>
                      <a:cubicBezTo>
                        <a:pt x="4" y="37"/>
                        <a:pt x="4" y="37"/>
                        <a:pt x="5" y="36"/>
                      </a:cubicBezTo>
                      <a:cubicBezTo>
                        <a:pt x="5" y="37"/>
                        <a:pt x="5" y="37"/>
                        <a:pt x="5" y="37"/>
                      </a:cubicBezTo>
                      <a:cubicBezTo>
                        <a:pt x="4" y="37"/>
                        <a:pt x="4" y="37"/>
                        <a:pt x="4" y="37"/>
                      </a:cubicBezTo>
                      <a:close/>
                      <a:moveTo>
                        <a:pt x="3" y="37"/>
                      </a:moveTo>
                      <a:cubicBezTo>
                        <a:pt x="4" y="37"/>
                        <a:pt x="4" y="37"/>
                        <a:pt x="4" y="37"/>
                      </a:cubicBezTo>
                      <a:cubicBezTo>
                        <a:pt x="4" y="37"/>
                        <a:pt x="3" y="38"/>
                        <a:pt x="3" y="37"/>
                      </a:cubicBezTo>
                      <a:close/>
                      <a:moveTo>
                        <a:pt x="2" y="33"/>
                      </a:moveTo>
                      <a:cubicBezTo>
                        <a:pt x="2" y="33"/>
                        <a:pt x="2" y="32"/>
                        <a:pt x="3" y="32"/>
                      </a:cubicBezTo>
                      <a:cubicBezTo>
                        <a:pt x="3" y="33"/>
                        <a:pt x="2" y="33"/>
                        <a:pt x="2" y="33"/>
                      </a:cubicBezTo>
                      <a:close/>
                      <a:moveTo>
                        <a:pt x="2" y="24"/>
                      </a:moveTo>
                      <a:cubicBezTo>
                        <a:pt x="2" y="24"/>
                        <a:pt x="2" y="23"/>
                        <a:pt x="2" y="23"/>
                      </a:cubicBezTo>
                      <a:cubicBezTo>
                        <a:pt x="2" y="23"/>
                        <a:pt x="2" y="23"/>
                        <a:pt x="2" y="24"/>
                      </a:cubicBezTo>
                      <a:cubicBezTo>
                        <a:pt x="2" y="24"/>
                        <a:pt x="2" y="24"/>
                        <a:pt x="2" y="24"/>
                      </a:cubicBezTo>
                      <a:close/>
                      <a:moveTo>
                        <a:pt x="2" y="32"/>
                      </a:moveTo>
                      <a:cubicBezTo>
                        <a:pt x="2" y="31"/>
                        <a:pt x="3" y="31"/>
                        <a:pt x="3" y="30"/>
                      </a:cubicBezTo>
                      <a:cubicBezTo>
                        <a:pt x="3" y="30"/>
                        <a:pt x="3" y="30"/>
                        <a:pt x="4" y="30"/>
                      </a:cubicBezTo>
                      <a:cubicBezTo>
                        <a:pt x="4" y="31"/>
                        <a:pt x="3" y="31"/>
                        <a:pt x="2" y="32"/>
                      </a:cubicBezTo>
                      <a:cubicBezTo>
                        <a:pt x="2" y="32"/>
                        <a:pt x="2" y="32"/>
                        <a:pt x="2" y="32"/>
                      </a:cubicBezTo>
                      <a:close/>
                      <a:moveTo>
                        <a:pt x="3" y="26"/>
                      </a:moveTo>
                      <a:cubicBezTo>
                        <a:pt x="3" y="26"/>
                        <a:pt x="4" y="25"/>
                        <a:pt x="4" y="25"/>
                      </a:cubicBezTo>
                      <a:cubicBezTo>
                        <a:pt x="4" y="26"/>
                        <a:pt x="4" y="26"/>
                        <a:pt x="3" y="26"/>
                      </a:cubicBezTo>
                      <a:cubicBezTo>
                        <a:pt x="3" y="26"/>
                        <a:pt x="3" y="26"/>
                        <a:pt x="3" y="26"/>
                      </a:cubicBezTo>
                      <a:close/>
                      <a:moveTo>
                        <a:pt x="5" y="30"/>
                      </a:moveTo>
                      <a:cubicBezTo>
                        <a:pt x="5" y="31"/>
                        <a:pt x="5" y="31"/>
                        <a:pt x="5" y="31"/>
                      </a:cubicBezTo>
                      <a:cubicBezTo>
                        <a:pt x="5" y="30"/>
                        <a:pt x="5" y="30"/>
                        <a:pt x="5" y="30"/>
                      </a:cubicBezTo>
                      <a:close/>
                      <a:moveTo>
                        <a:pt x="5" y="39"/>
                      </a:moveTo>
                      <a:cubicBezTo>
                        <a:pt x="5" y="40"/>
                        <a:pt x="4" y="40"/>
                        <a:pt x="4" y="40"/>
                      </a:cubicBezTo>
                      <a:cubicBezTo>
                        <a:pt x="4" y="39"/>
                        <a:pt x="5" y="39"/>
                        <a:pt x="5" y="39"/>
                      </a:cubicBezTo>
                      <a:close/>
                      <a:moveTo>
                        <a:pt x="4" y="40"/>
                      </a:moveTo>
                      <a:cubicBezTo>
                        <a:pt x="4" y="41"/>
                        <a:pt x="4" y="41"/>
                        <a:pt x="3" y="41"/>
                      </a:cubicBezTo>
                      <a:cubicBezTo>
                        <a:pt x="3" y="41"/>
                        <a:pt x="3" y="40"/>
                        <a:pt x="3" y="40"/>
                      </a:cubicBezTo>
                      <a:cubicBezTo>
                        <a:pt x="3" y="40"/>
                        <a:pt x="3" y="40"/>
                        <a:pt x="3" y="40"/>
                      </a:cubicBezTo>
                      <a:cubicBezTo>
                        <a:pt x="4" y="40"/>
                        <a:pt x="3" y="41"/>
                        <a:pt x="4" y="40"/>
                      </a:cubicBezTo>
                      <a:cubicBezTo>
                        <a:pt x="4" y="40"/>
                        <a:pt x="4" y="40"/>
                        <a:pt x="4" y="40"/>
                      </a:cubicBezTo>
                      <a:cubicBezTo>
                        <a:pt x="4" y="40"/>
                        <a:pt x="4" y="40"/>
                        <a:pt x="4" y="40"/>
                      </a:cubicBezTo>
                      <a:close/>
                      <a:moveTo>
                        <a:pt x="3" y="41"/>
                      </a:moveTo>
                      <a:cubicBezTo>
                        <a:pt x="3" y="41"/>
                        <a:pt x="2" y="41"/>
                        <a:pt x="2" y="41"/>
                      </a:cubicBezTo>
                      <a:cubicBezTo>
                        <a:pt x="2" y="41"/>
                        <a:pt x="3" y="41"/>
                        <a:pt x="3" y="41"/>
                      </a:cubicBezTo>
                      <a:cubicBezTo>
                        <a:pt x="3" y="41"/>
                        <a:pt x="3" y="41"/>
                        <a:pt x="3" y="41"/>
                      </a:cubicBezTo>
                      <a:close/>
                      <a:moveTo>
                        <a:pt x="2" y="22"/>
                      </a:moveTo>
                      <a:cubicBezTo>
                        <a:pt x="2" y="22"/>
                        <a:pt x="2" y="22"/>
                        <a:pt x="2" y="22"/>
                      </a:cubicBezTo>
                      <a:cubicBezTo>
                        <a:pt x="2" y="22"/>
                        <a:pt x="2" y="22"/>
                        <a:pt x="3" y="22"/>
                      </a:cubicBezTo>
                      <a:cubicBezTo>
                        <a:pt x="3" y="22"/>
                        <a:pt x="3" y="22"/>
                        <a:pt x="2" y="23"/>
                      </a:cubicBezTo>
                      <a:cubicBezTo>
                        <a:pt x="2" y="22"/>
                        <a:pt x="2" y="23"/>
                        <a:pt x="2" y="22"/>
                      </a:cubicBezTo>
                      <a:close/>
                      <a:moveTo>
                        <a:pt x="4" y="23"/>
                      </a:moveTo>
                      <a:cubicBezTo>
                        <a:pt x="4" y="23"/>
                        <a:pt x="3" y="23"/>
                        <a:pt x="3" y="23"/>
                      </a:cubicBezTo>
                      <a:cubicBezTo>
                        <a:pt x="3" y="22"/>
                        <a:pt x="4" y="23"/>
                        <a:pt x="5" y="22"/>
                      </a:cubicBezTo>
                      <a:cubicBezTo>
                        <a:pt x="5" y="22"/>
                        <a:pt x="5" y="22"/>
                        <a:pt x="5" y="23"/>
                      </a:cubicBezTo>
                      <a:cubicBezTo>
                        <a:pt x="5" y="23"/>
                        <a:pt x="5" y="23"/>
                        <a:pt x="5" y="24"/>
                      </a:cubicBezTo>
                      <a:cubicBezTo>
                        <a:pt x="4" y="24"/>
                        <a:pt x="5" y="23"/>
                        <a:pt x="4" y="23"/>
                      </a:cubicBezTo>
                      <a:cubicBezTo>
                        <a:pt x="4" y="23"/>
                        <a:pt x="3" y="24"/>
                        <a:pt x="2" y="25"/>
                      </a:cubicBezTo>
                      <a:cubicBezTo>
                        <a:pt x="2" y="24"/>
                        <a:pt x="2" y="24"/>
                        <a:pt x="3" y="24"/>
                      </a:cubicBezTo>
                      <a:cubicBezTo>
                        <a:pt x="3" y="23"/>
                        <a:pt x="3" y="24"/>
                        <a:pt x="4" y="23"/>
                      </a:cubicBezTo>
                      <a:close/>
                      <a:moveTo>
                        <a:pt x="3" y="22"/>
                      </a:moveTo>
                      <a:cubicBezTo>
                        <a:pt x="3" y="22"/>
                        <a:pt x="3" y="22"/>
                        <a:pt x="3" y="22"/>
                      </a:cubicBezTo>
                      <a:cubicBezTo>
                        <a:pt x="3" y="22"/>
                        <a:pt x="4" y="22"/>
                        <a:pt x="4" y="22"/>
                      </a:cubicBezTo>
                      <a:cubicBezTo>
                        <a:pt x="4" y="22"/>
                        <a:pt x="3" y="22"/>
                        <a:pt x="3" y="22"/>
                      </a:cubicBezTo>
                      <a:close/>
                      <a:moveTo>
                        <a:pt x="3" y="19"/>
                      </a:moveTo>
                      <a:cubicBezTo>
                        <a:pt x="3" y="19"/>
                        <a:pt x="3" y="19"/>
                        <a:pt x="3" y="19"/>
                      </a:cubicBezTo>
                      <a:cubicBezTo>
                        <a:pt x="3" y="19"/>
                        <a:pt x="3" y="19"/>
                        <a:pt x="3" y="20"/>
                      </a:cubicBezTo>
                      <a:cubicBezTo>
                        <a:pt x="3" y="20"/>
                        <a:pt x="3" y="20"/>
                        <a:pt x="3" y="19"/>
                      </a:cubicBezTo>
                      <a:close/>
                      <a:moveTo>
                        <a:pt x="4" y="16"/>
                      </a:moveTo>
                      <a:cubicBezTo>
                        <a:pt x="4" y="17"/>
                        <a:pt x="4" y="17"/>
                        <a:pt x="3" y="17"/>
                      </a:cubicBezTo>
                      <a:cubicBezTo>
                        <a:pt x="3" y="17"/>
                        <a:pt x="3" y="17"/>
                        <a:pt x="3" y="17"/>
                      </a:cubicBezTo>
                      <a:cubicBezTo>
                        <a:pt x="3" y="16"/>
                        <a:pt x="4" y="16"/>
                        <a:pt x="4" y="16"/>
                      </a:cubicBezTo>
                      <a:close/>
                      <a:moveTo>
                        <a:pt x="5" y="16"/>
                      </a:moveTo>
                      <a:cubicBezTo>
                        <a:pt x="4" y="16"/>
                        <a:pt x="4" y="17"/>
                        <a:pt x="4" y="17"/>
                      </a:cubicBezTo>
                      <a:cubicBezTo>
                        <a:pt x="4" y="18"/>
                        <a:pt x="4" y="18"/>
                        <a:pt x="4" y="18"/>
                      </a:cubicBezTo>
                      <a:cubicBezTo>
                        <a:pt x="4" y="18"/>
                        <a:pt x="4" y="18"/>
                        <a:pt x="4" y="18"/>
                      </a:cubicBezTo>
                      <a:cubicBezTo>
                        <a:pt x="4" y="17"/>
                        <a:pt x="4" y="15"/>
                        <a:pt x="5" y="16"/>
                      </a:cubicBezTo>
                      <a:close/>
                      <a:moveTo>
                        <a:pt x="5" y="20"/>
                      </a:moveTo>
                      <a:cubicBezTo>
                        <a:pt x="5" y="20"/>
                        <a:pt x="5" y="20"/>
                        <a:pt x="5" y="20"/>
                      </a:cubicBezTo>
                      <a:cubicBezTo>
                        <a:pt x="5" y="20"/>
                        <a:pt x="5" y="20"/>
                        <a:pt x="5" y="20"/>
                      </a:cubicBezTo>
                      <a:cubicBezTo>
                        <a:pt x="5" y="20"/>
                        <a:pt x="5" y="20"/>
                        <a:pt x="5" y="20"/>
                      </a:cubicBezTo>
                      <a:close/>
                      <a:moveTo>
                        <a:pt x="6" y="15"/>
                      </a:moveTo>
                      <a:cubicBezTo>
                        <a:pt x="6" y="15"/>
                        <a:pt x="6" y="15"/>
                        <a:pt x="6" y="15"/>
                      </a:cubicBezTo>
                      <a:cubicBezTo>
                        <a:pt x="6" y="16"/>
                        <a:pt x="6" y="15"/>
                        <a:pt x="6" y="15"/>
                      </a:cubicBezTo>
                      <a:cubicBezTo>
                        <a:pt x="6" y="15"/>
                        <a:pt x="6" y="15"/>
                        <a:pt x="6" y="15"/>
                      </a:cubicBezTo>
                      <a:close/>
                      <a:moveTo>
                        <a:pt x="6" y="45"/>
                      </a:moveTo>
                      <a:cubicBezTo>
                        <a:pt x="6" y="45"/>
                        <a:pt x="7" y="45"/>
                        <a:pt x="7" y="45"/>
                      </a:cubicBezTo>
                      <a:cubicBezTo>
                        <a:pt x="6" y="45"/>
                        <a:pt x="6" y="45"/>
                        <a:pt x="6" y="45"/>
                      </a:cubicBezTo>
                      <a:cubicBezTo>
                        <a:pt x="6" y="45"/>
                        <a:pt x="6" y="45"/>
                        <a:pt x="6" y="45"/>
                      </a:cubicBezTo>
                      <a:close/>
                      <a:moveTo>
                        <a:pt x="7" y="17"/>
                      </a:moveTo>
                      <a:cubicBezTo>
                        <a:pt x="7" y="18"/>
                        <a:pt x="7" y="18"/>
                        <a:pt x="6" y="18"/>
                      </a:cubicBezTo>
                      <a:cubicBezTo>
                        <a:pt x="6" y="18"/>
                        <a:pt x="6" y="18"/>
                        <a:pt x="6" y="18"/>
                      </a:cubicBezTo>
                      <a:cubicBezTo>
                        <a:pt x="6" y="18"/>
                        <a:pt x="6" y="17"/>
                        <a:pt x="7" y="17"/>
                      </a:cubicBezTo>
                      <a:close/>
                      <a:moveTo>
                        <a:pt x="7" y="39"/>
                      </a:moveTo>
                      <a:cubicBezTo>
                        <a:pt x="7" y="39"/>
                        <a:pt x="7" y="39"/>
                        <a:pt x="7" y="39"/>
                      </a:cubicBezTo>
                      <a:cubicBezTo>
                        <a:pt x="7" y="39"/>
                        <a:pt x="7" y="39"/>
                        <a:pt x="7" y="40"/>
                      </a:cubicBezTo>
                      <a:cubicBezTo>
                        <a:pt x="7" y="40"/>
                        <a:pt x="7" y="40"/>
                        <a:pt x="6" y="40"/>
                      </a:cubicBezTo>
                      <a:cubicBezTo>
                        <a:pt x="6" y="40"/>
                        <a:pt x="7" y="40"/>
                        <a:pt x="7" y="39"/>
                      </a:cubicBezTo>
                      <a:close/>
                      <a:moveTo>
                        <a:pt x="10" y="41"/>
                      </a:moveTo>
                      <a:cubicBezTo>
                        <a:pt x="10" y="41"/>
                        <a:pt x="10" y="42"/>
                        <a:pt x="9" y="41"/>
                      </a:cubicBezTo>
                      <a:cubicBezTo>
                        <a:pt x="9" y="41"/>
                        <a:pt x="10" y="41"/>
                        <a:pt x="10" y="41"/>
                      </a:cubicBezTo>
                      <a:close/>
                      <a:moveTo>
                        <a:pt x="9" y="23"/>
                      </a:moveTo>
                      <a:cubicBezTo>
                        <a:pt x="9" y="23"/>
                        <a:pt x="9" y="23"/>
                        <a:pt x="10" y="23"/>
                      </a:cubicBezTo>
                      <a:cubicBezTo>
                        <a:pt x="10" y="23"/>
                        <a:pt x="10" y="23"/>
                        <a:pt x="9" y="23"/>
                      </a:cubicBezTo>
                      <a:close/>
                      <a:moveTo>
                        <a:pt x="9" y="34"/>
                      </a:moveTo>
                      <a:cubicBezTo>
                        <a:pt x="9" y="34"/>
                        <a:pt x="9" y="34"/>
                        <a:pt x="9" y="34"/>
                      </a:cubicBezTo>
                      <a:cubicBezTo>
                        <a:pt x="9" y="33"/>
                        <a:pt x="10" y="33"/>
                        <a:pt x="9" y="34"/>
                      </a:cubicBezTo>
                      <a:close/>
                      <a:moveTo>
                        <a:pt x="9" y="43"/>
                      </a:moveTo>
                      <a:cubicBezTo>
                        <a:pt x="8" y="43"/>
                        <a:pt x="8" y="44"/>
                        <a:pt x="8" y="43"/>
                      </a:cubicBezTo>
                      <a:cubicBezTo>
                        <a:pt x="8" y="43"/>
                        <a:pt x="9" y="43"/>
                        <a:pt x="9" y="43"/>
                      </a:cubicBezTo>
                      <a:cubicBezTo>
                        <a:pt x="9" y="43"/>
                        <a:pt x="9" y="43"/>
                        <a:pt x="9" y="43"/>
                      </a:cubicBezTo>
                      <a:close/>
                      <a:moveTo>
                        <a:pt x="8" y="20"/>
                      </a:moveTo>
                      <a:cubicBezTo>
                        <a:pt x="9" y="20"/>
                        <a:pt x="9" y="20"/>
                        <a:pt x="9" y="20"/>
                      </a:cubicBezTo>
                      <a:cubicBezTo>
                        <a:pt x="9" y="21"/>
                        <a:pt x="9" y="21"/>
                        <a:pt x="9" y="21"/>
                      </a:cubicBezTo>
                      <a:cubicBezTo>
                        <a:pt x="8" y="21"/>
                        <a:pt x="8" y="21"/>
                        <a:pt x="8" y="20"/>
                      </a:cubicBezTo>
                      <a:close/>
                      <a:moveTo>
                        <a:pt x="8" y="21"/>
                      </a:moveTo>
                      <a:cubicBezTo>
                        <a:pt x="8" y="21"/>
                        <a:pt x="8" y="21"/>
                        <a:pt x="8" y="21"/>
                      </a:cubicBezTo>
                      <a:cubicBezTo>
                        <a:pt x="8" y="21"/>
                        <a:pt x="8" y="21"/>
                        <a:pt x="8" y="21"/>
                      </a:cubicBezTo>
                      <a:cubicBezTo>
                        <a:pt x="8" y="22"/>
                        <a:pt x="8" y="21"/>
                        <a:pt x="8" y="21"/>
                      </a:cubicBezTo>
                      <a:close/>
                      <a:moveTo>
                        <a:pt x="8" y="22"/>
                      </a:moveTo>
                      <a:cubicBezTo>
                        <a:pt x="7" y="23"/>
                        <a:pt x="7" y="24"/>
                        <a:pt x="7" y="24"/>
                      </a:cubicBezTo>
                      <a:cubicBezTo>
                        <a:pt x="7" y="23"/>
                        <a:pt x="7" y="23"/>
                        <a:pt x="7" y="22"/>
                      </a:cubicBezTo>
                      <a:cubicBezTo>
                        <a:pt x="8" y="22"/>
                        <a:pt x="8" y="22"/>
                        <a:pt x="8" y="22"/>
                      </a:cubicBezTo>
                      <a:close/>
                      <a:moveTo>
                        <a:pt x="7" y="18"/>
                      </a:moveTo>
                      <a:cubicBezTo>
                        <a:pt x="7" y="18"/>
                        <a:pt x="7" y="19"/>
                        <a:pt x="7" y="19"/>
                      </a:cubicBezTo>
                      <a:cubicBezTo>
                        <a:pt x="7" y="18"/>
                        <a:pt x="7" y="18"/>
                        <a:pt x="7" y="18"/>
                      </a:cubicBezTo>
                      <a:close/>
                      <a:moveTo>
                        <a:pt x="8" y="13"/>
                      </a:moveTo>
                      <a:cubicBezTo>
                        <a:pt x="7" y="14"/>
                        <a:pt x="7" y="13"/>
                        <a:pt x="7" y="13"/>
                      </a:cubicBezTo>
                      <a:cubicBezTo>
                        <a:pt x="8" y="13"/>
                        <a:pt x="8" y="13"/>
                        <a:pt x="8" y="13"/>
                      </a:cubicBezTo>
                      <a:close/>
                      <a:moveTo>
                        <a:pt x="8" y="16"/>
                      </a:moveTo>
                      <a:cubicBezTo>
                        <a:pt x="8" y="17"/>
                        <a:pt x="8" y="17"/>
                        <a:pt x="8" y="17"/>
                      </a:cubicBezTo>
                      <a:cubicBezTo>
                        <a:pt x="7" y="17"/>
                        <a:pt x="7" y="16"/>
                        <a:pt x="8" y="16"/>
                      </a:cubicBezTo>
                      <a:close/>
                      <a:moveTo>
                        <a:pt x="10" y="11"/>
                      </a:moveTo>
                      <a:cubicBezTo>
                        <a:pt x="10" y="12"/>
                        <a:pt x="9" y="12"/>
                        <a:pt x="9" y="12"/>
                      </a:cubicBezTo>
                      <a:cubicBezTo>
                        <a:pt x="9" y="12"/>
                        <a:pt x="9" y="12"/>
                        <a:pt x="9" y="11"/>
                      </a:cubicBezTo>
                      <a:cubicBezTo>
                        <a:pt x="9" y="11"/>
                        <a:pt x="9" y="12"/>
                        <a:pt x="10" y="11"/>
                      </a:cubicBezTo>
                      <a:close/>
                      <a:moveTo>
                        <a:pt x="10" y="13"/>
                      </a:moveTo>
                      <a:cubicBezTo>
                        <a:pt x="10" y="14"/>
                        <a:pt x="10" y="13"/>
                        <a:pt x="9" y="14"/>
                      </a:cubicBezTo>
                      <a:cubicBezTo>
                        <a:pt x="9" y="13"/>
                        <a:pt x="9" y="13"/>
                        <a:pt x="10" y="12"/>
                      </a:cubicBezTo>
                      <a:cubicBezTo>
                        <a:pt x="10" y="13"/>
                        <a:pt x="10" y="13"/>
                        <a:pt x="10" y="13"/>
                      </a:cubicBezTo>
                      <a:close/>
                      <a:moveTo>
                        <a:pt x="13" y="18"/>
                      </a:moveTo>
                      <a:cubicBezTo>
                        <a:pt x="14" y="18"/>
                        <a:pt x="14" y="18"/>
                        <a:pt x="14" y="18"/>
                      </a:cubicBezTo>
                      <a:cubicBezTo>
                        <a:pt x="13" y="19"/>
                        <a:pt x="13" y="20"/>
                        <a:pt x="13" y="20"/>
                      </a:cubicBezTo>
                      <a:cubicBezTo>
                        <a:pt x="12" y="21"/>
                        <a:pt x="13" y="20"/>
                        <a:pt x="12" y="20"/>
                      </a:cubicBezTo>
                      <a:cubicBezTo>
                        <a:pt x="12" y="20"/>
                        <a:pt x="12" y="20"/>
                        <a:pt x="12" y="20"/>
                      </a:cubicBezTo>
                      <a:cubicBezTo>
                        <a:pt x="13" y="18"/>
                        <a:pt x="12" y="16"/>
                        <a:pt x="11" y="15"/>
                      </a:cubicBezTo>
                      <a:cubicBezTo>
                        <a:pt x="11" y="16"/>
                        <a:pt x="10" y="17"/>
                        <a:pt x="11" y="18"/>
                      </a:cubicBezTo>
                      <a:cubicBezTo>
                        <a:pt x="11" y="17"/>
                        <a:pt x="11" y="17"/>
                        <a:pt x="11" y="17"/>
                      </a:cubicBezTo>
                      <a:cubicBezTo>
                        <a:pt x="11" y="18"/>
                        <a:pt x="12" y="17"/>
                        <a:pt x="12" y="18"/>
                      </a:cubicBezTo>
                      <a:cubicBezTo>
                        <a:pt x="12" y="18"/>
                        <a:pt x="11" y="18"/>
                        <a:pt x="11" y="18"/>
                      </a:cubicBezTo>
                      <a:cubicBezTo>
                        <a:pt x="11" y="18"/>
                        <a:pt x="11" y="18"/>
                        <a:pt x="11" y="18"/>
                      </a:cubicBezTo>
                      <a:cubicBezTo>
                        <a:pt x="11" y="18"/>
                        <a:pt x="10" y="18"/>
                        <a:pt x="10" y="19"/>
                      </a:cubicBezTo>
                      <a:cubicBezTo>
                        <a:pt x="10" y="19"/>
                        <a:pt x="10" y="18"/>
                        <a:pt x="10" y="18"/>
                      </a:cubicBezTo>
                      <a:cubicBezTo>
                        <a:pt x="9" y="19"/>
                        <a:pt x="9" y="19"/>
                        <a:pt x="9" y="20"/>
                      </a:cubicBezTo>
                      <a:cubicBezTo>
                        <a:pt x="10" y="19"/>
                        <a:pt x="10" y="20"/>
                        <a:pt x="10" y="20"/>
                      </a:cubicBezTo>
                      <a:cubicBezTo>
                        <a:pt x="10" y="20"/>
                        <a:pt x="9" y="20"/>
                        <a:pt x="9" y="20"/>
                      </a:cubicBezTo>
                      <a:cubicBezTo>
                        <a:pt x="9" y="19"/>
                        <a:pt x="8" y="19"/>
                        <a:pt x="8" y="19"/>
                      </a:cubicBezTo>
                      <a:cubicBezTo>
                        <a:pt x="8" y="20"/>
                        <a:pt x="8" y="21"/>
                        <a:pt x="7" y="20"/>
                      </a:cubicBezTo>
                      <a:cubicBezTo>
                        <a:pt x="7" y="20"/>
                        <a:pt x="8" y="20"/>
                        <a:pt x="8" y="19"/>
                      </a:cubicBezTo>
                      <a:cubicBezTo>
                        <a:pt x="8" y="19"/>
                        <a:pt x="7" y="20"/>
                        <a:pt x="7" y="19"/>
                      </a:cubicBezTo>
                      <a:cubicBezTo>
                        <a:pt x="7" y="19"/>
                        <a:pt x="7" y="19"/>
                        <a:pt x="8" y="19"/>
                      </a:cubicBezTo>
                      <a:cubicBezTo>
                        <a:pt x="8" y="19"/>
                        <a:pt x="8" y="19"/>
                        <a:pt x="8" y="19"/>
                      </a:cubicBezTo>
                      <a:cubicBezTo>
                        <a:pt x="8" y="19"/>
                        <a:pt x="8" y="19"/>
                        <a:pt x="8" y="19"/>
                      </a:cubicBezTo>
                      <a:cubicBezTo>
                        <a:pt x="8" y="18"/>
                        <a:pt x="7" y="17"/>
                        <a:pt x="8" y="17"/>
                      </a:cubicBezTo>
                      <a:cubicBezTo>
                        <a:pt x="8" y="17"/>
                        <a:pt x="9" y="17"/>
                        <a:pt x="9" y="17"/>
                      </a:cubicBezTo>
                      <a:cubicBezTo>
                        <a:pt x="9" y="16"/>
                        <a:pt x="10" y="16"/>
                        <a:pt x="10" y="16"/>
                      </a:cubicBezTo>
                      <a:cubicBezTo>
                        <a:pt x="9" y="15"/>
                        <a:pt x="9" y="15"/>
                        <a:pt x="9" y="16"/>
                      </a:cubicBezTo>
                      <a:cubicBezTo>
                        <a:pt x="9" y="15"/>
                        <a:pt x="9" y="15"/>
                        <a:pt x="9" y="14"/>
                      </a:cubicBezTo>
                      <a:cubicBezTo>
                        <a:pt x="9" y="14"/>
                        <a:pt x="10" y="14"/>
                        <a:pt x="10" y="14"/>
                      </a:cubicBezTo>
                      <a:cubicBezTo>
                        <a:pt x="10" y="13"/>
                        <a:pt x="10" y="13"/>
                        <a:pt x="11" y="12"/>
                      </a:cubicBezTo>
                      <a:cubicBezTo>
                        <a:pt x="11" y="12"/>
                        <a:pt x="11" y="13"/>
                        <a:pt x="11" y="14"/>
                      </a:cubicBezTo>
                      <a:cubicBezTo>
                        <a:pt x="11" y="13"/>
                        <a:pt x="12" y="13"/>
                        <a:pt x="12" y="12"/>
                      </a:cubicBezTo>
                      <a:cubicBezTo>
                        <a:pt x="12" y="12"/>
                        <a:pt x="12" y="13"/>
                        <a:pt x="11" y="13"/>
                      </a:cubicBezTo>
                      <a:cubicBezTo>
                        <a:pt x="11" y="12"/>
                        <a:pt x="12" y="12"/>
                        <a:pt x="12" y="11"/>
                      </a:cubicBezTo>
                      <a:cubicBezTo>
                        <a:pt x="12" y="11"/>
                        <a:pt x="11" y="12"/>
                        <a:pt x="11" y="11"/>
                      </a:cubicBezTo>
                      <a:cubicBezTo>
                        <a:pt x="12" y="11"/>
                        <a:pt x="12" y="11"/>
                        <a:pt x="12" y="10"/>
                      </a:cubicBezTo>
                      <a:cubicBezTo>
                        <a:pt x="12" y="11"/>
                        <a:pt x="13" y="12"/>
                        <a:pt x="13" y="13"/>
                      </a:cubicBezTo>
                      <a:cubicBezTo>
                        <a:pt x="13" y="13"/>
                        <a:pt x="13" y="13"/>
                        <a:pt x="13" y="13"/>
                      </a:cubicBezTo>
                      <a:cubicBezTo>
                        <a:pt x="13" y="14"/>
                        <a:pt x="13" y="15"/>
                        <a:pt x="13" y="16"/>
                      </a:cubicBezTo>
                      <a:cubicBezTo>
                        <a:pt x="14" y="16"/>
                        <a:pt x="13" y="18"/>
                        <a:pt x="13" y="18"/>
                      </a:cubicBezTo>
                      <a:close/>
                      <a:moveTo>
                        <a:pt x="11" y="20"/>
                      </a:moveTo>
                      <a:cubicBezTo>
                        <a:pt x="11" y="20"/>
                        <a:pt x="11" y="20"/>
                        <a:pt x="11" y="20"/>
                      </a:cubicBezTo>
                      <a:cubicBezTo>
                        <a:pt x="11" y="20"/>
                        <a:pt x="11" y="20"/>
                        <a:pt x="12" y="20"/>
                      </a:cubicBezTo>
                      <a:cubicBezTo>
                        <a:pt x="12" y="20"/>
                        <a:pt x="11" y="20"/>
                        <a:pt x="11" y="20"/>
                      </a:cubicBezTo>
                      <a:close/>
                      <a:moveTo>
                        <a:pt x="12" y="21"/>
                      </a:moveTo>
                      <a:cubicBezTo>
                        <a:pt x="12" y="21"/>
                        <a:pt x="12" y="21"/>
                        <a:pt x="12" y="21"/>
                      </a:cubicBezTo>
                      <a:cubicBezTo>
                        <a:pt x="12" y="21"/>
                        <a:pt x="11" y="22"/>
                        <a:pt x="11" y="21"/>
                      </a:cubicBezTo>
                      <a:cubicBezTo>
                        <a:pt x="12" y="21"/>
                        <a:pt x="12" y="21"/>
                        <a:pt x="12" y="21"/>
                      </a:cubicBezTo>
                      <a:close/>
                      <a:moveTo>
                        <a:pt x="11" y="22"/>
                      </a:moveTo>
                      <a:cubicBezTo>
                        <a:pt x="11" y="23"/>
                        <a:pt x="10" y="23"/>
                        <a:pt x="10" y="23"/>
                      </a:cubicBezTo>
                      <a:cubicBezTo>
                        <a:pt x="10" y="23"/>
                        <a:pt x="11" y="23"/>
                        <a:pt x="11" y="22"/>
                      </a:cubicBezTo>
                      <a:close/>
                      <a:moveTo>
                        <a:pt x="15" y="17"/>
                      </a:moveTo>
                      <a:cubicBezTo>
                        <a:pt x="14" y="17"/>
                        <a:pt x="14" y="17"/>
                        <a:pt x="14" y="17"/>
                      </a:cubicBezTo>
                      <a:cubicBezTo>
                        <a:pt x="14" y="16"/>
                        <a:pt x="15" y="17"/>
                        <a:pt x="15" y="17"/>
                      </a:cubicBezTo>
                      <a:close/>
                      <a:moveTo>
                        <a:pt x="14" y="15"/>
                      </a:moveTo>
                      <a:cubicBezTo>
                        <a:pt x="15" y="14"/>
                        <a:pt x="15" y="14"/>
                        <a:pt x="15" y="14"/>
                      </a:cubicBezTo>
                      <a:cubicBezTo>
                        <a:pt x="15" y="14"/>
                        <a:pt x="15" y="15"/>
                        <a:pt x="15" y="15"/>
                      </a:cubicBezTo>
                      <a:cubicBezTo>
                        <a:pt x="15" y="15"/>
                        <a:pt x="14" y="15"/>
                        <a:pt x="14" y="15"/>
                      </a:cubicBezTo>
                      <a:close/>
                      <a:moveTo>
                        <a:pt x="17" y="10"/>
                      </a:moveTo>
                      <a:cubicBezTo>
                        <a:pt x="17" y="11"/>
                        <a:pt x="17" y="11"/>
                        <a:pt x="17" y="12"/>
                      </a:cubicBezTo>
                      <a:cubicBezTo>
                        <a:pt x="17" y="13"/>
                        <a:pt x="17" y="12"/>
                        <a:pt x="16" y="12"/>
                      </a:cubicBezTo>
                      <a:cubicBezTo>
                        <a:pt x="16" y="12"/>
                        <a:pt x="16" y="12"/>
                        <a:pt x="15" y="12"/>
                      </a:cubicBezTo>
                      <a:cubicBezTo>
                        <a:pt x="15" y="13"/>
                        <a:pt x="15" y="13"/>
                        <a:pt x="15" y="13"/>
                      </a:cubicBezTo>
                      <a:cubicBezTo>
                        <a:pt x="15" y="14"/>
                        <a:pt x="15" y="14"/>
                        <a:pt x="14" y="14"/>
                      </a:cubicBezTo>
                      <a:cubicBezTo>
                        <a:pt x="14" y="13"/>
                        <a:pt x="14" y="13"/>
                        <a:pt x="14" y="12"/>
                      </a:cubicBezTo>
                      <a:cubicBezTo>
                        <a:pt x="14" y="11"/>
                        <a:pt x="15" y="12"/>
                        <a:pt x="15" y="12"/>
                      </a:cubicBezTo>
                      <a:cubicBezTo>
                        <a:pt x="16" y="11"/>
                        <a:pt x="17" y="12"/>
                        <a:pt x="17" y="11"/>
                      </a:cubicBezTo>
                      <a:cubicBezTo>
                        <a:pt x="16" y="11"/>
                        <a:pt x="16" y="10"/>
                        <a:pt x="16" y="9"/>
                      </a:cubicBezTo>
                      <a:cubicBezTo>
                        <a:pt x="17" y="9"/>
                        <a:pt x="17" y="10"/>
                        <a:pt x="17" y="10"/>
                      </a:cubicBezTo>
                      <a:close/>
                      <a:moveTo>
                        <a:pt x="17" y="17"/>
                      </a:moveTo>
                      <a:cubicBezTo>
                        <a:pt x="16" y="17"/>
                        <a:pt x="16" y="17"/>
                        <a:pt x="16" y="17"/>
                      </a:cubicBezTo>
                      <a:cubicBezTo>
                        <a:pt x="16" y="17"/>
                        <a:pt x="16" y="17"/>
                        <a:pt x="16" y="17"/>
                      </a:cubicBezTo>
                      <a:cubicBezTo>
                        <a:pt x="16" y="17"/>
                        <a:pt x="16" y="17"/>
                        <a:pt x="16" y="17"/>
                      </a:cubicBezTo>
                      <a:cubicBezTo>
                        <a:pt x="16" y="17"/>
                        <a:pt x="16" y="17"/>
                        <a:pt x="16" y="17"/>
                      </a:cubicBezTo>
                      <a:cubicBezTo>
                        <a:pt x="16" y="17"/>
                        <a:pt x="17" y="17"/>
                        <a:pt x="17" y="17"/>
                      </a:cubicBezTo>
                      <a:close/>
                      <a:moveTo>
                        <a:pt x="15" y="15"/>
                      </a:moveTo>
                      <a:cubicBezTo>
                        <a:pt x="16" y="14"/>
                        <a:pt x="17" y="14"/>
                        <a:pt x="17" y="16"/>
                      </a:cubicBezTo>
                      <a:cubicBezTo>
                        <a:pt x="17" y="16"/>
                        <a:pt x="17" y="16"/>
                        <a:pt x="16" y="16"/>
                      </a:cubicBezTo>
                      <a:cubicBezTo>
                        <a:pt x="16" y="16"/>
                        <a:pt x="16" y="16"/>
                        <a:pt x="15" y="15"/>
                      </a:cubicBezTo>
                      <a:close/>
                      <a:moveTo>
                        <a:pt x="16" y="12"/>
                      </a:moveTo>
                      <a:cubicBezTo>
                        <a:pt x="17" y="12"/>
                        <a:pt x="16" y="14"/>
                        <a:pt x="17" y="14"/>
                      </a:cubicBezTo>
                      <a:cubicBezTo>
                        <a:pt x="16" y="14"/>
                        <a:pt x="16" y="13"/>
                        <a:pt x="16" y="12"/>
                      </a:cubicBezTo>
                      <a:close/>
                      <a:moveTo>
                        <a:pt x="18" y="14"/>
                      </a:moveTo>
                      <a:cubicBezTo>
                        <a:pt x="18" y="14"/>
                        <a:pt x="18" y="14"/>
                        <a:pt x="18" y="15"/>
                      </a:cubicBezTo>
                      <a:cubicBezTo>
                        <a:pt x="17" y="15"/>
                        <a:pt x="17" y="14"/>
                        <a:pt x="18" y="14"/>
                      </a:cubicBezTo>
                      <a:close/>
                      <a:moveTo>
                        <a:pt x="18" y="9"/>
                      </a:moveTo>
                      <a:cubicBezTo>
                        <a:pt x="17" y="9"/>
                        <a:pt x="17" y="9"/>
                        <a:pt x="17" y="9"/>
                      </a:cubicBezTo>
                      <a:cubicBezTo>
                        <a:pt x="17" y="9"/>
                        <a:pt x="18" y="8"/>
                        <a:pt x="18" y="8"/>
                      </a:cubicBezTo>
                      <a:cubicBezTo>
                        <a:pt x="18" y="8"/>
                        <a:pt x="18" y="9"/>
                        <a:pt x="18" y="9"/>
                      </a:cubicBezTo>
                      <a:close/>
                      <a:moveTo>
                        <a:pt x="19" y="8"/>
                      </a:moveTo>
                      <a:cubicBezTo>
                        <a:pt x="19" y="8"/>
                        <a:pt x="19" y="8"/>
                        <a:pt x="19" y="9"/>
                      </a:cubicBezTo>
                      <a:cubicBezTo>
                        <a:pt x="19" y="9"/>
                        <a:pt x="19" y="9"/>
                        <a:pt x="19" y="9"/>
                      </a:cubicBezTo>
                      <a:cubicBezTo>
                        <a:pt x="19" y="8"/>
                        <a:pt x="19" y="8"/>
                        <a:pt x="19" y="8"/>
                      </a:cubicBezTo>
                      <a:close/>
                      <a:moveTo>
                        <a:pt x="20" y="13"/>
                      </a:moveTo>
                      <a:cubicBezTo>
                        <a:pt x="19" y="14"/>
                        <a:pt x="19" y="14"/>
                        <a:pt x="19" y="15"/>
                      </a:cubicBezTo>
                      <a:cubicBezTo>
                        <a:pt x="18" y="15"/>
                        <a:pt x="18" y="15"/>
                        <a:pt x="18" y="15"/>
                      </a:cubicBezTo>
                      <a:cubicBezTo>
                        <a:pt x="19" y="14"/>
                        <a:pt x="18" y="12"/>
                        <a:pt x="17" y="13"/>
                      </a:cubicBezTo>
                      <a:cubicBezTo>
                        <a:pt x="18" y="12"/>
                        <a:pt x="19" y="12"/>
                        <a:pt x="19" y="12"/>
                      </a:cubicBezTo>
                      <a:cubicBezTo>
                        <a:pt x="19" y="12"/>
                        <a:pt x="19" y="12"/>
                        <a:pt x="19" y="12"/>
                      </a:cubicBezTo>
                      <a:cubicBezTo>
                        <a:pt x="19" y="13"/>
                        <a:pt x="19" y="13"/>
                        <a:pt x="20" y="13"/>
                      </a:cubicBezTo>
                      <a:close/>
                      <a:moveTo>
                        <a:pt x="20" y="14"/>
                      </a:moveTo>
                      <a:cubicBezTo>
                        <a:pt x="20" y="14"/>
                        <a:pt x="20" y="14"/>
                        <a:pt x="19" y="14"/>
                      </a:cubicBezTo>
                      <a:cubicBezTo>
                        <a:pt x="20" y="14"/>
                        <a:pt x="20" y="13"/>
                        <a:pt x="20" y="13"/>
                      </a:cubicBezTo>
                      <a:cubicBezTo>
                        <a:pt x="20" y="13"/>
                        <a:pt x="20" y="14"/>
                        <a:pt x="20" y="14"/>
                      </a:cubicBezTo>
                      <a:close/>
                      <a:moveTo>
                        <a:pt x="22" y="12"/>
                      </a:moveTo>
                      <a:cubicBezTo>
                        <a:pt x="22" y="12"/>
                        <a:pt x="22" y="12"/>
                        <a:pt x="22" y="13"/>
                      </a:cubicBezTo>
                      <a:cubicBezTo>
                        <a:pt x="22" y="12"/>
                        <a:pt x="22" y="12"/>
                        <a:pt x="22" y="11"/>
                      </a:cubicBezTo>
                      <a:cubicBezTo>
                        <a:pt x="22" y="12"/>
                        <a:pt x="22" y="12"/>
                        <a:pt x="22" y="12"/>
                      </a:cubicBezTo>
                      <a:close/>
                      <a:moveTo>
                        <a:pt x="23" y="14"/>
                      </a:moveTo>
                      <a:cubicBezTo>
                        <a:pt x="23" y="14"/>
                        <a:pt x="23" y="15"/>
                        <a:pt x="23" y="15"/>
                      </a:cubicBezTo>
                      <a:cubicBezTo>
                        <a:pt x="23" y="15"/>
                        <a:pt x="23" y="15"/>
                        <a:pt x="22" y="15"/>
                      </a:cubicBezTo>
                      <a:cubicBezTo>
                        <a:pt x="22" y="14"/>
                        <a:pt x="23" y="14"/>
                        <a:pt x="23" y="14"/>
                      </a:cubicBezTo>
                      <a:close/>
                      <a:moveTo>
                        <a:pt x="23" y="11"/>
                      </a:moveTo>
                      <a:cubicBezTo>
                        <a:pt x="23" y="11"/>
                        <a:pt x="23" y="11"/>
                        <a:pt x="23" y="11"/>
                      </a:cubicBezTo>
                      <a:cubicBezTo>
                        <a:pt x="23" y="10"/>
                        <a:pt x="24" y="11"/>
                        <a:pt x="23" y="11"/>
                      </a:cubicBezTo>
                      <a:close/>
                      <a:moveTo>
                        <a:pt x="24" y="13"/>
                      </a:moveTo>
                      <a:cubicBezTo>
                        <a:pt x="24" y="13"/>
                        <a:pt x="24" y="13"/>
                        <a:pt x="24" y="14"/>
                      </a:cubicBezTo>
                      <a:cubicBezTo>
                        <a:pt x="23" y="14"/>
                        <a:pt x="23" y="13"/>
                        <a:pt x="23" y="13"/>
                      </a:cubicBezTo>
                      <a:cubicBezTo>
                        <a:pt x="24" y="12"/>
                        <a:pt x="24" y="13"/>
                        <a:pt x="24" y="13"/>
                      </a:cubicBezTo>
                      <a:close/>
                      <a:moveTo>
                        <a:pt x="24" y="16"/>
                      </a:moveTo>
                      <a:cubicBezTo>
                        <a:pt x="24" y="16"/>
                        <a:pt x="25" y="16"/>
                        <a:pt x="25" y="16"/>
                      </a:cubicBezTo>
                      <a:cubicBezTo>
                        <a:pt x="24" y="16"/>
                        <a:pt x="24" y="16"/>
                        <a:pt x="24" y="16"/>
                      </a:cubicBezTo>
                      <a:close/>
                      <a:moveTo>
                        <a:pt x="25" y="9"/>
                      </a:moveTo>
                      <a:cubicBezTo>
                        <a:pt x="25" y="9"/>
                        <a:pt x="24" y="9"/>
                        <a:pt x="24" y="8"/>
                      </a:cubicBezTo>
                      <a:cubicBezTo>
                        <a:pt x="25" y="8"/>
                        <a:pt x="26" y="9"/>
                        <a:pt x="25" y="9"/>
                      </a:cubicBezTo>
                      <a:close/>
                      <a:moveTo>
                        <a:pt x="26" y="12"/>
                      </a:moveTo>
                      <a:cubicBezTo>
                        <a:pt x="25" y="12"/>
                        <a:pt x="25" y="12"/>
                        <a:pt x="25" y="13"/>
                      </a:cubicBezTo>
                      <a:cubicBezTo>
                        <a:pt x="25" y="12"/>
                        <a:pt x="25" y="12"/>
                        <a:pt x="25" y="11"/>
                      </a:cubicBezTo>
                      <a:cubicBezTo>
                        <a:pt x="25" y="12"/>
                        <a:pt x="25" y="12"/>
                        <a:pt x="26" y="12"/>
                      </a:cubicBezTo>
                      <a:close/>
                      <a:moveTo>
                        <a:pt x="25" y="16"/>
                      </a:moveTo>
                      <a:cubicBezTo>
                        <a:pt x="25" y="16"/>
                        <a:pt x="25" y="16"/>
                        <a:pt x="25" y="16"/>
                      </a:cubicBezTo>
                      <a:cubicBezTo>
                        <a:pt x="25" y="15"/>
                        <a:pt x="25" y="15"/>
                        <a:pt x="25" y="16"/>
                      </a:cubicBezTo>
                      <a:close/>
                      <a:moveTo>
                        <a:pt x="28" y="5"/>
                      </a:moveTo>
                      <a:cubicBezTo>
                        <a:pt x="29" y="4"/>
                        <a:pt x="29" y="4"/>
                        <a:pt x="29" y="4"/>
                      </a:cubicBezTo>
                      <a:cubicBezTo>
                        <a:pt x="29" y="4"/>
                        <a:pt x="29" y="5"/>
                        <a:pt x="28" y="5"/>
                      </a:cubicBezTo>
                      <a:close/>
                      <a:moveTo>
                        <a:pt x="30" y="6"/>
                      </a:moveTo>
                      <a:cubicBezTo>
                        <a:pt x="30" y="7"/>
                        <a:pt x="29" y="7"/>
                        <a:pt x="29" y="8"/>
                      </a:cubicBezTo>
                      <a:cubicBezTo>
                        <a:pt x="29" y="8"/>
                        <a:pt x="29" y="8"/>
                        <a:pt x="29" y="8"/>
                      </a:cubicBezTo>
                      <a:cubicBezTo>
                        <a:pt x="29" y="8"/>
                        <a:pt x="29" y="9"/>
                        <a:pt x="29" y="9"/>
                      </a:cubicBezTo>
                      <a:cubicBezTo>
                        <a:pt x="28" y="10"/>
                        <a:pt x="29" y="10"/>
                        <a:pt x="29" y="11"/>
                      </a:cubicBezTo>
                      <a:cubicBezTo>
                        <a:pt x="28" y="11"/>
                        <a:pt x="28" y="10"/>
                        <a:pt x="28" y="11"/>
                      </a:cubicBezTo>
                      <a:cubicBezTo>
                        <a:pt x="27" y="11"/>
                        <a:pt x="27" y="9"/>
                        <a:pt x="27" y="10"/>
                      </a:cubicBezTo>
                      <a:cubicBezTo>
                        <a:pt x="26" y="10"/>
                        <a:pt x="27" y="11"/>
                        <a:pt x="27" y="11"/>
                      </a:cubicBezTo>
                      <a:cubicBezTo>
                        <a:pt x="27" y="12"/>
                        <a:pt x="27" y="12"/>
                        <a:pt x="27" y="12"/>
                      </a:cubicBezTo>
                      <a:cubicBezTo>
                        <a:pt x="27" y="12"/>
                        <a:pt x="27" y="12"/>
                        <a:pt x="27" y="13"/>
                      </a:cubicBezTo>
                      <a:cubicBezTo>
                        <a:pt x="26" y="13"/>
                        <a:pt x="27" y="14"/>
                        <a:pt x="26" y="14"/>
                      </a:cubicBezTo>
                      <a:cubicBezTo>
                        <a:pt x="26" y="13"/>
                        <a:pt x="26" y="12"/>
                        <a:pt x="26" y="11"/>
                      </a:cubicBezTo>
                      <a:cubicBezTo>
                        <a:pt x="26" y="11"/>
                        <a:pt x="26" y="11"/>
                        <a:pt x="26" y="11"/>
                      </a:cubicBezTo>
                      <a:cubicBezTo>
                        <a:pt x="27" y="9"/>
                        <a:pt x="26" y="9"/>
                        <a:pt x="26" y="8"/>
                      </a:cubicBezTo>
                      <a:cubicBezTo>
                        <a:pt x="26" y="8"/>
                        <a:pt x="26" y="7"/>
                        <a:pt x="27" y="7"/>
                      </a:cubicBezTo>
                      <a:cubicBezTo>
                        <a:pt x="27" y="7"/>
                        <a:pt x="27" y="7"/>
                        <a:pt x="28" y="7"/>
                      </a:cubicBezTo>
                      <a:cubicBezTo>
                        <a:pt x="28" y="7"/>
                        <a:pt x="28" y="6"/>
                        <a:pt x="28" y="6"/>
                      </a:cubicBezTo>
                      <a:cubicBezTo>
                        <a:pt x="27" y="7"/>
                        <a:pt x="26" y="6"/>
                        <a:pt x="26" y="7"/>
                      </a:cubicBezTo>
                      <a:cubicBezTo>
                        <a:pt x="26" y="6"/>
                        <a:pt x="26" y="5"/>
                        <a:pt x="26" y="5"/>
                      </a:cubicBezTo>
                      <a:cubicBezTo>
                        <a:pt x="26" y="5"/>
                        <a:pt x="26" y="4"/>
                        <a:pt x="27" y="4"/>
                      </a:cubicBezTo>
                      <a:cubicBezTo>
                        <a:pt x="27" y="5"/>
                        <a:pt x="26" y="5"/>
                        <a:pt x="26" y="5"/>
                      </a:cubicBezTo>
                      <a:cubicBezTo>
                        <a:pt x="27" y="5"/>
                        <a:pt x="27" y="6"/>
                        <a:pt x="28" y="6"/>
                      </a:cubicBezTo>
                      <a:cubicBezTo>
                        <a:pt x="28" y="5"/>
                        <a:pt x="28" y="6"/>
                        <a:pt x="28" y="5"/>
                      </a:cubicBezTo>
                      <a:cubicBezTo>
                        <a:pt x="28" y="5"/>
                        <a:pt x="28" y="4"/>
                        <a:pt x="28" y="4"/>
                      </a:cubicBezTo>
                      <a:cubicBezTo>
                        <a:pt x="28" y="4"/>
                        <a:pt x="28" y="4"/>
                        <a:pt x="28" y="5"/>
                      </a:cubicBezTo>
                      <a:cubicBezTo>
                        <a:pt x="28" y="5"/>
                        <a:pt x="28" y="5"/>
                        <a:pt x="29" y="5"/>
                      </a:cubicBezTo>
                      <a:cubicBezTo>
                        <a:pt x="29" y="5"/>
                        <a:pt x="28" y="5"/>
                        <a:pt x="28" y="6"/>
                      </a:cubicBezTo>
                      <a:cubicBezTo>
                        <a:pt x="29" y="6"/>
                        <a:pt x="29" y="5"/>
                        <a:pt x="29" y="5"/>
                      </a:cubicBezTo>
                      <a:cubicBezTo>
                        <a:pt x="29" y="6"/>
                        <a:pt x="29" y="7"/>
                        <a:pt x="30" y="6"/>
                      </a:cubicBezTo>
                      <a:close/>
                      <a:moveTo>
                        <a:pt x="28" y="34"/>
                      </a:moveTo>
                      <a:cubicBezTo>
                        <a:pt x="29" y="34"/>
                        <a:pt x="28" y="35"/>
                        <a:pt x="28" y="34"/>
                      </a:cubicBezTo>
                      <a:cubicBezTo>
                        <a:pt x="28" y="34"/>
                        <a:pt x="28" y="34"/>
                        <a:pt x="28" y="34"/>
                      </a:cubicBezTo>
                      <a:close/>
                      <a:moveTo>
                        <a:pt x="28" y="32"/>
                      </a:moveTo>
                      <a:cubicBezTo>
                        <a:pt x="28" y="32"/>
                        <a:pt x="29" y="31"/>
                        <a:pt x="29" y="31"/>
                      </a:cubicBezTo>
                      <a:cubicBezTo>
                        <a:pt x="29" y="32"/>
                        <a:pt x="28" y="32"/>
                        <a:pt x="28" y="32"/>
                      </a:cubicBezTo>
                      <a:close/>
                      <a:moveTo>
                        <a:pt x="27" y="15"/>
                      </a:moveTo>
                      <a:cubicBezTo>
                        <a:pt x="27" y="14"/>
                        <a:pt x="27" y="14"/>
                        <a:pt x="27" y="14"/>
                      </a:cubicBezTo>
                      <a:cubicBezTo>
                        <a:pt x="28" y="13"/>
                        <a:pt x="28" y="13"/>
                        <a:pt x="28" y="13"/>
                      </a:cubicBezTo>
                      <a:cubicBezTo>
                        <a:pt x="28" y="13"/>
                        <a:pt x="28" y="12"/>
                        <a:pt x="29" y="12"/>
                      </a:cubicBezTo>
                      <a:cubicBezTo>
                        <a:pt x="29" y="12"/>
                        <a:pt x="29" y="13"/>
                        <a:pt x="29" y="13"/>
                      </a:cubicBezTo>
                      <a:cubicBezTo>
                        <a:pt x="29" y="13"/>
                        <a:pt x="29" y="12"/>
                        <a:pt x="30" y="12"/>
                      </a:cubicBezTo>
                      <a:cubicBezTo>
                        <a:pt x="30" y="13"/>
                        <a:pt x="29" y="13"/>
                        <a:pt x="29" y="14"/>
                      </a:cubicBezTo>
                      <a:cubicBezTo>
                        <a:pt x="28" y="14"/>
                        <a:pt x="28" y="14"/>
                        <a:pt x="27" y="15"/>
                      </a:cubicBezTo>
                      <a:close/>
                      <a:moveTo>
                        <a:pt x="29" y="10"/>
                      </a:moveTo>
                      <a:cubicBezTo>
                        <a:pt x="30" y="9"/>
                        <a:pt x="30" y="10"/>
                        <a:pt x="30" y="10"/>
                      </a:cubicBezTo>
                      <a:cubicBezTo>
                        <a:pt x="29" y="10"/>
                        <a:pt x="29" y="10"/>
                        <a:pt x="29" y="10"/>
                      </a:cubicBezTo>
                      <a:close/>
                      <a:moveTo>
                        <a:pt x="28" y="13"/>
                      </a:moveTo>
                      <a:cubicBezTo>
                        <a:pt x="28" y="13"/>
                        <a:pt x="28" y="13"/>
                        <a:pt x="27" y="12"/>
                      </a:cubicBezTo>
                      <a:cubicBezTo>
                        <a:pt x="28" y="12"/>
                        <a:pt x="28" y="12"/>
                        <a:pt x="28" y="12"/>
                      </a:cubicBezTo>
                      <a:cubicBezTo>
                        <a:pt x="29" y="12"/>
                        <a:pt x="28" y="13"/>
                        <a:pt x="28" y="13"/>
                      </a:cubicBezTo>
                      <a:close/>
                      <a:moveTo>
                        <a:pt x="27" y="16"/>
                      </a:moveTo>
                      <a:cubicBezTo>
                        <a:pt x="27" y="16"/>
                        <a:pt x="27" y="15"/>
                        <a:pt x="27" y="15"/>
                      </a:cubicBezTo>
                      <a:cubicBezTo>
                        <a:pt x="27" y="15"/>
                        <a:pt x="27" y="15"/>
                        <a:pt x="27" y="15"/>
                      </a:cubicBezTo>
                      <a:cubicBezTo>
                        <a:pt x="27" y="15"/>
                        <a:pt x="27" y="16"/>
                        <a:pt x="27" y="16"/>
                      </a:cubicBezTo>
                      <a:close/>
                      <a:moveTo>
                        <a:pt x="27" y="34"/>
                      </a:moveTo>
                      <a:cubicBezTo>
                        <a:pt x="27" y="33"/>
                        <a:pt x="28" y="33"/>
                        <a:pt x="27" y="34"/>
                      </a:cubicBezTo>
                      <a:cubicBezTo>
                        <a:pt x="27" y="34"/>
                        <a:pt x="27" y="34"/>
                        <a:pt x="27" y="34"/>
                      </a:cubicBezTo>
                      <a:cubicBezTo>
                        <a:pt x="27" y="34"/>
                        <a:pt x="27" y="34"/>
                        <a:pt x="27" y="34"/>
                      </a:cubicBezTo>
                      <a:close/>
                      <a:moveTo>
                        <a:pt x="27" y="15"/>
                      </a:moveTo>
                      <a:cubicBezTo>
                        <a:pt x="27" y="15"/>
                        <a:pt x="26" y="15"/>
                        <a:pt x="26" y="15"/>
                      </a:cubicBezTo>
                      <a:cubicBezTo>
                        <a:pt x="26" y="14"/>
                        <a:pt x="27" y="14"/>
                        <a:pt x="27" y="15"/>
                      </a:cubicBezTo>
                      <a:close/>
                      <a:moveTo>
                        <a:pt x="27" y="37"/>
                      </a:moveTo>
                      <a:cubicBezTo>
                        <a:pt x="27" y="38"/>
                        <a:pt x="27" y="38"/>
                        <a:pt x="27" y="38"/>
                      </a:cubicBezTo>
                      <a:cubicBezTo>
                        <a:pt x="27" y="38"/>
                        <a:pt x="27" y="38"/>
                        <a:pt x="27" y="38"/>
                      </a:cubicBezTo>
                      <a:cubicBezTo>
                        <a:pt x="27" y="38"/>
                        <a:pt x="27" y="38"/>
                        <a:pt x="27" y="37"/>
                      </a:cubicBezTo>
                      <a:close/>
                      <a:moveTo>
                        <a:pt x="30" y="10"/>
                      </a:moveTo>
                      <a:cubicBezTo>
                        <a:pt x="30" y="9"/>
                        <a:pt x="30" y="9"/>
                        <a:pt x="30" y="9"/>
                      </a:cubicBezTo>
                      <a:cubicBezTo>
                        <a:pt x="30" y="9"/>
                        <a:pt x="29" y="9"/>
                        <a:pt x="29" y="9"/>
                      </a:cubicBezTo>
                      <a:cubicBezTo>
                        <a:pt x="29" y="9"/>
                        <a:pt x="29" y="9"/>
                        <a:pt x="29" y="9"/>
                      </a:cubicBezTo>
                      <a:cubicBezTo>
                        <a:pt x="30" y="9"/>
                        <a:pt x="30" y="9"/>
                        <a:pt x="30" y="10"/>
                      </a:cubicBezTo>
                      <a:close/>
                      <a:moveTo>
                        <a:pt x="30" y="11"/>
                      </a:moveTo>
                      <a:cubicBezTo>
                        <a:pt x="30" y="11"/>
                        <a:pt x="30" y="11"/>
                        <a:pt x="30" y="11"/>
                      </a:cubicBezTo>
                      <a:cubicBezTo>
                        <a:pt x="30" y="10"/>
                        <a:pt x="31" y="10"/>
                        <a:pt x="30" y="11"/>
                      </a:cubicBezTo>
                      <a:close/>
                      <a:moveTo>
                        <a:pt x="32" y="12"/>
                      </a:moveTo>
                      <a:cubicBezTo>
                        <a:pt x="31" y="12"/>
                        <a:pt x="31" y="12"/>
                        <a:pt x="31" y="12"/>
                      </a:cubicBezTo>
                      <a:cubicBezTo>
                        <a:pt x="31" y="12"/>
                        <a:pt x="32" y="12"/>
                        <a:pt x="32" y="12"/>
                      </a:cubicBezTo>
                      <a:close/>
                      <a:moveTo>
                        <a:pt x="32" y="13"/>
                      </a:moveTo>
                      <a:cubicBezTo>
                        <a:pt x="32" y="13"/>
                        <a:pt x="32" y="13"/>
                        <a:pt x="32" y="13"/>
                      </a:cubicBezTo>
                      <a:cubicBezTo>
                        <a:pt x="32" y="13"/>
                        <a:pt x="32" y="13"/>
                        <a:pt x="32" y="13"/>
                      </a:cubicBezTo>
                      <a:cubicBezTo>
                        <a:pt x="32" y="13"/>
                        <a:pt x="32" y="13"/>
                        <a:pt x="32" y="13"/>
                      </a:cubicBezTo>
                      <a:close/>
                      <a:moveTo>
                        <a:pt x="32" y="23"/>
                      </a:moveTo>
                      <a:cubicBezTo>
                        <a:pt x="32" y="23"/>
                        <a:pt x="32" y="22"/>
                        <a:pt x="32" y="22"/>
                      </a:cubicBezTo>
                      <a:cubicBezTo>
                        <a:pt x="32" y="23"/>
                        <a:pt x="32" y="23"/>
                        <a:pt x="32" y="23"/>
                      </a:cubicBezTo>
                      <a:close/>
                      <a:moveTo>
                        <a:pt x="32" y="23"/>
                      </a:moveTo>
                      <a:cubicBezTo>
                        <a:pt x="32" y="24"/>
                        <a:pt x="32" y="24"/>
                        <a:pt x="32" y="24"/>
                      </a:cubicBezTo>
                      <a:cubicBezTo>
                        <a:pt x="32" y="23"/>
                        <a:pt x="32" y="23"/>
                        <a:pt x="32" y="23"/>
                      </a:cubicBezTo>
                      <a:close/>
                      <a:moveTo>
                        <a:pt x="33" y="31"/>
                      </a:moveTo>
                      <a:cubicBezTo>
                        <a:pt x="33" y="31"/>
                        <a:pt x="33" y="32"/>
                        <a:pt x="34" y="31"/>
                      </a:cubicBezTo>
                      <a:cubicBezTo>
                        <a:pt x="34" y="31"/>
                        <a:pt x="34" y="31"/>
                        <a:pt x="34" y="31"/>
                      </a:cubicBezTo>
                      <a:cubicBezTo>
                        <a:pt x="34" y="30"/>
                        <a:pt x="33" y="31"/>
                        <a:pt x="33" y="30"/>
                      </a:cubicBezTo>
                      <a:cubicBezTo>
                        <a:pt x="34" y="30"/>
                        <a:pt x="34" y="30"/>
                        <a:pt x="34" y="29"/>
                      </a:cubicBezTo>
                      <a:cubicBezTo>
                        <a:pt x="35" y="30"/>
                        <a:pt x="34" y="31"/>
                        <a:pt x="34" y="31"/>
                      </a:cubicBezTo>
                      <a:cubicBezTo>
                        <a:pt x="34" y="31"/>
                        <a:pt x="34" y="32"/>
                        <a:pt x="33" y="32"/>
                      </a:cubicBezTo>
                      <a:cubicBezTo>
                        <a:pt x="33" y="32"/>
                        <a:pt x="33" y="33"/>
                        <a:pt x="33" y="33"/>
                      </a:cubicBezTo>
                      <a:cubicBezTo>
                        <a:pt x="33" y="33"/>
                        <a:pt x="33" y="33"/>
                        <a:pt x="33" y="33"/>
                      </a:cubicBezTo>
                      <a:cubicBezTo>
                        <a:pt x="33" y="32"/>
                        <a:pt x="33" y="32"/>
                        <a:pt x="33" y="31"/>
                      </a:cubicBezTo>
                      <a:close/>
                      <a:moveTo>
                        <a:pt x="33" y="30"/>
                      </a:moveTo>
                      <a:cubicBezTo>
                        <a:pt x="33" y="29"/>
                        <a:pt x="33" y="29"/>
                        <a:pt x="33" y="28"/>
                      </a:cubicBezTo>
                      <a:cubicBezTo>
                        <a:pt x="33" y="28"/>
                        <a:pt x="34" y="28"/>
                        <a:pt x="34" y="28"/>
                      </a:cubicBezTo>
                      <a:cubicBezTo>
                        <a:pt x="34" y="29"/>
                        <a:pt x="34" y="29"/>
                        <a:pt x="33" y="30"/>
                      </a:cubicBezTo>
                      <a:close/>
                      <a:moveTo>
                        <a:pt x="33" y="33"/>
                      </a:moveTo>
                      <a:cubicBezTo>
                        <a:pt x="33" y="33"/>
                        <a:pt x="33" y="33"/>
                        <a:pt x="32" y="33"/>
                      </a:cubicBezTo>
                      <a:cubicBezTo>
                        <a:pt x="32" y="33"/>
                        <a:pt x="32" y="33"/>
                        <a:pt x="33" y="32"/>
                      </a:cubicBezTo>
                      <a:cubicBezTo>
                        <a:pt x="33" y="33"/>
                        <a:pt x="33" y="33"/>
                        <a:pt x="33" y="33"/>
                      </a:cubicBezTo>
                      <a:close/>
                      <a:moveTo>
                        <a:pt x="32" y="31"/>
                      </a:moveTo>
                      <a:cubicBezTo>
                        <a:pt x="32" y="31"/>
                        <a:pt x="32" y="30"/>
                        <a:pt x="33" y="30"/>
                      </a:cubicBezTo>
                      <a:cubicBezTo>
                        <a:pt x="33" y="31"/>
                        <a:pt x="33" y="31"/>
                        <a:pt x="32" y="31"/>
                      </a:cubicBezTo>
                      <a:close/>
                      <a:moveTo>
                        <a:pt x="32" y="32"/>
                      </a:moveTo>
                      <a:cubicBezTo>
                        <a:pt x="32" y="32"/>
                        <a:pt x="32" y="32"/>
                        <a:pt x="32" y="32"/>
                      </a:cubicBezTo>
                      <a:cubicBezTo>
                        <a:pt x="32" y="31"/>
                        <a:pt x="33" y="31"/>
                        <a:pt x="32" y="32"/>
                      </a:cubicBezTo>
                      <a:close/>
                      <a:moveTo>
                        <a:pt x="33" y="19"/>
                      </a:moveTo>
                      <a:cubicBezTo>
                        <a:pt x="33" y="19"/>
                        <a:pt x="33" y="20"/>
                        <a:pt x="33" y="20"/>
                      </a:cubicBezTo>
                      <a:cubicBezTo>
                        <a:pt x="32" y="20"/>
                        <a:pt x="32" y="19"/>
                        <a:pt x="33" y="19"/>
                      </a:cubicBezTo>
                      <a:close/>
                      <a:moveTo>
                        <a:pt x="33" y="23"/>
                      </a:moveTo>
                      <a:cubicBezTo>
                        <a:pt x="33" y="24"/>
                        <a:pt x="33" y="24"/>
                        <a:pt x="33" y="25"/>
                      </a:cubicBezTo>
                      <a:cubicBezTo>
                        <a:pt x="33" y="25"/>
                        <a:pt x="33" y="25"/>
                        <a:pt x="32" y="25"/>
                      </a:cubicBezTo>
                      <a:cubicBezTo>
                        <a:pt x="32" y="24"/>
                        <a:pt x="32" y="24"/>
                        <a:pt x="33" y="23"/>
                      </a:cubicBezTo>
                      <a:close/>
                      <a:moveTo>
                        <a:pt x="33" y="22"/>
                      </a:moveTo>
                      <a:cubicBezTo>
                        <a:pt x="33" y="22"/>
                        <a:pt x="33" y="22"/>
                        <a:pt x="33" y="22"/>
                      </a:cubicBezTo>
                      <a:cubicBezTo>
                        <a:pt x="33" y="22"/>
                        <a:pt x="33" y="22"/>
                        <a:pt x="33" y="22"/>
                      </a:cubicBezTo>
                      <a:close/>
                      <a:moveTo>
                        <a:pt x="33" y="25"/>
                      </a:moveTo>
                      <a:cubicBezTo>
                        <a:pt x="34" y="24"/>
                        <a:pt x="34" y="24"/>
                        <a:pt x="34" y="24"/>
                      </a:cubicBezTo>
                      <a:cubicBezTo>
                        <a:pt x="34" y="25"/>
                        <a:pt x="34" y="25"/>
                        <a:pt x="34" y="25"/>
                      </a:cubicBezTo>
                      <a:cubicBezTo>
                        <a:pt x="34" y="25"/>
                        <a:pt x="34" y="25"/>
                        <a:pt x="35" y="25"/>
                      </a:cubicBezTo>
                      <a:cubicBezTo>
                        <a:pt x="35" y="26"/>
                        <a:pt x="35" y="26"/>
                        <a:pt x="34" y="26"/>
                      </a:cubicBezTo>
                      <a:cubicBezTo>
                        <a:pt x="34" y="26"/>
                        <a:pt x="34" y="25"/>
                        <a:pt x="33" y="25"/>
                      </a:cubicBezTo>
                      <a:close/>
                      <a:moveTo>
                        <a:pt x="34" y="20"/>
                      </a:moveTo>
                      <a:cubicBezTo>
                        <a:pt x="34" y="20"/>
                        <a:pt x="34" y="20"/>
                        <a:pt x="34" y="20"/>
                      </a:cubicBezTo>
                      <a:cubicBezTo>
                        <a:pt x="34" y="21"/>
                        <a:pt x="34" y="21"/>
                        <a:pt x="34" y="21"/>
                      </a:cubicBezTo>
                      <a:cubicBezTo>
                        <a:pt x="34" y="21"/>
                        <a:pt x="33" y="21"/>
                        <a:pt x="34" y="20"/>
                      </a:cubicBezTo>
                      <a:close/>
                      <a:moveTo>
                        <a:pt x="34" y="17"/>
                      </a:moveTo>
                      <a:cubicBezTo>
                        <a:pt x="34" y="17"/>
                        <a:pt x="34" y="17"/>
                        <a:pt x="34" y="17"/>
                      </a:cubicBezTo>
                      <a:cubicBezTo>
                        <a:pt x="34" y="17"/>
                        <a:pt x="34" y="17"/>
                        <a:pt x="34" y="18"/>
                      </a:cubicBezTo>
                      <a:cubicBezTo>
                        <a:pt x="34" y="18"/>
                        <a:pt x="34" y="17"/>
                        <a:pt x="34" y="17"/>
                      </a:cubicBezTo>
                      <a:close/>
                      <a:moveTo>
                        <a:pt x="34" y="14"/>
                      </a:moveTo>
                      <a:cubicBezTo>
                        <a:pt x="34" y="14"/>
                        <a:pt x="33" y="14"/>
                        <a:pt x="34" y="14"/>
                      </a:cubicBezTo>
                      <a:cubicBezTo>
                        <a:pt x="34" y="13"/>
                        <a:pt x="34" y="14"/>
                        <a:pt x="34" y="14"/>
                      </a:cubicBezTo>
                      <a:close/>
                      <a:moveTo>
                        <a:pt x="35" y="16"/>
                      </a:moveTo>
                      <a:cubicBezTo>
                        <a:pt x="34" y="16"/>
                        <a:pt x="33" y="17"/>
                        <a:pt x="33" y="16"/>
                      </a:cubicBezTo>
                      <a:cubicBezTo>
                        <a:pt x="34" y="16"/>
                        <a:pt x="35" y="15"/>
                        <a:pt x="35" y="16"/>
                      </a:cubicBezTo>
                      <a:close/>
                      <a:moveTo>
                        <a:pt x="35" y="13"/>
                      </a:moveTo>
                      <a:cubicBezTo>
                        <a:pt x="34" y="14"/>
                        <a:pt x="34" y="13"/>
                        <a:pt x="35" y="13"/>
                      </a:cubicBezTo>
                      <a:cubicBezTo>
                        <a:pt x="35" y="13"/>
                        <a:pt x="35" y="13"/>
                        <a:pt x="35" y="13"/>
                      </a:cubicBezTo>
                      <a:close/>
                      <a:moveTo>
                        <a:pt x="36" y="12"/>
                      </a:moveTo>
                      <a:cubicBezTo>
                        <a:pt x="36" y="12"/>
                        <a:pt x="35" y="13"/>
                        <a:pt x="35" y="13"/>
                      </a:cubicBezTo>
                      <a:cubicBezTo>
                        <a:pt x="35" y="13"/>
                        <a:pt x="35" y="13"/>
                        <a:pt x="35" y="12"/>
                      </a:cubicBezTo>
                      <a:cubicBezTo>
                        <a:pt x="36" y="12"/>
                        <a:pt x="36" y="12"/>
                        <a:pt x="36" y="12"/>
                      </a:cubicBezTo>
                      <a:close/>
                      <a:moveTo>
                        <a:pt x="36" y="14"/>
                      </a:moveTo>
                      <a:cubicBezTo>
                        <a:pt x="35" y="14"/>
                        <a:pt x="35" y="15"/>
                        <a:pt x="35" y="14"/>
                      </a:cubicBezTo>
                      <a:cubicBezTo>
                        <a:pt x="35" y="14"/>
                        <a:pt x="35" y="14"/>
                        <a:pt x="36" y="14"/>
                      </a:cubicBezTo>
                      <a:cubicBezTo>
                        <a:pt x="36" y="14"/>
                        <a:pt x="36" y="14"/>
                        <a:pt x="36" y="14"/>
                      </a:cubicBezTo>
                      <a:close/>
                      <a:moveTo>
                        <a:pt x="35" y="18"/>
                      </a:moveTo>
                      <a:cubicBezTo>
                        <a:pt x="35" y="18"/>
                        <a:pt x="35" y="18"/>
                        <a:pt x="36" y="17"/>
                      </a:cubicBezTo>
                      <a:cubicBezTo>
                        <a:pt x="36" y="18"/>
                        <a:pt x="36" y="18"/>
                        <a:pt x="35" y="18"/>
                      </a:cubicBezTo>
                      <a:close/>
                      <a:moveTo>
                        <a:pt x="35" y="19"/>
                      </a:moveTo>
                      <a:cubicBezTo>
                        <a:pt x="35" y="19"/>
                        <a:pt x="35" y="19"/>
                        <a:pt x="35" y="19"/>
                      </a:cubicBezTo>
                      <a:cubicBezTo>
                        <a:pt x="35" y="19"/>
                        <a:pt x="35" y="19"/>
                        <a:pt x="35" y="19"/>
                      </a:cubicBezTo>
                      <a:cubicBezTo>
                        <a:pt x="35" y="19"/>
                        <a:pt x="35" y="19"/>
                        <a:pt x="35" y="19"/>
                      </a:cubicBezTo>
                      <a:close/>
                      <a:moveTo>
                        <a:pt x="34" y="29"/>
                      </a:moveTo>
                      <a:cubicBezTo>
                        <a:pt x="34" y="29"/>
                        <a:pt x="34" y="29"/>
                        <a:pt x="34" y="28"/>
                      </a:cubicBezTo>
                      <a:cubicBezTo>
                        <a:pt x="35" y="28"/>
                        <a:pt x="36" y="28"/>
                        <a:pt x="35" y="29"/>
                      </a:cubicBezTo>
                      <a:cubicBezTo>
                        <a:pt x="35" y="29"/>
                        <a:pt x="35" y="29"/>
                        <a:pt x="34" y="29"/>
                      </a:cubicBezTo>
                      <a:close/>
                      <a:moveTo>
                        <a:pt x="33" y="35"/>
                      </a:moveTo>
                      <a:cubicBezTo>
                        <a:pt x="33" y="34"/>
                        <a:pt x="34" y="33"/>
                        <a:pt x="34" y="33"/>
                      </a:cubicBezTo>
                      <a:cubicBezTo>
                        <a:pt x="34" y="32"/>
                        <a:pt x="34" y="32"/>
                        <a:pt x="34" y="32"/>
                      </a:cubicBezTo>
                      <a:cubicBezTo>
                        <a:pt x="35" y="32"/>
                        <a:pt x="34" y="33"/>
                        <a:pt x="34" y="34"/>
                      </a:cubicBezTo>
                      <a:cubicBezTo>
                        <a:pt x="34" y="34"/>
                        <a:pt x="34" y="34"/>
                        <a:pt x="34" y="34"/>
                      </a:cubicBezTo>
                      <a:cubicBezTo>
                        <a:pt x="34" y="34"/>
                        <a:pt x="34" y="34"/>
                        <a:pt x="34" y="34"/>
                      </a:cubicBezTo>
                      <a:cubicBezTo>
                        <a:pt x="34" y="35"/>
                        <a:pt x="34" y="34"/>
                        <a:pt x="34" y="35"/>
                      </a:cubicBezTo>
                      <a:cubicBezTo>
                        <a:pt x="34" y="35"/>
                        <a:pt x="34" y="36"/>
                        <a:pt x="33" y="36"/>
                      </a:cubicBezTo>
                      <a:cubicBezTo>
                        <a:pt x="33" y="35"/>
                        <a:pt x="33" y="35"/>
                        <a:pt x="33" y="35"/>
                      </a:cubicBezTo>
                      <a:close/>
                      <a:moveTo>
                        <a:pt x="31" y="36"/>
                      </a:moveTo>
                      <a:cubicBezTo>
                        <a:pt x="31" y="36"/>
                        <a:pt x="32" y="35"/>
                        <a:pt x="32" y="35"/>
                      </a:cubicBezTo>
                      <a:cubicBezTo>
                        <a:pt x="32" y="35"/>
                        <a:pt x="32" y="35"/>
                        <a:pt x="32" y="34"/>
                      </a:cubicBezTo>
                      <a:cubicBezTo>
                        <a:pt x="32" y="34"/>
                        <a:pt x="31" y="34"/>
                        <a:pt x="31" y="34"/>
                      </a:cubicBezTo>
                      <a:cubicBezTo>
                        <a:pt x="31" y="33"/>
                        <a:pt x="32" y="33"/>
                        <a:pt x="32" y="33"/>
                      </a:cubicBezTo>
                      <a:cubicBezTo>
                        <a:pt x="32" y="32"/>
                        <a:pt x="32" y="33"/>
                        <a:pt x="32" y="34"/>
                      </a:cubicBezTo>
                      <a:cubicBezTo>
                        <a:pt x="32" y="34"/>
                        <a:pt x="32" y="33"/>
                        <a:pt x="33" y="33"/>
                      </a:cubicBezTo>
                      <a:cubicBezTo>
                        <a:pt x="33" y="34"/>
                        <a:pt x="32" y="35"/>
                        <a:pt x="32" y="36"/>
                      </a:cubicBezTo>
                      <a:cubicBezTo>
                        <a:pt x="32" y="37"/>
                        <a:pt x="31" y="36"/>
                        <a:pt x="31" y="36"/>
                      </a:cubicBezTo>
                      <a:close/>
                      <a:moveTo>
                        <a:pt x="31" y="18"/>
                      </a:moveTo>
                      <a:cubicBezTo>
                        <a:pt x="31" y="18"/>
                        <a:pt x="31" y="18"/>
                        <a:pt x="32" y="18"/>
                      </a:cubicBezTo>
                      <a:cubicBezTo>
                        <a:pt x="31" y="17"/>
                        <a:pt x="32" y="17"/>
                        <a:pt x="32" y="17"/>
                      </a:cubicBezTo>
                      <a:cubicBezTo>
                        <a:pt x="32" y="17"/>
                        <a:pt x="32" y="16"/>
                        <a:pt x="32" y="16"/>
                      </a:cubicBezTo>
                      <a:cubicBezTo>
                        <a:pt x="31" y="17"/>
                        <a:pt x="31" y="17"/>
                        <a:pt x="31" y="17"/>
                      </a:cubicBezTo>
                      <a:cubicBezTo>
                        <a:pt x="32" y="15"/>
                        <a:pt x="31" y="15"/>
                        <a:pt x="31" y="14"/>
                      </a:cubicBezTo>
                      <a:cubicBezTo>
                        <a:pt x="31" y="15"/>
                        <a:pt x="32" y="16"/>
                        <a:pt x="33" y="15"/>
                      </a:cubicBezTo>
                      <a:cubicBezTo>
                        <a:pt x="33" y="16"/>
                        <a:pt x="32" y="17"/>
                        <a:pt x="32" y="18"/>
                      </a:cubicBezTo>
                      <a:cubicBezTo>
                        <a:pt x="32" y="18"/>
                        <a:pt x="32" y="18"/>
                        <a:pt x="32" y="18"/>
                      </a:cubicBezTo>
                      <a:cubicBezTo>
                        <a:pt x="32" y="18"/>
                        <a:pt x="32" y="18"/>
                        <a:pt x="32" y="18"/>
                      </a:cubicBezTo>
                      <a:cubicBezTo>
                        <a:pt x="31" y="18"/>
                        <a:pt x="31" y="18"/>
                        <a:pt x="31" y="19"/>
                      </a:cubicBezTo>
                      <a:cubicBezTo>
                        <a:pt x="31" y="18"/>
                        <a:pt x="31" y="18"/>
                        <a:pt x="31" y="18"/>
                      </a:cubicBezTo>
                      <a:close/>
                      <a:moveTo>
                        <a:pt x="31" y="26"/>
                      </a:moveTo>
                      <a:cubicBezTo>
                        <a:pt x="31" y="26"/>
                        <a:pt x="31" y="26"/>
                        <a:pt x="31" y="26"/>
                      </a:cubicBezTo>
                      <a:cubicBezTo>
                        <a:pt x="31" y="26"/>
                        <a:pt x="31" y="26"/>
                        <a:pt x="31" y="26"/>
                      </a:cubicBezTo>
                      <a:close/>
                      <a:moveTo>
                        <a:pt x="31" y="6"/>
                      </a:moveTo>
                      <a:cubicBezTo>
                        <a:pt x="31" y="6"/>
                        <a:pt x="31" y="5"/>
                        <a:pt x="31" y="5"/>
                      </a:cubicBezTo>
                      <a:cubicBezTo>
                        <a:pt x="31" y="6"/>
                        <a:pt x="31" y="6"/>
                        <a:pt x="31" y="6"/>
                      </a:cubicBezTo>
                      <a:close/>
                      <a:moveTo>
                        <a:pt x="30" y="35"/>
                      </a:moveTo>
                      <a:cubicBezTo>
                        <a:pt x="30" y="35"/>
                        <a:pt x="29" y="36"/>
                        <a:pt x="29" y="36"/>
                      </a:cubicBezTo>
                      <a:cubicBezTo>
                        <a:pt x="29" y="36"/>
                        <a:pt x="29" y="35"/>
                        <a:pt x="29" y="36"/>
                      </a:cubicBezTo>
                      <a:cubicBezTo>
                        <a:pt x="29" y="35"/>
                        <a:pt x="29" y="35"/>
                        <a:pt x="29" y="35"/>
                      </a:cubicBezTo>
                      <a:cubicBezTo>
                        <a:pt x="28" y="35"/>
                        <a:pt x="28" y="35"/>
                        <a:pt x="28" y="36"/>
                      </a:cubicBezTo>
                      <a:cubicBezTo>
                        <a:pt x="28" y="35"/>
                        <a:pt x="28" y="35"/>
                        <a:pt x="28" y="35"/>
                      </a:cubicBezTo>
                      <a:cubicBezTo>
                        <a:pt x="28" y="35"/>
                        <a:pt x="29" y="35"/>
                        <a:pt x="29" y="34"/>
                      </a:cubicBezTo>
                      <a:cubicBezTo>
                        <a:pt x="29" y="34"/>
                        <a:pt x="29" y="34"/>
                        <a:pt x="29" y="34"/>
                      </a:cubicBezTo>
                      <a:cubicBezTo>
                        <a:pt x="29" y="34"/>
                        <a:pt x="29" y="33"/>
                        <a:pt x="29" y="33"/>
                      </a:cubicBezTo>
                      <a:cubicBezTo>
                        <a:pt x="29" y="34"/>
                        <a:pt x="29" y="34"/>
                        <a:pt x="29" y="34"/>
                      </a:cubicBezTo>
                      <a:cubicBezTo>
                        <a:pt x="30" y="34"/>
                        <a:pt x="30" y="34"/>
                        <a:pt x="31" y="34"/>
                      </a:cubicBezTo>
                      <a:cubicBezTo>
                        <a:pt x="31" y="34"/>
                        <a:pt x="30" y="35"/>
                        <a:pt x="30" y="35"/>
                      </a:cubicBezTo>
                      <a:cubicBezTo>
                        <a:pt x="30" y="35"/>
                        <a:pt x="30" y="35"/>
                        <a:pt x="30" y="35"/>
                      </a:cubicBezTo>
                      <a:close/>
                      <a:moveTo>
                        <a:pt x="28" y="37"/>
                      </a:moveTo>
                      <a:cubicBezTo>
                        <a:pt x="28" y="36"/>
                        <a:pt x="29" y="37"/>
                        <a:pt x="29" y="37"/>
                      </a:cubicBezTo>
                      <a:cubicBezTo>
                        <a:pt x="30" y="36"/>
                        <a:pt x="30" y="38"/>
                        <a:pt x="29" y="38"/>
                      </a:cubicBezTo>
                      <a:cubicBezTo>
                        <a:pt x="29" y="38"/>
                        <a:pt x="29" y="38"/>
                        <a:pt x="29" y="38"/>
                      </a:cubicBezTo>
                      <a:cubicBezTo>
                        <a:pt x="29" y="38"/>
                        <a:pt x="28" y="38"/>
                        <a:pt x="28" y="38"/>
                      </a:cubicBezTo>
                      <a:cubicBezTo>
                        <a:pt x="28" y="38"/>
                        <a:pt x="28" y="37"/>
                        <a:pt x="28" y="37"/>
                      </a:cubicBezTo>
                      <a:close/>
                      <a:moveTo>
                        <a:pt x="28" y="35"/>
                      </a:moveTo>
                      <a:cubicBezTo>
                        <a:pt x="28" y="35"/>
                        <a:pt x="27" y="36"/>
                        <a:pt x="27" y="36"/>
                      </a:cubicBezTo>
                      <a:cubicBezTo>
                        <a:pt x="27" y="35"/>
                        <a:pt x="27" y="35"/>
                        <a:pt x="28" y="35"/>
                      </a:cubicBezTo>
                      <a:close/>
                      <a:moveTo>
                        <a:pt x="26" y="41"/>
                      </a:moveTo>
                      <a:cubicBezTo>
                        <a:pt x="27" y="40"/>
                        <a:pt x="27" y="40"/>
                        <a:pt x="28" y="40"/>
                      </a:cubicBezTo>
                      <a:cubicBezTo>
                        <a:pt x="27" y="40"/>
                        <a:pt x="27" y="40"/>
                        <a:pt x="26" y="41"/>
                      </a:cubicBezTo>
                      <a:close/>
                      <a:moveTo>
                        <a:pt x="26" y="37"/>
                      </a:moveTo>
                      <a:cubicBezTo>
                        <a:pt x="26" y="37"/>
                        <a:pt x="25" y="37"/>
                        <a:pt x="26" y="36"/>
                      </a:cubicBezTo>
                      <a:cubicBezTo>
                        <a:pt x="26" y="36"/>
                        <a:pt x="26" y="36"/>
                        <a:pt x="27" y="36"/>
                      </a:cubicBezTo>
                      <a:cubicBezTo>
                        <a:pt x="27" y="36"/>
                        <a:pt x="27" y="37"/>
                        <a:pt x="26" y="37"/>
                      </a:cubicBezTo>
                      <a:close/>
                      <a:moveTo>
                        <a:pt x="25" y="41"/>
                      </a:moveTo>
                      <a:cubicBezTo>
                        <a:pt x="25" y="40"/>
                        <a:pt x="26" y="40"/>
                        <a:pt x="26" y="41"/>
                      </a:cubicBezTo>
                      <a:cubicBezTo>
                        <a:pt x="26" y="41"/>
                        <a:pt x="25" y="41"/>
                        <a:pt x="25" y="41"/>
                      </a:cubicBezTo>
                      <a:close/>
                      <a:moveTo>
                        <a:pt x="25" y="35"/>
                      </a:moveTo>
                      <a:cubicBezTo>
                        <a:pt x="25" y="34"/>
                        <a:pt x="26" y="34"/>
                        <a:pt x="26" y="34"/>
                      </a:cubicBezTo>
                      <a:cubicBezTo>
                        <a:pt x="25" y="35"/>
                        <a:pt x="25" y="35"/>
                        <a:pt x="25" y="35"/>
                      </a:cubicBezTo>
                      <a:close/>
                      <a:moveTo>
                        <a:pt x="25" y="38"/>
                      </a:moveTo>
                      <a:cubicBezTo>
                        <a:pt x="25" y="38"/>
                        <a:pt x="25" y="38"/>
                        <a:pt x="25" y="39"/>
                      </a:cubicBezTo>
                      <a:cubicBezTo>
                        <a:pt x="25" y="39"/>
                        <a:pt x="25" y="38"/>
                        <a:pt x="25" y="38"/>
                      </a:cubicBezTo>
                      <a:close/>
                      <a:moveTo>
                        <a:pt x="25" y="37"/>
                      </a:moveTo>
                      <a:cubicBezTo>
                        <a:pt x="25" y="36"/>
                        <a:pt x="25" y="37"/>
                        <a:pt x="25" y="37"/>
                      </a:cubicBezTo>
                      <a:cubicBezTo>
                        <a:pt x="25" y="37"/>
                        <a:pt x="25" y="37"/>
                        <a:pt x="25" y="37"/>
                      </a:cubicBezTo>
                      <a:close/>
                      <a:moveTo>
                        <a:pt x="23" y="42"/>
                      </a:moveTo>
                      <a:cubicBezTo>
                        <a:pt x="24" y="41"/>
                        <a:pt x="24" y="41"/>
                        <a:pt x="24" y="42"/>
                      </a:cubicBezTo>
                      <a:cubicBezTo>
                        <a:pt x="24" y="42"/>
                        <a:pt x="23" y="42"/>
                        <a:pt x="23" y="42"/>
                      </a:cubicBezTo>
                      <a:close/>
                      <a:moveTo>
                        <a:pt x="23" y="42"/>
                      </a:moveTo>
                      <a:cubicBezTo>
                        <a:pt x="23" y="42"/>
                        <a:pt x="23" y="42"/>
                        <a:pt x="23" y="42"/>
                      </a:cubicBezTo>
                      <a:cubicBezTo>
                        <a:pt x="23" y="42"/>
                        <a:pt x="23" y="42"/>
                        <a:pt x="23" y="42"/>
                      </a:cubicBezTo>
                      <a:cubicBezTo>
                        <a:pt x="23" y="42"/>
                        <a:pt x="23" y="42"/>
                        <a:pt x="23" y="42"/>
                      </a:cubicBezTo>
                      <a:close/>
                      <a:moveTo>
                        <a:pt x="18" y="43"/>
                      </a:moveTo>
                      <a:cubicBezTo>
                        <a:pt x="18" y="43"/>
                        <a:pt x="18" y="42"/>
                        <a:pt x="18" y="42"/>
                      </a:cubicBezTo>
                      <a:cubicBezTo>
                        <a:pt x="18" y="42"/>
                        <a:pt x="18" y="42"/>
                        <a:pt x="18" y="42"/>
                      </a:cubicBezTo>
                      <a:cubicBezTo>
                        <a:pt x="18" y="42"/>
                        <a:pt x="18" y="43"/>
                        <a:pt x="18" y="43"/>
                      </a:cubicBezTo>
                      <a:close/>
                      <a:moveTo>
                        <a:pt x="16" y="25"/>
                      </a:moveTo>
                      <a:cubicBezTo>
                        <a:pt x="17" y="25"/>
                        <a:pt x="17" y="25"/>
                        <a:pt x="17" y="25"/>
                      </a:cubicBezTo>
                      <a:cubicBezTo>
                        <a:pt x="17" y="25"/>
                        <a:pt x="17" y="25"/>
                        <a:pt x="17" y="25"/>
                      </a:cubicBezTo>
                      <a:cubicBezTo>
                        <a:pt x="17" y="26"/>
                        <a:pt x="16" y="26"/>
                        <a:pt x="16" y="25"/>
                      </a:cubicBezTo>
                      <a:close/>
                      <a:moveTo>
                        <a:pt x="16" y="42"/>
                      </a:moveTo>
                      <a:cubicBezTo>
                        <a:pt x="16" y="42"/>
                        <a:pt x="16" y="42"/>
                        <a:pt x="16" y="42"/>
                      </a:cubicBezTo>
                      <a:cubicBezTo>
                        <a:pt x="16" y="42"/>
                        <a:pt x="16" y="42"/>
                        <a:pt x="16" y="42"/>
                      </a:cubicBezTo>
                      <a:close/>
                      <a:moveTo>
                        <a:pt x="16" y="39"/>
                      </a:moveTo>
                      <a:cubicBezTo>
                        <a:pt x="16" y="38"/>
                        <a:pt x="16" y="38"/>
                        <a:pt x="16" y="38"/>
                      </a:cubicBezTo>
                      <a:cubicBezTo>
                        <a:pt x="16" y="38"/>
                        <a:pt x="16" y="38"/>
                        <a:pt x="16" y="38"/>
                      </a:cubicBezTo>
                      <a:cubicBezTo>
                        <a:pt x="16" y="38"/>
                        <a:pt x="16" y="38"/>
                        <a:pt x="16" y="39"/>
                      </a:cubicBezTo>
                      <a:close/>
                      <a:moveTo>
                        <a:pt x="15" y="44"/>
                      </a:moveTo>
                      <a:cubicBezTo>
                        <a:pt x="16" y="44"/>
                        <a:pt x="16" y="43"/>
                        <a:pt x="16" y="43"/>
                      </a:cubicBezTo>
                      <a:cubicBezTo>
                        <a:pt x="16" y="44"/>
                        <a:pt x="15" y="44"/>
                        <a:pt x="15" y="44"/>
                      </a:cubicBezTo>
                      <a:close/>
                      <a:moveTo>
                        <a:pt x="15" y="45"/>
                      </a:moveTo>
                      <a:cubicBezTo>
                        <a:pt x="15" y="45"/>
                        <a:pt x="16" y="45"/>
                        <a:pt x="16" y="45"/>
                      </a:cubicBezTo>
                      <a:cubicBezTo>
                        <a:pt x="16" y="45"/>
                        <a:pt x="15" y="46"/>
                        <a:pt x="15" y="45"/>
                      </a:cubicBezTo>
                      <a:close/>
                      <a:moveTo>
                        <a:pt x="15" y="39"/>
                      </a:moveTo>
                      <a:cubicBezTo>
                        <a:pt x="15" y="39"/>
                        <a:pt x="15" y="39"/>
                        <a:pt x="15" y="39"/>
                      </a:cubicBezTo>
                      <a:cubicBezTo>
                        <a:pt x="15" y="39"/>
                        <a:pt x="15" y="39"/>
                        <a:pt x="15" y="39"/>
                      </a:cubicBezTo>
                      <a:close/>
                      <a:moveTo>
                        <a:pt x="12" y="36"/>
                      </a:moveTo>
                      <a:cubicBezTo>
                        <a:pt x="13" y="35"/>
                        <a:pt x="14" y="35"/>
                        <a:pt x="13" y="36"/>
                      </a:cubicBezTo>
                      <a:cubicBezTo>
                        <a:pt x="13" y="36"/>
                        <a:pt x="13" y="37"/>
                        <a:pt x="12" y="36"/>
                      </a:cubicBezTo>
                      <a:close/>
                      <a:moveTo>
                        <a:pt x="13" y="34"/>
                      </a:moveTo>
                      <a:cubicBezTo>
                        <a:pt x="13" y="34"/>
                        <a:pt x="13" y="34"/>
                        <a:pt x="13" y="34"/>
                      </a:cubicBezTo>
                      <a:cubicBezTo>
                        <a:pt x="13" y="34"/>
                        <a:pt x="13" y="34"/>
                        <a:pt x="13" y="34"/>
                      </a:cubicBezTo>
                      <a:close/>
                      <a:moveTo>
                        <a:pt x="13" y="35"/>
                      </a:moveTo>
                      <a:cubicBezTo>
                        <a:pt x="13" y="35"/>
                        <a:pt x="13" y="35"/>
                        <a:pt x="12" y="36"/>
                      </a:cubicBezTo>
                      <a:cubicBezTo>
                        <a:pt x="13" y="35"/>
                        <a:pt x="12" y="35"/>
                        <a:pt x="12" y="35"/>
                      </a:cubicBezTo>
                      <a:cubicBezTo>
                        <a:pt x="13" y="35"/>
                        <a:pt x="13" y="35"/>
                        <a:pt x="13" y="35"/>
                      </a:cubicBezTo>
                      <a:close/>
                      <a:moveTo>
                        <a:pt x="12" y="38"/>
                      </a:moveTo>
                      <a:cubicBezTo>
                        <a:pt x="12" y="38"/>
                        <a:pt x="12" y="38"/>
                        <a:pt x="12" y="37"/>
                      </a:cubicBezTo>
                      <a:cubicBezTo>
                        <a:pt x="12" y="37"/>
                        <a:pt x="12" y="37"/>
                        <a:pt x="12" y="37"/>
                      </a:cubicBezTo>
                      <a:cubicBezTo>
                        <a:pt x="12" y="38"/>
                        <a:pt x="12" y="38"/>
                        <a:pt x="12" y="38"/>
                      </a:cubicBezTo>
                      <a:close/>
                      <a:moveTo>
                        <a:pt x="10" y="26"/>
                      </a:moveTo>
                      <a:cubicBezTo>
                        <a:pt x="11" y="25"/>
                        <a:pt x="10" y="26"/>
                        <a:pt x="10" y="25"/>
                      </a:cubicBezTo>
                      <a:cubicBezTo>
                        <a:pt x="10" y="24"/>
                        <a:pt x="11" y="25"/>
                        <a:pt x="11" y="25"/>
                      </a:cubicBezTo>
                      <a:cubicBezTo>
                        <a:pt x="11" y="23"/>
                        <a:pt x="13" y="23"/>
                        <a:pt x="13" y="21"/>
                      </a:cubicBezTo>
                      <a:cubicBezTo>
                        <a:pt x="13" y="21"/>
                        <a:pt x="13" y="22"/>
                        <a:pt x="14" y="21"/>
                      </a:cubicBezTo>
                      <a:cubicBezTo>
                        <a:pt x="15" y="20"/>
                        <a:pt x="17" y="19"/>
                        <a:pt x="18" y="18"/>
                      </a:cubicBezTo>
                      <a:cubicBezTo>
                        <a:pt x="18" y="17"/>
                        <a:pt x="18" y="18"/>
                        <a:pt x="18" y="17"/>
                      </a:cubicBezTo>
                      <a:cubicBezTo>
                        <a:pt x="18" y="17"/>
                        <a:pt x="19" y="17"/>
                        <a:pt x="19" y="17"/>
                      </a:cubicBezTo>
                      <a:cubicBezTo>
                        <a:pt x="19" y="17"/>
                        <a:pt x="19" y="17"/>
                        <a:pt x="19" y="18"/>
                      </a:cubicBezTo>
                      <a:cubicBezTo>
                        <a:pt x="20" y="18"/>
                        <a:pt x="21" y="17"/>
                        <a:pt x="21" y="17"/>
                      </a:cubicBezTo>
                      <a:cubicBezTo>
                        <a:pt x="23" y="18"/>
                        <a:pt x="26" y="17"/>
                        <a:pt x="27" y="19"/>
                      </a:cubicBezTo>
                      <a:cubicBezTo>
                        <a:pt x="26" y="19"/>
                        <a:pt x="24" y="20"/>
                        <a:pt x="24" y="21"/>
                      </a:cubicBezTo>
                      <a:cubicBezTo>
                        <a:pt x="23" y="20"/>
                        <a:pt x="21" y="21"/>
                        <a:pt x="20" y="23"/>
                      </a:cubicBezTo>
                      <a:cubicBezTo>
                        <a:pt x="20" y="22"/>
                        <a:pt x="20" y="22"/>
                        <a:pt x="19" y="22"/>
                      </a:cubicBezTo>
                      <a:cubicBezTo>
                        <a:pt x="19" y="25"/>
                        <a:pt x="19" y="27"/>
                        <a:pt x="19" y="30"/>
                      </a:cubicBezTo>
                      <a:cubicBezTo>
                        <a:pt x="19" y="32"/>
                        <a:pt x="19" y="35"/>
                        <a:pt x="19" y="38"/>
                      </a:cubicBezTo>
                      <a:cubicBezTo>
                        <a:pt x="19" y="38"/>
                        <a:pt x="20" y="38"/>
                        <a:pt x="20" y="38"/>
                      </a:cubicBezTo>
                      <a:cubicBezTo>
                        <a:pt x="18" y="40"/>
                        <a:pt x="21" y="41"/>
                        <a:pt x="22" y="39"/>
                      </a:cubicBezTo>
                      <a:cubicBezTo>
                        <a:pt x="23" y="38"/>
                        <a:pt x="23" y="37"/>
                        <a:pt x="24" y="37"/>
                      </a:cubicBezTo>
                      <a:cubicBezTo>
                        <a:pt x="24" y="39"/>
                        <a:pt x="22" y="41"/>
                        <a:pt x="20" y="42"/>
                      </a:cubicBezTo>
                      <a:cubicBezTo>
                        <a:pt x="20" y="42"/>
                        <a:pt x="18" y="42"/>
                        <a:pt x="18" y="41"/>
                      </a:cubicBezTo>
                      <a:cubicBezTo>
                        <a:pt x="17" y="39"/>
                        <a:pt x="18" y="36"/>
                        <a:pt x="18" y="34"/>
                      </a:cubicBezTo>
                      <a:cubicBezTo>
                        <a:pt x="18" y="33"/>
                        <a:pt x="18" y="33"/>
                        <a:pt x="18" y="32"/>
                      </a:cubicBezTo>
                      <a:cubicBezTo>
                        <a:pt x="18" y="32"/>
                        <a:pt x="18" y="31"/>
                        <a:pt x="18" y="30"/>
                      </a:cubicBezTo>
                      <a:cubicBezTo>
                        <a:pt x="18" y="28"/>
                        <a:pt x="18" y="26"/>
                        <a:pt x="18" y="24"/>
                      </a:cubicBezTo>
                      <a:cubicBezTo>
                        <a:pt x="18" y="24"/>
                        <a:pt x="18" y="23"/>
                        <a:pt x="18" y="23"/>
                      </a:cubicBezTo>
                      <a:cubicBezTo>
                        <a:pt x="17" y="23"/>
                        <a:pt x="17" y="24"/>
                        <a:pt x="17" y="24"/>
                      </a:cubicBezTo>
                      <a:cubicBezTo>
                        <a:pt x="16" y="24"/>
                        <a:pt x="15" y="23"/>
                        <a:pt x="14" y="24"/>
                      </a:cubicBezTo>
                      <a:cubicBezTo>
                        <a:pt x="14" y="25"/>
                        <a:pt x="14" y="25"/>
                        <a:pt x="13" y="26"/>
                      </a:cubicBezTo>
                      <a:cubicBezTo>
                        <a:pt x="13" y="25"/>
                        <a:pt x="11" y="25"/>
                        <a:pt x="10" y="26"/>
                      </a:cubicBezTo>
                      <a:close/>
                      <a:moveTo>
                        <a:pt x="23" y="34"/>
                      </a:moveTo>
                      <a:cubicBezTo>
                        <a:pt x="23" y="34"/>
                        <a:pt x="23" y="34"/>
                        <a:pt x="23" y="34"/>
                      </a:cubicBezTo>
                      <a:cubicBezTo>
                        <a:pt x="23" y="34"/>
                        <a:pt x="23" y="34"/>
                        <a:pt x="23" y="34"/>
                      </a:cubicBezTo>
                      <a:cubicBezTo>
                        <a:pt x="23" y="34"/>
                        <a:pt x="23" y="34"/>
                        <a:pt x="23" y="34"/>
                      </a:cubicBezTo>
                      <a:close/>
                      <a:moveTo>
                        <a:pt x="20" y="35"/>
                      </a:moveTo>
                      <a:cubicBezTo>
                        <a:pt x="20" y="35"/>
                        <a:pt x="20" y="35"/>
                        <a:pt x="20" y="35"/>
                      </a:cubicBezTo>
                      <a:cubicBezTo>
                        <a:pt x="20" y="35"/>
                        <a:pt x="20" y="35"/>
                        <a:pt x="20" y="35"/>
                      </a:cubicBezTo>
                      <a:close/>
                      <a:moveTo>
                        <a:pt x="10" y="42"/>
                      </a:moveTo>
                      <a:cubicBezTo>
                        <a:pt x="10" y="42"/>
                        <a:pt x="10" y="42"/>
                        <a:pt x="10" y="42"/>
                      </a:cubicBezTo>
                      <a:cubicBezTo>
                        <a:pt x="11" y="42"/>
                        <a:pt x="11" y="42"/>
                        <a:pt x="11" y="42"/>
                      </a:cubicBezTo>
                      <a:cubicBezTo>
                        <a:pt x="11" y="42"/>
                        <a:pt x="11" y="42"/>
                        <a:pt x="11" y="42"/>
                      </a:cubicBezTo>
                      <a:cubicBezTo>
                        <a:pt x="11" y="43"/>
                        <a:pt x="10" y="42"/>
                        <a:pt x="10" y="42"/>
                      </a:cubicBezTo>
                      <a:close/>
                      <a:moveTo>
                        <a:pt x="9" y="47"/>
                      </a:moveTo>
                      <a:cubicBezTo>
                        <a:pt x="9" y="47"/>
                        <a:pt x="9" y="47"/>
                        <a:pt x="9" y="47"/>
                      </a:cubicBezTo>
                      <a:cubicBezTo>
                        <a:pt x="9" y="47"/>
                        <a:pt x="9" y="47"/>
                        <a:pt x="9" y="47"/>
                      </a:cubicBezTo>
                      <a:cubicBezTo>
                        <a:pt x="9" y="47"/>
                        <a:pt x="9" y="47"/>
                        <a:pt x="9" y="47"/>
                      </a:cubicBezTo>
                      <a:close/>
                      <a:moveTo>
                        <a:pt x="8" y="46"/>
                      </a:moveTo>
                      <a:cubicBezTo>
                        <a:pt x="8" y="46"/>
                        <a:pt x="8" y="45"/>
                        <a:pt x="8" y="45"/>
                      </a:cubicBezTo>
                      <a:cubicBezTo>
                        <a:pt x="8" y="45"/>
                        <a:pt x="8" y="46"/>
                        <a:pt x="8" y="46"/>
                      </a:cubicBezTo>
                      <a:close/>
                      <a:moveTo>
                        <a:pt x="8" y="45"/>
                      </a:moveTo>
                      <a:cubicBezTo>
                        <a:pt x="8" y="45"/>
                        <a:pt x="8" y="44"/>
                        <a:pt x="9" y="44"/>
                      </a:cubicBezTo>
                      <a:cubicBezTo>
                        <a:pt x="9" y="44"/>
                        <a:pt x="9" y="44"/>
                        <a:pt x="9" y="44"/>
                      </a:cubicBezTo>
                      <a:cubicBezTo>
                        <a:pt x="9" y="44"/>
                        <a:pt x="9" y="44"/>
                        <a:pt x="9" y="44"/>
                      </a:cubicBezTo>
                      <a:cubicBezTo>
                        <a:pt x="9" y="44"/>
                        <a:pt x="10" y="44"/>
                        <a:pt x="10" y="43"/>
                      </a:cubicBezTo>
                      <a:cubicBezTo>
                        <a:pt x="10" y="43"/>
                        <a:pt x="10" y="43"/>
                        <a:pt x="11" y="44"/>
                      </a:cubicBezTo>
                      <a:cubicBezTo>
                        <a:pt x="10" y="44"/>
                        <a:pt x="10" y="45"/>
                        <a:pt x="10" y="45"/>
                      </a:cubicBezTo>
                      <a:cubicBezTo>
                        <a:pt x="10" y="46"/>
                        <a:pt x="10" y="45"/>
                        <a:pt x="10" y="45"/>
                      </a:cubicBezTo>
                      <a:cubicBezTo>
                        <a:pt x="9" y="45"/>
                        <a:pt x="9" y="44"/>
                        <a:pt x="9" y="44"/>
                      </a:cubicBezTo>
                      <a:cubicBezTo>
                        <a:pt x="9" y="45"/>
                        <a:pt x="9" y="45"/>
                        <a:pt x="9" y="45"/>
                      </a:cubicBezTo>
                      <a:cubicBezTo>
                        <a:pt x="8" y="45"/>
                        <a:pt x="8" y="45"/>
                        <a:pt x="8" y="45"/>
                      </a:cubicBezTo>
                      <a:close/>
                      <a:moveTo>
                        <a:pt x="7" y="45"/>
                      </a:moveTo>
                      <a:cubicBezTo>
                        <a:pt x="7" y="44"/>
                        <a:pt x="7" y="44"/>
                        <a:pt x="8" y="43"/>
                      </a:cubicBezTo>
                      <a:cubicBezTo>
                        <a:pt x="7" y="44"/>
                        <a:pt x="7" y="44"/>
                        <a:pt x="7" y="45"/>
                      </a:cubicBezTo>
                      <a:cubicBezTo>
                        <a:pt x="7" y="45"/>
                        <a:pt x="7" y="45"/>
                        <a:pt x="7" y="45"/>
                      </a:cubicBezTo>
                      <a:close/>
                      <a:moveTo>
                        <a:pt x="6" y="48"/>
                      </a:moveTo>
                      <a:cubicBezTo>
                        <a:pt x="6" y="47"/>
                        <a:pt x="6" y="46"/>
                        <a:pt x="6" y="46"/>
                      </a:cubicBezTo>
                      <a:cubicBezTo>
                        <a:pt x="7" y="45"/>
                        <a:pt x="6" y="47"/>
                        <a:pt x="6" y="48"/>
                      </a:cubicBezTo>
                      <a:close/>
                      <a:moveTo>
                        <a:pt x="5" y="38"/>
                      </a:moveTo>
                      <a:cubicBezTo>
                        <a:pt x="5" y="38"/>
                        <a:pt x="5" y="38"/>
                        <a:pt x="5" y="38"/>
                      </a:cubicBezTo>
                      <a:cubicBezTo>
                        <a:pt x="5" y="37"/>
                        <a:pt x="5" y="37"/>
                        <a:pt x="5" y="37"/>
                      </a:cubicBezTo>
                      <a:cubicBezTo>
                        <a:pt x="5" y="37"/>
                        <a:pt x="5" y="37"/>
                        <a:pt x="5" y="38"/>
                      </a:cubicBezTo>
                      <a:close/>
                      <a:moveTo>
                        <a:pt x="2" y="49"/>
                      </a:moveTo>
                      <a:cubicBezTo>
                        <a:pt x="2" y="48"/>
                        <a:pt x="2" y="48"/>
                        <a:pt x="2" y="48"/>
                      </a:cubicBezTo>
                      <a:cubicBezTo>
                        <a:pt x="3" y="48"/>
                        <a:pt x="3" y="49"/>
                        <a:pt x="2" y="49"/>
                      </a:cubicBezTo>
                      <a:close/>
                      <a:moveTo>
                        <a:pt x="2" y="49"/>
                      </a:moveTo>
                      <a:cubicBezTo>
                        <a:pt x="2" y="49"/>
                        <a:pt x="2" y="50"/>
                        <a:pt x="2" y="50"/>
                      </a:cubicBezTo>
                      <a:cubicBezTo>
                        <a:pt x="2" y="50"/>
                        <a:pt x="2" y="49"/>
                        <a:pt x="2" y="49"/>
                      </a:cubicBezTo>
                      <a:close/>
                      <a:moveTo>
                        <a:pt x="2" y="45"/>
                      </a:moveTo>
                      <a:cubicBezTo>
                        <a:pt x="2" y="45"/>
                        <a:pt x="1" y="45"/>
                        <a:pt x="1" y="45"/>
                      </a:cubicBezTo>
                      <a:cubicBezTo>
                        <a:pt x="2" y="44"/>
                        <a:pt x="2" y="44"/>
                        <a:pt x="2" y="43"/>
                      </a:cubicBezTo>
                      <a:cubicBezTo>
                        <a:pt x="2" y="44"/>
                        <a:pt x="2" y="44"/>
                        <a:pt x="3" y="44"/>
                      </a:cubicBezTo>
                      <a:cubicBezTo>
                        <a:pt x="3" y="44"/>
                        <a:pt x="3" y="44"/>
                        <a:pt x="3" y="43"/>
                      </a:cubicBezTo>
                      <a:cubicBezTo>
                        <a:pt x="3" y="43"/>
                        <a:pt x="2" y="43"/>
                        <a:pt x="3" y="43"/>
                      </a:cubicBezTo>
                      <a:cubicBezTo>
                        <a:pt x="3" y="42"/>
                        <a:pt x="3" y="43"/>
                        <a:pt x="3" y="43"/>
                      </a:cubicBezTo>
                      <a:cubicBezTo>
                        <a:pt x="3" y="43"/>
                        <a:pt x="3" y="43"/>
                        <a:pt x="4" y="43"/>
                      </a:cubicBezTo>
                      <a:cubicBezTo>
                        <a:pt x="3" y="43"/>
                        <a:pt x="3" y="43"/>
                        <a:pt x="3" y="42"/>
                      </a:cubicBezTo>
                      <a:cubicBezTo>
                        <a:pt x="3" y="42"/>
                        <a:pt x="4" y="42"/>
                        <a:pt x="4" y="42"/>
                      </a:cubicBezTo>
                      <a:cubicBezTo>
                        <a:pt x="4" y="43"/>
                        <a:pt x="4" y="42"/>
                        <a:pt x="4" y="43"/>
                      </a:cubicBezTo>
                      <a:cubicBezTo>
                        <a:pt x="4" y="43"/>
                        <a:pt x="4" y="44"/>
                        <a:pt x="4" y="44"/>
                      </a:cubicBezTo>
                      <a:cubicBezTo>
                        <a:pt x="4" y="44"/>
                        <a:pt x="4" y="43"/>
                        <a:pt x="5" y="43"/>
                      </a:cubicBezTo>
                      <a:cubicBezTo>
                        <a:pt x="5" y="44"/>
                        <a:pt x="5" y="44"/>
                        <a:pt x="5" y="44"/>
                      </a:cubicBezTo>
                      <a:cubicBezTo>
                        <a:pt x="5" y="44"/>
                        <a:pt x="5" y="45"/>
                        <a:pt x="5" y="44"/>
                      </a:cubicBezTo>
                      <a:cubicBezTo>
                        <a:pt x="5" y="45"/>
                        <a:pt x="5" y="46"/>
                        <a:pt x="5" y="46"/>
                      </a:cubicBezTo>
                      <a:cubicBezTo>
                        <a:pt x="5" y="46"/>
                        <a:pt x="5" y="46"/>
                        <a:pt x="5" y="46"/>
                      </a:cubicBezTo>
                      <a:cubicBezTo>
                        <a:pt x="5" y="46"/>
                        <a:pt x="4" y="47"/>
                        <a:pt x="4" y="47"/>
                      </a:cubicBezTo>
                      <a:cubicBezTo>
                        <a:pt x="5" y="47"/>
                        <a:pt x="5" y="47"/>
                        <a:pt x="5" y="47"/>
                      </a:cubicBezTo>
                      <a:cubicBezTo>
                        <a:pt x="5" y="47"/>
                        <a:pt x="5" y="47"/>
                        <a:pt x="4" y="48"/>
                      </a:cubicBezTo>
                      <a:cubicBezTo>
                        <a:pt x="5" y="48"/>
                        <a:pt x="5" y="47"/>
                        <a:pt x="5" y="47"/>
                      </a:cubicBezTo>
                      <a:cubicBezTo>
                        <a:pt x="5" y="48"/>
                        <a:pt x="5" y="48"/>
                        <a:pt x="5" y="48"/>
                      </a:cubicBezTo>
                      <a:cubicBezTo>
                        <a:pt x="5" y="48"/>
                        <a:pt x="4" y="49"/>
                        <a:pt x="4" y="49"/>
                      </a:cubicBezTo>
                      <a:cubicBezTo>
                        <a:pt x="4" y="49"/>
                        <a:pt x="4" y="48"/>
                        <a:pt x="4" y="49"/>
                      </a:cubicBezTo>
                      <a:cubicBezTo>
                        <a:pt x="4" y="49"/>
                        <a:pt x="4" y="49"/>
                        <a:pt x="4" y="49"/>
                      </a:cubicBezTo>
                      <a:cubicBezTo>
                        <a:pt x="3" y="49"/>
                        <a:pt x="3" y="49"/>
                        <a:pt x="3" y="49"/>
                      </a:cubicBezTo>
                      <a:cubicBezTo>
                        <a:pt x="4" y="48"/>
                        <a:pt x="3" y="48"/>
                        <a:pt x="3" y="48"/>
                      </a:cubicBezTo>
                      <a:cubicBezTo>
                        <a:pt x="3" y="48"/>
                        <a:pt x="4" y="48"/>
                        <a:pt x="4" y="47"/>
                      </a:cubicBezTo>
                      <a:cubicBezTo>
                        <a:pt x="4" y="47"/>
                        <a:pt x="4" y="47"/>
                        <a:pt x="4" y="47"/>
                      </a:cubicBezTo>
                      <a:cubicBezTo>
                        <a:pt x="4" y="47"/>
                        <a:pt x="4" y="47"/>
                        <a:pt x="3" y="47"/>
                      </a:cubicBezTo>
                      <a:cubicBezTo>
                        <a:pt x="3" y="47"/>
                        <a:pt x="3" y="47"/>
                        <a:pt x="2" y="47"/>
                      </a:cubicBezTo>
                      <a:cubicBezTo>
                        <a:pt x="2" y="48"/>
                        <a:pt x="2" y="48"/>
                        <a:pt x="2" y="48"/>
                      </a:cubicBezTo>
                      <a:cubicBezTo>
                        <a:pt x="2" y="47"/>
                        <a:pt x="1" y="46"/>
                        <a:pt x="2" y="45"/>
                      </a:cubicBezTo>
                      <a:close/>
                      <a:moveTo>
                        <a:pt x="1" y="22"/>
                      </a:moveTo>
                      <a:cubicBezTo>
                        <a:pt x="1" y="21"/>
                        <a:pt x="2" y="20"/>
                        <a:pt x="3" y="20"/>
                      </a:cubicBezTo>
                      <a:cubicBezTo>
                        <a:pt x="3" y="21"/>
                        <a:pt x="2" y="20"/>
                        <a:pt x="2" y="21"/>
                      </a:cubicBezTo>
                      <a:cubicBezTo>
                        <a:pt x="2" y="21"/>
                        <a:pt x="2" y="21"/>
                        <a:pt x="2" y="22"/>
                      </a:cubicBezTo>
                      <a:cubicBezTo>
                        <a:pt x="1" y="22"/>
                        <a:pt x="1" y="22"/>
                        <a:pt x="1" y="22"/>
                      </a:cubicBezTo>
                      <a:close/>
                    </a:path>
                  </a:pathLst>
                </a:custGeom>
                <a:solidFill>
                  <a:srgbClr val="FFFFFF">
                    <a:alpha val="100000"/>
                  </a:srgbClr>
                </a:solidFill>
                <a:ln w="7938">
                  <a:noFill/>
                </a:ln>
              </p:spPr>
              <p:txBody>
                <a:bodyPr/>
                <a:lstStyle/>
                <a:p>
                  <a:endParaRPr lang="zh-CN" altLang="en-US"/>
                </a:p>
              </p:txBody>
            </p:sp>
            <p:sp>
              <p:nvSpPr>
                <p:cNvPr id="1049323" name="任意多边形 11290"/>
                <p:cNvSpPr>
                  <a:spLocks noEditPoints="1"/>
                </p:cNvSpPr>
                <p:nvPr/>
              </p:nvSpPr>
              <p:spPr>
                <a:xfrm>
                  <a:off x="5355" y="3686"/>
                  <a:ext cx="77" cy="113"/>
                </a:xfrm>
                <a:custGeom>
                  <a:avLst/>
                  <a:gdLst/>
                  <a:ahLst/>
                  <a:cxnLst/>
                  <a:rect l="0" t="0" r="r" b="b"/>
                  <a:pathLst>
                    <a:path w="37" h="54">
                      <a:moveTo>
                        <a:pt x="0" y="15"/>
                      </a:moveTo>
                      <a:cubicBezTo>
                        <a:pt x="1" y="16"/>
                        <a:pt x="0" y="19"/>
                        <a:pt x="0" y="21"/>
                      </a:cubicBezTo>
                      <a:cubicBezTo>
                        <a:pt x="0" y="21"/>
                        <a:pt x="0" y="22"/>
                        <a:pt x="1" y="22"/>
                      </a:cubicBezTo>
                      <a:cubicBezTo>
                        <a:pt x="1" y="23"/>
                        <a:pt x="0" y="24"/>
                        <a:pt x="1" y="25"/>
                      </a:cubicBezTo>
                      <a:cubicBezTo>
                        <a:pt x="1" y="27"/>
                        <a:pt x="0" y="30"/>
                        <a:pt x="1" y="32"/>
                      </a:cubicBezTo>
                      <a:cubicBezTo>
                        <a:pt x="1" y="33"/>
                        <a:pt x="1" y="33"/>
                        <a:pt x="1" y="34"/>
                      </a:cubicBezTo>
                      <a:cubicBezTo>
                        <a:pt x="1" y="35"/>
                        <a:pt x="1" y="37"/>
                        <a:pt x="1" y="39"/>
                      </a:cubicBezTo>
                      <a:cubicBezTo>
                        <a:pt x="1" y="41"/>
                        <a:pt x="1" y="42"/>
                        <a:pt x="1" y="43"/>
                      </a:cubicBezTo>
                      <a:cubicBezTo>
                        <a:pt x="1" y="46"/>
                        <a:pt x="1" y="48"/>
                        <a:pt x="1" y="50"/>
                      </a:cubicBezTo>
                      <a:cubicBezTo>
                        <a:pt x="1" y="51"/>
                        <a:pt x="2" y="52"/>
                        <a:pt x="1" y="53"/>
                      </a:cubicBezTo>
                      <a:cubicBezTo>
                        <a:pt x="2" y="54"/>
                        <a:pt x="4" y="52"/>
                        <a:pt x="5" y="52"/>
                      </a:cubicBezTo>
                      <a:cubicBezTo>
                        <a:pt x="6" y="52"/>
                        <a:pt x="6" y="52"/>
                        <a:pt x="6" y="52"/>
                      </a:cubicBezTo>
                      <a:cubicBezTo>
                        <a:pt x="7" y="51"/>
                        <a:pt x="9" y="50"/>
                        <a:pt x="11" y="50"/>
                      </a:cubicBezTo>
                      <a:cubicBezTo>
                        <a:pt x="11" y="49"/>
                        <a:pt x="10" y="49"/>
                        <a:pt x="10" y="49"/>
                      </a:cubicBezTo>
                      <a:cubicBezTo>
                        <a:pt x="10" y="49"/>
                        <a:pt x="11" y="49"/>
                        <a:pt x="11" y="49"/>
                      </a:cubicBezTo>
                      <a:cubicBezTo>
                        <a:pt x="12" y="49"/>
                        <a:pt x="11" y="49"/>
                        <a:pt x="11" y="49"/>
                      </a:cubicBezTo>
                      <a:cubicBezTo>
                        <a:pt x="12" y="50"/>
                        <a:pt x="13" y="49"/>
                        <a:pt x="13" y="49"/>
                      </a:cubicBezTo>
                      <a:cubicBezTo>
                        <a:pt x="13" y="48"/>
                        <a:pt x="13" y="48"/>
                        <a:pt x="13" y="48"/>
                      </a:cubicBezTo>
                      <a:cubicBezTo>
                        <a:pt x="13" y="48"/>
                        <a:pt x="14" y="48"/>
                        <a:pt x="14" y="48"/>
                      </a:cubicBezTo>
                      <a:cubicBezTo>
                        <a:pt x="14" y="48"/>
                        <a:pt x="14" y="47"/>
                        <a:pt x="15" y="47"/>
                      </a:cubicBezTo>
                      <a:cubicBezTo>
                        <a:pt x="14" y="46"/>
                        <a:pt x="13" y="46"/>
                        <a:pt x="13" y="45"/>
                      </a:cubicBezTo>
                      <a:cubicBezTo>
                        <a:pt x="13" y="45"/>
                        <a:pt x="14" y="44"/>
                        <a:pt x="14" y="44"/>
                      </a:cubicBezTo>
                      <a:cubicBezTo>
                        <a:pt x="14" y="44"/>
                        <a:pt x="14" y="43"/>
                        <a:pt x="14" y="43"/>
                      </a:cubicBezTo>
                      <a:cubicBezTo>
                        <a:pt x="14" y="43"/>
                        <a:pt x="13" y="43"/>
                        <a:pt x="13" y="43"/>
                      </a:cubicBezTo>
                      <a:cubicBezTo>
                        <a:pt x="13" y="43"/>
                        <a:pt x="13" y="44"/>
                        <a:pt x="13" y="44"/>
                      </a:cubicBezTo>
                      <a:cubicBezTo>
                        <a:pt x="13" y="44"/>
                        <a:pt x="13" y="43"/>
                        <a:pt x="13" y="42"/>
                      </a:cubicBezTo>
                      <a:cubicBezTo>
                        <a:pt x="13" y="42"/>
                        <a:pt x="14" y="42"/>
                        <a:pt x="14" y="41"/>
                      </a:cubicBezTo>
                      <a:cubicBezTo>
                        <a:pt x="15" y="42"/>
                        <a:pt x="15" y="42"/>
                        <a:pt x="16" y="42"/>
                      </a:cubicBezTo>
                      <a:cubicBezTo>
                        <a:pt x="16" y="42"/>
                        <a:pt x="15" y="43"/>
                        <a:pt x="15" y="44"/>
                      </a:cubicBezTo>
                      <a:cubicBezTo>
                        <a:pt x="16" y="43"/>
                        <a:pt x="17" y="42"/>
                        <a:pt x="18" y="42"/>
                      </a:cubicBezTo>
                      <a:cubicBezTo>
                        <a:pt x="18" y="38"/>
                        <a:pt x="18" y="33"/>
                        <a:pt x="18" y="28"/>
                      </a:cubicBezTo>
                      <a:cubicBezTo>
                        <a:pt x="15" y="29"/>
                        <a:pt x="14" y="28"/>
                        <a:pt x="13" y="26"/>
                      </a:cubicBezTo>
                      <a:cubicBezTo>
                        <a:pt x="13" y="22"/>
                        <a:pt x="13" y="19"/>
                        <a:pt x="13" y="16"/>
                      </a:cubicBezTo>
                      <a:cubicBezTo>
                        <a:pt x="13" y="16"/>
                        <a:pt x="12" y="16"/>
                        <a:pt x="12" y="16"/>
                      </a:cubicBezTo>
                      <a:cubicBezTo>
                        <a:pt x="13" y="14"/>
                        <a:pt x="13" y="13"/>
                        <a:pt x="12" y="12"/>
                      </a:cubicBezTo>
                      <a:cubicBezTo>
                        <a:pt x="13" y="12"/>
                        <a:pt x="13" y="12"/>
                        <a:pt x="13" y="11"/>
                      </a:cubicBezTo>
                      <a:cubicBezTo>
                        <a:pt x="15" y="11"/>
                        <a:pt x="16" y="10"/>
                        <a:pt x="17" y="10"/>
                      </a:cubicBezTo>
                      <a:cubicBezTo>
                        <a:pt x="17" y="10"/>
                        <a:pt x="17" y="9"/>
                        <a:pt x="18" y="9"/>
                      </a:cubicBezTo>
                      <a:cubicBezTo>
                        <a:pt x="18" y="9"/>
                        <a:pt x="18" y="9"/>
                        <a:pt x="18" y="10"/>
                      </a:cubicBezTo>
                      <a:cubicBezTo>
                        <a:pt x="19" y="9"/>
                        <a:pt x="19" y="8"/>
                        <a:pt x="20" y="9"/>
                      </a:cubicBezTo>
                      <a:cubicBezTo>
                        <a:pt x="21" y="8"/>
                        <a:pt x="22" y="8"/>
                        <a:pt x="23" y="7"/>
                      </a:cubicBezTo>
                      <a:cubicBezTo>
                        <a:pt x="24" y="8"/>
                        <a:pt x="24" y="8"/>
                        <a:pt x="24" y="9"/>
                      </a:cubicBezTo>
                      <a:cubicBezTo>
                        <a:pt x="23" y="12"/>
                        <a:pt x="24" y="14"/>
                        <a:pt x="24" y="17"/>
                      </a:cubicBezTo>
                      <a:cubicBezTo>
                        <a:pt x="24" y="17"/>
                        <a:pt x="24" y="17"/>
                        <a:pt x="24" y="18"/>
                      </a:cubicBezTo>
                      <a:cubicBezTo>
                        <a:pt x="24" y="18"/>
                        <a:pt x="24" y="19"/>
                        <a:pt x="24" y="20"/>
                      </a:cubicBezTo>
                      <a:cubicBezTo>
                        <a:pt x="24" y="21"/>
                        <a:pt x="23" y="23"/>
                        <a:pt x="23" y="24"/>
                      </a:cubicBezTo>
                      <a:cubicBezTo>
                        <a:pt x="21" y="26"/>
                        <a:pt x="21" y="27"/>
                        <a:pt x="19" y="28"/>
                      </a:cubicBezTo>
                      <a:cubicBezTo>
                        <a:pt x="19" y="32"/>
                        <a:pt x="19" y="37"/>
                        <a:pt x="20" y="41"/>
                      </a:cubicBezTo>
                      <a:cubicBezTo>
                        <a:pt x="22" y="40"/>
                        <a:pt x="24" y="40"/>
                        <a:pt x="25" y="41"/>
                      </a:cubicBezTo>
                      <a:cubicBezTo>
                        <a:pt x="25" y="41"/>
                        <a:pt x="24" y="42"/>
                        <a:pt x="24" y="43"/>
                      </a:cubicBezTo>
                      <a:cubicBezTo>
                        <a:pt x="23" y="43"/>
                        <a:pt x="24" y="41"/>
                        <a:pt x="25" y="41"/>
                      </a:cubicBezTo>
                      <a:cubicBezTo>
                        <a:pt x="24" y="41"/>
                        <a:pt x="23" y="42"/>
                        <a:pt x="22" y="42"/>
                      </a:cubicBezTo>
                      <a:cubicBezTo>
                        <a:pt x="21" y="42"/>
                        <a:pt x="20" y="43"/>
                        <a:pt x="19" y="44"/>
                      </a:cubicBezTo>
                      <a:cubicBezTo>
                        <a:pt x="18" y="43"/>
                        <a:pt x="17" y="44"/>
                        <a:pt x="16" y="44"/>
                      </a:cubicBezTo>
                      <a:cubicBezTo>
                        <a:pt x="16" y="45"/>
                        <a:pt x="16" y="45"/>
                        <a:pt x="17" y="45"/>
                      </a:cubicBezTo>
                      <a:cubicBezTo>
                        <a:pt x="17" y="45"/>
                        <a:pt x="16" y="46"/>
                        <a:pt x="16" y="46"/>
                      </a:cubicBezTo>
                      <a:cubicBezTo>
                        <a:pt x="16" y="46"/>
                        <a:pt x="16" y="46"/>
                        <a:pt x="16" y="46"/>
                      </a:cubicBezTo>
                      <a:cubicBezTo>
                        <a:pt x="17" y="46"/>
                        <a:pt x="18" y="46"/>
                        <a:pt x="19" y="46"/>
                      </a:cubicBezTo>
                      <a:cubicBezTo>
                        <a:pt x="19" y="45"/>
                        <a:pt x="20" y="45"/>
                        <a:pt x="20" y="45"/>
                      </a:cubicBezTo>
                      <a:cubicBezTo>
                        <a:pt x="20" y="46"/>
                        <a:pt x="19" y="45"/>
                        <a:pt x="19" y="46"/>
                      </a:cubicBezTo>
                      <a:cubicBezTo>
                        <a:pt x="19" y="47"/>
                        <a:pt x="19" y="46"/>
                        <a:pt x="20" y="46"/>
                      </a:cubicBezTo>
                      <a:cubicBezTo>
                        <a:pt x="20" y="46"/>
                        <a:pt x="22" y="45"/>
                        <a:pt x="22" y="44"/>
                      </a:cubicBezTo>
                      <a:cubicBezTo>
                        <a:pt x="21" y="45"/>
                        <a:pt x="21" y="45"/>
                        <a:pt x="20" y="45"/>
                      </a:cubicBezTo>
                      <a:cubicBezTo>
                        <a:pt x="21" y="44"/>
                        <a:pt x="22" y="43"/>
                        <a:pt x="22" y="44"/>
                      </a:cubicBezTo>
                      <a:cubicBezTo>
                        <a:pt x="23" y="44"/>
                        <a:pt x="23" y="43"/>
                        <a:pt x="23" y="43"/>
                      </a:cubicBezTo>
                      <a:cubicBezTo>
                        <a:pt x="23" y="43"/>
                        <a:pt x="24" y="43"/>
                        <a:pt x="24" y="43"/>
                      </a:cubicBezTo>
                      <a:cubicBezTo>
                        <a:pt x="23" y="44"/>
                        <a:pt x="23" y="44"/>
                        <a:pt x="22" y="44"/>
                      </a:cubicBezTo>
                      <a:cubicBezTo>
                        <a:pt x="22" y="45"/>
                        <a:pt x="24" y="44"/>
                        <a:pt x="24" y="44"/>
                      </a:cubicBezTo>
                      <a:cubicBezTo>
                        <a:pt x="25" y="44"/>
                        <a:pt x="26" y="43"/>
                        <a:pt x="26" y="43"/>
                      </a:cubicBezTo>
                      <a:cubicBezTo>
                        <a:pt x="26" y="43"/>
                        <a:pt x="25" y="43"/>
                        <a:pt x="25" y="43"/>
                      </a:cubicBezTo>
                      <a:cubicBezTo>
                        <a:pt x="25" y="43"/>
                        <a:pt x="25" y="43"/>
                        <a:pt x="25" y="43"/>
                      </a:cubicBezTo>
                      <a:cubicBezTo>
                        <a:pt x="25" y="42"/>
                        <a:pt x="25" y="42"/>
                        <a:pt x="25" y="42"/>
                      </a:cubicBezTo>
                      <a:cubicBezTo>
                        <a:pt x="25" y="41"/>
                        <a:pt x="25" y="41"/>
                        <a:pt x="26" y="40"/>
                      </a:cubicBezTo>
                      <a:cubicBezTo>
                        <a:pt x="26" y="39"/>
                        <a:pt x="25" y="40"/>
                        <a:pt x="25" y="39"/>
                      </a:cubicBezTo>
                      <a:cubicBezTo>
                        <a:pt x="25" y="39"/>
                        <a:pt x="25" y="39"/>
                        <a:pt x="26" y="39"/>
                      </a:cubicBezTo>
                      <a:cubicBezTo>
                        <a:pt x="26" y="39"/>
                        <a:pt x="26" y="38"/>
                        <a:pt x="27" y="38"/>
                      </a:cubicBezTo>
                      <a:cubicBezTo>
                        <a:pt x="27" y="38"/>
                        <a:pt x="27" y="39"/>
                        <a:pt x="27" y="39"/>
                      </a:cubicBezTo>
                      <a:cubicBezTo>
                        <a:pt x="27" y="39"/>
                        <a:pt x="27" y="38"/>
                        <a:pt x="28" y="38"/>
                      </a:cubicBezTo>
                      <a:cubicBezTo>
                        <a:pt x="28" y="39"/>
                        <a:pt x="27" y="40"/>
                        <a:pt x="28" y="41"/>
                      </a:cubicBezTo>
                      <a:cubicBezTo>
                        <a:pt x="28" y="41"/>
                        <a:pt x="29" y="41"/>
                        <a:pt x="29" y="41"/>
                      </a:cubicBezTo>
                      <a:cubicBezTo>
                        <a:pt x="29" y="42"/>
                        <a:pt x="28" y="41"/>
                        <a:pt x="28" y="42"/>
                      </a:cubicBezTo>
                      <a:cubicBezTo>
                        <a:pt x="29" y="42"/>
                        <a:pt x="30" y="42"/>
                        <a:pt x="30" y="41"/>
                      </a:cubicBezTo>
                      <a:cubicBezTo>
                        <a:pt x="30" y="41"/>
                        <a:pt x="30" y="41"/>
                        <a:pt x="30" y="40"/>
                      </a:cubicBezTo>
                      <a:cubicBezTo>
                        <a:pt x="29" y="40"/>
                        <a:pt x="29" y="39"/>
                        <a:pt x="29" y="38"/>
                      </a:cubicBezTo>
                      <a:cubicBezTo>
                        <a:pt x="29" y="38"/>
                        <a:pt x="29" y="39"/>
                        <a:pt x="29" y="38"/>
                      </a:cubicBezTo>
                      <a:cubicBezTo>
                        <a:pt x="29" y="38"/>
                        <a:pt x="29" y="36"/>
                        <a:pt x="29" y="35"/>
                      </a:cubicBezTo>
                      <a:cubicBezTo>
                        <a:pt x="30" y="35"/>
                        <a:pt x="30" y="36"/>
                        <a:pt x="30" y="36"/>
                      </a:cubicBezTo>
                      <a:cubicBezTo>
                        <a:pt x="30" y="35"/>
                        <a:pt x="29" y="34"/>
                        <a:pt x="29" y="34"/>
                      </a:cubicBezTo>
                      <a:cubicBezTo>
                        <a:pt x="29" y="35"/>
                        <a:pt x="29" y="35"/>
                        <a:pt x="29" y="35"/>
                      </a:cubicBezTo>
                      <a:cubicBezTo>
                        <a:pt x="28" y="35"/>
                        <a:pt x="28" y="35"/>
                        <a:pt x="28" y="35"/>
                      </a:cubicBezTo>
                      <a:cubicBezTo>
                        <a:pt x="28" y="34"/>
                        <a:pt x="29" y="33"/>
                        <a:pt x="30" y="32"/>
                      </a:cubicBezTo>
                      <a:cubicBezTo>
                        <a:pt x="30" y="32"/>
                        <a:pt x="30" y="33"/>
                        <a:pt x="30" y="32"/>
                      </a:cubicBezTo>
                      <a:cubicBezTo>
                        <a:pt x="31" y="31"/>
                        <a:pt x="31" y="32"/>
                        <a:pt x="32" y="32"/>
                      </a:cubicBezTo>
                      <a:cubicBezTo>
                        <a:pt x="32" y="32"/>
                        <a:pt x="32" y="32"/>
                        <a:pt x="32" y="32"/>
                      </a:cubicBezTo>
                      <a:cubicBezTo>
                        <a:pt x="33" y="32"/>
                        <a:pt x="33" y="32"/>
                        <a:pt x="33" y="33"/>
                      </a:cubicBezTo>
                      <a:cubicBezTo>
                        <a:pt x="33" y="33"/>
                        <a:pt x="33" y="33"/>
                        <a:pt x="34" y="33"/>
                      </a:cubicBezTo>
                      <a:cubicBezTo>
                        <a:pt x="34" y="33"/>
                        <a:pt x="34" y="32"/>
                        <a:pt x="34" y="32"/>
                      </a:cubicBezTo>
                      <a:cubicBezTo>
                        <a:pt x="34" y="32"/>
                        <a:pt x="35" y="32"/>
                        <a:pt x="35" y="32"/>
                      </a:cubicBezTo>
                      <a:cubicBezTo>
                        <a:pt x="35" y="33"/>
                        <a:pt x="35" y="33"/>
                        <a:pt x="35" y="34"/>
                      </a:cubicBezTo>
                      <a:cubicBezTo>
                        <a:pt x="35" y="34"/>
                        <a:pt x="35" y="33"/>
                        <a:pt x="35" y="33"/>
                      </a:cubicBezTo>
                      <a:cubicBezTo>
                        <a:pt x="36" y="34"/>
                        <a:pt x="35" y="35"/>
                        <a:pt x="35" y="36"/>
                      </a:cubicBezTo>
                      <a:cubicBezTo>
                        <a:pt x="35" y="36"/>
                        <a:pt x="35" y="35"/>
                        <a:pt x="34" y="36"/>
                      </a:cubicBezTo>
                      <a:cubicBezTo>
                        <a:pt x="34" y="36"/>
                        <a:pt x="34" y="36"/>
                        <a:pt x="34" y="37"/>
                      </a:cubicBezTo>
                      <a:cubicBezTo>
                        <a:pt x="34" y="37"/>
                        <a:pt x="33" y="37"/>
                        <a:pt x="33" y="38"/>
                      </a:cubicBezTo>
                      <a:cubicBezTo>
                        <a:pt x="32" y="38"/>
                        <a:pt x="32" y="39"/>
                        <a:pt x="32" y="38"/>
                      </a:cubicBezTo>
                      <a:cubicBezTo>
                        <a:pt x="32" y="38"/>
                        <a:pt x="32" y="38"/>
                        <a:pt x="32" y="37"/>
                      </a:cubicBezTo>
                      <a:cubicBezTo>
                        <a:pt x="33" y="37"/>
                        <a:pt x="33" y="37"/>
                        <a:pt x="33" y="37"/>
                      </a:cubicBezTo>
                      <a:cubicBezTo>
                        <a:pt x="33" y="36"/>
                        <a:pt x="33" y="36"/>
                        <a:pt x="33" y="36"/>
                      </a:cubicBezTo>
                      <a:cubicBezTo>
                        <a:pt x="32" y="36"/>
                        <a:pt x="32" y="37"/>
                        <a:pt x="32" y="37"/>
                      </a:cubicBezTo>
                      <a:cubicBezTo>
                        <a:pt x="32" y="37"/>
                        <a:pt x="31" y="37"/>
                        <a:pt x="31" y="37"/>
                      </a:cubicBezTo>
                      <a:cubicBezTo>
                        <a:pt x="31" y="37"/>
                        <a:pt x="31" y="38"/>
                        <a:pt x="31" y="38"/>
                      </a:cubicBezTo>
                      <a:cubicBezTo>
                        <a:pt x="31" y="38"/>
                        <a:pt x="31" y="38"/>
                        <a:pt x="31" y="38"/>
                      </a:cubicBezTo>
                      <a:cubicBezTo>
                        <a:pt x="32" y="39"/>
                        <a:pt x="31" y="39"/>
                        <a:pt x="31" y="39"/>
                      </a:cubicBezTo>
                      <a:cubicBezTo>
                        <a:pt x="31" y="39"/>
                        <a:pt x="31" y="40"/>
                        <a:pt x="31" y="40"/>
                      </a:cubicBezTo>
                      <a:cubicBezTo>
                        <a:pt x="31" y="40"/>
                        <a:pt x="31" y="39"/>
                        <a:pt x="32" y="40"/>
                      </a:cubicBezTo>
                      <a:cubicBezTo>
                        <a:pt x="32" y="40"/>
                        <a:pt x="31" y="40"/>
                        <a:pt x="32" y="41"/>
                      </a:cubicBezTo>
                      <a:cubicBezTo>
                        <a:pt x="32" y="40"/>
                        <a:pt x="33" y="40"/>
                        <a:pt x="33" y="40"/>
                      </a:cubicBezTo>
                      <a:cubicBezTo>
                        <a:pt x="34" y="40"/>
                        <a:pt x="34" y="39"/>
                        <a:pt x="34" y="39"/>
                      </a:cubicBezTo>
                      <a:cubicBezTo>
                        <a:pt x="34" y="39"/>
                        <a:pt x="34" y="39"/>
                        <a:pt x="35" y="39"/>
                      </a:cubicBezTo>
                      <a:cubicBezTo>
                        <a:pt x="35" y="39"/>
                        <a:pt x="36" y="38"/>
                        <a:pt x="36" y="38"/>
                      </a:cubicBezTo>
                      <a:cubicBezTo>
                        <a:pt x="36" y="36"/>
                        <a:pt x="37" y="33"/>
                        <a:pt x="36" y="31"/>
                      </a:cubicBezTo>
                      <a:cubicBezTo>
                        <a:pt x="36" y="27"/>
                        <a:pt x="37" y="24"/>
                        <a:pt x="36" y="21"/>
                      </a:cubicBezTo>
                      <a:cubicBezTo>
                        <a:pt x="36" y="21"/>
                        <a:pt x="36" y="21"/>
                        <a:pt x="36" y="21"/>
                      </a:cubicBezTo>
                      <a:cubicBezTo>
                        <a:pt x="36" y="17"/>
                        <a:pt x="37" y="12"/>
                        <a:pt x="36" y="9"/>
                      </a:cubicBezTo>
                      <a:cubicBezTo>
                        <a:pt x="36" y="9"/>
                        <a:pt x="36" y="10"/>
                        <a:pt x="35" y="10"/>
                      </a:cubicBezTo>
                      <a:cubicBezTo>
                        <a:pt x="35" y="10"/>
                        <a:pt x="36" y="10"/>
                        <a:pt x="36" y="11"/>
                      </a:cubicBezTo>
                      <a:cubicBezTo>
                        <a:pt x="35" y="11"/>
                        <a:pt x="35" y="10"/>
                        <a:pt x="35" y="11"/>
                      </a:cubicBezTo>
                      <a:cubicBezTo>
                        <a:pt x="34" y="10"/>
                        <a:pt x="35" y="8"/>
                        <a:pt x="35" y="9"/>
                      </a:cubicBezTo>
                      <a:cubicBezTo>
                        <a:pt x="36" y="9"/>
                        <a:pt x="35" y="8"/>
                        <a:pt x="35" y="8"/>
                      </a:cubicBezTo>
                      <a:cubicBezTo>
                        <a:pt x="35" y="9"/>
                        <a:pt x="34" y="9"/>
                        <a:pt x="33" y="10"/>
                      </a:cubicBezTo>
                      <a:cubicBezTo>
                        <a:pt x="33" y="10"/>
                        <a:pt x="32" y="9"/>
                        <a:pt x="33" y="8"/>
                      </a:cubicBezTo>
                      <a:cubicBezTo>
                        <a:pt x="33" y="8"/>
                        <a:pt x="33" y="8"/>
                        <a:pt x="33" y="8"/>
                      </a:cubicBezTo>
                      <a:cubicBezTo>
                        <a:pt x="33" y="8"/>
                        <a:pt x="32" y="8"/>
                        <a:pt x="33" y="7"/>
                      </a:cubicBezTo>
                      <a:cubicBezTo>
                        <a:pt x="33" y="7"/>
                        <a:pt x="33" y="7"/>
                        <a:pt x="33" y="7"/>
                      </a:cubicBezTo>
                      <a:cubicBezTo>
                        <a:pt x="34" y="7"/>
                        <a:pt x="34" y="6"/>
                        <a:pt x="34" y="5"/>
                      </a:cubicBezTo>
                      <a:cubicBezTo>
                        <a:pt x="34" y="5"/>
                        <a:pt x="34" y="5"/>
                        <a:pt x="34" y="5"/>
                      </a:cubicBezTo>
                      <a:cubicBezTo>
                        <a:pt x="35" y="5"/>
                        <a:pt x="34" y="6"/>
                        <a:pt x="35" y="6"/>
                      </a:cubicBezTo>
                      <a:cubicBezTo>
                        <a:pt x="34" y="6"/>
                        <a:pt x="34" y="8"/>
                        <a:pt x="35" y="8"/>
                      </a:cubicBezTo>
                      <a:cubicBezTo>
                        <a:pt x="35" y="8"/>
                        <a:pt x="35" y="7"/>
                        <a:pt x="35" y="7"/>
                      </a:cubicBezTo>
                      <a:cubicBezTo>
                        <a:pt x="35" y="6"/>
                        <a:pt x="35" y="7"/>
                        <a:pt x="35" y="7"/>
                      </a:cubicBezTo>
                      <a:cubicBezTo>
                        <a:pt x="36" y="6"/>
                        <a:pt x="36" y="4"/>
                        <a:pt x="36" y="3"/>
                      </a:cubicBezTo>
                      <a:cubicBezTo>
                        <a:pt x="36" y="2"/>
                        <a:pt x="35" y="1"/>
                        <a:pt x="36" y="0"/>
                      </a:cubicBezTo>
                      <a:cubicBezTo>
                        <a:pt x="33" y="1"/>
                        <a:pt x="31" y="2"/>
                        <a:pt x="28" y="2"/>
                      </a:cubicBezTo>
                      <a:cubicBezTo>
                        <a:pt x="28" y="3"/>
                        <a:pt x="28" y="3"/>
                        <a:pt x="28" y="3"/>
                      </a:cubicBezTo>
                      <a:cubicBezTo>
                        <a:pt x="27" y="3"/>
                        <a:pt x="27" y="3"/>
                        <a:pt x="26" y="3"/>
                      </a:cubicBezTo>
                      <a:cubicBezTo>
                        <a:pt x="26" y="3"/>
                        <a:pt x="26" y="4"/>
                        <a:pt x="26" y="4"/>
                      </a:cubicBezTo>
                      <a:cubicBezTo>
                        <a:pt x="24" y="4"/>
                        <a:pt x="23" y="4"/>
                        <a:pt x="22" y="5"/>
                      </a:cubicBezTo>
                      <a:cubicBezTo>
                        <a:pt x="22" y="5"/>
                        <a:pt x="22" y="5"/>
                        <a:pt x="22" y="5"/>
                      </a:cubicBezTo>
                      <a:cubicBezTo>
                        <a:pt x="21" y="6"/>
                        <a:pt x="20" y="6"/>
                        <a:pt x="19" y="6"/>
                      </a:cubicBezTo>
                      <a:cubicBezTo>
                        <a:pt x="19" y="6"/>
                        <a:pt x="19" y="7"/>
                        <a:pt x="18" y="7"/>
                      </a:cubicBezTo>
                      <a:cubicBezTo>
                        <a:pt x="18" y="7"/>
                        <a:pt x="17" y="7"/>
                        <a:pt x="16" y="7"/>
                      </a:cubicBezTo>
                      <a:cubicBezTo>
                        <a:pt x="15" y="8"/>
                        <a:pt x="13" y="9"/>
                        <a:pt x="12" y="9"/>
                      </a:cubicBezTo>
                      <a:cubicBezTo>
                        <a:pt x="11" y="9"/>
                        <a:pt x="11" y="9"/>
                        <a:pt x="10" y="9"/>
                      </a:cubicBezTo>
                      <a:cubicBezTo>
                        <a:pt x="10" y="10"/>
                        <a:pt x="10" y="10"/>
                        <a:pt x="10" y="10"/>
                      </a:cubicBezTo>
                      <a:cubicBezTo>
                        <a:pt x="9" y="10"/>
                        <a:pt x="9" y="10"/>
                        <a:pt x="8" y="10"/>
                      </a:cubicBezTo>
                      <a:cubicBezTo>
                        <a:pt x="8" y="11"/>
                        <a:pt x="7" y="11"/>
                        <a:pt x="7" y="11"/>
                      </a:cubicBezTo>
                      <a:cubicBezTo>
                        <a:pt x="7" y="11"/>
                        <a:pt x="7" y="12"/>
                        <a:pt x="6" y="12"/>
                      </a:cubicBezTo>
                      <a:cubicBezTo>
                        <a:pt x="6" y="11"/>
                        <a:pt x="4" y="12"/>
                        <a:pt x="4" y="13"/>
                      </a:cubicBezTo>
                      <a:cubicBezTo>
                        <a:pt x="3" y="12"/>
                        <a:pt x="2" y="14"/>
                        <a:pt x="1" y="14"/>
                      </a:cubicBezTo>
                      <a:cubicBezTo>
                        <a:pt x="0" y="14"/>
                        <a:pt x="0" y="14"/>
                        <a:pt x="0" y="15"/>
                      </a:cubicBezTo>
                      <a:close/>
                      <a:moveTo>
                        <a:pt x="30" y="6"/>
                      </a:moveTo>
                      <a:cubicBezTo>
                        <a:pt x="30" y="7"/>
                        <a:pt x="30" y="7"/>
                        <a:pt x="30" y="7"/>
                      </a:cubicBezTo>
                      <a:cubicBezTo>
                        <a:pt x="30" y="7"/>
                        <a:pt x="30" y="6"/>
                        <a:pt x="29" y="6"/>
                      </a:cubicBezTo>
                      <a:cubicBezTo>
                        <a:pt x="29" y="6"/>
                        <a:pt x="29" y="6"/>
                        <a:pt x="29" y="6"/>
                      </a:cubicBezTo>
                      <a:cubicBezTo>
                        <a:pt x="30" y="6"/>
                        <a:pt x="30" y="6"/>
                        <a:pt x="30" y="6"/>
                      </a:cubicBezTo>
                      <a:close/>
                      <a:moveTo>
                        <a:pt x="29" y="15"/>
                      </a:moveTo>
                      <a:cubicBezTo>
                        <a:pt x="29" y="15"/>
                        <a:pt x="30" y="15"/>
                        <a:pt x="30" y="15"/>
                      </a:cubicBezTo>
                      <a:cubicBezTo>
                        <a:pt x="30" y="15"/>
                        <a:pt x="29" y="15"/>
                        <a:pt x="29" y="15"/>
                      </a:cubicBezTo>
                      <a:close/>
                      <a:moveTo>
                        <a:pt x="30" y="24"/>
                      </a:moveTo>
                      <a:cubicBezTo>
                        <a:pt x="30" y="24"/>
                        <a:pt x="30" y="25"/>
                        <a:pt x="29" y="24"/>
                      </a:cubicBezTo>
                      <a:cubicBezTo>
                        <a:pt x="29" y="24"/>
                        <a:pt x="30" y="24"/>
                        <a:pt x="30" y="24"/>
                      </a:cubicBezTo>
                      <a:close/>
                      <a:moveTo>
                        <a:pt x="30" y="12"/>
                      </a:moveTo>
                      <a:cubicBezTo>
                        <a:pt x="30" y="11"/>
                        <a:pt x="30" y="11"/>
                        <a:pt x="30" y="11"/>
                      </a:cubicBezTo>
                      <a:cubicBezTo>
                        <a:pt x="30" y="12"/>
                        <a:pt x="30" y="12"/>
                        <a:pt x="30" y="12"/>
                      </a:cubicBezTo>
                      <a:close/>
                      <a:moveTo>
                        <a:pt x="30" y="9"/>
                      </a:moveTo>
                      <a:cubicBezTo>
                        <a:pt x="30" y="9"/>
                        <a:pt x="30" y="10"/>
                        <a:pt x="31" y="10"/>
                      </a:cubicBezTo>
                      <a:cubicBezTo>
                        <a:pt x="31" y="9"/>
                        <a:pt x="31" y="9"/>
                        <a:pt x="31" y="9"/>
                      </a:cubicBezTo>
                      <a:cubicBezTo>
                        <a:pt x="31" y="9"/>
                        <a:pt x="32" y="9"/>
                        <a:pt x="32" y="10"/>
                      </a:cubicBezTo>
                      <a:cubicBezTo>
                        <a:pt x="31" y="10"/>
                        <a:pt x="31" y="10"/>
                        <a:pt x="30" y="10"/>
                      </a:cubicBezTo>
                      <a:cubicBezTo>
                        <a:pt x="30" y="10"/>
                        <a:pt x="30" y="10"/>
                        <a:pt x="29" y="9"/>
                      </a:cubicBezTo>
                      <a:cubicBezTo>
                        <a:pt x="30" y="9"/>
                        <a:pt x="30" y="8"/>
                        <a:pt x="30" y="8"/>
                      </a:cubicBezTo>
                      <a:cubicBezTo>
                        <a:pt x="30" y="9"/>
                        <a:pt x="30" y="9"/>
                        <a:pt x="30" y="10"/>
                      </a:cubicBezTo>
                      <a:cubicBezTo>
                        <a:pt x="30" y="10"/>
                        <a:pt x="30" y="9"/>
                        <a:pt x="30" y="9"/>
                      </a:cubicBezTo>
                      <a:close/>
                      <a:moveTo>
                        <a:pt x="31" y="11"/>
                      </a:moveTo>
                      <a:cubicBezTo>
                        <a:pt x="31" y="11"/>
                        <a:pt x="32" y="11"/>
                        <a:pt x="32" y="11"/>
                      </a:cubicBezTo>
                      <a:cubicBezTo>
                        <a:pt x="32" y="11"/>
                        <a:pt x="32" y="12"/>
                        <a:pt x="32" y="12"/>
                      </a:cubicBezTo>
                      <a:cubicBezTo>
                        <a:pt x="32" y="12"/>
                        <a:pt x="32" y="13"/>
                        <a:pt x="31" y="12"/>
                      </a:cubicBezTo>
                      <a:cubicBezTo>
                        <a:pt x="32" y="12"/>
                        <a:pt x="31" y="12"/>
                        <a:pt x="31" y="11"/>
                      </a:cubicBezTo>
                      <a:close/>
                      <a:moveTo>
                        <a:pt x="31" y="6"/>
                      </a:moveTo>
                      <a:cubicBezTo>
                        <a:pt x="31" y="6"/>
                        <a:pt x="31" y="6"/>
                        <a:pt x="31" y="7"/>
                      </a:cubicBezTo>
                      <a:cubicBezTo>
                        <a:pt x="31" y="6"/>
                        <a:pt x="30" y="6"/>
                        <a:pt x="30" y="6"/>
                      </a:cubicBezTo>
                      <a:cubicBezTo>
                        <a:pt x="31" y="5"/>
                        <a:pt x="31" y="6"/>
                        <a:pt x="31" y="6"/>
                      </a:cubicBezTo>
                      <a:close/>
                      <a:moveTo>
                        <a:pt x="34" y="3"/>
                      </a:moveTo>
                      <a:cubicBezTo>
                        <a:pt x="34" y="3"/>
                        <a:pt x="33" y="3"/>
                        <a:pt x="33" y="2"/>
                      </a:cubicBezTo>
                      <a:cubicBezTo>
                        <a:pt x="33" y="2"/>
                        <a:pt x="34" y="2"/>
                        <a:pt x="34" y="3"/>
                      </a:cubicBezTo>
                      <a:close/>
                      <a:moveTo>
                        <a:pt x="33" y="5"/>
                      </a:moveTo>
                      <a:cubicBezTo>
                        <a:pt x="33" y="4"/>
                        <a:pt x="33" y="4"/>
                        <a:pt x="34" y="4"/>
                      </a:cubicBezTo>
                      <a:cubicBezTo>
                        <a:pt x="34" y="4"/>
                        <a:pt x="34" y="5"/>
                        <a:pt x="34" y="6"/>
                      </a:cubicBezTo>
                      <a:cubicBezTo>
                        <a:pt x="33" y="6"/>
                        <a:pt x="33" y="6"/>
                        <a:pt x="33" y="6"/>
                      </a:cubicBezTo>
                      <a:cubicBezTo>
                        <a:pt x="33" y="5"/>
                        <a:pt x="33" y="5"/>
                        <a:pt x="33" y="4"/>
                      </a:cubicBezTo>
                      <a:cubicBezTo>
                        <a:pt x="33" y="4"/>
                        <a:pt x="33" y="5"/>
                        <a:pt x="33" y="5"/>
                      </a:cubicBezTo>
                      <a:close/>
                      <a:moveTo>
                        <a:pt x="32" y="7"/>
                      </a:moveTo>
                      <a:cubicBezTo>
                        <a:pt x="31" y="7"/>
                        <a:pt x="32" y="9"/>
                        <a:pt x="31" y="9"/>
                      </a:cubicBezTo>
                      <a:cubicBezTo>
                        <a:pt x="31" y="9"/>
                        <a:pt x="31" y="9"/>
                        <a:pt x="31" y="9"/>
                      </a:cubicBezTo>
                      <a:cubicBezTo>
                        <a:pt x="31" y="8"/>
                        <a:pt x="31" y="8"/>
                        <a:pt x="31" y="8"/>
                      </a:cubicBezTo>
                      <a:cubicBezTo>
                        <a:pt x="31" y="8"/>
                        <a:pt x="31" y="7"/>
                        <a:pt x="31" y="7"/>
                      </a:cubicBezTo>
                      <a:cubicBezTo>
                        <a:pt x="32" y="7"/>
                        <a:pt x="32" y="6"/>
                        <a:pt x="33" y="5"/>
                      </a:cubicBezTo>
                      <a:cubicBezTo>
                        <a:pt x="33" y="6"/>
                        <a:pt x="33" y="6"/>
                        <a:pt x="33" y="6"/>
                      </a:cubicBezTo>
                      <a:cubicBezTo>
                        <a:pt x="32" y="6"/>
                        <a:pt x="32" y="7"/>
                        <a:pt x="32" y="7"/>
                      </a:cubicBezTo>
                      <a:close/>
                      <a:moveTo>
                        <a:pt x="32" y="13"/>
                      </a:moveTo>
                      <a:cubicBezTo>
                        <a:pt x="32" y="13"/>
                        <a:pt x="32" y="12"/>
                        <a:pt x="32" y="12"/>
                      </a:cubicBezTo>
                      <a:cubicBezTo>
                        <a:pt x="33" y="12"/>
                        <a:pt x="33" y="13"/>
                        <a:pt x="32" y="13"/>
                      </a:cubicBezTo>
                      <a:close/>
                      <a:moveTo>
                        <a:pt x="32" y="18"/>
                      </a:moveTo>
                      <a:cubicBezTo>
                        <a:pt x="32" y="18"/>
                        <a:pt x="32" y="17"/>
                        <a:pt x="32" y="17"/>
                      </a:cubicBezTo>
                      <a:cubicBezTo>
                        <a:pt x="32" y="18"/>
                        <a:pt x="31" y="18"/>
                        <a:pt x="31" y="18"/>
                      </a:cubicBezTo>
                      <a:cubicBezTo>
                        <a:pt x="31" y="18"/>
                        <a:pt x="31" y="18"/>
                        <a:pt x="31" y="19"/>
                      </a:cubicBezTo>
                      <a:cubicBezTo>
                        <a:pt x="31" y="18"/>
                        <a:pt x="31" y="18"/>
                        <a:pt x="31" y="18"/>
                      </a:cubicBezTo>
                      <a:cubicBezTo>
                        <a:pt x="32" y="16"/>
                        <a:pt x="30" y="15"/>
                        <a:pt x="31" y="14"/>
                      </a:cubicBezTo>
                      <a:cubicBezTo>
                        <a:pt x="31" y="14"/>
                        <a:pt x="32" y="14"/>
                        <a:pt x="32" y="15"/>
                      </a:cubicBezTo>
                      <a:cubicBezTo>
                        <a:pt x="32" y="15"/>
                        <a:pt x="32" y="15"/>
                        <a:pt x="32" y="16"/>
                      </a:cubicBezTo>
                      <a:cubicBezTo>
                        <a:pt x="32" y="16"/>
                        <a:pt x="32" y="16"/>
                        <a:pt x="32" y="17"/>
                      </a:cubicBezTo>
                      <a:cubicBezTo>
                        <a:pt x="32" y="16"/>
                        <a:pt x="33" y="16"/>
                        <a:pt x="33" y="16"/>
                      </a:cubicBezTo>
                      <a:cubicBezTo>
                        <a:pt x="33" y="16"/>
                        <a:pt x="33" y="17"/>
                        <a:pt x="32" y="18"/>
                      </a:cubicBezTo>
                      <a:close/>
                      <a:moveTo>
                        <a:pt x="34" y="17"/>
                      </a:moveTo>
                      <a:cubicBezTo>
                        <a:pt x="33" y="17"/>
                        <a:pt x="34" y="16"/>
                        <a:pt x="34" y="16"/>
                      </a:cubicBezTo>
                      <a:cubicBezTo>
                        <a:pt x="33" y="15"/>
                        <a:pt x="34" y="14"/>
                        <a:pt x="33" y="14"/>
                      </a:cubicBezTo>
                      <a:cubicBezTo>
                        <a:pt x="33" y="13"/>
                        <a:pt x="33" y="12"/>
                        <a:pt x="33" y="12"/>
                      </a:cubicBezTo>
                      <a:cubicBezTo>
                        <a:pt x="33" y="12"/>
                        <a:pt x="34" y="12"/>
                        <a:pt x="34" y="12"/>
                      </a:cubicBezTo>
                      <a:cubicBezTo>
                        <a:pt x="34" y="12"/>
                        <a:pt x="34" y="13"/>
                        <a:pt x="34" y="13"/>
                      </a:cubicBezTo>
                      <a:cubicBezTo>
                        <a:pt x="35" y="14"/>
                        <a:pt x="33" y="17"/>
                        <a:pt x="34" y="17"/>
                      </a:cubicBezTo>
                      <a:close/>
                      <a:moveTo>
                        <a:pt x="35" y="11"/>
                      </a:moveTo>
                      <a:cubicBezTo>
                        <a:pt x="35" y="11"/>
                        <a:pt x="34" y="11"/>
                        <a:pt x="34" y="12"/>
                      </a:cubicBezTo>
                      <a:cubicBezTo>
                        <a:pt x="34" y="11"/>
                        <a:pt x="34" y="11"/>
                        <a:pt x="34" y="11"/>
                      </a:cubicBezTo>
                      <a:cubicBezTo>
                        <a:pt x="34" y="11"/>
                        <a:pt x="34" y="11"/>
                        <a:pt x="34" y="11"/>
                      </a:cubicBezTo>
                      <a:cubicBezTo>
                        <a:pt x="34" y="11"/>
                        <a:pt x="34" y="11"/>
                        <a:pt x="35" y="11"/>
                      </a:cubicBezTo>
                      <a:close/>
                      <a:moveTo>
                        <a:pt x="35" y="16"/>
                      </a:moveTo>
                      <a:cubicBezTo>
                        <a:pt x="34" y="16"/>
                        <a:pt x="34" y="16"/>
                        <a:pt x="34" y="15"/>
                      </a:cubicBezTo>
                      <a:cubicBezTo>
                        <a:pt x="34" y="15"/>
                        <a:pt x="35" y="15"/>
                        <a:pt x="35" y="15"/>
                      </a:cubicBezTo>
                      <a:cubicBezTo>
                        <a:pt x="35" y="15"/>
                        <a:pt x="35" y="16"/>
                        <a:pt x="35" y="16"/>
                      </a:cubicBezTo>
                      <a:cubicBezTo>
                        <a:pt x="35" y="16"/>
                        <a:pt x="35" y="16"/>
                        <a:pt x="35" y="16"/>
                      </a:cubicBezTo>
                      <a:cubicBezTo>
                        <a:pt x="36" y="16"/>
                        <a:pt x="35" y="16"/>
                        <a:pt x="35" y="16"/>
                      </a:cubicBezTo>
                      <a:cubicBezTo>
                        <a:pt x="35" y="17"/>
                        <a:pt x="35" y="17"/>
                        <a:pt x="35" y="17"/>
                      </a:cubicBezTo>
                      <a:cubicBezTo>
                        <a:pt x="35" y="17"/>
                        <a:pt x="35" y="16"/>
                        <a:pt x="35" y="16"/>
                      </a:cubicBezTo>
                      <a:close/>
                      <a:moveTo>
                        <a:pt x="35" y="13"/>
                      </a:moveTo>
                      <a:cubicBezTo>
                        <a:pt x="35" y="14"/>
                        <a:pt x="35" y="14"/>
                        <a:pt x="35" y="14"/>
                      </a:cubicBezTo>
                      <a:cubicBezTo>
                        <a:pt x="34" y="14"/>
                        <a:pt x="34" y="14"/>
                        <a:pt x="34" y="14"/>
                      </a:cubicBezTo>
                      <a:cubicBezTo>
                        <a:pt x="34" y="13"/>
                        <a:pt x="35" y="13"/>
                        <a:pt x="35" y="13"/>
                      </a:cubicBezTo>
                      <a:close/>
                      <a:moveTo>
                        <a:pt x="35" y="13"/>
                      </a:moveTo>
                      <a:cubicBezTo>
                        <a:pt x="35" y="13"/>
                        <a:pt x="35" y="12"/>
                        <a:pt x="35" y="12"/>
                      </a:cubicBezTo>
                      <a:cubicBezTo>
                        <a:pt x="35" y="12"/>
                        <a:pt x="35" y="11"/>
                        <a:pt x="36" y="11"/>
                      </a:cubicBezTo>
                      <a:cubicBezTo>
                        <a:pt x="36" y="12"/>
                        <a:pt x="35" y="12"/>
                        <a:pt x="35" y="13"/>
                      </a:cubicBezTo>
                      <a:close/>
                      <a:moveTo>
                        <a:pt x="35" y="21"/>
                      </a:moveTo>
                      <a:cubicBezTo>
                        <a:pt x="35" y="20"/>
                        <a:pt x="35" y="20"/>
                        <a:pt x="35" y="19"/>
                      </a:cubicBezTo>
                      <a:cubicBezTo>
                        <a:pt x="35" y="20"/>
                        <a:pt x="34" y="20"/>
                        <a:pt x="34" y="20"/>
                      </a:cubicBezTo>
                      <a:cubicBezTo>
                        <a:pt x="34" y="20"/>
                        <a:pt x="34" y="20"/>
                        <a:pt x="34" y="19"/>
                      </a:cubicBezTo>
                      <a:cubicBezTo>
                        <a:pt x="34" y="19"/>
                        <a:pt x="34" y="18"/>
                        <a:pt x="34" y="18"/>
                      </a:cubicBezTo>
                      <a:cubicBezTo>
                        <a:pt x="35" y="18"/>
                        <a:pt x="35" y="19"/>
                        <a:pt x="35" y="19"/>
                      </a:cubicBezTo>
                      <a:cubicBezTo>
                        <a:pt x="35" y="19"/>
                        <a:pt x="35" y="18"/>
                        <a:pt x="35" y="18"/>
                      </a:cubicBezTo>
                      <a:cubicBezTo>
                        <a:pt x="35" y="19"/>
                        <a:pt x="37" y="21"/>
                        <a:pt x="35" y="21"/>
                      </a:cubicBezTo>
                      <a:close/>
                      <a:moveTo>
                        <a:pt x="35" y="24"/>
                      </a:moveTo>
                      <a:cubicBezTo>
                        <a:pt x="35" y="24"/>
                        <a:pt x="35" y="24"/>
                        <a:pt x="34" y="24"/>
                      </a:cubicBezTo>
                      <a:cubicBezTo>
                        <a:pt x="34" y="24"/>
                        <a:pt x="35" y="23"/>
                        <a:pt x="35" y="24"/>
                      </a:cubicBezTo>
                      <a:close/>
                      <a:moveTo>
                        <a:pt x="36" y="32"/>
                      </a:moveTo>
                      <a:cubicBezTo>
                        <a:pt x="36" y="32"/>
                        <a:pt x="36" y="33"/>
                        <a:pt x="35" y="33"/>
                      </a:cubicBezTo>
                      <a:cubicBezTo>
                        <a:pt x="35" y="32"/>
                        <a:pt x="35" y="32"/>
                        <a:pt x="36" y="32"/>
                      </a:cubicBezTo>
                      <a:close/>
                      <a:moveTo>
                        <a:pt x="35" y="26"/>
                      </a:moveTo>
                      <a:cubicBezTo>
                        <a:pt x="35" y="26"/>
                        <a:pt x="35" y="26"/>
                        <a:pt x="35" y="26"/>
                      </a:cubicBezTo>
                      <a:cubicBezTo>
                        <a:pt x="35" y="26"/>
                        <a:pt x="35" y="27"/>
                        <a:pt x="35" y="27"/>
                      </a:cubicBezTo>
                      <a:cubicBezTo>
                        <a:pt x="35" y="27"/>
                        <a:pt x="35" y="27"/>
                        <a:pt x="35" y="26"/>
                      </a:cubicBezTo>
                      <a:close/>
                      <a:moveTo>
                        <a:pt x="33" y="30"/>
                      </a:moveTo>
                      <a:cubicBezTo>
                        <a:pt x="33" y="30"/>
                        <a:pt x="33" y="30"/>
                        <a:pt x="33" y="30"/>
                      </a:cubicBezTo>
                      <a:cubicBezTo>
                        <a:pt x="33" y="30"/>
                        <a:pt x="33" y="30"/>
                        <a:pt x="33" y="30"/>
                      </a:cubicBezTo>
                      <a:cubicBezTo>
                        <a:pt x="34" y="28"/>
                        <a:pt x="35" y="30"/>
                        <a:pt x="34" y="31"/>
                      </a:cubicBezTo>
                      <a:cubicBezTo>
                        <a:pt x="34" y="31"/>
                        <a:pt x="34" y="31"/>
                        <a:pt x="34" y="31"/>
                      </a:cubicBezTo>
                      <a:cubicBezTo>
                        <a:pt x="34" y="31"/>
                        <a:pt x="34" y="31"/>
                        <a:pt x="33" y="31"/>
                      </a:cubicBezTo>
                      <a:cubicBezTo>
                        <a:pt x="34" y="31"/>
                        <a:pt x="34" y="30"/>
                        <a:pt x="34" y="30"/>
                      </a:cubicBezTo>
                      <a:cubicBezTo>
                        <a:pt x="34" y="30"/>
                        <a:pt x="34" y="30"/>
                        <a:pt x="33" y="30"/>
                      </a:cubicBezTo>
                      <a:cubicBezTo>
                        <a:pt x="33" y="30"/>
                        <a:pt x="33" y="30"/>
                        <a:pt x="33" y="30"/>
                      </a:cubicBezTo>
                      <a:close/>
                      <a:moveTo>
                        <a:pt x="34" y="23"/>
                      </a:moveTo>
                      <a:cubicBezTo>
                        <a:pt x="34" y="23"/>
                        <a:pt x="34" y="24"/>
                        <a:pt x="34" y="24"/>
                      </a:cubicBezTo>
                      <a:cubicBezTo>
                        <a:pt x="33" y="24"/>
                        <a:pt x="34" y="23"/>
                        <a:pt x="34" y="23"/>
                      </a:cubicBezTo>
                      <a:close/>
                      <a:moveTo>
                        <a:pt x="34" y="24"/>
                      </a:moveTo>
                      <a:cubicBezTo>
                        <a:pt x="34" y="24"/>
                        <a:pt x="34" y="24"/>
                        <a:pt x="34" y="25"/>
                      </a:cubicBezTo>
                      <a:cubicBezTo>
                        <a:pt x="34" y="25"/>
                        <a:pt x="34" y="25"/>
                        <a:pt x="33" y="25"/>
                      </a:cubicBezTo>
                      <a:cubicBezTo>
                        <a:pt x="33" y="24"/>
                        <a:pt x="34" y="24"/>
                        <a:pt x="34" y="24"/>
                      </a:cubicBezTo>
                      <a:close/>
                      <a:moveTo>
                        <a:pt x="32" y="24"/>
                      </a:moveTo>
                      <a:cubicBezTo>
                        <a:pt x="33" y="24"/>
                        <a:pt x="33" y="24"/>
                        <a:pt x="33" y="24"/>
                      </a:cubicBezTo>
                      <a:cubicBezTo>
                        <a:pt x="33" y="24"/>
                        <a:pt x="32" y="25"/>
                        <a:pt x="32" y="24"/>
                      </a:cubicBezTo>
                      <a:close/>
                      <a:moveTo>
                        <a:pt x="33" y="31"/>
                      </a:moveTo>
                      <a:cubicBezTo>
                        <a:pt x="33" y="31"/>
                        <a:pt x="33" y="31"/>
                        <a:pt x="33" y="32"/>
                      </a:cubicBezTo>
                      <a:cubicBezTo>
                        <a:pt x="32" y="32"/>
                        <a:pt x="32" y="31"/>
                        <a:pt x="33" y="31"/>
                      </a:cubicBezTo>
                      <a:close/>
                      <a:moveTo>
                        <a:pt x="32" y="29"/>
                      </a:moveTo>
                      <a:cubicBezTo>
                        <a:pt x="32" y="29"/>
                        <a:pt x="32" y="29"/>
                        <a:pt x="32" y="29"/>
                      </a:cubicBezTo>
                      <a:cubicBezTo>
                        <a:pt x="32" y="29"/>
                        <a:pt x="31" y="29"/>
                        <a:pt x="32" y="29"/>
                      </a:cubicBezTo>
                      <a:close/>
                      <a:moveTo>
                        <a:pt x="31" y="24"/>
                      </a:moveTo>
                      <a:cubicBezTo>
                        <a:pt x="31" y="23"/>
                        <a:pt x="31" y="23"/>
                        <a:pt x="31" y="23"/>
                      </a:cubicBezTo>
                      <a:cubicBezTo>
                        <a:pt x="31" y="23"/>
                        <a:pt x="32" y="23"/>
                        <a:pt x="32" y="23"/>
                      </a:cubicBezTo>
                      <a:cubicBezTo>
                        <a:pt x="32" y="23"/>
                        <a:pt x="32" y="23"/>
                        <a:pt x="32" y="22"/>
                      </a:cubicBezTo>
                      <a:cubicBezTo>
                        <a:pt x="32" y="21"/>
                        <a:pt x="32" y="20"/>
                        <a:pt x="33" y="19"/>
                      </a:cubicBezTo>
                      <a:cubicBezTo>
                        <a:pt x="33" y="19"/>
                        <a:pt x="34" y="19"/>
                        <a:pt x="33" y="20"/>
                      </a:cubicBezTo>
                      <a:cubicBezTo>
                        <a:pt x="33" y="20"/>
                        <a:pt x="33" y="19"/>
                        <a:pt x="33" y="20"/>
                      </a:cubicBezTo>
                      <a:cubicBezTo>
                        <a:pt x="33" y="20"/>
                        <a:pt x="33" y="21"/>
                        <a:pt x="32" y="22"/>
                      </a:cubicBezTo>
                      <a:cubicBezTo>
                        <a:pt x="33" y="22"/>
                        <a:pt x="33" y="22"/>
                        <a:pt x="33" y="22"/>
                      </a:cubicBezTo>
                      <a:cubicBezTo>
                        <a:pt x="33" y="22"/>
                        <a:pt x="33" y="22"/>
                        <a:pt x="33" y="22"/>
                      </a:cubicBezTo>
                      <a:cubicBezTo>
                        <a:pt x="33" y="21"/>
                        <a:pt x="33" y="22"/>
                        <a:pt x="33" y="21"/>
                      </a:cubicBezTo>
                      <a:cubicBezTo>
                        <a:pt x="33" y="21"/>
                        <a:pt x="33" y="21"/>
                        <a:pt x="33" y="21"/>
                      </a:cubicBezTo>
                      <a:cubicBezTo>
                        <a:pt x="33" y="21"/>
                        <a:pt x="34" y="21"/>
                        <a:pt x="34" y="21"/>
                      </a:cubicBezTo>
                      <a:cubicBezTo>
                        <a:pt x="34" y="21"/>
                        <a:pt x="34" y="21"/>
                        <a:pt x="34" y="22"/>
                      </a:cubicBezTo>
                      <a:cubicBezTo>
                        <a:pt x="35" y="22"/>
                        <a:pt x="35" y="21"/>
                        <a:pt x="35" y="22"/>
                      </a:cubicBezTo>
                      <a:cubicBezTo>
                        <a:pt x="35" y="22"/>
                        <a:pt x="34" y="22"/>
                        <a:pt x="34" y="23"/>
                      </a:cubicBezTo>
                      <a:cubicBezTo>
                        <a:pt x="34" y="22"/>
                        <a:pt x="34" y="22"/>
                        <a:pt x="34" y="22"/>
                      </a:cubicBezTo>
                      <a:cubicBezTo>
                        <a:pt x="33" y="23"/>
                        <a:pt x="32" y="23"/>
                        <a:pt x="32" y="24"/>
                      </a:cubicBezTo>
                      <a:cubicBezTo>
                        <a:pt x="32" y="24"/>
                        <a:pt x="32" y="23"/>
                        <a:pt x="31" y="24"/>
                      </a:cubicBezTo>
                      <a:close/>
                      <a:moveTo>
                        <a:pt x="31" y="27"/>
                      </a:moveTo>
                      <a:cubicBezTo>
                        <a:pt x="31" y="28"/>
                        <a:pt x="31" y="28"/>
                        <a:pt x="31" y="28"/>
                      </a:cubicBezTo>
                      <a:cubicBezTo>
                        <a:pt x="31" y="28"/>
                        <a:pt x="31" y="27"/>
                        <a:pt x="31" y="27"/>
                      </a:cubicBezTo>
                      <a:close/>
                      <a:moveTo>
                        <a:pt x="31" y="26"/>
                      </a:moveTo>
                      <a:cubicBezTo>
                        <a:pt x="31" y="26"/>
                        <a:pt x="31" y="26"/>
                        <a:pt x="31" y="25"/>
                      </a:cubicBezTo>
                      <a:cubicBezTo>
                        <a:pt x="31" y="25"/>
                        <a:pt x="31" y="25"/>
                        <a:pt x="31" y="25"/>
                      </a:cubicBezTo>
                      <a:cubicBezTo>
                        <a:pt x="31" y="25"/>
                        <a:pt x="31" y="25"/>
                        <a:pt x="31" y="26"/>
                      </a:cubicBezTo>
                      <a:close/>
                      <a:moveTo>
                        <a:pt x="30" y="21"/>
                      </a:moveTo>
                      <a:cubicBezTo>
                        <a:pt x="31" y="21"/>
                        <a:pt x="31" y="21"/>
                        <a:pt x="31" y="20"/>
                      </a:cubicBezTo>
                      <a:cubicBezTo>
                        <a:pt x="31" y="21"/>
                        <a:pt x="31" y="21"/>
                        <a:pt x="31" y="21"/>
                      </a:cubicBezTo>
                      <a:cubicBezTo>
                        <a:pt x="31" y="22"/>
                        <a:pt x="32" y="22"/>
                        <a:pt x="32" y="22"/>
                      </a:cubicBezTo>
                      <a:cubicBezTo>
                        <a:pt x="31" y="22"/>
                        <a:pt x="31" y="22"/>
                        <a:pt x="31" y="22"/>
                      </a:cubicBezTo>
                      <a:cubicBezTo>
                        <a:pt x="31" y="22"/>
                        <a:pt x="31" y="21"/>
                        <a:pt x="30" y="21"/>
                      </a:cubicBezTo>
                      <a:close/>
                      <a:moveTo>
                        <a:pt x="30" y="17"/>
                      </a:moveTo>
                      <a:cubicBezTo>
                        <a:pt x="30" y="16"/>
                        <a:pt x="30" y="16"/>
                        <a:pt x="30" y="16"/>
                      </a:cubicBezTo>
                      <a:cubicBezTo>
                        <a:pt x="30" y="16"/>
                        <a:pt x="30" y="15"/>
                        <a:pt x="31" y="15"/>
                      </a:cubicBezTo>
                      <a:cubicBezTo>
                        <a:pt x="31" y="16"/>
                        <a:pt x="31" y="16"/>
                        <a:pt x="31" y="17"/>
                      </a:cubicBezTo>
                      <a:cubicBezTo>
                        <a:pt x="30" y="17"/>
                        <a:pt x="30" y="17"/>
                        <a:pt x="30" y="17"/>
                      </a:cubicBezTo>
                      <a:close/>
                      <a:moveTo>
                        <a:pt x="30" y="26"/>
                      </a:moveTo>
                      <a:cubicBezTo>
                        <a:pt x="29" y="26"/>
                        <a:pt x="29" y="26"/>
                        <a:pt x="29" y="25"/>
                      </a:cubicBezTo>
                      <a:cubicBezTo>
                        <a:pt x="29" y="25"/>
                        <a:pt x="30" y="25"/>
                        <a:pt x="30" y="26"/>
                      </a:cubicBezTo>
                      <a:close/>
                      <a:moveTo>
                        <a:pt x="30" y="27"/>
                      </a:moveTo>
                      <a:cubicBezTo>
                        <a:pt x="30" y="28"/>
                        <a:pt x="30" y="28"/>
                        <a:pt x="29" y="28"/>
                      </a:cubicBezTo>
                      <a:cubicBezTo>
                        <a:pt x="29" y="28"/>
                        <a:pt x="29" y="27"/>
                        <a:pt x="30" y="27"/>
                      </a:cubicBezTo>
                      <a:close/>
                      <a:moveTo>
                        <a:pt x="29" y="30"/>
                      </a:moveTo>
                      <a:cubicBezTo>
                        <a:pt x="29" y="30"/>
                        <a:pt x="29" y="30"/>
                        <a:pt x="30" y="30"/>
                      </a:cubicBezTo>
                      <a:cubicBezTo>
                        <a:pt x="30" y="31"/>
                        <a:pt x="30" y="31"/>
                        <a:pt x="30" y="31"/>
                      </a:cubicBezTo>
                      <a:cubicBezTo>
                        <a:pt x="29" y="31"/>
                        <a:pt x="29" y="31"/>
                        <a:pt x="29" y="30"/>
                      </a:cubicBezTo>
                      <a:close/>
                      <a:moveTo>
                        <a:pt x="29" y="6"/>
                      </a:moveTo>
                      <a:cubicBezTo>
                        <a:pt x="29" y="5"/>
                        <a:pt x="29" y="5"/>
                        <a:pt x="30" y="5"/>
                      </a:cubicBezTo>
                      <a:cubicBezTo>
                        <a:pt x="30" y="6"/>
                        <a:pt x="29" y="6"/>
                        <a:pt x="29" y="6"/>
                      </a:cubicBezTo>
                      <a:close/>
                      <a:moveTo>
                        <a:pt x="29" y="9"/>
                      </a:moveTo>
                      <a:cubicBezTo>
                        <a:pt x="29" y="9"/>
                        <a:pt x="29" y="10"/>
                        <a:pt x="29" y="10"/>
                      </a:cubicBezTo>
                      <a:cubicBezTo>
                        <a:pt x="29" y="10"/>
                        <a:pt x="29" y="10"/>
                        <a:pt x="29" y="9"/>
                      </a:cubicBezTo>
                      <a:close/>
                      <a:moveTo>
                        <a:pt x="29" y="39"/>
                      </a:moveTo>
                      <a:cubicBezTo>
                        <a:pt x="29" y="39"/>
                        <a:pt x="29" y="39"/>
                        <a:pt x="29" y="39"/>
                      </a:cubicBezTo>
                      <a:cubicBezTo>
                        <a:pt x="29" y="40"/>
                        <a:pt x="29" y="40"/>
                        <a:pt x="29" y="39"/>
                      </a:cubicBezTo>
                      <a:close/>
                      <a:moveTo>
                        <a:pt x="18" y="45"/>
                      </a:moveTo>
                      <a:cubicBezTo>
                        <a:pt x="18" y="45"/>
                        <a:pt x="18" y="45"/>
                        <a:pt x="18" y="44"/>
                      </a:cubicBezTo>
                      <a:cubicBezTo>
                        <a:pt x="18" y="44"/>
                        <a:pt x="18" y="44"/>
                        <a:pt x="18" y="44"/>
                      </a:cubicBezTo>
                      <a:cubicBezTo>
                        <a:pt x="18" y="44"/>
                        <a:pt x="18" y="44"/>
                        <a:pt x="18" y="44"/>
                      </a:cubicBezTo>
                      <a:cubicBezTo>
                        <a:pt x="18" y="45"/>
                        <a:pt x="18" y="45"/>
                        <a:pt x="18" y="45"/>
                      </a:cubicBezTo>
                      <a:close/>
                      <a:moveTo>
                        <a:pt x="23" y="42"/>
                      </a:moveTo>
                      <a:cubicBezTo>
                        <a:pt x="23" y="42"/>
                        <a:pt x="23" y="43"/>
                        <a:pt x="23" y="43"/>
                      </a:cubicBezTo>
                      <a:cubicBezTo>
                        <a:pt x="22" y="43"/>
                        <a:pt x="22" y="43"/>
                        <a:pt x="22" y="43"/>
                      </a:cubicBezTo>
                      <a:cubicBezTo>
                        <a:pt x="22" y="43"/>
                        <a:pt x="22" y="42"/>
                        <a:pt x="23" y="42"/>
                      </a:cubicBezTo>
                      <a:close/>
                      <a:moveTo>
                        <a:pt x="21" y="39"/>
                      </a:moveTo>
                      <a:cubicBezTo>
                        <a:pt x="20" y="39"/>
                        <a:pt x="20" y="39"/>
                        <a:pt x="20" y="39"/>
                      </a:cubicBezTo>
                      <a:cubicBezTo>
                        <a:pt x="21" y="38"/>
                        <a:pt x="20" y="38"/>
                        <a:pt x="21" y="37"/>
                      </a:cubicBezTo>
                      <a:cubicBezTo>
                        <a:pt x="21" y="38"/>
                        <a:pt x="21" y="38"/>
                        <a:pt x="21" y="39"/>
                      </a:cubicBezTo>
                      <a:close/>
                      <a:moveTo>
                        <a:pt x="21" y="36"/>
                      </a:moveTo>
                      <a:cubicBezTo>
                        <a:pt x="22" y="36"/>
                        <a:pt x="22" y="36"/>
                        <a:pt x="21" y="36"/>
                      </a:cubicBezTo>
                      <a:cubicBezTo>
                        <a:pt x="21" y="36"/>
                        <a:pt x="21" y="36"/>
                        <a:pt x="21" y="36"/>
                      </a:cubicBezTo>
                      <a:close/>
                      <a:moveTo>
                        <a:pt x="22" y="29"/>
                      </a:moveTo>
                      <a:cubicBezTo>
                        <a:pt x="22" y="29"/>
                        <a:pt x="21" y="29"/>
                        <a:pt x="21" y="30"/>
                      </a:cubicBezTo>
                      <a:cubicBezTo>
                        <a:pt x="21" y="29"/>
                        <a:pt x="21" y="29"/>
                        <a:pt x="21" y="29"/>
                      </a:cubicBezTo>
                      <a:cubicBezTo>
                        <a:pt x="21" y="29"/>
                        <a:pt x="21" y="29"/>
                        <a:pt x="22" y="29"/>
                      </a:cubicBezTo>
                      <a:close/>
                      <a:moveTo>
                        <a:pt x="22" y="34"/>
                      </a:moveTo>
                      <a:cubicBezTo>
                        <a:pt x="22" y="34"/>
                        <a:pt x="21" y="34"/>
                        <a:pt x="21" y="33"/>
                      </a:cubicBezTo>
                      <a:cubicBezTo>
                        <a:pt x="22" y="33"/>
                        <a:pt x="22" y="33"/>
                        <a:pt x="22" y="33"/>
                      </a:cubicBezTo>
                      <a:cubicBezTo>
                        <a:pt x="22" y="33"/>
                        <a:pt x="22" y="34"/>
                        <a:pt x="22" y="34"/>
                      </a:cubicBezTo>
                      <a:close/>
                      <a:moveTo>
                        <a:pt x="23" y="31"/>
                      </a:moveTo>
                      <a:cubicBezTo>
                        <a:pt x="22" y="30"/>
                        <a:pt x="22" y="31"/>
                        <a:pt x="22" y="30"/>
                      </a:cubicBezTo>
                      <a:cubicBezTo>
                        <a:pt x="22" y="30"/>
                        <a:pt x="22" y="30"/>
                        <a:pt x="23" y="30"/>
                      </a:cubicBezTo>
                      <a:cubicBezTo>
                        <a:pt x="23" y="30"/>
                        <a:pt x="23" y="30"/>
                        <a:pt x="23" y="31"/>
                      </a:cubicBezTo>
                      <a:close/>
                      <a:moveTo>
                        <a:pt x="23" y="33"/>
                      </a:moveTo>
                      <a:cubicBezTo>
                        <a:pt x="23" y="33"/>
                        <a:pt x="23" y="34"/>
                        <a:pt x="22" y="34"/>
                      </a:cubicBezTo>
                      <a:cubicBezTo>
                        <a:pt x="22" y="33"/>
                        <a:pt x="23" y="33"/>
                        <a:pt x="23" y="33"/>
                      </a:cubicBezTo>
                      <a:close/>
                      <a:moveTo>
                        <a:pt x="23" y="36"/>
                      </a:moveTo>
                      <a:cubicBezTo>
                        <a:pt x="23" y="36"/>
                        <a:pt x="23" y="36"/>
                        <a:pt x="23" y="36"/>
                      </a:cubicBezTo>
                      <a:cubicBezTo>
                        <a:pt x="23" y="36"/>
                        <a:pt x="23" y="35"/>
                        <a:pt x="23" y="36"/>
                      </a:cubicBezTo>
                      <a:close/>
                      <a:moveTo>
                        <a:pt x="24" y="38"/>
                      </a:moveTo>
                      <a:cubicBezTo>
                        <a:pt x="23" y="38"/>
                        <a:pt x="23" y="39"/>
                        <a:pt x="23" y="39"/>
                      </a:cubicBezTo>
                      <a:cubicBezTo>
                        <a:pt x="23" y="38"/>
                        <a:pt x="23" y="38"/>
                        <a:pt x="23" y="38"/>
                      </a:cubicBezTo>
                      <a:cubicBezTo>
                        <a:pt x="22" y="38"/>
                        <a:pt x="22" y="38"/>
                        <a:pt x="22" y="38"/>
                      </a:cubicBezTo>
                      <a:cubicBezTo>
                        <a:pt x="22" y="38"/>
                        <a:pt x="22" y="38"/>
                        <a:pt x="22" y="38"/>
                      </a:cubicBezTo>
                      <a:cubicBezTo>
                        <a:pt x="23" y="38"/>
                        <a:pt x="23" y="37"/>
                        <a:pt x="23" y="37"/>
                      </a:cubicBezTo>
                      <a:cubicBezTo>
                        <a:pt x="23" y="37"/>
                        <a:pt x="23" y="37"/>
                        <a:pt x="24" y="38"/>
                      </a:cubicBezTo>
                      <a:close/>
                      <a:moveTo>
                        <a:pt x="25" y="11"/>
                      </a:moveTo>
                      <a:cubicBezTo>
                        <a:pt x="25" y="11"/>
                        <a:pt x="25" y="11"/>
                        <a:pt x="24" y="11"/>
                      </a:cubicBezTo>
                      <a:cubicBezTo>
                        <a:pt x="24" y="11"/>
                        <a:pt x="24" y="11"/>
                        <a:pt x="24" y="11"/>
                      </a:cubicBezTo>
                      <a:cubicBezTo>
                        <a:pt x="25" y="10"/>
                        <a:pt x="25" y="11"/>
                        <a:pt x="25" y="11"/>
                      </a:cubicBezTo>
                      <a:close/>
                      <a:moveTo>
                        <a:pt x="26" y="13"/>
                      </a:moveTo>
                      <a:cubicBezTo>
                        <a:pt x="26" y="13"/>
                        <a:pt x="26" y="13"/>
                        <a:pt x="26" y="14"/>
                      </a:cubicBezTo>
                      <a:cubicBezTo>
                        <a:pt x="25" y="13"/>
                        <a:pt x="25" y="14"/>
                        <a:pt x="25" y="13"/>
                      </a:cubicBezTo>
                      <a:cubicBezTo>
                        <a:pt x="25" y="13"/>
                        <a:pt x="25" y="12"/>
                        <a:pt x="25" y="12"/>
                      </a:cubicBezTo>
                      <a:cubicBezTo>
                        <a:pt x="25" y="13"/>
                        <a:pt x="26" y="12"/>
                        <a:pt x="26" y="13"/>
                      </a:cubicBezTo>
                      <a:close/>
                      <a:moveTo>
                        <a:pt x="25" y="11"/>
                      </a:moveTo>
                      <a:cubicBezTo>
                        <a:pt x="25" y="11"/>
                        <a:pt x="26" y="11"/>
                        <a:pt x="26" y="11"/>
                      </a:cubicBezTo>
                      <a:cubicBezTo>
                        <a:pt x="26" y="11"/>
                        <a:pt x="26" y="11"/>
                        <a:pt x="26" y="12"/>
                      </a:cubicBezTo>
                      <a:cubicBezTo>
                        <a:pt x="26" y="11"/>
                        <a:pt x="26" y="11"/>
                        <a:pt x="25" y="11"/>
                      </a:cubicBezTo>
                      <a:close/>
                      <a:moveTo>
                        <a:pt x="25" y="17"/>
                      </a:moveTo>
                      <a:cubicBezTo>
                        <a:pt x="25" y="17"/>
                        <a:pt x="25" y="17"/>
                        <a:pt x="25" y="17"/>
                      </a:cubicBezTo>
                      <a:cubicBezTo>
                        <a:pt x="25" y="17"/>
                        <a:pt x="25" y="16"/>
                        <a:pt x="26" y="16"/>
                      </a:cubicBezTo>
                      <a:cubicBezTo>
                        <a:pt x="26" y="16"/>
                        <a:pt x="26" y="16"/>
                        <a:pt x="26" y="16"/>
                      </a:cubicBezTo>
                      <a:cubicBezTo>
                        <a:pt x="25" y="16"/>
                        <a:pt x="25" y="16"/>
                        <a:pt x="25" y="17"/>
                      </a:cubicBezTo>
                      <a:close/>
                      <a:moveTo>
                        <a:pt x="25" y="27"/>
                      </a:moveTo>
                      <a:cubicBezTo>
                        <a:pt x="25" y="26"/>
                        <a:pt x="26" y="27"/>
                        <a:pt x="25" y="27"/>
                      </a:cubicBezTo>
                      <a:close/>
                      <a:moveTo>
                        <a:pt x="26" y="32"/>
                      </a:moveTo>
                      <a:cubicBezTo>
                        <a:pt x="26" y="32"/>
                        <a:pt x="26" y="32"/>
                        <a:pt x="25" y="32"/>
                      </a:cubicBezTo>
                      <a:cubicBezTo>
                        <a:pt x="25" y="31"/>
                        <a:pt x="26" y="31"/>
                        <a:pt x="26" y="31"/>
                      </a:cubicBezTo>
                      <a:cubicBezTo>
                        <a:pt x="26" y="30"/>
                        <a:pt x="26" y="31"/>
                        <a:pt x="26" y="30"/>
                      </a:cubicBezTo>
                      <a:cubicBezTo>
                        <a:pt x="26" y="30"/>
                        <a:pt x="26" y="31"/>
                        <a:pt x="26" y="32"/>
                      </a:cubicBezTo>
                      <a:close/>
                      <a:moveTo>
                        <a:pt x="26" y="35"/>
                      </a:moveTo>
                      <a:cubicBezTo>
                        <a:pt x="25" y="35"/>
                        <a:pt x="25" y="35"/>
                        <a:pt x="25" y="35"/>
                      </a:cubicBezTo>
                      <a:cubicBezTo>
                        <a:pt x="25" y="34"/>
                        <a:pt x="26" y="34"/>
                        <a:pt x="26" y="35"/>
                      </a:cubicBezTo>
                      <a:close/>
                      <a:moveTo>
                        <a:pt x="24" y="32"/>
                      </a:moveTo>
                      <a:cubicBezTo>
                        <a:pt x="24" y="32"/>
                        <a:pt x="24" y="32"/>
                        <a:pt x="24" y="32"/>
                      </a:cubicBezTo>
                      <a:cubicBezTo>
                        <a:pt x="24" y="32"/>
                        <a:pt x="24" y="31"/>
                        <a:pt x="25" y="31"/>
                      </a:cubicBezTo>
                      <a:cubicBezTo>
                        <a:pt x="24" y="32"/>
                        <a:pt x="25" y="32"/>
                        <a:pt x="25" y="32"/>
                      </a:cubicBezTo>
                      <a:cubicBezTo>
                        <a:pt x="25" y="32"/>
                        <a:pt x="25" y="32"/>
                        <a:pt x="24" y="32"/>
                      </a:cubicBezTo>
                      <a:close/>
                      <a:moveTo>
                        <a:pt x="24" y="12"/>
                      </a:moveTo>
                      <a:cubicBezTo>
                        <a:pt x="24" y="12"/>
                        <a:pt x="24" y="12"/>
                        <a:pt x="25" y="12"/>
                      </a:cubicBezTo>
                      <a:cubicBezTo>
                        <a:pt x="25" y="12"/>
                        <a:pt x="24" y="13"/>
                        <a:pt x="24" y="12"/>
                      </a:cubicBezTo>
                      <a:close/>
                      <a:moveTo>
                        <a:pt x="25" y="7"/>
                      </a:moveTo>
                      <a:cubicBezTo>
                        <a:pt x="26" y="7"/>
                        <a:pt x="25" y="8"/>
                        <a:pt x="26" y="9"/>
                      </a:cubicBezTo>
                      <a:cubicBezTo>
                        <a:pt x="25" y="9"/>
                        <a:pt x="25" y="9"/>
                        <a:pt x="25" y="9"/>
                      </a:cubicBezTo>
                      <a:cubicBezTo>
                        <a:pt x="25" y="9"/>
                        <a:pt x="25" y="7"/>
                        <a:pt x="25" y="7"/>
                      </a:cubicBezTo>
                      <a:close/>
                      <a:moveTo>
                        <a:pt x="26" y="5"/>
                      </a:moveTo>
                      <a:cubicBezTo>
                        <a:pt x="26" y="6"/>
                        <a:pt x="26" y="6"/>
                        <a:pt x="25" y="6"/>
                      </a:cubicBezTo>
                      <a:cubicBezTo>
                        <a:pt x="25" y="6"/>
                        <a:pt x="25" y="5"/>
                        <a:pt x="25" y="4"/>
                      </a:cubicBezTo>
                      <a:cubicBezTo>
                        <a:pt x="26" y="4"/>
                        <a:pt x="26" y="5"/>
                        <a:pt x="26" y="5"/>
                      </a:cubicBezTo>
                      <a:close/>
                      <a:moveTo>
                        <a:pt x="26" y="10"/>
                      </a:moveTo>
                      <a:cubicBezTo>
                        <a:pt x="26" y="10"/>
                        <a:pt x="26" y="10"/>
                        <a:pt x="25" y="10"/>
                      </a:cubicBezTo>
                      <a:cubicBezTo>
                        <a:pt x="25" y="10"/>
                        <a:pt x="25" y="9"/>
                        <a:pt x="26" y="9"/>
                      </a:cubicBezTo>
                      <a:cubicBezTo>
                        <a:pt x="26" y="9"/>
                        <a:pt x="26" y="9"/>
                        <a:pt x="26" y="10"/>
                      </a:cubicBezTo>
                      <a:close/>
                      <a:moveTo>
                        <a:pt x="27" y="5"/>
                      </a:moveTo>
                      <a:cubicBezTo>
                        <a:pt x="27" y="6"/>
                        <a:pt x="28" y="6"/>
                        <a:pt x="27" y="7"/>
                      </a:cubicBezTo>
                      <a:cubicBezTo>
                        <a:pt x="27" y="7"/>
                        <a:pt x="27" y="7"/>
                        <a:pt x="27" y="7"/>
                      </a:cubicBezTo>
                      <a:cubicBezTo>
                        <a:pt x="27" y="7"/>
                        <a:pt x="27" y="7"/>
                        <a:pt x="27" y="7"/>
                      </a:cubicBezTo>
                      <a:cubicBezTo>
                        <a:pt x="27" y="7"/>
                        <a:pt x="26" y="8"/>
                        <a:pt x="26" y="8"/>
                      </a:cubicBezTo>
                      <a:cubicBezTo>
                        <a:pt x="26" y="7"/>
                        <a:pt x="26" y="5"/>
                        <a:pt x="27" y="5"/>
                      </a:cubicBezTo>
                      <a:close/>
                      <a:moveTo>
                        <a:pt x="27" y="30"/>
                      </a:moveTo>
                      <a:cubicBezTo>
                        <a:pt x="27" y="30"/>
                        <a:pt x="27" y="30"/>
                        <a:pt x="27" y="30"/>
                      </a:cubicBezTo>
                      <a:cubicBezTo>
                        <a:pt x="27" y="30"/>
                        <a:pt x="26" y="30"/>
                        <a:pt x="26" y="30"/>
                      </a:cubicBezTo>
                      <a:cubicBezTo>
                        <a:pt x="27" y="30"/>
                        <a:pt x="27" y="30"/>
                        <a:pt x="27" y="30"/>
                      </a:cubicBezTo>
                      <a:close/>
                      <a:moveTo>
                        <a:pt x="27" y="29"/>
                      </a:moveTo>
                      <a:cubicBezTo>
                        <a:pt x="27" y="29"/>
                        <a:pt x="27" y="28"/>
                        <a:pt x="27" y="28"/>
                      </a:cubicBezTo>
                      <a:cubicBezTo>
                        <a:pt x="27" y="28"/>
                        <a:pt x="27" y="29"/>
                        <a:pt x="27" y="29"/>
                      </a:cubicBezTo>
                      <a:cubicBezTo>
                        <a:pt x="27" y="29"/>
                        <a:pt x="27" y="29"/>
                        <a:pt x="27" y="29"/>
                      </a:cubicBezTo>
                      <a:close/>
                      <a:moveTo>
                        <a:pt x="27" y="5"/>
                      </a:moveTo>
                      <a:cubicBezTo>
                        <a:pt x="27" y="4"/>
                        <a:pt x="28" y="5"/>
                        <a:pt x="28" y="5"/>
                      </a:cubicBezTo>
                      <a:cubicBezTo>
                        <a:pt x="28" y="5"/>
                        <a:pt x="27" y="5"/>
                        <a:pt x="27" y="5"/>
                      </a:cubicBezTo>
                      <a:close/>
                      <a:moveTo>
                        <a:pt x="27" y="36"/>
                      </a:moveTo>
                      <a:cubicBezTo>
                        <a:pt x="28" y="35"/>
                        <a:pt x="28" y="35"/>
                        <a:pt x="28" y="35"/>
                      </a:cubicBezTo>
                      <a:cubicBezTo>
                        <a:pt x="28" y="35"/>
                        <a:pt x="28" y="36"/>
                        <a:pt x="27" y="36"/>
                      </a:cubicBezTo>
                      <a:cubicBezTo>
                        <a:pt x="27" y="36"/>
                        <a:pt x="28" y="36"/>
                        <a:pt x="27" y="36"/>
                      </a:cubicBezTo>
                      <a:close/>
                      <a:moveTo>
                        <a:pt x="26" y="36"/>
                      </a:moveTo>
                      <a:cubicBezTo>
                        <a:pt x="26" y="37"/>
                        <a:pt x="26" y="35"/>
                        <a:pt x="26" y="34"/>
                      </a:cubicBezTo>
                      <a:cubicBezTo>
                        <a:pt x="26" y="34"/>
                        <a:pt x="27" y="34"/>
                        <a:pt x="27" y="34"/>
                      </a:cubicBezTo>
                      <a:cubicBezTo>
                        <a:pt x="27" y="34"/>
                        <a:pt x="27" y="34"/>
                        <a:pt x="28" y="34"/>
                      </a:cubicBezTo>
                      <a:cubicBezTo>
                        <a:pt x="28" y="34"/>
                        <a:pt x="27" y="34"/>
                        <a:pt x="27" y="35"/>
                      </a:cubicBezTo>
                      <a:cubicBezTo>
                        <a:pt x="27" y="35"/>
                        <a:pt x="27" y="36"/>
                        <a:pt x="26" y="36"/>
                      </a:cubicBezTo>
                      <a:cubicBezTo>
                        <a:pt x="26" y="36"/>
                        <a:pt x="27" y="36"/>
                        <a:pt x="26" y="36"/>
                      </a:cubicBezTo>
                      <a:close/>
                      <a:moveTo>
                        <a:pt x="25" y="37"/>
                      </a:moveTo>
                      <a:cubicBezTo>
                        <a:pt x="25" y="38"/>
                        <a:pt x="26" y="37"/>
                        <a:pt x="26" y="37"/>
                      </a:cubicBezTo>
                      <a:cubicBezTo>
                        <a:pt x="27" y="38"/>
                        <a:pt x="26" y="38"/>
                        <a:pt x="26" y="38"/>
                      </a:cubicBezTo>
                      <a:cubicBezTo>
                        <a:pt x="26" y="38"/>
                        <a:pt x="25" y="38"/>
                        <a:pt x="25" y="37"/>
                      </a:cubicBezTo>
                      <a:close/>
                      <a:moveTo>
                        <a:pt x="24" y="36"/>
                      </a:moveTo>
                      <a:cubicBezTo>
                        <a:pt x="24" y="36"/>
                        <a:pt x="24" y="36"/>
                        <a:pt x="24" y="36"/>
                      </a:cubicBezTo>
                      <a:cubicBezTo>
                        <a:pt x="25" y="36"/>
                        <a:pt x="25" y="36"/>
                        <a:pt x="25" y="36"/>
                      </a:cubicBezTo>
                      <a:cubicBezTo>
                        <a:pt x="25" y="37"/>
                        <a:pt x="24" y="36"/>
                        <a:pt x="24" y="36"/>
                      </a:cubicBezTo>
                      <a:close/>
                      <a:moveTo>
                        <a:pt x="24" y="10"/>
                      </a:moveTo>
                      <a:cubicBezTo>
                        <a:pt x="24" y="9"/>
                        <a:pt x="24" y="9"/>
                        <a:pt x="24" y="9"/>
                      </a:cubicBezTo>
                      <a:cubicBezTo>
                        <a:pt x="24" y="9"/>
                        <a:pt x="24" y="9"/>
                        <a:pt x="24" y="10"/>
                      </a:cubicBezTo>
                      <a:cubicBezTo>
                        <a:pt x="24" y="10"/>
                        <a:pt x="24" y="10"/>
                        <a:pt x="24" y="10"/>
                      </a:cubicBezTo>
                      <a:close/>
                      <a:moveTo>
                        <a:pt x="24" y="6"/>
                      </a:moveTo>
                      <a:cubicBezTo>
                        <a:pt x="24" y="6"/>
                        <a:pt x="25" y="6"/>
                        <a:pt x="24" y="7"/>
                      </a:cubicBezTo>
                      <a:cubicBezTo>
                        <a:pt x="24" y="7"/>
                        <a:pt x="24" y="6"/>
                        <a:pt x="24" y="6"/>
                      </a:cubicBezTo>
                      <a:close/>
                      <a:moveTo>
                        <a:pt x="18" y="7"/>
                      </a:moveTo>
                      <a:cubicBezTo>
                        <a:pt x="18" y="8"/>
                        <a:pt x="18" y="8"/>
                        <a:pt x="18" y="8"/>
                      </a:cubicBezTo>
                      <a:cubicBezTo>
                        <a:pt x="17" y="8"/>
                        <a:pt x="17" y="8"/>
                        <a:pt x="18" y="7"/>
                      </a:cubicBezTo>
                      <a:close/>
                      <a:moveTo>
                        <a:pt x="17" y="8"/>
                      </a:moveTo>
                      <a:cubicBezTo>
                        <a:pt x="17" y="8"/>
                        <a:pt x="17" y="8"/>
                        <a:pt x="17" y="9"/>
                      </a:cubicBezTo>
                      <a:cubicBezTo>
                        <a:pt x="16" y="9"/>
                        <a:pt x="17" y="8"/>
                        <a:pt x="17" y="8"/>
                      </a:cubicBezTo>
                      <a:close/>
                      <a:moveTo>
                        <a:pt x="17" y="37"/>
                      </a:moveTo>
                      <a:cubicBezTo>
                        <a:pt x="17" y="37"/>
                        <a:pt x="17" y="37"/>
                        <a:pt x="17" y="37"/>
                      </a:cubicBezTo>
                      <a:cubicBezTo>
                        <a:pt x="17" y="37"/>
                        <a:pt x="17" y="37"/>
                        <a:pt x="17" y="37"/>
                      </a:cubicBezTo>
                      <a:cubicBezTo>
                        <a:pt x="17" y="37"/>
                        <a:pt x="17" y="37"/>
                        <a:pt x="17" y="37"/>
                      </a:cubicBezTo>
                      <a:close/>
                      <a:moveTo>
                        <a:pt x="2" y="15"/>
                      </a:moveTo>
                      <a:cubicBezTo>
                        <a:pt x="2" y="15"/>
                        <a:pt x="2" y="15"/>
                        <a:pt x="2" y="15"/>
                      </a:cubicBezTo>
                      <a:cubicBezTo>
                        <a:pt x="1" y="15"/>
                        <a:pt x="1" y="15"/>
                        <a:pt x="2" y="15"/>
                      </a:cubicBezTo>
                      <a:cubicBezTo>
                        <a:pt x="2" y="15"/>
                        <a:pt x="2" y="15"/>
                        <a:pt x="2" y="15"/>
                      </a:cubicBezTo>
                      <a:close/>
                      <a:moveTo>
                        <a:pt x="3" y="19"/>
                      </a:moveTo>
                      <a:cubicBezTo>
                        <a:pt x="3" y="20"/>
                        <a:pt x="4" y="20"/>
                        <a:pt x="4" y="20"/>
                      </a:cubicBezTo>
                      <a:cubicBezTo>
                        <a:pt x="4" y="20"/>
                        <a:pt x="4" y="20"/>
                        <a:pt x="4" y="21"/>
                      </a:cubicBezTo>
                      <a:cubicBezTo>
                        <a:pt x="4" y="21"/>
                        <a:pt x="4" y="20"/>
                        <a:pt x="3" y="21"/>
                      </a:cubicBezTo>
                      <a:cubicBezTo>
                        <a:pt x="3" y="21"/>
                        <a:pt x="3" y="21"/>
                        <a:pt x="3" y="21"/>
                      </a:cubicBezTo>
                      <a:cubicBezTo>
                        <a:pt x="2" y="21"/>
                        <a:pt x="3" y="21"/>
                        <a:pt x="3" y="20"/>
                      </a:cubicBezTo>
                      <a:cubicBezTo>
                        <a:pt x="2" y="20"/>
                        <a:pt x="2" y="20"/>
                        <a:pt x="2" y="20"/>
                      </a:cubicBezTo>
                      <a:cubicBezTo>
                        <a:pt x="2" y="20"/>
                        <a:pt x="3" y="19"/>
                        <a:pt x="3" y="19"/>
                      </a:cubicBezTo>
                      <a:close/>
                      <a:moveTo>
                        <a:pt x="3" y="37"/>
                      </a:moveTo>
                      <a:cubicBezTo>
                        <a:pt x="3" y="37"/>
                        <a:pt x="3" y="36"/>
                        <a:pt x="3" y="36"/>
                      </a:cubicBezTo>
                      <a:cubicBezTo>
                        <a:pt x="3" y="37"/>
                        <a:pt x="4" y="36"/>
                        <a:pt x="4" y="36"/>
                      </a:cubicBezTo>
                      <a:cubicBezTo>
                        <a:pt x="4" y="37"/>
                        <a:pt x="4" y="37"/>
                        <a:pt x="4" y="37"/>
                      </a:cubicBezTo>
                      <a:cubicBezTo>
                        <a:pt x="4" y="37"/>
                        <a:pt x="5" y="37"/>
                        <a:pt x="5" y="37"/>
                      </a:cubicBezTo>
                      <a:cubicBezTo>
                        <a:pt x="5" y="36"/>
                        <a:pt x="4" y="36"/>
                        <a:pt x="5" y="36"/>
                      </a:cubicBezTo>
                      <a:cubicBezTo>
                        <a:pt x="5" y="37"/>
                        <a:pt x="5" y="36"/>
                        <a:pt x="6" y="37"/>
                      </a:cubicBezTo>
                      <a:cubicBezTo>
                        <a:pt x="5" y="37"/>
                        <a:pt x="5" y="37"/>
                        <a:pt x="5" y="38"/>
                      </a:cubicBezTo>
                      <a:cubicBezTo>
                        <a:pt x="4" y="37"/>
                        <a:pt x="3" y="38"/>
                        <a:pt x="3" y="37"/>
                      </a:cubicBezTo>
                      <a:close/>
                      <a:moveTo>
                        <a:pt x="3" y="41"/>
                      </a:moveTo>
                      <a:cubicBezTo>
                        <a:pt x="3" y="41"/>
                        <a:pt x="3" y="42"/>
                        <a:pt x="3" y="42"/>
                      </a:cubicBezTo>
                      <a:cubicBezTo>
                        <a:pt x="3" y="42"/>
                        <a:pt x="3" y="41"/>
                        <a:pt x="3" y="41"/>
                      </a:cubicBezTo>
                      <a:close/>
                      <a:moveTo>
                        <a:pt x="6" y="20"/>
                      </a:moveTo>
                      <a:cubicBezTo>
                        <a:pt x="6" y="20"/>
                        <a:pt x="6" y="20"/>
                        <a:pt x="6" y="20"/>
                      </a:cubicBezTo>
                      <a:cubicBezTo>
                        <a:pt x="6" y="20"/>
                        <a:pt x="5" y="20"/>
                        <a:pt x="6" y="19"/>
                      </a:cubicBezTo>
                      <a:cubicBezTo>
                        <a:pt x="6" y="19"/>
                        <a:pt x="6" y="19"/>
                        <a:pt x="6" y="19"/>
                      </a:cubicBezTo>
                      <a:cubicBezTo>
                        <a:pt x="6" y="18"/>
                        <a:pt x="5" y="19"/>
                        <a:pt x="5" y="18"/>
                      </a:cubicBezTo>
                      <a:cubicBezTo>
                        <a:pt x="6" y="18"/>
                        <a:pt x="6" y="18"/>
                        <a:pt x="6" y="18"/>
                      </a:cubicBezTo>
                      <a:cubicBezTo>
                        <a:pt x="6" y="18"/>
                        <a:pt x="6" y="18"/>
                        <a:pt x="6" y="18"/>
                      </a:cubicBezTo>
                      <a:cubicBezTo>
                        <a:pt x="7" y="18"/>
                        <a:pt x="7" y="20"/>
                        <a:pt x="7" y="20"/>
                      </a:cubicBezTo>
                      <a:cubicBezTo>
                        <a:pt x="7" y="21"/>
                        <a:pt x="6" y="21"/>
                        <a:pt x="6" y="22"/>
                      </a:cubicBezTo>
                      <a:cubicBezTo>
                        <a:pt x="6" y="21"/>
                        <a:pt x="6" y="21"/>
                        <a:pt x="6" y="20"/>
                      </a:cubicBezTo>
                      <a:close/>
                      <a:moveTo>
                        <a:pt x="7" y="47"/>
                      </a:moveTo>
                      <a:cubicBezTo>
                        <a:pt x="7" y="47"/>
                        <a:pt x="7" y="47"/>
                        <a:pt x="7" y="47"/>
                      </a:cubicBezTo>
                      <a:cubicBezTo>
                        <a:pt x="7" y="47"/>
                        <a:pt x="7" y="47"/>
                        <a:pt x="7" y="48"/>
                      </a:cubicBezTo>
                      <a:cubicBezTo>
                        <a:pt x="7" y="48"/>
                        <a:pt x="7" y="48"/>
                        <a:pt x="7" y="48"/>
                      </a:cubicBezTo>
                      <a:cubicBezTo>
                        <a:pt x="7" y="48"/>
                        <a:pt x="6" y="47"/>
                        <a:pt x="7" y="47"/>
                      </a:cubicBezTo>
                      <a:close/>
                      <a:moveTo>
                        <a:pt x="7" y="33"/>
                      </a:moveTo>
                      <a:cubicBezTo>
                        <a:pt x="7" y="33"/>
                        <a:pt x="7" y="33"/>
                        <a:pt x="7" y="33"/>
                      </a:cubicBezTo>
                      <a:cubicBezTo>
                        <a:pt x="7" y="33"/>
                        <a:pt x="7" y="34"/>
                        <a:pt x="7" y="33"/>
                      </a:cubicBezTo>
                      <a:close/>
                      <a:moveTo>
                        <a:pt x="7" y="41"/>
                      </a:moveTo>
                      <a:cubicBezTo>
                        <a:pt x="7" y="41"/>
                        <a:pt x="7" y="41"/>
                        <a:pt x="7" y="41"/>
                      </a:cubicBezTo>
                      <a:cubicBezTo>
                        <a:pt x="7" y="42"/>
                        <a:pt x="7" y="42"/>
                        <a:pt x="6" y="42"/>
                      </a:cubicBezTo>
                      <a:cubicBezTo>
                        <a:pt x="6" y="41"/>
                        <a:pt x="7" y="41"/>
                        <a:pt x="7" y="41"/>
                      </a:cubicBezTo>
                      <a:close/>
                      <a:moveTo>
                        <a:pt x="7" y="32"/>
                      </a:moveTo>
                      <a:cubicBezTo>
                        <a:pt x="7" y="31"/>
                        <a:pt x="7" y="31"/>
                        <a:pt x="8" y="32"/>
                      </a:cubicBezTo>
                      <a:cubicBezTo>
                        <a:pt x="7" y="32"/>
                        <a:pt x="7" y="32"/>
                        <a:pt x="7" y="32"/>
                      </a:cubicBezTo>
                      <a:close/>
                      <a:moveTo>
                        <a:pt x="8" y="45"/>
                      </a:moveTo>
                      <a:cubicBezTo>
                        <a:pt x="8" y="45"/>
                        <a:pt x="7" y="45"/>
                        <a:pt x="7" y="45"/>
                      </a:cubicBezTo>
                      <a:cubicBezTo>
                        <a:pt x="7" y="45"/>
                        <a:pt x="7" y="45"/>
                        <a:pt x="7" y="45"/>
                      </a:cubicBezTo>
                      <a:cubicBezTo>
                        <a:pt x="7" y="45"/>
                        <a:pt x="7" y="45"/>
                        <a:pt x="8" y="45"/>
                      </a:cubicBezTo>
                      <a:close/>
                      <a:moveTo>
                        <a:pt x="8" y="21"/>
                      </a:moveTo>
                      <a:cubicBezTo>
                        <a:pt x="8" y="22"/>
                        <a:pt x="8" y="22"/>
                        <a:pt x="8" y="22"/>
                      </a:cubicBezTo>
                      <a:cubicBezTo>
                        <a:pt x="7" y="22"/>
                        <a:pt x="7" y="22"/>
                        <a:pt x="8" y="21"/>
                      </a:cubicBezTo>
                      <a:close/>
                      <a:moveTo>
                        <a:pt x="7" y="47"/>
                      </a:moveTo>
                      <a:cubicBezTo>
                        <a:pt x="7" y="47"/>
                        <a:pt x="7" y="46"/>
                        <a:pt x="7" y="46"/>
                      </a:cubicBezTo>
                      <a:cubicBezTo>
                        <a:pt x="7" y="46"/>
                        <a:pt x="7" y="46"/>
                        <a:pt x="8" y="46"/>
                      </a:cubicBezTo>
                      <a:cubicBezTo>
                        <a:pt x="8" y="46"/>
                        <a:pt x="7" y="46"/>
                        <a:pt x="7" y="47"/>
                      </a:cubicBezTo>
                      <a:close/>
                      <a:moveTo>
                        <a:pt x="6" y="44"/>
                      </a:moveTo>
                      <a:cubicBezTo>
                        <a:pt x="6" y="43"/>
                        <a:pt x="7" y="43"/>
                        <a:pt x="7" y="43"/>
                      </a:cubicBezTo>
                      <a:cubicBezTo>
                        <a:pt x="7" y="44"/>
                        <a:pt x="7" y="44"/>
                        <a:pt x="6" y="44"/>
                      </a:cubicBezTo>
                      <a:close/>
                      <a:moveTo>
                        <a:pt x="5" y="30"/>
                      </a:moveTo>
                      <a:cubicBezTo>
                        <a:pt x="5" y="30"/>
                        <a:pt x="5" y="30"/>
                        <a:pt x="5" y="30"/>
                      </a:cubicBezTo>
                      <a:cubicBezTo>
                        <a:pt x="5" y="30"/>
                        <a:pt x="4" y="30"/>
                        <a:pt x="4" y="30"/>
                      </a:cubicBezTo>
                      <a:cubicBezTo>
                        <a:pt x="5" y="29"/>
                        <a:pt x="5" y="30"/>
                        <a:pt x="5" y="30"/>
                      </a:cubicBezTo>
                      <a:close/>
                      <a:moveTo>
                        <a:pt x="5" y="26"/>
                      </a:moveTo>
                      <a:cubicBezTo>
                        <a:pt x="5" y="26"/>
                        <a:pt x="5" y="26"/>
                        <a:pt x="5" y="26"/>
                      </a:cubicBezTo>
                      <a:cubicBezTo>
                        <a:pt x="5" y="26"/>
                        <a:pt x="5" y="26"/>
                        <a:pt x="5" y="26"/>
                      </a:cubicBezTo>
                      <a:close/>
                      <a:moveTo>
                        <a:pt x="5" y="18"/>
                      </a:moveTo>
                      <a:cubicBezTo>
                        <a:pt x="5" y="18"/>
                        <a:pt x="5" y="19"/>
                        <a:pt x="4" y="20"/>
                      </a:cubicBezTo>
                      <a:cubicBezTo>
                        <a:pt x="5" y="19"/>
                        <a:pt x="4" y="19"/>
                        <a:pt x="5" y="18"/>
                      </a:cubicBezTo>
                      <a:close/>
                      <a:moveTo>
                        <a:pt x="5" y="23"/>
                      </a:moveTo>
                      <a:cubicBezTo>
                        <a:pt x="5" y="23"/>
                        <a:pt x="5" y="23"/>
                        <a:pt x="5" y="23"/>
                      </a:cubicBezTo>
                      <a:cubicBezTo>
                        <a:pt x="5" y="24"/>
                        <a:pt x="5" y="24"/>
                        <a:pt x="5" y="23"/>
                      </a:cubicBezTo>
                      <a:cubicBezTo>
                        <a:pt x="5" y="23"/>
                        <a:pt x="5" y="23"/>
                        <a:pt x="5" y="23"/>
                      </a:cubicBezTo>
                      <a:close/>
                      <a:moveTo>
                        <a:pt x="6" y="26"/>
                      </a:moveTo>
                      <a:cubicBezTo>
                        <a:pt x="6" y="26"/>
                        <a:pt x="6" y="26"/>
                        <a:pt x="5" y="25"/>
                      </a:cubicBezTo>
                      <a:cubicBezTo>
                        <a:pt x="6" y="25"/>
                        <a:pt x="6" y="25"/>
                        <a:pt x="6" y="25"/>
                      </a:cubicBezTo>
                      <a:cubicBezTo>
                        <a:pt x="6" y="25"/>
                        <a:pt x="6" y="26"/>
                        <a:pt x="6" y="26"/>
                      </a:cubicBezTo>
                      <a:close/>
                      <a:moveTo>
                        <a:pt x="5" y="45"/>
                      </a:moveTo>
                      <a:cubicBezTo>
                        <a:pt x="5" y="45"/>
                        <a:pt x="5" y="45"/>
                        <a:pt x="5" y="44"/>
                      </a:cubicBezTo>
                      <a:cubicBezTo>
                        <a:pt x="5" y="44"/>
                        <a:pt x="5" y="44"/>
                        <a:pt x="5" y="44"/>
                      </a:cubicBezTo>
                      <a:cubicBezTo>
                        <a:pt x="6" y="44"/>
                        <a:pt x="5" y="45"/>
                        <a:pt x="5" y="45"/>
                      </a:cubicBezTo>
                      <a:close/>
                      <a:moveTo>
                        <a:pt x="5" y="38"/>
                      </a:moveTo>
                      <a:cubicBezTo>
                        <a:pt x="5" y="37"/>
                        <a:pt x="5" y="37"/>
                        <a:pt x="6" y="38"/>
                      </a:cubicBezTo>
                      <a:cubicBezTo>
                        <a:pt x="6" y="38"/>
                        <a:pt x="5" y="38"/>
                        <a:pt x="5" y="38"/>
                      </a:cubicBezTo>
                      <a:close/>
                      <a:moveTo>
                        <a:pt x="4" y="21"/>
                      </a:moveTo>
                      <a:cubicBezTo>
                        <a:pt x="4" y="22"/>
                        <a:pt x="4" y="22"/>
                        <a:pt x="4" y="23"/>
                      </a:cubicBezTo>
                      <a:cubicBezTo>
                        <a:pt x="3" y="22"/>
                        <a:pt x="4" y="22"/>
                        <a:pt x="4" y="21"/>
                      </a:cubicBezTo>
                      <a:close/>
                      <a:moveTo>
                        <a:pt x="4" y="30"/>
                      </a:moveTo>
                      <a:cubicBezTo>
                        <a:pt x="4" y="30"/>
                        <a:pt x="4" y="31"/>
                        <a:pt x="4" y="31"/>
                      </a:cubicBezTo>
                      <a:cubicBezTo>
                        <a:pt x="3" y="31"/>
                        <a:pt x="4" y="30"/>
                        <a:pt x="4" y="30"/>
                      </a:cubicBezTo>
                      <a:close/>
                      <a:moveTo>
                        <a:pt x="3" y="35"/>
                      </a:moveTo>
                      <a:cubicBezTo>
                        <a:pt x="3" y="35"/>
                        <a:pt x="3" y="35"/>
                        <a:pt x="3" y="35"/>
                      </a:cubicBezTo>
                      <a:cubicBezTo>
                        <a:pt x="3" y="35"/>
                        <a:pt x="3" y="35"/>
                        <a:pt x="3" y="35"/>
                      </a:cubicBezTo>
                      <a:cubicBezTo>
                        <a:pt x="3" y="35"/>
                        <a:pt x="3" y="35"/>
                        <a:pt x="3" y="35"/>
                      </a:cubicBezTo>
                      <a:close/>
                      <a:moveTo>
                        <a:pt x="4" y="18"/>
                      </a:moveTo>
                      <a:cubicBezTo>
                        <a:pt x="4" y="19"/>
                        <a:pt x="3" y="18"/>
                        <a:pt x="4" y="18"/>
                      </a:cubicBezTo>
                      <a:cubicBezTo>
                        <a:pt x="4" y="18"/>
                        <a:pt x="4" y="18"/>
                        <a:pt x="4" y="18"/>
                      </a:cubicBezTo>
                      <a:close/>
                      <a:moveTo>
                        <a:pt x="3" y="18"/>
                      </a:moveTo>
                      <a:cubicBezTo>
                        <a:pt x="3" y="18"/>
                        <a:pt x="3" y="17"/>
                        <a:pt x="3" y="17"/>
                      </a:cubicBezTo>
                      <a:cubicBezTo>
                        <a:pt x="3" y="17"/>
                        <a:pt x="3" y="18"/>
                        <a:pt x="3" y="18"/>
                      </a:cubicBezTo>
                      <a:close/>
                      <a:moveTo>
                        <a:pt x="3" y="16"/>
                      </a:moveTo>
                      <a:cubicBezTo>
                        <a:pt x="3" y="16"/>
                        <a:pt x="3" y="16"/>
                        <a:pt x="2" y="16"/>
                      </a:cubicBezTo>
                      <a:cubicBezTo>
                        <a:pt x="3" y="15"/>
                        <a:pt x="3" y="15"/>
                        <a:pt x="3" y="15"/>
                      </a:cubicBezTo>
                      <a:cubicBezTo>
                        <a:pt x="3" y="15"/>
                        <a:pt x="3" y="15"/>
                        <a:pt x="3" y="16"/>
                      </a:cubicBezTo>
                      <a:close/>
                      <a:moveTo>
                        <a:pt x="4" y="16"/>
                      </a:moveTo>
                      <a:cubicBezTo>
                        <a:pt x="4" y="16"/>
                        <a:pt x="4" y="16"/>
                        <a:pt x="4" y="16"/>
                      </a:cubicBezTo>
                      <a:cubicBezTo>
                        <a:pt x="4" y="16"/>
                        <a:pt x="4" y="17"/>
                        <a:pt x="3" y="17"/>
                      </a:cubicBezTo>
                      <a:cubicBezTo>
                        <a:pt x="3" y="17"/>
                        <a:pt x="3" y="16"/>
                        <a:pt x="4" y="16"/>
                      </a:cubicBezTo>
                      <a:cubicBezTo>
                        <a:pt x="4" y="16"/>
                        <a:pt x="4" y="16"/>
                        <a:pt x="4" y="16"/>
                      </a:cubicBezTo>
                      <a:close/>
                      <a:moveTo>
                        <a:pt x="5" y="14"/>
                      </a:moveTo>
                      <a:cubicBezTo>
                        <a:pt x="5" y="15"/>
                        <a:pt x="4" y="14"/>
                        <a:pt x="4" y="15"/>
                      </a:cubicBezTo>
                      <a:cubicBezTo>
                        <a:pt x="4" y="15"/>
                        <a:pt x="4" y="15"/>
                        <a:pt x="4" y="14"/>
                      </a:cubicBezTo>
                      <a:cubicBezTo>
                        <a:pt x="4" y="14"/>
                        <a:pt x="4" y="14"/>
                        <a:pt x="5" y="14"/>
                      </a:cubicBezTo>
                      <a:cubicBezTo>
                        <a:pt x="5" y="14"/>
                        <a:pt x="5" y="14"/>
                        <a:pt x="5" y="14"/>
                      </a:cubicBezTo>
                      <a:close/>
                      <a:moveTo>
                        <a:pt x="5" y="17"/>
                      </a:moveTo>
                      <a:cubicBezTo>
                        <a:pt x="5" y="18"/>
                        <a:pt x="5" y="18"/>
                        <a:pt x="4" y="18"/>
                      </a:cubicBezTo>
                      <a:cubicBezTo>
                        <a:pt x="4" y="18"/>
                        <a:pt x="4" y="17"/>
                        <a:pt x="4" y="17"/>
                      </a:cubicBezTo>
                      <a:cubicBezTo>
                        <a:pt x="4" y="17"/>
                        <a:pt x="5" y="17"/>
                        <a:pt x="5" y="17"/>
                      </a:cubicBezTo>
                      <a:close/>
                      <a:moveTo>
                        <a:pt x="5" y="15"/>
                      </a:moveTo>
                      <a:cubicBezTo>
                        <a:pt x="5" y="15"/>
                        <a:pt x="5" y="15"/>
                        <a:pt x="5" y="15"/>
                      </a:cubicBezTo>
                      <a:cubicBezTo>
                        <a:pt x="5" y="15"/>
                        <a:pt x="5" y="15"/>
                        <a:pt x="5" y="15"/>
                      </a:cubicBezTo>
                      <a:close/>
                      <a:moveTo>
                        <a:pt x="6" y="16"/>
                      </a:moveTo>
                      <a:cubicBezTo>
                        <a:pt x="6" y="14"/>
                        <a:pt x="7" y="16"/>
                        <a:pt x="6" y="16"/>
                      </a:cubicBezTo>
                      <a:close/>
                      <a:moveTo>
                        <a:pt x="7" y="16"/>
                      </a:moveTo>
                      <a:cubicBezTo>
                        <a:pt x="7" y="17"/>
                        <a:pt x="7" y="17"/>
                        <a:pt x="7" y="17"/>
                      </a:cubicBezTo>
                      <a:cubicBezTo>
                        <a:pt x="7" y="17"/>
                        <a:pt x="6" y="17"/>
                        <a:pt x="6" y="17"/>
                      </a:cubicBezTo>
                      <a:cubicBezTo>
                        <a:pt x="6" y="17"/>
                        <a:pt x="6" y="17"/>
                        <a:pt x="5" y="17"/>
                      </a:cubicBezTo>
                      <a:cubicBezTo>
                        <a:pt x="6" y="16"/>
                        <a:pt x="6" y="16"/>
                        <a:pt x="7" y="16"/>
                      </a:cubicBezTo>
                      <a:cubicBezTo>
                        <a:pt x="7" y="16"/>
                        <a:pt x="6" y="17"/>
                        <a:pt x="7" y="17"/>
                      </a:cubicBezTo>
                      <a:cubicBezTo>
                        <a:pt x="7" y="16"/>
                        <a:pt x="7" y="16"/>
                        <a:pt x="7" y="16"/>
                      </a:cubicBezTo>
                      <a:close/>
                      <a:moveTo>
                        <a:pt x="7" y="20"/>
                      </a:moveTo>
                      <a:cubicBezTo>
                        <a:pt x="7" y="21"/>
                        <a:pt x="7" y="20"/>
                        <a:pt x="7" y="20"/>
                      </a:cubicBezTo>
                      <a:cubicBezTo>
                        <a:pt x="7" y="20"/>
                        <a:pt x="8" y="20"/>
                        <a:pt x="7" y="20"/>
                      </a:cubicBezTo>
                      <a:close/>
                      <a:moveTo>
                        <a:pt x="8" y="17"/>
                      </a:moveTo>
                      <a:cubicBezTo>
                        <a:pt x="8" y="17"/>
                        <a:pt x="8" y="18"/>
                        <a:pt x="8" y="18"/>
                      </a:cubicBezTo>
                      <a:cubicBezTo>
                        <a:pt x="8" y="18"/>
                        <a:pt x="8" y="18"/>
                        <a:pt x="8" y="17"/>
                      </a:cubicBezTo>
                      <a:cubicBezTo>
                        <a:pt x="8" y="17"/>
                        <a:pt x="8" y="17"/>
                        <a:pt x="8" y="17"/>
                      </a:cubicBezTo>
                      <a:close/>
                      <a:moveTo>
                        <a:pt x="9" y="19"/>
                      </a:moveTo>
                      <a:cubicBezTo>
                        <a:pt x="9" y="20"/>
                        <a:pt x="9" y="21"/>
                        <a:pt x="9" y="21"/>
                      </a:cubicBezTo>
                      <a:cubicBezTo>
                        <a:pt x="8" y="21"/>
                        <a:pt x="9" y="20"/>
                        <a:pt x="8" y="20"/>
                      </a:cubicBezTo>
                      <a:cubicBezTo>
                        <a:pt x="8" y="20"/>
                        <a:pt x="8" y="21"/>
                        <a:pt x="7" y="21"/>
                      </a:cubicBezTo>
                      <a:cubicBezTo>
                        <a:pt x="8" y="20"/>
                        <a:pt x="8" y="20"/>
                        <a:pt x="8" y="19"/>
                      </a:cubicBezTo>
                      <a:cubicBezTo>
                        <a:pt x="8" y="20"/>
                        <a:pt x="9" y="19"/>
                        <a:pt x="9" y="19"/>
                      </a:cubicBezTo>
                      <a:close/>
                      <a:moveTo>
                        <a:pt x="10" y="32"/>
                      </a:moveTo>
                      <a:cubicBezTo>
                        <a:pt x="10" y="32"/>
                        <a:pt x="10" y="32"/>
                        <a:pt x="10" y="32"/>
                      </a:cubicBezTo>
                      <a:cubicBezTo>
                        <a:pt x="9" y="33"/>
                        <a:pt x="8" y="32"/>
                        <a:pt x="9" y="31"/>
                      </a:cubicBezTo>
                      <a:cubicBezTo>
                        <a:pt x="9" y="32"/>
                        <a:pt x="9" y="32"/>
                        <a:pt x="10" y="32"/>
                      </a:cubicBezTo>
                      <a:close/>
                      <a:moveTo>
                        <a:pt x="9" y="46"/>
                      </a:moveTo>
                      <a:cubicBezTo>
                        <a:pt x="9" y="46"/>
                        <a:pt x="9" y="46"/>
                        <a:pt x="9" y="46"/>
                      </a:cubicBezTo>
                      <a:cubicBezTo>
                        <a:pt x="9" y="46"/>
                        <a:pt x="9" y="46"/>
                        <a:pt x="9" y="46"/>
                      </a:cubicBezTo>
                      <a:cubicBezTo>
                        <a:pt x="9" y="46"/>
                        <a:pt x="9" y="46"/>
                        <a:pt x="9" y="46"/>
                      </a:cubicBezTo>
                      <a:close/>
                      <a:moveTo>
                        <a:pt x="10" y="17"/>
                      </a:moveTo>
                      <a:cubicBezTo>
                        <a:pt x="10" y="18"/>
                        <a:pt x="10" y="18"/>
                        <a:pt x="11" y="18"/>
                      </a:cubicBezTo>
                      <a:cubicBezTo>
                        <a:pt x="10" y="18"/>
                        <a:pt x="10" y="19"/>
                        <a:pt x="10" y="18"/>
                      </a:cubicBezTo>
                      <a:cubicBezTo>
                        <a:pt x="10" y="18"/>
                        <a:pt x="10" y="18"/>
                        <a:pt x="10" y="17"/>
                      </a:cubicBezTo>
                      <a:close/>
                      <a:moveTo>
                        <a:pt x="10" y="45"/>
                      </a:moveTo>
                      <a:cubicBezTo>
                        <a:pt x="10" y="45"/>
                        <a:pt x="10" y="45"/>
                        <a:pt x="10" y="45"/>
                      </a:cubicBezTo>
                      <a:cubicBezTo>
                        <a:pt x="10" y="45"/>
                        <a:pt x="10" y="44"/>
                        <a:pt x="10" y="44"/>
                      </a:cubicBezTo>
                      <a:cubicBezTo>
                        <a:pt x="10" y="44"/>
                        <a:pt x="10" y="44"/>
                        <a:pt x="10" y="45"/>
                      </a:cubicBezTo>
                      <a:close/>
                      <a:moveTo>
                        <a:pt x="10" y="21"/>
                      </a:moveTo>
                      <a:cubicBezTo>
                        <a:pt x="10" y="21"/>
                        <a:pt x="10" y="20"/>
                        <a:pt x="10" y="20"/>
                      </a:cubicBezTo>
                      <a:cubicBezTo>
                        <a:pt x="10" y="21"/>
                        <a:pt x="10" y="21"/>
                        <a:pt x="10" y="21"/>
                      </a:cubicBezTo>
                      <a:close/>
                      <a:moveTo>
                        <a:pt x="11" y="33"/>
                      </a:moveTo>
                      <a:cubicBezTo>
                        <a:pt x="11" y="33"/>
                        <a:pt x="11" y="33"/>
                        <a:pt x="11" y="33"/>
                      </a:cubicBezTo>
                      <a:cubicBezTo>
                        <a:pt x="11" y="33"/>
                        <a:pt x="11" y="32"/>
                        <a:pt x="11" y="32"/>
                      </a:cubicBezTo>
                      <a:cubicBezTo>
                        <a:pt x="11" y="33"/>
                        <a:pt x="11" y="33"/>
                        <a:pt x="11" y="33"/>
                      </a:cubicBezTo>
                      <a:close/>
                      <a:moveTo>
                        <a:pt x="12" y="34"/>
                      </a:moveTo>
                      <a:cubicBezTo>
                        <a:pt x="12" y="35"/>
                        <a:pt x="12" y="35"/>
                        <a:pt x="11" y="35"/>
                      </a:cubicBezTo>
                      <a:cubicBezTo>
                        <a:pt x="11" y="35"/>
                        <a:pt x="11" y="34"/>
                        <a:pt x="12" y="34"/>
                      </a:cubicBezTo>
                      <a:close/>
                      <a:moveTo>
                        <a:pt x="11" y="31"/>
                      </a:moveTo>
                      <a:cubicBezTo>
                        <a:pt x="11" y="30"/>
                        <a:pt x="11" y="30"/>
                        <a:pt x="11" y="30"/>
                      </a:cubicBezTo>
                      <a:cubicBezTo>
                        <a:pt x="11" y="30"/>
                        <a:pt x="11" y="31"/>
                        <a:pt x="11" y="31"/>
                      </a:cubicBezTo>
                      <a:close/>
                      <a:moveTo>
                        <a:pt x="11" y="19"/>
                      </a:moveTo>
                      <a:cubicBezTo>
                        <a:pt x="11" y="19"/>
                        <a:pt x="11" y="19"/>
                        <a:pt x="11" y="19"/>
                      </a:cubicBezTo>
                      <a:cubicBezTo>
                        <a:pt x="11" y="19"/>
                        <a:pt x="11" y="19"/>
                        <a:pt x="11" y="18"/>
                      </a:cubicBezTo>
                      <a:cubicBezTo>
                        <a:pt x="11" y="18"/>
                        <a:pt x="11" y="18"/>
                        <a:pt x="11" y="18"/>
                      </a:cubicBezTo>
                      <a:cubicBezTo>
                        <a:pt x="11" y="19"/>
                        <a:pt x="11" y="19"/>
                        <a:pt x="11" y="20"/>
                      </a:cubicBezTo>
                      <a:cubicBezTo>
                        <a:pt x="11" y="20"/>
                        <a:pt x="11" y="20"/>
                        <a:pt x="11" y="19"/>
                      </a:cubicBezTo>
                      <a:close/>
                      <a:moveTo>
                        <a:pt x="12" y="17"/>
                      </a:moveTo>
                      <a:cubicBezTo>
                        <a:pt x="11" y="17"/>
                        <a:pt x="11" y="17"/>
                        <a:pt x="10" y="17"/>
                      </a:cubicBezTo>
                      <a:cubicBezTo>
                        <a:pt x="10" y="17"/>
                        <a:pt x="10" y="16"/>
                        <a:pt x="10" y="16"/>
                      </a:cubicBezTo>
                      <a:cubicBezTo>
                        <a:pt x="10" y="16"/>
                        <a:pt x="10" y="16"/>
                        <a:pt x="10" y="16"/>
                      </a:cubicBezTo>
                      <a:cubicBezTo>
                        <a:pt x="11" y="16"/>
                        <a:pt x="11" y="15"/>
                        <a:pt x="11" y="15"/>
                      </a:cubicBezTo>
                      <a:cubicBezTo>
                        <a:pt x="11" y="16"/>
                        <a:pt x="12" y="16"/>
                        <a:pt x="12" y="17"/>
                      </a:cubicBezTo>
                      <a:close/>
                      <a:moveTo>
                        <a:pt x="13" y="32"/>
                      </a:moveTo>
                      <a:cubicBezTo>
                        <a:pt x="12" y="32"/>
                        <a:pt x="12" y="32"/>
                        <a:pt x="12" y="32"/>
                      </a:cubicBezTo>
                      <a:cubicBezTo>
                        <a:pt x="12" y="32"/>
                        <a:pt x="12" y="32"/>
                        <a:pt x="12" y="32"/>
                      </a:cubicBezTo>
                      <a:cubicBezTo>
                        <a:pt x="12" y="32"/>
                        <a:pt x="12" y="31"/>
                        <a:pt x="13" y="32"/>
                      </a:cubicBezTo>
                      <a:close/>
                      <a:moveTo>
                        <a:pt x="12" y="25"/>
                      </a:moveTo>
                      <a:cubicBezTo>
                        <a:pt x="12" y="25"/>
                        <a:pt x="12" y="25"/>
                        <a:pt x="12" y="24"/>
                      </a:cubicBezTo>
                      <a:cubicBezTo>
                        <a:pt x="12" y="25"/>
                        <a:pt x="12" y="25"/>
                        <a:pt x="12" y="25"/>
                      </a:cubicBezTo>
                      <a:close/>
                      <a:moveTo>
                        <a:pt x="13" y="30"/>
                      </a:moveTo>
                      <a:cubicBezTo>
                        <a:pt x="13" y="31"/>
                        <a:pt x="13" y="30"/>
                        <a:pt x="12" y="30"/>
                      </a:cubicBezTo>
                      <a:cubicBezTo>
                        <a:pt x="12" y="30"/>
                        <a:pt x="13" y="30"/>
                        <a:pt x="13" y="30"/>
                      </a:cubicBezTo>
                      <a:close/>
                      <a:moveTo>
                        <a:pt x="15" y="30"/>
                      </a:moveTo>
                      <a:cubicBezTo>
                        <a:pt x="15" y="30"/>
                        <a:pt x="15" y="30"/>
                        <a:pt x="15" y="29"/>
                      </a:cubicBezTo>
                      <a:cubicBezTo>
                        <a:pt x="15" y="29"/>
                        <a:pt x="15" y="29"/>
                        <a:pt x="15" y="29"/>
                      </a:cubicBezTo>
                      <a:cubicBezTo>
                        <a:pt x="15" y="30"/>
                        <a:pt x="15" y="30"/>
                        <a:pt x="15" y="30"/>
                      </a:cubicBezTo>
                      <a:close/>
                      <a:moveTo>
                        <a:pt x="15" y="41"/>
                      </a:moveTo>
                      <a:cubicBezTo>
                        <a:pt x="15" y="41"/>
                        <a:pt x="15" y="41"/>
                        <a:pt x="16" y="41"/>
                      </a:cubicBezTo>
                      <a:cubicBezTo>
                        <a:pt x="16" y="41"/>
                        <a:pt x="16" y="41"/>
                        <a:pt x="16" y="41"/>
                      </a:cubicBezTo>
                      <a:cubicBezTo>
                        <a:pt x="15" y="41"/>
                        <a:pt x="15" y="41"/>
                        <a:pt x="15" y="41"/>
                      </a:cubicBezTo>
                      <a:close/>
                      <a:moveTo>
                        <a:pt x="14" y="39"/>
                      </a:moveTo>
                      <a:cubicBezTo>
                        <a:pt x="15" y="38"/>
                        <a:pt x="15" y="40"/>
                        <a:pt x="14" y="40"/>
                      </a:cubicBezTo>
                      <a:cubicBezTo>
                        <a:pt x="14" y="40"/>
                        <a:pt x="14" y="40"/>
                        <a:pt x="14" y="39"/>
                      </a:cubicBezTo>
                      <a:close/>
                      <a:moveTo>
                        <a:pt x="14" y="31"/>
                      </a:moveTo>
                      <a:cubicBezTo>
                        <a:pt x="14" y="31"/>
                        <a:pt x="14" y="30"/>
                        <a:pt x="14" y="30"/>
                      </a:cubicBezTo>
                      <a:cubicBezTo>
                        <a:pt x="15" y="30"/>
                        <a:pt x="15" y="31"/>
                        <a:pt x="14" y="31"/>
                      </a:cubicBezTo>
                      <a:close/>
                      <a:moveTo>
                        <a:pt x="13" y="40"/>
                      </a:moveTo>
                      <a:cubicBezTo>
                        <a:pt x="14" y="40"/>
                        <a:pt x="14" y="40"/>
                        <a:pt x="14" y="40"/>
                      </a:cubicBezTo>
                      <a:cubicBezTo>
                        <a:pt x="14" y="40"/>
                        <a:pt x="14" y="40"/>
                        <a:pt x="13" y="41"/>
                      </a:cubicBezTo>
                      <a:cubicBezTo>
                        <a:pt x="14" y="40"/>
                        <a:pt x="13" y="40"/>
                        <a:pt x="13" y="40"/>
                      </a:cubicBezTo>
                      <a:close/>
                      <a:moveTo>
                        <a:pt x="13" y="41"/>
                      </a:moveTo>
                      <a:cubicBezTo>
                        <a:pt x="13" y="41"/>
                        <a:pt x="13" y="41"/>
                        <a:pt x="13" y="41"/>
                      </a:cubicBezTo>
                      <a:cubicBezTo>
                        <a:pt x="13" y="41"/>
                        <a:pt x="13" y="41"/>
                        <a:pt x="13" y="41"/>
                      </a:cubicBezTo>
                      <a:cubicBezTo>
                        <a:pt x="13" y="41"/>
                        <a:pt x="13" y="41"/>
                        <a:pt x="13" y="41"/>
                      </a:cubicBezTo>
                      <a:cubicBezTo>
                        <a:pt x="13" y="41"/>
                        <a:pt x="13" y="41"/>
                        <a:pt x="13" y="41"/>
                      </a:cubicBezTo>
                      <a:close/>
                      <a:moveTo>
                        <a:pt x="13" y="46"/>
                      </a:moveTo>
                      <a:cubicBezTo>
                        <a:pt x="13" y="46"/>
                        <a:pt x="13" y="46"/>
                        <a:pt x="13" y="47"/>
                      </a:cubicBezTo>
                      <a:cubicBezTo>
                        <a:pt x="12" y="47"/>
                        <a:pt x="12" y="46"/>
                        <a:pt x="13" y="46"/>
                      </a:cubicBezTo>
                      <a:close/>
                      <a:moveTo>
                        <a:pt x="11" y="48"/>
                      </a:moveTo>
                      <a:cubicBezTo>
                        <a:pt x="12" y="47"/>
                        <a:pt x="12" y="47"/>
                        <a:pt x="12" y="47"/>
                      </a:cubicBezTo>
                      <a:cubicBezTo>
                        <a:pt x="12" y="47"/>
                        <a:pt x="12" y="47"/>
                        <a:pt x="11" y="48"/>
                      </a:cubicBezTo>
                      <a:close/>
                      <a:moveTo>
                        <a:pt x="10" y="45"/>
                      </a:moveTo>
                      <a:cubicBezTo>
                        <a:pt x="11" y="45"/>
                        <a:pt x="11" y="45"/>
                        <a:pt x="11" y="45"/>
                      </a:cubicBezTo>
                      <a:cubicBezTo>
                        <a:pt x="12" y="45"/>
                        <a:pt x="12" y="44"/>
                        <a:pt x="13" y="44"/>
                      </a:cubicBezTo>
                      <a:cubicBezTo>
                        <a:pt x="13" y="45"/>
                        <a:pt x="13" y="45"/>
                        <a:pt x="13" y="45"/>
                      </a:cubicBezTo>
                      <a:cubicBezTo>
                        <a:pt x="12" y="45"/>
                        <a:pt x="12" y="45"/>
                        <a:pt x="12" y="45"/>
                      </a:cubicBezTo>
                      <a:cubicBezTo>
                        <a:pt x="12" y="46"/>
                        <a:pt x="12" y="47"/>
                        <a:pt x="12" y="47"/>
                      </a:cubicBezTo>
                      <a:cubicBezTo>
                        <a:pt x="11" y="47"/>
                        <a:pt x="11" y="47"/>
                        <a:pt x="11" y="47"/>
                      </a:cubicBezTo>
                      <a:cubicBezTo>
                        <a:pt x="11" y="46"/>
                        <a:pt x="12" y="46"/>
                        <a:pt x="12" y="46"/>
                      </a:cubicBezTo>
                      <a:cubicBezTo>
                        <a:pt x="12" y="46"/>
                        <a:pt x="11" y="46"/>
                        <a:pt x="11" y="46"/>
                      </a:cubicBezTo>
                      <a:cubicBezTo>
                        <a:pt x="11" y="46"/>
                        <a:pt x="10" y="46"/>
                        <a:pt x="10" y="45"/>
                      </a:cubicBezTo>
                      <a:close/>
                      <a:moveTo>
                        <a:pt x="9" y="47"/>
                      </a:moveTo>
                      <a:cubicBezTo>
                        <a:pt x="9" y="46"/>
                        <a:pt x="9" y="47"/>
                        <a:pt x="9" y="47"/>
                      </a:cubicBezTo>
                      <a:cubicBezTo>
                        <a:pt x="9" y="46"/>
                        <a:pt x="9" y="46"/>
                        <a:pt x="10" y="46"/>
                      </a:cubicBezTo>
                      <a:cubicBezTo>
                        <a:pt x="10" y="46"/>
                        <a:pt x="9" y="47"/>
                        <a:pt x="10" y="47"/>
                      </a:cubicBezTo>
                      <a:cubicBezTo>
                        <a:pt x="10" y="47"/>
                        <a:pt x="10" y="46"/>
                        <a:pt x="10" y="46"/>
                      </a:cubicBezTo>
                      <a:cubicBezTo>
                        <a:pt x="10" y="46"/>
                        <a:pt x="10" y="47"/>
                        <a:pt x="11" y="47"/>
                      </a:cubicBezTo>
                      <a:cubicBezTo>
                        <a:pt x="11" y="47"/>
                        <a:pt x="11" y="47"/>
                        <a:pt x="11" y="48"/>
                      </a:cubicBezTo>
                      <a:cubicBezTo>
                        <a:pt x="10" y="47"/>
                        <a:pt x="10" y="47"/>
                        <a:pt x="10" y="47"/>
                      </a:cubicBezTo>
                      <a:cubicBezTo>
                        <a:pt x="10" y="47"/>
                        <a:pt x="10" y="47"/>
                        <a:pt x="10" y="47"/>
                      </a:cubicBezTo>
                      <a:cubicBezTo>
                        <a:pt x="10" y="48"/>
                        <a:pt x="10" y="48"/>
                        <a:pt x="10" y="48"/>
                      </a:cubicBezTo>
                      <a:cubicBezTo>
                        <a:pt x="9" y="49"/>
                        <a:pt x="8" y="48"/>
                        <a:pt x="9" y="47"/>
                      </a:cubicBezTo>
                      <a:close/>
                      <a:moveTo>
                        <a:pt x="8" y="45"/>
                      </a:moveTo>
                      <a:cubicBezTo>
                        <a:pt x="8" y="44"/>
                        <a:pt x="9" y="45"/>
                        <a:pt x="9" y="44"/>
                      </a:cubicBezTo>
                      <a:cubicBezTo>
                        <a:pt x="9" y="45"/>
                        <a:pt x="8" y="45"/>
                        <a:pt x="8" y="45"/>
                      </a:cubicBezTo>
                      <a:close/>
                      <a:moveTo>
                        <a:pt x="7" y="49"/>
                      </a:moveTo>
                      <a:cubicBezTo>
                        <a:pt x="8" y="48"/>
                        <a:pt x="8" y="47"/>
                        <a:pt x="8" y="47"/>
                      </a:cubicBezTo>
                      <a:cubicBezTo>
                        <a:pt x="8" y="48"/>
                        <a:pt x="8" y="48"/>
                        <a:pt x="8" y="49"/>
                      </a:cubicBezTo>
                      <a:cubicBezTo>
                        <a:pt x="7" y="49"/>
                        <a:pt x="7" y="49"/>
                        <a:pt x="7" y="49"/>
                      </a:cubicBezTo>
                      <a:close/>
                      <a:moveTo>
                        <a:pt x="7" y="49"/>
                      </a:moveTo>
                      <a:cubicBezTo>
                        <a:pt x="7" y="49"/>
                        <a:pt x="7" y="50"/>
                        <a:pt x="6" y="50"/>
                      </a:cubicBezTo>
                      <a:cubicBezTo>
                        <a:pt x="6" y="50"/>
                        <a:pt x="7" y="49"/>
                        <a:pt x="7" y="49"/>
                      </a:cubicBezTo>
                      <a:close/>
                      <a:moveTo>
                        <a:pt x="6" y="49"/>
                      </a:moveTo>
                      <a:cubicBezTo>
                        <a:pt x="6" y="49"/>
                        <a:pt x="6" y="49"/>
                        <a:pt x="6" y="48"/>
                      </a:cubicBezTo>
                      <a:cubicBezTo>
                        <a:pt x="7" y="49"/>
                        <a:pt x="7" y="48"/>
                        <a:pt x="7" y="49"/>
                      </a:cubicBezTo>
                      <a:cubicBezTo>
                        <a:pt x="7" y="49"/>
                        <a:pt x="6" y="49"/>
                        <a:pt x="6" y="49"/>
                      </a:cubicBezTo>
                      <a:cubicBezTo>
                        <a:pt x="6" y="50"/>
                        <a:pt x="6" y="50"/>
                        <a:pt x="6" y="50"/>
                      </a:cubicBezTo>
                      <a:cubicBezTo>
                        <a:pt x="6" y="50"/>
                        <a:pt x="6" y="50"/>
                        <a:pt x="6" y="49"/>
                      </a:cubicBezTo>
                      <a:close/>
                      <a:moveTo>
                        <a:pt x="5" y="48"/>
                      </a:moveTo>
                      <a:cubicBezTo>
                        <a:pt x="5" y="48"/>
                        <a:pt x="5" y="48"/>
                        <a:pt x="5" y="47"/>
                      </a:cubicBezTo>
                      <a:cubicBezTo>
                        <a:pt x="5" y="48"/>
                        <a:pt x="6" y="48"/>
                        <a:pt x="6" y="48"/>
                      </a:cubicBezTo>
                      <a:cubicBezTo>
                        <a:pt x="6" y="49"/>
                        <a:pt x="5" y="48"/>
                        <a:pt x="5" y="48"/>
                      </a:cubicBezTo>
                      <a:close/>
                      <a:moveTo>
                        <a:pt x="5" y="39"/>
                      </a:moveTo>
                      <a:cubicBezTo>
                        <a:pt x="4" y="39"/>
                        <a:pt x="4" y="39"/>
                        <a:pt x="4" y="39"/>
                      </a:cubicBezTo>
                      <a:cubicBezTo>
                        <a:pt x="4" y="39"/>
                        <a:pt x="5" y="38"/>
                        <a:pt x="5" y="39"/>
                      </a:cubicBezTo>
                      <a:cubicBezTo>
                        <a:pt x="5" y="39"/>
                        <a:pt x="5" y="39"/>
                        <a:pt x="5" y="39"/>
                      </a:cubicBezTo>
                      <a:close/>
                      <a:moveTo>
                        <a:pt x="4" y="43"/>
                      </a:moveTo>
                      <a:cubicBezTo>
                        <a:pt x="4" y="44"/>
                        <a:pt x="4" y="43"/>
                        <a:pt x="4" y="43"/>
                      </a:cubicBezTo>
                      <a:cubicBezTo>
                        <a:pt x="4" y="43"/>
                        <a:pt x="5" y="43"/>
                        <a:pt x="4" y="43"/>
                      </a:cubicBezTo>
                      <a:close/>
                      <a:moveTo>
                        <a:pt x="5" y="44"/>
                      </a:moveTo>
                      <a:cubicBezTo>
                        <a:pt x="5" y="45"/>
                        <a:pt x="5" y="45"/>
                        <a:pt x="4" y="45"/>
                      </a:cubicBezTo>
                      <a:cubicBezTo>
                        <a:pt x="4" y="45"/>
                        <a:pt x="4" y="46"/>
                        <a:pt x="4" y="46"/>
                      </a:cubicBezTo>
                      <a:cubicBezTo>
                        <a:pt x="4" y="46"/>
                        <a:pt x="4" y="45"/>
                        <a:pt x="4" y="45"/>
                      </a:cubicBezTo>
                      <a:cubicBezTo>
                        <a:pt x="4" y="45"/>
                        <a:pt x="4" y="44"/>
                        <a:pt x="5" y="44"/>
                      </a:cubicBezTo>
                      <a:close/>
                      <a:moveTo>
                        <a:pt x="4" y="49"/>
                      </a:moveTo>
                      <a:cubicBezTo>
                        <a:pt x="4" y="49"/>
                        <a:pt x="4" y="48"/>
                        <a:pt x="5" y="48"/>
                      </a:cubicBezTo>
                      <a:cubicBezTo>
                        <a:pt x="4" y="48"/>
                        <a:pt x="5" y="49"/>
                        <a:pt x="4" y="49"/>
                      </a:cubicBezTo>
                      <a:cubicBezTo>
                        <a:pt x="4" y="49"/>
                        <a:pt x="4" y="49"/>
                        <a:pt x="4" y="49"/>
                      </a:cubicBezTo>
                      <a:close/>
                      <a:moveTo>
                        <a:pt x="3" y="48"/>
                      </a:moveTo>
                      <a:cubicBezTo>
                        <a:pt x="4" y="48"/>
                        <a:pt x="4" y="48"/>
                        <a:pt x="4" y="47"/>
                      </a:cubicBezTo>
                      <a:cubicBezTo>
                        <a:pt x="4" y="48"/>
                        <a:pt x="3" y="49"/>
                        <a:pt x="3" y="48"/>
                      </a:cubicBezTo>
                      <a:close/>
                      <a:moveTo>
                        <a:pt x="3" y="47"/>
                      </a:moveTo>
                      <a:cubicBezTo>
                        <a:pt x="4" y="47"/>
                        <a:pt x="4" y="47"/>
                        <a:pt x="4" y="47"/>
                      </a:cubicBezTo>
                      <a:cubicBezTo>
                        <a:pt x="4" y="47"/>
                        <a:pt x="3" y="47"/>
                        <a:pt x="3" y="47"/>
                      </a:cubicBezTo>
                      <a:close/>
                      <a:moveTo>
                        <a:pt x="3" y="48"/>
                      </a:moveTo>
                      <a:cubicBezTo>
                        <a:pt x="3" y="48"/>
                        <a:pt x="3" y="48"/>
                        <a:pt x="3" y="47"/>
                      </a:cubicBezTo>
                      <a:cubicBezTo>
                        <a:pt x="3" y="48"/>
                        <a:pt x="3" y="48"/>
                        <a:pt x="3" y="48"/>
                      </a:cubicBezTo>
                      <a:cubicBezTo>
                        <a:pt x="3" y="48"/>
                        <a:pt x="3" y="48"/>
                        <a:pt x="3" y="48"/>
                      </a:cubicBezTo>
                      <a:close/>
                      <a:moveTo>
                        <a:pt x="2" y="46"/>
                      </a:moveTo>
                      <a:cubicBezTo>
                        <a:pt x="2" y="45"/>
                        <a:pt x="3" y="45"/>
                        <a:pt x="3" y="45"/>
                      </a:cubicBezTo>
                      <a:cubicBezTo>
                        <a:pt x="3" y="46"/>
                        <a:pt x="3" y="46"/>
                        <a:pt x="3" y="47"/>
                      </a:cubicBezTo>
                      <a:cubicBezTo>
                        <a:pt x="2" y="47"/>
                        <a:pt x="2" y="46"/>
                        <a:pt x="2" y="46"/>
                      </a:cubicBezTo>
                      <a:close/>
                      <a:moveTo>
                        <a:pt x="2" y="44"/>
                      </a:moveTo>
                      <a:cubicBezTo>
                        <a:pt x="2" y="44"/>
                        <a:pt x="2" y="44"/>
                        <a:pt x="2" y="44"/>
                      </a:cubicBezTo>
                      <a:cubicBezTo>
                        <a:pt x="2" y="44"/>
                        <a:pt x="2" y="44"/>
                        <a:pt x="2" y="44"/>
                      </a:cubicBezTo>
                      <a:cubicBezTo>
                        <a:pt x="2" y="44"/>
                        <a:pt x="2" y="44"/>
                        <a:pt x="2" y="44"/>
                      </a:cubicBezTo>
                      <a:close/>
                      <a:moveTo>
                        <a:pt x="2" y="40"/>
                      </a:moveTo>
                      <a:cubicBezTo>
                        <a:pt x="2" y="40"/>
                        <a:pt x="2" y="39"/>
                        <a:pt x="2" y="39"/>
                      </a:cubicBezTo>
                      <a:cubicBezTo>
                        <a:pt x="2" y="39"/>
                        <a:pt x="2" y="40"/>
                        <a:pt x="2" y="40"/>
                      </a:cubicBezTo>
                      <a:cubicBezTo>
                        <a:pt x="2" y="40"/>
                        <a:pt x="2" y="40"/>
                        <a:pt x="2" y="40"/>
                      </a:cubicBezTo>
                      <a:close/>
                      <a:moveTo>
                        <a:pt x="2" y="21"/>
                      </a:moveTo>
                      <a:cubicBezTo>
                        <a:pt x="2" y="21"/>
                        <a:pt x="2" y="22"/>
                        <a:pt x="2" y="22"/>
                      </a:cubicBezTo>
                      <a:cubicBezTo>
                        <a:pt x="2" y="22"/>
                        <a:pt x="2" y="22"/>
                        <a:pt x="1" y="23"/>
                      </a:cubicBezTo>
                      <a:cubicBezTo>
                        <a:pt x="1" y="22"/>
                        <a:pt x="1" y="21"/>
                        <a:pt x="2" y="21"/>
                      </a:cubicBezTo>
                      <a:close/>
                      <a:moveTo>
                        <a:pt x="1" y="18"/>
                      </a:moveTo>
                      <a:cubicBezTo>
                        <a:pt x="1" y="18"/>
                        <a:pt x="2" y="18"/>
                        <a:pt x="1" y="18"/>
                      </a:cubicBezTo>
                      <a:cubicBezTo>
                        <a:pt x="1" y="18"/>
                        <a:pt x="1" y="18"/>
                        <a:pt x="1" y="18"/>
                      </a:cubicBezTo>
                      <a:close/>
                    </a:path>
                  </a:pathLst>
                </a:custGeom>
                <a:solidFill>
                  <a:srgbClr val="FFFFFF">
                    <a:alpha val="100000"/>
                  </a:srgbClr>
                </a:solidFill>
                <a:ln w="7938">
                  <a:noFill/>
                </a:ln>
              </p:spPr>
              <p:txBody>
                <a:bodyPr/>
                <a:lstStyle/>
                <a:p>
                  <a:endParaRPr lang="zh-CN" altLang="en-US"/>
                </a:p>
              </p:txBody>
            </p:sp>
            <p:sp>
              <p:nvSpPr>
                <p:cNvPr id="1049324" name="任意多边形 11291"/>
                <p:cNvSpPr>
                  <a:spLocks noEditPoints="1"/>
                </p:cNvSpPr>
                <p:nvPr/>
              </p:nvSpPr>
              <p:spPr>
                <a:xfrm>
                  <a:off x="5547" y="3608"/>
                  <a:ext cx="77" cy="106"/>
                </a:xfrm>
                <a:custGeom>
                  <a:avLst/>
                  <a:gdLst/>
                  <a:ahLst/>
                  <a:cxnLst/>
                  <a:rect l="0" t="0" r="r" b="b"/>
                  <a:pathLst>
                    <a:path w="37" h="51">
                      <a:moveTo>
                        <a:pt x="1" y="49"/>
                      </a:moveTo>
                      <a:cubicBezTo>
                        <a:pt x="1" y="49"/>
                        <a:pt x="1" y="50"/>
                        <a:pt x="1" y="51"/>
                      </a:cubicBezTo>
                      <a:cubicBezTo>
                        <a:pt x="2" y="50"/>
                        <a:pt x="3" y="50"/>
                        <a:pt x="5" y="49"/>
                      </a:cubicBezTo>
                      <a:cubicBezTo>
                        <a:pt x="5" y="49"/>
                        <a:pt x="5" y="48"/>
                        <a:pt x="5" y="48"/>
                      </a:cubicBezTo>
                      <a:cubicBezTo>
                        <a:pt x="6" y="48"/>
                        <a:pt x="6" y="48"/>
                        <a:pt x="6" y="47"/>
                      </a:cubicBezTo>
                      <a:cubicBezTo>
                        <a:pt x="6" y="47"/>
                        <a:pt x="6" y="47"/>
                        <a:pt x="6" y="47"/>
                      </a:cubicBezTo>
                      <a:cubicBezTo>
                        <a:pt x="6" y="47"/>
                        <a:pt x="5" y="47"/>
                        <a:pt x="5" y="47"/>
                      </a:cubicBezTo>
                      <a:cubicBezTo>
                        <a:pt x="5" y="47"/>
                        <a:pt x="5" y="47"/>
                        <a:pt x="5" y="46"/>
                      </a:cubicBezTo>
                      <a:cubicBezTo>
                        <a:pt x="5" y="45"/>
                        <a:pt x="5" y="46"/>
                        <a:pt x="6" y="45"/>
                      </a:cubicBezTo>
                      <a:cubicBezTo>
                        <a:pt x="6" y="45"/>
                        <a:pt x="5" y="46"/>
                        <a:pt x="5" y="45"/>
                      </a:cubicBezTo>
                      <a:cubicBezTo>
                        <a:pt x="5" y="44"/>
                        <a:pt x="6" y="45"/>
                        <a:pt x="6" y="45"/>
                      </a:cubicBezTo>
                      <a:cubicBezTo>
                        <a:pt x="5" y="44"/>
                        <a:pt x="6" y="44"/>
                        <a:pt x="6" y="43"/>
                      </a:cubicBezTo>
                      <a:cubicBezTo>
                        <a:pt x="7" y="43"/>
                        <a:pt x="7" y="43"/>
                        <a:pt x="8" y="42"/>
                      </a:cubicBezTo>
                      <a:cubicBezTo>
                        <a:pt x="8" y="43"/>
                        <a:pt x="7" y="43"/>
                        <a:pt x="7" y="43"/>
                      </a:cubicBezTo>
                      <a:cubicBezTo>
                        <a:pt x="7" y="43"/>
                        <a:pt x="7" y="44"/>
                        <a:pt x="7" y="45"/>
                      </a:cubicBezTo>
                      <a:cubicBezTo>
                        <a:pt x="7" y="45"/>
                        <a:pt x="7" y="46"/>
                        <a:pt x="8" y="46"/>
                      </a:cubicBezTo>
                      <a:cubicBezTo>
                        <a:pt x="7" y="46"/>
                        <a:pt x="7" y="47"/>
                        <a:pt x="7" y="48"/>
                      </a:cubicBezTo>
                      <a:cubicBezTo>
                        <a:pt x="9" y="48"/>
                        <a:pt x="12" y="46"/>
                        <a:pt x="14" y="45"/>
                      </a:cubicBezTo>
                      <a:cubicBezTo>
                        <a:pt x="17" y="44"/>
                        <a:pt x="20" y="43"/>
                        <a:pt x="22" y="41"/>
                      </a:cubicBezTo>
                      <a:cubicBezTo>
                        <a:pt x="23" y="41"/>
                        <a:pt x="23" y="41"/>
                        <a:pt x="23" y="41"/>
                      </a:cubicBezTo>
                      <a:cubicBezTo>
                        <a:pt x="23" y="40"/>
                        <a:pt x="23" y="41"/>
                        <a:pt x="23" y="41"/>
                      </a:cubicBezTo>
                      <a:cubicBezTo>
                        <a:pt x="23" y="40"/>
                        <a:pt x="23" y="40"/>
                        <a:pt x="23" y="40"/>
                      </a:cubicBezTo>
                      <a:cubicBezTo>
                        <a:pt x="23" y="40"/>
                        <a:pt x="23" y="40"/>
                        <a:pt x="24" y="40"/>
                      </a:cubicBezTo>
                      <a:cubicBezTo>
                        <a:pt x="24" y="40"/>
                        <a:pt x="23" y="40"/>
                        <a:pt x="24" y="41"/>
                      </a:cubicBezTo>
                      <a:cubicBezTo>
                        <a:pt x="25" y="40"/>
                        <a:pt x="26" y="40"/>
                        <a:pt x="27" y="39"/>
                      </a:cubicBezTo>
                      <a:cubicBezTo>
                        <a:pt x="28" y="39"/>
                        <a:pt x="28" y="39"/>
                        <a:pt x="28" y="39"/>
                      </a:cubicBezTo>
                      <a:cubicBezTo>
                        <a:pt x="31" y="37"/>
                        <a:pt x="33" y="37"/>
                        <a:pt x="36" y="35"/>
                      </a:cubicBezTo>
                      <a:cubicBezTo>
                        <a:pt x="36" y="35"/>
                        <a:pt x="36" y="35"/>
                        <a:pt x="36" y="35"/>
                      </a:cubicBezTo>
                      <a:cubicBezTo>
                        <a:pt x="36" y="32"/>
                        <a:pt x="36" y="29"/>
                        <a:pt x="36" y="26"/>
                      </a:cubicBezTo>
                      <a:cubicBezTo>
                        <a:pt x="36" y="26"/>
                        <a:pt x="36" y="26"/>
                        <a:pt x="36" y="26"/>
                      </a:cubicBezTo>
                      <a:cubicBezTo>
                        <a:pt x="36" y="23"/>
                        <a:pt x="36" y="19"/>
                        <a:pt x="37" y="16"/>
                      </a:cubicBezTo>
                      <a:cubicBezTo>
                        <a:pt x="37" y="12"/>
                        <a:pt x="37" y="7"/>
                        <a:pt x="37" y="3"/>
                      </a:cubicBezTo>
                      <a:cubicBezTo>
                        <a:pt x="37" y="2"/>
                        <a:pt x="37" y="0"/>
                        <a:pt x="36" y="0"/>
                      </a:cubicBezTo>
                      <a:cubicBezTo>
                        <a:pt x="35" y="0"/>
                        <a:pt x="34" y="1"/>
                        <a:pt x="33" y="2"/>
                      </a:cubicBezTo>
                      <a:cubicBezTo>
                        <a:pt x="33" y="2"/>
                        <a:pt x="33" y="1"/>
                        <a:pt x="32" y="2"/>
                      </a:cubicBezTo>
                      <a:cubicBezTo>
                        <a:pt x="30" y="3"/>
                        <a:pt x="27" y="3"/>
                        <a:pt x="24" y="5"/>
                      </a:cubicBezTo>
                      <a:cubicBezTo>
                        <a:pt x="21" y="6"/>
                        <a:pt x="19" y="7"/>
                        <a:pt x="16" y="8"/>
                      </a:cubicBezTo>
                      <a:cubicBezTo>
                        <a:pt x="16" y="8"/>
                        <a:pt x="15" y="9"/>
                        <a:pt x="14" y="9"/>
                      </a:cubicBezTo>
                      <a:cubicBezTo>
                        <a:pt x="13" y="9"/>
                        <a:pt x="11" y="10"/>
                        <a:pt x="9" y="11"/>
                      </a:cubicBezTo>
                      <a:cubicBezTo>
                        <a:pt x="9" y="11"/>
                        <a:pt x="8" y="11"/>
                        <a:pt x="7" y="12"/>
                      </a:cubicBezTo>
                      <a:cubicBezTo>
                        <a:pt x="7" y="12"/>
                        <a:pt x="7" y="12"/>
                        <a:pt x="7" y="12"/>
                      </a:cubicBezTo>
                      <a:cubicBezTo>
                        <a:pt x="5" y="13"/>
                        <a:pt x="3" y="13"/>
                        <a:pt x="2" y="14"/>
                      </a:cubicBezTo>
                      <a:cubicBezTo>
                        <a:pt x="2" y="15"/>
                        <a:pt x="1" y="16"/>
                        <a:pt x="1" y="16"/>
                      </a:cubicBezTo>
                      <a:cubicBezTo>
                        <a:pt x="1" y="19"/>
                        <a:pt x="1" y="21"/>
                        <a:pt x="1" y="23"/>
                      </a:cubicBezTo>
                      <a:cubicBezTo>
                        <a:pt x="1" y="25"/>
                        <a:pt x="0" y="27"/>
                        <a:pt x="1" y="28"/>
                      </a:cubicBezTo>
                      <a:cubicBezTo>
                        <a:pt x="1" y="30"/>
                        <a:pt x="0" y="33"/>
                        <a:pt x="1" y="34"/>
                      </a:cubicBezTo>
                      <a:cubicBezTo>
                        <a:pt x="1" y="36"/>
                        <a:pt x="1" y="38"/>
                        <a:pt x="1" y="40"/>
                      </a:cubicBezTo>
                      <a:cubicBezTo>
                        <a:pt x="1" y="41"/>
                        <a:pt x="1" y="42"/>
                        <a:pt x="1" y="43"/>
                      </a:cubicBezTo>
                      <a:cubicBezTo>
                        <a:pt x="1" y="44"/>
                        <a:pt x="1" y="47"/>
                        <a:pt x="1" y="49"/>
                      </a:cubicBezTo>
                      <a:close/>
                      <a:moveTo>
                        <a:pt x="32" y="8"/>
                      </a:moveTo>
                      <a:cubicBezTo>
                        <a:pt x="31" y="8"/>
                        <a:pt x="31" y="8"/>
                        <a:pt x="31" y="8"/>
                      </a:cubicBezTo>
                      <a:cubicBezTo>
                        <a:pt x="31" y="8"/>
                        <a:pt x="31" y="8"/>
                        <a:pt x="32" y="7"/>
                      </a:cubicBezTo>
                      <a:cubicBezTo>
                        <a:pt x="31" y="8"/>
                        <a:pt x="32" y="8"/>
                        <a:pt x="32" y="8"/>
                      </a:cubicBezTo>
                      <a:close/>
                      <a:moveTo>
                        <a:pt x="32" y="9"/>
                      </a:moveTo>
                      <a:cubicBezTo>
                        <a:pt x="32" y="9"/>
                        <a:pt x="32" y="8"/>
                        <a:pt x="32" y="8"/>
                      </a:cubicBezTo>
                      <a:cubicBezTo>
                        <a:pt x="32" y="8"/>
                        <a:pt x="33" y="9"/>
                        <a:pt x="32" y="9"/>
                      </a:cubicBezTo>
                      <a:close/>
                      <a:moveTo>
                        <a:pt x="32" y="12"/>
                      </a:moveTo>
                      <a:cubicBezTo>
                        <a:pt x="32" y="12"/>
                        <a:pt x="32" y="11"/>
                        <a:pt x="32" y="11"/>
                      </a:cubicBezTo>
                      <a:cubicBezTo>
                        <a:pt x="32" y="11"/>
                        <a:pt x="32" y="12"/>
                        <a:pt x="32" y="12"/>
                      </a:cubicBezTo>
                      <a:cubicBezTo>
                        <a:pt x="32" y="12"/>
                        <a:pt x="32" y="12"/>
                        <a:pt x="32" y="12"/>
                      </a:cubicBezTo>
                      <a:close/>
                      <a:moveTo>
                        <a:pt x="30" y="11"/>
                      </a:moveTo>
                      <a:cubicBezTo>
                        <a:pt x="30" y="11"/>
                        <a:pt x="31" y="11"/>
                        <a:pt x="31" y="11"/>
                      </a:cubicBezTo>
                      <a:cubicBezTo>
                        <a:pt x="31" y="10"/>
                        <a:pt x="30" y="10"/>
                        <a:pt x="31" y="10"/>
                      </a:cubicBezTo>
                      <a:cubicBezTo>
                        <a:pt x="31" y="10"/>
                        <a:pt x="31" y="9"/>
                        <a:pt x="31" y="10"/>
                      </a:cubicBezTo>
                      <a:cubicBezTo>
                        <a:pt x="31" y="10"/>
                        <a:pt x="31" y="10"/>
                        <a:pt x="31" y="11"/>
                      </a:cubicBezTo>
                      <a:cubicBezTo>
                        <a:pt x="31" y="11"/>
                        <a:pt x="30" y="12"/>
                        <a:pt x="30" y="11"/>
                      </a:cubicBezTo>
                      <a:close/>
                      <a:moveTo>
                        <a:pt x="30" y="5"/>
                      </a:moveTo>
                      <a:cubicBezTo>
                        <a:pt x="30" y="5"/>
                        <a:pt x="30" y="6"/>
                        <a:pt x="30" y="6"/>
                      </a:cubicBezTo>
                      <a:cubicBezTo>
                        <a:pt x="30" y="6"/>
                        <a:pt x="30" y="6"/>
                        <a:pt x="30" y="5"/>
                      </a:cubicBezTo>
                      <a:close/>
                      <a:moveTo>
                        <a:pt x="13" y="29"/>
                      </a:moveTo>
                      <a:cubicBezTo>
                        <a:pt x="13" y="29"/>
                        <a:pt x="12" y="30"/>
                        <a:pt x="12" y="29"/>
                      </a:cubicBezTo>
                      <a:cubicBezTo>
                        <a:pt x="12" y="29"/>
                        <a:pt x="13" y="29"/>
                        <a:pt x="13" y="29"/>
                      </a:cubicBezTo>
                      <a:close/>
                      <a:moveTo>
                        <a:pt x="20" y="13"/>
                      </a:moveTo>
                      <a:cubicBezTo>
                        <a:pt x="21" y="13"/>
                        <a:pt x="22" y="13"/>
                        <a:pt x="22" y="14"/>
                      </a:cubicBezTo>
                      <a:cubicBezTo>
                        <a:pt x="23" y="15"/>
                        <a:pt x="22" y="17"/>
                        <a:pt x="22" y="18"/>
                      </a:cubicBezTo>
                      <a:cubicBezTo>
                        <a:pt x="21" y="19"/>
                        <a:pt x="20" y="20"/>
                        <a:pt x="20" y="20"/>
                      </a:cubicBezTo>
                      <a:cubicBezTo>
                        <a:pt x="20" y="21"/>
                        <a:pt x="21" y="20"/>
                        <a:pt x="22" y="21"/>
                      </a:cubicBezTo>
                      <a:cubicBezTo>
                        <a:pt x="23" y="22"/>
                        <a:pt x="23" y="24"/>
                        <a:pt x="21" y="26"/>
                      </a:cubicBezTo>
                      <a:cubicBezTo>
                        <a:pt x="20" y="27"/>
                        <a:pt x="20" y="28"/>
                        <a:pt x="19" y="28"/>
                      </a:cubicBezTo>
                      <a:cubicBezTo>
                        <a:pt x="17" y="30"/>
                        <a:pt x="15" y="30"/>
                        <a:pt x="14" y="29"/>
                      </a:cubicBezTo>
                      <a:cubicBezTo>
                        <a:pt x="14" y="29"/>
                        <a:pt x="13" y="27"/>
                        <a:pt x="14" y="25"/>
                      </a:cubicBezTo>
                      <a:cubicBezTo>
                        <a:pt x="14" y="25"/>
                        <a:pt x="14" y="25"/>
                        <a:pt x="14" y="25"/>
                      </a:cubicBezTo>
                      <a:cubicBezTo>
                        <a:pt x="15" y="23"/>
                        <a:pt x="15" y="23"/>
                        <a:pt x="16" y="22"/>
                      </a:cubicBezTo>
                      <a:cubicBezTo>
                        <a:pt x="15" y="21"/>
                        <a:pt x="14" y="21"/>
                        <a:pt x="14" y="19"/>
                      </a:cubicBezTo>
                      <a:cubicBezTo>
                        <a:pt x="14" y="17"/>
                        <a:pt x="15" y="16"/>
                        <a:pt x="16" y="15"/>
                      </a:cubicBezTo>
                      <a:cubicBezTo>
                        <a:pt x="17" y="14"/>
                        <a:pt x="19" y="13"/>
                        <a:pt x="20" y="13"/>
                      </a:cubicBezTo>
                      <a:close/>
                      <a:moveTo>
                        <a:pt x="13" y="34"/>
                      </a:moveTo>
                      <a:cubicBezTo>
                        <a:pt x="14" y="34"/>
                        <a:pt x="14" y="34"/>
                        <a:pt x="14" y="34"/>
                      </a:cubicBezTo>
                      <a:cubicBezTo>
                        <a:pt x="14" y="35"/>
                        <a:pt x="13" y="35"/>
                        <a:pt x="13" y="34"/>
                      </a:cubicBezTo>
                      <a:close/>
                      <a:moveTo>
                        <a:pt x="22" y="11"/>
                      </a:moveTo>
                      <a:cubicBezTo>
                        <a:pt x="22" y="12"/>
                        <a:pt x="22" y="11"/>
                        <a:pt x="22" y="11"/>
                      </a:cubicBezTo>
                      <a:cubicBezTo>
                        <a:pt x="22" y="11"/>
                        <a:pt x="22" y="11"/>
                        <a:pt x="22" y="11"/>
                      </a:cubicBezTo>
                      <a:close/>
                      <a:moveTo>
                        <a:pt x="24" y="10"/>
                      </a:moveTo>
                      <a:cubicBezTo>
                        <a:pt x="24" y="10"/>
                        <a:pt x="24" y="10"/>
                        <a:pt x="23" y="11"/>
                      </a:cubicBezTo>
                      <a:cubicBezTo>
                        <a:pt x="23" y="10"/>
                        <a:pt x="23" y="10"/>
                        <a:pt x="23" y="10"/>
                      </a:cubicBezTo>
                      <a:cubicBezTo>
                        <a:pt x="24" y="10"/>
                        <a:pt x="24" y="10"/>
                        <a:pt x="24" y="10"/>
                      </a:cubicBezTo>
                      <a:close/>
                      <a:moveTo>
                        <a:pt x="24" y="8"/>
                      </a:moveTo>
                      <a:cubicBezTo>
                        <a:pt x="24" y="8"/>
                        <a:pt x="24" y="8"/>
                        <a:pt x="24" y="7"/>
                      </a:cubicBezTo>
                      <a:cubicBezTo>
                        <a:pt x="25" y="7"/>
                        <a:pt x="24" y="8"/>
                        <a:pt x="24" y="8"/>
                      </a:cubicBezTo>
                      <a:close/>
                      <a:moveTo>
                        <a:pt x="26" y="31"/>
                      </a:moveTo>
                      <a:cubicBezTo>
                        <a:pt x="25" y="32"/>
                        <a:pt x="23" y="34"/>
                        <a:pt x="21" y="34"/>
                      </a:cubicBezTo>
                      <a:cubicBezTo>
                        <a:pt x="18" y="36"/>
                        <a:pt x="14" y="37"/>
                        <a:pt x="11" y="39"/>
                      </a:cubicBezTo>
                      <a:cubicBezTo>
                        <a:pt x="11" y="38"/>
                        <a:pt x="10" y="39"/>
                        <a:pt x="9" y="39"/>
                      </a:cubicBezTo>
                      <a:cubicBezTo>
                        <a:pt x="9" y="38"/>
                        <a:pt x="9" y="37"/>
                        <a:pt x="10" y="37"/>
                      </a:cubicBezTo>
                      <a:cubicBezTo>
                        <a:pt x="15" y="35"/>
                        <a:pt x="20" y="32"/>
                        <a:pt x="26" y="30"/>
                      </a:cubicBezTo>
                      <a:cubicBezTo>
                        <a:pt x="27" y="30"/>
                        <a:pt x="27" y="31"/>
                        <a:pt x="26" y="31"/>
                      </a:cubicBezTo>
                      <a:close/>
                      <a:moveTo>
                        <a:pt x="10" y="44"/>
                      </a:moveTo>
                      <a:cubicBezTo>
                        <a:pt x="10" y="44"/>
                        <a:pt x="10" y="45"/>
                        <a:pt x="10" y="45"/>
                      </a:cubicBezTo>
                      <a:cubicBezTo>
                        <a:pt x="10" y="45"/>
                        <a:pt x="9" y="45"/>
                        <a:pt x="10" y="44"/>
                      </a:cubicBezTo>
                      <a:close/>
                      <a:moveTo>
                        <a:pt x="10" y="41"/>
                      </a:moveTo>
                      <a:cubicBezTo>
                        <a:pt x="10" y="41"/>
                        <a:pt x="11" y="41"/>
                        <a:pt x="11" y="41"/>
                      </a:cubicBezTo>
                      <a:cubicBezTo>
                        <a:pt x="12" y="40"/>
                        <a:pt x="14" y="39"/>
                        <a:pt x="15" y="39"/>
                      </a:cubicBezTo>
                      <a:cubicBezTo>
                        <a:pt x="16" y="39"/>
                        <a:pt x="16" y="39"/>
                        <a:pt x="16" y="39"/>
                      </a:cubicBezTo>
                      <a:cubicBezTo>
                        <a:pt x="17" y="39"/>
                        <a:pt x="17" y="38"/>
                        <a:pt x="18" y="38"/>
                      </a:cubicBezTo>
                      <a:cubicBezTo>
                        <a:pt x="21" y="37"/>
                        <a:pt x="24" y="35"/>
                        <a:pt x="26" y="35"/>
                      </a:cubicBezTo>
                      <a:cubicBezTo>
                        <a:pt x="26" y="35"/>
                        <a:pt x="26" y="36"/>
                        <a:pt x="26" y="36"/>
                      </a:cubicBezTo>
                      <a:cubicBezTo>
                        <a:pt x="22" y="39"/>
                        <a:pt x="16" y="41"/>
                        <a:pt x="11" y="43"/>
                      </a:cubicBezTo>
                      <a:cubicBezTo>
                        <a:pt x="11" y="43"/>
                        <a:pt x="11" y="44"/>
                        <a:pt x="11" y="44"/>
                      </a:cubicBezTo>
                      <a:cubicBezTo>
                        <a:pt x="10" y="44"/>
                        <a:pt x="10" y="44"/>
                        <a:pt x="9" y="44"/>
                      </a:cubicBezTo>
                      <a:cubicBezTo>
                        <a:pt x="9" y="43"/>
                        <a:pt x="9" y="42"/>
                        <a:pt x="10" y="41"/>
                      </a:cubicBezTo>
                      <a:close/>
                      <a:moveTo>
                        <a:pt x="5" y="47"/>
                      </a:moveTo>
                      <a:cubicBezTo>
                        <a:pt x="5" y="47"/>
                        <a:pt x="5" y="47"/>
                        <a:pt x="5" y="47"/>
                      </a:cubicBezTo>
                      <a:cubicBezTo>
                        <a:pt x="5" y="47"/>
                        <a:pt x="5" y="48"/>
                        <a:pt x="5" y="48"/>
                      </a:cubicBezTo>
                      <a:cubicBezTo>
                        <a:pt x="5" y="48"/>
                        <a:pt x="5" y="48"/>
                        <a:pt x="5" y="47"/>
                      </a:cubicBezTo>
                      <a:close/>
                      <a:moveTo>
                        <a:pt x="5" y="35"/>
                      </a:moveTo>
                      <a:cubicBezTo>
                        <a:pt x="5" y="36"/>
                        <a:pt x="5" y="36"/>
                        <a:pt x="5" y="36"/>
                      </a:cubicBezTo>
                      <a:cubicBezTo>
                        <a:pt x="5" y="36"/>
                        <a:pt x="5" y="37"/>
                        <a:pt x="4" y="37"/>
                      </a:cubicBezTo>
                      <a:cubicBezTo>
                        <a:pt x="5" y="36"/>
                        <a:pt x="5" y="35"/>
                        <a:pt x="5" y="35"/>
                      </a:cubicBezTo>
                      <a:cubicBezTo>
                        <a:pt x="5" y="35"/>
                        <a:pt x="6" y="35"/>
                        <a:pt x="5" y="35"/>
                      </a:cubicBezTo>
                      <a:cubicBezTo>
                        <a:pt x="5" y="35"/>
                        <a:pt x="5" y="35"/>
                        <a:pt x="5" y="35"/>
                      </a:cubicBezTo>
                      <a:cubicBezTo>
                        <a:pt x="5" y="35"/>
                        <a:pt x="5" y="35"/>
                        <a:pt x="5" y="35"/>
                      </a:cubicBezTo>
                      <a:close/>
                      <a:moveTo>
                        <a:pt x="6" y="37"/>
                      </a:moveTo>
                      <a:cubicBezTo>
                        <a:pt x="6" y="38"/>
                        <a:pt x="6" y="37"/>
                        <a:pt x="6" y="38"/>
                      </a:cubicBezTo>
                      <a:cubicBezTo>
                        <a:pt x="6" y="38"/>
                        <a:pt x="5" y="38"/>
                        <a:pt x="6" y="37"/>
                      </a:cubicBezTo>
                      <a:close/>
                      <a:moveTo>
                        <a:pt x="4" y="18"/>
                      </a:moveTo>
                      <a:cubicBezTo>
                        <a:pt x="4" y="18"/>
                        <a:pt x="5" y="17"/>
                        <a:pt x="5" y="17"/>
                      </a:cubicBezTo>
                      <a:cubicBezTo>
                        <a:pt x="5" y="17"/>
                        <a:pt x="5" y="17"/>
                        <a:pt x="6" y="17"/>
                      </a:cubicBezTo>
                      <a:cubicBezTo>
                        <a:pt x="5" y="17"/>
                        <a:pt x="5" y="18"/>
                        <a:pt x="4" y="18"/>
                      </a:cubicBezTo>
                      <a:close/>
                      <a:moveTo>
                        <a:pt x="5" y="19"/>
                      </a:moveTo>
                      <a:cubicBezTo>
                        <a:pt x="5" y="19"/>
                        <a:pt x="6" y="19"/>
                        <a:pt x="5" y="19"/>
                      </a:cubicBezTo>
                      <a:cubicBezTo>
                        <a:pt x="5" y="19"/>
                        <a:pt x="5" y="19"/>
                        <a:pt x="5" y="19"/>
                      </a:cubicBezTo>
                      <a:cubicBezTo>
                        <a:pt x="5" y="19"/>
                        <a:pt x="5" y="19"/>
                        <a:pt x="5" y="19"/>
                      </a:cubicBezTo>
                      <a:cubicBezTo>
                        <a:pt x="5" y="19"/>
                        <a:pt x="5" y="19"/>
                        <a:pt x="5" y="19"/>
                      </a:cubicBezTo>
                      <a:close/>
                      <a:moveTo>
                        <a:pt x="4" y="29"/>
                      </a:moveTo>
                      <a:cubicBezTo>
                        <a:pt x="4" y="29"/>
                        <a:pt x="4" y="29"/>
                        <a:pt x="4" y="29"/>
                      </a:cubicBezTo>
                      <a:cubicBezTo>
                        <a:pt x="4" y="29"/>
                        <a:pt x="4" y="29"/>
                        <a:pt x="4" y="29"/>
                      </a:cubicBezTo>
                      <a:cubicBezTo>
                        <a:pt x="4" y="29"/>
                        <a:pt x="4" y="29"/>
                        <a:pt x="5" y="29"/>
                      </a:cubicBezTo>
                      <a:cubicBezTo>
                        <a:pt x="4" y="29"/>
                        <a:pt x="4" y="29"/>
                        <a:pt x="4" y="29"/>
                      </a:cubicBezTo>
                      <a:close/>
                      <a:moveTo>
                        <a:pt x="4" y="27"/>
                      </a:moveTo>
                      <a:cubicBezTo>
                        <a:pt x="4" y="26"/>
                        <a:pt x="4" y="26"/>
                        <a:pt x="4" y="25"/>
                      </a:cubicBezTo>
                      <a:cubicBezTo>
                        <a:pt x="5" y="25"/>
                        <a:pt x="5" y="25"/>
                        <a:pt x="5" y="25"/>
                      </a:cubicBezTo>
                      <a:cubicBezTo>
                        <a:pt x="5" y="26"/>
                        <a:pt x="4" y="26"/>
                        <a:pt x="5" y="26"/>
                      </a:cubicBezTo>
                      <a:cubicBezTo>
                        <a:pt x="4" y="27"/>
                        <a:pt x="4" y="27"/>
                        <a:pt x="4" y="27"/>
                      </a:cubicBezTo>
                      <a:close/>
                      <a:moveTo>
                        <a:pt x="5" y="14"/>
                      </a:moveTo>
                      <a:cubicBezTo>
                        <a:pt x="5" y="14"/>
                        <a:pt x="4" y="14"/>
                        <a:pt x="4" y="14"/>
                      </a:cubicBezTo>
                      <a:cubicBezTo>
                        <a:pt x="5" y="13"/>
                        <a:pt x="5" y="13"/>
                        <a:pt x="5" y="14"/>
                      </a:cubicBezTo>
                      <a:close/>
                      <a:moveTo>
                        <a:pt x="6" y="16"/>
                      </a:moveTo>
                      <a:cubicBezTo>
                        <a:pt x="5" y="16"/>
                        <a:pt x="5" y="17"/>
                        <a:pt x="5" y="16"/>
                      </a:cubicBezTo>
                      <a:cubicBezTo>
                        <a:pt x="5" y="16"/>
                        <a:pt x="5" y="16"/>
                        <a:pt x="6" y="16"/>
                      </a:cubicBezTo>
                      <a:cubicBezTo>
                        <a:pt x="6" y="16"/>
                        <a:pt x="6" y="16"/>
                        <a:pt x="6" y="16"/>
                      </a:cubicBezTo>
                      <a:close/>
                      <a:moveTo>
                        <a:pt x="7" y="17"/>
                      </a:moveTo>
                      <a:cubicBezTo>
                        <a:pt x="7" y="17"/>
                        <a:pt x="7" y="18"/>
                        <a:pt x="6" y="18"/>
                      </a:cubicBezTo>
                      <a:cubicBezTo>
                        <a:pt x="6" y="18"/>
                        <a:pt x="6" y="17"/>
                        <a:pt x="7" y="17"/>
                      </a:cubicBezTo>
                      <a:close/>
                      <a:moveTo>
                        <a:pt x="8" y="19"/>
                      </a:moveTo>
                      <a:cubicBezTo>
                        <a:pt x="7" y="19"/>
                        <a:pt x="7" y="19"/>
                        <a:pt x="7" y="19"/>
                      </a:cubicBezTo>
                      <a:cubicBezTo>
                        <a:pt x="7" y="19"/>
                        <a:pt x="7" y="18"/>
                        <a:pt x="7" y="18"/>
                      </a:cubicBezTo>
                      <a:cubicBezTo>
                        <a:pt x="7" y="18"/>
                        <a:pt x="8" y="18"/>
                        <a:pt x="8" y="19"/>
                      </a:cubicBezTo>
                      <a:close/>
                      <a:moveTo>
                        <a:pt x="7" y="14"/>
                      </a:moveTo>
                      <a:cubicBezTo>
                        <a:pt x="8" y="14"/>
                        <a:pt x="7" y="14"/>
                        <a:pt x="7" y="13"/>
                      </a:cubicBezTo>
                      <a:cubicBezTo>
                        <a:pt x="8" y="13"/>
                        <a:pt x="8" y="14"/>
                        <a:pt x="7" y="14"/>
                      </a:cubicBezTo>
                      <a:close/>
                      <a:moveTo>
                        <a:pt x="8" y="21"/>
                      </a:moveTo>
                      <a:cubicBezTo>
                        <a:pt x="7" y="21"/>
                        <a:pt x="7" y="21"/>
                        <a:pt x="8" y="21"/>
                      </a:cubicBezTo>
                      <a:cubicBezTo>
                        <a:pt x="8" y="21"/>
                        <a:pt x="8" y="21"/>
                        <a:pt x="8" y="21"/>
                      </a:cubicBezTo>
                      <a:close/>
                      <a:moveTo>
                        <a:pt x="8" y="18"/>
                      </a:moveTo>
                      <a:cubicBezTo>
                        <a:pt x="8" y="17"/>
                        <a:pt x="8" y="17"/>
                        <a:pt x="8" y="17"/>
                      </a:cubicBezTo>
                      <a:cubicBezTo>
                        <a:pt x="8" y="17"/>
                        <a:pt x="8" y="18"/>
                        <a:pt x="8" y="18"/>
                      </a:cubicBezTo>
                      <a:close/>
                      <a:moveTo>
                        <a:pt x="8" y="46"/>
                      </a:moveTo>
                      <a:cubicBezTo>
                        <a:pt x="8" y="45"/>
                        <a:pt x="8" y="45"/>
                        <a:pt x="8" y="45"/>
                      </a:cubicBezTo>
                      <a:cubicBezTo>
                        <a:pt x="9" y="45"/>
                        <a:pt x="8" y="46"/>
                        <a:pt x="8" y="46"/>
                      </a:cubicBezTo>
                      <a:close/>
                      <a:moveTo>
                        <a:pt x="8" y="45"/>
                      </a:moveTo>
                      <a:cubicBezTo>
                        <a:pt x="8" y="44"/>
                        <a:pt x="8" y="44"/>
                        <a:pt x="8" y="44"/>
                      </a:cubicBezTo>
                      <a:cubicBezTo>
                        <a:pt x="8" y="44"/>
                        <a:pt x="8" y="44"/>
                        <a:pt x="8" y="45"/>
                      </a:cubicBezTo>
                      <a:cubicBezTo>
                        <a:pt x="8" y="45"/>
                        <a:pt x="8" y="45"/>
                        <a:pt x="8" y="45"/>
                      </a:cubicBezTo>
                      <a:close/>
                      <a:moveTo>
                        <a:pt x="8" y="43"/>
                      </a:moveTo>
                      <a:cubicBezTo>
                        <a:pt x="8" y="43"/>
                        <a:pt x="8" y="43"/>
                        <a:pt x="8" y="42"/>
                      </a:cubicBezTo>
                      <a:cubicBezTo>
                        <a:pt x="8" y="42"/>
                        <a:pt x="8" y="42"/>
                        <a:pt x="8" y="43"/>
                      </a:cubicBezTo>
                      <a:cubicBezTo>
                        <a:pt x="8" y="43"/>
                        <a:pt x="8" y="43"/>
                        <a:pt x="8" y="43"/>
                      </a:cubicBezTo>
                      <a:close/>
                      <a:moveTo>
                        <a:pt x="7" y="33"/>
                      </a:moveTo>
                      <a:cubicBezTo>
                        <a:pt x="7" y="32"/>
                        <a:pt x="7" y="32"/>
                        <a:pt x="8" y="32"/>
                      </a:cubicBezTo>
                      <a:cubicBezTo>
                        <a:pt x="8" y="33"/>
                        <a:pt x="7" y="33"/>
                        <a:pt x="7" y="33"/>
                      </a:cubicBezTo>
                      <a:close/>
                      <a:moveTo>
                        <a:pt x="7" y="20"/>
                      </a:moveTo>
                      <a:cubicBezTo>
                        <a:pt x="7" y="20"/>
                        <a:pt x="7" y="19"/>
                        <a:pt x="7" y="19"/>
                      </a:cubicBezTo>
                      <a:cubicBezTo>
                        <a:pt x="7" y="19"/>
                        <a:pt x="7" y="19"/>
                        <a:pt x="7" y="20"/>
                      </a:cubicBezTo>
                      <a:close/>
                      <a:moveTo>
                        <a:pt x="6" y="41"/>
                      </a:moveTo>
                      <a:cubicBezTo>
                        <a:pt x="5" y="41"/>
                        <a:pt x="6" y="40"/>
                        <a:pt x="5" y="40"/>
                      </a:cubicBezTo>
                      <a:cubicBezTo>
                        <a:pt x="5" y="41"/>
                        <a:pt x="5" y="41"/>
                        <a:pt x="5" y="42"/>
                      </a:cubicBezTo>
                      <a:cubicBezTo>
                        <a:pt x="4" y="41"/>
                        <a:pt x="5" y="40"/>
                        <a:pt x="5" y="40"/>
                      </a:cubicBezTo>
                      <a:cubicBezTo>
                        <a:pt x="5" y="40"/>
                        <a:pt x="5" y="40"/>
                        <a:pt x="6" y="40"/>
                      </a:cubicBezTo>
                      <a:cubicBezTo>
                        <a:pt x="6" y="40"/>
                        <a:pt x="6" y="41"/>
                        <a:pt x="6" y="41"/>
                      </a:cubicBezTo>
                      <a:cubicBezTo>
                        <a:pt x="6" y="41"/>
                        <a:pt x="6" y="40"/>
                        <a:pt x="6" y="40"/>
                      </a:cubicBezTo>
                      <a:cubicBezTo>
                        <a:pt x="6" y="40"/>
                        <a:pt x="6" y="40"/>
                        <a:pt x="6" y="39"/>
                      </a:cubicBezTo>
                      <a:cubicBezTo>
                        <a:pt x="6" y="39"/>
                        <a:pt x="6" y="39"/>
                        <a:pt x="6" y="38"/>
                      </a:cubicBezTo>
                      <a:cubicBezTo>
                        <a:pt x="6" y="39"/>
                        <a:pt x="7" y="40"/>
                        <a:pt x="7" y="40"/>
                      </a:cubicBezTo>
                      <a:cubicBezTo>
                        <a:pt x="7" y="40"/>
                        <a:pt x="6" y="41"/>
                        <a:pt x="6" y="41"/>
                      </a:cubicBezTo>
                      <a:cubicBezTo>
                        <a:pt x="7" y="41"/>
                        <a:pt x="7" y="42"/>
                        <a:pt x="6" y="42"/>
                      </a:cubicBezTo>
                      <a:cubicBezTo>
                        <a:pt x="6" y="42"/>
                        <a:pt x="6" y="42"/>
                        <a:pt x="6" y="41"/>
                      </a:cubicBezTo>
                      <a:cubicBezTo>
                        <a:pt x="6" y="41"/>
                        <a:pt x="6" y="41"/>
                        <a:pt x="6" y="41"/>
                      </a:cubicBezTo>
                      <a:close/>
                      <a:moveTo>
                        <a:pt x="4" y="44"/>
                      </a:moveTo>
                      <a:cubicBezTo>
                        <a:pt x="4" y="44"/>
                        <a:pt x="4" y="44"/>
                        <a:pt x="4" y="44"/>
                      </a:cubicBezTo>
                      <a:cubicBezTo>
                        <a:pt x="4" y="44"/>
                        <a:pt x="4" y="44"/>
                        <a:pt x="4" y="43"/>
                      </a:cubicBezTo>
                      <a:cubicBezTo>
                        <a:pt x="5" y="44"/>
                        <a:pt x="5" y="43"/>
                        <a:pt x="6" y="43"/>
                      </a:cubicBezTo>
                      <a:cubicBezTo>
                        <a:pt x="6" y="43"/>
                        <a:pt x="6" y="43"/>
                        <a:pt x="6" y="44"/>
                      </a:cubicBezTo>
                      <a:cubicBezTo>
                        <a:pt x="5" y="44"/>
                        <a:pt x="5" y="44"/>
                        <a:pt x="5" y="44"/>
                      </a:cubicBezTo>
                      <a:cubicBezTo>
                        <a:pt x="5" y="44"/>
                        <a:pt x="5" y="45"/>
                        <a:pt x="5" y="45"/>
                      </a:cubicBezTo>
                      <a:cubicBezTo>
                        <a:pt x="4" y="45"/>
                        <a:pt x="4" y="45"/>
                        <a:pt x="4" y="44"/>
                      </a:cubicBezTo>
                      <a:close/>
                      <a:moveTo>
                        <a:pt x="3" y="40"/>
                      </a:moveTo>
                      <a:cubicBezTo>
                        <a:pt x="4" y="40"/>
                        <a:pt x="3" y="40"/>
                        <a:pt x="4" y="40"/>
                      </a:cubicBezTo>
                      <a:cubicBezTo>
                        <a:pt x="5" y="39"/>
                        <a:pt x="4" y="39"/>
                        <a:pt x="4" y="38"/>
                      </a:cubicBezTo>
                      <a:cubicBezTo>
                        <a:pt x="5" y="38"/>
                        <a:pt x="5" y="39"/>
                        <a:pt x="5" y="39"/>
                      </a:cubicBezTo>
                      <a:cubicBezTo>
                        <a:pt x="5" y="39"/>
                        <a:pt x="6" y="38"/>
                        <a:pt x="6" y="38"/>
                      </a:cubicBezTo>
                      <a:cubicBezTo>
                        <a:pt x="5" y="39"/>
                        <a:pt x="5" y="39"/>
                        <a:pt x="5" y="40"/>
                      </a:cubicBezTo>
                      <a:cubicBezTo>
                        <a:pt x="4" y="40"/>
                        <a:pt x="3" y="41"/>
                        <a:pt x="3" y="40"/>
                      </a:cubicBezTo>
                      <a:close/>
                      <a:moveTo>
                        <a:pt x="2" y="44"/>
                      </a:moveTo>
                      <a:cubicBezTo>
                        <a:pt x="2" y="44"/>
                        <a:pt x="2" y="43"/>
                        <a:pt x="3" y="43"/>
                      </a:cubicBezTo>
                      <a:cubicBezTo>
                        <a:pt x="3" y="43"/>
                        <a:pt x="3" y="44"/>
                        <a:pt x="3" y="44"/>
                      </a:cubicBezTo>
                      <a:cubicBezTo>
                        <a:pt x="3" y="44"/>
                        <a:pt x="2" y="44"/>
                        <a:pt x="2" y="44"/>
                      </a:cubicBezTo>
                      <a:close/>
                      <a:moveTo>
                        <a:pt x="2" y="48"/>
                      </a:moveTo>
                      <a:cubicBezTo>
                        <a:pt x="2" y="47"/>
                        <a:pt x="2" y="47"/>
                        <a:pt x="2" y="46"/>
                      </a:cubicBezTo>
                      <a:cubicBezTo>
                        <a:pt x="2" y="47"/>
                        <a:pt x="2" y="47"/>
                        <a:pt x="2" y="47"/>
                      </a:cubicBezTo>
                      <a:cubicBezTo>
                        <a:pt x="2" y="48"/>
                        <a:pt x="2" y="47"/>
                        <a:pt x="2" y="48"/>
                      </a:cubicBezTo>
                      <a:close/>
                    </a:path>
                  </a:pathLst>
                </a:custGeom>
                <a:solidFill>
                  <a:srgbClr val="FFFFFF">
                    <a:alpha val="100000"/>
                  </a:srgbClr>
                </a:solidFill>
                <a:ln w="8001">
                  <a:noFill/>
                </a:ln>
              </p:spPr>
              <p:txBody>
                <a:bodyPr/>
                <a:lstStyle/>
                <a:p>
                  <a:endParaRPr lang="zh-CN" altLang="en-US"/>
                </a:p>
              </p:txBody>
            </p:sp>
            <p:sp>
              <p:nvSpPr>
                <p:cNvPr id="1049325" name="任意多边形 11292"/>
                <p:cNvSpPr>
                  <a:spLocks noEditPoints="1"/>
                </p:cNvSpPr>
                <p:nvPr/>
              </p:nvSpPr>
              <p:spPr>
                <a:xfrm>
                  <a:off x="5256" y="3726"/>
                  <a:ext cx="78" cy="117"/>
                </a:xfrm>
                <a:custGeom>
                  <a:avLst/>
                  <a:gdLst/>
                  <a:ahLst/>
                  <a:cxnLst/>
                  <a:rect l="0" t="0" r="r" b="b"/>
                  <a:pathLst>
                    <a:path w="38" h="56">
                      <a:moveTo>
                        <a:pt x="1" y="18"/>
                      </a:moveTo>
                      <a:cubicBezTo>
                        <a:pt x="1" y="20"/>
                        <a:pt x="0" y="21"/>
                        <a:pt x="1" y="22"/>
                      </a:cubicBezTo>
                      <a:cubicBezTo>
                        <a:pt x="1" y="23"/>
                        <a:pt x="1" y="23"/>
                        <a:pt x="1" y="24"/>
                      </a:cubicBezTo>
                      <a:cubicBezTo>
                        <a:pt x="1" y="25"/>
                        <a:pt x="1" y="26"/>
                        <a:pt x="1" y="26"/>
                      </a:cubicBezTo>
                      <a:cubicBezTo>
                        <a:pt x="1" y="30"/>
                        <a:pt x="2" y="34"/>
                        <a:pt x="2" y="37"/>
                      </a:cubicBezTo>
                      <a:cubicBezTo>
                        <a:pt x="2" y="38"/>
                        <a:pt x="2" y="39"/>
                        <a:pt x="2" y="40"/>
                      </a:cubicBezTo>
                      <a:cubicBezTo>
                        <a:pt x="2" y="40"/>
                        <a:pt x="2" y="41"/>
                        <a:pt x="2" y="41"/>
                      </a:cubicBezTo>
                      <a:cubicBezTo>
                        <a:pt x="2" y="46"/>
                        <a:pt x="2" y="51"/>
                        <a:pt x="3" y="56"/>
                      </a:cubicBezTo>
                      <a:cubicBezTo>
                        <a:pt x="4" y="55"/>
                        <a:pt x="5" y="55"/>
                        <a:pt x="6" y="54"/>
                      </a:cubicBezTo>
                      <a:cubicBezTo>
                        <a:pt x="6" y="54"/>
                        <a:pt x="6" y="54"/>
                        <a:pt x="7" y="54"/>
                      </a:cubicBezTo>
                      <a:cubicBezTo>
                        <a:pt x="8" y="54"/>
                        <a:pt x="9" y="53"/>
                        <a:pt x="10" y="53"/>
                      </a:cubicBezTo>
                      <a:cubicBezTo>
                        <a:pt x="10" y="53"/>
                        <a:pt x="10" y="52"/>
                        <a:pt x="10" y="52"/>
                      </a:cubicBezTo>
                      <a:cubicBezTo>
                        <a:pt x="11" y="52"/>
                        <a:pt x="11" y="52"/>
                        <a:pt x="11" y="52"/>
                      </a:cubicBezTo>
                      <a:cubicBezTo>
                        <a:pt x="11" y="52"/>
                        <a:pt x="12" y="52"/>
                        <a:pt x="12" y="52"/>
                      </a:cubicBezTo>
                      <a:cubicBezTo>
                        <a:pt x="12" y="52"/>
                        <a:pt x="12" y="52"/>
                        <a:pt x="13" y="52"/>
                      </a:cubicBezTo>
                      <a:cubicBezTo>
                        <a:pt x="15" y="51"/>
                        <a:pt x="16" y="50"/>
                        <a:pt x="18" y="49"/>
                      </a:cubicBezTo>
                      <a:cubicBezTo>
                        <a:pt x="18" y="48"/>
                        <a:pt x="18" y="48"/>
                        <a:pt x="18" y="47"/>
                      </a:cubicBezTo>
                      <a:cubicBezTo>
                        <a:pt x="18" y="47"/>
                        <a:pt x="18" y="47"/>
                        <a:pt x="18" y="48"/>
                      </a:cubicBezTo>
                      <a:cubicBezTo>
                        <a:pt x="19" y="47"/>
                        <a:pt x="18" y="47"/>
                        <a:pt x="19" y="47"/>
                      </a:cubicBezTo>
                      <a:cubicBezTo>
                        <a:pt x="19" y="47"/>
                        <a:pt x="19" y="47"/>
                        <a:pt x="19" y="48"/>
                      </a:cubicBezTo>
                      <a:cubicBezTo>
                        <a:pt x="20" y="48"/>
                        <a:pt x="19" y="47"/>
                        <a:pt x="20" y="47"/>
                      </a:cubicBezTo>
                      <a:cubicBezTo>
                        <a:pt x="20" y="48"/>
                        <a:pt x="19" y="48"/>
                        <a:pt x="19" y="48"/>
                      </a:cubicBezTo>
                      <a:cubicBezTo>
                        <a:pt x="20" y="49"/>
                        <a:pt x="20" y="48"/>
                        <a:pt x="20" y="48"/>
                      </a:cubicBezTo>
                      <a:cubicBezTo>
                        <a:pt x="20" y="48"/>
                        <a:pt x="21" y="48"/>
                        <a:pt x="21" y="48"/>
                      </a:cubicBezTo>
                      <a:cubicBezTo>
                        <a:pt x="22" y="47"/>
                        <a:pt x="24" y="47"/>
                        <a:pt x="25" y="46"/>
                      </a:cubicBezTo>
                      <a:cubicBezTo>
                        <a:pt x="26" y="46"/>
                        <a:pt x="26" y="46"/>
                        <a:pt x="26" y="46"/>
                      </a:cubicBezTo>
                      <a:cubicBezTo>
                        <a:pt x="30" y="44"/>
                        <a:pt x="33" y="42"/>
                        <a:pt x="37" y="40"/>
                      </a:cubicBezTo>
                      <a:cubicBezTo>
                        <a:pt x="38" y="36"/>
                        <a:pt x="37" y="32"/>
                        <a:pt x="37" y="28"/>
                      </a:cubicBezTo>
                      <a:cubicBezTo>
                        <a:pt x="37" y="27"/>
                        <a:pt x="37" y="27"/>
                        <a:pt x="37" y="27"/>
                      </a:cubicBezTo>
                      <a:cubicBezTo>
                        <a:pt x="36" y="23"/>
                        <a:pt x="37" y="19"/>
                        <a:pt x="37" y="15"/>
                      </a:cubicBezTo>
                      <a:cubicBezTo>
                        <a:pt x="36" y="14"/>
                        <a:pt x="37" y="12"/>
                        <a:pt x="37" y="11"/>
                      </a:cubicBezTo>
                      <a:cubicBezTo>
                        <a:pt x="36" y="11"/>
                        <a:pt x="36" y="9"/>
                        <a:pt x="36" y="8"/>
                      </a:cubicBezTo>
                      <a:cubicBezTo>
                        <a:pt x="36" y="8"/>
                        <a:pt x="36" y="8"/>
                        <a:pt x="36" y="7"/>
                      </a:cubicBezTo>
                      <a:cubicBezTo>
                        <a:pt x="36" y="5"/>
                        <a:pt x="36" y="2"/>
                        <a:pt x="36" y="0"/>
                      </a:cubicBezTo>
                      <a:cubicBezTo>
                        <a:pt x="27" y="3"/>
                        <a:pt x="18" y="7"/>
                        <a:pt x="9" y="10"/>
                      </a:cubicBezTo>
                      <a:cubicBezTo>
                        <a:pt x="9" y="10"/>
                        <a:pt x="9" y="11"/>
                        <a:pt x="8" y="11"/>
                      </a:cubicBezTo>
                      <a:cubicBezTo>
                        <a:pt x="6" y="11"/>
                        <a:pt x="3" y="14"/>
                        <a:pt x="1" y="14"/>
                      </a:cubicBezTo>
                      <a:cubicBezTo>
                        <a:pt x="0" y="15"/>
                        <a:pt x="0" y="16"/>
                        <a:pt x="1" y="16"/>
                      </a:cubicBezTo>
                      <a:cubicBezTo>
                        <a:pt x="0" y="17"/>
                        <a:pt x="1" y="18"/>
                        <a:pt x="1" y="18"/>
                      </a:cubicBezTo>
                      <a:close/>
                      <a:moveTo>
                        <a:pt x="12" y="13"/>
                      </a:moveTo>
                      <a:cubicBezTo>
                        <a:pt x="11" y="14"/>
                        <a:pt x="11" y="14"/>
                        <a:pt x="11" y="14"/>
                      </a:cubicBezTo>
                      <a:cubicBezTo>
                        <a:pt x="11" y="14"/>
                        <a:pt x="11" y="14"/>
                        <a:pt x="11" y="13"/>
                      </a:cubicBezTo>
                      <a:cubicBezTo>
                        <a:pt x="11" y="13"/>
                        <a:pt x="11" y="13"/>
                        <a:pt x="12" y="13"/>
                      </a:cubicBezTo>
                      <a:close/>
                      <a:moveTo>
                        <a:pt x="16" y="26"/>
                      </a:moveTo>
                      <a:cubicBezTo>
                        <a:pt x="16" y="31"/>
                        <a:pt x="17" y="36"/>
                        <a:pt x="16" y="41"/>
                      </a:cubicBezTo>
                      <a:cubicBezTo>
                        <a:pt x="16" y="41"/>
                        <a:pt x="15" y="42"/>
                        <a:pt x="14" y="41"/>
                      </a:cubicBezTo>
                      <a:cubicBezTo>
                        <a:pt x="14" y="35"/>
                        <a:pt x="14" y="27"/>
                        <a:pt x="13" y="19"/>
                      </a:cubicBezTo>
                      <a:cubicBezTo>
                        <a:pt x="13" y="19"/>
                        <a:pt x="12" y="19"/>
                        <a:pt x="12" y="19"/>
                      </a:cubicBezTo>
                      <a:cubicBezTo>
                        <a:pt x="12" y="17"/>
                        <a:pt x="13" y="15"/>
                        <a:pt x="13" y="13"/>
                      </a:cubicBezTo>
                      <a:cubicBezTo>
                        <a:pt x="13" y="13"/>
                        <a:pt x="13" y="12"/>
                        <a:pt x="14" y="11"/>
                      </a:cubicBezTo>
                      <a:cubicBezTo>
                        <a:pt x="14" y="11"/>
                        <a:pt x="14" y="11"/>
                        <a:pt x="14" y="11"/>
                      </a:cubicBezTo>
                      <a:cubicBezTo>
                        <a:pt x="15" y="13"/>
                        <a:pt x="16" y="15"/>
                        <a:pt x="17" y="17"/>
                      </a:cubicBezTo>
                      <a:cubicBezTo>
                        <a:pt x="16" y="18"/>
                        <a:pt x="16" y="18"/>
                        <a:pt x="16" y="18"/>
                      </a:cubicBezTo>
                      <a:cubicBezTo>
                        <a:pt x="16" y="20"/>
                        <a:pt x="16" y="22"/>
                        <a:pt x="16" y="23"/>
                      </a:cubicBezTo>
                      <a:cubicBezTo>
                        <a:pt x="16" y="24"/>
                        <a:pt x="16" y="24"/>
                        <a:pt x="16" y="25"/>
                      </a:cubicBezTo>
                      <a:cubicBezTo>
                        <a:pt x="16" y="25"/>
                        <a:pt x="16" y="26"/>
                        <a:pt x="16" y="26"/>
                      </a:cubicBezTo>
                      <a:close/>
                      <a:moveTo>
                        <a:pt x="19" y="18"/>
                      </a:moveTo>
                      <a:cubicBezTo>
                        <a:pt x="19" y="18"/>
                        <a:pt x="19" y="18"/>
                        <a:pt x="18" y="18"/>
                      </a:cubicBezTo>
                      <a:cubicBezTo>
                        <a:pt x="18" y="18"/>
                        <a:pt x="18" y="18"/>
                        <a:pt x="19" y="18"/>
                      </a:cubicBezTo>
                      <a:cubicBezTo>
                        <a:pt x="19" y="18"/>
                        <a:pt x="19" y="18"/>
                        <a:pt x="19" y="18"/>
                      </a:cubicBezTo>
                      <a:close/>
                      <a:moveTo>
                        <a:pt x="19" y="13"/>
                      </a:moveTo>
                      <a:cubicBezTo>
                        <a:pt x="19" y="14"/>
                        <a:pt x="20" y="14"/>
                        <a:pt x="20" y="14"/>
                      </a:cubicBezTo>
                      <a:cubicBezTo>
                        <a:pt x="19" y="14"/>
                        <a:pt x="19" y="14"/>
                        <a:pt x="19" y="13"/>
                      </a:cubicBezTo>
                      <a:close/>
                      <a:moveTo>
                        <a:pt x="20" y="11"/>
                      </a:moveTo>
                      <a:cubicBezTo>
                        <a:pt x="20" y="11"/>
                        <a:pt x="19" y="12"/>
                        <a:pt x="19" y="11"/>
                      </a:cubicBezTo>
                      <a:cubicBezTo>
                        <a:pt x="20" y="10"/>
                        <a:pt x="21" y="10"/>
                        <a:pt x="20" y="11"/>
                      </a:cubicBezTo>
                      <a:close/>
                      <a:moveTo>
                        <a:pt x="25" y="14"/>
                      </a:moveTo>
                      <a:cubicBezTo>
                        <a:pt x="25" y="14"/>
                        <a:pt x="24" y="14"/>
                        <a:pt x="24" y="15"/>
                      </a:cubicBezTo>
                      <a:cubicBezTo>
                        <a:pt x="24" y="18"/>
                        <a:pt x="24" y="22"/>
                        <a:pt x="25" y="25"/>
                      </a:cubicBezTo>
                      <a:cubicBezTo>
                        <a:pt x="25" y="26"/>
                        <a:pt x="25" y="28"/>
                        <a:pt x="25" y="29"/>
                      </a:cubicBezTo>
                      <a:cubicBezTo>
                        <a:pt x="25" y="29"/>
                        <a:pt x="25" y="30"/>
                        <a:pt x="25" y="30"/>
                      </a:cubicBezTo>
                      <a:cubicBezTo>
                        <a:pt x="25" y="32"/>
                        <a:pt x="25" y="34"/>
                        <a:pt x="25" y="37"/>
                      </a:cubicBezTo>
                      <a:cubicBezTo>
                        <a:pt x="25" y="37"/>
                        <a:pt x="24" y="38"/>
                        <a:pt x="23" y="38"/>
                      </a:cubicBezTo>
                      <a:cubicBezTo>
                        <a:pt x="22" y="31"/>
                        <a:pt x="23" y="23"/>
                        <a:pt x="22" y="16"/>
                      </a:cubicBezTo>
                      <a:cubicBezTo>
                        <a:pt x="21" y="16"/>
                        <a:pt x="21" y="16"/>
                        <a:pt x="21" y="16"/>
                      </a:cubicBezTo>
                      <a:cubicBezTo>
                        <a:pt x="21" y="15"/>
                        <a:pt x="21" y="14"/>
                        <a:pt x="21" y="13"/>
                      </a:cubicBezTo>
                      <a:cubicBezTo>
                        <a:pt x="21" y="11"/>
                        <a:pt x="22" y="9"/>
                        <a:pt x="23" y="8"/>
                      </a:cubicBezTo>
                      <a:cubicBezTo>
                        <a:pt x="23" y="7"/>
                        <a:pt x="23" y="7"/>
                        <a:pt x="23" y="7"/>
                      </a:cubicBezTo>
                      <a:cubicBezTo>
                        <a:pt x="23" y="10"/>
                        <a:pt x="25" y="11"/>
                        <a:pt x="25" y="14"/>
                      </a:cubicBezTo>
                      <a:close/>
                      <a:moveTo>
                        <a:pt x="28" y="36"/>
                      </a:moveTo>
                      <a:cubicBezTo>
                        <a:pt x="28" y="36"/>
                        <a:pt x="28" y="36"/>
                        <a:pt x="28" y="36"/>
                      </a:cubicBezTo>
                      <a:cubicBezTo>
                        <a:pt x="28" y="35"/>
                        <a:pt x="28" y="35"/>
                        <a:pt x="28" y="35"/>
                      </a:cubicBezTo>
                      <a:cubicBezTo>
                        <a:pt x="28" y="35"/>
                        <a:pt x="28" y="36"/>
                        <a:pt x="28" y="36"/>
                      </a:cubicBezTo>
                      <a:close/>
                      <a:moveTo>
                        <a:pt x="29" y="5"/>
                      </a:moveTo>
                      <a:cubicBezTo>
                        <a:pt x="29" y="5"/>
                        <a:pt x="29" y="4"/>
                        <a:pt x="29" y="3"/>
                      </a:cubicBezTo>
                      <a:cubicBezTo>
                        <a:pt x="29" y="3"/>
                        <a:pt x="30" y="5"/>
                        <a:pt x="29" y="5"/>
                      </a:cubicBezTo>
                      <a:close/>
                      <a:moveTo>
                        <a:pt x="31" y="12"/>
                      </a:moveTo>
                      <a:cubicBezTo>
                        <a:pt x="31" y="12"/>
                        <a:pt x="30" y="13"/>
                        <a:pt x="30" y="12"/>
                      </a:cubicBezTo>
                      <a:cubicBezTo>
                        <a:pt x="30" y="12"/>
                        <a:pt x="31" y="12"/>
                        <a:pt x="31" y="12"/>
                      </a:cubicBezTo>
                      <a:close/>
                      <a:moveTo>
                        <a:pt x="33" y="24"/>
                      </a:moveTo>
                      <a:cubicBezTo>
                        <a:pt x="32" y="24"/>
                        <a:pt x="32" y="24"/>
                        <a:pt x="32" y="24"/>
                      </a:cubicBezTo>
                      <a:cubicBezTo>
                        <a:pt x="32" y="23"/>
                        <a:pt x="33" y="24"/>
                        <a:pt x="33" y="24"/>
                      </a:cubicBezTo>
                      <a:close/>
                      <a:moveTo>
                        <a:pt x="33" y="29"/>
                      </a:moveTo>
                      <a:cubicBezTo>
                        <a:pt x="33" y="30"/>
                        <a:pt x="33" y="30"/>
                        <a:pt x="32" y="30"/>
                      </a:cubicBezTo>
                      <a:cubicBezTo>
                        <a:pt x="32" y="30"/>
                        <a:pt x="33" y="29"/>
                        <a:pt x="33" y="29"/>
                      </a:cubicBezTo>
                      <a:close/>
                      <a:moveTo>
                        <a:pt x="33" y="10"/>
                      </a:moveTo>
                      <a:cubicBezTo>
                        <a:pt x="33" y="10"/>
                        <a:pt x="33" y="10"/>
                        <a:pt x="33" y="11"/>
                      </a:cubicBezTo>
                      <a:cubicBezTo>
                        <a:pt x="33" y="11"/>
                        <a:pt x="33" y="11"/>
                        <a:pt x="33" y="10"/>
                      </a:cubicBezTo>
                      <a:cubicBezTo>
                        <a:pt x="33" y="10"/>
                        <a:pt x="33" y="10"/>
                        <a:pt x="33" y="10"/>
                      </a:cubicBezTo>
                      <a:close/>
                      <a:moveTo>
                        <a:pt x="33" y="9"/>
                      </a:moveTo>
                      <a:cubicBezTo>
                        <a:pt x="33" y="9"/>
                        <a:pt x="33" y="9"/>
                        <a:pt x="33" y="8"/>
                      </a:cubicBezTo>
                      <a:cubicBezTo>
                        <a:pt x="34" y="9"/>
                        <a:pt x="34" y="9"/>
                        <a:pt x="33" y="9"/>
                      </a:cubicBezTo>
                      <a:close/>
                      <a:moveTo>
                        <a:pt x="34" y="12"/>
                      </a:moveTo>
                      <a:cubicBezTo>
                        <a:pt x="34" y="13"/>
                        <a:pt x="34" y="13"/>
                        <a:pt x="34" y="13"/>
                      </a:cubicBezTo>
                      <a:cubicBezTo>
                        <a:pt x="34" y="13"/>
                        <a:pt x="34" y="13"/>
                        <a:pt x="34" y="12"/>
                      </a:cubicBezTo>
                      <a:close/>
                      <a:moveTo>
                        <a:pt x="34" y="40"/>
                      </a:moveTo>
                      <a:cubicBezTo>
                        <a:pt x="34" y="40"/>
                        <a:pt x="34" y="40"/>
                        <a:pt x="34" y="40"/>
                      </a:cubicBezTo>
                      <a:cubicBezTo>
                        <a:pt x="34" y="40"/>
                        <a:pt x="34" y="40"/>
                        <a:pt x="34" y="40"/>
                      </a:cubicBezTo>
                      <a:cubicBezTo>
                        <a:pt x="34" y="40"/>
                        <a:pt x="34" y="39"/>
                        <a:pt x="34" y="40"/>
                      </a:cubicBezTo>
                      <a:close/>
                      <a:moveTo>
                        <a:pt x="34" y="12"/>
                      </a:moveTo>
                      <a:cubicBezTo>
                        <a:pt x="34" y="12"/>
                        <a:pt x="34" y="12"/>
                        <a:pt x="34" y="11"/>
                      </a:cubicBezTo>
                      <a:cubicBezTo>
                        <a:pt x="34" y="12"/>
                        <a:pt x="35" y="12"/>
                        <a:pt x="34" y="12"/>
                      </a:cubicBezTo>
                      <a:cubicBezTo>
                        <a:pt x="34" y="12"/>
                        <a:pt x="34" y="12"/>
                        <a:pt x="34" y="12"/>
                      </a:cubicBezTo>
                      <a:close/>
                      <a:moveTo>
                        <a:pt x="35" y="21"/>
                      </a:moveTo>
                      <a:cubicBezTo>
                        <a:pt x="35" y="21"/>
                        <a:pt x="35" y="21"/>
                        <a:pt x="35" y="22"/>
                      </a:cubicBezTo>
                      <a:cubicBezTo>
                        <a:pt x="35" y="22"/>
                        <a:pt x="35" y="22"/>
                        <a:pt x="35" y="22"/>
                      </a:cubicBezTo>
                      <a:cubicBezTo>
                        <a:pt x="35" y="22"/>
                        <a:pt x="35" y="22"/>
                        <a:pt x="35" y="21"/>
                      </a:cubicBezTo>
                      <a:close/>
                      <a:moveTo>
                        <a:pt x="35" y="23"/>
                      </a:moveTo>
                      <a:cubicBezTo>
                        <a:pt x="35" y="23"/>
                        <a:pt x="35" y="23"/>
                        <a:pt x="35" y="23"/>
                      </a:cubicBezTo>
                      <a:cubicBezTo>
                        <a:pt x="35" y="23"/>
                        <a:pt x="35" y="23"/>
                        <a:pt x="35" y="23"/>
                      </a:cubicBezTo>
                      <a:cubicBezTo>
                        <a:pt x="35" y="23"/>
                        <a:pt x="35" y="23"/>
                        <a:pt x="35" y="23"/>
                      </a:cubicBezTo>
                      <a:close/>
                      <a:moveTo>
                        <a:pt x="34" y="8"/>
                      </a:moveTo>
                      <a:cubicBezTo>
                        <a:pt x="35" y="8"/>
                        <a:pt x="35" y="8"/>
                        <a:pt x="35" y="8"/>
                      </a:cubicBezTo>
                      <a:cubicBezTo>
                        <a:pt x="35" y="8"/>
                        <a:pt x="35" y="8"/>
                        <a:pt x="35" y="8"/>
                      </a:cubicBezTo>
                      <a:cubicBezTo>
                        <a:pt x="35" y="8"/>
                        <a:pt x="35" y="8"/>
                        <a:pt x="34" y="8"/>
                      </a:cubicBezTo>
                      <a:close/>
                      <a:moveTo>
                        <a:pt x="35" y="6"/>
                      </a:moveTo>
                      <a:cubicBezTo>
                        <a:pt x="35" y="5"/>
                        <a:pt x="35" y="5"/>
                        <a:pt x="34" y="5"/>
                      </a:cubicBezTo>
                      <a:cubicBezTo>
                        <a:pt x="34" y="4"/>
                        <a:pt x="36" y="5"/>
                        <a:pt x="35" y="6"/>
                      </a:cubicBezTo>
                      <a:close/>
                      <a:moveTo>
                        <a:pt x="36" y="7"/>
                      </a:moveTo>
                      <a:cubicBezTo>
                        <a:pt x="36" y="8"/>
                        <a:pt x="36" y="8"/>
                        <a:pt x="36" y="9"/>
                      </a:cubicBezTo>
                      <a:cubicBezTo>
                        <a:pt x="35" y="9"/>
                        <a:pt x="35" y="8"/>
                        <a:pt x="35" y="8"/>
                      </a:cubicBezTo>
                      <a:cubicBezTo>
                        <a:pt x="35" y="8"/>
                        <a:pt x="35" y="7"/>
                        <a:pt x="36" y="7"/>
                      </a:cubicBezTo>
                      <a:close/>
                      <a:moveTo>
                        <a:pt x="36" y="29"/>
                      </a:moveTo>
                      <a:cubicBezTo>
                        <a:pt x="36" y="29"/>
                        <a:pt x="36" y="29"/>
                        <a:pt x="36" y="28"/>
                      </a:cubicBezTo>
                      <a:cubicBezTo>
                        <a:pt x="36" y="28"/>
                        <a:pt x="36" y="28"/>
                        <a:pt x="36" y="28"/>
                      </a:cubicBezTo>
                      <a:cubicBezTo>
                        <a:pt x="36" y="28"/>
                        <a:pt x="36" y="29"/>
                        <a:pt x="36" y="29"/>
                      </a:cubicBezTo>
                      <a:close/>
                      <a:moveTo>
                        <a:pt x="36" y="30"/>
                      </a:moveTo>
                      <a:cubicBezTo>
                        <a:pt x="36" y="30"/>
                        <a:pt x="36" y="31"/>
                        <a:pt x="35" y="31"/>
                      </a:cubicBezTo>
                      <a:cubicBezTo>
                        <a:pt x="35" y="31"/>
                        <a:pt x="35" y="30"/>
                        <a:pt x="35" y="30"/>
                      </a:cubicBezTo>
                      <a:cubicBezTo>
                        <a:pt x="36" y="30"/>
                        <a:pt x="36" y="30"/>
                        <a:pt x="36" y="30"/>
                      </a:cubicBezTo>
                      <a:close/>
                      <a:moveTo>
                        <a:pt x="36" y="37"/>
                      </a:moveTo>
                      <a:cubicBezTo>
                        <a:pt x="35" y="37"/>
                        <a:pt x="35" y="37"/>
                        <a:pt x="35" y="37"/>
                      </a:cubicBezTo>
                      <a:cubicBezTo>
                        <a:pt x="35" y="37"/>
                        <a:pt x="34" y="37"/>
                        <a:pt x="34" y="37"/>
                      </a:cubicBezTo>
                      <a:cubicBezTo>
                        <a:pt x="35" y="36"/>
                        <a:pt x="36" y="36"/>
                        <a:pt x="36" y="35"/>
                      </a:cubicBezTo>
                      <a:cubicBezTo>
                        <a:pt x="35" y="36"/>
                        <a:pt x="35" y="36"/>
                        <a:pt x="34" y="36"/>
                      </a:cubicBezTo>
                      <a:cubicBezTo>
                        <a:pt x="34" y="35"/>
                        <a:pt x="36" y="35"/>
                        <a:pt x="36" y="35"/>
                      </a:cubicBezTo>
                      <a:cubicBezTo>
                        <a:pt x="36" y="35"/>
                        <a:pt x="36" y="36"/>
                        <a:pt x="36" y="37"/>
                      </a:cubicBezTo>
                      <a:close/>
                      <a:moveTo>
                        <a:pt x="34" y="39"/>
                      </a:moveTo>
                      <a:cubicBezTo>
                        <a:pt x="34" y="38"/>
                        <a:pt x="34" y="38"/>
                        <a:pt x="35" y="37"/>
                      </a:cubicBezTo>
                      <a:cubicBezTo>
                        <a:pt x="35" y="38"/>
                        <a:pt x="35" y="38"/>
                        <a:pt x="34" y="39"/>
                      </a:cubicBezTo>
                      <a:close/>
                      <a:moveTo>
                        <a:pt x="34" y="41"/>
                      </a:moveTo>
                      <a:cubicBezTo>
                        <a:pt x="34" y="41"/>
                        <a:pt x="34" y="41"/>
                        <a:pt x="34" y="41"/>
                      </a:cubicBezTo>
                      <a:cubicBezTo>
                        <a:pt x="34" y="41"/>
                        <a:pt x="34" y="41"/>
                        <a:pt x="34" y="41"/>
                      </a:cubicBezTo>
                      <a:cubicBezTo>
                        <a:pt x="34" y="41"/>
                        <a:pt x="34" y="41"/>
                        <a:pt x="34" y="41"/>
                      </a:cubicBezTo>
                      <a:close/>
                      <a:moveTo>
                        <a:pt x="33" y="38"/>
                      </a:moveTo>
                      <a:cubicBezTo>
                        <a:pt x="34" y="38"/>
                        <a:pt x="34" y="40"/>
                        <a:pt x="33" y="40"/>
                      </a:cubicBezTo>
                      <a:cubicBezTo>
                        <a:pt x="33" y="39"/>
                        <a:pt x="33" y="38"/>
                        <a:pt x="33" y="38"/>
                      </a:cubicBezTo>
                      <a:close/>
                      <a:moveTo>
                        <a:pt x="33" y="35"/>
                      </a:moveTo>
                      <a:cubicBezTo>
                        <a:pt x="33" y="35"/>
                        <a:pt x="33" y="35"/>
                        <a:pt x="33" y="35"/>
                      </a:cubicBezTo>
                      <a:cubicBezTo>
                        <a:pt x="33" y="35"/>
                        <a:pt x="33" y="35"/>
                        <a:pt x="33" y="35"/>
                      </a:cubicBezTo>
                      <a:close/>
                      <a:moveTo>
                        <a:pt x="31" y="43"/>
                      </a:moveTo>
                      <a:cubicBezTo>
                        <a:pt x="31" y="42"/>
                        <a:pt x="31" y="42"/>
                        <a:pt x="32" y="42"/>
                      </a:cubicBezTo>
                      <a:cubicBezTo>
                        <a:pt x="32" y="43"/>
                        <a:pt x="31" y="43"/>
                        <a:pt x="31" y="43"/>
                      </a:cubicBezTo>
                      <a:close/>
                      <a:moveTo>
                        <a:pt x="31" y="41"/>
                      </a:moveTo>
                      <a:cubicBezTo>
                        <a:pt x="31" y="41"/>
                        <a:pt x="31" y="41"/>
                        <a:pt x="31" y="41"/>
                      </a:cubicBezTo>
                      <a:cubicBezTo>
                        <a:pt x="32" y="41"/>
                        <a:pt x="32" y="41"/>
                        <a:pt x="32" y="41"/>
                      </a:cubicBezTo>
                      <a:cubicBezTo>
                        <a:pt x="31" y="41"/>
                        <a:pt x="31" y="41"/>
                        <a:pt x="31" y="41"/>
                      </a:cubicBezTo>
                      <a:close/>
                      <a:moveTo>
                        <a:pt x="31" y="39"/>
                      </a:moveTo>
                      <a:cubicBezTo>
                        <a:pt x="31" y="38"/>
                        <a:pt x="31" y="38"/>
                        <a:pt x="32" y="38"/>
                      </a:cubicBezTo>
                      <a:cubicBezTo>
                        <a:pt x="32" y="38"/>
                        <a:pt x="32" y="38"/>
                        <a:pt x="32" y="39"/>
                      </a:cubicBezTo>
                      <a:cubicBezTo>
                        <a:pt x="32" y="38"/>
                        <a:pt x="33" y="38"/>
                        <a:pt x="33" y="39"/>
                      </a:cubicBezTo>
                      <a:cubicBezTo>
                        <a:pt x="32" y="39"/>
                        <a:pt x="31" y="39"/>
                        <a:pt x="31" y="39"/>
                      </a:cubicBezTo>
                      <a:close/>
                      <a:moveTo>
                        <a:pt x="30" y="39"/>
                      </a:moveTo>
                      <a:cubicBezTo>
                        <a:pt x="30" y="39"/>
                        <a:pt x="30" y="38"/>
                        <a:pt x="30" y="38"/>
                      </a:cubicBezTo>
                      <a:cubicBezTo>
                        <a:pt x="31" y="38"/>
                        <a:pt x="31" y="38"/>
                        <a:pt x="31" y="38"/>
                      </a:cubicBezTo>
                      <a:cubicBezTo>
                        <a:pt x="31" y="38"/>
                        <a:pt x="31" y="38"/>
                        <a:pt x="31" y="38"/>
                      </a:cubicBezTo>
                      <a:cubicBezTo>
                        <a:pt x="31" y="39"/>
                        <a:pt x="31" y="38"/>
                        <a:pt x="30" y="39"/>
                      </a:cubicBezTo>
                      <a:close/>
                      <a:moveTo>
                        <a:pt x="30" y="42"/>
                      </a:moveTo>
                      <a:cubicBezTo>
                        <a:pt x="30" y="42"/>
                        <a:pt x="31" y="41"/>
                        <a:pt x="31" y="42"/>
                      </a:cubicBezTo>
                      <a:cubicBezTo>
                        <a:pt x="30" y="42"/>
                        <a:pt x="30" y="42"/>
                        <a:pt x="30" y="42"/>
                      </a:cubicBezTo>
                      <a:close/>
                      <a:moveTo>
                        <a:pt x="29" y="40"/>
                      </a:moveTo>
                      <a:cubicBezTo>
                        <a:pt x="29" y="40"/>
                        <a:pt x="29" y="40"/>
                        <a:pt x="30" y="40"/>
                      </a:cubicBezTo>
                      <a:cubicBezTo>
                        <a:pt x="30" y="40"/>
                        <a:pt x="30" y="40"/>
                        <a:pt x="29" y="40"/>
                      </a:cubicBezTo>
                      <a:cubicBezTo>
                        <a:pt x="29" y="40"/>
                        <a:pt x="29" y="40"/>
                        <a:pt x="29" y="40"/>
                      </a:cubicBezTo>
                      <a:close/>
                      <a:moveTo>
                        <a:pt x="29" y="6"/>
                      </a:moveTo>
                      <a:cubicBezTo>
                        <a:pt x="29" y="6"/>
                        <a:pt x="29" y="6"/>
                        <a:pt x="29" y="6"/>
                      </a:cubicBezTo>
                      <a:cubicBezTo>
                        <a:pt x="29" y="7"/>
                        <a:pt x="29" y="7"/>
                        <a:pt x="29" y="6"/>
                      </a:cubicBezTo>
                      <a:close/>
                      <a:moveTo>
                        <a:pt x="28" y="44"/>
                      </a:moveTo>
                      <a:cubicBezTo>
                        <a:pt x="28" y="43"/>
                        <a:pt x="29" y="43"/>
                        <a:pt x="29" y="44"/>
                      </a:cubicBezTo>
                      <a:cubicBezTo>
                        <a:pt x="29" y="44"/>
                        <a:pt x="28" y="44"/>
                        <a:pt x="28" y="44"/>
                      </a:cubicBezTo>
                      <a:close/>
                      <a:moveTo>
                        <a:pt x="21" y="45"/>
                      </a:moveTo>
                      <a:cubicBezTo>
                        <a:pt x="21" y="45"/>
                        <a:pt x="21" y="45"/>
                        <a:pt x="21" y="46"/>
                      </a:cubicBezTo>
                      <a:cubicBezTo>
                        <a:pt x="21" y="46"/>
                        <a:pt x="21" y="45"/>
                        <a:pt x="21" y="45"/>
                      </a:cubicBezTo>
                      <a:close/>
                      <a:moveTo>
                        <a:pt x="20" y="46"/>
                      </a:moveTo>
                      <a:cubicBezTo>
                        <a:pt x="20" y="46"/>
                        <a:pt x="20" y="46"/>
                        <a:pt x="20" y="46"/>
                      </a:cubicBezTo>
                      <a:cubicBezTo>
                        <a:pt x="20" y="46"/>
                        <a:pt x="20" y="46"/>
                        <a:pt x="20" y="46"/>
                      </a:cubicBezTo>
                      <a:cubicBezTo>
                        <a:pt x="20" y="46"/>
                        <a:pt x="20" y="46"/>
                        <a:pt x="20" y="46"/>
                      </a:cubicBezTo>
                      <a:close/>
                      <a:moveTo>
                        <a:pt x="13" y="49"/>
                      </a:moveTo>
                      <a:cubicBezTo>
                        <a:pt x="13" y="48"/>
                        <a:pt x="13" y="49"/>
                        <a:pt x="13" y="49"/>
                      </a:cubicBezTo>
                      <a:cubicBezTo>
                        <a:pt x="13" y="49"/>
                        <a:pt x="13" y="49"/>
                        <a:pt x="13" y="49"/>
                      </a:cubicBezTo>
                      <a:close/>
                      <a:moveTo>
                        <a:pt x="11" y="45"/>
                      </a:moveTo>
                      <a:cubicBezTo>
                        <a:pt x="11" y="44"/>
                        <a:pt x="12" y="45"/>
                        <a:pt x="13" y="44"/>
                      </a:cubicBezTo>
                      <a:cubicBezTo>
                        <a:pt x="13" y="44"/>
                        <a:pt x="13" y="43"/>
                        <a:pt x="13" y="43"/>
                      </a:cubicBezTo>
                      <a:cubicBezTo>
                        <a:pt x="14" y="43"/>
                        <a:pt x="14" y="44"/>
                        <a:pt x="14" y="44"/>
                      </a:cubicBezTo>
                      <a:cubicBezTo>
                        <a:pt x="16" y="43"/>
                        <a:pt x="17" y="42"/>
                        <a:pt x="18" y="41"/>
                      </a:cubicBezTo>
                      <a:cubicBezTo>
                        <a:pt x="18" y="41"/>
                        <a:pt x="18" y="42"/>
                        <a:pt x="18" y="42"/>
                      </a:cubicBezTo>
                      <a:cubicBezTo>
                        <a:pt x="21" y="40"/>
                        <a:pt x="25" y="39"/>
                        <a:pt x="28" y="37"/>
                      </a:cubicBezTo>
                      <a:cubicBezTo>
                        <a:pt x="28" y="37"/>
                        <a:pt x="28" y="37"/>
                        <a:pt x="29" y="37"/>
                      </a:cubicBezTo>
                      <a:cubicBezTo>
                        <a:pt x="29" y="38"/>
                        <a:pt x="29" y="39"/>
                        <a:pt x="28" y="40"/>
                      </a:cubicBezTo>
                      <a:cubicBezTo>
                        <a:pt x="25" y="41"/>
                        <a:pt x="22" y="43"/>
                        <a:pt x="19" y="44"/>
                      </a:cubicBezTo>
                      <a:cubicBezTo>
                        <a:pt x="18" y="44"/>
                        <a:pt x="17" y="45"/>
                        <a:pt x="16" y="46"/>
                      </a:cubicBezTo>
                      <a:cubicBezTo>
                        <a:pt x="15" y="46"/>
                        <a:pt x="13" y="47"/>
                        <a:pt x="13" y="47"/>
                      </a:cubicBezTo>
                      <a:cubicBezTo>
                        <a:pt x="12" y="47"/>
                        <a:pt x="11" y="48"/>
                        <a:pt x="11" y="48"/>
                      </a:cubicBezTo>
                      <a:cubicBezTo>
                        <a:pt x="11" y="47"/>
                        <a:pt x="11" y="46"/>
                        <a:pt x="11" y="45"/>
                      </a:cubicBezTo>
                      <a:close/>
                      <a:moveTo>
                        <a:pt x="9" y="12"/>
                      </a:moveTo>
                      <a:cubicBezTo>
                        <a:pt x="9" y="12"/>
                        <a:pt x="9" y="12"/>
                        <a:pt x="9" y="12"/>
                      </a:cubicBezTo>
                      <a:cubicBezTo>
                        <a:pt x="9" y="12"/>
                        <a:pt x="9" y="12"/>
                        <a:pt x="9" y="12"/>
                      </a:cubicBezTo>
                      <a:cubicBezTo>
                        <a:pt x="9" y="12"/>
                        <a:pt x="10" y="12"/>
                        <a:pt x="9" y="12"/>
                      </a:cubicBezTo>
                      <a:cubicBezTo>
                        <a:pt x="9" y="13"/>
                        <a:pt x="9" y="12"/>
                        <a:pt x="9" y="12"/>
                      </a:cubicBezTo>
                      <a:close/>
                      <a:moveTo>
                        <a:pt x="8" y="51"/>
                      </a:moveTo>
                      <a:cubicBezTo>
                        <a:pt x="8" y="51"/>
                        <a:pt x="9" y="51"/>
                        <a:pt x="9" y="50"/>
                      </a:cubicBezTo>
                      <a:cubicBezTo>
                        <a:pt x="9" y="51"/>
                        <a:pt x="9" y="51"/>
                        <a:pt x="9" y="51"/>
                      </a:cubicBezTo>
                      <a:cubicBezTo>
                        <a:pt x="8" y="51"/>
                        <a:pt x="8" y="51"/>
                        <a:pt x="8" y="51"/>
                      </a:cubicBezTo>
                      <a:close/>
                      <a:moveTo>
                        <a:pt x="6" y="47"/>
                      </a:moveTo>
                      <a:cubicBezTo>
                        <a:pt x="6" y="47"/>
                        <a:pt x="6" y="46"/>
                        <a:pt x="6" y="46"/>
                      </a:cubicBezTo>
                      <a:cubicBezTo>
                        <a:pt x="6" y="47"/>
                        <a:pt x="6" y="47"/>
                        <a:pt x="6" y="47"/>
                      </a:cubicBezTo>
                      <a:cubicBezTo>
                        <a:pt x="6" y="47"/>
                        <a:pt x="6" y="47"/>
                        <a:pt x="6" y="47"/>
                      </a:cubicBezTo>
                      <a:close/>
                      <a:moveTo>
                        <a:pt x="4" y="17"/>
                      </a:moveTo>
                      <a:cubicBezTo>
                        <a:pt x="3" y="17"/>
                        <a:pt x="3" y="17"/>
                        <a:pt x="3" y="17"/>
                      </a:cubicBezTo>
                      <a:cubicBezTo>
                        <a:pt x="3" y="17"/>
                        <a:pt x="3" y="17"/>
                        <a:pt x="3" y="17"/>
                      </a:cubicBezTo>
                      <a:cubicBezTo>
                        <a:pt x="3" y="17"/>
                        <a:pt x="4" y="17"/>
                        <a:pt x="4" y="17"/>
                      </a:cubicBezTo>
                      <a:close/>
                      <a:moveTo>
                        <a:pt x="5" y="14"/>
                      </a:moveTo>
                      <a:cubicBezTo>
                        <a:pt x="5" y="14"/>
                        <a:pt x="5" y="14"/>
                        <a:pt x="4" y="15"/>
                      </a:cubicBezTo>
                      <a:cubicBezTo>
                        <a:pt x="4" y="14"/>
                        <a:pt x="4" y="14"/>
                        <a:pt x="5" y="14"/>
                      </a:cubicBezTo>
                      <a:close/>
                      <a:moveTo>
                        <a:pt x="5" y="16"/>
                      </a:moveTo>
                      <a:cubicBezTo>
                        <a:pt x="5" y="16"/>
                        <a:pt x="5" y="16"/>
                        <a:pt x="5" y="17"/>
                      </a:cubicBezTo>
                      <a:cubicBezTo>
                        <a:pt x="4" y="17"/>
                        <a:pt x="4" y="16"/>
                        <a:pt x="4" y="15"/>
                      </a:cubicBezTo>
                      <a:cubicBezTo>
                        <a:pt x="4" y="15"/>
                        <a:pt x="4" y="16"/>
                        <a:pt x="5" y="16"/>
                      </a:cubicBezTo>
                      <a:close/>
                      <a:moveTo>
                        <a:pt x="4" y="53"/>
                      </a:moveTo>
                      <a:cubicBezTo>
                        <a:pt x="4" y="52"/>
                        <a:pt x="4" y="52"/>
                        <a:pt x="5" y="52"/>
                      </a:cubicBezTo>
                      <a:cubicBezTo>
                        <a:pt x="5" y="52"/>
                        <a:pt x="5" y="53"/>
                        <a:pt x="4" y="53"/>
                      </a:cubicBezTo>
                      <a:close/>
                      <a:moveTo>
                        <a:pt x="4" y="50"/>
                      </a:moveTo>
                      <a:cubicBezTo>
                        <a:pt x="4" y="50"/>
                        <a:pt x="4" y="50"/>
                        <a:pt x="4" y="50"/>
                      </a:cubicBezTo>
                      <a:cubicBezTo>
                        <a:pt x="4" y="51"/>
                        <a:pt x="4" y="51"/>
                        <a:pt x="4" y="51"/>
                      </a:cubicBezTo>
                      <a:cubicBezTo>
                        <a:pt x="4" y="51"/>
                        <a:pt x="4" y="51"/>
                        <a:pt x="4" y="50"/>
                      </a:cubicBezTo>
                      <a:close/>
                      <a:moveTo>
                        <a:pt x="4" y="48"/>
                      </a:moveTo>
                      <a:cubicBezTo>
                        <a:pt x="4" y="48"/>
                        <a:pt x="4" y="48"/>
                        <a:pt x="4" y="48"/>
                      </a:cubicBezTo>
                      <a:cubicBezTo>
                        <a:pt x="4" y="48"/>
                        <a:pt x="4" y="48"/>
                        <a:pt x="4" y="48"/>
                      </a:cubicBezTo>
                      <a:cubicBezTo>
                        <a:pt x="4" y="48"/>
                        <a:pt x="4" y="48"/>
                        <a:pt x="4" y="48"/>
                      </a:cubicBezTo>
                      <a:close/>
                      <a:moveTo>
                        <a:pt x="3" y="26"/>
                      </a:moveTo>
                      <a:cubicBezTo>
                        <a:pt x="3" y="26"/>
                        <a:pt x="3" y="26"/>
                        <a:pt x="3" y="26"/>
                      </a:cubicBezTo>
                      <a:cubicBezTo>
                        <a:pt x="3" y="26"/>
                        <a:pt x="3" y="27"/>
                        <a:pt x="3" y="27"/>
                      </a:cubicBezTo>
                      <a:cubicBezTo>
                        <a:pt x="3" y="28"/>
                        <a:pt x="3" y="27"/>
                        <a:pt x="3" y="26"/>
                      </a:cubicBezTo>
                      <a:close/>
                      <a:moveTo>
                        <a:pt x="2" y="22"/>
                      </a:moveTo>
                      <a:cubicBezTo>
                        <a:pt x="3" y="22"/>
                        <a:pt x="3" y="22"/>
                        <a:pt x="3" y="23"/>
                      </a:cubicBezTo>
                      <a:cubicBezTo>
                        <a:pt x="3" y="23"/>
                        <a:pt x="2" y="23"/>
                        <a:pt x="2" y="22"/>
                      </a:cubicBezTo>
                      <a:close/>
                    </a:path>
                  </a:pathLst>
                </a:custGeom>
                <a:solidFill>
                  <a:srgbClr val="FFFFFF">
                    <a:alpha val="100000"/>
                  </a:srgbClr>
                </a:solidFill>
                <a:ln w="7938">
                  <a:noFill/>
                </a:ln>
              </p:spPr>
              <p:txBody>
                <a:bodyPr/>
                <a:lstStyle/>
                <a:p>
                  <a:endParaRPr lang="zh-CN" altLang="en-US"/>
                </a:p>
              </p:txBody>
            </p:sp>
          </p:grpSp>
          <p:grpSp>
            <p:nvGrpSpPr>
              <p:cNvPr id="169" name="组合 11293"/>
              <p:cNvGrpSpPr/>
              <p:nvPr/>
            </p:nvGrpSpPr>
            <p:grpSpPr>
              <a:xfrm>
                <a:off x="5030" y="2553"/>
                <a:ext cx="644" cy="743"/>
                <a:chOff x="4824" y="2614"/>
                <a:chExt cx="755" cy="871"/>
              </a:xfrm>
            </p:grpSpPr>
            <p:grpSp>
              <p:nvGrpSpPr>
                <p:cNvPr id="170" name="组合 11294"/>
                <p:cNvGrpSpPr/>
                <p:nvPr/>
              </p:nvGrpSpPr>
              <p:grpSpPr>
                <a:xfrm>
                  <a:off x="4830" y="2624"/>
                  <a:ext cx="749" cy="861"/>
                  <a:chOff x="4830" y="2524"/>
                  <a:chExt cx="749" cy="861"/>
                </a:xfrm>
              </p:grpSpPr>
              <p:sp>
                <p:nvSpPr>
                  <p:cNvPr id="1049326" name="任意多边形 11295"/>
                  <p:cNvSpPr/>
                  <p:nvPr/>
                </p:nvSpPr>
                <p:spPr>
                  <a:xfrm>
                    <a:off x="4834" y="2525"/>
                    <a:ext cx="318" cy="738"/>
                  </a:xfrm>
                  <a:custGeom>
                    <a:avLst/>
                    <a:gdLst/>
                    <a:ahLst/>
                    <a:cxnLst/>
                    <a:rect l="0" t="0" r="r" b="b"/>
                    <a:pathLst>
                      <a:path w="318" h="738">
                        <a:moveTo>
                          <a:pt x="0" y="148"/>
                        </a:moveTo>
                        <a:lnTo>
                          <a:pt x="315" y="0"/>
                        </a:lnTo>
                        <a:lnTo>
                          <a:pt x="318" y="738"/>
                        </a:lnTo>
                        <a:lnTo>
                          <a:pt x="33" y="194"/>
                        </a:lnTo>
                        <a:lnTo>
                          <a:pt x="0" y="148"/>
                        </a:lnTo>
                        <a:close/>
                      </a:path>
                    </a:pathLst>
                  </a:custGeom>
                  <a:solidFill>
                    <a:srgbClr val="866F46">
                      <a:alpha val="100000"/>
                    </a:srgbClr>
                  </a:solidFill>
                  <a:ln w="8001" cap="flat" cmpd="sng">
                    <a:solidFill>
                      <a:srgbClr val="B09668">
                        <a:alpha val="100000"/>
                      </a:srgbClr>
                    </a:solidFill>
                    <a:prstDash val="solid"/>
                    <a:headEnd type="none" w="med" len="med"/>
                    <a:tailEnd type="none" w="med" len="med"/>
                  </a:ln>
                </p:spPr>
                <p:txBody>
                  <a:bodyPr/>
                  <a:lstStyle/>
                  <a:p>
                    <a:endParaRPr lang="zh-CN" altLang="en-US"/>
                  </a:p>
                </p:txBody>
              </p:sp>
              <p:sp>
                <p:nvSpPr>
                  <p:cNvPr id="1049327" name="任意多边形 11296"/>
                  <p:cNvSpPr/>
                  <p:nvPr/>
                </p:nvSpPr>
                <p:spPr>
                  <a:xfrm>
                    <a:off x="5148" y="2524"/>
                    <a:ext cx="431" cy="613"/>
                  </a:xfrm>
                  <a:custGeom>
                    <a:avLst/>
                    <a:gdLst/>
                    <a:ahLst/>
                    <a:cxnLst/>
                    <a:rect l="0" t="0" r="r" b="b"/>
                    <a:pathLst>
                      <a:path w="431" h="613">
                        <a:moveTo>
                          <a:pt x="4" y="0"/>
                        </a:moveTo>
                        <a:lnTo>
                          <a:pt x="431" y="73"/>
                        </a:lnTo>
                        <a:lnTo>
                          <a:pt x="363" y="613"/>
                        </a:lnTo>
                        <a:lnTo>
                          <a:pt x="0" y="476"/>
                        </a:lnTo>
                        <a:lnTo>
                          <a:pt x="4" y="0"/>
                        </a:lnTo>
                        <a:close/>
                      </a:path>
                    </a:pathLst>
                  </a:custGeom>
                  <a:solidFill>
                    <a:srgbClr val="866F46">
                      <a:alpha val="100000"/>
                    </a:srgbClr>
                  </a:solidFill>
                  <a:ln w="8001" cap="flat" cmpd="sng">
                    <a:solidFill>
                      <a:srgbClr val="B09668">
                        <a:alpha val="100000"/>
                      </a:srgbClr>
                    </a:solidFill>
                    <a:prstDash val="solid"/>
                    <a:headEnd type="none" w="med" len="med"/>
                    <a:tailEnd type="none" w="med" len="med"/>
                  </a:ln>
                </p:spPr>
                <p:txBody>
                  <a:bodyPr/>
                  <a:lstStyle/>
                  <a:p>
                    <a:endParaRPr lang="zh-CN" altLang="en-US"/>
                  </a:p>
                </p:txBody>
              </p:sp>
              <p:grpSp>
                <p:nvGrpSpPr>
                  <p:cNvPr id="171" name="组合 11297"/>
                  <p:cNvGrpSpPr/>
                  <p:nvPr/>
                </p:nvGrpSpPr>
                <p:grpSpPr>
                  <a:xfrm>
                    <a:off x="4830" y="2596"/>
                    <a:ext cx="749" cy="789"/>
                    <a:chOff x="4830" y="2596"/>
                    <a:chExt cx="749" cy="789"/>
                  </a:xfrm>
                </p:grpSpPr>
                <p:sp>
                  <p:nvSpPr>
                    <p:cNvPr id="1049328" name="任意多边形 11298"/>
                    <p:cNvSpPr/>
                    <p:nvPr/>
                  </p:nvSpPr>
                  <p:spPr>
                    <a:xfrm>
                      <a:off x="5282" y="2596"/>
                      <a:ext cx="297" cy="789"/>
                    </a:xfrm>
                    <a:custGeom>
                      <a:avLst/>
                      <a:gdLst/>
                      <a:ahLst/>
                      <a:cxnLst/>
                      <a:rect l="0" t="0" r="r" b="b"/>
                      <a:pathLst>
                        <a:path w="269" h="718">
                          <a:moveTo>
                            <a:pt x="223" y="463"/>
                          </a:moveTo>
                          <a:lnTo>
                            <a:pt x="0" y="718"/>
                          </a:lnTo>
                          <a:lnTo>
                            <a:pt x="25" y="191"/>
                          </a:lnTo>
                          <a:lnTo>
                            <a:pt x="269" y="0"/>
                          </a:lnTo>
                          <a:lnTo>
                            <a:pt x="223" y="463"/>
                          </a:lnTo>
                          <a:close/>
                        </a:path>
                      </a:pathLst>
                    </a:custGeom>
                    <a:solidFill>
                      <a:srgbClr val="B9A279">
                        <a:alpha val="100000"/>
                      </a:srgbClr>
                    </a:solidFill>
                    <a:ln w="8001" cap="flat" cmpd="sng">
                      <a:solidFill>
                        <a:srgbClr val="A88B58"/>
                      </a:solidFill>
                      <a:prstDash val="solid"/>
                      <a:miter/>
                      <a:headEnd type="none" w="med" len="med"/>
                      <a:tailEnd type="none" w="med" len="med"/>
                    </a:ln>
                  </p:spPr>
                  <p:txBody>
                    <a:bodyPr/>
                    <a:lstStyle/>
                    <a:p>
                      <a:endParaRPr lang="zh-CN" altLang="en-US"/>
                    </a:p>
                  </p:txBody>
                </p:sp>
                <p:sp>
                  <p:nvSpPr>
                    <p:cNvPr id="1049329" name="任意多边形 11299"/>
                    <p:cNvSpPr/>
                    <p:nvPr/>
                  </p:nvSpPr>
                  <p:spPr>
                    <a:xfrm>
                      <a:off x="4830" y="2676"/>
                      <a:ext cx="480" cy="709"/>
                    </a:xfrm>
                    <a:custGeom>
                      <a:avLst/>
                      <a:gdLst/>
                      <a:ahLst/>
                      <a:cxnLst/>
                      <a:rect l="0" t="0" r="r" b="b"/>
                      <a:pathLst>
                        <a:path w="437" h="646">
                          <a:moveTo>
                            <a:pt x="36" y="476"/>
                          </a:moveTo>
                          <a:lnTo>
                            <a:pt x="0" y="0"/>
                          </a:lnTo>
                          <a:lnTo>
                            <a:pt x="437" y="119"/>
                          </a:lnTo>
                          <a:lnTo>
                            <a:pt x="412" y="646"/>
                          </a:lnTo>
                          <a:lnTo>
                            <a:pt x="36" y="476"/>
                          </a:lnTo>
                          <a:close/>
                        </a:path>
                      </a:pathLst>
                    </a:custGeom>
                    <a:solidFill>
                      <a:srgbClr val="C3AD88">
                        <a:alpha val="100000"/>
                      </a:srgbClr>
                    </a:solidFill>
                    <a:ln w="8001" cap="flat" cmpd="sng">
                      <a:solidFill>
                        <a:srgbClr val="B09668"/>
                      </a:solidFill>
                      <a:prstDash val="solid"/>
                      <a:miter/>
                      <a:headEnd type="none" w="med" len="med"/>
                      <a:tailEnd type="none" w="med" len="med"/>
                    </a:ln>
                  </p:spPr>
                  <p:txBody>
                    <a:bodyPr/>
                    <a:lstStyle/>
                    <a:p>
                      <a:endParaRPr lang="zh-CN" altLang="en-US"/>
                    </a:p>
                  </p:txBody>
                </p:sp>
                <p:sp>
                  <p:nvSpPr>
                    <p:cNvPr id="1049330" name="任意多边形 11300"/>
                    <p:cNvSpPr>
                      <a:spLocks noEditPoints="1"/>
                    </p:cNvSpPr>
                    <p:nvPr/>
                  </p:nvSpPr>
                  <p:spPr>
                    <a:xfrm>
                      <a:off x="5179" y="3229"/>
                      <a:ext cx="77" cy="117"/>
                    </a:xfrm>
                    <a:custGeom>
                      <a:avLst/>
                      <a:gdLst/>
                      <a:ahLst/>
                      <a:cxnLst/>
                      <a:rect l="0" t="0" r="r" b="b"/>
                      <a:pathLst>
                        <a:path w="37" h="56">
                          <a:moveTo>
                            <a:pt x="37" y="17"/>
                          </a:moveTo>
                          <a:cubicBezTo>
                            <a:pt x="37" y="16"/>
                            <a:pt x="37" y="15"/>
                            <a:pt x="37" y="14"/>
                          </a:cubicBezTo>
                          <a:cubicBezTo>
                            <a:pt x="34" y="14"/>
                            <a:pt x="32" y="12"/>
                            <a:pt x="29" y="11"/>
                          </a:cubicBezTo>
                          <a:cubicBezTo>
                            <a:pt x="29" y="11"/>
                            <a:pt x="29" y="11"/>
                            <a:pt x="28" y="11"/>
                          </a:cubicBezTo>
                          <a:cubicBezTo>
                            <a:pt x="20" y="8"/>
                            <a:pt x="11" y="3"/>
                            <a:pt x="2" y="0"/>
                          </a:cubicBezTo>
                          <a:cubicBezTo>
                            <a:pt x="1" y="3"/>
                            <a:pt x="2" y="5"/>
                            <a:pt x="2" y="8"/>
                          </a:cubicBezTo>
                          <a:cubicBezTo>
                            <a:pt x="1" y="8"/>
                            <a:pt x="1" y="8"/>
                            <a:pt x="1" y="9"/>
                          </a:cubicBezTo>
                          <a:cubicBezTo>
                            <a:pt x="1" y="10"/>
                            <a:pt x="1" y="11"/>
                            <a:pt x="1" y="12"/>
                          </a:cubicBezTo>
                          <a:cubicBezTo>
                            <a:pt x="1" y="13"/>
                            <a:pt x="1" y="14"/>
                            <a:pt x="1" y="15"/>
                          </a:cubicBezTo>
                          <a:cubicBezTo>
                            <a:pt x="1" y="19"/>
                            <a:pt x="1" y="23"/>
                            <a:pt x="0" y="27"/>
                          </a:cubicBezTo>
                          <a:cubicBezTo>
                            <a:pt x="0" y="28"/>
                            <a:pt x="1" y="28"/>
                            <a:pt x="1" y="28"/>
                          </a:cubicBezTo>
                          <a:cubicBezTo>
                            <a:pt x="0" y="33"/>
                            <a:pt x="0" y="37"/>
                            <a:pt x="0" y="41"/>
                          </a:cubicBezTo>
                          <a:cubicBezTo>
                            <a:pt x="4" y="43"/>
                            <a:pt x="8" y="44"/>
                            <a:pt x="11" y="46"/>
                          </a:cubicBezTo>
                          <a:cubicBezTo>
                            <a:pt x="12" y="46"/>
                            <a:pt x="12" y="46"/>
                            <a:pt x="12" y="46"/>
                          </a:cubicBezTo>
                          <a:cubicBezTo>
                            <a:pt x="14" y="47"/>
                            <a:pt x="15" y="48"/>
                            <a:pt x="17" y="49"/>
                          </a:cubicBezTo>
                          <a:cubicBezTo>
                            <a:pt x="17" y="49"/>
                            <a:pt x="17" y="48"/>
                            <a:pt x="17" y="48"/>
                          </a:cubicBezTo>
                          <a:cubicBezTo>
                            <a:pt x="17" y="49"/>
                            <a:pt x="18" y="49"/>
                            <a:pt x="18" y="49"/>
                          </a:cubicBezTo>
                          <a:cubicBezTo>
                            <a:pt x="18" y="49"/>
                            <a:pt x="17" y="48"/>
                            <a:pt x="18" y="48"/>
                          </a:cubicBezTo>
                          <a:cubicBezTo>
                            <a:pt x="18" y="48"/>
                            <a:pt x="18" y="48"/>
                            <a:pt x="18" y="48"/>
                          </a:cubicBezTo>
                          <a:cubicBezTo>
                            <a:pt x="18" y="48"/>
                            <a:pt x="18" y="47"/>
                            <a:pt x="19" y="47"/>
                          </a:cubicBezTo>
                          <a:cubicBezTo>
                            <a:pt x="19" y="48"/>
                            <a:pt x="19" y="48"/>
                            <a:pt x="19" y="48"/>
                          </a:cubicBezTo>
                          <a:cubicBezTo>
                            <a:pt x="19" y="48"/>
                            <a:pt x="19" y="47"/>
                            <a:pt x="20" y="48"/>
                          </a:cubicBezTo>
                          <a:cubicBezTo>
                            <a:pt x="19" y="48"/>
                            <a:pt x="19" y="48"/>
                            <a:pt x="19" y="49"/>
                          </a:cubicBezTo>
                          <a:cubicBezTo>
                            <a:pt x="21" y="50"/>
                            <a:pt x="23" y="52"/>
                            <a:pt x="25" y="52"/>
                          </a:cubicBezTo>
                          <a:cubicBezTo>
                            <a:pt x="25" y="52"/>
                            <a:pt x="25" y="52"/>
                            <a:pt x="26" y="52"/>
                          </a:cubicBezTo>
                          <a:cubicBezTo>
                            <a:pt x="26" y="52"/>
                            <a:pt x="26" y="53"/>
                            <a:pt x="26" y="53"/>
                          </a:cubicBezTo>
                          <a:cubicBezTo>
                            <a:pt x="27" y="53"/>
                            <a:pt x="27" y="53"/>
                            <a:pt x="27" y="53"/>
                          </a:cubicBezTo>
                          <a:cubicBezTo>
                            <a:pt x="27" y="53"/>
                            <a:pt x="27" y="53"/>
                            <a:pt x="28" y="53"/>
                          </a:cubicBezTo>
                          <a:cubicBezTo>
                            <a:pt x="29" y="54"/>
                            <a:pt x="30" y="54"/>
                            <a:pt x="31" y="55"/>
                          </a:cubicBezTo>
                          <a:cubicBezTo>
                            <a:pt x="31" y="55"/>
                            <a:pt x="31" y="54"/>
                            <a:pt x="31" y="54"/>
                          </a:cubicBezTo>
                          <a:cubicBezTo>
                            <a:pt x="32" y="56"/>
                            <a:pt x="34" y="56"/>
                            <a:pt x="35" y="56"/>
                          </a:cubicBezTo>
                          <a:cubicBezTo>
                            <a:pt x="35" y="51"/>
                            <a:pt x="35" y="47"/>
                            <a:pt x="36" y="42"/>
                          </a:cubicBezTo>
                          <a:cubicBezTo>
                            <a:pt x="36" y="41"/>
                            <a:pt x="36" y="41"/>
                            <a:pt x="36" y="40"/>
                          </a:cubicBezTo>
                          <a:cubicBezTo>
                            <a:pt x="36" y="40"/>
                            <a:pt x="36" y="39"/>
                            <a:pt x="36" y="38"/>
                          </a:cubicBezTo>
                          <a:cubicBezTo>
                            <a:pt x="36" y="34"/>
                            <a:pt x="37" y="31"/>
                            <a:pt x="37" y="27"/>
                          </a:cubicBezTo>
                          <a:cubicBezTo>
                            <a:pt x="37" y="26"/>
                            <a:pt x="36" y="25"/>
                            <a:pt x="36" y="24"/>
                          </a:cubicBezTo>
                          <a:cubicBezTo>
                            <a:pt x="37" y="24"/>
                            <a:pt x="37" y="23"/>
                            <a:pt x="37" y="23"/>
                          </a:cubicBezTo>
                          <a:cubicBezTo>
                            <a:pt x="37" y="22"/>
                            <a:pt x="37" y="20"/>
                            <a:pt x="37" y="19"/>
                          </a:cubicBezTo>
                          <a:cubicBezTo>
                            <a:pt x="37" y="18"/>
                            <a:pt x="37" y="18"/>
                            <a:pt x="37" y="17"/>
                          </a:cubicBezTo>
                          <a:close/>
                          <a:moveTo>
                            <a:pt x="26" y="14"/>
                          </a:moveTo>
                          <a:cubicBezTo>
                            <a:pt x="26" y="14"/>
                            <a:pt x="26" y="14"/>
                            <a:pt x="26" y="15"/>
                          </a:cubicBezTo>
                          <a:cubicBezTo>
                            <a:pt x="26" y="14"/>
                            <a:pt x="26" y="14"/>
                            <a:pt x="26" y="14"/>
                          </a:cubicBezTo>
                          <a:cubicBezTo>
                            <a:pt x="26" y="14"/>
                            <a:pt x="26" y="14"/>
                            <a:pt x="26" y="14"/>
                          </a:cubicBezTo>
                          <a:close/>
                          <a:moveTo>
                            <a:pt x="21" y="25"/>
                          </a:moveTo>
                          <a:cubicBezTo>
                            <a:pt x="21" y="25"/>
                            <a:pt x="22" y="24"/>
                            <a:pt x="22" y="24"/>
                          </a:cubicBezTo>
                          <a:cubicBezTo>
                            <a:pt x="22" y="22"/>
                            <a:pt x="22" y="20"/>
                            <a:pt x="22" y="19"/>
                          </a:cubicBezTo>
                          <a:cubicBezTo>
                            <a:pt x="22" y="18"/>
                            <a:pt x="21" y="18"/>
                            <a:pt x="21" y="18"/>
                          </a:cubicBezTo>
                          <a:cubicBezTo>
                            <a:pt x="22" y="16"/>
                            <a:pt x="22" y="14"/>
                            <a:pt x="23" y="12"/>
                          </a:cubicBezTo>
                          <a:cubicBezTo>
                            <a:pt x="23" y="12"/>
                            <a:pt x="23" y="12"/>
                            <a:pt x="23" y="12"/>
                          </a:cubicBezTo>
                          <a:cubicBezTo>
                            <a:pt x="24" y="12"/>
                            <a:pt x="24" y="13"/>
                            <a:pt x="24" y="14"/>
                          </a:cubicBezTo>
                          <a:cubicBezTo>
                            <a:pt x="25" y="16"/>
                            <a:pt x="25" y="18"/>
                            <a:pt x="25" y="20"/>
                          </a:cubicBezTo>
                          <a:cubicBezTo>
                            <a:pt x="25" y="20"/>
                            <a:pt x="24" y="19"/>
                            <a:pt x="24" y="20"/>
                          </a:cubicBezTo>
                          <a:cubicBezTo>
                            <a:pt x="24" y="27"/>
                            <a:pt x="24" y="35"/>
                            <a:pt x="23" y="42"/>
                          </a:cubicBezTo>
                          <a:cubicBezTo>
                            <a:pt x="23" y="42"/>
                            <a:pt x="22" y="41"/>
                            <a:pt x="21" y="41"/>
                          </a:cubicBezTo>
                          <a:cubicBezTo>
                            <a:pt x="20" y="36"/>
                            <a:pt x="22" y="32"/>
                            <a:pt x="22" y="27"/>
                          </a:cubicBezTo>
                          <a:cubicBezTo>
                            <a:pt x="22" y="26"/>
                            <a:pt x="21" y="26"/>
                            <a:pt x="21" y="25"/>
                          </a:cubicBezTo>
                          <a:close/>
                          <a:moveTo>
                            <a:pt x="19" y="18"/>
                          </a:moveTo>
                          <a:cubicBezTo>
                            <a:pt x="19" y="18"/>
                            <a:pt x="19" y="18"/>
                            <a:pt x="19" y="19"/>
                          </a:cubicBezTo>
                          <a:cubicBezTo>
                            <a:pt x="19" y="19"/>
                            <a:pt x="19" y="19"/>
                            <a:pt x="19" y="19"/>
                          </a:cubicBezTo>
                          <a:cubicBezTo>
                            <a:pt x="19" y="18"/>
                            <a:pt x="19" y="18"/>
                            <a:pt x="19" y="18"/>
                          </a:cubicBezTo>
                          <a:close/>
                          <a:moveTo>
                            <a:pt x="17" y="15"/>
                          </a:moveTo>
                          <a:cubicBezTo>
                            <a:pt x="18" y="14"/>
                            <a:pt x="18" y="14"/>
                            <a:pt x="18" y="14"/>
                          </a:cubicBezTo>
                          <a:cubicBezTo>
                            <a:pt x="19" y="14"/>
                            <a:pt x="18" y="15"/>
                            <a:pt x="17" y="15"/>
                          </a:cubicBezTo>
                          <a:close/>
                          <a:moveTo>
                            <a:pt x="18" y="11"/>
                          </a:moveTo>
                          <a:cubicBezTo>
                            <a:pt x="18" y="12"/>
                            <a:pt x="17" y="12"/>
                            <a:pt x="17" y="11"/>
                          </a:cubicBezTo>
                          <a:cubicBezTo>
                            <a:pt x="17" y="10"/>
                            <a:pt x="18" y="10"/>
                            <a:pt x="18" y="11"/>
                          </a:cubicBezTo>
                          <a:close/>
                          <a:moveTo>
                            <a:pt x="15" y="8"/>
                          </a:moveTo>
                          <a:cubicBezTo>
                            <a:pt x="15" y="8"/>
                            <a:pt x="15" y="8"/>
                            <a:pt x="15" y="8"/>
                          </a:cubicBezTo>
                          <a:cubicBezTo>
                            <a:pt x="15" y="10"/>
                            <a:pt x="16" y="11"/>
                            <a:pt x="16" y="13"/>
                          </a:cubicBezTo>
                          <a:cubicBezTo>
                            <a:pt x="17" y="14"/>
                            <a:pt x="17" y="15"/>
                            <a:pt x="17" y="17"/>
                          </a:cubicBezTo>
                          <a:cubicBezTo>
                            <a:pt x="17" y="17"/>
                            <a:pt x="16" y="16"/>
                            <a:pt x="16" y="16"/>
                          </a:cubicBezTo>
                          <a:cubicBezTo>
                            <a:pt x="15" y="23"/>
                            <a:pt x="15" y="31"/>
                            <a:pt x="15" y="38"/>
                          </a:cubicBezTo>
                          <a:cubicBezTo>
                            <a:pt x="14" y="38"/>
                            <a:pt x="13" y="37"/>
                            <a:pt x="12" y="37"/>
                          </a:cubicBezTo>
                          <a:cubicBezTo>
                            <a:pt x="12" y="35"/>
                            <a:pt x="13" y="33"/>
                            <a:pt x="12" y="31"/>
                          </a:cubicBezTo>
                          <a:cubicBezTo>
                            <a:pt x="12" y="30"/>
                            <a:pt x="12" y="30"/>
                            <a:pt x="12" y="29"/>
                          </a:cubicBezTo>
                          <a:cubicBezTo>
                            <a:pt x="12" y="28"/>
                            <a:pt x="13" y="27"/>
                            <a:pt x="13" y="26"/>
                          </a:cubicBezTo>
                          <a:cubicBezTo>
                            <a:pt x="13" y="22"/>
                            <a:pt x="13" y="19"/>
                            <a:pt x="13" y="15"/>
                          </a:cubicBezTo>
                          <a:cubicBezTo>
                            <a:pt x="13" y="15"/>
                            <a:pt x="12" y="15"/>
                            <a:pt x="12" y="14"/>
                          </a:cubicBezTo>
                          <a:cubicBezTo>
                            <a:pt x="13" y="12"/>
                            <a:pt x="14" y="10"/>
                            <a:pt x="15" y="8"/>
                          </a:cubicBezTo>
                          <a:close/>
                          <a:moveTo>
                            <a:pt x="9" y="35"/>
                          </a:moveTo>
                          <a:cubicBezTo>
                            <a:pt x="10" y="36"/>
                            <a:pt x="10" y="36"/>
                            <a:pt x="10" y="36"/>
                          </a:cubicBezTo>
                          <a:cubicBezTo>
                            <a:pt x="10" y="36"/>
                            <a:pt x="10" y="36"/>
                            <a:pt x="10" y="36"/>
                          </a:cubicBezTo>
                          <a:cubicBezTo>
                            <a:pt x="9" y="36"/>
                            <a:pt x="9" y="36"/>
                            <a:pt x="9" y="35"/>
                          </a:cubicBezTo>
                          <a:close/>
                          <a:moveTo>
                            <a:pt x="8" y="4"/>
                          </a:moveTo>
                          <a:cubicBezTo>
                            <a:pt x="9" y="4"/>
                            <a:pt x="9" y="5"/>
                            <a:pt x="9" y="6"/>
                          </a:cubicBezTo>
                          <a:cubicBezTo>
                            <a:pt x="8" y="5"/>
                            <a:pt x="8" y="4"/>
                            <a:pt x="8" y="4"/>
                          </a:cubicBezTo>
                          <a:close/>
                          <a:moveTo>
                            <a:pt x="7" y="13"/>
                          </a:moveTo>
                          <a:cubicBezTo>
                            <a:pt x="7" y="13"/>
                            <a:pt x="7" y="13"/>
                            <a:pt x="6" y="13"/>
                          </a:cubicBezTo>
                          <a:cubicBezTo>
                            <a:pt x="7" y="12"/>
                            <a:pt x="7" y="13"/>
                            <a:pt x="7" y="13"/>
                          </a:cubicBezTo>
                          <a:close/>
                          <a:moveTo>
                            <a:pt x="5" y="24"/>
                          </a:moveTo>
                          <a:cubicBezTo>
                            <a:pt x="5" y="24"/>
                            <a:pt x="5" y="25"/>
                            <a:pt x="5" y="24"/>
                          </a:cubicBezTo>
                          <a:cubicBezTo>
                            <a:pt x="5" y="24"/>
                            <a:pt x="5" y="24"/>
                            <a:pt x="5" y="24"/>
                          </a:cubicBezTo>
                          <a:close/>
                          <a:moveTo>
                            <a:pt x="5" y="30"/>
                          </a:moveTo>
                          <a:cubicBezTo>
                            <a:pt x="5" y="30"/>
                            <a:pt x="4" y="30"/>
                            <a:pt x="4" y="30"/>
                          </a:cubicBezTo>
                          <a:cubicBezTo>
                            <a:pt x="5" y="30"/>
                            <a:pt x="5" y="30"/>
                            <a:pt x="5" y="30"/>
                          </a:cubicBezTo>
                          <a:close/>
                          <a:moveTo>
                            <a:pt x="5" y="11"/>
                          </a:moveTo>
                          <a:cubicBezTo>
                            <a:pt x="5" y="11"/>
                            <a:pt x="5" y="11"/>
                            <a:pt x="4" y="11"/>
                          </a:cubicBezTo>
                          <a:cubicBezTo>
                            <a:pt x="4" y="11"/>
                            <a:pt x="4" y="11"/>
                            <a:pt x="4" y="10"/>
                          </a:cubicBezTo>
                          <a:cubicBezTo>
                            <a:pt x="5" y="11"/>
                            <a:pt x="5" y="10"/>
                            <a:pt x="5" y="11"/>
                          </a:cubicBezTo>
                          <a:close/>
                          <a:moveTo>
                            <a:pt x="4" y="9"/>
                          </a:moveTo>
                          <a:cubicBezTo>
                            <a:pt x="5" y="9"/>
                            <a:pt x="5" y="10"/>
                            <a:pt x="4" y="10"/>
                          </a:cubicBezTo>
                          <a:cubicBezTo>
                            <a:pt x="4" y="10"/>
                            <a:pt x="4" y="9"/>
                            <a:pt x="4" y="9"/>
                          </a:cubicBezTo>
                          <a:close/>
                          <a:moveTo>
                            <a:pt x="4" y="14"/>
                          </a:moveTo>
                          <a:cubicBezTo>
                            <a:pt x="3" y="14"/>
                            <a:pt x="3" y="13"/>
                            <a:pt x="3" y="13"/>
                          </a:cubicBezTo>
                          <a:cubicBezTo>
                            <a:pt x="3" y="13"/>
                            <a:pt x="4" y="13"/>
                            <a:pt x="4" y="14"/>
                          </a:cubicBezTo>
                          <a:close/>
                          <a:moveTo>
                            <a:pt x="4" y="40"/>
                          </a:moveTo>
                          <a:cubicBezTo>
                            <a:pt x="4" y="40"/>
                            <a:pt x="4" y="40"/>
                            <a:pt x="4" y="40"/>
                          </a:cubicBezTo>
                          <a:cubicBezTo>
                            <a:pt x="3" y="40"/>
                            <a:pt x="3" y="40"/>
                            <a:pt x="3" y="40"/>
                          </a:cubicBezTo>
                          <a:cubicBezTo>
                            <a:pt x="3" y="40"/>
                            <a:pt x="3" y="40"/>
                            <a:pt x="4" y="40"/>
                          </a:cubicBezTo>
                          <a:close/>
                          <a:moveTo>
                            <a:pt x="3" y="13"/>
                          </a:moveTo>
                          <a:cubicBezTo>
                            <a:pt x="3" y="13"/>
                            <a:pt x="3" y="12"/>
                            <a:pt x="3" y="12"/>
                          </a:cubicBezTo>
                          <a:cubicBezTo>
                            <a:pt x="3" y="12"/>
                            <a:pt x="3" y="12"/>
                            <a:pt x="3" y="12"/>
                          </a:cubicBezTo>
                          <a:cubicBezTo>
                            <a:pt x="4" y="12"/>
                            <a:pt x="4" y="13"/>
                            <a:pt x="3" y="13"/>
                          </a:cubicBezTo>
                          <a:close/>
                          <a:moveTo>
                            <a:pt x="3" y="22"/>
                          </a:moveTo>
                          <a:cubicBezTo>
                            <a:pt x="3" y="22"/>
                            <a:pt x="2" y="22"/>
                            <a:pt x="2" y="22"/>
                          </a:cubicBezTo>
                          <a:cubicBezTo>
                            <a:pt x="2" y="22"/>
                            <a:pt x="3" y="22"/>
                            <a:pt x="3" y="22"/>
                          </a:cubicBezTo>
                          <a:cubicBezTo>
                            <a:pt x="3" y="22"/>
                            <a:pt x="3" y="22"/>
                            <a:pt x="3" y="22"/>
                          </a:cubicBezTo>
                          <a:close/>
                          <a:moveTo>
                            <a:pt x="3" y="24"/>
                          </a:moveTo>
                          <a:cubicBezTo>
                            <a:pt x="3" y="24"/>
                            <a:pt x="3" y="23"/>
                            <a:pt x="3" y="23"/>
                          </a:cubicBezTo>
                          <a:cubicBezTo>
                            <a:pt x="3" y="23"/>
                            <a:pt x="3" y="23"/>
                            <a:pt x="3" y="23"/>
                          </a:cubicBezTo>
                          <a:cubicBezTo>
                            <a:pt x="3" y="24"/>
                            <a:pt x="3" y="24"/>
                            <a:pt x="3" y="24"/>
                          </a:cubicBezTo>
                          <a:close/>
                          <a:moveTo>
                            <a:pt x="3" y="9"/>
                          </a:moveTo>
                          <a:cubicBezTo>
                            <a:pt x="3" y="9"/>
                            <a:pt x="3" y="9"/>
                            <a:pt x="2" y="8"/>
                          </a:cubicBezTo>
                          <a:cubicBezTo>
                            <a:pt x="2" y="8"/>
                            <a:pt x="3" y="8"/>
                            <a:pt x="3" y="8"/>
                          </a:cubicBezTo>
                          <a:cubicBezTo>
                            <a:pt x="3" y="9"/>
                            <a:pt x="3" y="9"/>
                            <a:pt x="3" y="9"/>
                          </a:cubicBezTo>
                          <a:close/>
                          <a:moveTo>
                            <a:pt x="3" y="6"/>
                          </a:moveTo>
                          <a:cubicBezTo>
                            <a:pt x="3" y="5"/>
                            <a:pt x="2" y="6"/>
                            <a:pt x="2" y="6"/>
                          </a:cubicBezTo>
                          <a:cubicBezTo>
                            <a:pt x="1" y="5"/>
                            <a:pt x="3" y="4"/>
                            <a:pt x="3" y="6"/>
                          </a:cubicBezTo>
                          <a:close/>
                          <a:moveTo>
                            <a:pt x="2" y="8"/>
                          </a:moveTo>
                          <a:cubicBezTo>
                            <a:pt x="2" y="9"/>
                            <a:pt x="3" y="10"/>
                            <a:pt x="2" y="9"/>
                          </a:cubicBezTo>
                          <a:cubicBezTo>
                            <a:pt x="2" y="9"/>
                            <a:pt x="2" y="8"/>
                            <a:pt x="2" y="8"/>
                          </a:cubicBezTo>
                          <a:cubicBezTo>
                            <a:pt x="2" y="8"/>
                            <a:pt x="2" y="8"/>
                            <a:pt x="2" y="8"/>
                          </a:cubicBezTo>
                          <a:close/>
                          <a:moveTo>
                            <a:pt x="2" y="28"/>
                          </a:moveTo>
                          <a:cubicBezTo>
                            <a:pt x="2" y="28"/>
                            <a:pt x="2" y="29"/>
                            <a:pt x="2" y="29"/>
                          </a:cubicBezTo>
                          <a:cubicBezTo>
                            <a:pt x="2" y="29"/>
                            <a:pt x="2" y="29"/>
                            <a:pt x="2" y="29"/>
                          </a:cubicBezTo>
                          <a:cubicBezTo>
                            <a:pt x="1" y="29"/>
                            <a:pt x="1" y="29"/>
                            <a:pt x="2" y="28"/>
                          </a:cubicBezTo>
                          <a:close/>
                          <a:moveTo>
                            <a:pt x="2" y="31"/>
                          </a:moveTo>
                          <a:cubicBezTo>
                            <a:pt x="2" y="31"/>
                            <a:pt x="2" y="31"/>
                            <a:pt x="2" y="31"/>
                          </a:cubicBezTo>
                          <a:cubicBezTo>
                            <a:pt x="2" y="31"/>
                            <a:pt x="2" y="31"/>
                            <a:pt x="2" y="31"/>
                          </a:cubicBezTo>
                          <a:cubicBezTo>
                            <a:pt x="2" y="31"/>
                            <a:pt x="2" y="31"/>
                            <a:pt x="2" y="31"/>
                          </a:cubicBezTo>
                          <a:close/>
                          <a:moveTo>
                            <a:pt x="1" y="35"/>
                          </a:moveTo>
                          <a:cubicBezTo>
                            <a:pt x="2" y="35"/>
                            <a:pt x="3" y="36"/>
                            <a:pt x="3" y="36"/>
                          </a:cubicBezTo>
                          <a:cubicBezTo>
                            <a:pt x="3" y="36"/>
                            <a:pt x="3" y="36"/>
                            <a:pt x="2" y="36"/>
                          </a:cubicBezTo>
                          <a:cubicBezTo>
                            <a:pt x="2" y="37"/>
                            <a:pt x="3" y="37"/>
                            <a:pt x="3" y="37"/>
                          </a:cubicBezTo>
                          <a:cubicBezTo>
                            <a:pt x="3" y="37"/>
                            <a:pt x="3" y="38"/>
                            <a:pt x="3" y="38"/>
                          </a:cubicBezTo>
                          <a:cubicBezTo>
                            <a:pt x="3" y="38"/>
                            <a:pt x="2" y="37"/>
                            <a:pt x="2" y="37"/>
                          </a:cubicBezTo>
                          <a:cubicBezTo>
                            <a:pt x="2" y="37"/>
                            <a:pt x="2" y="36"/>
                            <a:pt x="1" y="35"/>
                          </a:cubicBezTo>
                          <a:close/>
                          <a:moveTo>
                            <a:pt x="3" y="38"/>
                          </a:moveTo>
                          <a:cubicBezTo>
                            <a:pt x="3" y="38"/>
                            <a:pt x="3" y="38"/>
                            <a:pt x="3" y="39"/>
                          </a:cubicBezTo>
                          <a:cubicBezTo>
                            <a:pt x="3" y="39"/>
                            <a:pt x="3" y="38"/>
                            <a:pt x="3" y="38"/>
                          </a:cubicBezTo>
                          <a:close/>
                          <a:moveTo>
                            <a:pt x="3" y="42"/>
                          </a:moveTo>
                          <a:cubicBezTo>
                            <a:pt x="3" y="42"/>
                            <a:pt x="3" y="41"/>
                            <a:pt x="3" y="41"/>
                          </a:cubicBezTo>
                          <a:cubicBezTo>
                            <a:pt x="4" y="41"/>
                            <a:pt x="4" y="42"/>
                            <a:pt x="4" y="42"/>
                          </a:cubicBezTo>
                          <a:cubicBezTo>
                            <a:pt x="4" y="42"/>
                            <a:pt x="4" y="42"/>
                            <a:pt x="3" y="42"/>
                          </a:cubicBezTo>
                          <a:close/>
                          <a:moveTo>
                            <a:pt x="4" y="40"/>
                          </a:moveTo>
                          <a:cubicBezTo>
                            <a:pt x="4" y="40"/>
                            <a:pt x="4" y="39"/>
                            <a:pt x="4" y="38"/>
                          </a:cubicBezTo>
                          <a:cubicBezTo>
                            <a:pt x="5" y="39"/>
                            <a:pt x="5" y="40"/>
                            <a:pt x="4" y="40"/>
                          </a:cubicBezTo>
                          <a:close/>
                          <a:moveTo>
                            <a:pt x="4" y="35"/>
                          </a:moveTo>
                          <a:cubicBezTo>
                            <a:pt x="4" y="35"/>
                            <a:pt x="5" y="35"/>
                            <a:pt x="5" y="36"/>
                          </a:cubicBezTo>
                          <a:cubicBezTo>
                            <a:pt x="5" y="36"/>
                            <a:pt x="4" y="36"/>
                            <a:pt x="4" y="35"/>
                          </a:cubicBezTo>
                          <a:close/>
                          <a:moveTo>
                            <a:pt x="6" y="43"/>
                          </a:moveTo>
                          <a:cubicBezTo>
                            <a:pt x="6" y="43"/>
                            <a:pt x="6" y="43"/>
                            <a:pt x="6" y="43"/>
                          </a:cubicBezTo>
                          <a:cubicBezTo>
                            <a:pt x="6" y="44"/>
                            <a:pt x="6" y="43"/>
                            <a:pt x="6" y="43"/>
                          </a:cubicBezTo>
                          <a:close/>
                          <a:moveTo>
                            <a:pt x="6" y="42"/>
                          </a:moveTo>
                          <a:cubicBezTo>
                            <a:pt x="6" y="41"/>
                            <a:pt x="6" y="41"/>
                            <a:pt x="6" y="41"/>
                          </a:cubicBezTo>
                          <a:cubicBezTo>
                            <a:pt x="6" y="41"/>
                            <a:pt x="6" y="41"/>
                            <a:pt x="6" y="42"/>
                          </a:cubicBezTo>
                          <a:cubicBezTo>
                            <a:pt x="6" y="42"/>
                            <a:pt x="6" y="42"/>
                            <a:pt x="6" y="42"/>
                          </a:cubicBezTo>
                          <a:close/>
                          <a:moveTo>
                            <a:pt x="5" y="39"/>
                          </a:moveTo>
                          <a:cubicBezTo>
                            <a:pt x="5" y="39"/>
                            <a:pt x="5" y="39"/>
                            <a:pt x="6" y="39"/>
                          </a:cubicBezTo>
                          <a:cubicBezTo>
                            <a:pt x="6" y="39"/>
                            <a:pt x="6" y="38"/>
                            <a:pt x="6" y="38"/>
                          </a:cubicBezTo>
                          <a:cubicBezTo>
                            <a:pt x="6" y="39"/>
                            <a:pt x="6" y="39"/>
                            <a:pt x="6" y="39"/>
                          </a:cubicBezTo>
                          <a:cubicBezTo>
                            <a:pt x="6" y="39"/>
                            <a:pt x="5" y="40"/>
                            <a:pt x="5" y="39"/>
                          </a:cubicBezTo>
                          <a:close/>
                          <a:moveTo>
                            <a:pt x="6" y="39"/>
                          </a:moveTo>
                          <a:cubicBezTo>
                            <a:pt x="6" y="38"/>
                            <a:pt x="6" y="38"/>
                            <a:pt x="7" y="38"/>
                          </a:cubicBezTo>
                          <a:cubicBezTo>
                            <a:pt x="7" y="38"/>
                            <a:pt x="7" y="38"/>
                            <a:pt x="7" y="39"/>
                          </a:cubicBezTo>
                          <a:cubicBezTo>
                            <a:pt x="7" y="39"/>
                            <a:pt x="7" y="39"/>
                            <a:pt x="7" y="39"/>
                          </a:cubicBezTo>
                          <a:cubicBezTo>
                            <a:pt x="7" y="38"/>
                            <a:pt x="7" y="39"/>
                            <a:pt x="6" y="39"/>
                          </a:cubicBezTo>
                          <a:close/>
                          <a:moveTo>
                            <a:pt x="7" y="42"/>
                          </a:moveTo>
                          <a:cubicBezTo>
                            <a:pt x="7" y="42"/>
                            <a:pt x="8" y="42"/>
                            <a:pt x="8" y="42"/>
                          </a:cubicBezTo>
                          <a:cubicBezTo>
                            <a:pt x="8" y="43"/>
                            <a:pt x="7" y="43"/>
                            <a:pt x="7" y="42"/>
                          </a:cubicBezTo>
                          <a:close/>
                          <a:moveTo>
                            <a:pt x="8" y="41"/>
                          </a:moveTo>
                          <a:cubicBezTo>
                            <a:pt x="8" y="41"/>
                            <a:pt x="8" y="40"/>
                            <a:pt x="8" y="40"/>
                          </a:cubicBezTo>
                          <a:cubicBezTo>
                            <a:pt x="8" y="40"/>
                            <a:pt x="8" y="40"/>
                            <a:pt x="8" y="40"/>
                          </a:cubicBezTo>
                          <a:cubicBezTo>
                            <a:pt x="8" y="41"/>
                            <a:pt x="8" y="40"/>
                            <a:pt x="8" y="41"/>
                          </a:cubicBezTo>
                          <a:close/>
                          <a:moveTo>
                            <a:pt x="8" y="7"/>
                          </a:moveTo>
                          <a:cubicBezTo>
                            <a:pt x="8" y="7"/>
                            <a:pt x="9" y="7"/>
                            <a:pt x="9" y="7"/>
                          </a:cubicBezTo>
                          <a:cubicBezTo>
                            <a:pt x="9" y="7"/>
                            <a:pt x="8" y="7"/>
                            <a:pt x="8" y="7"/>
                          </a:cubicBezTo>
                          <a:close/>
                          <a:moveTo>
                            <a:pt x="9" y="44"/>
                          </a:moveTo>
                          <a:cubicBezTo>
                            <a:pt x="9" y="44"/>
                            <a:pt x="9" y="44"/>
                            <a:pt x="9" y="44"/>
                          </a:cubicBezTo>
                          <a:cubicBezTo>
                            <a:pt x="9" y="44"/>
                            <a:pt x="9" y="44"/>
                            <a:pt x="9" y="44"/>
                          </a:cubicBezTo>
                          <a:close/>
                          <a:moveTo>
                            <a:pt x="16" y="46"/>
                          </a:moveTo>
                          <a:cubicBezTo>
                            <a:pt x="16" y="46"/>
                            <a:pt x="16" y="46"/>
                            <a:pt x="16" y="46"/>
                          </a:cubicBezTo>
                          <a:cubicBezTo>
                            <a:pt x="17" y="46"/>
                            <a:pt x="17" y="47"/>
                            <a:pt x="16" y="46"/>
                          </a:cubicBezTo>
                          <a:close/>
                          <a:moveTo>
                            <a:pt x="17" y="46"/>
                          </a:moveTo>
                          <a:cubicBezTo>
                            <a:pt x="17" y="46"/>
                            <a:pt x="17" y="46"/>
                            <a:pt x="17" y="46"/>
                          </a:cubicBezTo>
                          <a:cubicBezTo>
                            <a:pt x="17" y="46"/>
                            <a:pt x="17" y="46"/>
                            <a:pt x="18" y="46"/>
                          </a:cubicBezTo>
                          <a:cubicBezTo>
                            <a:pt x="18" y="47"/>
                            <a:pt x="17" y="47"/>
                            <a:pt x="17" y="46"/>
                          </a:cubicBezTo>
                          <a:close/>
                          <a:moveTo>
                            <a:pt x="24" y="50"/>
                          </a:moveTo>
                          <a:cubicBezTo>
                            <a:pt x="24" y="49"/>
                            <a:pt x="25" y="49"/>
                            <a:pt x="25" y="49"/>
                          </a:cubicBezTo>
                          <a:cubicBezTo>
                            <a:pt x="25" y="50"/>
                            <a:pt x="25" y="50"/>
                            <a:pt x="24" y="50"/>
                          </a:cubicBezTo>
                          <a:close/>
                          <a:moveTo>
                            <a:pt x="27" y="48"/>
                          </a:moveTo>
                          <a:cubicBezTo>
                            <a:pt x="26" y="48"/>
                            <a:pt x="25" y="48"/>
                            <a:pt x="25" y="48"/>
                          </a:cubicBezTo>
                          <a:cubicBezTo>
                            <a:pt x="24" y="47"/>
                            <a:pt x="23" y="47"/>
                            <a:pt x="21" y="46"/>
                          </a:cubicBezTo>
                          <a:cubicBezTo>
                            <a:pt x="20" y="46"/>
                            <a:pt x="19" y="45"/>
                            <a:pt x="18" y="45"/>
                          </a:cubicBezTo>
                          <a:cubicBezTo>
                            <a:pt x="15" y="43"/>
                            <a:pt x="12" y="42"/>
                            <a:pt x="9" y="41"/>
                          </a:cubicBezTo>
                          <a:cubicBezTo>
                            <a:pt x="9" y="40"/>
                            <a:pt x="9" y="39"/>
                            <a:pt x="9" y="38"/>
                          </a:cubicBezTo>
                          <a:cubicBezTo>
                            <a:pt x="9" y="38"/>
                            <a:pt x="9" y="38"/>
                            <a:pt x="9" y="37"/>
                          </a:cubicBezTo>
                          <a:cubicBezTo>
                            <a:pt x="13" y="40"/>
                            <a:pt x="16" y="41"/>
                            <a:pt x="19" y="42"/>
                          </a:cubicBezTo>
                          <a:cubicBezTo>
                            <a:pt x="20" y="42"/>
                            <a:pt x="19" y="42"/>
                            <a:pt x="20" y="42"/>
                          </a:cubicBezTo>
                          <a:cubicBezTo>
                            <a:pt x="21" y="43"/>
                            <a:pt x="22" y="44"/>
                            <a:pt x="23" y="44"/>
                          </a:cubicBezTo>
                          <a:cubicBezTo>
                            <a:pt x="23" y="44"/>
                            <a:pt x="24" y="44"/>
                            <a:pt x="24" y="44"/>
                          </a:cubicBezTo>
                          <a:cubicBezTo>
                            <a:pt x="24" y="44"/>
                            <a:pt x="24" y="44"/>
                            <a:pt x="24" y="45"/>
                          </a:cubicBezTo>
                          <a:cubicBezTo>
                            <a:pt x="25" y="45"/>
                            <a:pt x="26" y="45"/>
                            <a:pt x="27" y="46"/>
                          </a:cubicBezTo>
                          <a:cubicBezTo>
                            <a:pt x="27" y="46"/>
                            <a:pt x="27" y="47"/>
                            <a:pt x="27" y="48"/>
                          </a:cubicBezTo>
                          <a:close/>
                          <a:moveTo>
                            <a:pt x="28" y="13"/>
                          </a:moveTo>
                          <a:cubicBezTo>
                            <a:pt x="28" y="13"/>
                            <a:pt x="28" y="12"/>
                            <a:pt x="28" y="12"/>
                          </a:cubicBezTo>
                          <a:cubicBezTo>
                            <a:pt x="28" y="12"/>
                            <a:pt x="28" y="12"/>
                            <a:pt x="29" y="12"/>
                          </a:cubicBezTo>
                          <a:cubicBezTo>
                            <a:pt x="28" y="13"/>
                            <a:pt x="29" y="13"/>
                            <a:pt x="29" y="13"/>
                          </a:cubicBezTo>
                          <a:cubicBezTo>
                            <a:pt x="29" y="13"/>
                            <a:pt x="28" y="13"/>
                            <a:pt x="28" y="13"/>
                          </a:cubicBezTo>
                          <a:close/>
                          <a:moveTo>
                            <a:pt x="29" y="52"/>
                          </a:moveTo>
                          <a:cubicBezTo>
                            <a:pt x="29" y="51"/>
                            <a:pt x="29" y="51"/>
                            <a:pt x="29" y="51"/>
                          </a:cubicBezTo>
                          <a:cubicBezTo>
                            <a:pt x="29" y="51"/>
                            <a:pt x="29" y="51"/>
                            <a:pt x="29" y="51"/>
                          </a:cubicBezTo>
                          <a:cubicBezTo>
                            <a:pt x="29" y="52"/>
                            <a:pt x="29" y="52"/>
                            <a:pt x="29" y="52"/>
                          </a:cubicBezTo>
                          <a:close/>
                          <a:moveTo>
                            <a:pt x="31" y="47"/>
                          </a:moveTo>
                          <a:cubicBezTo>
                            <a:pt x="31" y="47"/>
                            <a:pt x="31" y="47"/>
                            <a:pt x="31" y="47"/>
                          </a:cubicBezTo>
                          <a:cubicBezTo>
                            <a:pt x="31" y="47"/>
                            <a:pt x="31" y="47"/>
                            <a:pt x="31" y="47"/>
                          </a:cubicBezTo>
                          <a:cubicBezTo>
                            <a:pt x="32" y="48"/>
                            <a:pt x="31" y="48"/>
                            <a:pt x="31" y="47"/>
                          </a:cubicBezTo>
                          <a:close/>
                          <a:moveTo>
                            <a:pt x="34" y="17"/>
                          </a:moveTo>
                          <a:cubicBezTo>
                            <a:pt x="34" y="17"/>
                            <a:pt x="34" y="17"/>
                            <a:pt x="34" y="18"/>
                          </a:cubicBezTo>
                          <a:cubicBezTo>
                            <a:pt x="34" y="18"/>
                            <a:pt x="34" y="18"/>
                            <a:pt x="34" y="18"/>
                          </a:cubicBezTo>
                          <a:cubicBezTo>
                            <a:pt x="34" y="17"/>
                            <a:pt x="34" y="17"/>
                            <a:pt x="34" y="17"/>
                          </a:cubicBezTo>
                          <a:close/>
                          <a:moveTo>
                            <a:pt x="33" y="15"/>
                          </a:moveTo>
                          <a:cubicBezTo>
                            <a:pt x="33" y="15"/>
                            <a:pt x="33" y="15"/>
                            <a:pt x="33" y="14"/>
                          </a:cubicBezTo>
                          <a:cubicBezTo>
                            <a:pt x="33" y="14"/>
                            <a:pt x="33" y="15"/>
                            <a:pt x="33" y="15"/>
                          </a:cubicBezTo>
                          <a:close/>
                          <a:moveTo>
                            <a:pt x="33" y="16"/>
                          </a:moveTo>
                          <a:cubicBezTo>
                            <a:pt x="34" y="16"/>
                            <a:pt x="33" y="17"/>
                            <a:pt x="33" y="17"/>
                          </a:cubicBezTo>
                          <a:cubicBezTo>
                            <a:pt x="33" y="17"/>
                            <a:pt x="33" y="16"/>
                            <a:pt x="33" y="16"/>
                          </a:cubicBezTo>
                          <a:cubicBezTo>
                            <a:pt x="33" y="16"/>
                            <a:pt x="33" y="16"/>
                            <a:pt x="33" y="16"/>
                          </a:cubicBezTo>
                          <a:close/>
                          <a:moveTo>
                            <a:pt x="33" y="52"/>
                          </a:moveTo>
                          <a:cubicBezTo>
                            <a:pt x="33" y="53"/>
                            <a:pt x="33" y="53"/>
                            <a:pt x="33" y="53"/>
                          </a:cubicBezTo>
                          <a:cubicBezTo>
                            <a:pt x="33" y="53"/>
                            <a:pt x="33" y="53"/>
                            <a:pt x="33" y="52"/>
                          </a:cubicBezTo>
                          <a:close/>
                          <a:moveTo>
                            <a:pt x="33" y="52"/>
                          </a:moveTo>
                          <a:cubicBezTo>
                            <a:pt x="33" y="51"/>
                            <a:pt x="33" y="51"/>
                            <a:pt x="33" y="51"/>
                          </a:cubicBezTo>
                          <a:cubicBezTo>
                            <a:pt x="33" y="51"/>
                            <a:pt x="33" y="51"/>
                            <a:pt x="33" y="51"/>
                          </a:cubicBezTo>
                          <a:cubicBezTo>
                            <a:pt x="33" y="51"/>
                            <a:pt x="34" y="52"/>
                            <a:pt x="33" y="52"/>
                          </a:cubicBezTo>
                          <a:close/>
                          <a:moveTo>
                            <a:pt x="34" y="49"/>
                          </a:moveTo>
                          <a:cubicBezTo>
                            <a:pt x="34" y="49"/>
                            <a:pt x="33" y="48"/>
                            <a:pt x="34" y="48"/>
                          </a:cubicBezTo>
                          <a:cubicBezTo>
                            <a:pt x="34" y="48"/>
                            <a:pt x="34" y="48"/>
                            <a:pt x="34" y="49"/>
                          </a:cubicBezTo>
                          <a:cubicBezTo>
                            <a:pt x="34" y="49"/>
                            <a:pt x="34" y="49"/>
                            <a:pt x="34" y="49"/>
                          </a:cubicBezTo>
                          <a:close/>
                          <a:moveTo>
                            <a:pt x="34" y="28"/>
                          </a:moveTo>
                          <a:cubicBezTo>
                            <a:pt x="34" y="27"/>
                            <a:pt x="34" y="27"/>
                            <a:pt x="34" y="27"/>
                          </a:cubicBezTo>
                          <a:cubicBezTo>
                            <a:pt x="34" y="27"/>
                            <a:pt x="34" y="27"/>
                            <a:pt x="35" y="27"/>
                          </a:cubicBezTo>
                          <a:cubicBezTo>
                            <a:pt x="35" y="27"/>
                            <a:pt x="35" y="28"/>
                            <a:pt x="34" y="28"/>
                          </a:cubicBezTo>
                          <a:close/>
                          <a:moveTo>
                            <a:pt x="34" y="23"/>
                          </a:moveTo>
                          <a:cubicBezTo>
                            <a:pt x="34" y="23"/>
                            <a:pt x="35" y="22"/>
                            <a:pt x="35" y="23"/>
                          </a:cubicBezTo>
                          <a:cubicBezTo>
                            <a:pt x="35" y="23"/>
                            <a:pt x="35" y="23"/>
                            <a:pt x="34" y="23"/>
                          </a:cubicBezTo>
                          <a:close/>
                        </a:path>
                      </a:pathLst>
                    </a:custGeom>
                    <a:solidFill>
                      <a:srgbClr val="FFFFFF">
                        <a:alpha val="100000"/>
                      </a:srgbClr>
                    </a:solidFill>
                    <a:ln w="8001">
                      <a:noFill/>
                    </a:ln>
                  </p:spPr>
                  <p:txBody>
                    <a:bodyPr/>
                    <a:lstStyle/>
                    <a:p>
                      <a:endParaRPr lang="zh-CN" altLang="en-US"/>
                    </a:p>
                  </p:txBody>
                </p:sp>
              </p:grpSp>
            </p:grpSp>
            <p:grpSp>
              <p:nvGrpSpPr>
                <p:cNvPr id="172" name="组合 11301"/>
                <p:cNvGrpSpPr/>
                <p:nvPr/>
              </p:nvGrpSpPr>
              <p:grpSpPr>
                <a:xfrm>
                  <a:off x="4824" y="2614"/>
                  <a:ext cx="749" cy="285"/>
                  <a:chOff x="4830" y="2522"/>
                  <a:chExt cx="749" cy="285"/>
                </a:xfrm>
              </p:grpSpPr>
              <p:grpSp>
                <p:nvGrpSpPr>
                  <p:cNvPr id="173" name="组合 11302"/>
                  <p:cNvGrpSpPr/>
                  <p:nvPr/>
                </p:nvGrpSpPr>
                <p:grpSpPr>
                  <a:xfrm>
                    <a:off x="4830" y="2522"/>
                    <a:ext cx="749" cy="285"/>
                    <a:chOff x="4830" y="2522"/>
                    <a:chExt cx="749" cy="285"/>
                  </a:xfrm>
                </p:grpSpPr>
                <p:sp>
                  <p:nvSpPr>
                    <p:cNvPr id="1049331" name="任意多边形 11303"/>
                    <p:cNvSpPr/>
                    <p:nvPr/>
                  </p:nvSpPr>
                  <p:spPr>
                    <a:xfrm>
                      <a:off x="4830" y="2522"/>
                      <a:ext cx="749" cy="285"/>
                    </a:xfrm>
                    <a:custGeom>
                      <a:avLst/>
                      <a:gdLst/>
                      <a:ahLst/>
                      <a:cxnLst/>
                      <a:rect l="0" t="0" r="r" b="b"/>
                      <a:pathLst>
                        <a:path w="681" h="259">
                          <a:moveTo>
                            <a:pt x="0" y="140"/>
                          </a:moveTo>
                          <a:lnTo>
                            <a:pt x="295" y="0"/>
                          </a:lnTo>
                          <a:lnTo>
                            <a:pt x="681" y="68"/>
                          </a:lnTo>
                          <a:lnTo>
                            <a:pt x="437" y="259"/>
                          </a:lnTo>
                          <a:lnTo>
                            <a:pt x="0" y="140"/>
                          </a:lnTo>
                          <a:close/>
                        </a:path>
                      </a:pathLst>
                    </a:custGeom>
                    <a:solidFill>
                      <a:srgbClr val="C5B293">
                        <a:alpha val="100000"/>
                      </a:srgbClr>
                    </a:solidFill>
                    <a:ln w="8001" cap="flat" cmpd="sng">
                      <a:solidFill>
                        <a:srgbClr val="B9A279"/>
                      </a:solidFill>
                      <a:prstDash val="solid"/>
                      <a:miter/>
                      <a:headEnd type="none" w="med" len="med"/>
                      <a:tailEnd type="none" w="med" len="med"/>
                    </a:ln>
                  </p:spPr>
                  <p:txBody>
                    <a:bodyPr/>
                    <a:lstStyle/>
                    <a:p>
                      <a:endParaRPr lang="zh-CN" altLang="en-US"/>
                    </a:p>
                  </p:txBody>
                </p:sp>
                <p:sp>
                  <p:nvSpPr>
                    <p:cNvPr id="1049332" name="任意多边形 11304"/>
                    <p:cNvSpPr/>
                    <p:nvPr/>
                  </p:nvSpPr>
                  <p:spPr>
                    <a:xfrm>
                      <a:off x="4977" y="2586"/>
                      <a:ext cx="483" cy="218"/>
                    </a:xfrm>
                    <a:custGeom>
                      <a:avLst/>
                      <a:gdLst/>
                      <a:ahLst/>
                      <a:cxnLst/>
                      <a:rect l="0" t="0" r="r" b="b"/>
                      <a:pathLst>
                        <a:path w="440" h="199">
                          <a:moveTo>
                            <a:pt x="408" y="199"/>
                          </a:moveTo>
                          <a:lnTo>
                            <a:pt x="408" y="199"/>
                          </a:lnTo>
                          <a:lnTo>
                            <a:pt x="408" y="193"/>
                          </a:lnTo>
                          <a:lnTo>
                            <a:pt x="410" y="195"/>
                          </a:lnTo>
                          <a:lnTo>
                            <a:pt x="410" y="191"/>
                          </a:lnTo>
                          <a:lnTo>
                            <a:pt x="414" y="193"/>
                          </a:lnTo>
                          <a:lnTo>
                            <a:pt x="414" y="187"/>
                          </a:lnTo>
                          <a:lnTo>
                            <a:pt x="415" y="191"/>
                          </a:lnTo>
                          <a:lnTo>
                            <a:pt x="415" y="185"/>
                          </a:lnTo>
                          <a:lnTo>
                            <a:pt x="417" y="187"/>
                          </a:lnTo>
                          <a:lnTo>
                            <a:pt x="417" y="184"/>
                          </a:lnTo>
                          <a:lnTo>
                            <a:pt x="421" y="185"/>
                          </a:lnTo>
                          <a:lnTo>
                            <a:pt x="421" y="180"/>
                          </a:lnTo>
                          <a:lnTo>
                            <a:pt x="423" y="184"/>
                          </a:lnTo>
                          <a:lnTo>
                            <a:pt x="423" y="178"/>
                          </a:lnTo>
                          <a:lnTo>
                            <a:pt x="427" y="182"/>
                          </a:lnTo>
                          <a:lnTo>
                            <a:pt x="427" y="180"/>
                          </a:lnTo>
                          <a:lnTo>
                            <a:pt x="427" y="176"/>
                          </a:lnTo>
                          <a:lnTo>
                            <a:pt x="431" y="178"/>
                          </a:lnTo>
                          <a:lnTo>
                            <a:pt x="431" y="172"/>
                          </a:lnTo>
                          <a:lnTo>
                            <a:pt x="432" y="174"/>
                          </a:lnTo>
                          <a:lnTo>
                            <a:pt x="432" y="170"/>
                          </a:lnTo>
                          <a:lnTo>
                            <a:pt x="434" y="172"/>
                          </a:lnTo>
                          <a:lnTo>
                            <a:pt x="434" y="167"/>
                          </a:lnTo>
                          <a:lnTo>
                            <a:pt x="436" y="170"/>
                          </a:lnTo>
                          <a:lnTo>
                            <a:pt x="436" y="165"/>
                          </a:lnTo>
                          <a:lnTo>
                            <a:pt x="438" y="165"/>
                          </a:lnTo>
                          <a:lnTo>
                            <a:pt x="440" y="95"/>
                          </a:lnTo>
                          <a:lnTo>
                            <a:pt x="37" y="0"/>
                          </a:lnTo>
                          <a:lnTo>
                            <a:pt x="0" y="19"/>
                          </a:lnTo>
                          <a:lnTo>
                            <a:pt x="408" y="119"/>
                          </a:lnTo>
                          <a:lnTo>
                            <a:pt x="408" y="199"/>
                          </a:lnTo>
                          <a:close/>
                        </a:path>
                      </a:pathLst>
                    </a:custGeom>
                    <a:solidFill>
                      <a:srgbClr val="D8C9B3">
                        <a:alpha val="100000"/>
                      </a:srgbClr>
                    </a:solidFill>
                    <a:ln w="8001">
                      <a:noFill/>
                    </a:ln>
                  </p:spPr>
                  <p:txBody>
                    <a:bodyPr/>
                    <a:lstStyle/>
                    <a:p>
                      <a:endParaRPr lang="zh-CN" altLang="en-US"/>
                    </a:p>
                  </p:txBody>
                </p:sp>
              </p:grpSp>
              <p:sp>
                <p:nvSpPr>
                  <p:cNvPr id="1049333" name="任意多边形 11305"/>
                  <p:cNvSpPr/>
                  <p:nvPr/>
                </p:nvSpPr>
                <p:spPr>
                  <a:xfrm>
                    <a:off x="4992" y="2596"/>
                    <a:ext cx="448" cy="109"/>
                  </a:xfrm>
                  <a:custGeom>
                    <a:avLst/>
                    <a:gdLst/>
                    <a:ahLst/>
                    <a:cxnLst/>
                    <a:rect l="0" t="0" r="r" b="b"/>
                    <a:pathLst>
                      <a:path w="408" h="98">
                        <a:moveTo>
                          <a:pt x="0" y="0"/>
                        </a:moveTo>
                        <a:lnTo>
                          <a:pt x="406" y="98"/>
                        </a:lnTo>
                        <a:lnTo>
                          <a:pt x="408" y="96"/>
                        </a:lnTo>
                        <a:lnTo>
                          <a:pt x="4" y="0"/>
                        </a:lnTo>
                        <a:lnTo>
                          <a:pt x="0" y="0"/>
                        </a:lnTo>
                        <a:close/>
                      </a:path>
                    </a:pathLst>
                  </a:custGeom>
                  <a:solidFill>
                    <a:srgbClr val="D0C0A8">
                      <a:alpha val="100000"/>
                    </a:srgbClr>
                  </a:solidFill>
                  <a:ln w="8001">
                    <a:noFill/>
                  </a:ln>
                </p:spPr>
                <p:txBody>
                  <a:bodyPr/>
                  <a:lstStyle/>
                  <a:p>
                    <a:endParaRPr lang="zh-CN" altLang="en-US"/>
                  </a:p>
                </p:txBody>
              </p:sp>
            </p:grpSp>
          </p:grpSp>
          <p:grpSp>
            <p:nvGrpSpPr>
              <p:cNvPr id="174" name="组合 11306"/>
              <p:cNvGrpSpPr/>
              <p:nvPr/>
            </p:nvGrpSpPr>
            <p:grpSpPr>
              <a:xfrm>
                <a:off x="4740" y="3412"/>
                <a:ext cx="445" cy="426"/>
                <a:chOff x="4432" y="3361"/>
                <a:chExt cx="400" cy="383"/>
              </a:xfrm>
            </p:grpSpPr>
            <p:sp>
              <p:nvSpPr>
                <p:cNvPr id="1049334" name="任意多边形 11307"/>
                <p:cNvSpPr/>
                <p:nvPr/>
              </p:nvSpPr>
              <p:spPr>
                <a:xfrm>
                  <a:off x="4635" y="3372"/>
                  <a:ext cx="93" cy="72"/>
                </a:xfrm>
                <a:custGeom>
                  <a:avLst/>
                  <a:gdLst/>
                  <a:ahLst/>
                  <a:cxnLst/>
                  <a:rect l="0" t="0" r="r" b="b"/>
                  <a:pathLst>
                    <a:path w="111" h="85">
                      <a:moveTo>
                        <a:pt x="0" y="0"/>
                      </a:moveTo>
                      <a:lnTo>
                        <a:pt x="110" y="85"/>
                      </a:lnTo>
                      <a:lnTo>
                        <a:pt x="111" y="85"/>
                      </a:lnTo>
                      <a:lnTo>
                        <a:pt x="0" y="0"/>
                      </a:ln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335" name="任意多边形 11308"/>
                <p:cNvSpPr/>
                <p:nvPr/>
              </p:nvSpPr>
              <p:spPr>
                <a:xfrm>
                  <a:off x="4669" y="3388"/>
                  <a:ext cx="11" cy="13"/>
                </a:xfrm>
                <a:custGeom>
                  <a:avLst/>
                  <a:gdLst/>
                  <a:ahLst/>
                  <a:cxnLst/>
                  <a:rect l="0" t="0" r="r" b="b"/>
                  <a:pathLst>
                    <a:path w="7" h="8">
                      <a:moveTo>
                        <a:pt x="3" y="7"/>
                      </a:moveTo>
                      <a:cubicBezTo>
                        <a:pt x="5" y="8"/>
                        <a:pt x="6" y="7"/>
                        <a:pt x="6" y="7"/>
                      </a:cubicBezTo>
                      <a:cubicBezTo>
                        <a:pt x="7" y="5"/>
                        <a:pt x="6" y="2"/>
                        <a:pt x="4" y="1"/>
                      </a:cubicBezTo>
                      <a:cubicBezTo>
                        <a:pt x="2" y="0"/>
                        <a:pt x="1" y="0"/>
                        <a:pt x="0" y="2"/>
                      </a:cubicBezTo>
                      <a:cubicBezTo>
                        <a:pt x="0" y="3"/>
                        <a:pt x="1" y="6"/>
                        <a:pt x="3" y="7"/>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336" name="任意多边形 11309"/>
                <p:cNvSpPr/>
                <p:nvPr/>
              </p:nvSpPr>
              <p:spPr>
                <a:xfrm>
                  <a:off x="4669" y="3399"/>
                  <a:ext cx="11" cy="13"/>
                </a:xfrm>
                <a:custGeom>
                  <a:avLst/>
                  <a:gdLst/>
                  <a:ahLst/>
                  <a:cxnLst/>
                  <a:rect l="0" t="0" r="r" b="b"/>
                  <a:pathLst>
                    <a:path w="7" h="8">
                      <a:moveTo>
                        <a:pt x="1" y="1"/>
                      </a:moveTo>
                      <a:cubicBezTo>
                        <a:pt x="0" y="2"/>
                        <a:pt x="0" y="5"/>
                        <a:pt x="1" y="6"/>
                      </a:cubicBezTo>
                      <a:cubicBezTo>
                        <a:pt x="3" y="8"/>
                        <a:pt x="6" y="8"/>
                        <a:pt x="7" y="7"/>
                      </a:cubicBezTo>
                      <a:cubicBezTo>
                        <a:pt x="7" y="6"/>
                        <a:pt x="7" y="6"/>
                        <a:pt x="7" y="4"/>
                      </a:cubicBezTo>
                      <a:cubicBezTo>
                        <a:pt x="6" y="2"/>
                        <a:pt x="2" y="0"/>
                        <a:pt x="1" y="1"/>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337" name="任意多边形 11310"/>
                <p:cNvSpPr>
                  <a:spLocks noEditPoints="1"/>
                </p:cNvSpPr>
                <p:nvPr/>
              </p:nvSpPr>
              <p:spPr>
                <a:xfrm>
                  <a:off x="4718" y="3396"/>
                  <a:ext cx="57" cy="82"/>
                </a:xfrm>
                <a:custGeom>
                  <a:avLst/>
                  <a:gdLst/>
                  <a:ahLst/>
                  <a:cxnLst/>
                  <a:rect l="0" t="0" r="r" b="b"/>
                  <a:pathLst>
                    <a:path w="36" h="52">
                      <a:moveTo>
                        <a:pt x="36" y="26"/>
                      </a:moveTo>
                      <a:cubicBezTo>
                        <a:pt x="36" y="22"/>
                        <a:pt x="36" y="18"/>
                        <a:pt x="36" y="15"/>
                      </a:cubicBezTo>
                      <a:cubicBezTo>
                        <a:pt x="33" y="13"/>
                        <a:pt x="29" y="11"/>
                        <a:pt x="25" y="10"/>
                      </a:cubicBezTo>
                      <a:cubicBezTo>
                        <a:pt x="24" y="10"/>
                        <a:pt x="22" y="8"/>
                        <a:pt x="20" y="8"/>
                      </a:cubicBezTo>
                      <a:cubicBezTo>
                        <a:pt x="17" y="7"/>
                        <a:pt x="14" y="5"/>
                        <a:pt x="10" y="4"/>
                      </a:cubicBezTo>
                      <a:cubicBezTo>
                        <a:pt x="10" y="4"/>
                        <a:pt x="9" y="3"/>
                        <a:pt x="9" y="4"/>
                      </a:cubicBezTo>
                      <a:cubicBezTo>
                        <a:pt x="8" y="4"/>
                        <a:pt x="8" y="3"/>
                        <a:pt x="8" y="3"/>
                      </a:cubicBezTo>
                      <a:cubicBezTo>
                        <a:pt x="5" y="2"/>
                        <a:pt x="3" y="1"/>
                        <a:pt x="0" y="0"/>
                      </a:cubicBezTo>
                      <a:cubicBezTo>
                        <a:pt x="0" y="0"/>
                        <a:pt x="0" y="0"/>
                        <a:pt x="0" y="0"/>
                      </a:cubicBezTo>
                      <a:cubicBezTo>
                        <a:pt x="0" y="2"/>
                        <a:pt x="0" y="4"/>
                        <a:pt x="0" y="6"/>
                      </a:cubicBezTo>
                      <a:cubicBezTo>
                        <a:pt x="0" y="6"/>
                        <a:pt x="0" y="6"/>
                        <a:pt x="0" y="6"/>
                      </a:cubicBezTo>
                      <a:cubicBezTo>
                        <a:pt x="0" y="6"/>
                        <a:pt x="0" y="7"/>
                        <a:pt x="0" y="8"/>
                      </a:cubicBezTo>
                      <a:cubicBezTo>
                        <a:pt x="1" y="8"/>
                        <a:pt x="1" y="8"/>
                        <a:pt x="1" y="9"/>
                      </a:cubicBezTo>
                      <a:cubicBezTo>
                        <a:pt x="2" y="9"/>
                        <a:pt x="1" y="9"/>
                        <a:pt x="1" y="9"/>
                      </a:cubicBezTo>
                      <a:cubicBezTo>
                        <a:pt x="2" y="9"/>
                        <a:pt x="2" y="9"/>
                        <a:pt x="2" y="9"/>
                      </a:cubicBezTo>
                      <a:cubicBezTo>
                        <a:pt x="2" y="9"/>
                        <a:pt x="2" y="8"/>
                        <a:pt x="2" y="8"/>
                      </a:cubicBezTo>
                      <a:cubicBezTo>
                        <a:pt x="1" y="7"/>
                        <a:pt x="1" y="8"/>
                        <a:pt x="1" y="8"/>
                      </a:cubicBezTo>
                      <a:cubicBezTo>
                        <a:pt x="1" y="7"/>
                        <a:pt x="1" y="7"/>
                        <a:pt x="1" y="7"/>
                      </a:cubicBezTo>
                      <a:cubicBezTo>
                        <a:pt x="1" y="7"/>
                        <a:pt x="1" y="6"/>
                        <a:pt x="2" y="7"/>
                      </a:cubicBezTo>
                      <a:cubicBezTo>
                        <a:pt x="2" y="7"/>
                        <a:pt x="2" y="7"/>
                        <a:pt x="2" y="7"/>
                      </a:cubicBezTo>
                      <a:cubicBezTo>
                        <a:pt x="2" y="7"/>
                        <a:pt x="3" y="7"/>
                        <a:pt x="3" y="7"/>
                      </a:cubicBezTo>
                      <a:cubicBezTo>
                        <a:pt x="2" y="6"/>
                        <a:pt x="1" y="6"/>
                        <a:pt x="0" y="6"/>
                      </a:cubicBezTo>
                      <a:cubicBezTo>
                        <a:pt x="0" y="6"/>
                        <a:pt x="0" y="5"/>
                        <a:pt x="0" y="5"/>
                      </a:cubicBezTo>
                      <a:cubicBezTo>
                        <a:pt x="1" y="5"/>
                        <a:pt x="1" y="6"/>
                        <a:pt x="1" y="6"/>
                      </a:cubicBezTo>
                      <a:cubicBezTo>
                        <a:pt x="1" y="5"/>
                        <a:pt x="1" y="4"/>
                        <a:pt x="1" y="4"/>
                      </a:cubicBezTo>
                      <a:cubicBezTo>
                        <a:pt x="2" y="4"/>
                        <a:pt x="2" y="4"/>
                        <a:pt x="2" y="4"/>
                      </a:cubicBezTo>
                      <a:cubicBezTo>
                        <a:pt x="2" y="4"/>
                        <a:pt x="2" y="4"/>
                        <a:pt x="3" y="4"/>
                      </a:cubicBezTo>
                      <a:cubicBezTo>
                        <a:pt x="3" y="5"/>
                        <a:pt x="3" y="5"/>
                        <a:pt x="3" y="6"/>
                      </a:cubicBezTo>
                      <a:cubicBezTo>
                        <a:pt x="3" y="6"/>
                        <a:pt x="3" y="7"/>
                        <a:pt x="4" y="7"/>
                      </a:cubicBezTo>
                      <a:cubicBezTo>
                        <a:pt x="4" y="7"/>
                        <a:pt x="4" y="7"/>
                        <a:pt x="5" y="7"/>
                      </a:cubicBezTo>
                      <a:cubicBezTo>
                        <a:pt x="5" y="8"/>
                        <a:pt x="4" y="8"/>
                        <a:pt x="5" y="9"/>
                      </a:cubicBezTo>
                      <a:cubicBezTo>
                        <a:pt x="4" y="9"/>
                        <a:pt x="4" y="9"/>
                        <a:pt x="4" y="9"/>
                      </a:cubicBezTo>
                      <a:cubicBezTo>
                        <a:pt x="5" y="10"/>
                        <a:pt x="4" y="11"/>
                        <a:pt x="5" y="11"/>
                      </a:cubicBezTo>
                      <a:cubicBezTo>
                        <a:pt x="5" y="11"/>
                        <a:pt x="5" y="11"/>
                        <a:pt x="6" y="10"/>
                      </a:cubicBezTo>
                      <a:cubicBezTo>
                        <a:pt x="6" y="11"/>
                        <a:pt x="5" y="11"/>
                        <a:pt x="5" y="12"/>
                      </a:cubicBezTo>
                      <a:cubicBezTo>
                        <a:pt x="4" y="12"/>
                        <a:pt x="3" y="12"/>
                        <a:pt x="3" y="10"/>
                      </a:cubicBezTo>
                      <a:cubicBezTo>
                        <a:pt x="2" y="10"/>
                        <a:pt x="3" y="10"/>
                        <a:pt x="2" y="10"/>
                      </a:cubicBezTo>
                      <a:cubicBezTo>
                        <a:pt x="2" y="11"/>
                        <a:pt x="2" y="11"/>
                        <a:pt x="2" y="12"/>
                      </a:cubicBezTo>
                      <a:cubicBezTo>
                        <a:pt x="2" y="12"/>
                        <a:pt x="2" y="13"/>
                        <a:pt x="3" y="13"/>
                      </a:cubicBezTo>
                      <a:cubicBezTo>
                        <a:pt x="3" y="13"/>
                        <a:pt x="3" y="14"/>
                        <a:pt x="3" y="14"/>
                      </a:cubicBezTo>
                      <a:cubicBezTo>
                        <a:pt x="2" y="13"/>
                        <a:pt x="2" y="12"/>
                        <a:pt x="1" y="12"/>
                      </a:cubicBezTo>
                      <a:cubicBezTo>
                        <a:pt x="1" y="12"/>
                        <a:pt x="1" y="11"/>
                        <a:pt x="1" y="11"/>
                      </a:cubicBezTo>
                      <a:cubicBezTo>
                        <a:pt x="1" y="11"/>
                        <a:pt x="1" y="11"/>
                        <a:pt x="1" y="11"/>
                      </a:cubicBezTo>
                      <a:cubicBezTo>
                        <a:pt x="1" y="10"/>
                        <a:pt x="1" y="10"/>
                        <a:pt x="1" y="10"/>
                      </a:cubicBezTo>
                      <a:cubicBezTo>
                        <a:pt x="1" y="10"/>
                        <a:pt x="1" y="11"/>
                        <a:pt x="0" y="10"/>
                      </a:cubicBezTo>
                      <a:cubicBezTo>
                        <a:pt x="0" y="10"/>
                        <a:pt x="1" y="10"/>
                        <a:pt x="1" y="10"/>
                      </a:cubicBezTo>
                      <a:cubicBezTo>
                        <a:pt x="1" y="9"/>
                        <a:pt x="0" y="9"/>
                        <a:pt x="0" y="9"/>
                      </a:cubicBezTo>
                      <a:cubicBezTo>
                        <a:pt x="0" y="10"/>
                        <a:pt x="0" y="13"/>
                        <a:pt x="0" y="15"/>
                      </a:cubicBezTo>
                      <a:cubicBezTo>
                        <a:pt x="0" y="18"/>
                        <a:pt x="1" y="22"/>
                        <a:pt x="0" y="24"/>
                      </a:cubicBezTo>
                      <a:cubicBezTo>
                        <a:pt x="0" y="26"/>
                        <a:pt x="0" y="28"/>
                        <a:pt x="0" y="30"/>
                      </a:cubicBezTo>
                      <a:cubicBezTo>
                        <a:pt x="0" y="32"/>
                        <a:pt x="1" y="35"/>
                        <a:pt x="1" y="36"/>
                      </a:cubicBezTo>
                      <a:cubicBezTo>
                        <a:pt x="1" y="37"/>
                        <a:pt x="1" y="37"/>
                        <a:pt x="2" y="37"/>
                      </a:cubicBezTo>
                      <a:cubicBezTo>
                        <a:pt x="2" y="37"/>
                        <a:pt x="2" y="37"/>
                        <a:pt x="2" y="37"/>
                      </a:cubicBezTo>
                      <a:cubicBezTo>
                        <a:pt x="1" y="37"/>
                        <a:pt x="1" y="37"/>
                        <a:pt x="1" y="36"/>
                      </a:cubicBezTo>
                      <a:cubicBezTo>
                        <a:pt x="1" y="36"/>
                        <a:pt x="1" y="36"/>
                        <a:pt x="1" y="36"/>
                      </a:cubicBezTo>
                      <a:cubicBezTo>
                        <a:pt x="1" y="36"/>
                        <a:pt x="1" y="36"/>
                        <a:pt x="1" y="36"/>
                      </a:cubicBezTo>
                      <a:cubicBezTo>
                        <a:pt x="2" y="37"/>
                        <a:pt x="2" y="37"/>
                        <a:pt x="3" y="37"/>
                      </a:cubicBezTo>
                      <a:cubicBezTo>
                        <a:pt x="3" y="38"/>
                        <a:pt x="3" y="38"/>
                        <a:pt x="3" y="38"/>
                      </a:cubicBezTo>
                      <a:cubicBezTo>
                        <a:pt x="4" y="39"/>
                        <a:pt x="4" y="38"/>
                        <a:pt x="4" y="38"/>
                      </a:cubicBezTo>
                      <a:cubicBezTo>
                        <a:pt x="4" y="38"/>
                        <a:pt x="4" y="39"/>
                        <a:pt x="4" y="39"/>
                      </a:cubicBezTo>
                      <a:cubicBezTo>
                        <a:pt x="5" y="39"/>
                        <a:pt x="5" y="39"/>
                        <a:pt x="5" y="39"/>
                      </a:cubicBezTo>
                      <a:cubicBezTo>
                        <a:pt x="5" y="40"/>
                        <a:pt x="6" y="39"/>
                        <a:pt x="7" y="40"/>
                      </a:cubicBezTo>
                      <a:cubicBezTo>
                        <a:pt x="7" y="39"/>
                        <a:pt x="7" y="39"/>
                        <a:pt x="7" y="39"/>
                      </a:cubicBezTo>
                      <a:cubicBezTo>
                        <a:pt x="7" y="40"/>
                        <a:pt x="9" y="39"/>
                        <a:pt x="9" y="40"/>
                      </a:cubicBezTo>
                      <a:cubicBezTo>
                        <a:pt x="9" y="40"/>
                        <a:pt x="8" y="40"/>
                        <a:pt x="9" y="41"/>
                      </a:cubicBezTo>
                      <a:cubicBezTo>
                        <a:pt x="10" y="42"/>
                        <a:pt x="13" y="43"/>
                        <a:pt x="14" y="43"/>
                      </a:cubicBezTo>
                      <a:cubicBezTo>
                        <a:pt x="14" y="43"/>
                        <a:pt x="14" y="43"/>
                        <a:pt x="15" y="43"/>
                      </a:cubicBezTo>
                      <a:cubicBezTo>
                        <a:pt x="15" y="43"/>
                        <a:pt x="14" y="43"/>
                        <a:pt x="15" y="43"/>
                      </a:cubicBezTo>
                      <a:cubicBezTo>
                        <a:pt x="15" y="44"/>
                        <a:pt x="16" y="44"/>
                        <a:pt x="17" y="44"/>
                      </a:cubicBezTo>
                      <a:cubicBezTo>
                        <a:pt x="17" y="44"/>
                        <a:pt x="16" y="44"/>
                        <a:pt x="16" y="44"/>
                      </a:cubicBezTo>
                      <a:cubicBezTo>
                        <a:pt x="16" y="43"/>
                        <a:pt x="16" y="44"/>
                        <a:pt x="16" y="44"/>
                      </a:cubicBezTo>
                      <a:cubicBezTo>
                        <a:pt x="16" y="43"/>
                        <a:pt x="15" y="43"/>
                        <a:pt x="15" y="43"/>
                      </a:cubicBezTo>
                      <a:cubicBezTo>
                        <a:pt x="16" y="43"/>
                        <a:pt x="18" y="44"/>
                        <a:pt x="19" y="44"/>
                      </a:cubicBezTo>
                      <a:cubicBezTo>
                        <a:pt x="19" y="44"/>
                        <a:pt x="19" y="45"/>
                        <a:pt x="20" y="45"/>
                      </a:cubicBezTo>
                      <a:cubicBezTo>
                        <a:pt x="20" y="45"/>
                        <a:pt x="20" y="45"/>
                        <a:pt x="20" y="45"/>
                      </a:cubicBezTo>
                      <a:cubicBezTo>
                        <a:pt x="20" y="46"/>
                        <a:pt x="20" y="45"/>
                        <a:pt x="20" y="46"/>
                      </a:cubicBezTo>
                      <a:cubicBezTo>
                        <a:pt x="21" y="46"/>
                        <a:pt x="22" y="47"/>
                        <a:pt x="23" y="47"/>
                      </a:cubicBezTo>
                      <a:cubicBezTo>
                        <a:pt x="23" y="46"/>
                        <a:pt x="23" y="47"/>
                        <a:pt x="22" y="46"/>
                      </a:cubicBezTo>
                      <a:cubicBezTo>
                        <a:pt x="23" y="46"/>
                        <a:pt x="23" y="45"/>
                        <a:pt x="23" y="45"/>
                      </a:cubicBezTo>
                      <a:cubicBezTo>
                        <a:pt x="24" y="46"/>
                        <a:pt x="24" y="46"/>
                        <a:pt x="24" y="45"/>
                      </a:cubicBezTo>
                      <a:cubicBezTo>
                        <a:pt x="24" y="45"/>
                        <a:pt x="24" y="45"/>
                        <a:pt x="23" y="45"/>
                      </a:cubicBezTo>
                      <a:cubicBezTo>
                        <a:pt x="23" y="44"/>
                        <a:pt x="23" y="44"/>
                        <a:pt x="23" y="43"/>
                      </a:cubicBezTo>
                      <a:cubicBezTo>
                        <a:pt x="23" y="43"/>
                        <a:pt x="23" y="43"/>
                        <a:pt x="23" y="43"/>
                      </a:cubicBezTo>
                      <a:cubicBezTo>
                        <a:pt x="24" y="42"/>
                        <a:pt x="22" y="39"/>
                        <a:pt x="23" y="39"/>
                      </a:cubicBezTo>
                      <a:cubicBezTo>
                        <a:pt x="23" y="39"/>
                        <a:pt x="23" y="38"/>
                        <a:pt x="23" y="38"/>
                      </a:cubicBezTo>
                      <a:cubicBezTo>
                        <a:pt x="23" y="39"/>
                        <a:pt x="24" y="38"/>
                        <a:pt x="24" y="39"/>
                      </a:cubicBezTo>
                      <a:cubicBezTo>
                        <a:pt x="24" y="39"/>
                        <a:pt x="24" y="39"/>
                        <a:pt x="24" y="40"/>
                      </a:cubicBezTo>
                      <a:cubicBezTo>
                        <a:pt x="24" y="40"/>
                        <a:pt x="24" y="40"/>
                        <a:pt x="24" y="40"/>
                      </a:cubicBezTo>
                      <a:cubicBezTo>
                        <a:pt x="24" y="40"/>
                        <a:pt x="24" y="41"/>
                        <a:pt x="24" y="41"/>
                      </a:cubicBezTo>
                      <a:cubicBezTo>
                        <a:pt x="24" y="41"/>
                        <a:pt x="24" y="42"/>
                        <a:pt x="25" y="42"/>
                      </a:cubicBezTo>
                      <a:cubicBezTo>
                        <a:pt x="25" y="42"/>
                        <a:pt x="25" y="41"/>
                        <a:pt x="26" y="42"/>
                      </a:cubicBezTo>
                      <a:cubicBezTo>
                        <a:pt x="25" y="42"/>
                        <a:pt x="25" y="42"/>
                        <a:pt x="25" y="42"/>
                      </a:cubicBezTo>
                      <a:cubicBezTo>
                        <a:pt x="25" y="42"/>
                        <a:pt x="24" y="42"/>
                        <a:pt x="24" y="42"/>
                      </a:cubicBezTo>
                      <a:cubicBezTo>
                        <a:pt x="24" y="42"/>
                        <a:pt x="24" y="42"/>
                        <a:pt x="24" y="43"/>
                      </a:cubicBezTo>
                      <a:cubicBezTo>
                        <a:pt x="24" y="43"/>
                        <a:pt x="24" y="43"/>
                        <a:pt x="24" y="44"/>
                      </a:cubicBezTo>
                      <a:cubicBezTo>
                        <a:pt x="24" y="44"/>
                        <a:pt x="25" y="44"/>
                        <a:pt x="25" y="45"/>
                      </a:cubicBezTo>
                      <a:cubicBezTo>
                        <a:pt x="25" y="46"/>
                        <a:pt x="25" y="46"/>
                        <a:pt x="25" y="47"/>
                      </a:cubicBezTo>
                      <a:cubicBezTo>
                        <a:pt x="25" y="47"/>
                        <a:pt x="25" y="47"/>
                        <a:pt x="25" y="47"/>
                      </a:cubicBezTo>
                      <a:cubicBezTo>
                        <a:pt x="25" y="48"/>
                        <a:pt x="24" y="47"/>
                        <a:pt x="24" y="47"/>
                      </a:cubicBezTo>
                      <a:cubicBezTo>
                        <a:pt x="25" y="48"/>
                        <a:pt x="26" y="48"/>
                        <a:pt x="27" y="49"/>
                      </a:cubicBezTo>
                      <a:cubicBezTo>
                        <a:pt x="27" y="49"/>
                        <a:pt x="27" y="48"/>
                        <a:pt x="27" y="48"/>
                      </a:cubicBezTo>
                      <a:cubicBezTo>
                        <a:pt x="28" y="49"/>
                        <a:pt x="27" y="49"/>
                        <a:pt x="28" y="49"/>
                      </a:cubicBezTo>
                      <a:cubicBezTo>
                        <a:pt x="29" y="50"/>
                        <a:pt x="31" y="51"/>
                        <a:pt x="32" y="51"/>
                      </a:cubicBezTo>
                      <a:cubicBezTo>
                        <a:pt x="32" y="51"/>
                        <a:pt x="32" y="50"/>
                        <a:pt x="32" y="50"/>
                      </a:cubicBezTo>
                      <a:cubicBezTo>
                        <a:pt x="33" y="50"/>
                        <a:pt x="34" y="51"/>
                        <a:pt x="33" y="51"/>
                      </a:cubicBezTo>
                      <a:cubicBezTo>
                        <a:pt x="33" y="51"/>
                        <a:pt x="33" y="51"/>
                        <a:pt x="33" y="51"/>
                      </a:cubicBezTo>
                      <a:cubicBezTo>
                        <a:pt x="33" y="52"/>
                        <a:pt x="34" y="52"/>
                        <a:pt x="35" y="52"/>
                      </a:cubicBezTo>
                      <a:cubicBezTo>
                        <a:pt x="36" y="51"/>
                        <a:pt x="36" y="49"/>
                        <a:pt x="35" y="47"/>
                      </a:cubicBezTo>
                      <a:cubicBezTo>
                        <a:pt x="35" y="45"/>
                        <a:pt x="36" y="44"/>
                        <a:pt x="36" y="41"/>
                      </a:cubicBezTo>
                      <a:cubicBezTo>
                        <a:pt x="36" y="41"/>
                        <a:pt x="36" y="41"/>
                        <a:pt x="36" y="41"/>
                      </a:cubicBezTo>
                      <a:cubicBezTo>
                        <a:pt x="36" y="38"/>
                        <a:pt x="36" y="34"/>
                        <a:pt x="36" y="31"/>
                      </a:cubicBezTo>
                      <a:cubicBezTo>
                        <a:pt x="36" y="31"/>
                        <a:pt x="35" y="30"/>
                        <a:pt x="36" y="30"/>
                      </a:cubicBezTo>
                      <a:cubicBezTo>
                        <a:pt x="36" y="29"/>
                        <a:pt x="36" y="29"/>
                        <a:pt x="36" y="28"/>
                      </a:cubicBezTo>
                      <a:cubicBezTo>
                        <a:pt x="36" y="28"/>
                        <a:pt x="36" y="26"/>
                        <a:pt x="36" y="26"/>
                      </a:cubicBezTo>
                      <a:close/>
                      <a:moveTo>
                        <a:pt x="1" y="3"/>
                      </a:moveTo>
                      <a:cubicBezTo>
                        <a:pt x="1" y="2"/>
                        <a:pt x="1" y="2"/>
                        <a:pt x="1" y="2"/>
                      </a:cubicBezTo>
                      <a:cubicBezTo>
                        <a:pt x="1" y="2"/>
                        <a:pt x="1" y="3"/>
                        <a:pt x="1" y="3"/>
                      </a:cubicBezTo>
                      <a:close/>
                      <a:moveTo>
                        <a:pt x="4" y="6"/>
                      </a:moveTo>
                      <a:cubicBezTo>
                        <a:pt x="3" y="6"/>
                        <a:pt x="3" y="5"/>
                        <a:pt x="4" y="5"/>
                      </a:cubicBezTo>
                      <a:cubicBezTo>
                        <a:pt x="4" y="5"/>
                        <a:pt x="4" y="5"/>
                        <a:pt x="4" y="6"/>
                      </a:cubicBezTo>
                      <a:cubicBezTo>
                        <a:pt x="4" y="6"/>
                        <a:pt x="4" y="6"/>
                        <a:pt x="4" y="6"/>
                      </a:cubicBezTo>
                      <a:close/>
                      <a:moveTo>
                        <a:pt x="4" y="4"/>
                      </a:move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lose/>
                      <a:moveTo>
                        <a:pt x="5" y="4"/>
                      </a:moveTo>
                      <a:cubicBezTo>
                        <a:pt x="5" y="3"/>
                        <a:pt x="6" y="4"/>
                        <a:pt x="5" y="4"/>
                      </a:cubicBezTo>
                      <a:cubicBezTo>
                        <a:pt x="5" y="4"/>
                        <a:pt x="5" y="4"/>
                        <a:pt x="5" y="4"/>
                      </a:cubicBezTo>
                      <a:close/>
                      <a:moveTo>
                        <a:pt x="5" y="10"/>
                      </a:moveTo>
                      <a:cubicBezTo>
                        <a:pt x="5" y="10"/>
                        <a:pt x="5" y="10"/>
                        <a:pt x="5" y="10"/>
                      </a:cubicBezTo>
                      <a:cubicBezTo>
                        <a:pt x="5" y="10"/>
                        <a:pt x="5" y="9"/>
                        <a:pt x="5" y="9"/>
                      </a:cubicBezTo>
                      <a:cubicBezTo>
                        <a:pt x="5" y="10"/>
                        <a:pt x="5" y="10"/>
                        <a:pt x="5" y="10"/>
                      </a:cubicBezTo>
                      <a:close/>
                      <a:moveTo>
                        <a:pt x="25" y="44"/>
                      </a:moveTo>
                      <a:cubicBezTo>
                        <a:pt x="25" y="44"/>
                        <a:pt x="25" y="43"/>
                        <a:pt x="25" y="43"/>
                      </a:cubicBezTo>
                      <a:cubicBezTo>
                        <a:pt x="25" y="43"/>
                        <a:pt x="25" y="44"/>
                        <a:pt x="25" y="44"/>
                      </a:cubicBezTo>
                      <a:cubicBezTo>
                        <a:pt x="25" y="44"/>
                        <a:pt x="25" y="44"/>
                        <a:pt x="25" y="44"/>
                      </a:cubicBezTo>
                      <a:close/>
                      <a:moveTo>
                        <a:pt x="35" y="18"/>
                      </a:moveTo>
                      <a:cubicBezTo>
                        <a:pt x="35" y="18"/>
                        <a:pt x="35" y="18"/>
                        <a:pt x="35" y="18"/>
                      </a:cubicBezTo>
                      <a:cubicBezTo>
                        <a:pt x="34" y="18"/>
                        <a:pt x="34" y="18"/>
                        <a:pt x="35" y="18"/>
                      </a:cubicBezTo>
                      <a:close/>
                      <a:moveTo>
                        <a:pt x="34" y="20"/>
                      </a:moveTo>
                      <a:cubicBezTo>
                        <a:pt x="35" y="20"/>
                        <a:pt x="34" y="20"/>
                        <a:pt x="34" y="21"/>
                      </a:cubicBezTo>
                      <a:cubicBezTo>
                        <a:pt x="34" y="20"/>
                        <a:pt x="34" y="20"/>
                        <a:pt x="34" y="20"/>
                      </a:cubicBezTo>
                      <a:close/>
                      <a:moveTo>
                        <a:pt x="34" y="22"/>
                      </a:moveTo>
                      <a:cubicBezTo>
                        <a:pt x="33" y="22"/>
                        <a:pt x="33" y="22"/>
                        <a:pt x="33" y="22"/>
                      </a:cubicBezTo>
                      <a:cubicBezTo>
                        <a:pt x="33" y="21"/>
                        <a:pt x="33" y="21"/>
                        <a:pt x="33" y="21"/>
                      </a:cubicBezTo>
                      <a:cubicBezTo>
                        <a:pt x="33" y="21"/>
                        <a:pt x="34" y="21"/>
                        <a:pt x="34" y="22"/>
                      </a:cubicBezTo>
                      <a:close/>
                      <a:moveTo>
                        <a:pt x="34" y="35"/>
                      </a:moveTo>
                      <a:cubicBezTo>
                        <a:pt x="34" y="35"/>
                        <a:pt x="34" y="35"/>
                        <a:pt x="35" y="34"/>
                      </a:cubicBezTo>
                      <a:cubicBezTo>
                        <a:pt x="35" y="35"/>
                        <a:pt x="35" y="35"/>
                        <a:pt x="35" y="35"/>
                      </a:cubicBezTo>
                      <a:cubicBezTo>
                        <a:pt x="35" y="36"/>
                        <a:pt x="34" y="35"/>
                        <a:pt x="34" y="35"/>
                      </a:cubicBezTo>
                      <a:close/>
                      <a:moveTo>
                        <a:pt x="35" y="43"/>
                      </a:moveTo>
                      <a:cubicBezTo>
                        <a:pt x="35" y="43"/>
                        <a:pt x="34" y="43"/>
                        <a:pt x="34" y="42"/>
                      </a:cubicBezTo>
                      <a:cubicBezTo>
                        <a:pt x="34" y="42"/>
                        <a:pt x="35" y="42"/>
                        <a:pt x="35" y="42"/>
                      </a:cubicBezTo>
                      <a:cubicBezTo>
                        <a:pt x="35" y="42"/>
                        <a:pt x="35" y="43"/>
                        <a:pt x="35" y="43"/>
                      </a:cubicBezTo>
                      <a:close/>
                      <a:moveTo>
                        <a:pt x="32" y="26"/>
                      </a:moveTo>
                      <a:cubicBezTo>
                        <a:pt x="32" y="26"/>
                        <a:pt x="32" y="27"/>
                        <a:pt x="33" y="27"/>
                      </a:cubicBezTo>
                      <a:cubicBezTo>
                        <a:pt x="33" y="28"/>
                        <a:pt x="32" y="28"/>
                        <a:pt x="32" y="28"/>
                      </a:cubicBezTo>
                      <a:cubicBezTo>
                        <a:pt x="32" y="27"/>
                        <a:pt x="32" y="27"/>
                        <a:pt x="31" y="27"/>
                      </a:cubicBezTo>
                      <a:cubicBezTo>
                        <a:pt x="32" y="27"/>
                        <a:pt x="32" y="26"/>
                        <a:pt x="32" y="26"/>
                      </a:cubicBezTo>
                      <a:close/>
                      <a:moveTo>
                        <a:pt x="32" y="25"/>
                      </a:moveTo>
                      <a:cubicBezTo>
                        <a:pt x="32" y="24"/>
                        <a:pt x="32" y="24"/>
                        <a:pt x="32" y="24"/>
                      </a:cubicBezTo>
                      <a:cubicBezTo>
                        <a:pt x="33" y="25"/>
                        <a:pt x="32" y="25"/>
                        <a:pt x="32" y="25"/>
                      </a:cubicBezTo>
                      <a:close/>
                      <a:moveTo>
                        <a:pt x="34" y="38"/>
                      </a:moveTo>
                      <a:cubicBezTo>
                        <a:pt x="34" y="38"/>
                        <a:pt x="34" y="38"/>
                        <a:pt x="34" y="38"/>
                      </a:cubicBezTo>
                      <a:cubicBezTo>
                        <a:pt x="34" y="38"/>
                        <a:pt x="33" y="38"/>
                        <a:pt x="34" y="38"/>
                      </a:cubicBezTo>
                      <a:cubicBezTo>
                        <a:pt x="34" y="38"/>
                        <a:pt x="34" y="38"/>
                        <a:pt x="34" y="38"/>
                      </a:cubicBezTo>
                      <a:close/>
                      <a:moveTo>
                        <a:pt x="33" y="36"/>
                      </a:moveTo>
                      <a:cubicBezTo>
                        <a:pt x="33" y="36"/>
                        <a:pt x="33" y="35"/>
                        <a:pt x="33" y="35"/>
                      </a:cubicBezTo>
                      <a:cubicBezTo>
                        <a:pt x="34" y="35"/>
                        <a:pt x="34" y="36"/>
                        <a:pt x="34" y="36"/>
                      </a:cubicBezTo>
                      <a:cubicBezTo>
                        <a:pt x="33" y="36"/>
                        <a:pt x="33" y="36"/>
                        <a:pt x="33" y="36"/>
                      </a:cubicBezTo>
                      <a:close/>
                      <a:moveTo>
                        <a:pt x="33" y="34"/>
                      </a:moveTo>
                      <a:cubicBezTo>
                        <a:pt x="33" y="34"/>
                        <a:pt x="33" y="34"/>
                        <a:pt x="32" y="34"/>
                      </a:cubicBezTo>
                      <a:cubicBezTo>
                        <a:pt x="32" y="33"/>
                        <a:pt x="33" y="33"/>
                        <a:pt x="33" y="33"/>
                      </a:cubicBezTo>
                      <a:cubicBezTo>
                        <a:pt x="33" y="33"/>
                        <a:pt x="33" y="32"/>
                        <a:pt x="33" y="32"/>
                      </a:cubicBezTo>
                      <a:cubicBezTo>
                        <a:pt x="33" y="32"/>
                        <a:pt x="33" y="32"/>
                        <a:pt x="33" y="32"/>
                      </a:cubicBezTo>
                      <a:cubicBezTo>
                        <a:pt x="33" y="33"/>
                        <a:pt x="34" y="33"/>
                        <a:pt x="34" y="33"/>
                      </a:cubicBezTo>
                      <a:cubicBezTo>
                        <a:pt x="34" y="34"/>
                        <a:pt x="34" y="33"/>
                        <a:pt x="34" y="34"/>
                      </a:cubicBezTo>
                      <a:cubicBezTo>
                        <a:pt x="34" y="34"/>
                        <a:pt x="34" y="34"/>
                        <a:pt x="34" y="34"/>
                      </a:cubicBezTo>
                      <a:cubicBezTo>
                        <a:pt x="34" y="34"/>
                        <a:pt x="34" y="34"/>
                        <a:pt x="33" y="34"/>
                      </a:cubicBezTo>
                      <a:close/>
                      <a:moveTo>
                        <a:pt x="32" y="38"/>
                      </a:moveTo>
                      <a:cubicBezTo>
                        <a:pt x="32" y="38"/>
                        <a:pt x="33" y="39"/>
                        <a:pt x="33" y="38"/>
                      </a:cubicBezTo>
                      <a:cubicBezTo>
                        <a:pt x="33" y="39"/>
                        <a:pt x="32" y="39"/>
                        <a:pt x="32" y="38"/>
                      </a:cubicBezTo>
                      <a:close/>
                      <a:moveTo>
                        <a:pt x="32" y="38"/>
                      </a:moveTo>
                      <a:cubicBezTo>
                        <a:pt x="32" y="37"/>
                        <a:pt x="32" y="37"/>
                        <a:pt x="32" y="37"/>
                      </a:cubicBezTo>
                      <a:cubicBezTo>
                        <a:pt x="32" y="37"/>
                        <a:pt x="32" y="37"/>
                        <a:pt x="32" y="38"/>
                      </a:cubicBezTo>
                      <a:cubicBezTo>
                        <a:pt x="32" y="37"/>
                        <a:pt x="32" y="38"/>
                        <a:pt x="32" y="38"/>
                      </a:cubicBezTo>
                      <a:close/>
                      <a:moveTo>
                        <a:pt x="33" y="37"/>
                      </a:moveTo>
                      <a:cubicBezTo>
                        <a:pt x="33" y="38"/>
                        <a:pt x="33" y="38"/>
                        <a:pt x="33" y="38"/>
                      </a:cubicBezTo>
                      <a:cubicBezTo>
                        <a:pt x="33" y="38"/>
                        <a:pt x="32" y="38"/>
                        <a:pt x="33" y="37"/>
                      </a:cubicBezTo>
                      <a:close/>
                      <a:moveTo>
                        <a:pt x="34" y="32"/>
                      </a:moveTo>
                      <a:cubicBezTo>
                        <a:pt x="34" y="32"/>
                        <a:pt x="35" y="33"/>
                        <a:pt x="35" y="34"/>
                      </a:cubicBezTo>
                      <a:cubicBezTo>
                        <a:pt x="34" y="33"/>
                        <a:pt x="34" y="33"/>
                        <a:pt x="34" y="32"/>
                      </a:cubicBezTo>
                      <a:close/>
                      <a:moveTo>
                        <a:pt x="34" y="24"/>
                      </a:moveTo>
                      <a:cubicBezTo>
                        <a:pt x="34" y="24"/>
                        <a:pt x="34" y="23"/>
                        <a:pt x="35" y="24"/>
                      </a:cubicBezTo>
                      <a:cubicBezTo>
                        <a:pt x="35" y="24"/>
                        <a:pt x="35" y="24"/>
                        <a:pt x="35" y="24"/>
                      </a:cubicBezTo>
                      <a:cubicBezTo>
                        <a:pt x="35" y="24"/>
                        <a:pt x="34" y="24"/>
                        <a:pt x="34" y="24"/>
                      </a:cubicBezTo>
                      <a:close/>
                      <a:moveTo>
                        <a:pt x="34" y="32"/>
                      </a:moveTo>
                      <a:cubicBezTo>
                        <a:pt x="34" y="32"/>
                        <a:pt x="32" y="32"/>
                        <a:pt x="33" y="31"/>
                      </a:cubicBezTo>
                      <a:cubicBezTo>
                        <a:pt x="33" y="31"/>
                        <a:pt x="33" y="31"/>
                        <a:pt x="33" y="31"/>
                      </a:cubicBezTo>
                      <a:cubicBezTo>
                        <a:pt x="33" y="32"/>
                        <a:pt x="34" y="31"/>
                        <a:pt x="35" y="32"/>
                      </a:cubicBezTo>
                      <a:cubicBezTo>
                        <a:pt x="34" y="32"/>
                        <a:pt x="34" y="32"/>
                        <a:pt x="34" y="32"/>
                      </a:cubicBezTo>
                      <a:close/>
                      <a:moveTo>
                        <a:pt x="33" y="27"/>
                      </a:moveTo>
                      <a:cubicBezTo>
                        <a:pt x="33" y="26"/>
                        <a:pt x="33" y="26"/>
                        <a:pt x="33" y="26"/>
                      </a:cubicBezTo>
                      <a:cubicBezTo>
                        <a:pt x="33" y="26"/>
                        <a:pt x="33" y="26"/>
                        <a:pt x="33" y="26"/>
                      </a:cubicBezTo>
                      <a:cubicBezTo>
                        <a:pt x="33" y="26"/>
                        <a:pt x="33" y="26"/>
                        <a:pt x="33" y="27"/>
                      </a:cubicBezTo>
                      <a:close/>
                      <a:moveTo>
                        <a:pt x="32" y="31"/>
                      </a:moveTo>
                      <a:cubicBezTo>
                        <a:pt x="32" y="31"/>
                        <a:pt x="31" y="31"/>
                        <a:pt x="31" y="31"/>
                      </a:cubicBezTo>
                      <a:cubicBezTo>
                        <a:pt x="32" y="31"/>
                        <a:pt x="32" y="31"/>
                        <a:pt x="32" y="31"/>
                      </a:cubicBezTo>
                      <a:close/>
                      <a:moveTo>
                        <a:pt x="33" y="40"/>
                      </a:moveTo>
                      <a:cubicBezTo>
                        <a:pt x="33" y="40"/>
                        <a:pt x="32" y="40"/>
                        <a:pt x="32" y="40"/>
                      </a:cubicBezTo>
                      <a:cubicBezTo>
                        <a:pt x="32" y="39"/>
                        <a:pt x="33" y="40"/>
                        <a:pt x="33" y="40"/>
                      </a:cubicBezTo>
                      <a:close/>
                      <a:moveTo>
                        <a:pt x="32" y="40"/>
                      </a:moveTo>
                      <a:cubicBezTo>
                        <a:pt x="33" y="40"/>
                        <a:pt x="32" y="41"/>
                        <a:pt x="33" y="41"/>
                      </a:cubicBezTo>
                      <a:cubicBezTo>
                        <a:pt x="33" y="41"/>
                        <a:pt x="33" y="40"/>
                        <a:pt x="33" y="40"/>
                      </a:cubicBezTo>
                      <a:cubicBezTo>
                        <a:pt x="33" y="40"/>
                        <a:pt x="34" y="40"/>
                        <a:pt x="34" y="41"/>
                      </a:cubicBezTo>
                      <a:cubicBezTo>
                        <a:pt x="33" y="41"/>
                        <a:pt x="33" y="41"/>
                        <a:pt x="33" y="42"/>
                      </a:cubicBezTo>
                      <a:cubicBezTo>
                        <a:pt x="33" y="42"/>
                        <a:pt x="33" y="41"/>
                        <a:pt x="32" y="41"/>
                      </a:cubicBezTo>
                      <a:cubicBezTo>
                        <a:pt x="32" y="41"/>
                        <a:pt x="32" y="41"/>
                        <a:pt x="32" y="40"/>
                      </a:cubicBezTo>
                      <a:close/>
                      <a:moveTo>
                        <a:pt x="34" y="41"/>
                      </a:moveTo>
                      <a:cubicBezTo>
                        <a:pt x="34" y="41"/>
                        <a:pt x="34" y="41"/>
                        <a:pt x="34" y="41"/>
                      </a:cubicBezTo>
                      <a:cubicBezTo>
                        <a:pt x="34" y="42"/>
                        <a:pt x="34" y="42"/>
                        <a:pt x="34" y="42"/>
                      </a:cubicBezTo>
                      <a:cubicBezTo>
                        <a:pt x="33" y="41"/>
                        <a:pt x="34" y="41"/>
                        <a:pt x="34" y="41"/>
                      </a:cubicBezTo>
                      <a:close/>
                      <a:moveTo>
                        <a:pt x="34" y="23"/>
                      </a:moveTo>
                      <a:cubicBezTo>
                        <a:pt x="34" y="23"/>
                        <a:pt x="34" y="22"/>
                        <a:pt x="34" y="22"/>
                      </a:cubicBezTo>
                      <a:cubicBezTo>
                        <a:pt x="34" y="23"/>
                        <a:pt x="34" y="22"/>
                        <a:pt x="35" y="23"/>
                      </a:cubicBezTo>
                      <a:cubicBezTo>
                        <a:pt x="35" y="23"/>
                        <a:pt x="35" y="23"/>
                        <a:pt x="35" y="23"/>
                      </a:cubicBezTo>
                      <a:cubicBezTo>
                        <a:pt x="35" y="23"/>
                        <a:pt x="34" y="23"/>
                        <a:pt x="34" y="23"/>
                      </a:cubicBezTo>
                      <a:close/>
                      <a:moveTo>
                        <a:pt x="34" y="24"/>
                      </a:moveTo>
                      <a:cubicBezTo>
                        <a:pt x="34" y="24"/>
                        <a:pt x="35" y="25"/>
                        <a:pt x="34" y="25"/>
                      </a:cubicBezTo>
                      <a:cubicBezTo>
                        <a:pt x="33" y="25"/>
                        <a:pt x="33" y="24"/>
                        <a:pt x="32" y="23"/>
                      </a:cubicBezTo>
                      <a:cubicBezTo>
                        <a:pt x="32" y="23"/>
                        <a:pt x="32" y="24"/>
                        <a:pt x="32" y="24"/>
                      </a:cubicBezTo>
                      <a:cubicBezTo>
                        <a:pt x="32" y="24"/>
                        <a:pt x="32" y="24"/>
                        <a:pt x="31" y="23"/>
                      </a:cubicBezTo>
                      <a:cubicBezTo>
                        <a:pt x="31" y="23"/>
                        <a:pt x="32" y="23"/>
                        <a:pt x="32" y="23"/>
                      </a:cubicBezTo>
                      <a:cubicBezTo>
                        <a:pt x="33" y="23"/>
                        <a:pt x="33" y="23"/>
                        <a:pt x="34" y="23"/>
                      </a:cubicBezTo>
                      <a:cubicBezTo>
                        <a:pt x="33" y="24"/>
                        <a:pt x="33" y="23"/>
                        <a:pt x="33" y="24"/>
                      </a:cubicBezTo>
                      <a:cubicBezTo>
                        <a:pt x="33" y="24"/>
                        <a:pt x="34" y="24"/>
                        <a:pt x="34" y="24"/>
                      </a:cubicBezTo>
                      <a:close/>
                      <a:moveTo>
                        <a:pt x="33" y="23"/>
                      </a:moveTo>
                      <a:cubicBezTo>
                        <a:pt x="33" y="22"/>
                        <a:pt x="33" y="22"/>
                        <a:pt x="34" y="22"/>
                      </a:cubicBezTo>
                      <a:cubicBezTo>
                        <a:pt x="33" y="23"/>
                        <a:pt x="33" y="23"/>
                        <a:pt x="33" y="23"/>
                      </a:cubicBezTo>
                      <a:cubicBezTo>
                        <a:pt x="33" y="23"/>
                        <a:pt x="33" y="23"/>
                        <a:pt x="33" y="23"/>
                      </a:cubicBezTo>
                      <a:close/>
                      <a:moveTo>
                        <a:pt x="33" y="20"/>
                      </a:moveTo>
                      <a:cubicBezTo>
                        <a:pt x="33" y="20"/>
                        <a:pt x="33" y="20"/>
                        <a:pt x="33" y="20"/>
                      </a:cubicBezTo>
                      <a:cubicBezTo>
                        <a:pt x="33" y="20"/>
                        <a:pt x="33" y="20"/>
                        <a:pt x="33" y="20"/>
                      </a:cubicBezTo>
                      <a:cubicBezTo>
                        <a:pt x="33" y="20"/>
                        <a:pt x="33" y="20"/>
                        <a:pt x="33" y="20"/>
                      </a:cubicBezTo>
                      <a:close/>
                      <a:moveTo>
                        <a:pt x="33" y="17"/>
                      </a:moveTo>
                      <a:cubicBezTo>
                        <a:pt x="33" y="17"/>
                        <a:pt x="33" y="17"/>
                        <a:pt x="33" y="17"/>
                      </a:cubicBezTo>
                      <a:cubicBezTo>
                        <a:pt x="33" y="17"/>
                        <a:pt x="33" y="17"/>
                        <a:pt x="33" y="17"/>
                      </a:cubicBezTo>
                      <a:cubicBezTo>
                        <a:pt x="33" y="17"/>
                        <a:pt x="33" y="17"/>
                        <a:pt x="33" y="17"/>
                      </a:cubicBezTo>
                      <a:close/>
                      <a:moveTo>
                        <a:pt x="33" y="19"/>
                      </a:moveTo>
                      <a:cubicBezTo>
                        <a:pt x="33" y="19"/>
                        <a:pt x="33" y="19"/>
                        <a:pt x="32" y="19"/>
                      </a:cubicBezTo>
                      <a:cubicBezTo>
                        <a:pt x="33" y="18"/>
                        <a:pt x="32" y="18"/>
                        <a:pt x="32" y="18"/>
                      </a:cubicBezTo>
                      <a:cubicBezTo>
                        <a:pt x="32" y="17"/>
                        <a:pt x="32" y="17"/>
                        <a:pt x="32" y="16"/>
                      </a:cubicBezTo>
                      <a:cubicBezTo>
                        <a:pt x="33" y="16"/>
                        <a:pt x="32" y="18"/>
                        <a:pt x="33" y="19"/>
                      </a:cubicBezTo>
                      <a:close/>
                      <a:moveTo>
                        <a:pt x="31" y="20"/>
                      </a:moveTo>
                      <a:cubicBezTo>
                        <a:pt x="32" y="20"/>
                        <a:pt x="32" y="20"/>
                        <a:pt x="32" y="20"/>
                      </a:cubicBezTo>
                      <a:cubicBezTo>
                        <a:pt x="32" y="20"/>
                        <a:pt x="32" y="21"/>
                        <a:pt x="32" y="21"/>
                      </a:cubicBezTo>
                      <a:cubicBezTo>
                        <a:pt x="31" y="21"/>
                        <a:pt x="31" y="20"/>
                        <a:pt x="31" y="20"/>
                      </a:cubicBezTo>
                      <a:close/>
                      <a:moveTo>
                        <a:pt x="31" y="16"/>
                      </a:moveTo>
                      <a:cubicBezTo>
                        <a:pt x="31" y="16"/>
                        <a:pt x="31" y="16"/>
                        <a:pt x="30" y="16"/>
                      </a:cubicBezTo>
                      <a:cubicBezTo>
                        <a:pt x="30" y="16"/>
                        <a:pt x="30" y="16"/>
                        <a:pt x="30" y="15"/>
                      </a:cubicBezTo>
                      <a:cubicBezTo>
                        <a:pt x="30" y="15"/>
                        <a:pt x="30" y="16"/>
                        <a:pt x="31" y="16"/>
                      </a:cubicBezTo>
                      <a:close/>
                      <a:moveTo>
                        <a:pt x="30" y="45"/>
                      </a:moveTo>
                      <a:cubicBezTo>
                        <a:pt x="30" y="45"/>
                        <a:pt x="30" y="46"/>
                        <a:pt x="30" y="45"/>
                      </a:cubicBezTo>
                      <a:cubicBezTo>
                        <a:pt x="30" y="45"/>
                        <a:pt x="30" y="45"/>
                        <a:pt x="30" y="45"/>
                      </a:cubicBezTo>
                      <a:cubicBezTo>
                        <a:pt x="30" y="45"/>
                        <a:pt x="30" y="45"/>
                        <a:pt x="30" y="45"/>
                      </a:cubicBezTo>
                      <a:close/>
                      <a:moveTo>
                        <a:pt x="30" y="18"/>
                      </a:moveTo>
                      <a:cubicBezTo>
                        <a:pt x="30" y="19"/>
                        <a:pt x="30" y="18"/>
                        <a:pt x="30" y="19"/>
                      </a:cubicBezTo>
                      <a:cubicBezTo>
                        <a:pt x="30" y="19"/>
                        <a:pt x="30" y="18"/>
                        <a:pt x="30" y="18"/>
                      </a:cubicBezTo>
                      <a:cubicBezTo>
                        <a:pt x="30" y="18"/>
                        <a:pt x="30" y="18"/>
                        <a:pt x="30" y="18"/>
                      </a:cubicBezTo>
                      <a:close/>
                      <a:moveTo>
                        <a:pt x="30" y="41"/>
                      </a:moveTo>
                      <a:cubicBezTo>
                        <a:pt x="30" y="41"/>
                        <a:pt x="30" y="40"/>
                        <a:pt x="29" y="40"/>
                      </a:cubicBezTo>
                      <a:cubicBezTo>
                        <a:pt x="29" y="40"/>
                        <a:pt x="30" y="40"/>
                        <a:pt x="30" y="40"/>
                      </a:cubicBezTo>
                      <a:cubicBezTo>
                        <a:pt x="30" y="40"/>
                        <a:pt x="30" y="40"/>
                        <a:pt x="30" y="40"/>
                      </a:cubicBezTo>
                      <a:cubicBezTo>
                        <a:pt x="30" y="40"/>
                        <a:pt x="30" y="40"/>
                        <a:pt x="30" y="41"/>
                      </a:cubicBezTo>
                      <a:close/>
                      <a:moveTo>
                        <a:pt x="27" y="42"/>
                      </a:moveTo>
                      <a:cubicBezTo>
                        <a:pt x="27" y="42"/>
                        <a:pt x="26" y="42"/>
                        <a:pt x="27" y="41"/>
                      </a:cubicBezTo>
                      <a:cubicBezTo>
                        <a:pt x="27" y="41"/>
                        <a:pt x="27" y="42"/>
                        <a:pt x="27" y="42"/>
                      </a:cubicBezTo>
                      <a:close/>
                      <a:moveTo>
                        <a:pt x="27" y="23"/>
                      </a:moveTo>
                      <a:cubicBezTo>
                        <a:pt x="27" y="23"/>
                        <a:pt x="27" y="23"/>
                        <a:pt x="27" y="24"/>
                      </a:cubicBezTo>
                      <a:cubicBezTo>
                        <a:pt x="27" y="24"/>
                        <a:pt x="27" y="23"/>
                        <a:pt x="27" y="23"/>
                      </a:cubicBezTo>
                      <a:close/>
                      <a:moveTo>
                        <a:pt x="28" y="34"/>
                      </a:moveTo>
                      <a:cubicBezTo>
                        <a:pt x="27" y="34"/>
                        <a:pt x="27" y="34"/>
                        <a:pt x="27" y="34"/>
                      </a:cubicBezTo>
                      <a:cubicBezTo>
                        <a:pt x="27" y="34"/>
                        <a:pt x="28" y="34"/>
                        <a:pt x="28" y="34"/>
                      </a:cubicBezTo>
                      <a:close/>
                      <a:moveTo>
                        <a:pt x="28" y="43"/>
                      </a:moveTo>
                      <a:cubicBezTo>
                        <a:pt x="28" y="43"/>
                        <a:pt x="28" y="43"/>
                        <a:pt x="28" y="44"/>
                      </a:cubicBezTo>
                      <a:cubicBezTo>
                        <a:pt x="28" y="44"/>
                        <a:pt x="28" y="44"/>
                        <a:pt x="28" y="44"/>
                      </a:cubicBezTo>
                      <a:cubicBezTo>
                        <a:pt x="27" y="43"/>
                        <a:pt x="27" y="43"/>
                        <a:pt x="28" y="43"/>
                      </a:cubicBezTo>
                      <a:close/>
                      <a:moveTo>
                        <a:pt x="28" y="22"/>
                      </a:moveTo>
                      <a:cubicBezTo>
                        <a:pt x="28" y="21"/>
                        <a:pt x="28" y="21"/>
                        <a:pt x="28" y="21"/>
                      </a:cubicBezTo>
                      <a:cubicBezTo>
                        <a:pt x="28" y="21"/>
                        <a:pt x="28" y="21"/>
                        <a:pt x="28" y="21"/>
                      </a:cubicBezTo>
                      <a:cubicBezTo>
                        <a:pt x="28" y="21"/>
                        <a:pt x="28" y="22"/>
                        <a:pt x="28" y="22"/>
                      </a:cubicBezTo>
                      <a:close/>
                      <a:moveTo>
                        <a:pt x="28" y="22"/>
                      </a:moveTo>
                      <a:cubicBezTo>
                        <a:pt x="28" y="22"/>
                        <a:pt x="29" y="22"/>
                        <a:pt x="29" y="21"/>
                      </a:cubicBezTo>
                      <a:cubicBezTo>
                        <a:pt x="29" y="21"/>
                        <a:pt x="29" y="22"/>
                        <a:pt x="29" y="22"/>
                      </a:cubicBezTo>
                      <a:cubicBezTo>
                        <a:pt x="29" y="22"/>
                        <a:pt x="29" y="22"/>
                        <a:pt x="28" y="22"/>
                      </a:cubicBezTo>
                      <a:close/>
                      <a:moveTo>
                        <a:pt x="29" y="23"/>
                      </a:moveTo>
                      <a:cubicBezTo>
                        <a:pt x="29" y="23"/>
                        <a:pt x="30" y="23"/>
                        <a:pt x="30" y="24"/>
                      </a:cubicBezTo>
                      <a:cubicBezTo>
                        <a:pt x="29" y="24"/>
                        <a:pt x="29" y="23"/>
                        <a:pt x="29" y="23"/>
                      </a:cubicBezTo>
                      <a:cubicBezTo>
                        <a:pt x="29" y="23"/>
                        <a:pt x="29" y="22"/>
                        <a:pt x="29" y="23"/>
                      </a:cubicBezTo>
                      <a:close/>
                      <a:moveTo>
                        <a:pt x="30" y="19"/>
                      </a:moveTo>
                      <a:cubicBezTo>
                        <a:pt x="29" y="19"/>
                        <a:pt x="29" y="19"/>
                        <a:pt x="29" y="18"/>
                      </a:cubicBezTo>
                      <a:cubicBezTo>
                        <a:pt x="30" y="18"/>
                        <a:pt x="30" y="19"/>
                        <a:pt x="30" y="19"/>
                      </a:cubicBezTo>
                      <a:close/>
                      <a:moveTo>
                        <a:pt x="29" y="13"/>
                      </a:moveTo>
                      <a:cubicBezTo>
                        <a:pt x="29" y="13"/>
                        <a:pt x="29" y="14"/>
                        <a:pt x="29" y="14"/>
                      </a:cubicBezTo>
                      <a:cubicBezTo>
                        <a:pt x="29" y="14"/>
                        <a:pt x="29" y="13"/>
                        <a:pt x="29" y="13"/>
                      </a:cubicBezTo>
                      <a:close/>
                      <a:moveTo>
                        <a:pt x="29" y="18"/>
                      </a:moveTo>
                      <a:cubicBezTo>
                        <a:pt x="29" y="17"/>
                        <a:pt x="29" y="17"/>
                        <a:pt x="29" y="17"/>
                      </a:cubicBezTo>
                      <a:cubicBezTo>
                        <a:pt x="29" y="17"/>
                        <a:pt x="29" y="18"/>
                        <a:pt x="29" y="18"/>
                      </a:cubicBezTo>
                      <a:close/>
                      <a:moveTo>
                        <a:pt x="27" y="12"/>
                      </a:moveTo>
                      <a:cubicBezTo>
                        <a:pt x="27" y="12"/>
                        <a:pt x="27" y="12"/>
                        <a:pt x="27" y="13"/>
                      </a:cubicBezTo>
                      <a:cubicBezTo>
                        <a:pt x="27" y="13"/>
                        <a:pt x="27" y="12"/>
                        <a:pt x="27" y="12"/>
                      </a:cubicBezTo>
                      <a:cubicBezTo>
                        <a:pt x="27" y="12"/>
                        <a:pt x="27" y="12"/>
                        <a:pt x="27" y="12"/>
                      </a:cubicBezTo>
                      <a:close/>
                      <a:moveTo>
                        <a:pt x="27" y="13"/>
                      </a:moveTo>
                      <a:cubicBezTo>
                        <a:pt x="27" y="13"/>
                        <a:pt x="27" y="14"/>
                        <a:pt x="27" y="14"/>
                      </a:cubicBezTo>
                      <a:cubicBezTo>
                        <a:pt x="27" y="14"/>
                        <a:pt x="27" y="14"/>
                        <a:pt x="27" y="14"/>
                      </a:cubicBezTo>
                      <a:cubicBezTo>
                        <a:pt x="27" y="13"/>
                        <a:pt x="27" y="13"/>
                        <a:pt x="27" y="13"/>
                      </a:cubicBezTo>
                      <a:close/>
                      <a:moveTo>
                        <a:pt x="24" y="16"/>
                      </a:moveTo>
                      <a:cubicBezTo>
                        <a:pt x="24" y="15"/>
                        <a:pt x="24" y="15"/>
                        <a:pt x="24" y="14"/>
                      </a:cubicBezTo>
                      <a:cubicBezTo>
                        <a:pt x="24" y="14"/>
                        <a:pt x="23" y="13"/>
                        <a:pt x="23" y="13"/>
                      </a:cubicBezTo>
                      <a:cubicBezTo>
                        <a:pt x="24" y="13"/>
                        <a:pt x="24" y="12"/>
                        <a:pt x="24" y="11"/>
                      </a:cubicBezTo>
                      <a:cubicBezTo>
                        <a:pt x="24" y="11"/>
                        <a:pt x="25" y="11"/>
                        <a:pt x="25" y="11"/>
                      </a:cubicBezTo>
                      <a:cubicBezTo>
                        <a:pt x="25" y="12"/>
                        <a:pt x="25" y="12"/>
                        <a:pt x="24" y="12"/>
                      </a:cubicBezTo>
                      <a:cubicBezTo>
                        <a:pt x="25" y="12"/>
                        <a:pt x="25" y="13"/>
                        <a:pt x="25" y="13"/>
                      </a:cubicBezTo>
                      <a:cubicBezTo>
                        <a:pt x="25" y="13"/>
                        <a:pt x="25" y="13"/>
                        <a:pt x="25" y="13"/>
                      </a:cubicBezTo>
                      <a:cubicBezTo>
                        <a:pt x="25" y="14"/>
                        <a:pt x="25" y="14"/>
                        <a:pt x="26" y="14"/>
                      </a:cubicBezTo>
                      <a:cubicBezTo>
                        <a:pt x="26" y="14"/>
                        <a:pt x="26" y="13"/>
                        <a:pt x="26" y="13"/>
                      </a:cubicBezTo>
                      <a:cubicBezTo>
                        <a:pt x="26" y="13"/>
                        <a:pt x="27" y="14"/>
                        <a:pt x="26" y="14"/>
                      </a:cubicBezTo>
                      <a:cubicBezTo>
                        <a:pt x="27" y="14"/>
                        <a:pt x="27" y="14"/>
                        <a:pt x="28" y="15"/>
                      </a:cubicBezTo>
                      <a:cubicBezTo>
                        <a:pt x="28" y="16"/>
                        <a:pt x="27" y="15"/>
                        <a:pt x="28" y="16"/>
                      </a:cubicBezTo>
                      <a:cubicBezTo>
                        <a:pt x="27" y="16"/>
                        <a:pt x="27" y="16"/>
                        <a:pt x="27" y="16"/>
                      </a:cubicBezTo>
                      <a:cubicBezTo>
                        <a:pt x="27" y="17"/>
                        <a:pt x="27" y="17"/>
                        <a:pt x="27" y="17"/>
                      </a:cubicBezTo>
                      <a:cubicBezTo>
                        <a:pt x="28" y="17"/>
                        <a:pt x="28" y="18"/>
                        <a:pt x="28" y="17"/>
                      </a:cubicBezTo>
                      <a:cubicBezTo>
                        <a:pt x="29" y="18"/>
                        <a:pt x="28" y="18"/>
                        <a:pt x="28" y="19"/>
                      </a:cubicBezTo>
                      <a:cubicBezTo>
                        <a:pt x="28" y="19"/>
                        <a:pt x="28" y="19"/>
                        <a:pt x="28" y="20"/>
                      </a:cubicBezTo>
                      <a:cubicBezTo>
                        <a:pt x="29" y="20"/>
                        <a:pt x="29" y="19"/>
                        <a:pt x="29" y="19"/>
                      </a:cubicBezTo>
                      <a:cubicBezTo>
                        <a:pt x="29" y="19"/>
                        <a:pt x="29" y="19"/>
                        <a:pt x="29" y="19"/>
                      </a:cubicBezTo>
                      <a:cubicBezTo>
                        <a:pt x="29" y="20"/>
                        <a:pt x="29" y="19"/>
                        <a:pt x="29" y="20"/>
                      </a:cubicBezTo>
                      <a:cubicBezTo>
                        <a:pt x="29" y="20"/>
                        <a:pt x="29" y="20"/>
                        <a:pt x="29" y="21"/>
                      </a:cubicBezTo>
                      <a:cubicBezTo>
                        <a:pt x="29" y="21"/>
                        <a:pt x="29" y="20"/>
                        <a:pt x="29" y="20"/>
                      </a:cubicBezTo>
                      <a:cubicBezTo>
                        <a:pt x="28" y="20"/>
                        <a:pt x="27" y="20"/>
                        <a:pt x="27" y="21"/>
                      </a:cubicBezTo>
                      <a:cubicBezTo>
                        <a:pt x="27" y="21"/>
                        <a:pt x="27" y="21"/>
                        <a:pt x="27" y="21"/>
                      </a:cubicBezTo>
                      <a:cubicBezTo>
                        <a:pt x="27" y="20"/>
                        <a:pt x="27" y="20"/>
                        <a:pt x="27" y="20"/>
                      </a:cubicBezTo>
                      <a:cubicBezTo>
                        <a:pt x="27" y="20"/>
                        <a:pt x="27" y="19"/>
                        <a:pt x="27" y="19"/>
                      </a:cubicBezTo>
                      <a:cubicBezTo>
                        <a:pt x="27" y="19"/>
                        <a:pt x="27" y="19"/>
                        <a:pt x="26" y="19"/>
                      </a:cubicBezTo>
                      <a:cubicBezTo>
                        <a:pt x="26" y="19"/>
                        <a:pt x="26" y="19"/>
                        <a:pt x="26" y="18"/>
                      </a:cubicBezTo>
                      <a:cubicBezTo>
                        <a:pt x="26" y="18"/>
                        <a:pt x="26" y="19"/>
                        <a:pt x="25" y="19"/>
                      </a:cubicBezTo>
                      <a:cubicBezTo>
                        <a:pt x="25" y="18"/>
                        <a:pt x="25" y="19"/>
                        <a:pt x="25" y="19"/>
                      </a:cubicBezTo>
                      <a:cubicBezTo>
                        <a:pt x="24" y="18"/>
                        <a:pt x="25" y="18"/>
                        <a:pt x="25" y="17"/>
                      </a:cubicBezTo>
                      <a:cubicBezTo>
                        <a:pt x="25" y="17"/>
                        <a:pt x="25" y="18"/>
                        <a:pt x="26" y="18"/>
                      </a:cubicBezTo>
                      <a:cubicBezTo>
                        <a:pt x="26" y="18"/>
                        <a:pt x="25" y="16"/>
                        <a:pt x="25" y="16"/>
                      </a:cubicBezTo>
                      <a:cubicBezTo>
                        <a:pt x="24" y="16"/>
                        <a:pt x="23" y="19"/>
                        <a:pt x="25" y="21"/>
                      </a:cubicBezTo>
                      <a:cubicBezTo>
                        <a:pt x="24" y="21"/>
                        <a:pt x="24" y="20"/>
                        <a:pt x="24" y="20"/>
                      </a:cubicBezTo>
                      <a:cubicBezTo>
                        <a:pt x="24" y="20"/>
                        <a:pt x="24" y="21"/>
                        <a:pt x="23" y="21"/>
                      </a:cubicBezTo>
                      <a:cubicBezTo>
                        <a:pt x="23" y="20"/>
                        <a:pt x="23" y="19"/>
                        <a:pt x="23" y="19"/>
                      </a:cubicBezTo>
                      <a:cubicBezTo>
                        <a:pt x="23" y="19"/>
                        <a:pt x="23" y="19"/>
                        <a:pt x="23" y="19"/>
                      </a:cubicBezTo>
                      <a:cubicBezTo>
                        <a:pt x="24" y="19"/>
                        <a:pt x="23" y="16"/>
                        <a:pt x="24" y="16"/>
                      </a:cubicBezTo>
                      <a:close/>
                      <a:moveTo>
                        <a:pt x="25" y="20"/>
                      </a:moveTo>
                      <a:cubicBezTo>
                        <a:pt x="25" y="20"/>
                        <a:pt x="25" y="20"/>
                        <a:pt x="25" y="20"/>
                      </a:cubicBezTo>
                      <a:cubicBezTo>
                        <a:pt x="25" y="20"/>
                        <a:pt x="25" y="21"/>
                        <a:pt x="25" y="21"/>
                      </a:cubicBezTo>
                      <a:cubicBezTo>
                        <a:pt x="25" y="21"/>
                        <a:pt x="25" y="20"/>
                        <a:pt x="25" y="20"/>
                      </a:cubicBezTo>
                      <a:close/>
                      <a:moveTo>
                        <a:pt x="25" y="22"/>
                      </a:moveTo>
                      <a:cubicBezTo>
                        <a:pt x="25" y="22"/>
                        <a:pt x="25" y="22"/>
                        <a:pt x="25" y="22"/>
                      </a:cubicBezTo>
                      <a:cubicBezTo>
                        <a:pt x="24" y="22"/>
                        <a:pt x="24" y="21"/>
                        <a:pt x="24" y="21"/>
                      </a:cubicBezTo>
                      <a:cubicBezTo>
                        <a:pt x="25" y="21"/>
                        <a:pt x="25" y="22"/>
                        <a:pt x="25" y="22"/>
                      </a:cubicBezTo>
                      <a:close/>
                      <a:moveTo>
                        <a:pt x="26" y="24"/>
                      </a:moveTo>
                      <a:cubicBezTo>
                        <a:pt x="26" y="24"/>
                        <a:pt x="25" y="23"/>
                        <a:pt x="25" y="23"/>
                      </a:cubicBezTo>
                      <a:cubicBezTo>
                        <a:pt x="26" y="23"/>
                        <a:pt x="26" y="23"/>
                        <a:pt x="26" y="24"/>
                      </a:cubicBezTo>
                      <a:close/>
                      <a:moveTo>
                        <a:pt x="23" y="17"/>
                      </a:moveTo>
                      <a:cubicBezTo>
                        <a:pt x="23" y="18"/>
                        <a:pt x="22" y="18"/>
                        <a:pt x="22" y="18"/>
                      </a:cubicBezTo>
                      <a:cubicBezTo>
                        <a:pt x="22" y="17"/>
                        <a:pt x="22" y="17"/>
                        <a:pt x="23" y="17"/>
                      </a:cubicBezTo>
                      <a:close/>
                      <a:moveTo>
                        <a:pt x="22" y="15"/>
                      </a:moveTo>
                      <a:cubicBezTo>
                        <a:pt x="22" y="15"/>
                        <a:pt x="22" y="15"/>
                        <a:pt x="22" y="15"/>
                      </a:cubicBezTo>
                      <a:cubicBezTo>
                        <a:pt x="22" y="15"/>
                        <a:pt x="22" y="15"/>
                        <a:pt x="22" y="15"/>
                      </a:cubicBezTo>
                      <a:cubicBezTo>
                        <a:pt x="22" y="15"/>
                        <a:pt x="22" y="15"/>
                        <a:pt x="22" y="15"/>
                      </a:cubicBezTo>
                      <a:close/>
                      <a:moveTo>
                        <a:pt x="20" y="10"/>
                      </a:moveTo>
                      <a:cubicBezTo>
                        <a:pt x="20" y="11"/>
                        <a:pt x="20" y="11"/>
                        <a:pt x="20" y="11"/>
                      </a:cubicBezTo>
                      <a:cubicBezTo>
                        <a:pt x="20" y="12"/>
                        <a:pt x="21" y="12"/>
                        <a:pt x="21" y="12"/>
                      </a:cubicBezTo>
                      <a:cubicBezTo>
                        <a:pt x="22" y="12"/>
                        <a:pt x="22" y="12"/>
                        <a:pt x="23" y="13"/>
                      </a:cubicBezTo>
                      <a:cubicBezTo>
                        <a:pt x="23" y="14"/>
                        <a:pt x="22" y="13"/>
                        <a:pt x="22" y="14"/>
                      </a:cubicBezTo>
                      <a:cubicBezTo>
                        <a:pt x="22" y="14"/>
                        <a:pt x="22" y="14"/>
                        <a:pt x="22" y="14"/>
                      </a:cubicBezTo>
                      <a:cubicBezTo>
                        <a:pt x="22" y="14"/>
                        <a:pt x="21" y="13"/>
                        <a:pt x="21" y="13"/>
                      </a:cubicBezTo>
                      <a:cubicBezTo>
                        <a:pt x="21" y="12"/>
                        <a:pt x="20" y="13"/>
                        <a:pt x="20" y="12"/>
                      </a:cubicBezTo>
                      <a:cubicBezTo>
                        <a:pt x="20" y="12"/>
                        <a:pt x="20" y="13"/>
                        <a:pt x="19" y="13"/>
                      </a:cubicBezTo>
                      <a:cubicBezTo>
                        <a:pt x="19" y="12"/>
                        <a:pt x="20" y="11"/>
                        <a:pt x="19" y="10"/>
                      </a:cubicBezTo>
                      <a:cubicBezTo>
                        <a:pt x="20" y="10"/>
                        <a:pt x="20" y="10"/>
                        <a:pt x="20" y="10"/>
                      </a:cubicBezTo>
                      <a:close/>
                      <a:moveTo>
                        <a:pt x="20" y="17"/>
                      </a:moveTo>
                      <a:cubicBezTo>
                        <a:pt x="20" y="17"/>
                        <a:pt x="20" y="17"/>
                        <a:pt x="20" y="17"/>
                      </a:cubicBezTo>
                      <a:cubicBezTo>
                        <a:pt x="20" y="18"/>
                        <a:pt x="21" y="18"/>
                        <a:pt x="21" y="18"/>
                      </a:cubicBezTo>
                      <a:cubicBezTo>
                        <a:pt x="21" y="18"/>
                        <a:pt x="21" y="18"/>
                        <a:pt x="21" y="18"/>
                      </a:cubicBezTo>
                      <a:cubicBezTo>
                        <a:pt x="20" y="18"/>
                        <a:pt x="20" y="18"/>
                        <a:pt x="20" y="18"/>
                      </a:cubicBezTo>
                      <a:cubicBezTo>
                        <a:pt x="20" y="17"/>
                        <a:pt x="20" y="18"/>
                        <a:pt x="20" y="17"/>
                      </a:cubicBezTo>
                      <a:close/>
                      <a:moveTo>
                        <a:pt x="20" y="17"/>
                      </a:moveTo>
                      <a:cubicBezTo>
                        <a:pt x="20" y="16"/>
                        <a:pt x="20" y="16"/>
                        <a:pt x="20" y="16"/>
                      </a:cubicBezTo>
                      <a:cubicBezTo>
                        <a:pt x="19" y="15"/>
                        <a:pt x="20" y="15"/>
                        <a:pt x="21" y="16"/>
                      </a:cubicBezTo>
                      <a:cubicBezTo>
                        <a:pt x="21" y="16"/>
                        <a:pt x="20" y="16"/>
                        <a:pt x="20" y="17"/>
                      </a:cubicBezTo>
                      <a:close/>
                      <a:moveTo>
                        <a:pt x="20" y="14"/>
                      </a:moveTo>
                      <a:cubicBezTo>
                        <a:pt x="20" y="14"/>
                        <a:pt x="20" y="13"/>
                        <a:pt x="20" y="13"/>
                      </a:cubicBezTo>
                      <a:cubicBezTo>
                        <a:pt x="20" y="13"/>
                        <a:pt x="21" y="15"/>
                        <a:pt x="20" y="14"/>
                      </a:cubicBezTo>
                      <a:close/>
                      <a:moveTo>
                        <a:pt x="19" y="15"/>
                      </a:moveTo>
                      <a:cubicBezTo>
                        <a:pt x="19" y="15"/>
                        <a:pt x="19" y="15"/>
                        <a:pt x="19" y="15"/>
                      </a:cubicBezTo>
                      <a:cubicBezTo>
                        <a:pt x="19" y="15"/>
                        <a:pt x="19" y="15"/>
                        <a:pt x="19" y="15"/>
                      </a:cubicBezTo>
                      <a:close/>
                      <a:moveTo>
                        <a:pt x="18" y="9"/>
                      </a:moveTo>
                      <a:cubicBezTo>
                        <a:pt x="19" y="9"/>
                        <a:pt x="19" y="9"/>
                        <a:pt x="20" y="9"/>
                      </a:cubicBezTo>
                      <a:cubicBezTo>
                        <a:pt x="19" y="10"/>
                        <a:pt x="19" y="10"/>
                        <a:pt x="19" y="10"/>
                      </a:cubicBezTo>
                      <a:cubicBezTo>
                        <a:pt x="19" y="9"/>
                        <a:pt x="18" y="9"/>
                        <a:pt x="18" y="9"/>
                      </a:cubicBezTo>
                      <a:close/>
                      <a:moveTo>
                        <a:pt x="18" y="9"/>
                      </a:moveTo>
                      <a:cubicBezTo>
                        <a:pt x="18" y="9"/>
                        <a:pt x="18" y="9"/>
                        <a:pt x="18" y="9"/>
                      </a:cubicBezTo>
                      <a:cubicBezTo>
                        <a:pt x="17" y="9"/>
                        <a:pt x="17" y="9"/>
                        <a:pt x="17" y="8"/>
                      </a:cubicBezTo>
                      <a:cubicBezTo>
                        <a:pt x="18" y="8"/>
                        <a:pt x="18" y="9"/>
                        <a:pt x="18" y="9"/>
                      </a:cubicBezTo>
                      <a:close/>
                      <a:moveTo>
                        <a:pt x="17" y="13"/>
                      </a:moveTo>
                      <a:cubicBezTo>
                        <a:pt x="17" y="13"/>
                        <a:pt x="17" y="13"/>
                        <a:pt x="17" y="13"/>
                      </a:cubicBezTo>
                      <a:cubicBezTo>
                        <a:pt x="18" y="12"/>
                        <a:pt x="19" y="12"/>
                        <a:pt x="19" y="13"/>
                      </a:cubicBezTo>
                      <a:cubicBezTo>
                        <a:pt x="18" y="13"/>
                        <a:pt x="18" y="14"/>
                        <a:pt x="18" y="15"/>
                      </a:cubicBezTo>
                      <a:cubicBezTo>
                        <a:pt x="18" y="15"/>
                        <a:pt x="18" y="15"/>
                        <a:pt x="18" y="15"/>
                      </a:cubicBezTo>
                      <a:cubicBezTo>
                        <a:pt x="17" y="14"/>
                        <a:pt x="17" y="14"/>
                        <a:pt x="17" y="14"/>
                      </a:cubicBezTo>
                      <a:cubicBezTo>
                        <a:pt x="17" y="13"/>
                        <a:pt x="17" y="13"/>
                        <a:pt x="17" y="13"/>
                      </a:cubicBezTo>
                      <a:close/>
                      <a:moveTo>
                        <a:pt x="17" y="13"/>
                      </a:moveTo>
                      <a:cubicBezTo>
                        <a:pt x="17" y="14"/>
                        <a:pt x="17" y="14"/>
                        <a:pt x="17" y="14"/>
                      </a:cubicBezTo>
                      <a:cubicBezTo>
                        <a:pt x="17" y="14"/>
                        <a:pt x="17" y="14"/>
                        <a:pt x="17" y="15"/>
                      </a:cubicBezTo>
                      <a:cubicBezTo>
                        <a:pt x="16" y="14"/>
                        <a:pt x="16" y="14"/>
                        <a:pt x="17" y="13"/>
                      </a:cubicBezTo>
                      <a:close/>
                      <a:moveTo>
                        <a:pt x="14" y="12"/>
                      </a:moveTo>
                      <a:cubicBezTo>
                        <a:pt x="15" y="12"/>
                        <a:pt x="15" y="13"/>
                        <a:pt x="15" y="13"/>
                      </a:cubicBezTo>
                      <a:cubicBezTo>
                        <a:pt x="15" y="13"/>
                        <a:pt x="15" y="13"/>
                        <a:pt x="14" y="12"/>
                      </a:cubicBezTo>
                      <a:cubicBezTo>
                        <a:pt x="14" y="12"/>
                        <a:pt x="14" y="12"/>
                        <a:pt x="14" y="12"/>
                      </a:cubicBezTo>
                      <a:close/>
                      <a:moveTo>
                        <a:pt x="14" y="15"/>
                      </a:moveTo>
                      <a:cubicBezTo>
                        <a:pt x="14" y="15"/>
                        <a:pt x="14" y="15"/>
                        <a:pt x="14" y="15"/>
                      </a:cubicBezTo>
                      <a:cubicBezTo>
                        <a:pt x="14" y="15"/>
                        <a:pt x="13" y="15"/>
                        <a:pt x="14" y="15"/>
                      </a:cubicBezTo>
                      <a:cubicBezTo>
                        <a:pt x="14" y="15"/>
                        <a:pt x="14" y="15"/>
                        <a:pt x="14" y="15"/>
                      </a:cubicBezTo>
                      <a:close/>
                      <a:moveTo>
                        <a:pt x="14" y="12"/>
                      </a:moveTo>
                      <a:cubicBezTo>
                        <a:pt x="14" y="12"/>
                        <a:pt x="14" y="12"/>
                        <a:pt x="14" y="12"/>
                      </a:cubicBezTo>
                      <a:cubicBezTo>
                        <a:pt x="13" y="11"/>
                        <a:pt x="14" y="10"/>
                        <a:pt x="14" y="12"/>
                      </a:cubicBezTo>
                      <a:close/>
                      <a:moveTo>
                        <a:pt x="13" y="13"/>
                      </a:moveTo>
                      <a:cubicBezTo>
                        <a:pt x="14" y="14"/>
                        <a:pt x="13" y="14"/>
                        <a:pt x="13" y="14"/>
                      </a:cubicBezTo>
                      <a:cubicBezTo>
                        <a:pt x="12" y="14"/>
                        <a:pt x="12" y="14"/>
                        <a:pt x="12" y="14"/>
                      </a:cubicBezTo>
                      <a:cubicBezTo>
                        <a:pt x="13" y="13"/>
                        <a:pt x="13" y="13"/>
                        <a:pt x="13" y="13"/>
                      </a:cubicBezTo>
                      <a:close/>
                      <a:moveTo>
                        <a:pt x="12" y="16"/>
                      </a:moveTo>
                      <a:cubicBezTo>
                        <a:pt x="12" y="16"/>
                        <a:pt x="12" y="16"/>
                        <a:pt x="12" y="16"/>
                      </a:cubicBezTo>
                      <a:cubicBezTo>
                        <a:pt x="12" y="16"/>
                        <a:pt x="12" y="17"/>
                        <a:pt x="12" y="16"/>
                      </a:cubicBezTo>
                      <a:close/>
                      <a:moveTo>
                        <a:pt x="12" y="9"/>
                      </a:moveTo>
                      <a:cubicBezTo>
                        <a:pt x="12" y="10"/>
                        <a:pt x="12" y="9"/>
                        <a:pt x="12" y="10"/>
                      </a:cubicBezTo>
                      <a:cubicBezTo>
                        <a:pt x="10" y="9"/>
                        <a:pt x="11" y="8"/>
                        <a:pt x="12" y="9"/>
                      </a:cubicBezTo>
                      <a:close/>
                      <a:moveTo>
                        <a:pt x="11" y="12"/>
                      </a:moveTo>
                      <a:cubicBezTo>
                        <a:pt x="12" y="12"/>
                        <a:pt x="12" y="13"/>
                        <a:pt x="12" y="13"/>
                      </a:cubicBezTo>
                      <a:cubicBezTo>
                        <a:pt x="11" y="13"/>
                        <a:pt x="11" y="13"/>
                        <a:pt x="11" y="13"/>
                      </a:cubicBezTo>
                      <a:cubicBezTo>
                        <a:pt x="11" y="12"/>
                        <a:pt x="11" y="12"/>
                        <a:pt x="11" y="12"/>
                      </a:cubicBezTo>
                      <a:close/>
                      <a:moveTo>
                        <a:pt x="11" y="16"/>
                      </a:moveTo>
                      <a:cubicBezTo>
                        <a:pt x="11" y="16"/>
                        <a:pt x="11" y="16"/>
                        <a:pt x="11" y="16"/>
                      </a:cubicBezTo>
                      <a:cubicBezTo>
                        <a:pt x="11" y="16"/>
                        <a:pt x="12" y="16"/>
                        <a:pt x="11" y="16"/>
                      </a:cubicBezTo>
                      <a:close/>
                      <a:moveTo>
                        <a:pt x="8" y="4"/>
                      </a:moveTo>
                      <a:cubicBezTo>
                        <a:pt x="8" y="4"/>
                        <a:pt x="8" y="5"/>
                        <a:pt x="8" y="5"/>
                      </a:cubicBezTo>
                      <a:cubicBezTo>
                        <a:pt x="8" y="5"/>
                        <a:pt x="7" y="5"/>
                        <a:pt x="8" y="4"/>
                      </a:cubicBezTo>
                      <a:close/>
                      <a:moveTo>
                        <a:pt x="8" y="6"/>
                      </a:moveTo>
                      <a:cubicBezTo>
                        <a:pt x="8" y="6"/>
                        <a:pt x="8" y="6"/>
                        <a:pt x="8" y="6"/>
                      </a:cubicBezTo>
                      <a:cubicBezTo>
                        <a:pt x="8" y="6"/>
                        <a:pt x="8" y="6"/>
                        <a:pt x="8" y="5"/>
                      </a:cubicBezTo>
                      <a:cubicBezTo>
                        <a:pt x="8" y="5"/>
                        <a:pt x="8" y="6"/>
                        <a:pt x="8" y="5"/>
                      </a:cubicBezTo>
                      <a:cubicBezTo>
                        <a:pt x="8" y="5"/>
                        <a:pt x="8" y="5"/>
                        <a:pt x="9" y="4"/>
                      </a:cubicBezTo>
                      <a:cubicBezTo>
                        <a:pt x="9" y="5"/>
                        <a:pt x="9" y="5"/>
                        <a:pt x="9" y="6"/>
                      </a:cubicBezTo>
                      <a:cubicBezTo>
                        <a:pt x="9" y="6"/>
                        <a:pt x="8" y="6"/>
                        <a:pt x="9" y="6"/>
                      </a:cubicBezTo>
                      <a:cubicBezTo>
                        <a:pt x="9" y="6"/>
                        <a:pt x="9" y="6"/>
                        <a:pt x="10" y="6"/>
                      </a:cubicBezTo>
                      <a:cubicBezTo>
                        <a:pt x="10" y="5"/>
                        <a:pt x="10" y="5"/>
                        <a:pt x="10" y="5"/>
                      </a:cubicBezTo>
                      <a:cubicBezTo>
                        <a:pt x="10" y="5"/>
                        <a:pt x="10" y="5"/>
                        <a:pt x="11" y="5"/>
                      </a:cubicBezTo>
                      <a:cubicBezTo>
                        <a:pt x="11" y="6"/>
                        <a:pt x="11" y="7"/>
                        <a:pt x="11" y="7"/>
                      </a:cubicBezTo>
                      <a:cubicBezTo>
                        <a:pt x="10" y="7"/>
                        <a:pt x="9" y="7"/>
                        <a:pt x="9" y="7"/>
                      </a:cubicBezTo>
                      <a:cubicBezTo>
                        <a:pt x="9" y="7"/>
                        <a:pt x="9" y="7"/>
                        <a:pt x="9" y="7"/>
                      </a:cubicBezTo>
                      <a:cubicBezTo>
                        <a:pt x="9" y="8"/>
                        <a:pt x="9" y="7"/>
                        <a:pt x="10" y="7"/>
                      </a:cubicBezTo>
                      <a:cubicBezTo>
                        <a:pt x="10" y="8"/>
                        <a:pt x="10" y="8"/>
                        <a:pt x="11" y="9"/>
                      </a:cubicBezTo>
                      <a:cubicBezTo>
                        <a:pt x="11" y="10"/>
                        <a:pt x="10" y="10"/>
                        <a:pt x="10" y="11"/>
                      </a:cubicBezTo>
                      <a:cubicBezTo>
                        <a:pt x="10" y="11"/>
                        <a:pt x="10" y="11"/>
                        <a:pt x="10" y="11"/>
                      </a:cubicBezTo>
                      <a:cubicBezTo>
                        <a:pt x="11" y="13"/>
                        <a:pt x="10" y="13"/>
                        <a:pt x="10" y="14"/>
                      </a:cubicBezTo>
                      <a:cubicBezTo>
                        <a:pt x="10" y="14"/>
                        <a:pt x="10" y="14"/>
                        <a:pt x="10" y="13"/>
                      </a:cubicBezTo>
                      <a:cubicBezTo>
                        <a:pt x="10" y="13"/>
                        <a:pt x="10" y="13"/>
                        <a:pt x="10" y="12"/>
                      </a:cubicBezTo>
                      <a:cubicBezTo>
                        <a:pt x="10" y="12"/>
                        <a:pt x="9" y="12"/>
                        <a:pt x="9" y="12"/>
                      </a:cubicBezTo>
                      <a:cubicBezTo>
                        <a:pt x="10" y="12"/>
                        <a:pt x="10" y="11"/>
                        <a:pt x="10" y="10"/>
                      </a:cubicBezTo>
                      <a:cubicBezTo>
                        <a:pt x="9" y="10"/>
                        <a:pt x="9" y="11"/>
                        <a:pt x="9" y="11"/>
                      </a:cubicBezTo>
                      <a:cubicBezTo>
                        <a:pt x="8" y="11"/>
                        <a:pt x="8" y="11"/>
                        <a:pt x="8" y="11"/>
                      </a:cubicBezTo>
                      <a:cubicBezTo>
                        <a:pt x="7" y="10"/>
                        <a:pt x="8" y="10"/>
                        <a:pt x="8" y="9"/>
                      </a:cubicBezTo>
                      <a:cubicBezTo>
                        <a:pt x="8" y="9"/>
                        <a:pt x="8" y="9"/>
                        <a:pt x="8" y="9"/>
                      </a:cubicBezTo>
                      <a:cubicBezTo>
                        <a:pt x="8" y="8"/>
                        <a:pt x="7" y="8"/>
                        <a:pt x="7" y="8"/>
                      </a:cubicBezTo>
                      <a:cubicBezTo>
                        <a:pt x="7" y="7"/>
                        <a:pt x="7" y="7"/>
                        <a:pt x="7" y="7"/>
                      </a:cubicBezTo>
                      <a:cubicBezTo>
                        <a:pt x="8" y="7"/>
                        <a:pt x="7" y="6"/>
                        <a:pt x="8" y="6"/>
                      </a:cubicBezTo>
                      <a:close/>
                      <a:moveTo>
                        <a:pt x="8" y="35"/>
                      </a:moveTo>
                      <a:cubicBezTo>
                        <a:pt x="9" y="35"/>
                        <a:pt x="8" y="35"/>
                        <a:pt x="8" y="34"/>
                      </a:cubicBezTo>
                      <a:cubicBezTo>
                        <a:pt x="8" y="34"/>
                        <a:pt x="8" y="34"/>
                        <a:pt x="8" y="35"/>
                      </a:cubicBezTo>
                      <a:close/>
                      <a:moveTo>
                        <a:pt x="8" y="32"/>
                      </a:moveTo>
                      <a:cubicBezTo>
                        <a:pt x="8" y="32"/>
                        <a:pt x="8" y="32"/>
                        <a:pt x="8" y="32"/>
                      </a:cubicBezTo>
                      <a:cubicBezTo>
                        <a:pt x="8" y="33"/>
                        <a:pt x="8" y="32"/>
                        <a:pt x="8" y="32"/>
                      </a:cubicBezTo>
                      <a:close/>
                      <a:moveTo>
                        <a:pt x="7" y="14"/>
                      </a:moveTo>
                      <a:cubicBezTo>
                        <a:pt x="7" y="14"/>
                        <a:pt x="7" y="13"/>
                        <a:pt x="7" y="13"/>
                      </a:cubicBezTo>
                      <a:cubicBezTo>
                        <a:pt x="7" y="13"/>
                        <a:pt x="7" y="13"/>
                        <a:pt x="7" y="13"/>
                      </a:cubicBezTo>
                      <a:cubicBezTo>
                        <a:pt x="8" y="13"/>
                        <a:pt x="8" y="13"/>
                        <a:pt x="8" y="13"/>
                      </a:cubicBezTo>
                      <a:cubicBezTo>
                        <a:pt x="8" y="13"/>
                        <a:pt x="8" y="13"/>
                        <a:pt x="8" y="14"/>
                      </a:cubicBezTo>
                      <a:cubicBezTo>
                        <a:pt x="9" y="14"/>
                        <a:pt x="9" y="14"/>
                        <a:pt x="9" y="14"/>
                      </a:cubicBezTo>
                      <a:cubicBezTo>
                        <a:pt x="9" y="14"/>
                        <a:pt x="10" y="15"/>
                        <a:pt x="9" y="15"/>
                      </a:cubicBezTo>
                      <a:cubicBezTo>
                        <a:pt x="9" y="15"/>
                        <a:pt x="8" y="14"/>
                        <a:pt x="7" y="14"/>
                      </a:cubicBezTo>
                      <a:close/>
                      <a:moveTo>
                        <a:pt x="7" y="11"/>
                      </a:moveTo>
                      <a:cubicBezTo>
                        <a:pt x="6" y="10"/>
                        <a:pt x="7" y="10"/>
                        <a:pt x="7" y="10"/>
                      </a:cubicBezTo>
                      <a:cubicBezTo>
                        <a:pt x="7" y="11"/>
                        <a:pt x="7" y="11"/>
                        <a:pt x="7" y="11"/>
                      </a:cubicBezTo>
                      <a:close/>
                      <a:moveTo>
                        <a:pt x="8" y="12"/>
                      </a:moveTo>
                      <a:cubicBezTo>
                        <a:pt x="9" y="12"/>
                        <a:pt x="9" y="13"/>
                        <a:pt x="9" y="13"/>
                      </a:cubicBezTo>
                      <a:cubicBezTo>
                        <a:pt x="9" y="13"/>
                        <a:pt x="9" y="13"/>
                        <a:pt x="9" y="13"/>
                      </a:cubicBezTo>
                      <a:cubicBezTo>
                        <a:pt x="8" y="13"/>
                        <a:pt x="8" y="12"/>
                        <a:pt x="8" y="12"/>
                      </a:cubicBezTo>
                      <a:close/>
                      <a:moveTo>
                        <a:pt x="9" y="15"/>
                      </a:moveTo>
                      <a:cubicBezTo>
                        <a:pt x="9" y="15"/>
                        <a:pt x="9" y="16"/>
                        <a:pt x="10" y="16"/>
                      </a:cubicBezTo>
                      <a:cubicBezTo>
                        <a:pt x="10" y="16"/>
                        <a:pt x="10" y="16"/>
                        <a:pt x="10" y="16"/>
                      </a:cubicBezTo>
                      <a:cubicBezTo>
                        <a:pt x="9" y="16"/>
                        <a:pt x="9" y="16"/>
                        <a:pt x="9" y="15"/>
                      </a:cubicBezTo>
                      <a:close/>
                      <a:moveTo>
                        <a:pt x="9" y="34"/>
                      </a:moveTo>
                      <a:cubicBezTo>
                        <a:pt x="9" y="34"/>
                        <a:pt x="9" y="34"/>
                        <a:pt x="9" y="34"/>
                      </a:cubicBezTo>
                      <a:cubicBezTo>
                        <a:pt x="9" y="34"/>
                        <a:pt x="9" y="34"/>
                        <a:pt x="9" y="34"/>
                      </a:cubicBezTo>
                      <a:cubicBezTo>
                        <a:pt x="9" y="34"/>
                        <a:pt x="9" y="34"/>
                        <a:pt x="9" y="34"/>
                      </a:cubicBezTo>
                      <a:close/>
                      <a:moveTo>
                        <a:pt x="10" y="15"/>
                      </a:moveTo>
                      <a:cubicBezTo>
                        <a:pt x="10" y="16"/>
                        <a:pt x="10" y="16"/>
                        <a:pt x="10" y="15"/>
                      </a:cubicBezTo>
                      <a:cubicBezTo>
                        <a:pt x="10" y="15"/>
                        <a:pt x="10" y="15"/>
                        <a:pt x="10" y="15"/>
                      </a:cubicBezTo>
                      <a:close/>
                      <a:moveTo>
                        <a:pt x="10" y="38"/>
                      </a:moveTo>
                      <a:cubicBezTo>
                        <a:pt x="10" y="39"/>
                        <a:pt x="9" y="38"/>
                        <a:pt x="9" y="39"/>
                      </a:cubicBezTo>
                      <a:cubicBezTo>
                        <a:pt x="9" y="39"/>
                        <a:pt x="9" y="38"/>
                        <a:pt x="9" y="38"/>
                      </a:cubicBezTo>
                      <a:cubicBezTo>
                        <a:pt x="9" y="38"/>
                        <a:pt x="10" y="38"/>
                        <a:pt x="10" y="38"/>
                      </a:cubicBezTo>
                      <a:close/>
                      <a:moveTo>
                        <a:pt x="7" y="9"/>
                      </a:moveTo>
                      <a:cubicBezTo>
                        <a:pt x="7" y="9"/>
                        <a:pt x="7" y="10"/>
                        <a:pt x="7" y="10"/>
                      </a:cubicBezTo>
                      <a:cubicBezTo>
                        <a:pt x="7" y="10"/>
                        <a:pt x="7" y="10"/>
                        <a:pt x="7" y="10"/>
                      </a:cubicBezTo>
                      <a:cubicBezTo>
                        <a:pt x="7" y="10"/>
                        <a:pt x="6" y="10"/>
                        <a:pt x="7" y="10"/>
                      </a:cubicBezTo>
                      <a:cubicBezTo>
                        <a:pt x="6" y="9"/>
                        <a:pt x="7" y="9"/>
                        <a:pt x="7" y="9"/>
                      </a:cubicBezTo>
                      <a:close/>
                      <a:moveTo>
                        <a:pt x="7" y="12"/>
                      </a:moveTo>
                      <a:cubicBezTo>
                        <a:pt x="7" y="12"/>
                        <a:pt x="6" y="12"/>
                        <a:pt x="6" y="11"/>
                      </a:cubicBezTo>
                      <a:cubicBezTo>
                        <a:pt x="6" y="10"/>
                        <a:pt x="7" y="11"/>
                        <a:pt x="7" y="12"/>
                      </a:cubicBezTo>
                      <a:close/>
                      <a:moveTo>
                        <a:pt x="6" y="12"/>
                      </a:moveTo>
                      <a:cubicBezTo>
                        <a:pt x="6" y="13"/>
                        <a:pt x="5" y="13"/>
                        <a:pt x="4" y="13"/>
                      </a:cubicBezTo>
                      <a:cubicBezTo>
                        <a:pt x="5" y="12"/>
                        <a:pt x="5" y="12"/>
                        <a:pt x="6" y="12"/>
                      </a:cubicBezTo>
                      <a:close/>
                      <a:moveTo>
                        <a:pt x="5" y="14"/>
                      </a:moveTo>
                      <a:cubicBezTo>
                        <a:pt x="5" y="14"/>
                        <a:pt x="5" y="14"/>
                        <a:pt x="5" y="14"/>
                      </a:cubicBezTo>
                      <a:cubicBezTo>
                        <a:pt x="5" y="14"/>
                        <a:pt x="4" y="14"/>
                        <a:pt x="4" y="13"/>
                      </a:cubicBezTo>
                      <a:cubicBezTo>
                        <a:pt x="5" y="13"/>
                        <a:pt x="5" y="13"/>
                        <a:pt x="5" y="14"/>
                      </a:cubicBezTo>
                      <a:close/>
                      <a:moveTo>
                        <a:pt x="4" y="23"/>
                      </a:moveTo>
                      <a:cubicBezTo>
                        <a:pt x="5" y="23"/>
                        <a:pt x="5" y="23"/>
                        <a:pt x="4" y="23"/>
                      </a:cubicBezTo>
                      <a:cubicBezTo>
                        <a:pt x="4" y="23"/>
                        <a:pt x="4" y="23"/>
                        <a:pt x="4" y="23"/>
                      </a:cubicBezTo>
                      <a:close/>
                      <a:moveTo>
                        <a:pt x="5" y="24"/>
                      </a:moveTo>
                      <a:cubicBezTo>
                        <a:pt x="4" y="24"/>
                        <a:pt x="4" y="24"/>
                        <a:pt x="4" y="24"/>
                      </a:cubicBezTo>
                      <a:cubicBezTo>
                        <a:pt x="4" y="24"/>
                        <a:pt x="5" y="24"/>
                        <a:pt x="5" y="24"/>
                      </a:cubicBezTo>
                      <a:close/>
                      <a:moveTo>
                        <a:pt x="3" y="33"/>
                      </a:moveTo>
                      <a:cubicBezTo>
                        <a:pt x="3" y="33"/>
                        <a:pt x="3" y="33"/>
                        <a:pt x="3" y="33"/>
                      </a:cubicBezTo>
                      <a:cubicBezTo>
                        <a:pt x="3" y="33"/>
                        <a:pt x="3" y="33"/>
                        <a:pt x="3" y="33"/>
                      </a:cubicBezTo>
                      <a:cubicBezTo>
                        <a:pt x="3" y="32"/>
                        <a:pt x="2" y="32"/>
                        <a:pt x="2" y="32"/>
                      </a:cubicBezTo>
                      <a:cubicBezTo>
                        <a:pt x="3" y="31"/>
                        <a:pt x="2" y="30"/>
                        <a:pt x="2" y="30"/>
                      </a:cubicBezTo>
                      <a:cubicBezTo>
                        <a:pt x="3" y="30"/>
                        <a:pt x="3" y="30"/>
                        <a:pt x="3" y="31"/>
                      </a:cubicBezTo>
                      <a:cubicBezTo>
                        <a:pt x="3" y="31"/>
                        <a:pt x="3" y="31"/>
                        <a:pt x="3" y="31"/>
                      </a:cubicBezTo>
                      <a:cubicBezTo>
                        <a:pt x="3" y="31"/>
                        <a:pt x="3" y="32"/>
                        <a:pt x="3" y="32"/>
                      </a:cubicBezTo>
                      <a:cubicBezTo>
                        <a:pt x="3" y="32"/>
                        <a:pt x="3" y="31"/>
                        <a:pt x="4" y="32"/>
                      </a:cubicBezTo>
                      <a:cubicBezTo>
                        <a:pt x="4" y="32"/>
                        <a:pt x="3" y="33"/>
                        <a:pt x="3" y="33"/>
                      </a:cubicBezTo>
                      <a:close/>
                      <a:moveTo>
                        <a:pt x="3" y="29"/>
                      </a:moveTo>
                      <a:cubicBezTo>
                        <a:pt x="3" y="29"/>
                        <a:pt x="3" y="29"/>
                        <a:pt x="3" y="29"/>
                      </a:cubicBezTo>
                      <a:cubicBezTo>
                        <a:pt x="3" y="29"/>
                        <a:pt x="3" y="30"/>
                        <a:pt x="3" y="30"/>
                      </a:cubicBezTo>
                      <a:cubicBezTo>
                        <a:pt x="3" y="30"/>
                        <a:pt x="3" y="29"/>
                        <a:pt x="3" y="29"/>
                      </a:cubicBezTo>
                      <a:close/>
                      <a:moveTo>
                        <a:pt x="4" y="33"/>
                      </a:moveTo>
                      <a:cubicBezTo>
                        <a:pt x="4" y="33"/>
                        <a:pt x="4" y="33"/>
                        <a:pt x="4" y="34"/>
                      </a:cubicBezTo>
                      <a:cubicBezTo>
                        <a:pt x="4" y="33"/>
                        <a:pt x="4" y="33"/>
                        <a:pt x="4" y="33"/>
                      </a:cubicBezTo>
                      <a:cubicBezTo>
                        <a:pt x="4" y="33"/>
                        <a:pt x="4" y="33"/>
                        <a:pt x="4" y="33"/>
                      </a:cubicBezTo>
                      <a:close/>
                      <a:moveTo>
                        <a:pt x="4" y="31"/>
                      </a:moveTo>
                      <a:cubicBezTo>
                        <a:pt x="4" y="31"/>
                        <a:pt x="4" y="31"/>
                        <a:pt x="4" y="31"/>
                      </a:cubicBezTo>
                      <a:cubicBezTo>
                        <a:pt x="4" y="31"/>
                        <a:pt x="4" y="31"/>
                        <a:pt x="4" y="31"/>
                      </a:cubicBezTo>
                      <a:close/>
                      <a:moveTo>
                        <a:pt x="5" y="32"/>
                      </a:moveTo>
                      <a:cubicBezTo>
                        <a:pt x="5" y="32"/>
                        <a:pt x="4" y="32"/>
                        <a:pt x="4" y="32"/>
                      </a:cubicBezTo>
                      <a:cubicBezTo>
                        <a:pt x="4" y="32"/>
                        <a:pt x="4" y="32"/>
                        <a:pt x="5" y="32"/>
                      </a:cubicBezTo>
                      <a:close/>
                      <a:moveTo>
                        <a:pt x="4" y="20"/>
                      </a:moveTo>
                      <a:cubicBezTo>
                        <a:pt x="4" y="20"/>
                        <a:pt x="4" y="19"/>
                        <a:pt x="4" y="19"/>
                      </a:cubicBezTo>
                      <a:cubicBezTo>
                        <a:pt x="4" y="20"/>
                        <a:pt x="4" y="21"/>
                        <a:pt x="4" y="20"/>
                      </a:cubicBezTo>
                      <a:close/>
                      <a:moveTo>
                        <a:pt x="4" y="25"/>
                      </a:moveTo>
                      <a:cubicBezTo>
                        <a:pt x="4" y="25"/>
                        <a:pt x="4" y="25"/>
                        <a:pt x="4" y="25"/>
                      </a:cubicBezTo>
                      <a:cubicBezTo>
                        <a:pt x="4" y="25"/>
                        <a:pt x="4" y="25"/>
                        <a:pt x="4" y="24"/>
                      </a:cubicBezTo>
                      <a:cubicBezTo>
                        <a:pt x="4" y="24"/>
                        <a:pt x="4" y="25"/>
                        <a:pt x="4" y="25"/>
                      </a:cubicBezTo>
                      <a:close/>
                      <a:moveTo>
                        <a:pt x="4" y="23"/>
                      </a:moveTo>
                      <a:cubicBezTo>
                        <a:pt x="3" y="23"/>
                        <a:pt x="3" y="22"/>
                        <a:pt x="3" y="22"/>
                      </a:cubicBezTo>
                      <a:cubicBezTo>
                        <a:pt x="3" y="22"/>
                        <a:pt x="4" y="23"/>
                        <a:pt x="4" y="23"/>
                      </a:cubicBezTo>
                      <a:close/>
                      <a:moveTo>
                        <a:pt x="2" y="27"/>
                      </a:moveTo>
                      <a:cubicBezTo>
                        <a:pt x="2" y="27"/>
                        <a:pt x="2" y="26"/>
                        <a:pt x="2" y="26"/>
                      </a:cubicBezTo>
                      <a:cubicBezTo>
                        <a:pt x="2" y="25"/>
                        <a:pt x="2" y="26"/>
                        <a:pt x="2" y="26"/>
                      </a:cubicBezTo>
                      <a:cubicBezTo>
                        <a:pt x="2" y="25"/>
                        <a:pt x="2" y="25"/>
                        <a:pt x="2" y="25"/>
                      </a:cubicBezTo>
                      <a:cubicBezTo>
                        <a:pt x="3" y="25"/>
                        <a:pt x="3" y="25"/>
                        <a:pt x="3" y="25"/>
                      </a:cubicBezTo>
                      <a:cubicBezTo>
                        <a:pt x="3" y="26"/>
                        <a:pt x="3" y="26"/>
                        <a:pt x="2" y="27"/>
                      </a:cubicBezTo>
                      <a:close/>
                      <a:moveTo>
                        <a:pt x="3" y="21"/>
                      </a:moveTo>
                      <a:cubicBezTo>
                        <a:pt x="3" y="21"/>
                        <a:pt x="2" y="21"/>
                        <a:pt x="2" y="21"/>
                      </a:cubicBezTo>
                      <a:cubicBezTo>
                        <a:pt x="3" y="21"/>
                        <a:pt x="3" y="21"/>
                        <a:pt x="3" y="21"/>
                      </a:cubicBezTo>
                      <a:cubicBezTo>
                        <a:pt x="3" y="21"/>
                        <a:pt x="3" y="21"/>
                        <a:pt x="3" y="21"/>
                      </a:cubicBezTo>
                      <a:close/>
                      <a:moveTo>
                        <a:pt x="3" y="18"/>
                      </a:moveTo>
                      <a:cubicBezTo>
                        <a:pt x="2" y="18"/>
                        <a:pt x="2" y="17"/>
                        <a:pt x="3" y="17"/>
                      </a:cubicBezTo>
                      <a:cubicBezTo>
                        <a:pt x="3" y="18"/>
                        <a:pt x="3" y="18"/>
                        <a:pt x="3" y="18"/>
                      </a:cubicBezTo>
                      <a:cubicBezTo>
                        <a:pt x="3" y="18"/>
                        <a:pt x="3" y="18"/>
                        <a:pt x="3" y="18"/>
                      </a:cubicBezTo>
                      <a:close/>
                      <a:moveTo>
                        <a:pt x="3" y="14"/>
                      </a:moveTo>
                      <a:cubicBezTo>
                        <a:pt x="3" y="15"/>
                        <a:pt x="3" y="15"/>
                        <a:pt x="3" y="15"/>
                      </a:cubicBezTo>
                      <a:cubicBezTo>
                        <a:pt x="2" y="15"/>
                        <a:pt x="2" y="14"/>
                        <a:pt x="3" y="14"/>
                      </a:cubicBezTo>
                      <a:close/>
                      <a:moveTo>
                        <a:pt x="3" y="16"/>
                      </a:moveTo>
                      <a:cubicBezTo>
                        <a:pt x="3" y="17"/>
                        <a:pt x="2" y="16"/>
                        <a:pt x="2" y="16"/>
                      </a:cubicBezTo>
                      <a:cubicBezTo>
                        <a:pt x="2" y="16"/>
                        <a:pt x="3" y="16"/>
                        <a:pt x="3" y="16"/>
                      </a:cubicBezTo>
                      <a:close/>
                      <a:moveTo>
                        <a:pt x="2" y="13"/>
                      </a:moveTo>
                      <a:cubicBezTo>
                        <a:pt x="2" y="13"/>
                        <a:pt x="2" y="14"/>
                        <a:pt x="2" y="14"/>
                      </a:cubicBezTo>
                      <a:cubicBezTo>
                        <a:pt x="2" y="14"/>
                        <a:pt x="2" y="13"/>
                        <a:pt x="2" y="13"/>
                      </a:cubicBezTo>
                      <a:close/>
                      <a:moveTo>
                        <a:pt x="1" y="12"/>
                      </a:moveTo>
                      <a:cubicBezTo>
                        <a:pt x="1" y="13"/>
                        <a:pt x="2" y="14"/>
                        <a:pt x="1" y="14"/>
                      </a:cubicBezTo>
                      <a:cubicBezTo>
                        <a:pt x="1" y="13"/>
                        <a:pt x="1" y="13"/>
                        <a:pt x="1" y="13"/>
                      </a:cubicBezTo>
                      <a:cubicBezTo>
                        <a:pt x="1" y="13"/>
                        <a:pt x="1" y="12"/>
                        <a:pt x="1" y="12"/>
                      </a:cubicBezTo>
                      <a:close/>
                      <a:moveTo>
                        <a:pt x="1" y="14"/>
                      </a:moveTo>
                      <a:cubicBezTo>
                        <a:pt x="1" y="14"/>
                        <a:pt x="2" y="15"/>
                        <a:pt x="2" y="14"/>
                      </a:cubicBezTo>
                      <a:cubicBezTo>
                        <a:pt x="2" y="15"/>
                        <a:pt x="1" y="14"/>
                        <a:pt x="1" y="14"/>
                      </a:cubicBezTo>
                      <a:cubicBezTo>
                        <a:pt x="1" y="14"/>
                        <a:pt x="1" y="14"/>
                        <a:pt x="1" y="14"/>
                      </a:cubicBezTo>
                      <a:close/>
                      <a:moveTo>
                        <a:pt x="1" y="18"/>
                      </a:moveTo>
                      <a:cubicBezTo>
                        <a:pt x="1" y="18"/>
                        <a:pt x="1" y="18"/>
                        <a:pt x="1" y="19"/>
                      </a:cubicBezTo>
                      <a:cubicBezTo>
                        <a:pt x="1" y="19"/>
                        <a:pt x="1" y="18"/>
                        <a:pt x="1" y="18"/>
                      </a:cubicBezTo>
                      <a:close/>
                      <a:moveTo>
                        <a:pt x="1" y="19"/>
                      </a:moveTo>
                      <a:cubicBezTo>
                        <a:pt x="1" y="19"/>
                        <a:pt x="2" y="19"/>
                        <a:pt x="2" y="20"/>
                      </a:cubicBezTo>
                      <a:cubicBezTo>
                        <a:pt x="2" y="20"/>
                        <a:pt x="1" y="20"/>
                        <a:pt x="1" y="20"/>
                      </a:cubicBezTo>
                      <a:cubicBezTo>
                        <a:pt x="1" y="19"/>
                        <a:pt x="1" y="19"/>
                        <a:pt x="1" y="19"/>
                      </a:cubicBezTo>
                      <a:close/>
                      <a:moveTo>
                        <a:pt x="1" y="29"/>
                      </a:moveTo>
                      <a:cubicBezTo>
                        <a:pt x="1" y="29"/>
                        <a:pt x="1" y="28"/>
                        <a:pt x="2" y="29"/>
                      </a:cubicBezTo>
                      <a:cubicBezTo>
                        <a:pt x="2" y="29"/>
                        <a:pt x="2" y="29"/>
                        <a:pt x="2" y="30"/>
                      </a:cubicBezTo>
                      <a:cubicBezTo>
                        <a:pt x="2" y="29"/>
                        <a:pt x="2" y="30"/>
                        <a:pt x="1" y="29"/>
                      </a:cubicBezTo>
                      <a:close/>
                      <a:moveTo>
                        <a:pt x="4" y="36"/>
                      </a:moveTo>
                      <a:cubicBezTo>
                        <a:pt x="3" y="36"/>
                        <a:pt x="3" y="36"/>
                        <a:pt x="2" y="35"/>
                      </a:cubicBezTo>
                      <a:cubicBezTo>
                        <a:pt x="2" y="35"/>
                        <a:pt x="3" y="35"/>
                        <a:pt x="2" y="35"/>
                      </a:cubicBezTo>
                      <a:cubicBezTo>
                        <a:pt x="2" y="35"/>
                        <a:pt x="2" y="35"/>
                        <a:pt x="2" y="35"/>
                      </a:cubicBezTo>
                      <a:cubicBezTo>
                        <a:pt x="2" y="34"/>
                        <a:pt x="2" y="34"/>
                        <a:pt x="2" y="35"/>
                      </a:cubicBezTo>
                      <a:cubicBezTo>
                        <a:pt x="2" y="34"/>
                        <a:pt x="2" y="33"/>
                        <a:pt x="2" y="32"/>
                      </a:cubicBezTo>
                      <a:cubicBezTo>
                        <a:pt x="3" y="32"/>
                        <a:pt x="2" y="33"/>
                        <a:pt x="2" y="33"/>
                      </a:cubicBezTo>
                      <a:cubicBezTo>
                        <a:pt x="3" y="34"/>
                        <a:pt x="3" y="34"/>
                        <a:pt x="4" y="35"/>
                      </a:cubicBezTo>
                      <a:cubicBezTo>
                        <a:pt x="3" y="35"/>
                        <a:pt x="3" y="35"/>
                        <a:pt x="4" y="36"/>
                      </a:cubicBezTo>
                      <a:close/>
                      <a:moveTo>
                        <a:pt x="4" y="37"/>
                      </a:moveTo>
                      <a:cubicBezTo>
                        <a:pt x="4" y="36"/>
                        <a:pt x="4" y="35"/>
                        <a:pt x="4" y="34"/>
                      </a:cubicBezTo>
                      <a:cubicBezTo>
                        <a:pt x="4" y="34"/>
                        <a:pt x="4" y="34"/>
                        <a:pt x="4" y="34"/>
                      </a:cubicBezTo>
                      <a:cubicBezTo>
                        <a:pt x="4" y="33"/>
                        <a:pt x="4" y="33"/>
                        <a:pt x="5" y="33"/>
                      </a:cubicBezTo>
                      <a:cubicBezTo>
                        <a:pt x="5" y="34"/>
                        <a:pt x="5" y="34"/>
                        <a:pt x="5" y="34"/>
                      </a:cubicBezTo>
                      <a:cubicBezTo>
                        <a:pt x="5" y="35"/>
                        <a:pt x="5" y="35"/>
                        <a:pt x="5" y="35"/>
                      </a:cubicBezTo>
                      <a:cubicBezTo>
                        <a:pt x="5" y="35"/>
                        <a:pt x="5" y="35"/>
                        <a:pt x="5" y="36"/>
                      </a:cubicBezTo>
                      <a:cubicBezTo>
                        <a:pt x="5" y="36"/>
                        <a:pt x="5" y="36"/>
                        <a:pt x="5" y="36"/>
                      </a:cubicBezTo>
                      <a:cubicBezTo>
                        <a:pt x="5" y="37"/>
                        <a:pt x="5" y="37"/>
                        <a:pt x="4" y="37"/>
                      </a:cubicBezTo>
                      <a:close/>
                      <a:moveTo>
                        <a:pt x="5" y="19"/>
                      </a:moveTo>
                      <a:cubicBezTo>
                        <a:pt x="5" y="19"/>
                        <a:pt x="5" y="19"/>
                        <a:pt x="5" y="19"/>
                      </a:cubicBezTo>
                      <a:cubicBezTo>
                        <a:pt x="5" y="19"/>
                        <a:pt x="5" y="19"/>
                        <a:pt x="5" y="18"/>
                      </a:cubicBezTo>
                      <a:cubicBezTo>
                        <a:pt x="5" y="18"/>
                        <a:pt x="4" y="18"/>
                        <a:pt x="4" y="18"/>
                      </a:cubicBezTo>
                      <a:cubicBezTo>
                        <a:pt x="4" y="17"/>
                        <a:pt x="4" y="16"/>
                        <a:pt x="4" y="15"/>
                      </a:cubicBezTo>
                      <a:cubicBezTo>
                        <a:pt x="5" y="16"/>
                        <a:pt x="5" y="15"/>
                        <a:pt x="6" y="15"/>
                      </a:cubicBezTo>
                      <a:cubicBezTo>
                        <a:pt x="6" y="16"/>
                        <a:pt x="5" y="16"/>
                        <a:pt x="6" y="17"/>
                      </a:cubicBezTo>
                      <a:cubicBezTo>
                        <a:pt x="5" y="17"/>
                        <a:pt x="5" y="17"/>
                        <a:pt x="5" y="17"/>
                      </a:cubicBezTo>
                      <a:cubicBezTo>
                        <a:pt x="5" y="17"/>
                        <a:pt x="5" y="17"/>
                        <a:pt x="4" y="17"/>
                      </a:cubicBezTo>
                      <a:cubicBezTo>
                        <a:pt x="5" y="18"/>
                        <a:pt x="5" y="18"/>
                        <a:pt x="5" y="18"/>
                      </a:cubicBezTo>
                      <a:cubicBezTo>
                        <a:pt x="5" y="18"/>
                        <a:pt x="5" y="18"/>
                        <a:pt x="6" y="18"/>
                      </a:cubicBezTo>
                      <a:cubicBezTo>
                        <a:pt x="6" y="19"/>
                        <a:pt x="5" y="19"/>
                        <a:pt x="5" y="19"/>
                      </a:cubicBezTo>
                      <a:close/>
                      <a:moveTo>
                        <a:pt x="5" y="26"/>
                      </a:moveTo>
                      <a:cubicBezTo>
                        <a:pt x="6" y="26"/>
                        <a:pt x="6" y="26"/>
                        <a:pt x="6" y="27"/>
                      </a:cubicBezTo>
                      <a:cubicBezTo>
                        <a:pt x="6" y="27"/>
                        <a:pt x="5" y="27"/>
                        <a:pt x="5" y="26"/>
                      </a:cubicBezTo>
                      <a:close/>
                      <a:moveTo>
                        <a:pt x="5" y="6"/>
                      </a:moveTo>
                      <a:cubicBezTo>
                        <a:pt x="6" y="6"/>
                        <a:pt x="6" y="6"/>
                        <a:pt x="6" y="7"/>
                      </a:cubicBezTo>
                      <a:cubicBezTo>
                        <a:pt x="5" y="6"/>
                        <a:pt x="6" y="6"/>
                        <a:pt x="5" y="6"/>
                      </a:cubicBezTo>
                      <a:close/>
                      <a:moveTo>
                        <a:pt x="6" y="36"/>
                      </a:moveTo>
                      <a:cubicBezTo>
                        <a:pt x="6" y="35"/>
                        <a:pt x="6" y="35"/>
                        <a:pt x="6" y="34"/>
                      </a:cubicBezTo>
                      <a:cubicBezTo>
                        <a:pt x="6" y="35"/>
                        <a:pt x="7" y="35"/>
                        <a:pt x="7" y="35"/>
                      </a:cubicBezTo>
                      <a:cubicBezTo>
                        <a:pt x="7" y="34"/>
                        <a:pt x="7" y="34"/>
                        <a:pt x="7" y="34"/>
                      </a:cubicBezTo>
                      <a:cubicBezTo>
                        <a:pt x="7" y="34"/>
                        <a:pt x="7" y="34"/>
                        <a:pt x="7" y="34"/>
                      </a:cubicBezTo>
                      <a:cubicBezTo>
                        <a:pt x="8" y="34"/>
                        <a:pt x="7" y="34"/>
                        <a:pt x="7" y="35"/>
                      </a:cubicBezTo>
                      <a:cubicBezTo>
                        <a:pt x="8" y="35"/>
                        <a:pt x="8" y="35"/>
                        <a:pt x="9" y="35"/>
                      </a:cubicBezTo>
                      <a:cubicBezTo>
                        <a:pt x="9" y="36"/>
                        <a:pt x="9" y="36"/>
                        <a:pt x="9" y="36"/>
                      </a:cubicBezTo>
                      <a:cubicBezTo>
                        <a:pt x="8" y="36"/>
                        <a:pt x="8" y="36"/>
                        <a:pt x="8" y="35"/>
                      </a:cubicBezTo>
                      <a:cubicBezTo>
                        <a:pt x="8" y="36"/>
                        <a:pt x="8" y="36"/>
                        <a:pt x="8" y="36"/>
                      </a:cubicBezTo>
                      <a:cubicBezTo>
                        <a:pt x="7" y="36"/>
                        <a:pt x="8" y="37"/>
                        <a:pt x="7" y="37"/>
                      </a:cubicBezTo>
                      <a:cubicBezTo>
                        <a:pt x="7" y="36"/>
                        <a:pt x="7" y="36"/>
                        <a:pt x="7" y="36"/>
                      </a:cubicBezTo>
                      <a:cubicBezTo>
                        <a:pt x="7" y="35"/>
                        <a:pt x="6" y="35"/>
                        <a:pt x="6" y="36"/>
                      </a:cubicBezTo>
                      <a:close/>
                      <a:moveTo>
                        <a:pt x="8" y="39"/>
                      </a:moveTo>
                      <a:cubicBezTo>
                        <a:pt x="8" y="39"/>
                        <a:pt x="8" y="39"/>
                        <a:pt x="8" y="38"/>
                      </a:cubicBezTo>
                      <a:cubicBezTo>
                        <a:pt x="8" y="38"/>
                        <a:pt x="8" y="39"/>
                        <a:pt x="7" y="39"/>
                      </a:cubicBezTo>
                      <a:cubicBezTo>
                        <a:pt x="7" y="38"/>
                        <a:pt x="7" y="37"/>
                        <a:pt x="8" y="38"/>
                      </a:cubicBezTo>
                      <a:cubicBezTo>
                        <a:pt x="8" y="37"/>
                        <a:pt x="8" y="37"/>
                        <a:pt x="9" y="37"/>
                      </a:cubicBezTo>
                      <a:cubicBezTo>
                        <a:pt x="8" y="38"/>
                        <a:pt x="9" y="39"/>
                        <a:pt x="8" y="39"/>
                      </a:cubicBezTo>
                      <a:close/>
                      <a:moveTo>
                        <a:pt x="10" y="36"/>
                      </a:moveTo>
                      <a:cubicBezTo>
                        <a:pt x="9" y="36"/>
                        <a:pt x="9" y="36"/>
                        <a:pt x="9" y="36"/>
                      </a:cubicBezTo>
                      <a:cubicBezTo>
                        <a:pt x="9" y="35"/>
                        <a:pt x="10" y="36"/>
                        <a:pt x="10" y="36"/>
                      </a:cubicBezTo>
                      <a:close/>
                      <a:moveTo>
                        <a:pt x="9" y="40"/>
                      </a:moveTo>
                      <a:cubicBezTo>
                        <a:pt x="9" y="40"/>
                        <a:pt x="10" y="41"/>
                        <a:pt x="10" y="41"/>
                      </a:cubicBezTo>
                      <a:cubicBezTo>
                        <a:pt x="10" y="41"/>
                        <a:pt x="9" y="41"/>
                        <a:pt x="9" y="40"/>
                      </a:cubicBezTo>
                      <a:close/>
                      <a:moveTo>
                        <a:pt x="10" y="36"/>
                      </a:moveTo>
                      <a:cubicBezTo>
                        <a:pt x="10" y="36"/>
                        <a:pt x="11" y="37"/>
                        <a:pt x="11" y="37"/>
                      </a:cubicBezTo>
                      <a:cubicBezTo>
                        <a:pt x="11" y="37"/>
                        <a:pt x="11" y="37"/>
                        <a:pt x="10" y="37"/>
                      </a:cubicBezTo>
                      <a:cubicBezTo>
                        <a:pt x="10" y="37"/>
                        <a:pt x="10" y="37"/>
                        <a:pt x="10" y="36"/>
                      </a:cubicBezTo>
                      <a:close/>
                      <a:moveTo>
                        <a:pt x="11" y="41"/>
                      </a:moveTo>
                      <a:cubicBezTo>
                        <a:pt x="11" y="41"/>
                        <a:pt x="11" y="41"/>
                        <a:pt x="11" y="41"/>
                      </a:cubicBezTo>
                      <a:cubicBezTo>
                        <a:pt x="11" y="42"/>
                        <a:pt x="11" y="41"/>
                        <a:pt x="11" y="41"/>
                      </a:cubicBezTo>
                      <a:close/>
                      <a:moveTo>
                        <a:pt x="11" y="35"/>
                      </a:moveTo>
                      <a:cubicBezTo>
                        <a:pt x="11" y="35"/>
                        <a:pt x="12" y="35"/>
                        <a:pt x="12" y="35"/>
                      </a:cubicBezTo>
                      <a:cubicBezTo>
                        <a:pt x="11" y="35"/>
                        <a:pt x="11" y="35"/>
                        <a:pt x="11" y="35"/>
                      </a:cubicBezTo>
                      <a:close/>
                      <a:moveTo>
                        <a:pt x="11" y="39"/>
                      </a:moveTo>
                      <a:cubicBezTo>
                        <a:pt x="11" y="39"/>
                        <a:pt x="11" y="39"/>
                        <a:pt x="11" y="39"/>
                      </a:cubicBezTo>
                      <a:cubicBezTo>
                        <a:pt x="12" y="39"/>
                        <a:pt x="12" y="39"/>
                        <a:pt x="11" y="39"/>
                      </a:cubicBezTo>
                      <a:close/>
                      <a:moveTo>
                        <a:pt x="12" y="38"/>
                      </a:moveTo>
                      <a:cubicBezTo>
                        <a:pt x="11" y="38"/>
                        <a:pt x="11" y="37"/>
                        <a:pt x="12" y="37"/>
                      </a:cubicBezTo>
                      <a:cubicBezTo>
                        <a:pt x="12" y="37"/>
                        <a:pt x="12" y="38"/>
                        <a:pt x="12" y="38"/>
                      </a:cubicBezTo>
                      <a:close/>
                      <a:moveTo>
                        <a:pt x="12" y="42"/>
                      </a:moveTo>
                      <a:cubicBezTo>
                        <a:pt x="12" y="42"/>
                        <a:pt x="13" y="42"/>
                        <a:pt x="13" y="42"/>
                      </a:cubicBezTo>
                      <a:cubicBezTo>
                        <a:pt x="13" y="42"/>
                        <a:pt x="13" y="42"/>
                        <a:pt x="12" y="42"/>
                      </a:cubicBezTo>
                      <a:close/>
                      <a:moveTo>
                        <a:pt x="14" y="43"/>
                      </a:moveTo>
                      <a:cubicBezTo>
                        <a:pt x="14" y="43"/>
                        <a:pt x="14" y="42"/>
                        <a:pt x="13" y="42"/>
                      </a:cubicBezTo>
                      <a:cubicBezTo>
                        <a:pt x="13" y="42"/>
                        <a:pt x="14" y="42"/>
                        <a:pt x="14" y="42"/>
                      </a:cubicBezTo>
                      <a:cubicBezTo>
                        <a:pt x="14" y="43"/>
                        <a:pt x="14" y="43"/>
                        <a:pt x="14" y="43"/>
                      </a:cubicBezTo>
                      <a:close/>
                      <a:moveTo>
                        <a:pt x="19" y="43"/>
                      </a:moveTo>
                      <a:cubicBezTo>
                        <a:pt x="19" y="43"/>
                        <a:pt x="19" y="43"/>
                        <a:pt x="19" y="43"/>
                      </a:cubicBezTo>
                      <a:cubicBezTo>
                        <a:pt x="19" y="43"/>
                        <a:pt x="19" y="43"/>
                        <a:pt x="19" y="43"/>
                      </a:cubicBezTo>
                      <a:cubicBezTo>
                        <a:pt x="18" y="43"/>
                        <a:pt x="18" y="43"/>
                        <a:pt x="19" y="43"/>
                      </a:cubicBezTo>
                      <a:close/>
                      <a:moveTo>
                        <a:pt x="20" y="26"/>
                      </a:moveTo>
                      <a:cubicBezTo>
                        <a:pt x="20" y="26"/>
                        <a:pt x="20" y="26"/>
                        <a:pt x="20" y="25"/>
                      </a:cubicBezTo>
                      <a:cubicBezTo>
                        <a:pt x="20" y="26"/>
                        <a:pt x="20" y="26"/>
                        <a:pt x="20" y="26"/>
                      </a:cubicBezTo>
                      <a:cubicBezTo>
                        <a:pt x="20" y="26"/>
                        <a:pt x="20" y="26"/>
                        <a:pt x="20" y="26"/>
                      </a:cubicBezTo>
                      <a:close/>
                      <a:moveTo>
                        <a:pt x="20" y="42"/>
                      </a:moveTo>
                      <a:cubicBezTo>
                        <a:pt x="21" y="42"/>
                        <a:pt x="21" y="43"/>
                        <a:pt x="21" y="43"/>
                      </a:cubicBezTo>
                      <a:cubicBezTo>
                        <a:pt x="20" y="43"/>
                        <a:pt x="20" y="42"/>
                        <a:pt x="20" y="42"/>
                      </a:cubicBezTo>
                      <a:close/>
                      <a:moveTo>
                        <a:pt x="20" y="38"/>
                      </a:moveTo>
                      <a:cubicBezTo>
                        <a:pt x="21" y="38"/>
                        <a:pt x="21" y="39"/>
                        <a:pt x="21" y="39"/>
                      </a:cubicBezTo>
                      <a:cubicBezTo>
                        <a:pt x="21" y="39"/>
                        <a:pt x="21" y="39"/>
                        <a:pt x="21" y="39"/>
                      </a:cubicBezTo>
                      <a:cubicBezTo>
                        <a:pt x="20" y="39"/>
                        <a:pt x="20" y="39"/>
                        <a:pt x="20" y="38"/>
                      </a:cubicBezTo>
                      <a:close/>
                      <a:moveTo>
                        <a:pt x="20" y="44"/>
                      </a:moveTo>
                      <a:cubicBezTo>
                        <a:pt x="21" y="44"/>
                        <a:pt x="21" y="44"/>
                        <a:pt x="21" y="44"/>
                      </a:cubicBezTo>
                      <a:cubicBezTo>
                        <a:pt x="21" y="45"/>
                        <a:pt x="20" y="44"/>
                        <a:pt x="20" y="44"/>
                      </a:cubicBezTo>
                      <a:close/>
                      <a:moveTo>
                        <a:pt x="21" y="46"/>
                      </a:moveTo>
                      <a:cubicBezTo>
                        <a:pt x="21" y="46"/>
                        <a:pt x="21" y="46"/>
                        <a:pt x="21" y="46"/>
                      </a:cubicBezTo>
                      <a:cubicBezTo>
                        <a:pt x="21" y="46"/>
                        <a:pt x="21" y="46"/>
                        <a:pt x="21" y="46"/>
                      </a:cubicBezTo>
                      <a:close/>
                      <a:moveTo>
                        <a:pt x="22" y="40"/>
                      </a:moveTo>
                      <a:cubicBezTo>
                        <a:pt x="21" y="40"/>
                        <a:pt x="21" y="39"/>
                        <a:pt x="21" y="39"/>
                      </a:cubicBezTo>
                      <a:cubicBezTo>
                        <a:pt x="22" y="39"/>
                        <a:pt x="22" y="40"/>
                        <a:pt x="22" y="40"/>
                      </a:cubicBezTo>
                      <a:close/>
                      <a:moveTo>
                        <a:pt x="23" y="37"/>
                      </a:moveTo>
                      <a:cubicBezTo>
                        <a:pt x="23" y="36"/>
                        <a:pt x="24" y="36"/>
                        <a:pt x="24" y="37"/>
                      </a:cubicBezTo>
                      <a:cubicBezTo>
                        <a:pt x="24" y="37"/>
                        <a:pt x="24" y="37"/>
                        <a:pt x="23" y="37"/>
                      </a:cubicBezTo>
                      <a:close/>
                      <a:moveTo>
                        <a:pt x="24" y="35"/>
                      </a:moveTo>
                      <a:cubicBezTo>
                        <a:pt x="23" y="34"/>
                        <a:pt x="23" y="34"/>
                        <a:pt x="23" y="34"/>
                      </a:cubicBezTo>
                      <a:cubicBezTo>
                        <a:pt x="24" y="34"/>
                        <a:pt x="24" y="35"/>
                        <a:pt x="24" y="35"/>
                      </a:cubicBezTo>
                      <a:close/>
                      <a:moveTo>
                        <a:pt x="24" y="36"/>
                      </a:moveTo>
                      <a:cubicBezTo>
                        <a:pt x="24" y="36"/>
                        <a:pt x="24" y="36"/>
                        <a:pt x="24" y="36"/>
                      </a:cubicBezTo>
                      <a:cubicBezTo>
                        <a:pt x="24" y="36"/>
                        <a:pt x="23" y="36"/>
                        <a:pt x="23" y="35"/>
                      </a:cubicBezTo>
                      <a:cubicBezTo>
                        <a:pt x="24" y="35"/>
                        <a:pt x="24" y="35"/>
                        <a:pt x="24" y="36"/>
                      </a:cubicBezTo>
                      <a:close/>
                      <a:moveTo>
                        <a:pt x="25" y="38"/>
                      </a:moveTo>
                      <a:cubicBezTo>
                        <a:pt x="25" y="38"/>
                        <a:pt x="25" y="38"/>
                        <a:pt x="25" y="38"/>
                      </a:cubicBezTo>
                      <a:cubicBezTo>
                        <a:pt x="25" y="38"/>
                        <a:pt x="25" y="38"/>
                        <a:pt x="25" y="38"/>
                      </a:cubicBezTo>
                      <a:cubicBezTo>
                        <a:pt x="25" y="38"/>
                        <a:pt x="25" y="38"/>
                        <a:pt x="25" y="38"/>
                      </a:cubicBezTo>
                      <a:close/>
                      <a:moveTo>
                        <a:pt x="23" y="26"/>
                      </a:moveTo>
                      <a:cubicBezTo>
                        <a:pt x="23" y="26"/>
                        <a:pt x="23" y="25"/>
                        <a:pt x="22" y="25"/>
                      </a:cubicBezTo>
                      <a:cubicBezTo>
                        <a:pt x="21" y="24"/>
                        <a:pt x="20" y="24"/>
                        <a:pt x="19" y="24"/>
                      </a:cubicBezTo>
                      <a:cubicBezTo>
                        <a:pt x="19" y="24"/>
                        <a:pt x="19" y="24"/>
                        <a:pt x="19" y="23"/>
                      </a:cubicBezTo>
                      <a:cubicBezTo>
                        <a:pt x="18" y="23"/>
                        <a:pt x="19" y="24"/>
                        <a:pt x="19" y="25"/>
                      </a:cubicBezTo>
                      <a:cubicBezTo>
                        <a:pt x="19" y="27"/>
                        <a:pt x="18" y="29"/>
                        <a:pt x="19" y="31"/>
                      </a:cubicBezTo>
                      <a:cubicBezTo>
                        <a:pt x="18" y="31"/>
                        <a:pt x="19" y="32"/>
                        <a:pt x="18" y="33"/>
                      </a:cubicBezTo>
                      <a:cubicBezTo>
                        <a:pt x="19" y="33"/>
                        <a:pt x="19" y="34"/>
                        <a:pt x="19" y="34"/>
                      </a:cubicBezTo>
                      <a:cubicBezTo>
                        <a:pt x="18" y="36"/>
                        <a:pt x="19" y="40"/>
                        <a:pt x="18" y="41"/>
                      </a:cubicBezTo>
                      <a:cubicBezTo>
                        <a:pt x="18" y="42"/>
                        <a:pt x="17" y="43"/>
                        <a:pt x="16" y="42"/>
                      </a:cubicBezTo>
                      <a:cubicBezTo>
                        <a:pt x="14" y="42"/>
                        <a:pt x="12" y="40"/>
                        <a:pt x="12" y="37"/>
                      </a:cubicBezTo>
                      <a:cubicBezTo>
                        <a:pt x="13" y="37"/>
                        <a:pt x="14" y="39"/>
                        <a:pt x="14" y="40"/>
                      </a:cubicBezTo>
                      <a:cubicBezTo>
                        <a:pt x="16" y="41"/>
                        <a:pt x="18" y="41"/>
                        <a:pt x="17" y="39"/>
                      </a:cubicBezTo>
                      <a:cubicBezTo>
                        <a:pt x="17" y="38"/>
                        <a:pt x="17" y="38"/>
                        <a:pt x="17" y="38"/>
                      </a:cubicBezTo>
                      <a:cubicBezTo>
                        <a:pt x="17" y="36"/>
                        <a:pt x="17" y="33"/>
                        <a:pt x="17" y="30"/>
                      </a:cubicBezTo>
                      <a:cubicBezTo>
                        <a:pt x="17" y="28"/>
                        <a:pt x="17" y="25"/>
                        <a:pt x="17" y="23"/>
                      </a:cubicBezTo>
                      <a:cubicBezTo>
                        <a:pt x="17" y="22"/>
                        <a:pt x="17" y="23"/>
                        <a:pt x="16" y="23"/>
                      </a:cubicBezTo>
                      <a:cubicBezTo>
                        <a:pt x="16" y="22"/>
                        <a:pt x="13" y="21"/>
                        <a:pt x="13" y="22"/>
                      </a:cubicBezTo>
                      <a:cubicBezTo>
                        <a:pt x="12" y="21"/>
                        <a:pt x="11" y="20"/>
                        <a:pt x="10" y="20"/>
                      </a:cubicBezTo>
                      <a:cubicBezTo>
                        <a:pt x="11" y="18"/>
                        <a:pt x="13" y="18"/>
                        <a:pt x="15" y="17"/>
                      </a:cubicBezTo>
                      <a:cubicBezTo>
                        <a:pt x="16" y="18"/>
                        <a:pt x="17" y="18"/>
                        <a:pt x="17" y="18"/>
                      </a:cubicBezTo>
                      <a:cubicBezTo>
                        <a:pt x="17" y="18"/>
                        <a:pt x="17" y="18"/>
                        <a:pt x="17" y="17"/>
                      </a:cubicBezTo>
                      <a:cubicBezTo>
                        <a:pt x="18" y="17"/>
                        <a:pt x="18" y="17"/>
                        <a:pt x="19" y="18"/>
                      </a:cubicBezTo>
                      <a:cubicBezTo>
                        <a:pt x="19" y="18"/>
                        <a:pt x="18" y="18"/>
                        <a:pt x="18" y="18"/>
                      </a:cubicBezTo>
                      <a:cubicBezTo>
                        <a:pt x="19" y="19"/>
                        <a:pt x="21" y="20"/>
                        <a:pt x="23" y="22"/>
                      </a:cubicBezTo>
                      <a:cubicBezTo>
                        <a:pt x="23" y="22"/>
                        <a:pt x="23" y="22"/>
                        <a:pt x="24" y="22"/>
                      </a:cubicBezTo>
                      <a:cubicBezTo>
                        <a:pt x="24" y="23"/>
                        <a:pt x="25" y="24"/>
                        <a:pt x="26" y="25"/>
                      </a:cubicBezTo>
                      <a:cubicBezTo>
                        <a:pt x="26" y="25"/>
                        <a:pt x="26" y="25"/>
                        <a:pt x="26" y="25"/>
                      </a:cubicBezTo>
                      <a:cubicBezTo>
                        <a:pt x="27" y="26"/>
                        <a:pt x="26" y="26"/>
                        <a:pt x="26" y="27"/>
                      </a:cubicBezTo>
                      <a:cubicBezTo>
                        <a:pt x="25" y="26"/>
                        <a:pt x="24" y="25"/>
                        <a:pt x="23" y="26"/>
                      </a:cubicBezTo>
                      <a:close/>
                      <a:moveTo>
                        <a:pt x="13" y="34"/>
                      </a:moveTo>
                      <a:cubicBezTo>
                        <a:pt x="13" y="34"/>
                        <a:pt x="14" y="34"/>
                        <a:pt x="14" y="34"/>
                      </a:cubicBezTo>
                      <a:cubicBezTo>
                        <a:pt x="14" y="35"/>
                        <a:pt x="14" y="35"/>
                        <a:pt x="13" y="35"/>
                      </a:cubicBezTo>
                      <a:cubicBezTo>
                        <a:pt x="13" y="34"/>
                        <a:pt x="13" y="34"/>
                        <a:pt x="13" y="34"/>
                      </a:cubicBezTo>
                      <a:close/>
                      <a:moveTo>
                        <a:pt x="16" y="35"/>
                      </a:moveTo>
                      <a:cubicBezTo>
                        <a:pt x="16" y="35"/>
                        <a:pt x="17" y="36"/>
                        <a:pt x="17" y="36"/>
                      </a:cubicBezTo>
                      <a:cubicBezTo>
                        <a:pt x="17" y="36"/>
                        <a:pt x="16" y="36"/>
                        <a:pt x="16" y="35"/>
                      </a:cubicBezTo>
                      <a:close/>
                      <a:moveTo>
                        <a:pt x="26" y="43"/>
                      </a:moveTo>
                      <a:cubicBezTo>
                        <a:pt x="26" y="43"/>
                        <a:pt x="26" y="42"/>
                        <a:pt x="26" y="42"/>
                      </a:cubicBezTo>
                      <a:cubicBezTo>
                        <a:pt x="26" y="42"/>
                        <a:pt x="26" y="42"/>
                        <a:pt x="26" y="42"/>
                      </a:cubicBezTo>
                      <a:cubicBezTo>
                        <a:pt x="26" y="42"/>
                        <a:pt x="26" y="42"/>
                        <a:pt x="26" y="43"/>
                      </a:cubicBezTo>
                      <a:cubicBezTo>
                        <a:pt x="26" y="43"/>
                        <a:pt x="26" y="43"/>
                        <a:pt x="26" y="43"/>
                      </a:cubicBezTo>
                      <a:close/>
                      <a:moveTo>
                        <a:pt x="27" y="48"/>
                      </a:moveTo>
                      <a:cubicBezTo>
                        <a:pt x="27" y="48"/>
                        <a:pt x="27" y="47"/>
                        <a:pt x="27" y="47"/>
                      </a:cubicBezTo>
                      <a:cubicBezTo>
                        <a:pt x="27" y="47"/>
                        <a:pt x="27" y="47"/>
                        <a:pt x="28" y="47"/>
                      </a:cubicBezTo>
                      <a:cubicBezTo>
                        <a:pt x="28" y="48"/>
                        <a:pt x="27" y="48"/>
                        <a:pt x="27" y="48"/>
                      </a:cubicBezTo>
                      <a:close/>
                      <a:moveTo>
                        <a:pt x="28" y="46"/>
                      </a:moveTo>
                      <a:cubicBezTo>
                        <a:pt x="29" y="46"/>
                        <a:pt x="29" y="46"/>
                        <a:pt x="29" y="46"/>
                      </a:cubicBezTo>
                      <a:cubicBezTo>
                        <a:pt x="28" y="46"/>
                        <a:pt x="28" y="46"/>
                        <a:pt x="28" y="46"/>
                      </a:cubicBezTo>
                      <a:close/>
                      <a:moveTo>
                        <a:pt x="28" y="46"/>
                      </a:moveTo>
                      <a:cubicBezTo>
                        <a:pt x="28" y="45"/>
                        <a:pt x="28" y="45"/>
                        <a:pt x="28" y="45"/>
                      </a:cubicBezTo>
                      <a:cubicBezTo>
                        <a:pt x="27" y="45"/>
                        <a:pt x="27" y="45"/>
                        <a:pt x="27" y="46"/>
                      </a:cubicBezTo>
                      <a:cubicBezTo>
                        <a:pt x="26" y="45"/>
                        <a:pt x="27" y="46"/>
                        <a:pt x="26" y="46"/>
                      </a:cubicBezTo>
                      <a:cubicBezTo>
                        <a:pt x="26" y="45"/>
                        <a:pt x="26" y="45"/>
                        <a:pt x="26" y="44"/>
                      </a:cubicBezTo>
                      <a:cubicBezTo>
                        <a:pt x="26" y="44"/>
                        <a:pt x="26" y="44"/>
                        <a:pt x="26" y="44"/>
                      </a:cubicBezTo>
                      <a:cubicBezTo>
                        <a:pt x="27" y="44"/>
                        <a:pt x="27" y="45"/>
                        <a:pt x="27" y="44"/>
                      </a:cubicBezTo>
                      <a:cubicBezTo>
                        <a:pt x="27" y="44"/>
                        <a:pt x="28" y="45"/>
                        <a:pt x="28" y="45"/>
                      </a:cubicBezTo>
                      <a:cubicBezTo>
                        <a:pt x="28" y="45"/>
                        <a:pt x="28" y="45"/>
                        <a:pt x="28" y="45"/>
                      </a:cubicBezTo>
                      <a:cubicBezTo>
                        <a:pt x="28" y="45"/>
                        <a:pt x="29" y="45"/>
                        <a:pt x="29" y="45"/>
                      </a:cubicBezTo>
                      <a:cubicBezTo>
                        <a:pt x="29" y="45"/>
                        <a:pt x="28" y="46"/>
                        <a:pt x="28" y="46"/>
                      </a:cubicBezTo>
                      <a:close/>
                      <a:moveTo>
                        <a:pt x="29" y="45"/>
                      </a:moveTo>
                      <a:cubicBezTo>
                        <a:pt x="29" y="45"/>
                        <a:pt x="29" y="44"/>
                        <a:pt x="29" y="44"/>
                      </a:cubicBezTo>
                      <a:cubicBezTo>
                        <a:pt x="29" y="44"/>
                        <a:pt x="30" y="45"/>
                        <a:pt x="30" y="45"/>
                      </a:cubicBezTo>
                      <a:cubicBezTo>
                        <a:pt x="30" y="45"/>
                        <a:pt x="30" y="45"/>
                        <a:pt x="29" y="45"/>
                      </a:cubicBezTo>
                      <a:close/>
                      <a:moveTo>
                        <a:pt x="30" y="46"/>
                      </a:moveTo>
                      <a:cubicBezTo>
                        <a:pt x="30" y="47"/>
                        <a:pt x="31" y="47"/>
                        <a:pt x="31" y="48"/>
                      </a:cubicBezTo>
                      <a:cubicBezTo>
                        <a:pt x="30" y="48"/>
                        <a:pt x="29" y="46"/>
                        <a:pt x="30" y="46"/>
                      </a:cubicBezTo>
                      <a:close/>
                      <a:moveTo>
                        <a:pt x="31" y="37"/>
                      </a:moveTo>
                      <a:cubicBezTo>
                        <a:pt x="31" y="37"/>
                        <a:pt x="31" y="38"/>
                        <a:pt x="32" y="38"/>
                      </a:cubicBezTo>
                      <a:cubicBezTo>
                        <a:pt x="31" y="38"/>
                        <a:pt x="31" y="38"/>
                        <a:pt x="31" y="38"/>
                      </a:cubicBezTo>
                      <a:cubicBezTo>
                        <a:pt x="31" y="38"/>
                        <a:pt x="31" y="38"/>
                        <a:pt x="31" y="37"/>
                      </a:cubicBezTo>
                      <a:close/>
                      <a:moveTo>
                        <a:pt x="34" y="48"/>
                      </a:moveTo>
                      <a:cubicBezTo>
                        <a:pt x="34" y="49"/>
                        <a:pt x="34" y="49"/>
                        <a:pt x="34" y="49"/>
                      </a:cubicBezTo>
                      <a:cubicBezTo>
                        <a:pt x="34" y="49"/>
                        <a:pt x="34" y="48"/>
                        <a:pt x="34" y="48"/>
                      </a:cubicBezTo>
                      <a:close/>
                      <a:moveTo>
                        <a:pt x="34" y="50"/>
                      </a:moveTo>
                      <a:cubicBezTo>
                        <a:pt x="34" y="50"/>
                        <a:pt x="34" y="50"/>
                        <a:pt x="34" y="50"/>
                      </a:cubicBezTo>
                      <a:cubicBezTo>
                        <a:pt x="35" y="50"/>
                        <a:pt x="35" y="50"/>
                        <a:pt x="34" y="50"/>
                      </a:cubicBezTo>
                      <a:close/>
                      <a:moveTo>
                        <a:pt x="35" y="49"/>
                      </a:moveTo>
                      <a:cubicBezTo>
                        <a:pt x="34" y="48"/>
                        <a:pt x="34" y="48"/>
                        <a:pt x="34" y="48"/>
                      </a:cubicBezTo>
                      <a:cubicBezTo>
                        <a:pt x="34" y="48"/>
                        <a:pt x="33" y="48"/>
                        <a:pt x="33" y="48"/>
                      </a:cubicBezTo>
                      <a:cubicBezTo>
                        <a:pt x="33" y="48"/>
                        <a:pt x="33" y="48"/>
                        <a:pt x="33" y="47"/>
                      </a:cubicBezTo>
                      <a:cubicBezTo>
                        <a:pt x="33" y="48"/>
                        <a:pt x="33" y="48"/>
                        <a:pt x="33" y="48"/>
                      </a:cubicBezTo>
                      <a:cubicBezTo>
                        <a:pt x="33" y="48"/>
                        <a:pt x="33" y="48"/>
                        <a:pt x="33" y="48"/>
                      </a:cubicBezTo>
                      <a:cubicBezTo>
                        <a:pt x="33" y="49"/>
                        <a:pt x="33" y="49"/>
                        <a:pt x="33" y="49"/>
                      </a:cubicBezTo>
                      <a:cubicBezTo>
                        <a:pt x="33" y="50"/>
                        <a:pt x="33" y="50"/>
                        <a:pt x="33" y="50"/>
                      </a:cubicBezTo>
                      <a:cubicBezTo>
                        <a:pt x="33" y="49"/>
                        <a:pt x="33" y="49"/>
                        <a:pt x="33" y="49"/>
                      </a:cubicBezTo>
                      <a:cubicBezTo>
                        <a:pt x="32" y="49"/>
                        <a:pt x="33" y="49"/>
                        <a:pt x="33" y="50"/>
                      </a:cubicBezTo>
                      <a:cubicBezTo>
                        <a:pt x="32" y="50"/>
                        <a:pt x="32" y="49"/>
                        <a:pt x="32" y="48"/>
                      </a:cubicBezTo>
                      <a:cubicBezTo>
                        <a:pt x="32" y="48"/>
                        <a:pt x="32" y="48"/>
                        <a:pt x="32" y="48"/>
                      </a:cubicBezTo>
                      <a:cubicBezTo>
                        <a:pt x="32" y="48"/>
                        <a:pt x="32" y="48"/>
                        <a:pt x="32" y="48"/>
                      </a:cubicBezTo>
                      <a:cubicBezTo>
                        <a:pt x="32" y="48"/>
                        <a:pt x="32" y="48"/>
                        <a:pt x="31" y="47"/>
                      </a:cubicBezTo>
                      <a:cubicBezTo>
                        <a:pt x="32" y="47"/>
                        <a:pt x="32" y="48"/>
                        <a:pt x="32" y="47"/>
                      </a:cubicBezTo>
                      <a:cubicBezTo>
                        <a:pt x="32" y="47"/>
                        <a:pt x="32" y="47"/>
                        <a:pt x="32" y="47"/>
                      </a:cubicBezTo>
                      <a:cubicBezTo>
                        <a:pt x="32" y="47"/>
                        <a:pt x="32" y="47"/>
                        <a:pt x="31" y="47"/>
                      </a:cubicBezTo>
                      <a:cubicBezTo>
                        <a:pt x="31" y="46"/>
                        <a:pt x="31" y="46"/>
                        <a:pt x="31" y="45"/>
                      </a:cubicBezTo>
                      <a:cubicBezTo>
                        <a:pt x="32" y="45"/>
                        <a:pt x="32" y="45"/>
                        <a:pt x="32" y="45"/>
                      </a:cubicBezTo>
                      <a:cubicBezTo>
                        <a:pt x="32" y="45"/>
                        <a:pt x="32" y="44"/>
                        <a:pt x="32" y="44"/>
                      </a:cubicBezTo>
                      <a:cubicBezTo>
                        <a:pt x="32" y="44"/>
                        <a:pt x="32" y="44"/>
                        <a:pt x="33" y="45"/>
                      </a:cubicBezTo>
                      <a:cubicBezTo>
                        <a:pt x="33" y="44"/>
                        <a:pt x="32" y="44"/>
                        <a:pt x="32" y="43"/>
                      </a:cubicBezTo>
                      <a:cubicBezTo>
                        <a:pt x="32" y="43"/>
                        <a:pt x="33" y="43"/>
                        <a:pt x="33" y="43"/>
                      </a:cubicBezTo>
                      <a:cubicBezTo>
                        <a:pt x="33" y="43"/>
                        <a:pt x="33" y="43"/>
                        <a:pt x="33" y="43"/>
                      </a:cubicBezTo>
                      <a:cubicBezTo>
                        <a:pt x="33" y="43"/>
                        <a:pt x="33" y="43"/>
                        <a:pt x="33" y="43"/>
                      </a:cubicBezTo>
                      <a:cubicBezTo>
                        <a:pt x="33" y="44"/>
                        <a:pt x="33" y="43"/>
                        <a:pt x="33" y="44"/>
                      </a:cubicBezTo>
                      <a:cubicBezTo>
                        <a:pt x="34" y="44"/>
                        <a:pt x="33" y="43"/>
                        <a:pt x="34" y="43"/>
                      </a:cubicBezTo>
                      <a:cubicBezTo>
                        <a:pt x="34" y="43"/>
                        <a:pt x="34" y="44"/>
                        <a:pt x="34" y="44"/>
                      </a:cubicBezTo>
                      <a:cubicBezTo>
                        <a:pt x="34" y="44"/>
                        <a:pt x="34" y="44"/>
                        <a:pt x="34" y="44"/>
                      </a:cubicBezTo>
                      <a:cubicBezTo>
                        <a:pt x="34" y="44"/>
                        <a:pt x="34" y="44"/>
                        <a:pt x="35" y="44"/>
                      </a:cubicBezTo>
                      <a:cubicBezTo>
                        <a:pt x="35" y="45"/>
                        <a:pt x="35" y="45"/>
                        <a:pt x="35" y="46"/>
                      </a:cubicBezTo>
                      <a:cubicBezTo>
                        <a:pt x="35" y="46"/>
                        <a:pt x="35" y="46"/>
                        <a:pt x="35" y="46"/>
                      </a:cubicBezTo>
                      <a:cubicBezTo>
                        <a:pt x="35" y="47"/>
                        <a:pt x="35" y="48"/>
                        <a:pt x="35" y="49"/>
                      </a:cubicBezTo>
                      <a:close/>
                      <a:moveTo>
                        <a:pt x="35" y="22"/>
                      </a:moveTo>
                      <a:cubicBezTo>
                        <a:pt x="35" y="22"/>
                        <a:pt x="35" y="21"/>
                        <a:pt x="34" y="21"/>
                      </a:cubicBezTo>
                      <a:cubicBezTo>
                        <a:pt x="34" y="21"/>
                        <a:pt x="34" y="21"/>
                        <a:pt x="34" y="21"/>
                      </a:cubicBezTo>
                      <a:cubicBezTo>
                        <a:pt x="34" y="20"/>
                        <a:pt x="35" y="21"/>
                        <a:pt x="35" y="22"/>
                      </a:cubicBezTo>
                      <a:cubicBezTo>
                        <a:pt x="35" y="22"/>
                        <a:pt x="35" y="23"/>
                        <a:pt x="35" y="22"/>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338" name="任意多边形 11311"/>
                <p:cNvSpPr>
                  <a:spLocks noEditPoints="1"/>
                </p:cNvSpPr>
                <p:nvPr/>
              </p:nvSpPr>
              <p:spPr>
                <a:xfrm>
                  <a:off x="4643" y="3366"/>
                  <a:ext cx="59" cy="81"/>
                </a:xfrm>
                <a:custGeom>
                  <a:avLst/>
                  <a:gdLst/>
                  <a:ahLst/>
                  <a:cxnLst/>
                  <a:rect l="0" t="0" r="r" b="b"/>
                  <a:pathLst>
                    <a:path w="37" h="51">
                      <a:moveTo>
                        <a:pt x="37" y="43"/>
                      </a:moveTo>
                      <a:cubicBezTo>
                        <a:pt x="37" y="42"/>
                        <a:pt x="37" y="42"/>
                        <a:pt x="37" y="41"/>
                      </a:cubicBezTo>
                      <a:cubicBezTo>
                        <a:pt x="37" y="39"/>
                        <a:pt x="37" y="37"/>
                        <a:pt x="36" y="35"/>
                      </a:cubicBezTo>
                      <a:cubicBezTo>
                        <a:pt x="37" y="33"/>
                        <a:pt x="37" y="31"/>
                        <a:pt x="37" y="28"/>
                      </a:cubicBezTo>
                      <a:cubicBezTo>
                        <a:pt x="37" y="27"/>
                        <a:pt x="36" y="25"/>
                        <a:pt x="36" y="23"/>
                      </a:cubicBezTo>
                      <a:cubicBezTo>
                        <a:pt x="36" y="21"/>
                        <a:pt x="37" y="19"/>
                        <a:pt x="36" y="17"/>
                      </a:cubicBezTo>
                      <a:cubicBezTo>
                        <a:pt x="36" y="16"/>
                        <a:pt x="36" y="15"/>
                        <a:pt x="36" y="15"/>
                      </a:cubicBezTo>
                      <a:cubicBezTo>
                        <a:pt x="34" y="13"/>
                        <a:pt x="32" y="13"/>
                        <a:pt x="31" y="12"/>
                      </a:cubicBezTo>
                      <a:cubicBezTo>
                        <a:pt x="30" y="12"/>
                        <a:pt x="30" y="12"/>
                        <a:pt x="30" y="12"/>
                      </a:cubicBezTo>
                      <a:cubicBezTo>
                        <a:pt x="30" y="12"/>
                        <a:pt x="29" y="11"/>
                        <a:pt x="28" y="12"/>
                      </a:cubicBezTo>
                      <a:cubicBezTo>
                        <a:pt x="27" y="10"/>
                        <a:pt x="25" y="10"/>
                        <a:pt x="23" y="9"/>
                      </a:cubicBezTo>
                      <a:cubicBezTo>
                        <a:pt x="23" y="9"/>
                        <a:pt x="22" y="9"/>
                        <a:pt x="21" y="8"/>
                      </a:cubicBezTo>
                      <a:cubicBezTo>
                        <a:pt x="18" y="7"/>
                        <a:pt x="16" y="6"/>
                        <a:pt x="13" y="5"/>
                      </a:cubicBezTo>
                      <a:cubicBezTo>
                        <a:pt x="11" y="4"/>
                        <a:pt x="8" y="3"/>
                        <a:pt x="5" y="2"/>
                      </a:cubicBezTo>
                      <a:cubicBezTo>
                        <a:pt x="5" y="2"/>
                        <a:pt x="5" y="2"/>
                        <a:pt x="4" y="2"/>
                      </a:cubicBezTo>
                      <a:cubicBezTo>
                        <a:pt x="4" y="1"/>
                        <a:pt x="2" y="1"/>
                        <a:pt x="1" y="1"/>
                      </a:cubicBezTo>
                      <a:cubicBezTo>
                        <a:pt x="0" y="0"/>
                        <a:pt x="0" y="3"/>
                        <a:pt x="0" y="4"/>
                      </a:cubicBezTo>
                      <a:cubicBezTo>
                        <a:pt x="0" y="8"/>
                        <a:pt x="1" y="12"/>
                        <a:pt x="1" y="17"/>
                      </a:cubicBezTo>
                      <a:cubicBezTo>
                        <a:pt x="1" y="20"/>
                        <a:pt x="1" y="23"/>
                        <a:pt x="1" y="26"/>
                      </a:cubicBezTo>
                      <a:cubicBezTo>
                        <a:pt x="1" y="26"/>
                        <a:pt x="1" y="27"/>
                        <a:pt x="2" y="27"/>
                      </a:cubicBezTo>
                      <a:cubicBezTo>
                        <a:pt x="2" y="30"/>
                        <a:pt x="2" y="32"/>
                        <a:pt x="2" y="35"/>
                      </a:cubicBezTo>
                      <a:cubicBezTo>
                        <a:pt x="2" y="35"/>
                        <a:pt x="2" y="35"/>
                        <a:pt x="2" y="35"/>
                      </a:cubicBezTo>
                      <a:cubicBezTo>
                        <a:pt x="4" y="37"/>
                        <a:pt x="7" y="38"/>
                        <a:pt x="9" y="39"/>
                      </a:cubicBezTo>
                      <a:cubicBezTo>
                        <a:pt x="10" y="39"/>
                        <a:pt x="10" y="40"/>
                        <a:pt x="10" y="40"/>
                      </a:cubicBezTo>
                      <a:cubicBezTo>
                        <a:pt x="11" y="40"/>
                        <a:pt x="13" y="41"/>
                        <a:pt x="14" y="41"/>
                      </a:cubicBezTo>
                      <a:cubicBezTo>
                        <a:pt x="14" y="41"/>
                        <a:pt x="13" y="41"/>
                        <a:pt x="14" y="40"/>
                      </a:cubicBezTo>
                      <a:cubicBezTo>
                        <a:pt x="14" y="41"/>
                        <a:pt x="14" y="40"/>
                        <a:pt x="15" y="41"/>
                      </a:cubicBezTo>
                      <a:cubicBezTo>
                        <a:pt x="15" y="41"/>
                        <a:pt x="15" y="41"/>
                        <a:pt x="15" y="41"/>
                      </a:cubicBezTo>
                      <a:cubicBezTo>
                        <a:pt x="15" y="41"/>
                        <a:pt x="14" y="40"/>
                        <a:pt x="14" y="41"/>
                      </a:cubicBezTo>
                      <a:cubicBezTo>
                        <a:pt x="15" y="41"/>
                        <a:pt x="15" y="41"/>
                        <a:pt x="15" y="42"/>
                      </a:cubicBezTo>
                      <a:cubicBezTo>
                        <a:pt x="18" y="43"/>
                        <a:pt x="21" y="44"/>
                        <a:pt x="23" y="45"/>
                      </a:cubicBezTo>
                      <a:cubicBezTo>
                        <a:pt x="26" y="46"/>
                        <a:pt x="28" y="48"/>
                        <a:pt x="31" y="48"/>
                      </a:cubicBezTo>
                      <a:cubicBezTo>
                        <a:pt x="30" y="48"/>
                        <a:pt x="30" y="47"/>
                        <a:pt x="29" y="46"/>
                      </a:cubicBezTo>
                      <a:cubicBezTo>
                        <a:pt x="30" y="46"/>
                        <a:pt x="30" y="46"/>
                        <a:pt x="30" y="45"/>
                      </a:cubicBezTo>
                      <a:cubicBezTo>
                        <a:pt x="30" y="45"/>
                        <a:pt x="30" y="44"/>
                        <a:pt x="30" y="44"/>
                      </a:cubicBezTo>
                      <a:cubicBezTo>
                        <a:pt x="30" y="43"/>
                        <a:pt x="30" y="43"/>
                        <a:pt x="30" y="43"/>
                      </a:cubicBezTo>
                      <a:cubicBezTo>
                        <a:pt x="31" y="43"/>
                        <a:pt x="31" y="43"/>
                        <a:pt x="31" y="43"/>
                      </a:cubicBezTo>
                      <a:cubicBezTo>
                        <a:pt x="31" y="44"/>
                        <a:pt x="32" y="45"/>
                        <a:pt x="32" y="45"/>
                      </a:cubicBezTo>
                      <a:cubicBezTo>
                        <a:pt x="32" y="45"/>
                        <a:pt x="32" y="45"/>
                        <a:pt x="32" y="45"/>
                      </a:cubicBezTo>
                      <a:cubicBezTo>
                        <a:pt x="33" y="46"/>
                        <a:pt x="32" y="46"/>
                        <a:pt x="32" y="46"/>
                      </a:cubicBezTo>
                      <a:cubicBezTo>
                        <a:pt x="32" y="47"/>
                        <a:pt x="32" y="46"/>
                        <a:pt x="33" y="46"/>
                      </a:cubicBezTo>
                      <a:cubicBezTo>
                        <a:pt x="33" y="47"/>
                        <a:pt x="33" y="47"/>
                        <a:pt x="32" y="47"/>
                      </a:cubicBezTo>
                      <a:cubicBezTo>
                        <a:pt x="32" y="48"/>
                        <a:pt x="32" y="48"/>
                        <a:pt x="32" y="48"/>
                      </a:cubicBezTo>
                      <a:cubicBezTo>
                        <a:pt x="32" y="48"/>
                        <a:pt x="31" y="47"/>
                        <a:pt x="31" y="48"/>
                      </a:cubicBezTo>
                      <a:cubicBezTo>
                        <a:pt x="32" y="48"/>
                        <a:pt x="32" y="49"/>
                        <a:pt x="32" y="49"/>
                      </a:cubicBezTo>
                      <a:cubicBezTo>
                        <a:pt x="32" y="49"/>
                        <a:pt x="33" y="49"/>
                        <a:pt x="33" y="50"/>
                      </a:cubicBezTo>
                      <a:cubicBezTo>
                        <a:pt x="34" y="50"/>
                        <a:pt x="36" y="51"/>
                        <a:pt x="37" y="51"/>
                      </a:cubicBezTo>
                      <a:cubicBezTo>
                        <a:pt x="37" y="51"/>
                        <a:pt x="37" y="50"/>
                        <a:pt x="37" y="49"/>
                      </a:cubicBezTo>
                      <a:cubicBezTo>
                        <a:pt x="37" y="47"/>
                        <a:pt x="37" y="45"/>
                        <a:pt x="37" y="43"/>
                      </a:cubicBezTo>
                      <a:close/>
                      <a:moveTo>
                        <a:pt x="6" y="8"/>
                      </a:moveTo>
                      <a:cubicBezTo>
                        <a:pt x="6" y="8"/>
                        <a:pt x="6" y="8"/>
                        <a:pt x="7" y="9"/>
                      </a:cubicBezTo>
                      <a:cubicBezTo>
                        <a:pt x="7" y="9"/>
                        <a:pt x="6" y="8"/>
                        <a:pt x="6" y="8"/>
                      </a:cubicBezTo>
                      <a:cubicBezTo>
                        <a:pt x="6" y="8"/>
                        <a:pt x="6" y="8"/>
                        <a:pt x="6" y="8"/>
                      </a:cubicBezTo>
                      <a:close/>
                      <a:moveTo>
                        <a:pt x="5" y="9"/>
                      </a:moveTo>
                      <a:cubicBezTo>
                        <a:pt x="6" y="9"/>
                        <a:pt x="5" y="9"/>
                        <a:pt x="6" y="10"/>
                      </a:cubicBezTo>
                      <a:cubicBezTo>
                        <a:pt x="5" y="10"/>
                        <a:pt x="5" y="9"/>
                        <a:pt x="5" y="9"/>
                      </a:cubicBezTo>
                      <a:close/>
                      <a:moveTo>
                        <a:pt x="5" y="12"/>
                      </a:moveTo>
                      <a:cubicBezTo>
                        <a:pt x="5" y="12"/>
                        <a:pt x="6" y="12"/>
                        <a:pt x="6" y="12"/>
                      </a:cubicBezTo>
                      <a:cubicBezTo>
                        <a:pt x="6" y="12"/>
                        <a:pt x="6" y="12"/>
                        <a:pt x="6" y="12"/>
                      </a:cubicBezTo>
                      <a:cubicBezTo>
                        <a:pt x="6" y="12"/>
                        <a:pt x="6" y="12"/>
                        <a:pt x="5" y="12"/>
                      </a:cubicBezTo>
                      <a:close/>
                      <a:moveTo>
                        <a:pt x="6" y="11"/>
                      </a:moveTo>
                      <a:cubicBezTo>
                        <a:pt x="7" y="11"/>
                        <a:pt x="6" y="11"/>
                        <a:pt x="6" y="10"/>
                      </a:cubicBezTo>
                      <a:cubicBezTo>
                        <a:pt x="6" y="10"/>
                        <a:pt x="6" y="10"/>
                        <a:pt x="7" y="10"/>
                      </a:cubicBezTo>
                      <a:cubicBezTo>
                        <a:pt x="7" y="11"/>
                        <a:pt x="7" y="11"/>
                        <a:pt x="7" y="11"/>
                      </a:cubicBezTo>
                      <a:cubicBezTo>
                        <a:pt x="7" y="11"/>
                        <a:pt x="7" y="11"/>
                        <a:pt x="8" y="11"/>
                      </a:cubicBezTo>
                      <a:cubicBezTo>
                        <a:pt x="8" y="12"/>
                        <a:pt x="7" y="12"/>
                        <a:pt x="6" y="11"/>
                      </a:cubicBezTo>
                      <a:close/>
                      <a:moveTo>
                        <a:pt x="8" y="6"/>
                      </a:moveTo>
                      <a:cubicBezTo>
                        <a:pt x="7" y="6"/>
                        <a:pt x="8" y="6"/>
                        <a:pt x="8" y="6"/>
                      </a:cubicBezTo>
                      <a:cubicBezTo>
                        <a:pt x="8" y="6"/>
                        <a:pt x="8" y="6"/>
                        <a:pt x="8" y="6"/>
                      </a:cubicBezTo>
                      <a:close/>
                      <a:moveTo>
                        <a:pt x="25" y="30"/>
                      </a:moveTo>
                      <a:cubicBezTo>
                        <a:pt x="25" y="30"/>
                        <a:pt x="25" y="30"/>
                        <a:pt x="25" y="29"/>
                      </a:cubicBezTo>
                      <a:cubicBezTo>
                        <a:pt x="25" y="29"/>
                        <a:pt x="25" y="30"/>
                        <a:pt x="25" y="30"/>
                      </a:cubicBezTo>
                      <a:close/>
                      <a:moveTo>
                        <a:pt x="22" y="15"/>
                      </a:moveTo>
                      <a:cubicBezTo>
                        <a:pt x="23" y="17"/>
                        <a:pt x="24" y="18"/>
                        <a:pt x="24" y="20"/>
                      </a:cubicBezTo>
                      <a:cubicBezTo>
                        <a:pt x="24" y="21"/>
                        <a:pt x="22" y="22"/>
                        <a:pt x="21" y="22"/>
                      </a:cubicBezTo>
                      <a:cubicBezTo>
                        <a:pt x="22" y="23"/>
                        <a:pt x="23" y="24"/>
                        <a:pt x="23" y="25"/>
                      </a:cubicBezTo>
                      <a:cubicBezTo>
                        <a:pt x="24" y="25"/>
                        <a:pt x="24" y="26"/>
                        <a:pt x="24" y="26"/>
                      </a:cubicBezTo>
                      <a:cubicBezTo>
                        <a:pt x="25" y="28"/>
                        <a:pt x="24" y="29"/>
                        <a:pt x="23" y="30"/>
                      </a:cubicBezTo>
                      <a:cubicBezTo>
                        <a:pt x="22" y="30"/>
                        <a:pt x="20" y="30"/>
                        <a:pt x="18" y="29"/>
                      </a:cubicBezTo>
                      <a:cubicBezTo>
                        <a:pt x="18" y="28"/>
                        <a:pt x="17" y="27"/>
                        <a:pt x="16" y="27"/>
                      </a:cubicBezTo>
                      <a:cubicBezTo>
                        <a:pt x="15" y="25"/>
                        <a:pt x="14" y="22"/>
                        <a:pt x="16" y="21"/>
                      </a:cubicBezTo>
                      <a:cubicBezTo>
                        <a:pt x="17" y="21"/>
                        <a:pt x="17" y="21"/>
                        <a:pt x="18" y="21"/>
                      </a:cubicBezTo>
                      <a:cubicBezTo>
                        <a:pt x="17" y="20"/>
                        <a:pt x="16" y="20"/>
                        <a:pt x="16" y="19"/>
                      </a:cubicBezTo>
                      <a:cubicBezTo>
                        <a:pt x="15" y="18"/>
                        <a:pt x="15" y="15"/>
                        <a:pt x="15" y="14"/>
                      </a:cubicBezTo>
                      <a:cubicBezTo>
                        <a:pt x="15" y="14"/>
                        <a:pt x="17" y="13"/>
                        <a:pt x="17" y="13"/>
                      </a:cubicBezTo>
                      <a:cubicBezTo>
                        <a:pt x="18" y="13"/>
                        <a:pt x="20" y="14"/>
                        <a:pt x="22" y="15"/>
                      </a:cubicBezTo>
                      <a:close/>
                      <a:moveTo>
                        <a:pt x="24" y="35"/>
                      </a:moveTo>
                      <a:cubicBezTo>
                        <a:pt x="24" y="35"/>
                        <a:pt x="24" y="35"/>
                        <a:pt x="24" y="35"/>
                      </a:cubicBezTo>
                      <a:cubicBezTo>
                        <a:pt x="24" y="35"/>
                        <a:pt x="24" y="35"/>
                        <a:pt x="24" y="35"/>
                      </a:cubicBezTo>
                      <a:close/>
                      <a:moveTo>
                        <a:pt x="15" y="12"/>
                      </a:moveTo>
                      <a:cubicBezTo>
                        <a:pt x="16" y="11"/>
                        <a:pt x="16" y="12"/>
                        <a:pt x="15" y="12"/>
                      </a:cubicBezTo>
                      <a:cubicBezTo>
                        <a:pt x="15" y="12"/>
                        <a:pt x="15" y="12"/>
                        <a:pt x="15" y="12"/>
                      </a:cubicBezTo>
                      <a:close/>
                      <a:moveTo>
                        <a:pt x="14" y="11"/>
                      </a:moveTo>
                      <a:cubicBezTo>
                        <a:pt x="14" y="11"/>
                        <a:pt x="14" y="11"/>
                        <a:pt x="14" y="11"/>
                      </a:cubicBezTo>
                      <a:cubicBezTo>
                        <a:pt x="14" y="11"/>
                        <a:pt x="14" y="11"/>
                        <a:pt x="14" y="10"/>
                      </a:cubicBezTo>
                      <a:cubicBezTo>
                        <a:pt x="14" y="10"/>
                        <a:pt x="14" y="10"/>
                        <a:pt x="14" y="11"/>
                      </a:cubicBezTo>
                      <a:close/>
                      <a:moveTo>
                        <a:pt x="13" y="8"/>
                      </a:moveTo>
                      <a:cubicBezTo>
                        <a:pt x="13" y="8"/>
                        <a:pt x="13" y="8"/>
                        <a:pt x="13" y="8"/>
                      </a:cubicBezTo>
                      <a:cubicBezTo>
                        <a:pt x="13" y="8"/>
                        <a:pt x="13" y="8"/>
                        <a:pt x="13" y="8"/>
                      </a:cubicBezTo>
                      <a:close/>
                      <a:moveTo>
                        <a:pt x="11" y="30"/>
                      </a:moveTo>
                      <a:cubicBezTo>
                        <a:pt x="17" y="33"/>
                        <a:pt x="23" y="35"/>
                        <a:pt x="28" y="37"/>
                      </a:cubicBezTo>
                      <a:cubicBezTo>
                        <a:pt x="28" y="38"/>
                        <a:pt x="28" y="39"/>
                        <a:pt x="28" y="39"/>
                      </a:cubicBezTo>
                      <a:cubicBezTo>
                        <a:pt x="28" y="40"/>
                        <a:pt x="27" y="39"/>
                        <a:pt x="27" y="39"/>
                      </a:cubicBezTo>
                      <a:cubicBezTo>
                        <a:pt x="23" y="37"/>
                        <a:pt x="20" y="36"/>
                        <a:pt x="17" y="34"/>
                      </a:cubicBezTo>
                      <a:cubicBezTo>
                        <a:pt x="15" y="34"/>
                        <a:pt x="13" y="33"/>
                        <a:pt x="11" y="32"/>
                      </a:cubicBezTo>
                      <a:cubicBezTo>
                        <a:pt x="11" y="31"/>
                        <a:pt x="11" y="30"/>
                        <a:pt x="11" y="30"/>
                      </a:cubicBezTo>
                      <a:close/>
                      <a:moveTo>
                        <a:pt x="28" y="45"/>
                      </a:moveTo>
                      <a:cubicBezTo>
                        <a:pt x="28" y="45"/>
                        <a:pt x="28" y="45"/>
                        <a:pt x="28" y="45"/>
                      </a:cubicBezTo>
                      <a:cubicBezTo>
                        <a:pt x="28" y="45"/>
                        <a:pt x="28" y="45"/>
                        <a:pt x="28" y="45"/>
                      </a:cubicBezTo>
                      <a:close/>
                      <a:moveTo>
                        <a:pt x="28" y="44"/>
                      </a:moveTo>
                      <a:cubicBezTo>
                        <a:pt x="28" y="44"/>
                        <a:pt x="27" y="44"/>
                        <a:pt x="27" y="44"/>
                      </a:cubicBezTo>
                      <a:cubicBezTo>
                        <a:pt x="27" y="44"/>
                        <a:pt x="27" y="44"/>
                        <a:pt x="27" y="44"/>
                      </a:cubicBezTo>
                      <a:cubicBezTo>
                        <a:pt x="22" y="42"/>
                        <a:pt x="16" y="39"/>
                        <a:pt x="11" y="37"/>
                      </a:cubicBezTo>
                      <a:cubicBezTo>
                        <a:pt x="11" y="36"/>
                        <a:pt x="11" y="35"/>
                        <a:pt x="11" y="35"/>
                      </a:cubicBezTo>
                      <a:cubicBezTo>
                        <a:pt x="14" y="36"/>
                        <a:pt x="17" y="37"/>
                        <a:pt x="20" y="38"/>
                      </a:cubicBezTo>
                      <a:cubicBezTo>
                        <a:pt x="20" y="39"/>
                        <a:pt x="21" y="39"/>
                        <a:pt x="21" y="39"/>
                      </a:cubicBezTo>
                      <a:cubicBezTo>
                        <a:pt x="22" y="39"/>
                        <a:pt x="22" y="39"/>
                        <a:pt x="22" y="39"/>
                      </a:cubicBezTo>
                      <a:cubicBezTo>
                        <a:pt x="24" y="40"/>
                        <a:pt x="25" y="41"/>
                        <a:pt x="26" y="41"/>
                      </a:cubicBezTo>
                      <a:cubicBezTo>
                        <a:pt x="27" y="42"/>
                        <a:pt x="27" y="41"/>
                        <a:pt x="28" y="42"/>
                      </a:cubicBezTo>
                      <a:cubicBezTo>
                        <a:pt x="28" y="42"/>
                        <a:pt x="28" y="44"/>
                        <a:pt x="28" y="44"/>
                      </a:cubicBezTo>
                      <a:close/>
                      <a:moveTo>
                        <a:pt x="32" y="49"/>
                      </a:moveTo>
                      <a:cubicBezTo>
                        <a:pt x="32" y="48"/>
                        <a:pt x="32" y="48"/>
                        <a:pt x="32" y="48"/>
                      </a:cubicBezTo>
                      <a:cubicBezTo>
                        <a:pt x="32" y="48"/>
                        <a:pt x="32" y="48"/>
                        <a:pt x="33" y="48"/>
                      </a:cubicBezTo>
                      <a:cubicBezTo>
                        <a:pt x="33" y="48"/>
                        <a:pt x="33" y="49"/>
                        <a:pt x="32" y="49"/>
                      </a:cubicBezTo>
                      <a:close/>
                      <a:moveTo>
                        <a:pt x="33" y="36"/>
                      </a:moveTo>
                      <a:cubicBezTo>
                        <a:pt x="32" y="36"/>
                        <a:pt x="32" y="36"/>
                        <a:pt x="32" y="36"/>
                      </a:cubicBezTo>
                      <a:cubicBezTo>
                        <a:pt x="31" y="35"/>
                        <a:pt x="32" y="35"/>
                        <a:pt x="33" y="36"/>
                      </a:cubicBezTo>
                      <a:cubicBezTo>
                        <a:pt x="33" y="36"/>
                        <a:pt x="33" y="37"/>
                        <a:pt x="33" y="37"/>
                      </a:cubicBezTo>
                      <a:cubicBezTo>
                        <a:pt x="33" y="37"/>
                        <a:pt x="33" y="37"/>
                        <a:pt x="33" y="37"/>
                      </a:cubicBezTo>
                      <a:cubicBezTo>
                        <a:pt x="32" y="36"/>
                        <a:pt x="32" y="36"/>
                        <a:pt x="33" y="36"/>
                      </a:cubicBezTo>
                      <a:cubicBezTo>
                        <a:pt x="33" y="36"/>
                        <a:pt x="33" y="36"/>
                        <a:pt x="33" y="36"/>
                      </a:cubicBezTo>
                      <a:close/>
                      <a:moveTo>
                        <a:pt x="31" y="38"/>
                      </a:moveTo>
                      <a:cubicBezTo>
                        <a:pt x="31" y="38"/>
                        <a:pt x="32" y="38"/>
                        <a:pt x="32" y="38"/>
                      </a:cubicBezTo>
                      <a:cubicBezTo>
                        <a:pt x="32" y="38"/>
                        <a:pt x="32" y="38"/>
                        <a:pt x="31" y="38"/>
                      </a:cubicBezTo>
                      <a:close/>
                      <a:moveTo>
                        <a:pt x="32" y="17"/>
                      </a:moveTo>
                      <a:cubicBezTo>
                        <a:pt x="32" y="17"/>
                        <a:pt x="32" y="17"/>
                        <a:pt x="33" y="18"/>
                      </a:cubicBezTo>
                      <a:cubicBezTo>
                        <a:pt x="33" y="18"/>
                        <a:pt x="33" y="18"/>
                        <a:pt x="33" y="19"/>
                      </a:cubicBezTo>
                      <a:cubicBezTo>
                        <a:pt x="33" y="18"/>
                        <a:pt x="32" y="18"/>
                        <a:pt x="32" y="17"/>
                      </a:cubicBezTo>
                      <a:close/>
                      <a:moveTo>
                        <a:pt x="33" y="20"/>
                      </a:moveTo>
                      <a:cubicBezTo>
                        <a:pt x="32" y="20"/>
                        <a:pt x="32" y="20"/>
                        <a:pt x="32" y="20"/>
                      </a:cubicBezTo>
                      <a:cubicBezTo>
                        <a:pt x="32" y="20"/>
                        <a:pt x="32" y="19"/>
                        <a:pt x="32" y="19"/>
                      </a:cubicBezTo>
                      <a:cubicBezTo>
                        <a:pt x="32" y="19"/>
                        <a:pt x="32" y="19"/>
                        <a:pt x="32" y="19"/>
                      </a:cubicBezTo>
                      <a:cubicBezTo>
                        <a:pt x="32" y="19"/>
                        <a:pt x="33" y="19"/>
                        <a:pt x="33" y="20"/>
                      </a:cubicBezTo>
                      <a:close/>
                      <a:moveTo>
                        <a:pt x="33" y="29"/>
                      </a:moveTo>
                      <a:cubicBezTo>
                        <a:pt x="33" y="29"/>
                        <a:pt x="33" y="29"/>
                        <a:pt x="33" y="29"/>
                      </a:cubicBezTo>
                      <a:cubicBezTo>
                        <a:pt x="33" y="29"/>
                        <a:pt x="33" y="29"/>
                        <a:pt x="34" y="30"/>
                      </a:cubicBezTo>
                      <a:cubicBezTo>
                        <a:pt x="34" y="30"/>
                        <a:pt x="33" y="30"/>
                        <a:pt x="33" y="30"/>
                      </a:cubicBezTo>
                      <a:cubicBezTo>
                        <a:pt x="33" y="30"/>
                        <a:pt x="33" y="29"/>
                        <a:pt x="33" y="29"/>
                      </a:cubicBezTo>
                      <a:close/>
                      <a:moveTo>
                        <a:pt x="33" y="27"/>
                      </a:moveTo>
                      <a:cubicBezTo>
                        <a:pt x="33" y="26"/>
                        <a:pt x="33" y="26"/>
                        <a:pt x="33" y="26"/>
                      </a:cubicBezTo>
                      <a:cubicBezTo>
                        <a:pt x="33" y="26"/>
                        <a:pt x="33" y="26"/>
                        <a:pt x="33" y="26"/>
                      </a:cubicBezTo>
                      <a:cubicBezTo>
                        <a:pt x="33" y="26"/>
                        <a:pt x="33" y="27"/>
                        <a:pt x="34" y="27"/>
                      </a:cubicBezTo>
                      <a:cubicBezTo>
                        <a:pt x="33" y="27"/>
                        <a:pt x="33" y="27"/>
                        <a:pt x="33" y="27"/>
                      </a:cubicBezTo>
                      <a:close/>
                      <a:moveTo>
                        <a:pt x="33" y="14"/>
                      </a:moveTo>
                      <a:cubicBezTo>
                        <a:pt x="33" y="15"/>
                        <a:pt x="33" y="14"/>
                        <a:pt x="32" y="14"/>
                      </a:cubicBezTo>
                      <a:cubicBezTo>
                        <a:pt x="32" y="14"/>
                        <a:pt x="33" y="14"/>
                        <a:pt x="33" y="14"/>
                      </a:cubicBezTo>
                      <a:close/>
                      <a:moveTo>
                        <a:pt x="32" y="16"/>
                      </a:moveTo>
                      <a:cubicBezTo>
                        <a:pt x="32" y="16"/>
                        <a:pt x="33" y="16"/>
                        <a:pt x="33" y="17"/>
                      </a:cubicBezTo>
                      <a:cubicBezTo>
                        <a:pt x="33" y="17"/>
                        <a:pt x="32" y="17"/>
                        <a:pt x="32" y="16"/>
                      </a:cubicBezTo>
                      <a:cubicBezTo>
                        <a:pt x="32" y="16"/>
                        <a:pt x="32" y="16"/>
                        <a:pt x="32" y="16"/>
                      </a:cubicBezTo>
                      <a:close/>
                      <a:moveTo>
                        <a:pt x="31" y="18"/>
                      </a:moveTo>
                      <a:cubicBezTo>
                        <a:pt x="31" y="18"/>
                        <a:pt x="31" y="18"/>
                        <a:pt x="31" y="17"/>
                      </a:cubicBezTo>
                      <a:cubicBezTo>
                        <a:pt x="31" y="17"/>
                        <a:pt x="32" y="18"/>
                        <a:pt x="31" y="18"/>
                      </a:cubicBezTo>
                      <a:close/>
                      <a:moveTo>
                        <a:pt x="30" y="18"/>
                      </a:moveTo>
                      <a:cubicBezTo>
                        <a:pt x="31" y="18"/>
                        <a:pt x="31" y="19"/>
                        <a:pt x="30" y="19"/>
                      </a:cubicBezTo>
                      <a:cubicBezTo>
                        <a:pt x="30" y="19"/>
                        <a:pt x="30" y="19"/>
                        <a:pt x="30" y="19"/>
                      </a:cubicBezTo>
                      <a:cubicBezTo>
                        <a:pt x="30" y="19"/>
                        <a:pt x="30" y="19"/>
                        <a:pt x="30" y="18"/>
                      </a:cubicBezTo>
                      <a:close/>
                      <a:moveTo>
                        <a:pt x="30" y="14"/>
                      </a:moveTo>
                      <a:cubicBezTo>
                        <a:pt x="30" y="14"/>
                        <a:pt x="30" y="14"/>
                        <a:pt x="30" y="14"/>
                      </a:cubicBezTo>
                      <a:cubicBezTo>
                        <a:pt x="30" y="14"/>
                        <a:pt x="30" y="14"/>
                        <a:pt x="30" y="14"/>
                      </a:cubicBezTo>
                      <a:close/>
                      <a:moveTo>
                        <a:pt x="30" y="21"/>
                      </a:moveTo>
                      <a:cubicBezTo>
                        <a:pt x="30" y="21"/>
                        <a:pt x="30" y="22"/>
                        <a:pt x="30" y="22"/>
                      </a:cubicBezTo>
                      <a:cubicBezTo>
                        <a:pt x="30" y="21"/>
                        <a:pt x="30" y="21"/>
                        <a:pt x="30" y="21"/>
                      </a:cubicBezTo>
                      <a:close/>
                      <a:moveTo>
                        <a:pt x="30" y="17"/>
                      </a:moveTo>
                      <a:cubicBezTo>
                        <a:pt x="30" y="18"/>
                        <a:pt x="30" y="18"/>
                        <a:pt x="30" y="18"/>
                      </a:cubicBezTo>
                      <a:cubicBezTo>
                        <a:pt x="29" y="18"/>
                        <a:pt x="30" y="18"/>
                        <a:pt x="30" y="17"/>
                      </a:cubicBezTo>
                      <a:close/>
                      <a:moveTo>
                        <a:pt x="29" y="45"/>
                      </a:moveTo>
                      <a:cubicBezTo>
                        <a:pt x="30" y="45"/>
                        <a:pt x="30" y="46"/>
                        <a:pt x="30" y="46"/>
                      </a:cubicBezTo>
                      <a:cubicBezTo>
                        <a:pt x="29" y="46"/>
                        <a:pt x="29" y="46"/>
                        <a:pt x="29" y="45"/>
                      </a:cubicBezTo>
                      <a:close/>
                      <a:moveTo>
                        <a:pt x="29" y="45"/>
                      </a:moveTo>
                      <a:cubicBezTo>
                        <a:pt x="29" y="45"/>
                        <a:pt x="29" y="45"/>
                        <a:pt x="29" y="44"/>
                      </a:cubicBezTo>
                      <a:cubicBezTo>
                        <a:pt x="29" y="45"/>
                        <a:pt x="30" y="45"/>
                        <a:pt x="30" y="45"/>
                      </a:cubicBezTo>
                      <a:cubicBezTo>
                        <a:pt x="29" y="45"/>
                        <a:pt x="29" y="45"/>
                        <a:pt x="29" y="45"/>
                      </a:cubicBezTo>
                      <a:close/>
                      <a:moveTo>
                        <a:pt x="29" y="43"/>
                      </a:moveTo>
                      <a:cubicBezTo>
                        <a:pt x="29" y="43"/>
                        <a:pt x="29" y="43"/>
                        <a:pt x="30" y="43"/>
                      </a:cubicBezTo>
                      <a:cubicBezTo>
                        <a:pt x="30" y="43"/>
                        <a:pt x="30" y="44"/>
                        <a:pt x="30" y="44"/>
                      </a:cubicBezTo>
                      <a:cubicBezTo>
                        <a:pt x="29" y="44"/>
                        <a:pt x="30" y="43"/>
                        <a:pt x="29" y="43"/>
                      </a:cubicBezTo>
                      <a:close/>
                      <a:moveTo>
                        <a:pt x="30" y="33"/>
                      </a:moveTo>
                      <a:cubicBezTo>
                        <a:pt x="30" y="32"/>
                        <a:pt x="30" y="33"/>
                        <a:pt x="30" y="33"/>
                      </a:cubicBezTo>
                      <a:cubicBezTo>
                        <a:pt x="30" y="33"/>
                        <a:pt x="30" y="33"/>
                        <a:pt x="30" y="33"/>
                      </a:cubicBezTo>
                      <a:close/>
                      <a:moveTo>
                        <a:pt x="30" y="19"/>
                      </a:moveTo>
                      <a:cubicBezTo>
                        <a:pt x="31" y="20"/>
                        <a:pt x="31" y="20"/>
                        <a:pt x="30" y="20"/>
                      </a:cubicBezTo>
                      <a:cubicBezTo>
                        <a:pt x="30" y="20"/>
                        <a:pt x="30" y="20"/>
                        <a:pt x="30" y="19"/>
                      </a:cubicBezTo>
                      <a:close/>
                      <a:moveTo>
                        <a:pt x="31" y="42"/>
                      </a:moveTo>
                      <a:cubicBezTo>
                        <a:pt x="31" y="42"/>
                        <a:pt x="31" y="42"/>
                        <a:pt x="31" y="43"/>
                      </a:cubicBezTo>
                      <a:cubicBezTo>
                        <a:pt x="31" y="43"/>
                        <a:pt x="31" y="42"/>
                        <a:pt x="31" y="42"/>
                      </a:cubicBezTo>
                      <a:cubicBezTo>
                        <a:pt x="31" y="41"/>
                        <a:pt x="31" y="41"/>
                        <a:pt x="31" y="40"/>
                      </a:cubicBezTo>
                      <a:cubicBezTo>
                        <a:pt x="31" y="40"/>
                        <a:pt x="31" y="40"/>
                        <a:pt x="31" y="39"/>
                      </a:cubicBezTo>
                      <a:cubicBezTo>
                        <a:pt x="31" y="39"/>
                        <a:pt x="31" y="40"/>
                        <a:pt x="32" y="40"/>
                      </a:cubicBezTo>
                      <a:cubicBezTo>
                        <a:pt x="32" y="40"/>
                        <a:pt x="31" y="40"/>
                        <a:pt x="31" y="40"/>
                      </a:cubicBezTo>
                      <a:cubicBezTo>
                        <a:pt x="31" y="41"/>
                        <a:pt x="31" y="41"/>
                        <a:pt x="32" y="41"/>
                      </a:cubicBezTo>
                      <a:cubicBezTo>
                        <a:pt x="32" y="41"/>
                        <a:pt x="32" y="41"/>
                        <a:pt x="32" y="40"/>
                      </a:cubicBezTo>
                      <a:cubicBezTo>
                        <a:pt x="32" y="41"/>
                        <a:pt x="32" y="40"/>
                        <a:pt x="32" y="40"/>
                      </a:cubicBezTo>
                      <a:cubicBezTo>
                        <a:pt x="33" y="41"/>
                        <a:pt x="33" y="42"/>
                        <a:pt x="33" y="42"/>
                      </a:cubicBezTo>
                      <a:cubicBezTo>
                        <a:pt x="32" y="42"/>
                        <a:pt x="33" y="41"/>
                        <a:pt x="32" y="41"/>
                      </a:cubicBezTo>
                      <a:cubicBezTo>
                        <a:pt x="32" y="41"/>
                        <a:pt x="32" y="42"/>
                        <a:pt x="32" y="42"/>
                      </a:cubicBezTo>
                      <a:cubicBezTo>
                        <a:pt x="32" y="42"/>
                        <a:pt x="32" y="42"/>
                        <a:pt x="31" y="42"/>
                      </a:cubicBezTo>
                      <a:close/>
                      <a:moveTo>
                        <a:pt x="33" y="46"/>
                      </a:moveTo>
                      <a:cubicBezTo>
                        <a:pt x="33" y="45"/>
                        <a:pt x="33" y="45"/>
                        <a:pt x="33" y="45"/>
                      </a:cubicBezTo>
                      <a:cubicBezTo>
                        <a:pt x="33" y="44"/>
                        <a:pt x="32" y="44"/>
                        <a:pt x="32" y="44"/>
                      </a:cubicBezTo>
                      <a:cubicBezTo>
                        <a:pt x="32" y="44"/>
                        <a:pt x="32" y="43"/>
                        <a:pt x="32" y="43"/>
                      </a:cubicBezTo>
                      <a:cubicBezTo>
                        <a:pt x="32" y="44"/>
                        <a:pt x="33" y="44"/>
                        <a:pt x="33" y="44"/>
                      </a:cubicBezTo>
                      <a:cubicBezTo>
                        <a:pt x="33" y="44"/>
                        <a:pt x="34" y="44"/>
                        <a:pt x="34" y="45"/>
                      </a:cubicBezTo>
                      <a:cubicBezTo>
                        <a:pt x="33" y="45"/>
                        <a:pt x="33" y="45"/>
                        <a:pt x="33" y="45"/>
                      </a:cubicBezTo>
                      <a:cubicBezTo>
                        <a:pt x="33" y="45"/>
                        <a:pt x="33" y="46"/>
                        <a:pt x="33" y="46"/>
                      </a:cubicBezTo>
                      <a:close/>
                      <a:moveTo>
                        <a:pt x="32" y="40"/>
                      </a:moveTo>
                      <a:cubicBezTo>
                        <a:pt x="32" y="40"/>
                        <a:pt x="32" y="39"/>
                        <a:pt x="32" y="39"/>
                      </a:cubicBezTo>
                      <a:cubicBezTo>
                        <a:pt x="32" y="39"/>
                        <a:pt x="32" y="39"/>
                        <a:pt x="33" y="39"/>
                      </a:cubicBezTo>
                      <a:cubicBezTo>
                        <a:pt x="33" y="39"/>
                        <a:pt x="33" y="38"/>
                        <a:pt x="33" y="39"/>
                      </a:cubicBezTo>
                      <a:cubicBezTo>
                        <a:pt x="34" y="39"/>
                        <a:pt x="33" y="40"/>
                        <a:pt x="34" y="40"/>
                      </a:cubicBezTo>
                      <a:cubicBezTo>
                        <a:pt x="34" y="41"/>
                        <a:pt x="34" y="40"/>
                        <a:pt x="34" y="40"/>
                      </a:cubicBezTo>
                      <a:cubicBezTo>
                        <a:pt x="34" y="41"/>
                        <a:pt x="33" y="40"/>
                        <a:pt x="32" y="40"/>
                      </a:cubicBezTo>
                      <a:close/>
                      <a:moveTo>
                        <a:pt x="35" y="44"/>
                      </a:moveTo>
                      <a:cubicBezTo>
                        <a:pt x="35" y="44"/>
                        <a:pt x="35" y="44"/>
                        <a:pt x="35" y="44"/>
                      </a:cubicBezTo>
                      <a:cubicBezTo>
                        <a:pt x="35" y="44"/>
                        <a:pt x="35" y="44"/>
                        <a:pt x="35" y="44"/>
                      </a:cubicBezTo>
                      <a:cubicBezTo>
                        <a:pt x="35" y="45"/>
                        <a:pt x="35" y="45"/>
                        <a:pt x="35" y="44"/>
                      </a:cubicBezTo>
                      <a:close/>
                      <a:moveTo>
                        <a:pt x="35" y="48"/>
                      </a:moveTo>
                      <a:cubicBezTo>
                        <a:pt x="35" y="48"/>
                        <a:pt x="35" y="47"/>
                        <a:pt x="35" y="47"/>
                      </a:cubicBezTo>
                      <a:cubicBezTo>
                        <a:pt x="35" y="47"/>
                        <a:pt x="36" y="48"/>
                        <a:pt x="36" y="48"/>
                      </a:cubicBezTo>
                      <a:cubicBezTo>
                        <a:pt x="35" y="48"/>
                        <a:pt x="35" y="48"/>
                        <a:pt x="35" y="48"/>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339" name="任意多边形 11312"/>
                <p:cNvSpPr/>
                <p:nvPr/>
              </p:nvSpPr>
              <p:spPr>
                <a:xfrm>
                  <a:off x="4432" y="3437"/>
                  <a:ext cx="237" cy="307"/>
                </a:xfrm>
                <a:custGeom>
                  <a:avLst/>
                  <a:gdLst/>
                  <a:ahLst/>
                  <a:cxnLst/>
                  <a:rect l="0" t="0" r="r" b="b"/>
                  <a:pathLst>
                    <a:path w="282" h="365">
                      <a:moveTo>
                        <a:pt x="45" y="219"/>
                      </a:moveTo>
                      <a:lnTo>
                        <a:pt x="278" y="365"/>
                      </a:lnTo>
                      <a:lnTo>
                        <a:pt x="282" y="131"/>
                      </a:lnTo>
                      <a:lnTo>
                        <a:pt x="0" y="0"/>
                      </a:lnTo>
                      <a:lnTo>
                        <a:pt x="45" y="219"/>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9340" name="任意多边形 11313"/>
                <p:cNvSpPr/>
                <p:nvPr/>
              </p:nvSpPr>
              <p:spPr>
                <a:xfrm>
                  <a:off x="4665" y="3423"/>
                  <a:ext cx="167" cy="321"/>
                </a:xfrm>
                <a:custGeom>
                  <a:avLst/>
                  <a:gdLst/>
                  <a:ahLst/>
                  <a:cxnLst/>
                  <a:rect l="0" t="0" r="r" b="b"/>
                  <a:pathLst>
                    <a:path w="198" h="382">
                      <a:moveTo>
                        <a:pt x="198" y="0"/>
                      </a:moveTo>
                      <a:lnTo>
                        <a:pt x="4" y="148"/>
                      </a:lnTo>
                      <a:lnTo>
                        <a:pt x="0" y="382"/>
                      </a:lnTo>
                      <a:lnTo>
                        <a:pt x="164" y="214"/>
                      </a:lnTo>
                      <a:lnTo>
                        <a:pt x="198" y="0"/>
                      </a:lnTo>
                      <a:close/>
                    </a:path>
                  </a:pathLst>
                </a:custGeom>
                <a:solidFill>
                  <a:srgbClr val="9B8E7B">
                    <a:alpha val="100000"/>
                  </a:srgbClr>
                </a:solidFill>
                <a:ln w="4826">
                  <a:noFill/>
                </a:ln>
              </p:spPr>
              <p:txBody>
                <a:bodyPr/>
                <a:lstStyle/>
                <a:p>
                  <a:endParaRPr lang="zh-CN" altLang="en-US"/>
                </a:p>
              </p:txBody>
            </p:sp>
            <p:sp>
              <p:nvSpPr>
                <p:cNvPr id="1049341" name="任意多边形 11314"/>
                <p:cNvSpPr/>
                <p:nvPr/>
              </p:nvSpPr>
              <p:spPr>
                <a:xfrm>
                  <a:off x="4432" y="3361"/>
                  <a:ext cx="400" cy="186"/>
                </a:xfrm>
                <a:custGeom>
                  <a:avLst/>
                  <a:gdLst/>
                  <a:ahLst/>
                  <a:cxnLst/>
                  <a:rect l="0" t="0" r="r" b="b"/>
                  <a:pathLst>
                    <a:path w="476" h="221">
                      <a:moveTo>
                        <a:pt x="0" y="90"/>
                      </a:moveTo>
                      <a:lnTo>
                        <a:pt x="244" y="0"/>
                      </a:lnTo>
                      <a:lnTo>
                        <a:pt x="476" y="73"/>
                      </a:lnTo>
                      <a:lnTo>
                        <a:pt x="282" y="221"/>
                      </a:lnTo>
                      <a:lnTo>
                        <a:pt x="0" y="9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solidFill>
                  <a:prstDash val="solid"/>
                  <a:miter/>
                  <a:headEnd type="none" w="med" len="med"/>
                  <a:tailEnd type="none" w="med" len="med"/>
                </a:ln>
              </p:spPr>
              <p:txBody>
                <a:bodyPr/>
                <a:lstStyle/>
                <a:p>
                  <a:endParaRPr lang="zh-CN" altLang="en-US"/>
                </a:p>
              </p:txBody>
            </p:sp>
            <p:sp>
              <p:nvSpPr>
                <p:cNvPr id="1049342" name="任意多边形 11315"/>
                <p:cNvSpPr/>
                <p:nvPr/>
              </p:nvSpPr>
              <p:spPr>
                <a:xfrm>
                  <a:off x="4460" y="3371"/>
                  <a:ext cx="178" cy="71"/>
                </a:xfrm>
                <a:custGeom>
                  <a:avLst/>
                  <a:gdLst/>
                  <a:ahLst/>
                  <a:cxnLst/>
                  <a:rect l="0" t="0" r="r" b="b"/>
                  <a:pathLst>
                    <a:path w="212" h="85">
                      <a:moveTo>
                        <a:pt x="0" y="81"/>
                      </a:moveTo>
                      <a:lnTo>
                        <a:pt x="212" y="0"/>
                      </a:lnTo>
                      <a:lnTo>
                        <a:pt x="210" y="6"/>
                      </a:lnTo>
                      <a:lnTo>
                        <a:pt x="9" y="85"/>
                      </a:lnTo>
                      <a:lnTo>
                        <a:pt x="0" y="81"/>
                      </a:lnTo>
                      <a:close/>
                    </a:path>
                  </a:pathLst>
                </a:custGeom>
                <a:solidFill>
                  <a:srgbClr val="555248">
                    <a:alpha val="100000"/>
                  </a:srgbClr>
                </a:solidFill>
                <a:ln w="4826">
                  <a:noFill/>
                </a:ln>
              </p:spPr>
              <p:txBody>
                <a:bodyPr/>
                <a:lstStyle/>
                <a:p>
                  <a:endParaRPr lang="zh-CN" altLang="en-US"/>
                </a:p>
              </p:txBody>
            </p:sp>
            <p:sp>
              <p:nvSpPr>
                <p:cNvPr id="1049343" name="任意多边形 11316"/>
                <p:cNvSpPr/>
                <p:nvPr/>
              </p:nvSpPr>
              <p:spPr>
                <a:xfrm>
                  <a:off x="4637" y="3371"/>
                  <a:ext cx="170" cy="59"/>
                </a:xfrm>
                <a:custGeom>
                  <a:avLst/>
                  <a:gdLst/>
                  <a:ahLst/>
                  <a:cxnLst/>
                  <a:rect l="0" t="0" r="r" b="b"/>
                  <a:pathLst>
                    <a:path w="202" h="70">
                      <a:moveTo>
                        <a:pt x="2" y="0"/>
                      </a:moveTo>
                      <a:lnTo>
                        <a:pt x="202" y="66"/>
                      </a:lnTo>
                      <a:lnTo>
                        <a:pt x="196" y="70"/>
                      </a:lnTo>
                      <a:lnTo>
                        <a:pt x="0" y="6"/>
                      </a:lnTo>
                      <a:lnTo>
                        <a:pt x="2" y="0"/>
                      </a:lnTo>
                      <a:close/>
                    </a:path>
                  </a:pathLst>
                </a:custGeom>
                <a:solidFill>
                  <a:srgbClr val="9F8A6D">
                    <a:alpha val="100000"/>
                  </a:srgbClr>
                </a:solidFill>
                <a:ln w="4826">
                  <a:noFill/>
                </a:ln>
              </p:spPr>
              <p:txBody>
                <a:bodyPr/>
                <a:lstStyle/>
                <a:p>
                  <a:endParaRPr lang="zh-CN" altLang="en-US"/>
                </a:p>
              </p:txBody>
            </p:sp>
            <p:sp>
              <p:nvSpPr>
                <p:cNvPr id="1049344" name="任意多边形 11317"/>
                <p:cNvSpPr/>
                <p:nvPr/>
              </p:nvSpPr>
              <p:spPr>
                <a:xfrm>
                  <a:off x="4468" y="3430"/>
                  <a:ext cx="334" cy="98"/>
                </a:xfrm>
                <a:custGeom>
                  <a:avLst/>
                  <a:gdLst/>
                  <a:ahLst/>
                  <a:cxnLst/>
                  <a:rect l="0" t="0" r="r" b="b"/>
                  <a:pathLst>
                    <a:path w="397" h="117">
                      <a:moveTo>
                        <a:pt x="0" y="15"/>
                      </a:moveTo>
                      <a:lnTo>
                        <a:pt x="233" y="117"/>
                      </a:lnTo>
                      <a:lnTo>
                        <a:pt x="397" y="0"/>
                      </a:lnTo>
                      <a:lnTo>
                        <a:pt x="397" y="0"/>
                      </a:lnTo>
                      <a:lnTo>
                        <a:pt x="233" y="115"/>
                      </a:lnTo>
                      <a:lnTo>
                        <a:pt x="2" y="15"/>
                      </a:lnTo>
                      <a:lnTo>
                        <a:pt x="0" y="15"/>
                      </a:lnTo>
                      <a:close/>
                    </a:path>
                  </a:pathLst>
                </a:custGeom>
                <a:noFill/>
                <a:ln w="4826" cap="flat" cmpd="sng">
                  <a:solidFill>
                    <a:srgbClr val="C4B39D"/>
                  </a:solidFill>
                  <a:prstDash val="solid"/>
                  <a:miter/>
                  <a:headEnd type="none" w="med" len="med"/>
                  <a:tailEnd type="none" w="med" len="med"/>
                </a:ln>
              </p:spPr>
              <p:txBody>
                <a:bodyPr/>
                <a:lstStyle/>
                <a:p>
                  <a:endParaRPr lang="zh-CN" altLang="en-US"/>
                </a:p>
              </p:txBody>
            </p:sp>
            <p:sp>
              <p:nvSpPr>
                <p:cNvPr id="1049345" name="任意多边形 11318"/>
                <p:cNvSpPr/>
                <p:nvPr/>
              </p:nvSpPr>
              <p:spPr>
                <a:xfrm>
                  <a:off x="4453" y="3460"/>
                  <a:ext cx="34" cy="160"/>
                </a:xfrm>
                <a:custGeom>
                  <a:avLst/>
                  <a:gdLst/>
                  <a:ahLst/>
                  <a:cxnLst/>
                  <a:rect l="0" t="0" r="r" b="b"/>
                  <a:pathLst>
                    <a:path w="41" h="191">
                      <a:moveTo>
                        <a:pt x="0" y="0"/>
                      </a:moveTo>
                      <a:lnTo>
                        <a:pt x="35" y="191"/>
                      </a:lnTo>
                      <a:lnTo>
                        <a:pt x="41" y="185"/>
                      </a:lnTo>
                      <a:lnTo>
                        <a:pt x="9" y="5"/>
                      </a:lnTo>
                      <a:lnTo>
                        <a:pt x="0" y="0"/>
                      </a:lnTo>
                      <a:close/>
                    </a:path>
                  </a:pathLst>
                </a:custGeom>
                <a:solidFill>
                  <a:srgbClr val="70695A">
                    <a:alpha val="100000"/>
                  </a:srgbClr>
                </a:solidFill>
                <a:ln w="4826">
                  <a:noFill/>
                </a:ln>
              </p:spPr>
              <p:txBody>
                <a:bodyPr/>
                <a:lstStyle/>
                <a:p>
                  <a:endParaRPr lang="zh-CN" altLang="en-US"/>
                </a:p>
              </p:txBody>
            </p:sp>
            <p:sp>
              <p:nvSpPr>
                <p:cNvPr id="1049346" name="任意多边形 11319"/>
                <p:cNvSpPr/>
                <p:nvPr/>
              </p:nvSpPr>
              <p:spPr>
                <a:xfrm>
                  <a:off x="4482" y="3615"/>
                  <a:ext cx="169" cy="108"/>
                </a:xfrm>
                <a:custGeom>
                  <a:avLst/>
                  <a:gdLst/>
                  <a:ahLst/>
                  <a:cxnLst/>
                  <a:rect l="0" t="0" r="r" b="b"/>
                  <a:pathLst>
                    <a:path w="201" h="128">
                      <a:moveTo>
                        <a:pt x="201" y="128"/>
                      </a:moveTo>
                      <a:lnTo>
                        <a:pt x="0" y="6"/>
                      </a:lnTo>
                      <a:lnTo>
                        <a:pt x="6" y="0"/>
                      </a:lnTo>
                      <a:lnTo>
                        <a:pt x="201" y="123"/>
                      </a:lnTo>
                      <a:lnTo>
                        <a:pt x="201" y="128"/>
                      </a:lnTo>
                      <a:close/>
                    </a:path>
                  </a:pathLst>
                </a:custGeom>
                <a:solidFill>
                  <a:srgbClr val="E9D9C5">
                    <a:alpha val="100000"/>
                  </a:srgbClr>
                </a:solidFill>
                <a:ln w="4826">
                  <a:noFill/>
                </a:ln>
              </p:spPr>
              <p:txBody>
                <a:bodyPr/>
                <a:lstStyle/>
                <a:p>
                  <a:endParaRPr lang="zh-CN" altLang="en-US"/>
                </a:p>
              </p:txBody>
            </p:sp>
            <p:sp>
              <p:nvSpPr>
                <p:cNvPr id="1049347" name="任意多边形 11320"/>
                <p:cNvSpPr/>
                <p:nvPr/>
              </p:nvSpPr>
              <p:spPr>
                <a:xfrm>
                  <a:off x="4460" y="3464"/>
                  <a:ext cx="193" cy="259"/>
                </a:xfrm>
                <a:custGeom>
                  <a:avLst/>
                  <a:gdLst/>
                  <a:ahLst/>
                  <a:cxnLst/>
                  <a:rect l="0" t="0" r="r" b="b"/>
                  <a:pathLst>
                    <a:path w="229" h="308">
                      <a:moveTo>
                        <a:pt x="0" y="0"/>
                      </a:moveTo>
                      <a:lnTo>
                        <a:pt x="227" y="110"/>
                      </a:lnTo>
                      <a:lnTo>
                        <a:pt x="229" y="308"/>
                      </a:lnTo>
                      <a:lnTo>
                        <a:pt x="227" y="308"/>
                      </a:lnTo>
                      <a:lnTo>
                        <a:pt x="225" y="110"/>
                      </a:lnTo>
                      <a:lnTo>
                        <a:pt x="0" y="0"/>
                      </a:lnTo>
                      <a:lnTo>
                        <a:pt x="0" y="0"/>
                      </a:lnTo>
                      <a:close/>
                    </a:path>
                  </a:pathLst>
                </a:custGeom>
                <a:noFill/>
                <a:ln w="4826" cap="flat" cmpd="sng">
                  <a:solidFill>
                    <a:srgbClr val="D4BA98"/>
                  </a:solidFill>
                  <a:prstDash val="solid"/>
                  <a:miter/>
                  <a:headEnd type="none" w="med" len="med"/>
                  <a:tailEnd type="none" w="med" len="med"/>
                </a:ln>
              </p:spPr>
              <p:txBody>
                <a:bodyPr/>
                <a:lstStyle/>
                <a:p>
                  <a:endParaRPr lang="zh-CN" altLang="en-US"/>
                </a:p>
              </p:txBody>
            </p:sp>
            <p:sp>
              <p:nvSpPr>
                <p:cNvPr id="1049348" name="任意多边形 11321"/>
                <p:cNvSpPr/>
                <p:nvPr/>
              </p:nvSpPr>
              <p:spPr>
                <a:xfrm>
                  <a:off x="4794" y="3441"/>
                  <a:ext cx="29" cy="157"/>
                </a:xfrm>
                <a:custGeom>
                  <a:avLst/>
                  <a:gdLst/>
                  <a:ahLst/>
                  <a:cxnLst/>
                  <a:rect l="0" t="0" r="r" b="b"/>
                  <a:pathLst>
                    <a:path w="34" h="187">
                      <a:moveTo>
                        <a:pt x="34" y="0"/>
                      </a:moveTo>
                      <a:lnTo>
                        <a:pt x="6" y="187"/>
                      </a:lnTo>
                      <a:lnTo>
                        <a:pt x="0" y="185"/>
                      </a:lnTo>
                      <a:lnTo>
                        <a:pt x="26" y="8"/>
                      </a:lnTo>
                      <a:lnTo>
                        <a:pt x="34" y="0"/>
                      </a:lnTo>
                      <a:close/>
                    </a:path>
                  </a:pathLst>
                </a:custGeom>
                <a:solidFill>
                  <a:srgbClr val="5C5546">
                    <a:alpha val="100000"/>
                  </a:srgbClr>
                </a:solidFill>
                <a:ln w="4826">
                  <a:noFill/>
                </a:ln>
              </p:spPr>
              <p:txBody>
                <a:bodyPr/>
                <a:lstStyle/>
                <a:p>
                  <a:endParaRPr lang="zh-CN" altLang="en-US"/>
                </a:p>
              </p:txBody>
            </p:sp>
            <p:sp>
              <p:nvSpPr>
                <p:cNvPr id="1049349" name="任意多边形 11322"/>
                <p:cNvSpPr/>
                <p:nvPr/>
              </p:nvSpPr>
              <p:spPr>
                <a:xfrm>
                  <a:off x="4676" y="3596"/>
                  <a:ext cx="123" cy="125"/>
                </a:xfrm>
                <a:custGeom>
                  <a:avLst/>
                  <a:gdLst/>
                  <a:ahLst/>
                  <a:cxnLst/>
                  <a:rect l="0" t="0" r="r" b="b"/>
                  <a:pathLst>
                    <a:path w="77" h="79">
                      <a:moveTo>
                        <a:pt x="0" y="79"/>
                      </a:moveTo>
                      <a:cubicBezTo>
                        <a:pt x="0" y="78"/>
                        <a:pt x="0" y="74"/>
                        <a:pt x="0" y="74"/>
                      </a:cubicBezTo>
                      <a:cubicBezTo>
                        <a:pt x="74" y="0"/>
                        <a:pt x="74" y="0"/>
                        <a:pt x="74" y="0"/>
                      </a:cubicBezTo>
                      <a:cubicBezTo>
                        <a:pt x="77" y="1"/>
                        <a:pt x="77" y="1"/>
                        <a:pt x="77" y="1"/>
                      </a:cubicBezTo>
                      <a:lnTo>
                        <a:pt x="0" y="79"/>
                      </a:lnTo>
                      <a:close/>
                    </a:path>
                  </a:pathLst>
                </a:custGeom>
                <a:solidFill>
                  <a:srgbClr val="B1A189">
                    <a:alpha val="100000"/>
                  </a:srgbClr>
                </a:solidFill>
                <a:ln w="4826">
                  <a:noFill/>
                </a:ln>
              </p:spPr>
              <p:txBody>
                <a:bodyPr/>
                <a:lstStyle/>
                <a:p>
                  <a:endParaRPr lang="zh-CN" altLang="en-US"/>
                </a:p>
              </p:txBody>
            </p:sp>
            <p:sp>
              <p:nvSpPr>
                <p:cNvPr id="1049350" name="任意多边形 11323"/>
                <p:cNvSpPr/>
                <p:nvPr/>
              </p:nvSpPr>
              <p:spPr>
                <a:xfrm>
                  <a:off x="4676" y="3441"/>
                  <a:ext cx="147" cy="273"/>
                </a:xfrm>
                <a:custGeom>
                  <a:avLst/>
                  <a:gdLst/>
                  <a:ahLst/>
                  <a:cxnLst/>
                  <a:rect l="0" t="0" r="r" b="b"/>
                  <a:pathLst>
                    <a:path w="174" h="325">
                      <a:moveTo>
                        <a:pt x="0" y="325"/>
                      </a:moveTo>
                      <a:lnTo>
                        <a:pt x="4" y="132"/>
                      </a:lnTo>
                      <a:lnTo>
                        <a:pt x="174" y="0"/>
                      </a:lnTo>
                      <a:lnTo>
                        <a:pt x="166" y="8"/>
                      </a:lnTo>
                      <a:lnTo>
                        <a:pt x="6" y="134"/>
                      </a:lnTo>
                      <a:lnTo>
                        <a:pt x="0" y="325"/>
                      </a:lnTo>
                      <a:lnTo>
                        <a:pt x="0" y="325"/>
                      </a:lnTo>
                      <a:close/>
                    </a:path>
                  </a:pathLst>
                </a:custGeom>
                <a:solidFill>
                  <a:srgbClr val="FFFFFF">
                    <a:alpha val="100000"/>
                  </a:srgbClr>
                </a:solidFill>
                <a:ln w="4763" cap="flat" cmpd="sng">
                  <a:solidFill>
                    <a:srgbClr val="231F20">
                      <a:alpha val="100000"/>
                    </a:srgbClr>
                  </a:solidFill>
                  <a:prstDash val="solid"/>
                  <a:miter lim="800000"/>
                  <a:headEnd type="none" w="med" len="med"/>
                  <a:tailEnd type="none" w="med" len="med"/>
                </a:ln>
              </p:spPr>
              <p:txBody>
                <a:bodyPr/>
                <a:lstStyle/>
                <a:p>
                  <a:endParaRPr lang="zh-CN" altLang="en-US"/>
                </a:p>
              </p:txBody>
            </p:sp>
          </p:grpSp>
          <p:grpSp>
            <p:nvGrpSpPr>
              <p:cNvPr id="175" name="组合 11324"/>
              <p:cNvGrpSpPr/>
              <p:nvPr/>
            </p:nvGrpSpPr>
            <p:grpSpPr>
              <a:xfrm>
                <a:off x="4700" y="3225"/>
                <a:ext cx="447" cy="429"/>
                <a:chOff x="2622" y="3342"/>
                <a:chExt cx="524" cy="503"/>
              </a:xfrm>
            </p:grpSpPr>
            <p:sp>
              <p:nvSpPr>
                <p:cNvPr id="1049351" name="任意多边形 11325"/>
                <p:cNvSpPr/>
                <p:nvPr/>
              </p:nvSpPr>
              <p:spPr>
                <a:xfrm>
                  <a:off x="2836" y="3442"/>
                  <a:ext cx="310" cy="397"/>
                </a:xfrm>
                <a:custGeom>
                  <a:avLst/>
                  <a:gdLst/>
                  <a:ahLst/>
                  <a:cxnLst/>
                  <a:rect l="0" t="0" r="r" b="b"/>
                  <a:pathLst>
                    <a:path w="282" h="362">
                      <a:moveTo>
                        <a:pt x="237" y="217"/>
                      </a:moveTo>
                      <a:lnTo>
                        <a:pt x="4" y="362"/>
                      </a:lnTo>
                      <a:lnTo>
                        <a:pt x="0" y="128"/>
                      </a:lnTo>
                      <a:lnTo>
                        <a:pt x="282" y="0"/>
                      </a:lnTo>
                      <a:lnTo>
                        <a:pt x="237" y="217"/>
                      </a:lnTo>
                      <a:close/>
                    </a:path>
                  </a:pathLst>
                </a:custGeom>
                <a:solidFill>
                  <a:srgbClr val="9B8E7B">
                    <a:alpha val="100000"/>
                  </a:srgbClr>
                </a:solidFill>
                <a:ln w="4826">
                  <a:noFill/>
                </a:ln>
              </p:spPr>
              <p:txBody>
                <a:bodyPr/>
                <a:lstStyle/>
                <a:p>
                  <a:endParaRPr lang="zh-CN" altLang="en-US"/>
                </a:p>
              </p:txBody>
            </p:sp>
            <p:sp>
              <p:nvSpPr>
                <p:cNvPr id="1049352" name="任意多边形 11326"/>
                <p:cNvSpPr/>
                <p:nvPr/>
              </p:nvSpPr>
              <p:spPr>
                <a:xfrm>
                  <a:off x="2625" y="3427"/>
                  <a:ext cx="218" cy="418"/>
                </a:xfrm>
                <a:custGeom>
                  <a:avLst/>
                  <a:gdLst/>
                  <a:ahLst/>
                  <a:cxnLst/>
                  <a:rect l="0" t="0" r="r" b="b"/>
                  <a:pathLst>
                    <a:path w="198" h="381">
                      <a:moveTo>
                        <a:pt x="0" y="0"/>
                      </a:moveTo>
                      <a:lnTo>
                        <a:pt x="194" y="147"/>
                      </a:lnTo>
                      <a:lnTo>
                        <a:pt x="198" y="381"/>
                      </a:lnTo>
                      <a:lnTo>
                        <a:pt x="34" y="213"/>
                      </a:lnTo>
                      <a:lnTo>
                        <a:pt x="0" y="0"/>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9353" name="任意多边形 11327"/>
                <p:cNvSpPr/>
                <p:nvPr/>
              </p:nvSpPr>
              <p:spPr>
                <a:xfrm>
                  <a:off x="2622" y="3342"/>
                  <a:ext cx="524" cy="241"/>
                </a:xfrm>
                <a:custGeom>
                  <a:avLst/>
                  <a:gdLst/>
                  <a:ahLst/>
                  <a:cxnLst/>
                  <a:rect l="0" t="0" r="r" b="b"/>
                  <a:pathLst>
                    <a:path w="476" h="219">
                      <a:moveTo>
                        <a:pt x="476" y="91"/>
                      </a:moveTo>
                      <a:lnTo>
                        <a:pt x="232" y="0"/>
                      </a:lnTo>
                      <a:lnTo>
                        <a:pt x="0" y="72"/>
                      </a:lnTo>
                      <a:lnTo>
                        <a:pt x="194" y="219"/>
                      </a:lnTo>
                      <a:lnTo>
                        <a:pt x="476" y="91"/>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alpha val="100000"/>
                    </a:srgbClr>
                  </a:solidFill>
                  <a:prstDash val="solid"/>
                  <a:miter lim="800000"/>
                  <a:headEnd type="none" w="med" len="med"/>
                  <a:tailEnd type="none" w="med" len="med"/>
                </a:ln>
              </p:spPr>
              <p:txBody>
                <a:bodyPr/>
                <a:lstStyle/>
                <a:p>
                  <a:endParaRPr lang="zh-CN" altLang="en-US"/>
                </a:p>
              </p:txBody>
            </p:sp>
            <p:sp>
              <p:nvSpPr>
                <p:cNvPr id="1049354" name="任意多边形 11328"/>
                <p:cNvSpPr/>
                <p:nvPr/>
              </p:nvSpPr>
              <p:spPr>
                <a:xfrm>
                  <a:off x="2875" y="3354"/>
                  <a:ext cx="233" cy="93"/>
                </a:xfrm>
                <a:custGeom>
                  <a:avLst/>
                  <a:gdLst/>
                  <a:ahLst/>
                  <a:cxnLst/>
                  <a:rect l="0" t="0" r="r" b="b"/>
                  <a:pathLst>
                    <a:path w="212" h="84">
                      <a:moveTo>
                        <a:pt x="212" y="80"/>
                      </a:moveTo>
                      <a:lnTo>
                        <a:pt x="0" y="0"/>
                      </a:lnTo>
                      <a:lnTo>
                        <a:pt x="2" y="6"/>
                      </a:lnTo>
                      <a:lnTo>
                        <a:pt x="202" y="84"/>
                      </a:lnTo>
                      <a:lnTo>
                        <a:pt x="212" y="80"/>
                      </a:lnTo>
                      <a:close/>
                    </a:path>
                  </a:pathLst>
                </a:custGeom>
                <a:solidFill>
                  <a:srgbClr val="9F8A6D">
                    <a:alpha val="100000"/>
                  </a:srgbClr>
                </a:solidFill>
                <a:ln w="4826">
                  <a:noFill/>
                </a:ln>
              </p:spPr>
              <p:txBody>
                <a:bodyPr/>
                <a:lstStyle/>
                <a:p>
                  <a:endParaRPr lang="zh-CN" altLang="en-US"/>
                </a:p>
              </p:txBody>
            </p:sp>
            <p:sp>
              <p:nvSpPr>
                <p:cNvPr id="1049355" name="任意多边形 11329"/>
                <p:cNvSpPr/>
                <p:nvPr/>
              </p:nvSpPr>
              <p:spPr>
                <a:xfrm>
                  <a:off x="2656" y="3354"/>
                  <a:ext cx="221" cy="76"/>
                </a:xfrm>
                <a:custGeom>
                  <a:avLst/>
                  <a:gdLst/>
                  <a:ahLst/>
                  <a:cxnLst/>
                  <a:rect l="0" t="0" r="r" b="b"/>
                  <a:pathLst>
                    <a:path w="202" h="68">
                      <a:moveTo>
                        <a:pt x="200" y="0"/>
                      </a:moveTo>
                      <a:lnTo>
                        <a:pt x="0" y="65"/>
                      </a:lnTo>
                      <a:lnTo>
                        <a:pt x="6" y="68"/>
                      </a:lnTo>
                      <a:lnTo>
                        <a:pt x="202" y="6"/>
                      </a:lnTo>
                      <a:lnTo>
                        <a:pt x="200" y="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alpha val="100000"/>
                    </a:srgbClr>
                  </a:solidFill>
                  <a:prstDash val="solid"/>
                  <a:miter lim="800000"/>
                  <a:headEnd type="none" w="med" len="med"/>
                  <a:tailEnd type="none" w="med" len="med"/>
                </a:ln>
              </p:spPr>
              <p:txBody>
                <a:bodyPr/>
                <a:lstStyle/>
                <a:p>
                  <a:endParaRPr lang="zh-CN" altLang="en-US"/>
                </a:p>
              </p:txBody>
            </p:sp>
            <p:sp>
              <p:nvSpPr>
                <p:cNvPr id="1049356" name="任意多边形 11330"/>
                <p:cNvSpPr/>
                <p:nvPr/>
              </p:nvSpPr>
              <p:spPr>
                <a:xfrm>
                  <a:off x="2662" y="3430"/>
                  <a:ext cx="435" cy="130"/>
                </a:xfrm>
                <a:custGeom>
                  <a:avLst/>
                  <a:gdLst/>
                  <a:ahLst/>
                  <a:cxnLst/>
                  <a:rect l="0" t="0" r="r" b="b"/>
                  <a:pathLst>
                    <a:path w="396" h="119">
                      <a:moveTo>
                        <a:pt x="396" y="16"/>
                      </a:moveTo>
                      <a:lnTo>
                        <a:pt x="164" y="119"/>
                      </a:lnTo>
                      <a:lnTo>
                        <a:pt x="0" y="0"/>
                      </a:lnTo>
                      <a:lnTo>
                        <a:pt x="0" y="0"/>
                      </a:lnTo>
                      <a:lnTo>
                        <a:pt x="164" y="116"/>
                      </a:lnTo>
                      <a:lnTo>
                        <a:pt x="396" y="16"/>
                      </a:lnTo>
                      <a:lnTo>
                        <a:pt x="396" y="16"/>
                      </a:lnTo>
                      <a:close/>
                    </a:path>
                  </a:pathLst>
                </a:custGeom>
                <a:noFill/>
                <a:ln w="4826" cap="flat" cmpd="sng">
                  <a:solidFill>
                    <a:srgbClr val="C4B39D">
                      <a:alpha val="100000"/>
                    </a:srgbClr>
                  </a:solidFill>
                  <a:prstDash val="solid"/>
                  <a:miter lim="800000"/>
                  <a:headEnd type="none" w="med" len="med"/>
                  <a:tailEnd type="none" w="med" len="med"/>
                </a:ln>
              </p:spPr>
              <p:txBody>
                <a:bodyPr/>
                <a:lstStyle/>
                <a:p>
                  <a:endParaRPr lang="zh-CN" altLang="en-US"/>
                </a:p>
              </p:txBody>
            </p:sp>
            <p:sp>
              <p:nvSpPr>
                <p:cNvPr id="1049357" name="任意多边形 11331"/>
                <p:cNvSpPr/>
                <p:nvPr/>
              </p:nvSpPr>
              <p:spPr>
                <a:xfrm>
                  <a:off x="3072" y="3468"/>
                  <a:ext cx="46" cy="209"/>
                </a:xfrm>
                <a:custGeom>
                  <a:avLst/>
                  <a:gdLst/>
                  <a:ahLst/>
                  <a:cxnLst/>
                  <a:rect l="0" t="0" r="r" b="b"/>
                  <a:pathLst>
                    <a:path w="41" h="191">
                      <a:moveTo>
                        <a:pt x="41" y="0"/>
                      </a:moveTo>
                      <a:lnTo>
                        <a:pt x="5" y="191"/>
                      </a:lnTo>
                      <a:lnTo>
                        <a:pt x="0" y="185"/>
                      </a:lnTo>
                      <a:lnTo>
                        <a:pt x="32" y="6"/>
                      </a:lnTo>
                      <a:lnTo>
                        <a:pt x="41" y="0"/>
                      </a:lnTo>
                      <a:close/>
                    </a:path>
                  </a:pathLst>
                </a:custGeom>
                <a:solidFill>
                  <a:srgbClr val="6C6452">
                    <a:alpha val="100000"/>
                  </a:srgbClr>
                </a:solidFill>
                <a:ln w="4826">
                  <a:noFill/>
                </a:ln>
              </p:spPr>
              <p:txBody>
                <a:bodyPr/>
                <a:lstStyle/>
                <a:p>
                  <a:endParaRPr lang="zh-CN" altLang="en-US"/>
                </a:p>
              </p:txBody>
            </p:sp>
            <p:sp>
              <p:nvSpPr>
                <p:cNvPr id="1049358" name="任意多边形 11332"/>
                <p:cNvSpPr/>
                <p:nvPr/>
              </p:nvSpPr>
              <p:spPr>
                <a:xfrm>
                  <a:off x="2858" y="3670"/>
                  <a:ext cx="220" cy="145"/>
                </a:xfrm>
                <a:custGeom>
                  <a:avLst/>
                  <a:gdLst/>
                  <a:ahLst/>
                  <a:cxnLst/>
                  <a:rect l="0" t="0" r="r" b="b"/>
                  <a:pathLst>
                    <a:path w="200" h="131">
                      <a:moveTo>
                        <a:pt x="0" y="131"/>
                      </a:moveTo>
                      <a:lnTo>
                        <a:pt x="200" y="6"/>
                      </a:lnTo>
                      <a:lnTo>
                        <a:pt x="195" y="0"/>
                      </a:lnTo>
                      <a:lnTo>
                        <a:pt x="0" y="123"/>
                      </a:lnTo>
                      <a:lnTo>
                        <a:pt x="0" y="131"/>
                      </a:lnTo>
                      <a:close/>
                    </a:path>
                  </a:pathLst>
                </a:custGeom>
                <a:solidFill>
                  <a:srgbClr val="B1A189">
                    <a:alpha val="100000"/>
                  </a:srgbClr>
                </a:solidFill>
                <a:ln w="4826">
                  <a:noFill/>
                </a:ln>
              </p:spPr>
              <p:txBody>
                <a:bodyPr/>
                <a:lstStyle/>
                <a:p>
                  <a:endParaRPr lang="zh-CN" altLang="en-US"/>
                </a:p>
              </p:txBody>
            </p:sp>
            <p:sp>
              <p:nvSpPr>
                <p:cNvPr id="1049359" name="任意多边形 11333"/>
                <p:cNvSpPr/>
                <p:nvPr/>
              </p:nvSpPr>
              <p:spPr>
                <a:xfrm>
                  <a:off x="2858" y="3474"/>
                  <a:ext cx="250" cy="341"/>
                </a:xfrm>
                <a:custGeom>
                  <a:avLst/>
                  <a:gdLst/>
                  <a:ahLst/>
                  <a:cxnLst/>
                  <a:rect l="0" t="0" r="r" b="b"/>
                  <a:pathLst>
                    <a:path w="227" h="310">
                      <a:moveTo>
                        <a:pt x="227" y="0"/>
                      </a:moveTo>
                      <a:lnTo>
                        <a:pt x="0" y="110"/>
                      </a:lnTo>
                      <a:lnTo>
                        <a:pt x="0" y="310"/>
                      </a:lnTo>
                      <a:lnTo>
                        <a:pt x="0" y="310"/>
                      </a:lnTo>
                      <a:lnTo>
                        <a:pt x="2" y="111"/>
                      </a:lnTo>
                      <a:lnTo>
                        <a:pt x="227" y="0"/>
                      </a:lnTo>
                      <a:lnTo>
                        <a:pt x="227" y="0"/>
                      </a:lnTo>
                      <a:close/>
                    </a:path>
                  </a:pathLst>
                </a:custGeom>
                <a:solidFill>
                  <a:srgbClr val="FFFFFF"/>
                </a:solidFill>
                <a:ln w="4763" cap="flat" cmpd="sng">
                  <a:solidFill>
                    <a:srgbClr val="231F20"/>
                  </a:solidFill>
                  <a:prstDash val="solid"/>
                  <a:miter/>
                  <a:headEnd type="none" w="med" len="med"/>
                  <a:tailEnd type="none" w="med" len="med"/>
                </a:ln>
              </p:spPr>
              <p:txBody>
                <a:bodyPr/>
                <a:lstStyle/>
                <a:p>
                  <a:endParaRPr lang="zh-CN" altLang="en-US"/>
                </a:p>
              </p:txBody>
            </p:sp>
            <p:sp>
              <p:nvSpPr>
                <p:cNvPr id="1049360" name="任意多边形 11334"/>
                <p:cNvSpPr/>
                <p:nvPr/>
              </p:nvSpPr>
              <p:spPr>
                <a:xfrm>
                  <a:off x="2638" y="3452"/>
                  <a:ext cx="37" cy="203"/>
                </a:xfrm>
                <a:custGeom>
                  <a:avLst/>
                  <a:gdLst/>
                  <a:ahLst/>
                  <a:cxnLst/>
                  <a:rect l="0" t="0" r="r" b="b"/>
                  <a:pathLst>
                    <a:path w="34" h="185">
                      <a:moveTo>
                        <a:pt x="0" y="0"/>
                      </a:moveTo>
                      <a:lnTo>
                        <a:pt x="28" y="185"/>
                      </a:lnTo>
                      <a:lnTo>
                        <a:pt x="34" y="183"/>
                      </a:lnTo>
                      <a:lnTo>
                        <a:pt x="8" y="7"/>
                      </a:lnTo>
                      <a:lnTo>
                        <a:pt x="0" y="0"/>
                      </a:lnTo>
                      <a:close/>
                    </a:path>
                  </a:pathLst>
                </a:custGeom>
                <a:solidFill>
                  <a:srgbClr val="70695A">
                    <a:alpha val="100000"/>
                  </a:srgbClr>
                </a:solidFill>
                <a:ln w="4826">
                  <a:noFill/>
                </a:ln>
              </p:spPr>
              <p:txBody>
                <a:bodyPr/>
                <a:lstStyle/>
                <a:p>
                  <a:endParaRPr lang="zh-CN" altLang="en-US"/>
                </a:p>
              </p:txBody>
            </p:sp>
            <p:sp>
              <p:nvSpPr>
                <p:cNvPr id="1049361" name="任意多边形 11335"/>
                <p:cNvSpPr/>
                <p:nvPr/>
              </p:nvSpPr>
              <p:spPr>
                <a:xfrm>
                  <a:off x="2668" y="3653"/>
                  <a:ext cx="161" cy="163"/>
                </a:xfrm>
                <a:custGeom>
                  <a:avLst/>
                  <a:gdLst/>
                  <a:ahLst/>
                  <a:cxnLst/>
                  <a:rect l="0" t="0" r="r" b="b"/>
                  <a:pathLst>
                    <a:path w="77" h="79">
                      <a:moveTo>
                        <a:pt x="77" y="79"/>
                      </a:moveTo>
                      <a:cubicBezTo>
                        <a:pt x="77" y="79"/>
                        <a:pt x="77" y="74"/>
                        <a:pt x="77" y="74"/>
                      </a:cubicBezTo>
                      <a:cubicBezTo>
                        <a:pt x="3" y="0"/>
                        <a:pt x="3" y="0"/>
                        <a:pt x="3" y="0"/>
                      </a:cubicBezTo>
                      <a:cubicBezTo>
                        <a:pt x="0" y="1"/>
                        <a:pt x="0" y="1"/>
                        <a:pt x="0" y="1"/>
                      </a:cubicBezTo>
                      <a:lnTo>
                        <a:pt x="77" y="79"/>
                      </a:lnTo>
                      <a:close/>
                    </a:path>
                  </a:pathLst>
                </a:custGeom>
                <a:solidFill>
                  <a:srgbClr val="DEC5A7">
                    <a:alpha val="100000"/>
                  </a:srgbClr>
                </a:solidFill>
                <a:ln w="4826">
                  <a:noFill/>
                </a:ln>
              </p:spPr>
              <p:txBody>
                <a:bodyPr/>
                <a:lstStyle/>
                <a:p>
                  <a:endParaRPr lang="zh-CN" altLang="en-US"/>
                </a:p>
              </p:txBody>
            </p:sp>
            <p:sp>
              <p:nvSpPr>
                <p:cNvPr id="1049362" name="任意多边形 11336"/>
                <p:cNvSpPr/>
                <p:nvPr/>
              </p:nvSpPr>
              <p:spPr>
                <a:xfrm>
                  <a:off x="2638" y="3452"/>
                  <a:ext cx="191" cy="355"/>
                </a:xfrm>
                <a:custGeom>
                  <a:avLst/>
                  <a:gdLst/>
                  <a:ahLst/>
                  <a:cxnLst/>
                  <a:rect l="0" t="0" r="r" b="b"/>
                  <a:pathLst>
                    <a:path w="174" h="323">
                      <a:moveTo>
                        <a:pt x="174" y="323"/>
                      </a:moveTo>
                      <a:lnTo>
                        <a:pt x="170" y="132"/>
                      </a:lnTo>
                      <a:lnTo>
                        <a:pt x="0" y="0"/>
                      </a:lnTo>
                      <a:lnTo>
                        <a:pt x="8" y="7"/>
                      </a:lnTo>
                      <a:lnTo>
                        <a:pt x="168" y="132"/>
                      </a:lnTo>
                      <a:lnTo>
                        <a:pt x="174" y="323"/>
                      </a:lnTo>
                      <a:lnTo>
                        <a:pt x="174" y="323"/>
                      </a:lnTo>
                      <a:close/>
                    </a:path>
                  </a:pathLst>
                </a:custGeom>
                <a:noFill/>
                <a:ln w="4826" cap="flat" cmpd="sng">
                  <a:solidFill>
                    <a:srgbClr val="D4BA98">
                      <a:alpha val="100000"/>
                    </a:srgbClr>
                  </a:solidFill>
                  <a:prstDash val="solid"/>
                  <a:miter lim="800000"/>
                  <a:headEnd type="none" w="med" len="med"/>
                  <a:tailEnd type="none" w="med" len="med"/>
                </a:ln>
              </p:spPr>
              <p:txBody>
                <a:bodyPr/>
                <a:lstStyle/>
                <a:p>
                  <a:endParaRPr lang="zh-CN" altLang="en-US"/>
                </a:p>
              </p:txBody>
            </p:sp>
          </p:grpSp>
          <p:grpSp>
            <p:nvGrpSpPr>
              <p:cNvPr id="176" name="组合 11337"/>
              <p:cNvGrpSpPr/>
              <p:nvPr/>
            </p:nvGrpSpPr>
            <p:grpSpPr>
              <a:xfrm>
                <a:off x="4720" y="2994"/>
                <a:ext cx="445" cy="426"/>
                <a:chOff x="3878" y="2568"/>
                <a:chExt cx="522" cy="500"/>
              </a:xfrm>
            </p:grpSpPr>
            <p:sp>
              <p:nvSpPr>
                <p:cNvPr id="1049363" name="任意多边形 11338"/>
                <p:cNvSpPr/>
                <p:nvPr/>
              </p:nvSpPr>
              <p:spPr>
                <a:xfrm>
                  <a:off x="4143" y="2582"/>
                  <a:ext cx="122" cy="94"/>
                </a:xfrm>
                <a:custGeom>
                  <a:avLst/>
                  <a:gdLst/>
                  <a:ahLst/>
                  <a:cxnLst/>
                  <a:rect l="0" t="0" r="r" b="b"/>
                  <a:pathLst>
                    <a:path w="111" h="85">
                      <a:moveTo>
                        <a:pt x="0" y="0"/>
                      </a:moveTo>
                      <a:lnTo>
                        <a:pt x="110" y="85"/>
                      </a:lnTo>
                      <a:lnTo>
                        <a:pt x="111" y="85"/>
                      </a:lnTo>
                      <a:lnTo>
                        <a:pt x="0" y="0"/>
                      </a:lnTo>
                      <a:close/>
                    </a:path>
                  </a:pathLst>
                </a:custGeom>
                <a:solidFill>
                  <a:srgbClr val="FFFFFF">
                    <a:alpha val="0"/>
                  </a:srgbClr>
                </a:solidFill>
                <a:ln w="8001" cap="flat" cmpd="sng">
                  <a:solidFill>
                    <a:srgbClr val="000000"/>
                  </a:solidFill>
                  <a:prstDash val="solid"/>
                  <a:miter/>
                  <a:headEnd type="none" w="med" len="med"/>
                  <a:tailEnd type="none" w="med" len="med"/>
                </a:ln>
              </p:spPr>
              <p:txBody>
                <a:bodyPr/>
                <a:lstStyle/>
                <a:p>
                  <a:endParaRPr lang="zh-CN" altLang="en-US"/>
                </a:p>
              </p:txBody>
            </p:sp>
            <p:sp>
              <p:nvSpPr>
                <p:cNvPr id="1049364" name="任意多边形 11339"/>
                <p:cNvSpPr/>
                <p:nvPr/>
              </p:nvSpPr>
              <p:spPr>
                <a:xfrm>
                  <a:off x="4188" y="2603"/>
                  <a:ext cx="14" cy="17"/>
                </a:xfrm>
                <a:custGeom>
                  <a:avLst/>
                  <a:gdLst/>
                  <a:ahLst/>
                  <a:cxnLst/>
                  <a:rect l="0" t="0" r="r" b="b"/>
                  <a:pathLst>
                    <a:path w="7" h="8">
                      <a:moveTo>
                        <a:pt x="3" y="7"/>
                      </a:moveTo>
                      <a:cubicBezTo>
                        <a:pt x="5" y="8"/>
                        <a:pt x="6" y="7"/>
                        <a:pt x="6" y="7"/>
                      </a:cubicBezTo>
                      <a:cubicBezTo>
                        <a:pt x="7" y="5"/>
                        <a:pt x="6" y="2"/>
                        <a:pt x="4" y="1"/>
                      </a:cubicBezTo>
                      <a:cubicBezTo>
                        <a:pt x="2" y="0"/>
                        <a:pt x="1" y="0"/>
                        <a:pt x="0" y="2"/>
                      </a:cubicBezTo>
                      <a:cubicBezTo>
                        <a:pt x="0" y="3"/>
                        <a:pt x="1" y="6"/>
                        <a:pt x="3" y="7"/>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365" name="任意多边形 11340"/>
                <p:cNvSpPr/>
                <p:nvPr/>
              </p:nvSpPr>
              <p:spPr>
                <a:xfrm>
                  <a:off x="4188" y="2617"/>
                  <a:ext cx="14" cy="17"/>
                </a:xfrm>
                <a:custGeom>
                  <a:avLst/>
                  <a:gdLst/>
                  <a:ahLst/>
                  <a:cxnLst/>
                  <a:rect l="0" t="0" r="r" b="b"/>
                  <a:pathLst>
                    <a:path w="7" h="8">
                      <a:moveTo>
                        <a:pt x="1" y="1"/>
                      </a:moveTo>
                      <a:cubicBezTo>
                        <a:pt x="0" y="2"/>
                        <a:pt x="0" y="5"/>
                        <a:pt x="1" y="6"/>
                      </a:cubicBezTo>
                      <a:cubicBezTo>
                        <a:pt x="3" y="8"/>
                        <a:pt x="6" y="8"/>
                        <a:pt x="7" y="7"/>
                      </a:cubicBezTo>
                      <a:cubicBezTo>
                        <a:pt x="7" y="6"/>
                        <a:pt x="7" y="6"/>
                        <a:pt x="7" y="4"/>
                      </a:cubicBezTo>
                      <a:cubicBezTo>
                        <a:pt x="6" y="2"/>
                        <a:pt x="2" y="0"/>
                        <a:pt x="1" y="1"/>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366" name="任意多边形 11341"/>
                <p:cNvSpPr>
                  <a:spLocks noEditPoints="1"/>
                </p:cNvSpPr>
                <p:nvPr/>
              </p:nvSpPr>
              <p:spPr>
                <a:xfrm>
                  <a:off x="4251" y="2613"/>
                  <a:ext cx="75" cy="107"/>
                </a:xfrm>
                <a:custGeom>
                  <a:avLst/>
                  <a:gdLst/>
                  <a:ahLst/>
                  <a:cxnLst/>
                  <a:rect l="0" t="0" r="r" b="b"/>
                  <a:pathLst>
                    <a:path w="36" h="52">
                      <a:moveTo>
                        <a:pt x="36" y="26"/>
                      </a:moveTo>
                      <a:cubicBezTo>
                        <a:pt x="36" y="22"/>
                        <a:pt x="36" y="18"/>
                        <a:pt x="36" y="15"/>
                      </a:cubicBezTo>
                      <a:cubicBezTo>
                        <a:pt x="33" y="13"/>
                        <a:pt x="29" y="11"/>
                        <a:pt x="25" y="10"/>
                      </a:cubicBezTo>
                      <a:cubicBezTo>
                        <a:pt x="24" y="10"/>
                        <a:pt x="22" y="8"/>
                        <a:pt x="20" y="8"/>
                      </a:cubicBezTo>
                      <a:cubicBezTo>
                        <a:pt x="17" y="7"/>
                        <a:pt x="14" y="5"/>
                        <a:pt x="10" y="4"/>
                      </a:cubicBezTo>
                      <a:cubicBezTo>
                        <a:pt x="10" y="4"/>
                        <a:pt x="9" y="3"/>
                        <a:pt x="9" y="4"/>
                      </a:cubicBezTo>
                      <a:cubicBezTo>
                        <a:pt x="8" y="4"/>
                        <a:pt x="8" y="3"/>
                        <a:pt x="8" y="3"/>
                      </a:cubicBezTo>
                      <a:cubicBezTo>
                        <a:pt x="5" y="2"/>
                        <a:pt x="3" y="1"/>
                        <a:pt x="0" y="0"/>
                      </a:cubicBezTo>
                      <a:cubicBezTo>
                        <a:pt x="0" y="0"/>
                        <a:pt x="0" y="0"/>
                        <a:pt x="0" y="0"/>
                      </a:cubicBezTo>
                      <a:cubicBezTo>
                        <a:pt x="0" y="2"/>
                        <a:pt x="0" y="4"/>
                        <a:pt x="0" y="6"/>
                      </a:cubicBezTo>
                      <a:cubicBezTo>
                        <a:pt x="0" y="6"/>
                        <a:pt x="0" y="6"/>
                        <a:pt x="0" y="6"/>
                      </a:cubicBezTo>
                      <a:cubicBezTo>
                        <a:pt x="0" y="6"/>
                        <a:pt x="0" y="7"/>
                        <a:pt x="0" y="8"/>
                      </a:cubicBezTo>
                      <a:cubicBezTo>
                        <a:pt x="1" y="8"/>
                        <a:pt x="1" y="8"/>
                        <a:pt x="1" y="9"/>
                      </a:cubicBezTo>
                      <a:cubicBezTo>
                        <a:pt x="2" y="9"/>
                        <a:pt x="1" y="9"/>
                        <a:pt x="1" y="9"/>
                      </a:cubicBezTo>
                      <a:cubicBezTo>
                        <a:pt x="2" y="9"/>
                        <a:pt x="2" y="9"/>
                        <a:pt x="2" y="9"/>
                      </a:cubicBezTo>
                      <a:cubicBezTo>
                        <a:pt x="2" y="9"/>
                        <a:pt x="2" y="8"/>
                        <a:pt x="2" y="8"/>
                      </a:cubicBezTo>
                      <a:cubicBezTo>
                        <a:pt x="1" y="7"/>
                        <a:pt x="1" y="8"/>
                        <a:pt x="1" y="8"/>
                      </a:cubicBezTo>
                      <a:cubicBezTo>
                        <a:pt x="1" y="7"/>
                        <a:pt x="1" y="7"/>
                        <a:pt x="1" y="7"/>
                      </a:cubicBezTo>
                      <a:cubicBezTo>
                        <a:pt x="1" y="7"/>
                        <a:pt x="1" y="6"/>
                        <a:pt x="2" y="7"/>
                      </a:cubicBezTo>
                      <a:cubicBezTo>
                        <a:pt x="2" y="7"/>
                        <a:pt x="2" y="7"/>
                        <a:pt x="2" y="7"/>
                      </a:cubicBezTo>
                      <a:cubicBezTo>
                        <a:pt x="2" y="7"/>
                        <a:pt x="3" y="7"/>
                        <a:pt x="3" y="7"/>
                      </a:cubicBezTo>
                      <a:cubicBezTo>
                        <a:pt x="2" y="6"/>
                        <a:pt x="1" y="6"/>
                        <a:pt x="0" y="6"/>
                      </a:cubicBezTo>
                      <a:cubicBezTo>
                        <a:pt x="0" y="6"/>
                        <a:pt x="0" y="5"/>
                        <a:pt x="0" y="5"/>
                      </a:cubicBezTo>
                      <a:cubicBezTo>
                        <a:pt x="1" y="5"/>
                        <a:pt x="1" y="6"/>
                        <a:pt x="1" y="6"/>
                      </a:cubicBezTo>
                      <a:cubicBezTo>
                        <a:pt x="1" y="5"/>
                        <a:pt x="1" y="4"/>
                        <a:pt x="1" y="4"/>
                      </a:cubicBezTo>
                      <a:cubicBezTo>
                        <a:pt x="2" y="4"/>
                        <a:pt x="2" y="4"/>
                        <a:pt x="2" y="4"/>
                      </a:cubicBezTo>
                      <a:cubicBezTo>
                        <a:pt x="2" y="4"/>
                        <a:pt x="2" y="4"/>
                        <a:pt x="3" y="4"/>
                      </a:cubicBezTo>
                      <a:cubicBezTo>
                        <a:pt x="3" y="5"/>
                        <a:pt x="3" y="5"/>
                        <a:pt x="3" y="6"/>
                      </a:cubicBezTo>
                      <a:cubicBezTo>
                        <a:pt x="3" y="6"/>
                        <a:pt x="3" y="7"/>
                        <a:pt x="4" y="7"/>
                      </a:cubicBezTo>
                      <a:cubicBezTo>
                        <a:pt x="4" y="7"/>
                        <a:pt x="4" y="7"/>
                        <a:pt x="5" y="7"/>
                      </a:cubicBezTo>
                      <a:cubicBezTo>
                        <a:pt x="5" y="8"/>
                        <a:pt x="4" y="8"/>
                        <a:pt x="5" y="9"/>
                      </a:cubicBezTo>
                      <a:cubicBezTo>
                        <a:pt x="4" y="9"/>
                        <a:pt x="4" y="9"/>
                        <a:pt x="4" y="9"/>
                      </a:cubicBezTo>
                      <a:cubicBezTo>
                        <a:pt x="5" y="10"/>
                        <a:pt x="4" y="11"/>
                        <a:pt x="5" y="11"/>
                      </a:cubicBezTo>
                      <a:cubicBezTo>
                        <a:pt x="5" y="11"/>
                        <a:pt x="5" y="11"/>
                        <a:pt x="6" y="10"/>
                      </a:cubicBezTo>
                      <a:cubicBezTo>
                        <a:pt x="6" y="11"/>
                        <a:pt x="5" y="11"/>
                        <a:pt x="5" y="12"/>
                      </a:cubicBezTo>
                      <a:cubicBezTo>
                        <a:pt x="4" y="12"/>
                        <a:pt x="3" y="12"/>
                        <a:pt x="3" y="10"/>
                      </a:cubicBezTo>
                      <a:cubicBezTo>
                        <a:pt x="2" y="10"/>
                        <a:pt x="3" y="10"/>
                        <a:pt x="2" y="10"/>
                      </a:cubicBezTo>
                      <a:cubicBezTo>
                        <a:pt x="2" y="11"/>
                        <a:pt x="2" y="11"/>
                        <a:pt x="2" y="12"/>
                      </a:cubicBezTo>
                      <a:cubicBezTo>
                        <a:pt x="2" y="12"/>
                        <a:pt x="2" y="13"/>
                        <a:pt x="3" y="13"/>
                      </a:cubicBezTo>
                      <a:cubicBezTo>
                        <a:pt x="3" y="13"/>
                        <a:pt x="3" y="14"/>
                        <a:pt x="3" y="14"/>
                      </a:cubicBezTo>
                      <a:cubicBezTo>
                        <a:pt x="2" y="13"/>
                        <a:pt x="2" y="12"/>
                        <a:pt x="1" y="12"/>
                      </a:cubicBezTo>
                      <a:cubicBezTo>
                        <a:pt x="1" y="12"/>
                        <a:pt x="1" y="11"/>
                        <a:pt x="1" y="11"/>
                      </a:cubicBezTo>
                      <a:cubicBezTo>
                        <a:pt x="1" y="11"/>
                        <a:pt x="1" y="11"/>
                        <a:pt x="1" y="11"/>
                      </a:cubicBezTo>
                      <a:cubicBezTo>
                        <a:pt x="1" y="10"/>
                        <a:pt x="1" y="10"/>
                        <a:pt x="1" y="10"/>
                      </a:cubicBezTo>
                      <a:cubicBezTo>
                        <a:pt x="1" y="10"/>
                        <a:pt x="1" y="11"/>
                        <a:pt x="0" y="10"/>
                      </a:cubicBezTo>
                      <a:cubicBezTo>
                        <a:pt x="0" y="10"/>
                        <a:pt x="1" y="10"/>
                        <a:pt x="1" y="10"/>
                      </a:cubicBezTo>
                      <a:cubicBezTo>
                        <a:pt x="1" y="9"/>
                        <a:pt x="0" y="9"/>
                        <a:pt x="0" y="9"/>
                      </a:cubicBezTo>
                      <a:cubicBezTo>
                        <a:pt x="0" y="10"/>
                        <a:pt x="0" y="13"/>
                        <a:pt x="0" y="15"/>
                      </a:cubicBezTo>
                      <a:cubicBezTo>
                        <a:pt x="0" y="18"/>
                        <a:pt x="1" y="22"/>
                        <a:pt x="0" y="24"/>
                      </a:cubicBezTo>
                      <a:cubicBezTo>
                        <a:pt x="0" y="26"/>
                        <a:pt x="0" y="28"/>
                        <a:pt x="0" y="30"/>
                      </a:cubicBezTo>
                      <a:cubicBezTo>
                        <a:pt x="0" y="32"/>
                        <a:pt x="1" y="35"/>
                        <a:pt x="1" y="36"/>
                      </a:cubicBezTo>
                      <a:cubicBezTo>
                        <a:pt x="1" y="37"/>
                        <a:pt x="1" y="37"/>
                        <a:pt x="2" y="37"/>
                      </a:cubicBezTo>
                      <a:cubicBezTo>
                        <a:pt x="2" y="37"/>
                        <a:pt x="2" y="37"/>
                        <a:pt x="2" y="37"/>
                      </a:cubicBezTo>
                      <a:cubicBezTo>
                        <a:pt x="1" y="37"/>
                        <a:pt x="1" y="37"/>
                        <a:pt x="1" y="36"/>
                      </a:cubicBezTo>
                      <a:cubicBezTo>
                        <a:pt x="1" y="36"/>
                        <a:pt x="1" y="36"/>
                        <a:pt x="1" y="36"/>
                      </a:cubicBezTo>
                      <a:cubicBezTo>
                        <a:pt x="1" y="36"/>
                        <a:pt x="1" y="36"/>
                        <a:pt x="1" y="36"/>
                      </a:cubicBezTo>
                      <a:cubicBezTo>
                        <a:pt x="2" y="37"/>
                        <a:pt x="2" y="37"/>
                        <a:pt x="3" y="37"/>
                      </a:cubicBezTo>
                      <a:cubicBezTo>
                        <a:pt x="3" y="38"/>
                        <a:pt x="3" y="38"/>
                        <a:pt x="3" y="38"/>
                      </a:cubicBezTo>
                      <a:cubicBezTo>
                        <a:pt x="4" y="39"/>
                        <a:pt x="4" y="38"/>
                        <a:pt x="4" y="38"/>
                      </a:cubicBezTo>
                      <a:cubicBezTo>
                        <a:pt x="4" y="38"/>
                        <a:pt x="4" y="39"/>
                        <a:pt x="4" y="39"/>
                      </a:cubicBezTo>
                      <a:cubicBezTo>
                        <a:pt x="5" y="39"/>
                        <a:pt x="5" y="39"/>
                        <a:pt x="5" y="39"/>
                      </a:cubicBezTo>
                      <a:cubicBezTo>
                        <a:pt x="5" y="40"/>
                        <a:pt x="6" y="39"/>
                        <a:pt x="7" y="40"/>
                      </a:cubicBezTo>
                      <a:cubicBezTo>
                        <a:pt x="7" y="39"/>
                        <a:pt x="7" y="39"/>
                        <a:pt x="7" y="39"/>
                      </a:cubicBezTo>
                      <a:cubicBezTo>
                        <a:pt x="7" y="40"/>
                        <a:pt x="9" y="39"/>
                        <a:pt x="9" y="40"/>
                      </a:cubicBezTo>
                      <a:cubicBezTo>
                        <a:pt x="9" y="40"/>
                        <a:pt x="8" y="40"/>
                        <a:pt x="9" y="41"/>
                      </a:cubicBezTo>
                      <a:cubicBezTo>
                        <a:pt x="10" y="42"/>
                        <a:pt x="13" y="43"/>
                        <a:pt x="14" y="43"/>
                      </a:cubicBezTo>
                      <a:cubicBezTo>
                        <a:pt x="14" y="43"/>
                        <a:pt x="14" y="43"/>
                        <a:pt x="15" y="43"/>
                      </a:cubicBezTo>
                      <a:cubicBezTo>
                        <a:pt x="15" y="43"/>
                        <a:pt x="14" y="43"/>
                        <a:pt x="15" y="43"/>
                      </a:cubicBezTo>
                      <a:cubicBezTo>
                        <a:pt x="15" y="44"/>
                        <a:pt x="16" y="44"/>
                        <a:pt x="17" y="44"/>
                      </a:cubicBezTo>
                      <a:cubicBezTo>
                        <a:pt x="17" y="44"/>
                        <a:pt x="16" y="44"/>
                        <a:pt x="16" y="44"/>
                      </a:cubicBezTo>
                      <a:cubicBezTo>
                        <a:pt x="16" y="43"/>
                        <a:pt x="16" y="44"/>
                        <a:pt x="16" y="44"/>
                      </a:cubicBezTo>
                      <a:cubicBezTo>
                        <a:pt x="16" y="43"/>
                        <a:pt x="15" y="43"/>
                        <a:pt x="15" y="43"/>
                      </a:cubicBezTo>
                      <a:cubicBezTo>
                        <a:pt x="16" y="43"/>
                        <a:pt x="18" y="44"/>
                        <a:pt x="19" y="44"/>
                      </a:cubicBezTo>
                      <a:cubicBezTo>
                        <a:pt x="19" y="44"/>
                        <a:pt x="19" y="45"/>
                        <a:pt x="20" y="45"/>
                      </a:cubicBezTo>
                      <a:cubicBezTo>
                        <a:pt x="20" y="45"/>
                        <a:pt x="20" y="45"/>
                        <a:pt x="20" y="45"/>
                      </a:cubicBezTo>
                      <a:cubicBezTo>
                        <a:pt x="20" y="46"/>
                        <a:pt x="20" y="45"/>
                        <a:pt x="20" y="46"/>
                      </a:cubicBezTo>
                      <a:cubicBezTo>
                        <a:pt x="21" y="46"/>
                        <a:pt x="22" y="47"/>
                        <a:pt x="23" y="47"/>
                      </a:cubicBezTo>
                      <a:cubicBezTo>
                        <a:pt x="23" y="46"/>
                        <a:pt x="23" y="47"/>
                        <a:pt x="22" y="46"/>
                      </a:cubicBezTo>
                      <a:cubicBezTo>
                        <a:pt x="23" y="46"/>
                        <a:pt x="23" y="45"/>
                        <a:pt x="23" y="45"/>
                      </a:cubicBezTo>
                      <a:cubicBezTo>
                        <a:pt x="24" y="46"/>
                        <a:pt x="24" y="46"/>
                        <a:pt x="24" y="45"/>
                      </a:cubicBezTo>
                      <a:cubicBezTo>
                        <a:pt x="24" y="45"/>
                        <a:pt x="24" y="45"/>
                        <a:pt x="23" y="45"/>
                      </a:cubicBezTo>
                      <a:cubicBezTo>
                        <a:pt x="23" y="44"/>
                        <a:pt x="23" y="44"/>
                        <a:pt x="23" y="43"/>
                      </a:cubicBezTo>
                      <a:cubicBezTo>
                        <a:pt x="23" y="43"/>
                        <a:pt x="23" y="43"/>
                        <a:pt x="23" y="43"/>
                      </a:cubicBezTo>
                      <a:cubicBezTo>
                        <a:pt x="24" y="42"/>
                        <a:pt x="22" y="39"/>
                        <a:pt x="23" y="39"/>
                      </a:cubicBezTo>
                      <a:cubicBezTo>
                        <a:pt x="23" y="39"/>
                        <a:pt x="23" y="38"/>
                        <a:pt x="23" y="38"/>
                      </a:cubicBezTo>
                      <a:cubicBezTo>
                        <a:pt x="23" y="39"/>
                        <a:pt x="24" y="38"/>
                        <a:pt x="24" y="39"/>
                      </a:cubicBezTo>
                      <a:cubicBezTo>
                        <a:pt x="24" y="39"/>
                        <a:pt x="24" y="39"/>
                        <a:pt x="24" y="40"/>
                      </a:cubicBezTo>
                      <a:cubicBezTo>
                        <a:pt x="24" y="40"/>
                        <a:pt x="24" y="40"/>
                        <a:pt x="24" y="40"/>
                      </a:cubicBezTo>
                      <a:cubicBezTo>
                        <a:pt x="24" y="40"/>
                        <a:pt x="24" y="41"/>
                        <a:pt x="24" y="41"/>
                      </a:cubicBezTo>
                      <a:cubicBezTo>
                        <a:pt x="24" y="41"/>
                        <a:pt x="24" y="42"/>
                        <a:pt x="25" y="42"/>
                      </a:cubicBezTo>
                      <a:cubicBezTo>
                        <a:pt x="25" y="42"/>
                        <a:pt x="25" y="41"/>
                        <a:pt x="26" y="42"/>
                      </a:cubicBezTo>
                      <a:cubicBezTo>
                        <a:pt x="25" y="42"/>
                        <a:pt x="25" y="42"/>
                        <a:pt x="25" y="42"/>
                      </a:cubicBezTo>
                      <a:cubicBezTo>
                        <a:pt x="25" y="42"/>
                        <a:pt x="24" y="42"/>
                        <a:pt x="24" y="42"/>
                      </a:cubicBezTo>
                      <a:cubicBezTo>
                        <a:pt x="24" y="42"/>
                        <a:pt x="24" y="42"/>
                        <a:pt x="24" y="43"/>
                      </a:cubicBezTo>
                      <a:cubicBezTo>
                        <a:pt x="24" y="43"/>
                        <a:pt x="24" y="43"/>
                        <a:pt x="24" y="44"/>
                      </a:cubicBezTo>
                      <a:cubicBezTo>
                        <a:pt x="24" y="44"/>
                        <a:pt x="25" y="44"/>
                        <a:pt x="25" y="45"/>
                      </a:cubicBezTo>
                      <a:cubicBezTo>
                        <a:pt x="25" y="46"/>
                        <a:pt x="25" y="46"/>
                        <a:pt x="25" y="47"/>
                      </a:cubicBezTo>
                      <a:cubicBezTo>
                        <a:pt x="25" y="47"/>
                        <a:pt x="25" y="47"/>
                        <a:pt x="25" y="47"/>
                      </a:cubicBezTo>
                      <a:cubicBezTo>
                        <a:pt x="25" y="48"/>
                        <a:pt x="24" y="47"/>
                        <a:pt x="24" y="47"/>
                      </a:cubicBezTo>
                      <a:cubicBezTo>
                        <a:pt x="25" y="48"/>
                        <a:pt x="26" y="48"/>
                        <a:pt x="27" y="49"/>
                      </a:cubicBezTo>
                      <a:cubicBezTo>
                        <a:pt x="27" y="49"/>
                        <a:pt x="27" y="48"/>
                        <a:pt x="27" y="48"/>
                      </a:cubicBezTo>
                      <a:cubicBezTo>
                        <a:pt x="28" y="49"/>
                        <a:pt x="27" y="49"/>
                        <a:pt x="28" y="49"/>
                      </a:cubicBezTo>
                      <a:cubicBezTo>
                        <a:pt x="29" y="50"/>
                        <a:pt x="31" y="51"/>
                        <a:pt x="32" y="51"/>
                      </a:cubicBezTo>
                      <a:cubicBezTo>
                        <a:pt x="32" y="51"/>
                        <a:pt x="32" y="50"/>
                        <a:pt x="32" y="50"/>
                      </a:cubicBezTo>
                      <a:cubicBezTo>
                        <a:pt x="33" y="50"/>
                        <a:pt x="34" y="51"/>
                        <a:pt x="33" y="51"/>
                      </a:cubicBezTo>
                      <a:cubicBezTo>
                        <a:pt x="33" y="51"/>
                        <a:pt x="33" y="51"/>
                        <a:pt x="33" y="51"/>
                      </a:cubicBezTo>
                      <a:cubicBezTo>
                        <a:pt x="33" y="52"/>
                        <a:pt x="34" y="52"/>
                        <a:pt x="35" y="52"/>
                      </a:cubicBezTo>
                      <a:cubicBezTo>
                        <a:pt x="36" y="51"/>
                        <a:pt x="36" y="49"/>
                        <a:pt x="35" y="47"/>
                      </a:cubicBezTo>
                      <a:cubicBezTo>
                        <a:pt x="35" y="45"/>
                        <a:pt x="36" y="44"/>
                        <a:pt x="36" y="41"/>
                      </a:cubicBezTo>
                      <a:cubicBezTo>
                        <a:pt x="36" y="41"/>
                        <a:pt x="36" y="41"/>
                        <a:pt x="36" y="41"/>
                      </a:cubicBezTo>
                      <a:cubicBezTo>
                        <a:pt x="36" y="38"/>
                        <a:pt x="36" y="34"/>
                        <a:pt x="36" y="31"/>
                      </a:cubicBezTo>
                      <a:cubicBezTo>
                        <a:pt x="36" y="31"/>
                        <a:pt x="35" y="30"/>
                        <a:pt x="36" y="30"/>
                      </a:cubicBezTo>
                      <a:cubicBezTo>
                        <a:pt x="36" y="29"/>
                        <a:pt x="36" y="29"/>
                        <a:pt x="36" y="28"/>
                      </a:cubicBezTo>
                      <a:cubicBezTo>
                        <a:pt x="36" y="28"/>
                        <a:pt x="36" y="26"/>
                        <a:pt x="36" y="26"/>
                      </a:cubicBezTo>
                      <a:close/>
                      <a:moveTo>
                        <a:pt x="1" y="3"/>
                      </a:moveTo>
                      <a:cubicBezTo>
                        <a:pt x="1" y="2"/>
                        <a:pt x="1" y="2"/>
                        <a:pt x="1" y="2"/>
                      </a:cubicBezTo>
                      <a:cubicBezTo>
                        <a:pt x="1" y="2"/>
                        <a:pt x="1" y="3"/>
                        <a:pt x="1" y="3"/>
                      </a:cubicBezTo>
                      <a:close/>
                      <a:moveTo>
                        <a:pt x="4" y="6"/>
                      </a:moveTo>
                      <a:cubicBezTo>
                        <a:pt x="3" y="6"/>
                        <a:pt x="3" y="5"/>
                        <a:pt x="4" y="5"/>
                      </a:cubicBezTo>
                      <a:cubicBezTo>
                        <a:pt x="4" y="5"/>
                        <a:pt x="4" y="5"/>
                        <a:pt x="4" y="6"/>
                      </a:cubicBezTo>
                      <a:cubicBezTo>
                        <a:pt x="4" y="6"/>
                        <a:pt x="4" y="6"/>
                        <a:pt x="4" y="6"/>
                      </a:cubicBezTo>
                      <a:close/>
                      <a:moveTo>
                        <a:pt x="4" y="4"/>
                      </a:move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lose/>
                      <a:moveTo>
                        <a:pt x="5" y="4"/>
                      </a:moveTo>
                      <a:cubicBezTo>
                        <a:pt x="5" y="3"/>
                        <a:pt x="6" y="4"/>
                        <a:pt x="5" y="4"/>
                      </a:cubicBezTo>
                      <a:cubicBezTo>
                        <a:pt x="5" y="4"/>
                        <a:pt x="5" y="4"/>
                        <a:pt x="5" y="4"/>
                      </a:cubicBezTo>
                      <a:close/>
                      <a:moveTo>
                        <a:pt x="5" y="10"/>
                      </a:moveTo>
                      <a:cubicBezTo>
                        <a:pt x="5" y="10"/>
                        <a:pt x="5" y="10"/>
                        <a:pt x="5" y="10"/>
                      </a:cubicBezTo>
                      <a:cubicBezTo>
                        <a:pt x="5" y="10"/>
                        <a:pt x="5" y="9"/>
                        <a:pt x="5" y="9"/>
                      </a:cubicBezTo>
                      <a:cubicBezTo>
                        <a:pt x="5" y="10"/>
                        <a:pt x="5" y="10"/>
                        <a:pt x="5" y="10"/>
                      </a:cubicBezTo>
                      <a:close/>
                      <a:moveTo>
                        <a:pt x="25" y="44"/>
                      </a:moveTo>
                      <a:cubicBezTo>
                        <a:pt x="25" y="44"/>
                        <a:pt x="25" y="43"/>
                        <a:pt x="25" y="43"/>
                      </a:cubicBezTo>
                      <a:cubicBezTo>
                        <a:pt x="25" y="43"/>
                        <a:pt x="25" y="44"/>
                        <a:pt x="25" y="44"/>
                      </a:cubicBezTo>
                      <a:cubicBezTo>
                        <a:pt x="25" y="44"/>
                        <a:pt x="25" y="44"/>
                        <a:pt x="25" y="44"/>
                      </a:cubicBezTo>
                      <a:close/>
                      <a:moveTo>
                        <a:pt x="35" y="18"/>
                      </a:moveTo>
                      <a:cubicBezTo>
                        <a:pt x="35" y="18"/>
                        <a:pt x="35" y="18"/>
                        <a:pt x="35" y="18"/>
                      </a:cubicBezTo>
                      <a:cubicBezTo>
                        <a:pt x="34" y="18"/>
                        <a:pt x="34" y="18"/>
                        <a:pt x="35" y="18"/>
                      </a:cubicBezTo>
                      <a:close/>
                      <a:moveTo>
                        <a:pt x="34" y="20"/>
                      </a:moveTo>
                      <a:cubicBezTo>
                        <a:pt x="35" y="20"/>
                        <a:pt x="34" y="20"/>
                        <a:pt x="34" y="21"/>
                      </a:cubicBezTo>
                      <a:cubicBezTo>
                        <a:pt x="34" y="20"/>
                        <a:pt x="34" y="20"/>
                        <a:pt x="34" y="20"/>
                      </a:cubicBezTo>
                      <a:close/>
                      <a:moveTo>
                        <a:pt x="34" y="22"/>
                      </a:moveTo>
                      <a:cubicBezTo>
                        <a:pt x="33" y="22"/>
                        <a:pt x="33" y="22"/>
                        <a:pt x="33" y="22"/>
                      </a:cubicBezTo>
                      <a:cubicBezTo>
                        <a:pt x="33" y="21"/>
                        <a:pt x="33" y="21"/>
                        <a:pt x="33" y="21"/>
                      </a:cubicBezTo>
                      <a:cubicBezTo>
                        <a:pt x="33" y="21"/>
                        <a:pt x="34" y="21"/>
                        <a:pt x="34" y="22"/>
                      </a:cubicBezTo>
                      <a:close/>
                      <a:moveTo>
                        <a:pt x="34" y="35"/>
                      </a:moveTo>
                      <a:cubicBezTo>
                        <a:pt x="34" y="35"/>
                        <a:pt x="34" y="35"/>
                        <a:pt x="35" y="34"/>
                      </a:cubicBezTo>
                      <a:cubicBezTo>
                        <a:pt x="35" y="35"/>
                        <a:pt x="35" y="35"/>
                        <a:pt x="35" y="35"/>
                      </a:cubicBezTo>
                      <a:cubicBezTo>
                        <a:pt x="35" y="36"/>
                        <a:pt x="34" y="35"/>
                        <a:pt x="34" y="35"/>
                      </a:cubicBezTo>
                      <a:close/>
                      <a:moveTo>
                        <a:pt x="35" y="43"/>
                      </a:moveTo>
                      <a:cubicBezTo>
                        <a:pt x="35" y="43"/>
                        <a:pt x="34" y="43"/>
                        <a:pt x="34" y="42"/>
                      </a:cubicBezTo>
                      <a:cubicBezTo>
                        <a:pt x="34" y="42"/>
                        <a:pt x="35" y="42"/>
                        <a:pt x="35" y="42"/>
                      </a:cubicBezTo>
                      <a:cubicBezTo>
                        <a:pt x="35" y="42"/>
                        <a:pt x="35" y="43"/>
                        <a:pt x="35" y="43"/>
                      </a:cubicBezTo>
                      <a:close/>
                      <a:moveTo>
                        <a:pt x="32" y="26"/>
                      </a:moveTo>
                      <a:cubicBezTo>
                        <a:pt x="32" y="26"/>
                        <a:pt x="32" y="27"/>
                        <a:pt x="33" y="27"/>
                      </a:cubicBezTo>
                      <a:cubicBezTo>
                        <a:pt x="33" y="28"/>
                        <a:pt x="32" y="28"/>
                        <a:pt x="32" y="28"/>
                      </a:cubicBezTo>
                      <a:cubicBezTo>
                        <a:pt x="32" y="27"/>
                        <a:pt x="32" y="27"/>
                        <a:pt x="31" y="27"/>
                      </a:cubicBezTo>
                      <a:cubicBezTo>
                        <a:pt x="32" y="27"/>
                        <a:pt x="32" y="26"/>
                        <a:pt x="32" y="26"/>
                      </a:cubicBezTo>
                      <a:close/>
                      <a:moveTo>
                        <a:pt x="32" y="25"/>
                      </a:moveTo>
                      <a:cubicBezTo>
                        <a:pt x="32" y="24"/>
                        <a:pt x="32" y="24"/>
                        <a:pt x="32" y="24"/>
                      </a:cubicBezTo>
                      <a:cubicBezTo>
                        <a:pt x="33" y="25"/>
                        <a:pt x="32" y="25"/>
                        <a:pt x="32" y="25"/>
                      </a:cubicBezTo>
                      <a:close/>
                      <a:moveTo>
                        <a:pt x="34" y="38"/>
                      </a:moveTo>
                      <a:cubicBezTo>
                        <a:pt x="34" y="38"/>
                        <a:pt x="34" y="38"/>
                        <a:pt x="34" y="38"/>
                      </a:cubicBezTo>
                      <a:cubicBezTo>
                        <a:pt x="34" y="38"/>
                        <a:pt x="33" y="38"/>
                        <a:pt x="34" y="38"/>
                      </a:cubicBezTo>
                      <a:cubicBezTo>
                        <a:pt x="34" y="38"/>
                        <a:pt x="34" y="38"/>
                        <a:pt x="34" y="38"/>
                      </a:cubicBezTo>
                      <a:close/>
                      <a:moveTo>
                        <a:pt x="33" y="36"/>
                      </a:moveTo>
                      <a:cubicBezTo>
                        <a:pt x="33" y="36"/>
                        <a:pt x="33" y="35"/>
                        <a:pt x="33" y="35"/>
                      </a:cubicBezTo>
                      <a:cubicBezTo>
                        <a:pt x="34" y="35"/>
                        <a:pt x="34" y="36"/>
                        <a:pt x="34" y="36"/>
                      </a:cubicBezTo>
                      <a:cubicBezTo>
                        <a:pt x="33" y="36"/>
                        <a:pt x="33" y="36"/>
                        <a:pt x="33" y="36"/>
                      </a:cubicBezTo>
                      <a:close/>
                      <a:moveTo>
                        <a:pt x="33" y="34"/>
                      </a:moveTo>
                      <a:cubicBezTo>
                        <a:pt x="33" y="34"/>
                        <a:pt x="33" y="34"/>
                        <a:pt x="32" y="34"/>
                      </a:cubicBezTo>
                      <a:cubicBezTo>
                        <a:pt x="32" y="33"/>
                        <a:pt x="33" y="33"/>
                        <a:pt x="33" y="33"/>
                      </a:cubicBezTo>
                      <a:cubicBezTo>
                        <a:pt x="33" y="33"/>
                        <a:pt x="33" y="32"/>
                        <a:pt x="33" y="32"/>
                      </a:cubicBezTo>
                      <a:cubicBezTo>
                        <a:pt x="33" y="32"/>
                        <a:pt x="33" y="32"/>
                        <a:pt x="33" y="32"/>
                      </a:cubicBezTo>
                      <a:cubicBezTo>
                        <a:pt x="33" y="33"/>
                        <a:pt x="34" y="33"/>
                        <a:pt x="34" y="33"/>
                      </a:cubicBezTo>
                      <a:cubicBezTo>
                        <a:pt x="34" y="34"/>
                        <a:pt x="34" y="33"/>
                        <a:pt x="34" y="34"/>
                      </a:cubicBezTo>
                      <a:cubicBezTo>
                        <a:pt x="34" y="34"/>
                        <a:pt x="34" y="34"/>
                        <a:pt x="34" y="34"/>
                      </a:cubicBezTo>
                      <a:cubicBezTo>
                        <a:pt x="34" y="34"/>
                        <a:pt x="34" y="34"/>
                        <a:pt x="33" y="34"/>
                      </a:cubicBezTo>
                      <a:close/>
                      <a:moveTo>
                        <a:pt x="32" y="38"/>
                      </a:moveTo>
                      <a:cubicBezTo>
                        <a:pt x="32" y="38"/>
                        <a:pt x="33" y="39"/>
                        <a:pt x="33" y="38"/>
                      </a:cubicBezTo>
                      <a:cubicBezTo>
                        <a:pt x="33" y="39"/>
                        <a:pt x="32" y="39"/>
                        <a:pt x="32" y="38"/>
                      </a:cubicBezTo>
                      <a:close/>
                      <a:moveTo>
                        <a:pt x="32" y="38"/>
                      </a:moveTo>
                      <a:cubicBezTo>
                        <a:pt x="32" y="37"/>
                        <a:pt x="32" y="37"/>
                        <a:pt x="32" y="37"/>
                      </a:cubicBezTo>
                      <a:cubicBezTo>
                        <a:pt x="32" y="37"/>
                        <a:pt x="32" y="37"/>
                        <a:pt x="32" y="38"/>
                      </a:cubicBezTo>
                      <a:cubicBezTo>
                        <a:pt x="32" y="37"/>
                        <a:pt x="32" y="38"/>
                        <a:pt x="32" y="38"/>
                      </a:cubicBezTo>
                      <a:close/>
                      <a:moveTo>
                        <a:pt x="33" y="37"/>
                      </a:moveTo>
                      <a:cubicBezTo>
                        <a:pt x="33" y="38"/>
                        <a:pt x="33" y="38"/>
                        <a:pt x="33" y="38"/>
                      </a:cubicBezTo>
                      <a:cubicBezTo>
                        <a:pt x="33" y="38"/>
                        <a:pt x="32" y="38"/>
                        <a:pt x="33" y="37"/>
                      </a:cubicBezTo>
                      <a:close/>
                      <a:moveTo>
                        <a:pt x="34" y="32"/>
                      </a:moveTo>
                      <a:cubicBezTo>
                        <a:pt x="34" y="32"/>
                        <a:pt x="35" y="33"/>
                        <a:pt x="35" y="34"/>
                      </a:cubicBezTo>
                      <a:cubicBezTo>
                        <a:pt x="34" y="33"/>
                        <a:pt x="34" y="33"/>
                        <a:pt x="34" y="32"/>
                      </a:cubicBezTo>
                      <a:close/>
                      <a:moveTo>
                        <a:pt x="34" y="24"/>
                      </a:moveTo>
                      <a:cubicBezTo>
                        <a:pt x="34" y="24"/>
                        <a:pt x="34" y="23"/>
                        <a:pt x="35" y="24"/>
                      </a:cubicBezTo>
                      <a:cubicBezTo>
                        <a:pt x="35" y="24"/>
                        <a:pt x="35" y="24"/>
                        <a:pt x="35" y="24"/>
                      </a:cubicBezTo>
                      <a:cubicBezTo>
                        <a:pt x="35" y="24"/>
                        <a:pt x="34" y="24"/>
                        <a:pt x="34" y="24"/>
                      </a:cubicBezTo>
                      <a:close/>
                      <a:moveTo>
                        <a:pt x="34" y="32"/>
                      </a:moveTo>
                      <a:cubicBezTo>
                        <a:pt x="34" y="32"/>
                        <a:pt x="32" y="32"/>
                        <a:pt x="33" y="31"/>
                      </a:cubicBezTo>
                      <a:cubicBezTo>
                        <a:pt x="33" y="31"/>
                        <a:pt x="33" y="31"/>
                        <a:pt x="33" y="31"/>
                      </a:cubicBezTo>
                      <a:cubicBezTo>
                        <a:pt x="33" y="32"/>
                        <a:pt x="34" y="31"/>
                        <a:pt x="35" y="32"/>
                      </a:cubicBezTo>
                      <a:cubicBezTo>
                        <a:pt x="34" y="32"/>
                        <a:pt x="34" y="32"/>
                        <a:pt x="34" y="32"/>
                      </a:cubicBezTo>
                      <a:close/>
                      <a:moveTo>
                        <a:pt x="33" y="27"/>
                      </a:moveTo>
                      <a:cubicBezTo>
                        <a:pt x="33" y="26"/>
                        <a:pt x="33" y="26"/>
                        <a:pt x="33" y="26"/>
                      </a:cubicBezTo>
                      <a:cubicBezTo>
                        <a:pt x="33" y="26"/>
                        <a:pt x="33" y="26"/>
                        <a:pt x="33" y="26"/>
                      </a:cubicBezTo>
                      <a:cubicBezTo>
                        <a:pt x="33" y="26"/>
                        <a:pt x="33" y="26"/>
                        <a:pt x="33" y="27"/>
                      </a:cubicBezTo>
                      <a:close/>
                      <a:moveTo>
                        <a:pt x="32" y="31"/>
                      </a:moveTo>
                      <a:cubicBezTo>
                        <a:pt x="32" y="31"/>
                        <a:pt x="31" y="31"/>
                        <a:pt x="31" y="31"/>
                      </a:cubicBezTo>
                      <a:cubicBezTo>
                        <a:pt x="32" y="31"/>
                        <a:pt x="32" y="31"/>
                        <a:pt x="32" y="31"/>
                      </a:cubicBezTo>
                      <a:close/>
                      <a:moveTo>
                        <a:pt x="33" y="40"/>
                      </a:moveTo>
                      <a:cubicBezTo>
                        <a:pt x="33" y="40"/>
                        <a:pt x="32" y="40"/>
                        <a:pt x="32" y="40"/>
                      </a:cubicBezTo>
                      <a:cubicBezTo>
                        <a:pt x="32" y="39"/>
                        <a:pt x="33" y="40"/>
                        <a:pt x="33" y="40"/>
                      </a:cubicBezTo>
                      <a:close/>
                      <a:moveTo>
                        <a:pt x="32" y="40"/>
                      </a:moveTo>
                      <a:cubicBezTo>
                        <a:pt x="33" y="40"/>
                        <a:pt x="32" y="41"/>
                        <a:pt x="33" y="41"/>
                      </a:cubicBezTo>
                      <a:cubicBezTo>
                        <a:pt x="33" y="41"/>
                        <a:pt x="33" y="40"/>
                        <a:pt x="33" y="40"/>
                      </a:cubicBezTo>
                      <a:cubicBezTo>
                        <a:pt x="33" y="40"/>
                        <a:pt x="34" y="40"/>
                        <a:pt x="34" y="41"/>
                      </a:cubicBezTo>
                      <a:cubicBezTo>
                        <a:pt x="33" y="41"/>
                        <a:pt x="33" y="41"/>
                        <a:pt x="33" y="42"/>
                      </a:cubicBezTo>
                      <a:cubicBezTo>
                        <a:pt x="33" y="42"/>
                        <a:pt x="33" y="41"/>
                        <a:pt x="32" y="41"/>
                      </a:cubicBezTo>
                      <a:cubicBezTo>
                        <a:pt x="32" y="41"/>
                        <a:pt x="32" y="41"/>
                        <a:pt x="32" y="40"/>
                      </a:cubicBezTo>
                      <a:close/>
                      <a:moveTo>
                        <a:pt x="34" y="41"/>
                      </a:moveTo>
                      <a:cubicBezTo>
                        <a:pt x="34" y="41"/>
                        <a:pt x="34" y="41"/>
                        <a:pt x="34" y="41"/>
                      </a:cubicBezTo>
                      <a:cubicBezTo>
                        <a:pt x="34" y="42"/>
                        <a:pt x="34" y="42"/>
                        <a:pt x="34" y="42"/>
                      </a:cubicBezTo>
                      <a:cubicBezTo>
                        <a:pt x="33" y="41"/>
                        <a:pt x="34" y="41"/>
                        <a:pt x="34" y="41"/>
                      </a:cubicBezTo>
                      <a:close/>
                      <a:moveTo>
                        <a:pt x="34" y="23"/>
                      </a:moveTo>
                      <a:cubicBezTo>
                        <a:pt x="34" y="23"/>
                        <a:pt x="34" y="22"/>
                        <a:pt x="34" y="22"/>
                      </a:cubicBezTo>
                      <a:cubicBezTo>
                        <a:pt x="34" y="23"/>
                        <a:pt x="34" y="22"/>
                        <a:pt x="35" y="23"/>
                      </a:cubicBezTo>
                      <a:cubicBezTo>
                        <a:pt x="35" y="23"/>
                        <a:pt x="35" y="23"/>
                        <a:pt x="35" y="23"/>
                      </a:cubicBezTo>
                      <a:cubicBezTo>
                        <a:pt x="35" y="23"/>
                        <a:pt x="34" y="23"/>
                        <a:pt x="34" y="23"/>
                      </a:cubicBezTo>
                      <a:close/>
                      <a:moveTo>
                        <a:pt x="34" y="24"/>
                      </a:moveTo>
                      <a:cubicBezTo>
                        <a:pt x="34" y="24"/>
                        <a:pt x="35" y="25"/>
                        <a:pt x="34" y="25"/>
                      </a:cubicBezTo>
                      <a:cubicBezTo>
                        <a:pt x="33" y="25"/>
                        <a:pt x="33" y="24"/>
                        <a:pt x="32" y="23"/>
                      </a:cubicBezTo>
                      <a:cubicBezTo>
                        <a:pt x="32" y="23"/>
                        <a:pt x="32" y="24"/>
                        <a:pt x="32" y="24"/>
                      </a:cubicBezTo>
                      <a:cubicBezTo>
                        <a:pt x="32" y="24"/>
                        <a:pt x="32" y="24"/>
                        <a:pt x="31" y="23"/>
                      </a:cubicBezTo>
                      <a:cubicBezTo>
                        <a:pt x="31" y="23"/>
                        <a:pt x="32" y="23"/>
                        <a:pt x="32" y="23"/>
                      </a:cubicBezTo>
                      <a:cubicBezTo>
                        <a:pt x="33" y="23"/>
                        <a:pt x="33" y="23"/>
                        <a:pt x="34" y="23"/>
                      </a:cubicBezTo>
                      <a:cubicBezTo>
                        <a:pt x="33" y="24"/>
                        <a:pt x="33" y="23"/>
                        <a:pt x="33" y="24"/>
                      </a:cubicBezTo>
                      <a:cubicBezTo>
                        <a:pt x="33" y="24"/>
                        <a:pt x="34" y="24"/>
                        <a:pt x="34" y="24"/>
                      </a:cubicBezTo>
                      <a:close/>
                      <a:moveTo>
                        <a:pt x="33" y="23"/>
                      </a:moveTo>
                      <a:cubicBezTo>
                        <a:pt x="33" y="22"/>
                        <a:pt x="33" y="22"/>
                        <a:pt x="34" y="22"/>
                      </a:cubicBezTo>
                      <a:cubicBezTo>
                        <a:pt x="33" y="23"/>
                        <a:pt x="33" y="23"/>
                        <a:pt x="33" y="23"/>
                      </a:cubicBezTo>
                      <a:cubicBezTo>
                        <a:pt x="33" y="23"/>
                        <a:pt x="33" y="23"/>
                        <a:pt x="33" y="23"/>
                      </a:cubicBezTo>
                      <a:close/>
                      <a:moveTo>
                        <a:pt x="33" y="20"/>
                      </a:moveTo>
                      <a:cubicBezTo>
                        <a:pt x="33" y="20"/>
                        <a:pt x="33" y="20"/>
                        <a:pt x="33" y="20"/>
                      </a:cubicBezTo>
                      <a:cubicBezTo>
                        <a:pt x="33" y="20"/>
                        <a:pt x="33" y="20"/>
                        <a:pt x="33" y="20"/>
                      </a:cubicBezTo>
                      <a:cubicBezTo>
                        <a:pt x="33" y="20"/>
                        <a:pt x="33" y="20"/>
                        <a:pt x="33" y="20"/>
                      </a:cubicBezTo>
                      <a:close/>
                      <a:moveTo>
                        <a:pt x="33" y="17"/>
                      </a:moveTo>
                      <a:cubicBezTo>
                        <a:pt x="33" y="17"/>
                        <a:pt x="33" y="17"/>
                        <a:pt x="33" y="17"/>
                      </a:cubicBezTo>
                      <a:cubicBezTo>
                        <a:pt x="33" y="17"/>
                        <a:pt x="33" y="17"/>
                        <a:pt x="33" y="17"/>
                      </a:cubicBezTo>
                      <a:cubicBezTo>
                        <a:pt x="33" y="17"/>
                        <a:pt x="33" y="17"/>
                        <a:pt x="33" y="17"/>
                      </a:cubicBezTo>
                      <a:close/>
                      <a:moveTo>
                        <a:pt x="33" y="19"/>
                      </a:moveTo>
                      <a:cubicBezTo>
                        <a:pt x="33" y="19"/>
                        <a:pt x="33" y="19"/>
                        <a:pt x="32" y="19"/>
                      </a:cubicBezTo>
                      <a:cubicBezTo>
                        <a:pt x="33" y="18"/>
                        <a:pt x="32" y="18"/>
                        <a:pt x="32" y="18"/>
                      </a:cubicBezTo>
                      <a:cubicBezTo>
                        <a:pt x="32" y="17"/>
                        <a:pt x="32" y="17"/>
                        <a:pt x="32" y="16"/>
                      </a:cubicBezTo>
                      <a:cubicBezTo>
                        <a:pt x="33" y="16"/>
                        <a:pt x="32" y="18"/>
                        <a:pt x="33" y="19"/>
                      </a:cubicBezTo>
                      <a:close/>
                      <a:moveTo>
                        <a:pt x="31" y="20"/>
                      </a:moveTo>
                      <a:cubicBezTo>
                        <a:pt x="32" y="20"/>
                        <a:pt x="32" y="20"/>
                        <a:pt x="32" y="20"/>
                      </a:cubicBezTo>
                      <a:cubicBezTo>
                        <a:pt x="32" y="20"/>
                        <a:pt x="32" y="21"/>
                        <a:pt x="32" y="21"/>
                      </a:cubicBezTo>
                      <a:cubicBezTo>
                        <a:pt x="31" y="21"/>
                        <a:pt x="31" y="20"/>
                        <a:pt x="31" y="20"/>
                      </a:cubicBezTo>
                      <a:close/>
                      <a:moveTo>
                        <a:pt x="31" y="16"/>
                      </a:moveTo>
                      <a:cubicBezTo>
                        <a:pt x="31" y="16"/>
                        <a:pt x="31" y="16"/>
                        <a:pt x="30" y="16"/>
                      </a:cubicBezTo>
                      <a:cubicBezTo>
                        <a:pt x="30" y="16"/>
                        <a:pt x="30" y="16"/>
                        <a:pt x="30" y="15"/>
                      </a:cubicBezTo>
                      <a:cubicBezTo>
                        <a:pt x="30" y="15"/>
                        <a:pt x="30" y="16"/>
                        <a:pt x="31" y="16"/>
                      </a:cubicBezTo>
                      <a:close/>
                      <a:moveTo>
                        <a:pt x="30" y="45"/>
                      </a:moveTo>
                      <a:cubicBezTo>
                        <a:pt x="30" y="45"/>
                        <a:pt x="30" y="46"/>
                        <a:pt x="30" y="45"/>
                      </a:cubicBezTo>
                      <a:cubicBezTo>
                        <a:pt x="30" y="45"/>
                        <a:pt x="30" y="45"/>
                        <a:pt x="30" y="45"/>
                      </a:cubicBezTo>
                      <a:cubicBezTo>
                        <a:pt x="30" y="45"/>
                        <a:pt x="30" y="45"/>
                        <a:pt x="30" y="45"/>
                      </a:cubicBezTo>
                      <a:close/>
                      <a:moveTo>
                        <a:pt x="30" y="18"/>
                      </a:moveTo>
                      <a:cubicBezTo>
                        <a:pt x="30" y="19"/>
                        <a:pt x="30" y="18"/>
                        <a:pt x="30" y="19"/>
                      </a:cubicBezTo>
                      <a:cubicBezTo>
                        <a:pt x="30" y="19"/>
                        <a:pt x="30" y="18"/>
                        <a:pt x="30" y="18"/>
                      </a:cubicBezTo>
                      <a:cubicBezTo>
                        <a:pt x="30" y="18"/>
                        <a:pt x="30" y="18"/>
                        <a:pt x="30" y="18"/>
                      </a:cubicBezTo>
                      <a:close/>
                      <a:moveTo>
                        <a:pt x="30" y="41"/>
                      </a:moveTo>
                      <a:cubicBezTo>
                        <a:pt x="30" y="41"/>
                        <a:pt x="30" y="40"/>
                        <a:pt x="29" y="40"/>
                      </a:cubicBezTo>
                      <a:cubicBezTo>
                        <a:pt x="29" y="40"/>
                        <a:pt x="30" y="40"/>
                        <a:pt x="30" y="40"/>
                      </a:cubicBezTo>
                      <a:cubicBezTo>
                        <a:pt x="30" y="40"/>
                        <a:pt x="30" y="40"/>
                        <a:pt x="30" y="40"/>
                      </a:cubicBezTo>
                      <a:cubicBezTo>
                        <a:pt x="30" y="40"/>
                        <a:pt x="30" y="40"/>
                        <a:pt x="30" y="41"/>
                      </a:cubicBezTo>
                      <a:close/>
                      <a:moveTo>
                        <a:pt x="27" y="42"/>
                      </a:moveTo>
                      <a:cubicBezTo>
                        <a:pt x="27" y="42"/>
                        <a:pt x="26" y="42"/>
                        <a:pt x="27" y="41"/>
                      </a:cubicBezTo>
                      <a:cubicBezTo>
                        <a:pt x="27" y="41"/>
                        <a:pt x="27" y="42"/>
                        <a:pt x="27" y="42"/>
                      </a:cubicBezTo>
                      <a:close/>
                      <a:moveTo>
                        <a:pt x="27" y="23"/>
                      </a:moveTo>
                      <a:cubicBezTo>
                        <a:pt x="27" y="23"/>
                        <a:pt x="27" y="23"/>
                        <a:pt x="27" y="24"/>
                      </a:cubicBezTo>
                      <a:cubicBezTo>
                        <a:pt x="27" y="24"/>
                        <a:pt x="27" y="23"/>
                        <a:pt x="27" y="23"/>
                      </a:cubicBezTo>
                      <a:close/>
                      <a:moveTo>
                        <a:pt x="28" y="34"/>
                      </a:moveTo>
                      <a:cubicBezTo>
                        <a:pt x="27" y="34"/>
                        <a:pt x="27" y="34"/>
                        <a:pt x="27" y="34"/>
                      </a:cubicBezTo>
                      <a:cubicBezTo>
                        <a:pt x="27" y="34"/>
                        <a:pt x="28" y="34"/>
                        <a:pt x="28" y="34"/>
                      </a:cubicBezTo>
                      <a:close/>
                      <a:moveTo>
                        <a:pt x="28" y="43"/>
                      </a:moveTo>
                      <a:cubicBezTo>
                        <a:pt x="28" y="43"/>
                        <a:pt x="28" y="43"/>
                        <a:pt x="28" y="44"/>
                      </a:cubicBezTo>
                      <a:cubicBezTo>
                        <a:pt x="28" y="44"/>
                        <a:pt x="28" y="44"/>
                        <a:pt x="28" y="44"/>
                      </a:cubicBezTo>
                      <a:cubicBezTo>
                        <a:pt x="27" y="43"/>
                        <a:pt x="27" y="43"/>
                        <a:pt x="28" y="43"/>
                      </a:cubicBezTo>
                      <a:close/>
                      <a:moveTo>
                        <a:pt x="28" y="22"/>
                      </a:moveTo>
                      <a:cubicBezTo>
                        <a:pt x="28" y="21"/>
                        <a:pt x="28" y="21"/>
                        <a:pt x="28" y="21"/>
                      </a:cubicBezTo>
                      <a:cubicBezTo>
                        <a:pt x="28" y="21"/>
                        <a:pt x="28" y="21"/>
                        <a:pt x="28" y="21"/>
                      </a:cubicBezTo>
                      <a:cubicBezTo>
                        <a:pt x="28" y="21"/>
                        <a:pt x="28" y="22"/>
                        <a:pt x="28" y="22"/>
                      </a:cubicBezTo>
                      <a:close/>
                      <a:moveTo>
                        <a:pt x="28" y="22"/>
                      </a:moveTo>
                      <a:cubicBezTo>
                        <a:pt x="28" y="22"/>
                        <a:pt x="29" y="22"/>
                        <a:pt x="29" y="21"/>
                      </a:cubicBezTo>
                      <a:cubicBezTo>
                        <a:pt x="29" y="21"/>
                        <a:pt x="29" y="22"/>
                        <a:pt x="29" y="22"/>
                      </a:cubicBezTo>
                      <a:cubicBezTo>
                        <a:pt x="29" y="22"/>
                        <a:pt x="29" y="22"/>
                        <a:pt x="28" y="22"/>
                      </a:cubicBezTo>
                      <a:close/>
                      <a:moveTo>
                        <a:pt x="29" y="23"/>
                      </a:moveTo>
                      <a:cubicBezTo>
                        <a:pt x="29" y="23"/>
                        <a:pt x="30" y="23"/>
                        <a:pt x="30" y="24"/>
                      </a:cubicBezTo>
                      <a:cubicBezTo>
                        <a:pt x="29" y="24"/>
                        <a:pt x="29" y="23"/>
                        <a:pt x="29" y="23"/>
                      </a:cubicBezTo>
                      <a:cubicBezTo>
                        <a:pt x="29" y="23"/>
                        <a:pt x="29" y="22"/>
                        <a:pt x="29" y="23"/>
                      </a:cubicBezTo>
                      <a:close/>
                      <a:moveTo>
                        <a:pt x="30" y="19"/>
                      </a:moveTo>
                      <a:cubicBezTo>
                        <a:pt x="29" y="19"/>
                        <a:pt x="29" y="19"/>
                        <a:pt x="29" y="18"/>
                      </a:cubicBezTo>
                      <a:cubicBezTo>
                        <a:pt x="30" y="18"/>
                        <a:pt x="30" y="19"/>
                        <a:pt x="30" y="19"/>
                      </a:cubicBezTo>
                      <a:close/>
                      <a:moveTo>
                        <a:pt x="29" y="13"/>
                      </a:moveTo>
                      <a:cubicBezTo>
                        <a:pt x="29" y="13"/>
                        <a:pt x="29" y="14"/>
                        <a:pt x="29" y="14"/>
                      </a:cubicBezTo>
                      <a:cubicBezTo>
                        <a:pt x="29" y="14"/>
                        <a:pt x="29" y="13"/>
                        <a:pt x="29" y="13"/>
                      </a:cubicBezTo>
                      <a:close/>
                      <a:moveTo>
                        <a:pt x="29" y="18"/>
                      </a:moveTo>
                      <a:cubicBezTo>
                        <a:pt x="29" y="17"/>
                        <a:pt x="29" y="17"/>
                        <a:pt x="29" y="17"/>
                      </a:cubicBezTo>
                      <a:cubicBezTo>
                        <a:pt x="29" y="17"/>
                        <a:pt x="29" y="18"/>
                        <a:pt x="29" y="18"/>
                      </a:cubicBezTo>
                      <a:close/>
                      <a:moveTo>
                        <a:pt x="27" y="12"/>
                      </a:moveTo>
                      <a:cubicBezTo>
                        <a:pt x="27" y="12"/>
                        <a:pt x="27" y="12"/>
                        <a:pt x="27" y="13"/>
                      </a:cubicBezTo>
                      <a:cubicBezTo>
                        <a:pt x="27" y="13"/>
                        <a:pt x="27" y="12"/>
                        <a:pt x="27" y="12"/>
                      </a:cubicBezTo>
                      <a:cubicBezTo>
                        <a:pt x="27" y="12"/>
                        <a:pt x="27" y="12"/>
                        <a:pt x="27" y="12"/>
                      </a:cubicBezTo>
                      <a:close/>
                      <a:moveTo>
                        <a:pt x="27" y="13"/>
                      </a:moveTo>
                      <a:cubicBezTo>
                        <a:pt x="27" y="13"/>
                        <a:pt x="27" y="14"/>
                        <a:pt x="27" y="14"/>
                      </a:cubicBezTo>
                      <a:cubicBezTo>
                        <a:pt x="27" y="14"/>
                        <a:pt x="27" y="14"/>
                        <a:pt x="27" y="14"/>
                      </a:cubicBezTo>
                      <a:cubicBezTo>
                        <a:pt x="27" y="13"/>
                        <a:pt x="27" y="13"/>
                        <a:pt x="27" y="13"/>
                      </a:cubicBezTo>
                      <a:close/>
                      <a:moveTo>
                        <a:pt x="24" y="16"/>
                      </a:moveTo>
                      <a:cubicBezTo>
                        <a:pt x="24" y="15"/>
                        <a:pt x="24" y="15"/>
                        <a:pt x="24" y="14"/>
                      </a:cubicBezTo>
                      <a:cubicBezTo>
                        <a:pt x="24" y="14"/>
                        <a:pt x="23" y="13"/>
                        <a:pt x="23" y="13"/>
                      </a:cubicBezTo>
                      <a:cubicBezTo>
                        <a:pt x="24" y="13"/>
                        <a:pt x="24" y="12"/>
                        <a:pt x="24" y="11"/>
                      </a:cubicBezTo>
                      <a:cubicBezTo>
                        <a:pt x="24" y="11"/>
                        <a:pt x="25" y="11"/>
                        <a:pt x="25" y="11"/>
                      </a:cubicBezTo>
                      <a:cubicBezTo>
                        <a:pt x="25" y="12"/>
                        <a:pt x="25" y="12"/>
                        <a:pt x="24" y="12"/>
                      </a:cubicBezTo>
                      <a:cubicBezTo>
                        <a:pt x="25" y="12"/>
                        <a:pt x="25" y="13"/>
                        <a:pt x="25" y="13"/>
                      </a:cubicBezTo>
                      <a:cubicBezTo>
                        <a:pt x="25" y="13"/>
                        <a:pt x="25" y="13"/>
                        <a:pt x="25" y="13"/>
                      </a:cubicBezTo>
                      <a:cubicBezTo>
                        <a:pt x="25" y="14"/>
                        <a:pt x="25" y="14"/>
                        <a:pt x="26" y="14"/>
                      </a:cubicBezTo>
                      <a:cubicBezTo>
                        <a:pt x="26" y="14"/>
                        <a:pt x="26" y="13"/>
                        <a:pt x="26" y="13"/>
                      </a:cubicBezTo>
                      <a:cubicBezTo>
                        <a:pt x="26" y="13"/>
                        <a:pt x="27" y="14"/>
                        <a:pt x="26" y="14"/>
                      </a:cubicBezTo>
                      <a:cubicBezTo>
                        <a:pt x="27" y="14"/>
                        <a:pt x="27" y="14"/>
                        <a:pt x="28" y="15"/>
                      </a:cubicBezTo>
                      <a:cubicBezTo>
                        <a:pt x="28" y="16"/>
                        <a:pt x="27" y="15"/>
                        <a:pt x="28" y="16"/>
                      </a:cubicBezTo>
                      <a:cubicBezTo>
                        <a:pt x="27" y="16"/>
                        <a:pt x="27" y="16"/>
                        <a:pt x="27" y="16"/>
                      </a:cubicBezTo>
                      <a:cubicBezTo>
                        <a:pt x="27" y="17"/>
                        <a:pt x="27" y="17"/>
                        <a:pt x="27" y="17"/>
                      </a:cubicBezTo>
                      <a:cubicBezTo>
                        <a:pt x="28" y="17"/>
                        <a:pt x="28" y="18"/>
                        <a:pt x="28" y="17"/>
                      </a:cubicBezTo>
                      <a:cubicBezTo>
                        <a:pt x="29" y="18"/>
                        <a:pt x="28" y="18"/>
                        <a:pt x="28" y="19"/>
                      </a:cubicBezTo>
                      <a:cubicBezTo>
                        <a:pt x="28" y="19"/>
                        <a:pt x="28" y="19"/>
                        <a:pt x="28" y="20"/>
                      </a:cubicBezTo>
                      <a:cubicBezTo>
                        <a:pt x="29" y="20"/>
                        <a:pt x="29" y="19"/>
                        <a:pt x="29" y="19"/>
                      </a:cubicBezTo>
                      <a:cubicBezTo>
                        <a:pt x="29" y="19"/>
                        <a:pt x="29" y="19"/>
                        <a:pt x="29" y="19"/>
                      </a:cubicBezTo>
                      <a:cubicBezTo>
                        <a:pt x="29" y="20"/>
                        <a:pt x="29" y="19"/>
                        <a:pt x="29" y="20"/>
                      </a:cubicBezTo>
                      <a:cubicBezTo>
                        <a:pt x="29" y="20"/>
                        <a:pt x="29" y="20"/>
                        <a:pt x="29" y="21"/>
                      </a:cubicBezTo>
                      <a:cubicBezTo>
                        <a:pt x="29" y="21"/>
                        <a:pt x="29" y="20"/>
                        <a:pt x="29" y="20"/>
                      </a:cubicBezTo>
                      <a:cubicBezTo>
                        <a:pt x="28" y="20"/>
                        <a:pt x="27" y="20"/>
                        <a:pt x="27" y="21"/>
                      </a:cubicBezTo>
                      <a:cubicBezTo>
                        <a:pt x="27" y="21"/>
                        <a:pt x="27" y="21"/>
                        <a:pt x="27" y="21"/>
                      </a:cubicBezTo>
                      <a:cubicBezTo>
                        <a:pt x="27" y="20"/>
                        <a:pt x="27" y="20"/>
                        <a:pt x="27" y="20"/>
                      </a:cubicBezTo>
                      <a:cubicBezTo>
                        <a:pt x="27" y="20"/>
                        <a:pt x="27" y="19"/>
                        <a:pt x="27" y="19"/>
                      </a:cubicBezTo>
                      <a:cubicBezTo>
                        <a:pt x="27" y="19"/>
                        <a:pt x="27" y="19"/>
                        <a:pt x="26" y="19"/>
                      </a:cubicBezTo>
                      <a:cubicBezTo>
                        <a:pt x="26" y="19"/>
                        <a:pt x="26" y="19"/>
                        <a:pt x="26" y="18"/>
                      </a:cubicBezTo>
                      <a:cubicBezTo>
                        <a:pt x="26" y="18"/>
                        <a:pt x="26" y="19"/>
                        <a:pt x="25" y="19"/>
                      </a:cubicBezTo>
                      <a:cubicBezTo>
                        <a:pt x="25" y="18"/>
                        <a:pt x="25" y="19"/>
                        <a:pt x="25" y="19"/>
                      </a:cubicBezTo>
                      <a:cubicBezTo>
                        <a:pt x="24" y="18"/>
                        <a:pt x="25" y="18"/>
                        <a:pt x="25" y="17"/>
                      </a:cubicBezTo>
                      <a:cubicBezTo>
                        <a:pt x="25" y="17"/>
                        <a:pt x="25" y="18"/>
                        <a:pt x="26" y="18"/>
                      </a:cubicBezTo>
                      <a:cubicBezTo>
                        <a:pt x="26" y="18"/>
                        <a:pt x="25" y="16"/>
                        <a:pt x="25" y="16"/>
                      </a:cubicBezTo>
                      <a:cubicBezTo>
                        <a:pt x="24" y="16"/>
                        <a:pt x="23" y="19"/>
                        <a:pt x="25" y="21"/>
                      </a:cubicBezTo>
                      <a:cubicBezTo>
                        <a:pt x="24" y="21"/>
                        <a:pt x="24" y="20"/>
                        <a:pt x="24" y="20"/>
                      </a:cubicBezTo>
                      <a:cubicBezTo>
                        <a:pt x="24" y="20"/>
                        <a:pt x="24" y="21"/>
                        <a:pt x="23" y="21"/>
                      </a:cubicBezTo>
                      <a:cubicBezTo>
                        <a:pt x="23" y="20"/>
                        <a:pt x="23" y="19"/>
                        <a:pt x="23" y="19"/>
                      </a:cubicBezTo>
                      <a:cubicBezTo>
                        <a:pt x="23" y="19"/>
                        <a:pt x="23" y="19"/>
                        <a:pt x="23" y="19"/>
                      </a:cubicBezTo>
                      <a:cubicBezTo>
                        <a:pt x="24" y="19"/>
                        <a:pt x="23" y="16"/>
                        <a:pt x="24" y="16"/>
                      </a:cubicBezTo>
                      <a:close/>
                      <a:moveTo>
                        <a:pt x="25" y="20"/>
                      </a:moveTo>
                      <a:cubicBezTo>
                        <a:pt x="25" y="20"/>
                        <a:pt x="25" y="20"/>
                        <a:pt x="25" y="20"/>
                      </a:cubicBezTo>
                      <a:cubicBezTo>
                        <a:pt x="25" y="20"/>
                        <a:pt x="25" y="21"/>
                        <a:pt x="25" y="21"/>
                      </a:cubicBezTo>
                      <a:cubicBezTo>
                        <a:pt x="25" y="21"/>
                        <a:pt x="25" y="20"/>
                        <a:pt x="25" y="20"/>
                      </a:cubicBezTo>
                      <a:close/>
                      <a:moveTo>
                        <a:pt x="25" y="22"/>
                      </a:moveTo>
                      <a:cubicBezTo>
                        <a:pt x="25" y="22"/>
                        <a:pt x="25" y="22"/>
                        <a:pt x="25" y="22"/>
                      </a:cubicBezTo>
                      <a:cubicBezTo>
                        <a:pt x="24" y="22"/>
                        <a:pt x="24" y="21"/>
                        <a:pt x="24" y="21"/>
                      </a:cubicBezTo>
                      <a:cubicBezTo>
                        <a:pt x="25" y="21"/>
                        <a:pt x="25" y="22"/>
                        <a:pt x="25" y="22"/>
                      </a:cubicBezTo>
                      <a:close/>
                      <a:moveTo>
                        <a:pt x="26" y="24"/>
                      </a:moveTo>
                      <a:cubicBezTo>
                        <a:pt x="26" y="24"/>
                        <a:pt x="25" y="23"/>
                        <a:pt x="25" y="23"/>
                      </a:cubicBezTo>
                      <a:cubicBezTo>
                        <a:pt x="26" y="23"/>
                        <a:pt x="26" y="23"/>
                        <a:pt x="26" y="24"/>
                      </a:cubicBezTo>
                      <a:close/>
                      <a:moveTo>
                        <a:pt x="23" y="17"/>
                      </a:moveTo>
                      <a:cubicBezTo>
                        <a:pt x="23" y="18"/>
                        <a:pt x="22" y="18"/>
                        <a:pt x="22" y="18"/>
                      </a:cubicBezTo>
                      <a:cubicBezTo>
                        <a:pt x="22" y="17"/>
                        <a:pt x="22" y="17"/>
                        <a:pt x="23" y="17"/>
                      </a:cubicBezTo>
                      <a:close/>
                      <a:moveTo>
                        <a:pt x="22" y="15"/>
                      </a:moveTo>
                      <a:cubicBezTo>
                        <a:pt x="22" y="15"/>
                        <a:pt x="22" y="15"/>
                        <a:pt x="22" y="15"/>
                      </a:cubicBezTo>
                      <a:cubicBezTo>
                        <a:pt x="22" y="15"/>
                        <a:pt x="22" y="15"/>
                        <a:pt x="22" y="15"/>
                      </a:cubicBezTo>
                      <a:cubicBezTo>
                        <a:pt x="22" y="15"/>
                        <a:pt x="22" y="15"/>
                        <a:pt x="22" y="15"/>
                      </a:cubicBezTo>
                      <a:close/>
                      <a:moveTo>
                        <a:pt x="20" y="10"/>
                      </a:moveTo>
                      <a:cubicBezTo>
                        <a:pt x="20" y="11"/>
                        <a:pt x="20" y="11"/>
                        <a:pt x="20" y="11"/>
                      </a:cubicBezTo>
                      <a:cubicBezTo>
                        <a:pt x="20" y="12"/>
                        <a:pt x="21" y="12"/>
                        <a:pt x="21" y="12"/>
                      </a:cubicBezTo>
                      <a:cubicBezTo>
                        <a:pt x="22" y="12"/>
                        <a:pt x="22" y="12"/>
                        <a:pt x="23" y="13"/>
                      </a:cubicBezTo>
                      <a:cubicBezTo>
                        <a:pt x="23" y="14"/>
                        <a:pt x="22" y="13"/>
                        <a:pt x="22" y="14"/>
                      </a:cubicBezTo>
                      <a:cubicBezTo>
                        <a:pt x="22" y="14"/>
                        <a:pt x="22" y="14"/>
                        <a:pt x="22" y="14"/>
                      </a:cubicBezTo>
                      <a:cubicBezTo>
                        <a:pt x="22" y="14"/>
                        <a:pt x="21" y="13"/>
                        <a:pt x="21" y="13"/>
                      </a:cubicBezTo>
                      <a:cubicBezTo>
                        <a:pt x="21" y="12"/>
                        <a:pt x="20" y="13"/>
                        <a:pt x="20" y="12"/>
                      </a:cubicBezTo>
                      <a:cubicBezTo>
                        <a:pt x="20" y="12"/>
                        <a:pt x="20" y="13"/>
                        <a:pt x="19" y="13"/>
                      </a:cubicBezTo>
                      <a:cubicBezTo>
                        <a:pt x="19" y="12"/>
                        <a:pt x="20" y="11"/>
                        <a:pt x="19" y="10"/>
                      </a:cubicBezTo>
                      <a:cubicBezTo>
                        <a:pt x="20" y="10"/>
                        <a:pt x="20" y="10"/>
                        <a:pt x="20" y="10"/>
                      </a:cubicBezTo>
                      <a:close/>
                      <a:moveTo>
                        <a:pt x="20" y="17"/>
                      </a:moveTo>
                      <a:cubicBezTo>
                        <a:pt x="20" y="17"/>
                        <a:pt x="20" y="17"/>
                        <a:pt x="20" y="17"/>
                      </a:cubicBezTo>
                      <a:cubicBezTo>
                        <a:pt x="20" y="18"/>
                        <a:pt x="21" y="18"/>
                        <a:pt x="21" y="18"/>
                      </a:cubicBezTo>
                      <a:cubicBezTo>
                        <a:pt x="21" y="18"/>
                        <a:pt x="21" y="18"/>
                        <a:pt x="21" y="18"/>
                      </a:cubicBezTo>
                      <a:cubicBezTo>
                        <a:pt x="20" y="18"/>
                        <a:pt x="20" y="18"/>
                        <a:pt x="20" y="18"/>
                      </a:cubicBezTo>
                      <a:cubicBezTo>
                        <a:pt x="20" y="17"/>
                        <a:pt x="20" y="18"/>
                        <a:pt x="20" y="17"/>
                      </a:cubicBezTo>
                      <a:close/>
                      <a:moveTo>
                        <a:pt x="20" y="17"/>
                      </a:moveTo>
                      <a:cubicBezTo>
                        <a:pt x="20" y="16"/>
                        <a:pt x="20" y="16"/>
                        <a:pt x="20" y="16"/>
                      </a:cubicBezTo>
                      <a:cubicBezTo>
                        <a:pt x="19" y="15"/>
                        <a:pt x="20" y="15"/>
                        <a:pt x="21" y="16"/>
                      </a:cubicBezTo>
                      <a:cubicBezTo>
                        <a:pt x="21" y="16"/>
                        <a:pt x="20" y="16"/>
                        <a:pt x="20" y="17"/>
                      </a:cubicBezTo>
                      <a:close/>
                      <a:moveTo>
                        <a:pt x="20" y="14"/>
                      </a:moveTo>
                      <a:cubicBezTo>
                        <a:pt x="20" y="14"/>
                        <a:pt x="20" y="13"/>
                        <a:pt x="20" y="13"/>
                      </a:cubicBezTo>
                      <a:cubicBezTo>
                        <a:pt x="20" y="13"/>
                        <a:pt x="21" y="15"/>
                        <a:pt x="20" y="14"/>
                      </a:cubicBezTo>
                      <a:close/>
                      <a:moveTo>
                        <a:pt x="19" y="15"/>
                      </a:moveTo>
                      <a:cubicBezTo>
                        <a:pt x="19" y="15"/>
                        <a:pt x="19" y="15"/>
                        <a:pt x="19" y="15"/>
                      </a:cubicBezTo>
                      <a:cubicBezTo>
                        <a:pt x="19" y="15"/>
                        <a:pt x="19" y="15"/>
                        <a:pt x="19" y="15"/>
                      </a:cubicBezTo>
                      <a:close/>
                      <a:moveTo>
                        <a:pt x="18" y="9"/>
                      </a:moveTo>
                      <a:cubicBezTo>
                        <a:pt x="19" y="9"/>
                        <a:pt x="19" y="9"/>
                        <a:pt x="20" y="9"/>
                      </a:cubicBezTo>
                      <a:cubicBezTo>
                        <a:pt x="19" y="10"/>
                        <a:pt x="19" y="10"/>
                        <a:pt x="19" y="10"/>
                      </a:cubicBezTo>
                      <a:cubicBezTo>
                        <a:pt x="19" y="9"/>
                        <a:pt x="18" y="9"/>
                        <a:pt x="18" y="9"/>
                      </a:cubicBezTo>
                      <a:close/>
                      <a:moveTo>
                        <a:pt x="18" y="9"/>
                      </a:moveTo>
                      <a:cubicBezTo>
                        <a:pt x="18" y="9"/>
                        <a:pt x="18" y="9"/>
                        <a:pt x="18" y="9"/>
                      </a:cubicBezTo>
                      <a:cubicBezTo>
                        <a:pt x="17" y="9"/>
                        <a:pt x="17" y="9"/>
                        <a:pt x="17" y="8"/>
                      </a:cubicBezTo>
                      <a:cubicBezTo>
                        <a:pt x="18" y="8"/>
                        <a:pt x="18" y="9"/>
                        <a:pt x="18" y="9"/>
                      </a:cubicBezTo>
                      <a:close/>
                      <a:moveTo>
                        <a:pt x="17" y="13"/>
                      </a:moveTo>
                      <a:cubicBezTo>
                        <a:pt x="17" y="13"/>
                        <a:pt x="17" y="13"/>
                        <a:pt x="17" y="13"/>
                      </a:cubicBezTo>
                      <a:cubicBezTo>
                        <a:pt x="18" y="12"/>
                        <a:pt x="19" y="12"/>
                        <a:pt x="19" y="13"/>
                      </a:cubicBezTo>
                      <a:cubicBezTo>
                        <a:pt x="18" y="13"/>
                        <a:pt x="18" y="14"/>
                        <a:pt x="18" y="15"/>
                      </a:cubicBezTo>
                      <a:cubicBezTo>
                        <a:pt x="18" y="15"/>
                        <a:pt x="18" y="15"/>
                        <a:pt x="18" y="15"/>
                      </a:cubicBezTo>
                      <a:cubicBezTo>
                        <a:pt x="17" y="14"/>
                        <a:pt x="17" y="14"/>
                        <a:pt x="17" y="14"/>
                      </a:cubicBezTo>
                      <a:cubicBezTo>
                        <a:pt x="17" y="13"/>
                        <a:pt x="17" y="13"/>
                        <a:pt x="17" y="13"/>
                      </a:cubicBezTo>
                      <a:close/>
                      <a:moveTo>
                        <a:pt x="17" y="13"/>
                      </a:moveTo>
                      <a:cubicBezTo>
                        <a:pt x="17" y="14"/>
                        <a:pt x="17" y="14"/>
                        <a:pt x="17" y="14"/>
                      </a:cubicBezTo>
                      <a:cubicBezTo>
                        <a:pt x="17" y="14"/>
                        <a:pt x="17" y="14"/>
                        <a:pt x="17" y="15"/>
                      </a:cubicBezTo>
                      <a:cubicBezTo>
                        <a:pt x="16" y="14"/>
                        <a:pt x="16" y="14"/>
                        <a:pt x="17" y="13"/>
                      </a:cubicBezTo>
                      <a:close/>
                      <a:moveTo>
                        <a:pt x="14" y="12"/>
                      </a:moveTo>
                      <a:cubicBezTo>
                        <a:pt x="15" y="12"/>
                        <a:pt x="15" y="13"/>
                        <a:pt x="15" y="13"/>
                      </a:cubicBezTo>
                      <a:cubicBezTo>
                        <a:pt x="15" y="13"/>
                        <a:pt x="15" y="13"/>
                        <a:pt x="14" y="12"/>
                      </a:cubicBezTo>
                      <a:cubicBezTo>
                        <a:pt x="14" y="12"/>
                        <a:pt x="14" y="12"/>
                        <a:pt x="14" y="12"/>
                      </a:cubicBezTo>
                      <a:close/>
                      <a:moveTo>
                        <a:pt x="14" y="15"/>
                      </a:moveTo>
                      <a:cubicBezTo>
                        <a:pt x="14" y="15"/>
                        <a:pt x="14" y="15"/>
                        <a:pt x="14" y="15"/>
                      </a:cubicBezTo>
                      <a:cubicBezTo>
                        <a:pt x="14" y="15"/>
                        <a:pt x="13" y="15"/>
                        <a:pt x="14" y="15"/>
                      </a:cubicBezTo>
                      <a:cubicBezTo>
                        <a:pt x="14" y="15"/>
                        <a:pt x="14" y="15"/>
                        <a:pt x="14" y="15"/>
                      </a:cubicBezTo>
                      <a:close/>
                      <a:moveTo>
                        <a:pt x="14" y="12"/>
                      </a:moveTo>
                      <a:cubicBezTo>
                        <a:pt x="14" y="12"/>
                        <a:pt x="14" y="12"/>
                        <a:pt x="14" y="12"/>
                      </a:cubicBezTo>
                      <a:cubicBezTo>
                        <a:pt x="13" y="11"/>
                        <a:pt x="14" y="10"/>
                        <a:pt x="14" y="12"/>
                      </a:cubicBezTo>
                      <a:close/>
                      <a:moveTo>
                        <a:pt x="13" y="13"/>
                      </a:moveTo>
                      <a:cubicBezTo>
                        <a:pt x="14" y="14"/>
                        <a:pt x="13" y="14"/>
                        <a:pt x="13" y="14"/>
                      </a:cubicBezTo>
                      <a:cubicBezTo>
                        <a:pt x="12" y="14"/>
                        <a:pt x="12" y="14"/>
                        <a:pt x="12" y="14"/>
                      </a:cubicBezTo>
                      <a:cubicBezTo>
                        <a:pt x="13" y="13"/>
                        <a:pt x="13" y="13"/>
                        <a:pt x="13" y="13"/>
                      </a:cubicBezTo>
                      <a:close/>
                      <a:moveTo>
                        <a:pt x="12" y="16"/>
                      </a:moveTo>
                      <a:cubicBezTo>
                        <a:pt x="12" y="16"/>
                        <a:pt x="12" y="16"/>
                        <a:pt x="12" y="16"/>
                      </a:cubicBezTo>
                      <a:cubicBezTo>
                        <a:pt x="12" y="16"/>
                        <a:pt x="12" y="17"/>
                        <a:pt x="12" y="16"/>
                      </a:cubicBezTo>
                      <a:close/>
                      <a:moveTo>
                        <a:pt x="12" y="9"/>
                      </a:moveTo>
                      <a:cubicBezTo>
                        <a:pt x="12" y="10"/>
                        <a:pt x="12" y="9"/>
                        <a:pt x="12" y="10"/>
                      </a:cubicBezTo>
                      <a:cubicBezTo>
                        <a:pt x="10" y="9"/>
                        <a:pt x="11" y="8"/>
                        <a:pt x="12" y="9"/>
                      </a:cubicBezTo>
                      <a:close/>
                      <a:moveTo>
                        <a:pt x="11" y="12"/>
                      </a:moveTo>
                      <a:cubicBezTo>
                        <a:pt x="12" y="12"/>
                        <a:pt x="12" y="13"/>
                        <a:pt x="12" y="13"/>
                      </a:cubicBezTo>
                      <a:cubicBezTo>
                        <a:pt x="11" y="13"/>
                        <a:pt x="11" y="13"/>
                        <a:pt x="11" y="13"/>
                      </a:cubicBezTo>
                      <a:cubicBezTo>
                        <a:pt x="11" y="12"/>
                        <a:pt x="11" y="12"/>
                        <a:pt x="11" y="12"/>
                      </a:cubicBezTo>
                      <a:close/>
                      <a:moveTo>
                        <a:pt x="11" y="16"/>
                      </a:moveTo>
                      <a:cubicBezTo>
                        <a:pt x="11" y="16"/>
                        <a:pt x="11" y="16"/>
                        <a:pt x="11" y="16"/>
                      </a:cubicBezTo>
                      <a:cubicBezTo>
                        <a:pt x="11" y="16"/>
                        <a:pt x="12" y="16"/>
                        <a:pt x="11" y="16"/>
                      </a:cubicBezTo>
                      <a:close/>
                      <a:moveTo>
                        <a:pt x="8" y="4"/>
                      </a:moveTo>
                      <a:cubicBezTo>
                        <a:pt x="8" y="4"/>
                        <a:pt x="8" y="5"/>
                        <a:pt x="8" y="5"/>
                      </a:cubicBezTo>
                      <a:cubicBezTo>
                        <a:pt x="8" y="5"/>
                        <a:pt x="7" y="5"/>
                        <a:pt x="8" y="4"/>
                      </a:cubicBezTo>
                      <a:close/>
                      <a:moveTo>
                        <a:pt x="8" y="6"/>
                      </a:moveTo>
                      <a:cubicBezTo>
                        <a:pt x="8" y="6"/>
                        <a:pt x="8" y="6"/>
                        <a:pt x="8" y="6"/>
                      </a:cubicBezTo>
                      <a:cubicBezTo>
                        <a:pt x="8" y="6"/>
                        <a:pt x="8" y="6"/>
                        <a:pt x="8" y="5"/>
                      </a:cubicBezTo>
                      <a:cubicBezTo>
                        <a:pt x="8" y="5"/>
                        <a:pt x="8" y="6"/>
                        <a:pt x="8" y="5"/>
                      </a:cubicBezTo>
                      <a:cubicBezTo>
                        <a:pt x="8" y="5"/>
                        <a:pt x="8" y="5"/>
                        <a:pt x="9" y="4"/>
                      </a:cubicBezTo>
                      <a:cubicBezTo>
                        <a:pt x="9" y="5"/>
                        <a:pt x="9" y="5"/>
                        <a:pt x="9" y="6"/>
                      </a:cubicBezTo>
                      <a:cubicBezTo>
                        <a:pt x="9" y="6"/>
                        <a:pt x="8" y="6"/>
                        <a:pt x="9" y="6"/>
                      </a:cubicBezTo>
                      <a:cubicBezTo>
                        <a:pt x="9" y="6"/>
                        <a:pt x="9" y="6"/>
                        <a:pt x="10" y="6"/>
                      </a:cubicBezTo>
                      <a:cubicBezTo>
                        <a:pt x="10" y="5"/>
                        <a:pt x="10" y="5"/>
                        <a:pt x="10" y="5"/>
                      </a:cubicBezTo>
                      <a:cubicBezTo>
                        <a:pt x="10" y="5"/>
                        <a:pt x="10" y="5"/>
                        <a:pt x="11" y="5"/>
                      </a:cubicBezTo>
                      <a:cubicBezTo>
                        <a:pt x="11" y="6"/>
                        <a:pt x="11" y="7"/>
                        <a:pt x="11" y="7"/>
                      </a:cubicBezTo>
                      <a:cubicBezTo>
                        <a:pt x="10" y="7"/>
                        <a:pt x="9" y="7"/>
                        <a:pt x="9" y="7"/>
                      </a:cubicBezTo>
                      <a:cubicBezTo>
                        <a:pt x="9" y="7"/>
                        <a:pt x="9" y="7"/>
                        <a:pt x="9" y="7"/>
                      </a:cubicBezTo>
                      <a:cubicBezTo>
                        <a:pt x="9" y="8"/>
                        <a:pt x="9" y="7"/>
                        <a:pt x="10" y="7"/>
                      </a:cubicBezTo>
                      <a:cubicBezTo>
                        <a:pt x="10" y="8"/>
                        <a:pt x="10" y="8"/>
                        <a:pt x="11" y="9"/>
                      </a:cubicBezTo>
                      <a:cubicBezTo>
                        <a:pt x="11" y="10"/>
                        <a:pt x="10" y="10"/>
                        <a:pt x="10" y="11"/>
                      </a:cubicBezTo>
                      <a:cubicBezTo>
                        <a:pt x="10" y="11"/>
                        <a:pt x="10" y="11"/>
                        <a:pt x="10" y="11"/>
                      </a:cubicBezTo>
                      <a:cubicBezTo>
                        <a:pt x="11" y="13"/>
                        <a:pt x="10" y="13"/>
                        <a:pt x="10" y="14"/>
                      </a:cubicBezTo>
                      <a:cubicBezTo>
                        <a:pt x="10" y="14"/>
                        <a:pt x="10" y="14"/>
                        <a:pt x="10" y="13"/>
                      </a:cubicBezTo>
                      <a:cubicBezTo>
                        <a:pt x="10" y="13"/>
                        <a:pt x="10" y="13"/>
                        <a:pt x="10" y="12"/>
                      </a:cubicBezTo>
                      <a:cubicBezTo>
                        <a:pt x="10" y="12"/>
                        <a:pt x="9" y="12"/>
                        <a:pt x="9" y="12"/>
                      </a:cubicBezTo>
                      <a:cubicBezTo>
                        <a:pt x="10" y="12"/>
                        <a:pt x="10" y="11"/>
                        <a:pt x="10" y="10"/>
                      </a:cubicBezTo>
                      <a:cubicBezTo>
                        <a:pt x="9" y="10"/>
                        <a:pt x="9" y="11"/>
                        <a:pt x="9" y="11"/>
                      </a:cubicBezTo>
                      <a:cubicBezTo>
                        <a:pt x="8" y="11"/>
                        <a:pt x="8" y="11"/>
                        <a:pt x="8" y="11"/>
                      </a:cubicBezTo>
                      <a:cubicBezTo>
                        <a:pt x="7" y="10"/>
                        <a:pt x="8" y="10"/>
                        <a:pt x="8" y="9"/>
                      </a:cubicBezTo>
                      <a:cubicBezTo>
                        <a:pt x="8" y="9"/>
                        <a:pt x="8" y="9"/>
                        <a:pt x="8" y="9"/>
                      </a:cubicBezTo>
                      <a:cubicBezTo>
                        <a:pt x="8" y="8"/>
                        <a:pt x="7" y="8"/>
                        <a:pt x="7" y="8"/>
                      </a:cubicBezTo>
                      <a:cubicBezTo>
                        <a:pt x="7" y="7"/>
                        <a:pt x="7" y="7"/>
                        <a:pt x="7" y="7"/>
                      </a:cubicBezTo>
                      <a:cubicBezTo>
                        <a:pt x="8" y="7"/>
                        <a:pt x="7" y="6"/>
                        <a:pt x="8" y="6"/>
                      </a:cubicBezTo>
                      <a:close/>
                      <a:moveTo>
                        <a:pt x="8" y="35"/>
                      </a:moveTo>
                      <a:cubicBezTo>
                        <a:pt x="9" y="35"/>
                        <a:pt x="8" y="35"/>
                        <a:pt x="8" y="34"/>
                      </a:cubicBezTo>
                      <a:cubicBezTo>
                        <a:pt x="8" y="34"/>
                        <a:pt x="8" y="34"/>
                        <a:pt x="8" y="35"/>
                      </a:cubicBezTo>
                      <a:close/>
                      <a:moveTo>
                        <a:pt x="8" y="32"/>
                      </a:moveTo>
                      <a:cubicBezTo>
                        <a:pt x="8" y="32"/>
                        <a:pt x="8" y="32"/>
                        <a:pt x="8" y="32"/>
                      </a:cubicBezTo>
                      <a:cubicBezTo>
                        <a:pt x="8" y="33"/>
                        <a:pt x="8" y="32"/>
                        <a:pt x="8" y="32"/>
                      </a:cubicBezTo>
                      <a:close/>
                      <a:moveTo>
                        <a:pt x="7" y="14"/>
                      </a:moveTo>
                      <a:cubicBezTo>
                        <a:pt x="7" y="14"/>
                        <a:pt x="7" y="13"/>
                        <a:pt x="7" y="13"/>
                      </a:cubicBezTo>
                      <a:cubicBezTo>
                        <a:pt x="7" y="13"/>
                        <a:pt x="7" y="13"/>
                        <a:pt x="7" y="13"/>
                      </a:cubicBezTo>
                      <a:cubicBezTo>
                        <a:pt x="8" y="13"/>
                        <a:pt x="8" y="13"/>
                        <a:pt x="8" y="13"/>
                      </a:cubicBezTo>
                      <a:cubicBezTo>
                        <a:pt x="8" y="13"/>
                        <a:pt x="8" y="13"/>
                        <a:pt x="8" y="14"/>
                      </a:cubicBezTo>
                      <a:cubicBezTo>
                        <a:pt x="9" y="14"/>
                        <a:pt x="9" y="14"/>
                        <a:pt x="9" y="14"/>
                      </a:cubicBezTo>
                      <a:cubicBezTo>
                        <a:pt x="9" y="14"/>
                        <a:pt x="10" y="15"/>
                        <a:pt x="9" y="15"/>
                      </a:cubicBezTo>
                      <a:cubicBezTo>
                        <a:pt x="9" y="15"/>
                        <a:pt x="8" y="14"/>
                        <a:pt x="7" y="14"/>
                      </a:cubicBezTo>
                      <a:close/>
                      <a:moveTo>
                        <a:pt x="7" y="11"/>
                      </a:moveTo>
                      <a:cubicBezTo>
                        <a:pt x="6" y="10"/>
                        <a:pt x="7" y="10"/>
                        <a:pt x="7" y="10"/>
                      </a:cubicBezTo>
                      <a:cubicBezTo>
                        <a:pt x="7" y="11"/>
                        <a:pt x="7" y="11"/>
                        <a:pt x="7" y="11"/>
                      </a:cubicBezTo>
                      <a:close/>
                      <a:moveTo>
                        <a:pt x="8" y="12"/>
                      </a:moveTo>
                      <a:cubicBezTo>
                        <a:pt x="9" y="12"/>
                        <a:pt x="9" y="13"/>
                        <a:pt x="9" y="13"/>
                      </a:cubicBezTo>
                      <a:cubicBezTo>
                        <a:pt x="9" y="13"/>
                        <a:pt x="9" y="13"/>
                        <a:pt x="9" y="13"/>
                      </a:cubicBezTo>
                      <a:cubicBezTo>
                        <a:pt x="8" y="13"/>
                        <a:pt x="8" y="12"/>
                        <a:pt x="8" y="12"/>
                      </a:cubicBezTo>
                      <a:close/>
                      <a:moveTo>
                        <a:pt x="9" y="15"/>
                      </a:moveTo>
                      <a:cubicBezTo>
                        <a:pt x="9" y="15"/>
                        <a:pt x="9" y="16"/>
                        <a:pt x="10" y="16"/>
                      </a:cubicBezTo>
                      <a:cubicBezTo>
                        <a:pt x="10" y="16"/>
                        <a:pt x="10" y="16"/>
                        <a:pt x="10" y="16"/>
                      </a:cubicBezTo>
                      <a:cubicBezTo>
                        <a:pt x="9" y="16"/>
                        <a:pt x="9" y="16"/>
                        <a:pt x="9" y="15"/>
                      </a:cubicBezTo>
                      <a:close/>
                      <a:moveTo>
                        <a:pt x="9" y="34"/>
                      </a:moveTo>
                      <a:cubicBezTo>
                        <a:pt x="9" y="34"/>
                        <a:pt x="9" y="34"/>
                        <a:pt x="9" y="34"/>
                      </a:cubicBezTo>
                      <a:cubicBezTo>
                        <a:pt x="9" y="34"/>
                        <a:pt x="9" y="34"/>
                        <a:pt x="9" y="34"/>
                      </a:cubicBezTo>
                      <a:cubicBezTo>
                        <a:pt x="9" y="34"/>
                        <a:pt x="9" y="34"/>
                        <a:pt x="9" y="34"/>
                      </a:cubicBezTo>
                      <a:close/>
                      <a:moveTo>
                        <a:pt x="10" y="15"/>
                      </a:moveTo>
                      <a:cubicBezTo>
                        <a:pt x="10" y="16"/>
                        <a:pt x="10" y="16"/>
                        <a:pt x="10" y="15"/>
                      </a:cubicBezTo>
                      <a:cubicBezTo>
                        <a:pt x="10" y="15"/>
                        <a:pt x="10" y="15"/>
                        <a:pt x="10" y="15"/>
                      </a:cubicBezTo>
                      <a:close/>
                      <a:moveTo>
                        <a:pt x="10" y="38"/>
                      </a:moveTo>
                      <a:cubicBezTo>
                        <a:pt x="10" y="39"/>
                        <a:pt x="9" y="38"/>
                        <a:pt x="9" y="39"/>
                      </a:cubicBezTo>
                      <a:cubicBezTo>
                        <a:pt x="9" y="39"/>
                        <a:pt x="9" y="38"/>
                        <a:pt x="9" y="38"/>
                      </a:cubicBezTo>
                      <a:cubicBezTo>
                        <a:pt x="9" y="38"/>
                        <a:pt x="10" y="38"/>
                        <a:pt x="10" y="38"/>
                      </a:cubicBezTo>
                      <a:close/>
                      <a:moveTo>
                        <a:pt x="7" y="9"/>
                      </a:moveTo>
                      <a:cubicBezTo>
                        <a:pt x="7" y="9"/>
                        <a:pt x="7" y="10"/>
                        <a:pt x="7" y="10"/>
                      </a:cubicBezTo>
                      <a:cubicBezTo>
                        <a:pt x="7" y="10"/>
                        <a:pt x="7" y="10"/>
                        <a:pt x="7" y="10"/>
                      </a:cubicBezTo>
                      <a:cubicBezTo>
                        <a:pt x="7" y="10"/>
                        <a:pt x="6" y="10"/>
                        <a:pt x="7" y="10"/>
                      </a:cubicBezTo>
                      <a:cubicBezTo>
                        <a:pt x="6" y="9"/>
                        <a:pt x="7" y="9"/>
                        <a:pt x="7" y="9"/>
                      </a:cubicBezTo>
                      <a:close/>
                      <a:moveTo>
                        <a:pt x="7" y="12"/>
                      </a:moveTo>
                      <a:cubicBezTo>
                        <a:pt x="7" y="12"/>
                        <a:pt x="6" y="12"/>
                        <a:pt x="6" y="11"/>
                      </a:cubicBezTo>
                      <a:cubicBezTo>
                        <a:pt x="6" y="10"/>
                        <a:pt x="7" y="11"/>
                        <a:pt x="7" y="12"/>
                      </a:cubicBezTo>
                      <a:close/>
                      <a:moveTo>
                        <a:pt x="6" y="12"/>
                      </a:moveTo>
                      <a:cubicBezTo>
                        <a:pt x="6" y="13"/>
                        <a:pt x="5" y="13"/>
                        <a:pt x="4" y="13"/>
                      </a:cubicBezTo>
                      <a:cubicBezTo>
                        <a:pt x="5" y="12"/>
                        <a:pt x="5" y="12"/>
                        <a:pt x="6" y="12"/>
                      </a:cubicBezTo>
                      <a:close/>
                      <a:moveTo>
                        <a:pt x="5" y="14"/>
                      </a:moveTo>
                      <a:cubicBezTo>
                        <a:pt x="5" y="14"/>
                        <a:pt x="5" y="14"/>
                        <a:pt x="5" y="14"/>
                      </a:cubicBezTo>
                      <a:cubicBezTo>
                        <a:pt x="5" y="14"/>
                        <a:pt x="4" y="14"/>
                        <a:pt x="4" y="13"/>
                      </a:cubicBezTo>
                      <a:cubicBezTo>
                        <a:pt x="5" y="13"/>
                        <a:pt x="5" y="13"/>
                        <a:pt x="5" y="14"/>
                      </a:cubicBezTo>
                      <a:close/>
                      <a:moveTo>
                        <a:pt x="4" y="23"/>
                      </a:moveTo>
                      <a:cubicBezTo>
                        <a:pt x="5" y="23"/>
                        <a:pt x="5" y="23"/>
                        <a:pt x="4" y="23"/>
                      </a:cubicBezTo>
                      <a:cubicBezTo>
                        <a:pt x="4" y="23"/>
                        <a:pt x="4" y="23"/>
                        <a:pt x="4" y="23"/>
                      </a:cubicBezTo>
                      <a:close/>
                      <a:moveTo>
                        <a:pt x="5" y="24"/>
                      </a:moveTo>
                      <a:cubicBezTo>
                        <a:pt x="4" y="24"/>
                        <a:pt x="4" y="24"/>
                        <a:pt x="4" y="24"/>
                      </a:cubicBezTo>
                      <a:cubicBezTo>
                        <a:pt x="4" y="24"/>
                        <a:pt x="5" y="24"/>
                        <a:pt x="5" y="24"/>
                      </a:cubicBezTo>
                      <a:close/>
                      <a:moveTo>
                        <a:pt x="3" y="33"/>
                      </a:moveTo>
                      <a:cubicBezTo>
                        <a:pt x="3" y="33"/>
                        <a:pt x="3" y="33"/>
                        <a:pt x="3" y="33"/>
                      </a:cubicBezTo>
                      <a:cubicBezTo>
                        <a:pt x="3" y="33"/>
                        <a:pt x="3" y="33"/>
                        <a:pt x="3" y="33"/>
                      </a:cubicBezTo>
                      <a:cubicBezTo>
                        <a:pt x="3" y="32"/>
                        <a:pt x="2" y="32"/>
                        <a:pt x="2" y="32"/>
                      </a:cubicBezTo>
                      <a:cubicBezTo>
                        <a:pt x="3" y="31"/>
                        <a:pt x="2" y="30"/>
                        <a:pt x="2" y="30"/>
                      </a:cubicBezTo>
                      <a:cubicBezTo>
                        <a:pt x="3" y="30"/>
                        <a:pt x="3" y="30"/>
                        <a:pt x="3" y="31"/>
                      </a:cubicBezTo>
                      <a:cubicBezTo>
                        <a:pt x="3" y="31"/>
                        <a:pt x="3" y="31"/>
                        <a:pt x="3" y="31"/>
                      </a:cubicBezTo>
                      <a:cubicBezTo>
                        <a:pt x="3" y="31"/>
                        <a:pt x="3" y="32"/>
                        <a:pt x="3" y="32"/>
                      </a:cubicBezTo>
                      <a:cubicBezTo>
                        <a:pt x="3" y="32"/>
                        <a:pt x="3" y="31"/>
                        <a:pt x="4" y="32"/>
                      </a:cubicBezTo>
                      <a:cubicBezTo>
                        <a:pt x="4" y="32"/>
                        <a:pt x="3" y="33"/>
                        <a:pt x="3" y="33"/>
                      </a:cubicBezTo>
                      <a:close/>
                      <a:moveTo>
                        <a:pt x="3" y="29"/>
                      </a:moveTo>
                      <a:cubicBezTo>
                        <a:pt x="3" y="29"/>
                        <a:pt x="3" y="29"/>
                        <a:pt x="3" y="29"/>
                      </a:cubicBezTo>
                      <a:cubicBezTo>
                        <a:pt x="3" y="29"/>
                        <a:pt x="3" y="30"/>
                        <a:pt x="3" y="30"/>
                      </a:cubicBezTo>
                      <a:cubicBezTo>
                        <a:pt x="3" y="30"/>
                        <a:pt x="3" y="29"/>
                        <a:pt x="3" y="29"/>
                      </a:cubicBezTo>
                      <a:close/>
                      <a:moveTo>
                        <a:pt x="4" y="33"/>
                      </a:moveTo>
                      <a:cubicBezTo>
                        <a:pt x="4" y="33"/>
                        <a:pt x="4" y="33"/>
                        <a:pt x="4" y="34"/>
                      </a:cubicBezTo>
                      <a:cubicBezTo>
                        <a:pt x="4" y="33"/>
                        <a:pt x="4" y="33"/>
                        <a:pt x="4" y="33"/>
                      </a:cubicBezTo>
                      <a:cubicBezTo>
                        <a:pt x="4" y="33"/>
                        <a:pt x="4" y="33"/>
                        <a:pt x="4" y="33"/>
                      </a:cubicBezTo>
                      <a:close/>
                      <a:moveTo>
                        <a:pt x="4" y="31"/>
                      </a:moveTo>
                      <a:cubicBezTo>
                        <a:pt x="4" y="31"/>
                        <a:pt x="4" y="31"/>
                        <a:pt x="4" y="31"/>
                      </a:cubicBezTo>
                      <a:cubicBezTo>
                        <a:pt x="4" y="31"/>
                        <a:pt x="4" y="31"/>
                        <a:pt x="4" y="31"/>
                      </a:cubicBezTo>
                      <a:close/>
                      <a:moveTo>
                        <a:pt x="5" y="32"/>
                      </a:moveTo>
                      <a:cubicBezTo>
                        <a:pt x="5" y="32"/>
                        <a:pt x="4" y="32"/>
                        <a:pt x="4" y="32"/>
                      </a:cubicBezTo>
                      <a:cubicBezTo>
                        <a:pt x="4" y="32"/>
                        <a:pt x="4" y="32"/>
                        <a:pt x="5" y="32"/>
                      </a:cubicBezTo>
                      <a:close/>
                      <a:moveTo>
                        <a:pt x="4" y="20"/>
                      </a:moveTo>
                      <a:cubicBezTo>
                        <a:pt x="4" y="20"/>
                        <a:pt x="4" y="19"/>
                        <a:pt x="4" y="19"/>
                      </a:cubicBezTo>
                      <a:cubicBezTo>
                        <a:pt x="4" y="20"/>
                        <a:pt x="4" y="21"/>
                        <a:pt x="4" y="20"/>
                      </a:cubicBezTo>
                      <a:close/>
                      <a:moveTo>
                        <a:pt x="4" y="25"/>
                      </a:moveTo>
                      <a:cubicBezTo>
                        <a:pt x="4" y="25"/>
                        <a:pt x="4" y="25"/>
                        <a:pt x="4" y="25"/>
                      </a:cubicBezTo>
                      <a:cubicBezTo>
                        <a:pt x="4" y="25"/>
                        <a:pt x="4" y="25"/>
                        <a:pt x="4" y="24"/>
                      </a:cubicBezTo>
                      <a:cubicBezTo>
                        <a:pt x="4" y="24"/>
                        <a:pt x="4" y="25"/>
                        <a:pt x="4" y="25"/>
                      </a:cubicBezTo>
                      <a:close/>
                      <a:moveTo>
                        <a:pt x="4" y="23"/>
                      </a:moveTo>
                      <a:cubicBezTo>
                        <a:pt x="3" y="23"/>
                        <a:pt x="3" y="22"/>
                        <a:pt x="3" y="22"/>
                      </a:cubicBezTo>
                      <a:cubicBezTo>
                        <a:pt x="3" y="22"/>
                        <a:pt x="4" y="23"/>
                        <a:pt x="4" y="23"/>
                      </a:cubicBezTo>
                      <a:close/>
                      <a:moveTo>
                        <a:pt x="2" y="27"/>
                      </a:moveTo>
                      <a:cubicBezTo>
                        <a:pt x="2" y="27"/>
                        <a:pt x="2" y="26"/>
                        <a:pt x="2" y="26"/>
                      </a:cubicBezTo>
                      <a:cubicBezTo>
                        <a:pt x="2" y="25"/>
                        <a:pt x="2" y="26"/>
                        <a:pt x="2" y="26"/>
                      </a:cubicBezTo>
                      <a:cubicBezTo>
                        <a:pt x="2" y="25"/>
                        <a:pt x="2" y="25"/>
                        <a:pt x="2" y="25"/>
                      </a:cubicBezTo>
                      <a:cubicBezTo>
                        <a:pt x="3" y="25"/>
                        <a:pt x="3" y="25"/>
                        <a:pt x="3" y="25"/>
                      </a:cubicBezTo>
                      <a:cubicBezTo>
                        <a:pt x="3" y="26"/>
                        <a:pt x="3" y="26"/>
                        <a:pt x="2" y="27"/>
                      </a:cubicBezTo>
                      <a:close/>
                      <a:moveTo>
                        <a:pt x="3" y="21"/>
                      </a:moveTo>
                      <a:cubicBezTo>
                        <a:pt x="3" y="21"/>
                        <a:pt x="2" y="21"/>
                        <a:pt x="2" y="21"/>
                      </a:cubicBezTo>
                      <a:cubicBezTo>
                        <a:pt x="3" y="21"/>
                        <a:pt x="3" y="21"/>
                        <a:pt x="3" y="21"/>
                      </a:cubicBezTo>
                      <a:cubicBezTo>
                        <a:pt x="3" y="21"/>
                        <a:pt x="3" y="21"/>
                        <a:pt x="3" y="21"/>
                      </a:cubicBezTo>
                      <a:close/>
                      <a:moveTo>
                        <a:pt x="3" y="18"/>
                      </a:moveTo>
                      <a:cubicBezTo>
                        <a:pt x="2" y="18"/>
                        <a:pt x="2" y="17"/>
                        <a:pt x="3" y="17"/>
                      </a:cubicBezTo>
                      <a:cubicBezTo>
                        <a:pt x="3" y="18"/>
                        <a:pt x="3" y="18"/>
                        <a:pt x="3" y="18"/>
                      </a:cubicBezTo>
                      <a:cubicBezTo>
                        <a:pt x="3" y="18"/>
                        <a:pt x="3" y="18"/>
                        <a:pt x="3" y="18"/>
                      </a:cubicBezTo>
                      <a:close/>
                      <a:moveTo>
                        <a:pt x="3" y="14"/>
                      </a:moveTo>
                      <a:cubicBezTo>
                        <a:pt x="3" y="15"/>
                        <a:pt x="3" y="15"/>
                        <a:pt x="3" y="15"/>
                      </a:cubicBezTo>
                      <a:cubicBezTo>
                        <a:pt x="2" y="15"/>
                        <a:pt x="2" y="14"/>
                        <a:pt x="3" y="14"/>
                      </a:cubicBezTo>
                      <a:close/>
                      <a:moveTo>
                        <a:pt x="3" y="16"/>
                      </a:moveTo>
                      <a:cubicBezTo>
                        <a:pt x="3" y="17"/>
                        <a:pt x="2" y="16"/>
                        <a:pt x="2" y="16"/>
                      </a:cubicBezTo>
                      <a:cubicBezTo>
                        <a:pt x="2" y="16"/>
                        <a:pt x="3" y="16"/>
                        <a:pt x="3" y="16"/>
                      </a:cubicBezTo>
                      <a:close/>
                      <a:moveTo>
                        <a:pt x="2" y="13"/>
                      </a:moveTo>
                      <a:cubicBezTo>
                        <a:pt x="2" y="13"/>
                        <a:pt x="2" y="14"/>
                        <a:pt x="2" y="14"/>
                      </a:cubicBezTo>
                      <a:cubicBezTo>
                        <a:pt x="2" y="14"/>
                        <a:pt x="2" y="13"/>
                        <a:pt x="2" y="13"/>
                      </a:cubicBezTo>
                      <a:close/>
                      <a:moveTo>
                        <a:pt x="1" y="12"/>
                      </a:moveTo>
                      <a:cubicBezTo>
                        <a:pt x="1" y="13"/>
                        <a:pt x="2" y="14"/>
                        <a:pt x="1" y="14"/>
                      </a:cubicBezTo>
                      <a:cubicBezTo>
                        <a:pt x="1" y="13"/>
                        <a:pt x="1" y="13"/>
                        <a:pt x="1" y="13"/>
                      </a:cubicBezTo>
                      <a:cubicBezTo>
                        <a:pt x="1" y="13"/>
                        <a:pt x="1" y="12"/>
                        <a:pt x="1" y="12"/>
                      </a:cubicBezTo>
                      <a:close/>
                      <a:moveTo>
                        <a:pt x="1" y="14"/>
                      </a:moveTo>
                      <a:cubicBezTo>
                        <a:pt x="1" y="14"/>
                        <a:pt x="2" y="15"/>
                        <a:pt x="2" y="14"/>
                      </a:cubicBezTo>
                      <a:cubicBezTo>
                        <a:pt x="2" y="15"/>
                        <a:pt x="1" y="14"/>
                        <a:pt x="1" y="14"/>
                      </a:cubicBezTo>
                      <a:cubicBezTo>
                        <a:pt x="1" y="14"/>
                        <a:pt x="1" y="14"/>
                        <a:pt x="1" y="14"/>
                      </a:cubicBezTo>
                      <a:close/>
                      <a:moveTo>
                        <a:pt x="1" y="18"/>
                      </a:moveTo>
                      <a:cubicBezTo>
                        <a:pt x="1" y="18"/>
                        <a:pt x="1" y="18"/>
                        <a:pt x="1" y="19"/>
                      </a:cubicBezTo>
                      <a:cubicBezTo>
                        <a:pt x="1" y="19"/>
                        <a:pt x="1" y="18"/>
                        <a:pt x="1" y="18"/>
                      </a:cubicBezTo>
                      <a:close/>
                      <a:moveTo>
                        <a:pt x="1" y="19"/>
                      </a:moveTo>
                      <a:cubicBezTo>
                        <a:pt x="1" y="19"/>
                        <a:pt x="2" y="19"/>
                        <a:pt x="2" y="20"/>
                      </a:cubicBezTo>
                      <a:cubicBezTo>
                        <a:pt x="2" y="20"/>
                        <a:pt x="1" y="20"/>
                        <a:pt x="1" y="20"/>
                      </a:cubicBezTo>
                      <a:cubicBezTo>
                        <a:pt x="1" y="19"/>
                        <a:pt x="1" y="19"/>
                        <a:pt x="1" y="19"/>
                      </a:cubicBezTo>
                      <a:close/>
                      <a:moveTo>
                        <a:pt x="1" y="29"/>
                      </a:moveTo>
                      <a:cubicBezTo>
                        <a:pt x="1" y="29"/>
                        <a:pt x="1" y="28"/>
                        <a:pt x="2" y="29"/>
                      </a:cubicBezTo>
                      <a:cubicBezTo>
                        <a:pt x="2" y="29"/>
                        <a:pt x="2" y="29"/>
                        <a:pt x="2" y="30"/>
                      </a:cubicBezTo>
                      <a:cubicBezTo>
                        <a:pt x="2" y="29"/>
                        <a:pt x="2" y="30"/>
                        <a:pt x="1" y="29"/>
                      </a:cubicBezTo>
                      <a:close/>
                      <a:moveTo>
                        <a:pt x="4" y="36"/>
                      </a:moveTo>
                      <a:cubicBezTo>
                        <a:pt x="3" y="36"/>
                        <a:pt x="3" y="36"/>
                        <a:pt x="2" y="35"/>
                      </a:cubicBezTo>
                      <a:cubicBezTo>
                        <a:pt x="2" y="35"/>
                        <a:pt x="3" y="35"/>
                        <a:pt x="2" y="35"/>
                      </a:cubicBezTo>
                      <a:cubicBezTo>
                        <a:pt x="2" y="35"/>
                        <a:pt x="2" y="35"/>
                        <a:pt x="2" y="35"/>
                      </a:cubicBezTo>
                      <a:cubicBezTo>
                        <a:pt x="2" y="34"/>
                        <a:pt x="2" y="34"/>
                        <a:pt x="2" y="35"/>
                      </a:cubicBezTo>
                      <a:cubicBezTo>
                        <a:pt x="2" y="34"/>
                        <a:pt x="2" y="33"/>
                        <a:pt x="2" y="32"/>
                      </a:cubicBezTo>
                      <a:cubicBezTo>
                        <a:pt x="3" y="32"/>
                        <a:pt x="2" y="33"/>
                        <a:pt x="2" y="33"/>
                      </a:cubicBezTo>
                      <a:cubicBezTo>
                        <a:pt x="3" y="34"/>
                        <a:pt x="3" y="34"/>
                        <a:pt x="4" y="35"/>
                      </a:cubicBezTo>
                      <a:cubicBezTo>
                        <a:pt x="3" y="35"/>
                        <a:pt x="3" y="35"/>
                        <a:pt x="4" y="36"/>
                      </a:cubicBezTo>
                      <a:close/>
                      <a:moveTo>
                        <a:pt x="4" y="37"/>
                      </a:moveTo>
                      <a:cubicBezTo>
                        <a:pt x="4" y="36"/>
                        <a:pt x="4" y="35"/>
                        <a:pt x="4" y="34"/>
                      </a:cubicBezTo>
                      <a:cubicBezTo>
                        <a:pt x="4" y="34"/>
                        <a:pt x="4" y="34"/>
                        <a:pt x="4" y="34"/>
                      </a:cubicBezTo>
                      <a:cubicBezTo>
                        <a:pt x="4" y="33"/>
                        <a:pt x="4" y="33"/>
                        <a:pt x="5" y="33"/>
                      </a:cubicBezTo>
                      <a:cubicBezTo>
                        <a:pt x="5" y="34"/>
                        <a:pt x="5" y="34"/>
                        <a:pt x="5" y="34"/>
                      </a:cubicBezTo>
                      <a:cubicBezTo>
                        <a:pt x="5" y="35"/>
                        <a:pt x="5" y="35"/>
                        <a:pt x="5" y="35"/>
                      </a:cubicBezTo>
                      <a:cubicBezTo>
                        <a:pt x="5" y="35"/>
                        <a:pt x="5" y="35"/>
                        <a:pt x="5" y="36"/>
                      </a:cubicBezTo>
                      <a:cubicBezTo>
                        <a:pt x="5" y="36"/>
                        <a:pt x="5" y="36"/>
                        <a:pt x="5" y="36"/>
                      </a:cubicBezTo>
                      <a:cubicBezTo>
                        <a:pt x="5" y="37"/>
                        <a:pt x="5" y="37"/>
                        <a:pt x="4" y="37"/>
                      </a:cubicBezTo>
                      <a:close/>
                      <a:moveTo>
                        <a:pt x="5" y="19"/>
                      </a:moveTo>
                      <a:cubicBezTo>
                        <a:pt x="5" y="19"/>
                        <a:pt x="5" y="19"/>
                        <a:pt x="5" y="19"/>
                      </a:cubicBezTo>
                      <a:cubicBezTo>
                        <a:pt x="5" y="19"/>
                        <a:pt x="5" y="19"/>
                        <a:pt x="5" y="18"/>
                      </a:cubicBezTo>
                      <a:cubicBezTo>
                        <a:pt x="5" y="18"/>
                        <a:pt x="4" y="18"/>
                        <a:pt x="4" y="18"/>
                      </a:cubicBezTo>
                      <a:cubicBezTo>
                        <a:pt x="4" y="17"/>
                        <a:pt x="4" y="16"/>
                        <a:pt x="4" y="15"/>
                      </a:cubicBezTo>
                      <a:cubicBezTo>
                        <a:pt x="5" y="16"/>
                        <a:pt x="5" y="15"/>
                        <a:pt x="6" y="15"/>
                      </a:cubicBezTo>
                      <a:cubicBezTo>
                        <a:pt x="6" y="16"/>
                        <a:pt x="5" y="16"/>
                        <a:pt x="6" y="17"/>
                      </a:cubicBezTo>
                      <a:cubicBezTo>
                        <a:pt x="5" y="17"/>
                        <a:pt x="5" y="17"/>
                        <a:pt x="5" y="17"/>
                      </a:cubicBezTo>
                      <a:cubicBezTo>
                        <a:pt x="5" y="17"/>
                        <a:pt x="5" y="17"/>
                        <a:pt x="4" y="17"/>
                      </a:cubicBezTo>
                      <a:cubicBezTo>
                        <a:pt x="5" y="18"/>
                        <a:pt x="5" y="18"/>
                        <a:pt x="5" y="18"/>
                      </a:cubicBezTo>
                      <a:cubicBezTo>
                        <a:pt x="5" y="18"/>
                        <a:pt x="5" y="18"/>
                        <a:pt x="6" y="18"/>
                      </a:cubicBezTo>
                      <a:cubicBezTo>
                        <a:pt x="6" y="19"/>
                        <a:pt x="5" y="19"/>
                        <a:pt x="5" y="19"/>
                      </a:cubicBezTo>
                      <a:close/>
                      <a:moveTo>
                        <a:pt x="5" y="26"/>
                      </a:moveTo>
                      <a:cubicBezTo>
                        <a:pt x="6" y="26"/>
                        <a:pt x="6" y="26"/>
                        <a:pt x="6" y="27"/>
                      </a:cubicBezTo>
                      <a:cubicBezTo>
                        <a:pt x="6" y="27"/>
                        <a:pt x="5" y="27"/>
                        <a:pt x="5" y="26"/>
                      </a:cubicBezTo>
                      <a:close/>
                      <a:moveTo>
                        <a:pt x="5" y="6"/>
                      </a:moveTo>
                      <a:cubicBezTo>
                        <a:pt x="6" y="6"/>
                        <a:pt x="6" y="6"/>
                        <a:pt x="6" y="7"/>
                      </a:cubicBezTo>
                      <a:cubicBezTo>
                        <a:pt x="5" y="6"/>
                        <a:pt x="6" y="6"/>
                        <a:pt x="5" y="6"/>
                      </a:cubicBezTo>
                      <a:close/>
                      <a:moveTo>
                        <a:pt x="6" y="36"/>
                      </a:moveTo>
                      <a:cubicBezTo>
                        <a:pt x="6" y="35"/>
                        <a:pt x="6" y="35"/>
                        <a:pt x="6" y="34"/>
                      </a:cubicBezTo>
                      <a:cubicBezTo>
                        <a:pt x="6" y="35"/>
                        <a:pt x="7" y="35"/>
                        <a:pt x="7" y="35"/>
                      </a:cubicBezTo>
                      <a:cubicBezTo>
                        <a:pt x="7" y="34"/>
                        <a:pt x="7" y="34"/>
                        <a:pt x="7" y="34"/>
                      </a:cubicBezTo>
                      <a:cubicBezTo>
                        <a:pt x="7" y="34"/>
                        <a:pt x="7" y="34"/>
                        <a:pt x="7" y="34"/>
                      </a:cubicBezTo>
                      <a:cubicBezTo>
                        <a:pt x="8" y="34"/>
                        <a:pt x="7" y="34"/>
                        <a:pt x="7" y="35"/>
                      </a:cubicBezTo>
                      <a:cubicBezTo>
                        <a:pt x="8" y="35"/>
                        <a:pt x="8" y="35"/>
                        <a:pt x="9" y="35"/>
                      </a:cubicBezTo>
                      <a:cubicBezTo>
                        <a:pt x="9" y="36"/>
                        <a:pt x="9" y="36"/>
                        <a:pt x="9" y="36"/>
                      </a:cubicBezTo>
                      <a:cubicBezTo>
                        <a:pt x="8" y="36"/>
                        <a:pt x="8" y="36"/>
                        <a:pt x="8" y="35"/>
                      </a:cubicBezTo>
                      <a:cubicBezTo>
                        <a:pt x="8" y="36"/>
                        <a:pt x="8" y="36"/>
                        <a:pt x="8" y="36"/>
                      </a:cubicBezTo>
                      <a:cubicBezTo>
                        <a:pt x="7" y="36"/>
                        <a:pt x="8" y="37"/>
                        <a:pt x="7" y="37"/>
                      </a:cubicBezTo>
                      <a:cubicBezTo>
                        <a:pt x="7" y="36"/>
                        <a:pt x="7" y="36"/>
                        <a:pt x="7" y="36"/>
                      </a:cubicBezTo>
                      <a:cubicBezTo>
                        <a:pt x="7" y="35"/>
                        <a:pt x="6" y="35"/>
                        <a:pt x="6" y="36"/>
                      </a:cubicBezTo>
                      <a:close/>
                      <a:moveTo>
                        <a:pt x="8" y="39"/>
                      </a:moveTo>
                      <a:cubicBezTo>
                        <a:pt x="8" y="39"/>
                        <a:pt x="8" y="39"/>
                        <a:pt x="8" y="38"/>
                      </a:cubicBezTo>
                      <a:cubicBezTo>
                        <a:pt x="8" y="38"/>
                        <a:pt x="8" y="39"/>
                        <a:pt x="7" y="39"/>
                      </a:cubicBezTo>
                      <a:cubicBezTo>
                        <a:pt x="7" y="38"/>
                        <a:pt x="7" y="37"/>
                        <a:pt x="8" y="38"/>
                      </a:cubicBezTo>
                      <a:cubicBezTo>
                        <a:pt x="8" y="37"/>
                        <a:pt x="8" y="37"/>
                        <a:pt x="9" y="37"/>
                      </a:cubicBezTo>
                      <a:cubicBezTo>
                        <a:pt x="8" y="38"/>
                        <a:pt x="9" y="39"/>
                        <a:pt x="8" y="39"/>
                      </a:cubicBezTo>
                      <a:close/>
                      <a:moveTo>
                        <a:pt x="10" y="36"/>
                      </a:moveTo>
                      <a:cubicBezTo>
                        <a:pt x="9" y="36"/>
                        <a:pt x="9" y="36"/>
                        <a:pt x="9" y="36"/>
                      </a:cubicBezTo>
                      <a:cubicBezTo>
                        <a:pt x="9" y="35"/>
                        <a:pt x="10" y="36"/>
                        <a:pt x="10" y="36"/>
                      </a:cubicBezTo>
                      <a:close/>
                      <a:moveTo>
                        <a:pt x="9" y="40"/>
                      </a:moveTo>
                      <a:cubicBezTo>
                        <a:pt x="9" y="40"/>
                        <a:pt x="10" y="41"/>
                        <a:pt x="10" y="41"/>
                      </a:cubicBezTo>
                      <a:cubicBezTo>
                        <a:pt x="10" y="41"/>
                        <a:pt x="9" y="41"/>
                        <a:pt x="9" y="40"/>
                      </a:cubicBezTo>
                      <a:close/>
                      <a:moveTo>
                        <a:pt x="10" y="36"/>
                      </a:moveTo>
                      <a:cubicBezTo>
                        <a:pt x="10" y="36"/>
                        <a:pt x="11" y="37"/>
                        <a:pt x="11" y="37"/>
                      </a:cubicBezTo>
                      <a:cubicBezTo>
                        <a:pt x="11" y="37"/>
                        <a:pt x="11" y="37"/>
                        <a:pt x="10" y="37"/>
                      </a:cubicBezTo>
                      <a:cubicBezTo>
                        <a:pt x="10" y="37"/>
                        <a:pt x="10" y="37"/>
                        <a:pt x="10" y="36"/>
                      </a:cubicBezTo>
                      <a:close/>
                      <a:moveTo>
                        <a:pt x="11" y="41"/>
                      </a:moveTo>
                      <a:cubicBezTo>
                        <a:pt x="11" y="41"/>
                        <a:pt x="11" y="41"/>
                        <a:pt x="11" y="41"/>
                      </a:cubicBezTo>
                      <a:cubicBezTo>
                        <a:pt x="11" y="42"/>
                        <a:pt x="11" y="41"/>
                        <a:pt x="11" y="41"/>
                      </a:cubicBezTo>
                      <a:close/>
                      <a:moveTo>
                        <a:pt x="11" y="35"/>
                      </a:moveTo>
                      <a:cubicBezTo>
                        <a:pt x="11" y="35"/>
                        <a:pt x="12" y="35"/>
                        <a:pt x="12" y="35"/>
                      </a:cubicBezTo>
                      <a:cubicBezTo>
                        <a:pt x="11" y="35"/>
                        <a:pt x="11" y="35"/>
                        <a:pt x="11" y="35"/>
                      </a:cubicBezTo>
                      <a:close/>
                      <a:moveTo>
                        <a:pt x="11" y="39"/>
                      </a:moveTo>
                      <a:cubicBezTo>
                        <a:pt x="11" y="39"/>
                        <a:pt x="11" y="39"/>
                        <a:pt x="11" y="39"/>
                      </a:cubicBezTo>
                      <a:cubicBezTo>
                        <a:pt x="12" y="39"/>
                        <a:pt x="12" y="39"/>
                        <a:pt x="11" y="39"/>
                      </a:cubicBezTo>
                      <a:close/>
                      <a:moveTo>
                        <a:pt x="12" y="38"/>
                      </a:moveTo>
                      <a:cubicBezTo>
                        <a:pt x="11" y="38"/>
                        <a:pt x="11" y="37"/>
                        <a:pt x="12" y="37"/>
                      </a:cubicBezTo>
                      <a:cubicBezTo>
                        <a:pt x="12" y="37"/>
                        <a:pt x="12" y="38"/>
                        <a:pt x="12" y="38"/>
                      </a:cubicBezTo>
                      <a:close/>
                      <a:moveTo>
                        <a:pt x="12" y="42"/>
                      </a:moveTo>
                      <a:cubicBezTo>
                        <a:pt x="12" y="42"/>
                        <a:pt x="13" y="42"/>
                        <a:pt x="13" y="42"/>
                      </a:cubicBezTo>
                      <a:cubicBezTo>
                        <a:pt x="13" y="42"/>
                        <a:pt x="13" y="42"/>
                        <a:pt x="12" y="42"/>
                      </a:cubicBezTo>
                      <a:close/>
                      <a:moveTo>
                        <a:pt x="14" y="43"/>
                      </a:moveTo>
                      <a:cubicBezTo>
                        <a:pt x="14" y="43"/>
                        <a:pt x="14" y="42"/>
                        <a:pt x="13" y="42"/>
                      </a:cubicBezTo>
                      <a:cubicBezTo>
                        <a:pt x="13" y="42"/>
                        <a:pt x="14" y="42"/>
                        <a:pt x="14" y="42"/>
                      </a:cubicBezTo>
                      <a:cubicBezTo>
                        <a:pt x="14" y="43"/>
                        <a:pt x="14" y="43"/>
                        <a:pt x="14" y="43"/>
                      </a:cubicBezTo>
                      <a:close/>
                      <a:moveTo>
                        <a:pt x="19" y="43"/>
                      </a:moveTo>
                      <a:cubicBezTo>
                        <a:pt x="19" y="43"/>
                        <a:pt x="19" y="43"/>
                        <a:pt x="19" y="43"/>
                      </a:cubicBezTo>
                      <a:cubicBezTo>
                        <a:pt x="19" y="43"/>
                        <a:pt x="19" y="43"/>
                        <a:pt x="19" y="43"/>
                      </a:cubicBezTo>
                      <a:cubicBezTo>
                        <a:pt x="18" y="43"/>
                        <a:pt x="18" y="43"/>
                        <a:pt x="19" y="43"/>
                      </a:cubicBezTo>
                      <a:close/>
                      <a:moveTo>
                        <a:pt x="20" y="26"/>
                      </a:moveTo>
                      <a:cubicBezTo>
                        <a:pt x="20" y="26"/>
                        <a:pt x="20" y="26"/>
                        <a:pt x="20" y="25"/>
                      </a:cubicBezTo>
                      <a:cubicBezTo>
                        <a:pt x="20" y="26"/>
                        <a:pt x="20" y="26"/>
                        <a:pt x="20" y="26"/>
                      </a:cubicBezTo>
                      <a:cubicBezTo>
                        <a:pt x="20" y="26"/>
                        <a:pt x="20" y="26"/>
                        <a:pt x="20" y="26"/>
                      </a:cubicBezTo>
                      <a:close/>
                      <a:moveTo>
                        <a:pt x="20" y="42"/>
                      </a:moveTo>
                      <a:cubicBezTo>
                        <a:pt x="21" y="42"/>
                        <a:pt x="21" y="43"/>
                        <a:pt x="21" y="43"/>
                      </a:cubicBezTo>
                      <a:cubicBezTo>
                        <a:pt x="20" y="43"/>
                        <a:pt x="20" y="42"/>
                        <a:pt x="20" y="42"/>
                      </a:cubicBezTo>
                      <a:close/>
                      <a:moveTo>
                        <a:pt x="20" y="38"/>
                      </a:moveTo>
                      <a:cubicBezTo>
                        <a:pt x="21" y="38"/>
                        <a:pt x="21" y="39"/>
                        <a:pt x="21" y="39"/>
                      </a:cubicBezTo>
                      <a:cubicBezTo>
                        <a:pt x="21" y="39"/>
                        <a:pt x="21" y="39"/>
                        <a:pt x="21" y="39"/>
                      </a:cubicBezTo>
                      <a:cubicBezTo>
                        <a:pt x="20" y="39"/>
                        <a:pt x="20" y="39"/>
                        <a:pt x="20" y="38"/>
                      </a:cubicBezTo>
                      <a:close/>
                      <a:moveTo>
                        <a:pt x="20" y="44"/>
                      </a:moveTo>
                      <a:cubicBezTo>
                        <a:pt x="21" y="44"/>
                        <a:pt x="21" y="44"/>
                        <a:pt x="21" y="44"/>
                      </a:cubicBezTo>
                      <a:cubicBezTo>
                        <a:pt x="21" y="45"/>
                        <a:pt x="20" y="44"/>
                        <a:pt x="20" y="44"/>
                      </a:cubicBezTo>
                      <a:close/>
                      <a:moveTo>
                        <a:pt x="21" y="46"/>
                      </a:moveTo>
                      <a:cubicBezTo>
                        <a:pt x="21" y="46"/>
                        <a:pt x="21" y="46"/>
                        <a:pt x="21" y="46"/>
                      </a:cubicBezTo>
                      <a:cubicBezTo>
                        <a:pt x="21" y="46"/>
                        <a:pt x="21" y="46"/>
                        <a:pt x="21" y="46"/>
                      </a:cubicBezTo>
                      <a:close/>
                      <a:moveTo>
                        <a:pt x="22" y="40"/>
                      </a:moveTo>
                      <a:cubicBezTo>
                        <a:pt x="21" y="40"/>
                        <a:pt x="21" y="39"/>
                        <a:pt x="21" y="39"/>
                      </a:cubicBezTo>
                      <a:cubicBezTo>
                        <a:pt x="22" y="39"/>
                        <a:pt x="22" y="40"/>
                        <a:pt x="22" y="40"/>
                      </a:cubicBezTo>
                      <a:close/>
                      <a:moveTo>
                        <a:pt x="23" y="37"/>
                      </a:moveTo>
                      <a:cubicBezTo>
                        <a:pt x="23" y="36"/>
                        <a:pt x="24" y="36"/>
                        <a:pt x="24" y="37"/>
                      </a:cubicBezTo>
                      <a:cubicBezTo>
                        <a:pt x="24" y="37"/>
                        <a:pt x="24" y="37"/>
                        <a:pt x="23" y="37"/>
                      </a:cubicBezTo>
                      <a:close/>
                      <a:moveTo>
                        <a:pt x="24" y="35"/>
                      </a:moveTo>
                      <a:cubicBezTo>
                        <a:pt x="23" y="34"/>
                        <a:pt x="23" y="34"/>
                        <a:pt x="23" y="34"/>
                      </a:cubicBezTo>
                      <a:cubicBezTo>
                        <a:pt x="24" y="34"/>
                        <a:pt x="24" y="35"/>
                        <a:pt x="24" y="35"/>
                      </a:cubicBezTo>
                      <a:close/>
                      <a:moveTo>
                        <a:pt x="24" y="36"/>
                      </a:moveTo>
                      <a:cubicBezTo>
                        <a:pt x="24" y="36"/>
                        <a:pt x="24" y="36"/>
                        <a:pt x="24" y="36"/>
                      </a:cubicBezTo>
                      <a:cubicBezTo>
                        <a:pt x="24" y="36"/>
                        <a:pt x="23" y="36"/>
                        <a:pt x="23" y="35"/>
                      </a:cubicBezTo>
                      <a:cubicBezTo>
                        <a:pt x="24" y="35"/>
                        <a:pt x="24" y="35"/>
                        <a:pt x="24" y="36"/>
                      </a:cubicBezTo>
                      <a:close/>
                      <a:moveTo>
                        <a:pt x="25" y="38"/>
                      </a:moveTo>
                      <a:cubicBezTo>
                        <a:pt x="25" y="38"/>
                        <a:pt x="25" y="38"/>
                        <a:pt x="25" y="38"/>
                      </a:cubicBezTo>
                      <a:cubicBezTo>
                        <a:pt x="25" y="38"/>
                        <a:pt x="25" y="38"/>
                        <a:pt x="25" y="38"/>
                      </a:cubicBezTo>
                      <a:cubicBezTo>
                        <a:pt x="25" y="38"/>
                        <a:pt x="25" y="38"/>
                        <a:pt x="25" y="38"/>
                      </a:cubicBezTo>
                      <a:close/>
                      <a:moveTo>
                        <a:pt x="23" y="26"/>
                      </a:moveTo>
                      <a:cubicBezTo>
                        <a:pt x="23" y="26"/>
                        <a:pt x="23" y="25"/>
                        <a:pt x="22" y="25"/>
                      </a:cubicBezTo>
                      <a:cubicBezTo>
                        <a:pt x="21" y="24"/>
                        <a:pt x="20" y="24"/>
                        <a:pt x="19" y="24"/>
                      </a:cubicBezTo>
                      <a:cubicBezTo>
                        <a:pt x="19" y="24"/>
                        <a:pt x="19" y="24"/>
                        <a:pt x="19" y="23"/>
                      </a:cubicBezTo>
                      <a:cubicBezTo>
                        <a:pt x="18" y="23"/>
                        <a:pt x="19" y="24"/>
                        <a:pt x="19" y="25"/>
                      </a:cubicBezTo>
                      <a:cubicBezTo>
                        <a:pt x="19" y="27"/>
                        <a:pt x="18" y="29"/>
                        <a:pt x="19" y="31"/>
                      </a:cubicBezTo>
                      <a:cubicBezTo>
                        <a:pt x="18" y="31"/>
                        <a:pt x="19" y="32"/>
                        <a:pt x="18" y="33"/>
                      </a:cubicBezTo>
                      <a:cubicBezTo>
                        <a:pt x="19" y="33"/>
                        <a:pt x="19" y="34"/>
                        <a:pt x="19" y="34"/>
                      </a:cubicBezTo>
                      <a:cubicBezTo>
                        <a:pt x="18" y="36"/>
                        <a:pt x="19" y="40"/>
                        <a:pt x="18" y="41"/>
                      </a:cubicBezTo>
                      <a:cubicBezTo>
                        <a:pt x="18" y="42"/>
                        <a:pt x="17" y="43"/>
                        <a:pt x="16" y="42"/>
                      </a:cubicBezTo>
                      <a:cubicBezTo>
                        <a:pt x="14" y="42"/>
                        <a:pt x="12" y="40"/>
                        <a:pt x="12" y="37"/>
                      </a:cubicBezTo>
                      <a:cubicBezTo>
                        <a:pt x="13" y="37"/>
                        <a:pt x="14" y="39"/>
                        <a:pt x="14" y="40"/>
                      </a:cubicBezTo>
                      <a:cubicBezTo>
                        <a:pt x="16" y="41"/>
                        <a:pt x="18" y="41"/>
                        <a:pt x="17" y="39"/>
                      </a:cubicBezTo>
                      <a:cubicBezTo>
                        <a:pt x="17" y="38"/>
                        <a:pt x="17" y="38"/>
                        <a:pt x="17" y="38"/>
                      </a:cubicBezTo>
                      <a:cubicBezTo>
                        <a:pt x="17" y="36"/>
                        <a:pt x="17" y="33"/>
                        <a:pt x="17" y="30"/>
                      </a:cubicBezTo>
                      <a:cubicBezTo>
                        <a:pt x="17" y="28"/>
                        <a:pt x="17" y="25"/>
                        <a:pt x="17" y="23"/>
                      </a:cubicBezTo>
                      <a:cubicBezTo>
                        <a:pt x="17" y="22"/>
                        <a:pt x="17" y="23"/>
                        <a:pt x="16" y="23"/>
                      </a:cubicBezTo>
                      <a:cubicBezTo>
                        <a:pt x="16" y="22"/>
                        <a:pt x="13" y="21"/>
                        <a:pt x="13" y="22"/>
                      </a:cubicBezTo>
                      <a:cubicBezTo>
                        <a:pt x="12" y="21"/>
                        <a:pt x="11" y="20"/>
                        <a:pt x="10" y="20"/>
                      </a:cubicBezTo>
                      <a:cubicBezTo>
                        <a:pt x="11" y="18"/>
                        <a:pt x="13" y="18"/>
                        <a:pt x="15" y="17"/>
                      </a:cubicBezTo>
                      <a:cubicBezTo>
                        <a:pt x="16" y="18"/>
                        <a:pt x="17" y="18"/>
                        <a:pt x="17" y="18"/>
                      </a:cubicBezTo>
                      <a:cubicBezTo>
                        <a:pt x="17" y="18"/>
                        <a:pt x="17" y="18"/>
                        <a:pt x="17" y="17"/>
                      </a:cubicBezTo>
                      <a:cubicBezTo>
                        <a:pt x="18" y="17"/>
                        <a:pt x="18" y="17"/>
                        <a:pt x="19" y="18"/>
                      </a:cubicBezTo>
                      <a:cubicBezTo>
                        <a:pt x="19" y="18"/>
                        <a:pt x="18" y="18"/>
                        <a:pt x="18" y="18"/>
                      </a:cubicBezTo>
                      <a:cubicBezTo>
                        <a:pt x="19" y="19"/>
                        <a:pt x="21" y="20"/>
                        <a:pt x="23" y="22"/>
                      </a:cubicBezTo>
                      <a:cubicBezTo>
                        <a:pt x="23" y="22"/>
                        <a:pt x="23" y="22"/>
                        <a:pt x="24" y="22"/>
                      </a:cubicBezTo>
                      <a:cubicBezTo>
                        <a:pt x="24" y="23"/>
                        <a:pt x="25" y="24"/>
                        <a:pt x="26" y="25"/>
                      </a:cubicBezTo>
                      <a:cubicBezTo>
                        <a:pt x="26" y="25"/>
                        <a:pt x="26" y="25"/>
                        <a:pt x="26" y="25"/>
                      </a:cubicBezTo>
                      <a:cubicBezTo>
                        <a:pt x="27" y="26"/>
                        <a:pt x="26" y="26"/>
                        <a:pt x="26" y="27"/>
                      </a:cubicBezTo>
                      <a:cubicBezTo>
                        <a:pt x="25" y="26"/>
                        <a:pt x="24" y="25"/>
                        <a:pt x="23" y="26"/>
                      </a:cubicBezTo>
                      <a:close/>
                      <a:moveTo>
                        <a:pt x="13" y="34"/>
                      </a:moveTo>
                      <a:cubicBezTo>
                        <a:pt x="13" y="34"/>
                        <a:pt x="14" y="34"/>
                        <a:pt x="14" y="34"/>
                      </a:cubicBezTo>
                      <a:cubicBezTo>
                        <a:pt x="14" y="35"/>
                        <a:pt x="14" y="35"/>
                        <a:pt x="13" y="35"/>
                      </a:cubicBezTo>
                      <a:cubicBezTo>
                        <a:pt x="13" y="34"/>
                        <a:pt x="13" y="34"/>
                        <a:pt x="13" y="34"/>
                      </a:cubicBezTo>
                      <a:close/>
                      <a:moveTo>
                        <a:pt x="16" y="35"/>
                      </a:moveTo>
                      <a:cubicBezTo>
                        <a:pt x="16" y="35"/>
                        <a:pt x="17" y="36"/>
                        <a:pt x="17" y="36"/>
                      </a:cubicBezTo>
                      <a:cubicBezTo>
                        <a:pt x="17" y="36"/>
                        <a:pt x="16" y="36"/>
                        <a:pt x="16" y="35"/>
                      </a:cubicBezTo>
                      <a:close/>
                      <a:moveTo>
                        <a:pt x="26" y="43"/>
                      </a:moveTo>
                      <a:cubicBezTo>
                        <a:pt x="26" y="43"/>
                        <a:pt x="26" y="42"/>
                        <a:pt x="26" y="42"/>
                      </a:cubicBezTo>
                      <a:cubicBezTo>
                        <a:pt x="26" y="42"/>
                        <a:pt x="26" y="42"/>
                        <a:pt x="26" y="42"/>
                      </a:cubicBezTo>
                      <a:cubicBezTo>
                        <a:pt x="26" y="42"/>
                        <a:pt x="26" y="42"/>
                        <a:pt x="26" y="43"/>
                      </a:cubicBezTo>
                      <a:cubicBezTo>
                        <a:pt x="26" y="43"/>
                        <a:pt x="26" y="43"/>
                        <a:pt x="26" y="43"/>
                      </a:cubicBezTo>
                      <a:close/>
                      <a:moveTo>
                        <a:pt x="27" y="48"/>
                      </a:moveTo>
                      <a:cubicBezTo>
                        <a:pt x="27" y="48"/>
                        <a:pt x="27" y="47"/>
                        <a:pt x="27" y="47"/>
                      </a:cubicBezTo>
                      <a:cubicBezTo>
                        <a:pt x="27" y="47"/>
                        <a:pt x="27" y="47"/>
                        <a:pt x="28" y="47"/>
                      </a:cubicBezTo>
                      <a:cubicBezTo>
                        <a:pt x="28" y="48"/>
                        <a:pt x="27" y="48"/>
                        <a:pt x="27" y="48"/>
                      </a:cubicBezTo>
                      <a:close/>
                      <a:moveTo>
                        <a:pt x="28" y="46"/>
                      </a:moveTo>
                      <a:cubicBezTo>
                        <a:pt x="29" y="46"/>
                        <a:pt x="29" y="46"/>
                        <a:pt x="29" y="46"/>
                      </a:cubicBezTo>
                      <a:cubicBezTo>
                        <a:pt x="28" y="46"/>
                        <a:pt x="28" y="46"/>
                        <a:pt x="28" y="46"/>
                      </a:cubicBezTo>
                      <a:close/>
                      <a:moveTo>
                        <a:pt x="28" y="46"/>
                      </a:moveTo>
                      <a:cubicBezTo>
                        <a:pt x="28" y="45"/>
                        <a:pt x="28" y="45"/>
                        <a:pt x="28" y="45"/>
                      </a:cubicBezTo>
                      <a:cubicBezTo>
                        <a:pt x="27" y="45"/>
                        <a:pt x="27" y="45"/>
                        <a:pt x="27" y="46"/>
                      </a:cubicBezTo>
                      <a:cubicBezTo>
                        <a:pt x="26" y="45"/>
                        <a:pt x="27" y="46"/>
                        <a:pt x="26" y="46"/>
                      </a:cubicBezTo>
                      <a:cubicBezTo>
                        <a:pt x="26" y="45"/>
                        <a:pt x="26" y="45"/>
                        <a:pt x="26" y="44"/>
                      </a:cubicBezTo>
                      <a:cubicBezTo>
                        <a:pt x="26" y="44"/>
                        <a:pt x="26" y="44"/>
                        <a:pt x="26" y="44"/>
                      </a:cubicBezTo>
                      <a:cubicBezTo>
                        <a:pt x="27" y="44"/>
                        <a:pt x="27" y="45"/>
                        <a:pt x="27" y="44"/>
                      </a:cubicBezTo>
                      <a:cubicBezTo>
                        <a:pt x="27" y="44"/>
                        <a:pt x="28" y="45"/>
                        <a:pt x="28" y="45"/>
                      </a:cubicBezTo>
                      <a:cubicBezTo>
                        <a:pt x="28" y="45"/>
                        <a:pt x="28" y="45"/>
                        <a:pt x="28" y="45"/>
                      </a:cubicBezTo>
                      <a:cubicBezTo>
                        <a:pt x="28" y="45"/>
                        <a:pt x="29" y="45"/>
                        <a:pt x="29" y="45"/>
                      </a:cubicBezTo>
                      <a:cubicBezTo>
                        <a:pt x="29" y="45"/>
                        <a:pt x="28" y="46"/>
                        <a:pt x="28" y="46"/>
                      </a:cubicBezTo>
                      <a:close/>
                      <a:moveTo>
                        <a:pt x="29" y="45"/>
                      </a:moveTo>
                      <a:cubicBezTo>
                        <a:pt x="29" y="45"/>
                        <a:pt x="29" y="44"/>
                        <a:pt x="29" y="44"/>
                      </a:cubicBezTo>
                      <a:cubicBezTo>
                        <a:pt x="29" y="44"/>
                        <a:pt x="30" y="45"/>
                        <a:pt x="30" y="45"/>
                      </a:cubicBezTo>
                      <a:cubicBezTo>
                        <a:pt x="30" y="45"/>
                        <a:pt x="30" y="45"/>
                        <a:pt x="29" y="45"/>
                      </a:cubicBezTo>
                      <a:close/>
                      <a:moveTo>
                        <a:pt x="30" y="46"/>
                      </a:moveTo>
                      <a:cubicBezTo>
                        <a:pt x="30" y="47"/>
                        <a:pt x="31" y="47"/>
                        <a:pt x="31" y="48"/>
                      </a:cubicBezTo>
                      <a:cubicBezTo>
                        <a:pt x="30" y="48"/>
                        <a:pt x="29" y="46"/>
                        <a:pt x="30" y="46"/>
                      </a:cubicBezTo>
                      <a:close/>
                      <a:moveTo>
                        <a:pt x="31" y="37"/>
                      </a:moveTo>
                      <a:cubicBezTo>
                        <a:pt x="31" y="37"/>
                        <a:pt x="31" y="38"/>
                        <a:pt x="32" y="38"/>
                      </a:cubicBezTo>
                      <a:cubicBezTo>
                        <a:pt x="31" y="38"/>
                        <a:pt x="31" y="38"/>
                        <a:pt x="31" y="38"/>
                      </a:cubicBezTo>
                      <a:cubicBezTo>
                        <a:pt x="31" y="38"/>
                        <a:pt x="31" y="38"/>
                        <a:pt x="31" y="37"/>
                      </a:cubicBezTo>
                      <a:close/>
                      <a:moveTo>
                        <a:pt x="34" y="48"/>
                      </a:moveTo>
                      <a:cubicBezTo>
                        <a:pt x="34" y="49"/>
                        <a:pt x="34" y="49"/>
                        <a:pt x="34" y="49"/>
                      </a:cubicBezTo>
                      <a:cubicBezTo>
                        <a:pt x="34" y="49"/>
                        <a:pt x="34" y="48"/>
                        <a:pt x="34" y="48"/>
                      </a:cubicBezTo>
                      <a:close/>
                      <a:moveTo>
                        <a:pt x="34" y="50"/>
                      </a:moveTo>
                      <a:cubicBezTo>
                        <a:pt x="34" y="50"/>
                        <a:pt x="34" y="50"/>
                        <a:pt x="34" y="50"/>
                      </a:cubicBezTo>
                      <a:cubicBezTo>
                        <a:pt x="35" y="50"/>
                        <a:pt x="35" y="50"/>
                        <a:pt x="34" y="50"/>
                      </a:cubicBezTo>
                      <a:close/>
                      <a:moveTo>
                        <a:pt x="35" y="49"/>
                      </a:moveTo>
                      <a:cubicBezTo>
                        <a:pt x="34" y="48"/>
                        <a:pt x="34" y="48"/>
                        <a:pt x="34" y="48"/>
                      </a:cubicBezTo>
                      <a:cubicBezTo>
                        <a:pt x="34" y="48"/>
                        <a:pt x="33" y="48"/>
                        <a:pt x="33" y="48"/>
                      </a:cubicBezTo>
                      <a:cubicBezTo>
                        <a:pt x="33" y="48"/>
                        <a:pt x="33" y="48"/>
                        <a:pt x="33" y="47"/>
                      </a:cubicBezTo>
                      <a:cubicBezTo>
                        <a:pt x="33" y="48"/>
                        <a:pt x="33" y="48"/>
                        <a:pt x="33" y="48"/>
                      </a:cubicBezTo>
                      <a:cubicBezTo>
                        <a:pt x="33" y="48"/>
                        <a:pt x="33" y="48"/>
                        <a:pt x="33" y="48"/>
                      </a:cubicBezTo>
                      <a:cubicBezTo>
                        <a:pt x="33" y="49"/>
                        <a:pt x="33" y="49"/>
                        <a:pt x="33" y="49"/>
                      </a:cubicBezTo>
                      <a:cubicBezTo>
                        <a:pt x="33" y="50"/>
                        <a:pt x="33" y="50"/>
                        <a:pt x="33" y="50"/>
                      </a:cubicBezTo>
                      <a:cubicBezTo>
                        <a:pt x="33" y="49"/>
                        <a:pt x="33" y="49"/>
                        <a:pt x="33" y="49"/>
                      </a:cubicBezTo>
                      <a:cubicBezTo>
                        <a:pt x="32" y="49"/>
                        <a:pt x="33" y="49"/>
                        <a:pt x="33" y="50"/>
                      </a:cubicBezTo>
                      <a:cubicBezTo>
                        <a:pt x="32" y="50"/>
                        <a:pt x="32" y="49"/>
                        <a:pt x="32" y="48"/>
                      </a:cubicBezTo>
                      <a:cubicBezTo>
                        <a:pt x="32" y="48"/>
                        <a:pt x="32" y="48"/>
                        <a:pt x="32" y="48"/>
                      </a:cubicBezTo>
                      <a:cubicBezTo>
                        <a:pt x="32" y="48"/>
                        <a:pt x="32" y="48"/>
                        <a:pt x="32" y="48"/>
                      </a:cubicBezTo>
                      <a:cubicBezTo>
                        <a:pt x="32" y="48"/>
                        <a:pt x="32" y="48"/>
                        <a:pt x="31" y="47"/>
                      </a:cubicBezTo>
                      <a:cubicBezTo>
                        <a:pt x="32" y="47"/>
                        <a:pt x="32" y="48"/>
                        <a:pt x="32" y="47"/>
                      </a:cubicBezTo>
                      <a:cubicBezTo>
                        <a:pt x="32" y="47"/>
                        <a:pt x="32" y="47"/>
                        <a:pt x="32" y="47"/>
                      </a:cubicBezTo>
                      <a:cubicBezTo>
                        <a:pt x="32" y="47"/>
                        <a:pt x="32" y="47"/>
                        <a:pt x="31" y="47"/>
                      </a:cubicBezTo>
                      <a:cubicBezTo>
                        <a:pt x="31" y="46"/>
                        <a:pt x="31" y="46"/>
                        <a:pt x="31" y="45"/>
                      </a:cubicBezTo>
                      <a:cubicBezTo>
                        <a:pt x="32" y="45"/>
                        <a:pt x="32" y="45"/>
                        <a:pt x="32" y="45"/>
                      </a:cubicBezTo>
                      <a:cubicBezTo>
                        <a:pt x="32" y="45"/>
                        <a:pt x="32" y="44"/>
                        <a:pt x="32" y="44"/>
                      </a:cubicBezTo>
                      <a:cubicBezTo>
                        <a:pt x="32" y="44"/>
                        <a:pt x="32" y="44"/>
                        <a:pt x="33" y="45"/>
                      </a:cubicBezTo>
                      <a:cubicBezTo>
                        <a:pt x="33" y="44"/>
                        <a:pt x="32" y="44"/>
                        <a:pt x="32" y="43"/>
                      </a:cubicBezTo>
                      <a:cubicBezTo>
                        <a:pt x="32" y="43"/>
                        <a:pt x="33" y="43"/>
                        <a:pt x="33" y="43"/>
                      </a:cubicBezTo>
                      <a:cubicBezTo>
                        <a:pt x="33" y="43"/>
                        <a:pt x="33" y="43"/>
                        <a:pt x="33" y="43"/>
                      </a:cubicBezTo>
                      <a:cubicBezTo>
                        <a:pt x="33" y="43"/>
                        <a:pt x="33" y="43"/>
                        <a:pt x="33" y="43"/>
                      </a:cubicBezTo>
                      <a:cubicBezTo>
                        <a:pt x="33" y="44"/>
                        <a:pt x="33" y="43"/>
                        <a:pt x="33" y="44"/>
                      </a:cubicBezTo>
                      <a:cubicBezTo>
                        <a:pt x="34" y="44"/>
                        <a:pt x="33" y="43"/>
                        <a:pt x="34" y="43"/>
                      </a:cubicBezTo>
                      <a:cubicBezTo>
                        <a:pt x="34" y="43"/>
                        <a:pt x="34" y="44"/>
                        <a:pt x="34" y="44"/>
                      </a:cubicBezTo>
                      <a:cubicBezTo>
                        <a:pt x="34" y="44"/>
                        <a:pt x="34" y="44"/>
                        <a:pt x="34" y="44"/>
                      </a:cubicBezTo>
                      <a:cubicBezTo>
                        <a:pt x="34" y="44"/>
                        <a:pt x="34" y="44"/>
                        <a:pt x="35" y="44"/>
                      </a:cubicBezTo>
                      <a:cubicBezTo>
                        <a:pt x="35" y="45"/>
                        <a:pt x="35" y="45"/>
                        <a:pt x="35" y="46"/>
                      </a:cubicBezTo>
                      <a:cubicBezTo>
                        <a:pt x="35" y="46"/>
                        <a:pt x="35" y="46"/>
                        <a:pt x="35" y="46"/>
                      </a:cubicBezTo>
                      <a:cubicBezTo>
                        <a:pt x="35" y="47"/>
                        <a:pt x="35" y="48"/>
                        <a:pt x="35" y="49"/>
                      </a:cubicBezTo>
                      <a:close/>
                      <a:moveTo>
                        <a:pt x="35" y="22"/>
                      </a:moveTo>
                      <a:cubicBezTo>
                        <a:pt x="35" y="22"/>
                        <a:pt x="35" y="21"/>
                        <a:pt x="34" y="21"/>
                      </a:cubicBezTo>
                      <a:cubicBezTo>
                        <a:pt x="34" y="21"/>
                        <a:pt x="34" y="21"/>
                        <a:pt x="34" y="21"/>
                      </a:cubicBezTo>
                      <a:cubicBezTo>
                        <a:pt x="34" y="20"/>
                        <a:pt x="35" y="21"/>
                        <a:pt x="35" y="22"/>
                      </a:cubicBezTo>
                      <a:cubicBezTo>
                        <a:pt x="35" y="22"/>
                        <a:pt x="35" y="23"/>
                        <a:pt x="35" y="22"/>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367" name="任意多边形 11342"/>
                <p:cNvSpPr>
                  <a:spLocks noEditPoints="1"/>
                </p:cNvSpPr>
                <p:nvPr/>
              </p:nvSpPr>
              <p:spPr>
                <a:xfrm>
                  <a:off x="4154" y="2574"/>
                  <a:ext cx="77" cy="106"/>
                </a:xfrm>
                <a:custGeom>
                  <a:avLst/>
                  <a:gdLst/>
                  <a:ahLst/>
                  <a:cxnLst/>
                  <a:rect l="0" t="0" r="r" b="b"/>
                  <a:pathLst>
                    <a:path w="37" h="51">
                      <a:moveTo>
                        <a:pt x="37" y="43"/>
                      </a:moveTo>
                      <a:cubicBezTo>
                        <a:pt x="37" y="42"/>
                        <a:pt x="37" y="42"/>
                        <a:pt x="37" y="41"/>
                      </a:cubicBezTo>
                      <a:cubicBezTo>
                        <a:pt x="37" y="39"/>
                        <a:pt x="37" y="37"/>
                        <a:pt x="36" y="35"/>
                      </a:cubicBezTo>
                      <a:cubicBezTo>
                        <a:pt x="37" y="33"/>
                        <a:pt x="37" y="31"/>
                        <a:pt x="37" y="28"/>
                      </a:cubicBezTo>
                      <a:cubicBezTo>
                        <a:pt x="37" y="27"/>
                        <a:pt x="36" y="25"/>
                        <a:pt x="36" y="23"/>
                      </a:cubicBezTo>
                      <a:cubicBezTo>
                        <a:pt x="36" y="21"/>
                        <a:pt x="37" y="19"/>
                        <a:pt x="36" y="17"/>
                      </a:cubicBezTo>
                      <a:cubicBezTo>
                        <a:pt x="36" y="16"/>
                        <a:pt x="36" y="15"/>
                        <a:pt x="36" y="15"/>
                      </a:cubicBezTo>
                      <a:cubicBezTo>
                        <a:pt x="34" y="13"/>
                        <a:pt x="32" y="13"/>
                        <a:pt x="31" y="12"/>
                      </a:cubicBezTo>
                      <a:cubicBezTo>
                        <a:pt x="30" y="12"/>
                        <a:pt x="30" y="12"/>
                        <a:pt x="30" y="12"/>
                      </a:cubicBezTo>
                      <a:cubicBezTo>
                        <a:pt x="30" y="12"/>
                        <a:pt x="29" y="11"/>
                        <a:pt x="28" y="12"/>
                      </a:cubicBezTo>
                      <a:cubicBezTo>
                        <a:pt x="27" y="10"/>
                        <a:pt x="25" y="10"/>
                        <a:pt x="23" y="9"/>
                      </a:cubicBezTo>
                      <a:cubicBezTo>
                        <a:pt x="23" y="9"/>
                        <a:pt x="22" y="9"/>
                        <a:pt x="21" y="8"/>
                      </a:cubicBezTo>
                      <a:cubicBezTo>
                        <a:pt x="18" y="7"/>
                        <a:pt x="16" y="6"/>
                        <a:pt x="13" y="5"/>
                      </a:cubicBezTo>
                      <a:cubicBezTo>
                        <a:pt x="11" y="4"/>
                        <a:pt x="8" y="3"/>
                        <a:pt x="5" y="2"/>
                      </a:cubicBezTo>
                      <a:cubicBezTo>
                        <a:pt x="5" y="2"/>
                        <a:pt x="5" y="2"/>
                        <a:pt x="4" y="2"/>
                      </a:cubicBezTo>
                      <a:cubicBezTo>
                        <a:pt x="4" y="1"/>
                        <a:pt x="2" y="1"/>
                        <a:pt x="1" y="1"/>
                      </a:cubicBezTo>
                      <a:cubicBezTo>
                        <a:pt x="0" y="0"/>
                        <a:pt x="0" y="3"/>
                        <a:pt x="0" y="4"/>
                      </a:cubicBezTo>
                      <a:cubicBezTo>
                        <a:pt x="0" y="8"/>
                        <a:pt x="1" y="12"/>
                        <a:pt x="1" y="17"/>
                      </a:cubicBezTo>
                      <a:cubicBezTo>
                        <a:pt x="1" y="20"/>
                        <a:pt x="1" y="23"/>
                        <a:pt x="1" y="26"/>
                      </a:cubicBezTo>
                      <a:cubicBezTo>
                        <a:pt x="1" y="26"/>
                        <a:pt x="1" y="27"/>
                        <a:pt x="2" y="27"/>
                      </a:cubicBezTo>
                      <a:cubicBezTo>
                        <a:pt x="2" y="30"/>
                        <a:pt x="2" y="32"/>
                        <a:pt x="2" y="35"/>
                      </a:cubicBezTo>
                      <a:cubicBezTo>
                        <a:pt x="2" y="35"/>
                        <a:pt x="2" y="35"/>
                        <a:pt x="2" y="35"/>
                      </a:cubicBezTo>
                      <a:cubicBezTo>
                        <a:pt x="4" y="37"/>
                        <a:pt x="7" y="38"/>
                        <a:pt x="9" y="39"/>
                      </a:cubicBezTo>
                      <a:cubicBezTo>
                        <a:pt x="10" y="39"/>
                        <a:pt x="10" y="40"/>
                        <a:pt x="10" y="40"/>
                      </a:cubicBezTo>
                      <a:cubicBezTo>
                        <a:pt x="11" y="40"/>
                        <a:pt x="13" y="41"/>
                        <a:pt x="14" y="41"/>
                      </a:cubicBezTo>
                      <a:cubicBezTo>
                        <a:pt x="14" y="41"/>
                        <a:pt x="13" y="41"/>
                        <a:pt x="14" y="40"/>
                      </a:cubicBezTo>
                      <a:cubicBezTo>
                        <a:pt x="14" y="41"/>
                        <a:pt x="14" y="40"/>
                        <a:pt x="15" y="41"/>
                      </a:cubicBezTo>
                      <a:cubicBezTo>
                        <a:pt x="15" y="41"/>
                        <a:pt x="15" y="41"/>
                        <a:pt x="15" y="41"/>
                      </a:cubicBezTo>
                      <a:cubicBezTo>
                        <a:pt x="15" y="41"/>
                        <a:pt x="14" y="40"/>
                        <a:pt x="14" y="41"/>
                      </a:cubicBezTo>
                      <a:cubicBezTo>
                        <a:pt x="15" y="41"/>
                        <a:pt x="15" y="41"/>
                        <a:pt x="15" y="42"/>
                      </a:cubicBezTo>
                      <a:cubicBezTo>
                        <a:pt x="18" y="43"/>
                        <a:pt x="21" y="44"/>
                        <a:pt x="23" y="45"/>
                      </a:cubicBezTo>
                      <a:cubicBezTo>
                        <a:pt x="26" y="46"/>
                        <a:pt x="28" y="48"/>
                        <a:pt x="31" y="48"/>
                      </a:cubicBezTo>
                      <a:cubicBezTo>
                        <a:pt x="30" y="48"/>
                        <a:pt x="30" y="47"/>
                        <a:pt x="29" y="46"/>
                      </a:cubicBezTo>
                      <a:cubicBezTo>
                        <a:pt x="30" y="46"/>
                        <a:pt x="30" y="46"/>
                        <a:pt x="30" y="45"/>
                      </a:cubicBezTo>
                      <a:cubicBezTo>
                        <a:pt x="30" y="45"/>
                        <a:pt x="30" y="44"/>
                        <a:pt x="30" y="44"/>
                      </a:cubicBezTo>
                      <a:cubicBezTo>
                        <a:pt x="30" y="43"/>
                        <a:pt x="30" y="43"/>
                        <a:pt x="30" y="43"/>
                      </a:cubicBezTo>
                      <a:cubicBezTo>
                        <a:pt x="31" y="43"/>
                        <a:pt x="31" y="43"/>
                        <a:pt x="31" y="43"/>
                      </a:cubicBezTo>
                      <a:cubicBezTo>
                        <a:pt x="31" y="44"/>
                        <a:pt x="32" y="45"/>
                        <a:pt x="32" y="45"/>
                      </a:cubicBezTo>
                      <a:cubicBezTo>
                        <a:pt x="32" y="45"/>
                        <a:pt x="32" y="45"/>
                        <a:pt x="32" y="45"/>
                      </a:cubicBezTo>
                      <a:cubicBezTo>
                        <a:pt x="33" y="46"/>
                        <a:pt x="32" y="46"/>
                        <a:pt x="32" y="46"/>
                      </a:cubicBezTo>
                      <a:cubicBezTo>
                        <a:pt x="32" y="47"/>
                        <a:pt x="32" y="46"/>
                        <a:pt x="33" y="46"/>
                      </a:cubicBezTo>
                      <a:cubicBezTo>
                        <a:pt x="33" y="47"/>
                        <a:pt x="33" y="47"/>
                        <a:pt x="32" y="47"/>
                      </a:cubicBezTo>
                      <a:cubicBezTo>
                        <a:pt x="32" y="48"/>
                        <a:pt x="32" y="48"/>
                        <a:pt x="32" y="48"/>
                      </a:cubicBezTo>
                      <a:cubicBezTo>
                        <a:pt x="32" y="48"/>
                        <a:pt x="31" y="47"/>
                        <a:pt x="31" y="48"/>
                      </a:cubicBezTo>
                      <a:cubicBezTo>
                        <a:pt x="32" y="48"/>
                        <a:pt x="32" y="49"/>
                        <a:pt x="32" y="49"/>
                      </a:cubicBezTo>
                      <a:cubicBezTo>
                        <a:pt x="32" y="49"/>
                        <a:pt x="33" y="49"/>
                        <a:pt x="33" y="50"/>
                      </a:cubicBezTo>
                      <a:cubicBezTo>
                        <a:pt x="34" y="50"/>
                        <a:pt x="36" y="51"/>
                        <a:pt x="37" y="51"/>
                      </a:cubicBezTo>
                      <a:cubicBezTo>
                        <a:pt x="37" y="51"/>
                        <a:pt x="37" y="50"/>
                        <a:pt x="37" y="49"/>
                      </a:cubicBezTo>
                      <a:cubicBezTo>
                        <a:pt x="37" y="47"/>
                        <a:pt x="37" y="45"/>
                        <a:pt x="37" y="43"/>
                      </a:cubicBezTo>
                      <a:close/>
                      <a:moveTo>
                        <a:pt x="6" y="8"/>
                      </a:moveTo>
                      <a:cubicBezTo>
                        <a:pt x="6" y="8"/>
                        <a:pt x="6" y="8"/>
                        <a:pt x="7" y="9"/>
                      </a:cubicBezTo>
                      <a:cubicBezTo>
                        <a:pt x="7" y="9"/>
                        <a:pt x="6" y="8"/>
                        <a:pt x="6" y="8"/>
                      </a:cubicBezTo>
                      <a:cubicBezTo>
                        <a:pt x="6" y="8"/>
                        <a:pt x="6" y="8"/>
                        <a:pt x="6" y="8"/>
                      </a:cubicBezTo>
                      <a:close/>
                      <a:moveTo>
                        <a:pt x="5" y="9"/>
                      </a:moveTo>
                      <a:cubicBezTo>
                        <a:pt x="6" y="9"/>
                        <a:pt x="5" y="9"/>
                        <a:pt x="6" y="10"/>
                      </a:cubicBezTo>
                      <a:cubicBezTo>
                        <a:pt x="5" y="10"/>
                        <a:pt x="5" y="9"/>
                        <a:pt x="5" y="9"/>
                      </a:cubicBezTo>
                      <a:close/>
                      <a:moveTo>
                        <a:pt x="5" y="12"/>
                      </a:moveTo>
                      <a:cubicBezTo>
                        <a:pt x="5" y="12"/>
                        <a:pt x="6" y="12"/>
                        <a:pt x="6" y="12"/>
                      </a:cubicBezTo>
                      <a:cubicBezTo>
                        <a:pt x="6" y="12"/>
                        <a:pt x="6" y="12"/>
                        <a:pt x="6" y="12"/>
                      </a:cubicBezTo>
                      <a:cubicBezTo>
                        <a:pt x="6" y="12"/>
                        <a:pt x="6" y="12"/>
                        <a:pt x="5" y="12"/>
                      </a:cubicBezTo>
                      <a:close/>
                      <a:moveTo>
                        <a:pt x="6" y="11"/>
                      </a:moveTo>
                      <a:cubicBezTo>
                        <a:pt x="7" y="11"/>
                        <a:pt x="6" y="11"/>
                        <a:pt x="6" y="10"/>
                      </a:cubicBezTo>
                      <a:cubicBezTo>
                        <a:pt x="6" y="10"/>
                        <a:pt x="6" y="10"/>
                        <a:pt x="7" y="10"/>
                      </a:cubicBezTo>
                      <a:cubicBezTo>
                        <a:pt x="7" y="11"/>
                        <a:pt x="7" y="11"/>
                        <a:pt x="7" y="11"/>
                      </a:cubicBezTo>
                      <a:cubicBezTo>
                        <a:pt x="7" y="11"/>
                        <a:pt x="7" y="11"/>
                        <a:pt x="8" y="11"/>
                      </a:cubicBezTo>
                      <a:cubicBezTo>
                        <a:pt x="8" y="12"/>
                        <a:pt x="7" y="12"/>
                        <a:pt x="6" y="11"/>
                      </a:cubicBezTo>
                      <a:close/>
                      <a:moveTo>
                        <a:pt x="8" y="6"/>
                      </a:moveTo>
                      <a:cubicBezTo>
                        <a:pt x="7" y="6"/>
                        <a:pt x="8" y="6"/>
                        <a:pt x="8" y="6"/>
                      </a:cubicBezTo>
                      <a:cubicBezTo>
                        <a:pt x="8" y="6"/>
                        <a:pt x="8" y="6"/>
                        <a:pt x="8" y="6"/>
                      </a:cubicBezTo>
                      <a:close/>
                      <a:moveTo>
                        <a:pt x="25" y="30"/>
                      </a:moveTo>
                      <a:cubicBezTo>
                        <a:pt x="25" y="30"/>
                        <a:pt x="25" y="30"/>
                        <a:pt x="25" y="29"/>
                      </a:cubicBezTo>
                      <a:cubicBezTo>
                        <a:pt x="25" y="29"/>
                        <a:pt x="25" y="30"/>
                        <a:pt x="25" y="30"/>
                      </a:cubicBezTo>
                      <a:close/>
                      <a:moveTo>
                        <a:pt x="22" y="15"/>
                      </a:moveTo>
                      <a:cubicBezTo>
                        <a:pt x="23" y="17"/>
                        <a:pt x="24" y="18"/>
                        <a:pt x="24" y="20"/>
                      </a:cubicBezTo>
                      <a:cubicBezTo>
                        <a:pt x="24" y="21"/>
                        <a:pt x="22" y="22"/>
                        <a:pt x="21" y="22"/>
                      </a:cubicBezTo>
                      <a:cubicBezTo>
                        <a:pt x="22" y="23"/>
                        <a:pt x="23" y="24"/>
                        <a:pt x="23" y="25"/>
                      </a:cubicBezTo>
                      <a:cubicBezTo>
                        <a:pt x="24" y="25"/>
                        <a:pt x="24" y="26"/>
                        <a:pt x="24" y="26"/>
                      </a:cubicBezTo>
                      <a:cubicBezTo>
                        <a:pt x="25" y="28"/>
                        <a:pt x="24" y="29"/>
                        <a:pt x="23" y="30"/>
                      </a:cubicBezTo>
                      <a:cubicBezTo>
                        <a:pt x="22" y="30"/>
                        <a:pt x="20" y="30"/>
                        <a:pt x="18" y="29"/>
                      </a:cubicBezTo>
                      <a:cubicBezTo>
                        <a:pt x="18" y="28"/>
                        <a:pt x="17" y="27"/>
                        <a:pt x="16" y="27"/>
                      </a:cubicBezTo>
                      <a:cubicBezTo>
                        <a:pt x="15" y="25"/>
                        <a:pt x="14" y="22"/>
                        <a:pt x="16" y="21"/>
                      </a:cubicBezTo>
                      <a:cubicBezTo>
                        <a:pt x="17" y="21"/>
                        <a:pt x="17" y="21"/>
                        <a:pt x="18" y="21"/>
                      </a:cubicBezTo>
                      <a:cubicBezTo>
                        <a:pt x="17" y="20"/>
                        <a:pt x="16" y="20"/>
                        <a:pt x="16" y="19"/>
                      </a:cubicBezTo>
                      <a:cubicBezTo>
                        <a:pt x="15" y="18"/>
                        <a:pt x="15" y="15"/>
                        <a:pt x="15" y="14"/>
                      </a:cubicBezTo>
                      <a:cubicBezTo>
                        <a:pt x="15" y="14"/>
                        <a:pt x="17" y="13"/>
                        <a:pt x="17" y="13"/>
                      </a:cubicBezTo>
                      <a:cubicBezTo>
                        <a:pt x="18" y="13"/>
                        <a:pt x="20" y="14"/>
                        <a:pt x="22" y="15"/>
                      </a:cubicBezTo>
                      <a:close/>
                      <a:moveTo>
                        <a:pt x="24" y="35"/>
                      </a:moveTo>
                      <a:cubicBezTo>
                        <a:pt x="24" y="35"/>
                        <a:pt x="24" y="35"/>
                        <a:pt x="24" y="35"/>
                      </a:cubicBezTo>
                      <a:cubicBezTo>
                        <a:pt x="24" y="35"/>
                        <a:pt x="24" y="35"/>
                        <a:pt x="24" y="35"/>
                      </a:cubicBezTo>
                      <a:close/>
                      <a:moveTo>
                        <a:pt x="15" y="12"/>
                      </a:moveTo>
                      <a:cubicBezTo>
                        <a:pt x="16" y="11"/>
                        <a:pt x="16" y="12"/>
                        <a:pt x="15" y="12"/>
                      </a:cubicBezTo>
                      <a:cubicBezTo>
                        <a:pt x="15" y="12"/>
                        <a:pt x="15" y="12"/>
                        <a:pt x="15" y="12"/>
                      </a:cubicBezTo>
                      <a:close/>
                      <a:moveTo>
                        <a:pt x="14" y="11"/>
                      </a:moveTo>
                      <a:cubicBezTo>
                        <a:pt x="14" y="11"/>
                        <a:pt x="14" y="11"/>
                        <a:pt x="14" y="11"/>
                      </a:cubicBezTo>
                      <a:cubicBezTo>
                        <a:pt x="14" y="11"/>
                        <a:pt x="14" y="11"/>
                        <a:pt x="14" y="10"/>
                      </a:cubicBezTo>
                      <a:cubicBezTo>
                        <a:pt x="14" y="10"/>
                        <a:pt x="14" y="10"/>
                        <a:pt x="14" y="11"/>
                      </a:cubicBezTo>
                      <a:close/>
                      <a:moveTo>
                        <a:pt x="13" y="8"/>
                      </a:moveTo>
                      <a:cubicBezTo>
                        <a:pt x="13" y="8"/>
                        <a:pt x="13" y="8"/>
                        <a:pt x="13" y="8"/>
                      </a:cubicBezTo>
                      <a:cubicBezTo>
                        <a:pt x="13" y="8"/>
                        <a:pt x="13" y="8"/>
                        <a:pt x="13" y="8"/>
                      </a:cubicBezTo>
                      <a:close/>
                      <a:moveTo>
                        <a:pt x="11" y="30"/>
                      </a:moveTo>
                      <a:cubicBezTo>
                        <a:pt x="17" y="33"/>
                        <a:pt x="23" y="35"/>
                        <a:pt x="28" y="37"/>
                      </a:cubicBezTo>
                      <a:cubicBezTo>
                        <a:pt x="28" y="38"/>
                        <a:pt x="28" y="39"/>
                        <a:pt x="28" y="39"/>
                      </a:cubicBezTo>
                      <a:cubicBezTo>
                        <a:pt x="28" y="40"/>
                        <a:pt x="27" y="39"/>
                        <a:pt x="27" y="39"/>
                      </a:cubicBezTo>
                      <a:cubicBezTo>
                        <a:pt x="23" y="37"/>
                        <a:pt x="20" y="36"/>
                        <a:pt x="17" y="34"/>
                      </a:cubicBezTo>
                      <a:cubicBezTo>
                        <a:pt x="15" y="34"/>
                        <a:pt x="13" y="33"/>
                        <a:pt x="11" y="32"/>
                      </a:cubicBezTo>
                      <a:cubicBezTo>
                        <a:pt x="11" y="31"/>
                        <a:pt x="11" y="30"/>
                        <a:pt x="11" y="30"/>
                      </a:cubicBezTo>
                      <a:close/>
                      <a:moveTo>
                        <a:pt x="28" y="45"/>
                      </a:moveTo>
                      <a:cubicBezTo>
                        <a:pt x="28" y="45"/>
                        <a:pt x="28" y="45"/>
                        <a:pt x="28" y="45"/>
                      </a:cubicBezTo>
                      <a:cubicBezTo>
                        <a:pt x="28" y="45"/>
                        <a:pt x="28" y="45"/>
                        <a:pt x="28" y="45"/>
                      </a:cubicBezTo>
                      <a:close/>
                      <a:moveTo>
                        <a:pt x="28" y="44"/>
                      </a:moveTo>
                      <a:cubicBezTo>
                        <a:pt x="28" y="44"/>
                        <a:pt x="27" y="44"/>
                        <a:pt x="27" y="44"/>
                      </a:cubicBezTo>
                      <a:cubicBezTo>
                        <a:pt x="27" y="44"/>
                        <a:pt x="27" y="44"/>
                        <a:pt x="27" y="44"/>
                      </a:cubicBezTo>
                      <a:cubicBezTo>
                        <a:pt x="22" y="42"/>
                        <a:pt x="16" y="39"/>
                        <a:pt x="11" y="37"/>
                      </a:cubicBezTo>
                      <a:cubicBezTo>
                        <a:pt x="11" y="36"/>
                        <a:pt x="11" y="35"/>
                        <a:pt x="11" y="35"/>
                      </a:cubicBezTo>
                      <a:cubicBezTo>
                        <a:pt x="14" y="36"/>
                        <a:pt x="17" y="37"/>
                        <a:pt x="20" y="38"/>
                      </a:cubicBezTo>
                      <a:cubicBezTo>
                        <a:pt x="20" y="39"/>
                        <a:pt x="21" y="39"/>
                        <a:pt x="21" y="39"/>
                      </a:cubicBezTo>
                      <a:cubicBezTo>
                        <a:pt x="22" y="39"/>
                        <a:pt x="22" y="39"/>
                        <a:pt x="22" y="39"/>
                      </a:cubicBezTo>
                      <a:cubicBezTo>
                        <a:pt x="24" y="40"/>
                        <a:pt x="25" y="41"/>
                        <a:pt x="26" y="41"/>
                      </a:cubicBezTo>
                      <a:cubicBezTo>
                        <a:pt x="27" y="42"/>
                        <a:pt x="27" y="41"/>
                        <a:pt x="28" y="42"/>
                      </a:cubicBezTo>
                      <a:cubicBezTo>
                        <a:pt x="28" y="42"/>
                        <a:pt x="28" y="44"/>
                        <a:pt x="28" y="44"/>
                      </a:cubicBezTo>
                      <a:close/>
                      <a:moveTo>
                        <a:pt x="32" y="49"/>
                      </a:moveTo>
                      <a:cubicBezTo>
                        <a:pt x="32" y="48"/>
                        <a:pt x="32" y="48"/>
                        <a:pt x="32" y="48"/>
                      </a:cubicBezTo>
                      <a:cubicBezTo>
                        <a:pt x="32" y="48"/>
                        <a:pt x="32" y="48"/>
                        <a:pt x="33" y="48"/>
                      </a:cubicBezTo>
                      <a:cubicBezTo>
                        <a:pt x="33" y="48"/>
                        <a:pt x="33" y="49"/>
                        <a:pt x="32" y="49"/>
                      </a:cubicBezTo>
                      <a:close/>
                      <a:moveTo>
                        <a:pt x="33" y="36"/>
                      </a:moveTo>
                      <a:cubicBezTo>
                        <a:pt x="32" y="36"/>
                        <a:pt x="32" y="36"/>
                        <a:pt x="32" y="36"/>
                      </a:cubicBezTo>
                      <a:cubicBezTo>
                        <a:pt x="31" y="35"/>
                        <a:pt x="32" y="35"/>
                        <a:pt x="33" y="36"/>
                      </a:cubicBezTo>
                      <a:cubicBezTo>
                        <a:pt x="33" y="36"/>
                        <a:pt x="33" y="37"/>
                        <a:pt x="33" y="37"/>
                      </a:cubicBezTo>
                      <a:cubicBezTo>
                        <a:pt x="33" y="37"/>
                        <a:pt x="33" y="37"/>
                        <a:pt x="33" y="37"/>
                      </a:cubicBezTo>
                      <a:cubicBezTo>
                        <a:pt x="32" y="36"/>
                        <a:pt x="32" y="36"/>
                        <a:pt x="33" y="36"/>
                      </a:cubicBezTo>
                      <a:cubicBezTo>
                        <a:pt x="33" y="36"/>
                        <a:pt x="33" y="36"/>
                        <a:pt x="33" y="36"/>
                      </a:cubicBezTo>
                      <a:close/>
                      <a:moveTo>
                        <a:pt x="31" y="38"/>
                      </a:moveTo>
                      <a:cubicBezTo>
                        <a:pt x="31" y="38"/>
                        <a:pt x="32" y="38"/>
                        <a:pt x="32" y="38"/>
                      </a:cubicBezTo>
                      <a:cubicBezTo>
                        <a:pt x="32" y="38"/>
                        <a:pt x="32" y="38"/>
                        <a:pt x="31" y="38"/>
                      </a:cubicBezTo>
                      <a:close/>
                      <a:moveTo>
                        <a:pt x="32" y="17"/>
                      </a:moveTo>
                      <a:cubicBezTo>
                        <a:pt x="32" y="17"/>
                        <a:pt x="32" y="17"/>
                        <a:pt x="33" y="18"/>
                      </a:cubicBezTo>
                      <a:cubicBezTo>
                        <a:pt x="33" y="18"/>
                        <a:pt x="33" y="18"/>
                        <a:pt x="33" y="19"/>
                      </a:cubicBezTo>
                      <a:cubicBezTo>
                        <a:pt x="33" y="18"/>
                        <a:pt x="32" y="18"/>
                        <a:pt x="32" y="17"/>
                      </a:cubicBezTo>
                      <a:close/>
                      <a:moveTo>
                        <a:pt x="33" y="20"/>
                      </a:moveTo>
                      <a:cubicBezTo>
                        <a:pt x="32" y="20"/>
                        <a:pt x="32" y="20"/>
                        <a:pt x="32" y="20"/>
                      </a:cubicBezTo>
                      <a:cubicBezTo>
                        <a:pt x="32" y="20"/>
                        <a:pt x="32" y="19"/>
                        <a:pt x="32" y="19"/>
                      </a:cubicBezTo>
                      <a:cubicBezTo>
                        <a:pt x="32" y="19"/>
                        <a:pt x="32" y="19"/>
                        <a:pt x="32" y="19"/>
                      </a:cubicBezTo>
                      <a:cubicBezTo>
                        <a:pt x="32" y="19"/>
                        <a:pt x="33" y="19"/>
                        <a:pt x="33" y="20"/>
                      </a:cubicBezTo>
                      <a:close/>
                      <a:moveTo>
                        <a:pt x="33" y="29"/>
                      </a:moveTo>
                      <a:cubicBezTo>
                        <a:pt x="33" y="29"/>
                        <a:pt x="33" y="29"/>
                        <a:pt x="33" y="29"/>
                      </a:cubicBezTo>
                      <a:cubicBezTo>
                        <a:pt x="33" y="29"/>
                        <a:pt x="33" y="29"/>
                        <a:pt x="34" y="30"/>
                      </a:cubicBezTo>
                      <a:cubicBezTo>
                        <a:pt x="34" y="30"/>
                        <a:pt x="33" y="30"/>
                        <a:pt x="33" y="30"/>
                      </a:cubicBezTo>
                      <a:cubicBezTo>
                        <a:pt x="33" y="30"/>
                        <a:pt x="33" y="29"/>
                        <a:pt x="33" y="29"/>
                      </a:cubicBezTo>
                      <a:close/>
                      <a:moveTo>
                        <a:pt x="33" y="27"/>
                      </a:moveTo>
                      <a:cubicBezTo>
                        <a:pt x="33" y="26"/>
                        <a:pt x="33" y="26"/>
                        <a:pt x="33" y="26"/>
                      </a:cubicBezTo>
                      <a:cubicBezTo>
                        <a:pt x="33" y="26"/>
                        <a:pt x="33" y="26"/>
                        <a:pt x="33" y="26"/>
                      </a:cubicBezTo>
                      <a:cubicBezTo>
                        <a:pt x="33" y="26"/>
                        <a:pt x="33" y="27"/>
                        <a:pt x="34" y="27"/>
                      </a:cubicBezTo>
                      <a:cubicBezTo>
                        <a:pt x="33" y="27"/>
                        <a:pt x="33" y="27"/>
                        <a:pt x="33" y="27"/>
                      </a:cubicBezTo>
                      <a:close/>
                      <a:moveTo>
                        <a:pt x="33" y="14"/>
                      </a:moveTo>
                      <a:cubicBezTo>
                        <a:pt x="33" y="15"/>
                        <a:pt x="33" y="14"/>
                        <a:pt x="32" y="14"/>
                      </a:cubicBezTo>
                      <a:cubicBezTo>
                        <a:pt x="32" y="14"/>
                        <a:pt x="33" y="14"/>
                        <a:pt x="33" y="14"/>
                      </a:cubicBezTo>
                      <a:close/>
                      <a:moveTo>
                        <a:pt x="32" y="16"/>
                      </a:moveTo>
                      <a:cubicBezTo>
                        <a:pt x="32" y="16"/>
                        <a:pt x="33" y="16"/>
                        <a:pt x="33" y="17"/>
                      </a:cubicBezTo>
                      <a:cubicBezTo>
                        <a:pt x="33" y="17"/>
                        <a:pt x="32" y="17"/>
                        <a:pt x="32" y="16"/>
                      </a:cubicBezTo>
                      <a:cubicBezTo>
                        <a:pt x="32" y="16"/>
                        <a:pt x="32" y="16"/>
                        <a:pt x="32" y="16"/>
                      </a:cubicBezTo>
                      <a:close/>
                      <a:moveTo>
                        <a:pt x="31" y="18"/>
                      </a:moveTo>
                      <a:cubicBezTo>
                        <a:pt x="31" y="18"/>
                        <a:pt x="31" y="18"/>
                        <a:pt x="31" y="17"/>
                      </a:cubicBezTo>
                      <a:cubicBezTo>
                        <a:pt x="31" y="17"/>
                        <a:pt x="32" y="18"/>
                        <a:pt x="31" y="18"/>
                      </a:cubicBezTo>
                      <a:close/>
                      <a:moveTo>
                        <a:pt x="30" y="18"/>
                      </a:moveTo>
                      <a:cubicBezTo>
                        <a:pt x="31" y="18"/>
                        <a:pt x="31" y="19"/>
                        <a:pt x="30" y="19"/>
                      </a:cubicBezTo>
                      <a:cubicBezTo>
                        <a:pt x="30" y="19"/>
                        <a:pt x="30" y="19"/>
                        <a:pt x="30" y="19"/>
                      </a:cubicBezTo>
                      <a:cubicBezTo>
                        <a:pt x="30" y="19"/>
                        <a:pt x="30" y="19"/>
                        <a:pt x="30" y="18"/>
                      </a:cubicBezTo>
                      <a:close/>
                      <a:moveTo>
                        <a:pt x="30" y="14"/>
                      </a:moveTo>
                      <a:cubicBezTo>
                        <a:pt x="30" y="14"/>
                        <a:pt x="30" y="14"/>
                        <a:pt x="30" y="14"/>
                      </a:cubicBezTo>
                      <a:cubicBezTo>
                        <a:pt x="30" y="14"/>
                        <a:pt x="30" y="14"/>
                        <a:pt x="30" y="14"/>
                      </a:cubicBezTo>
                      <a:close/>
                      <a:moveTo>
                        <a:pt x="30" y="21"/>
                      </a:moveTo>
                      <a:cubicBezTo>
                        <a:pt x="30" y="21"/>
                        <a:pt x="30" y="22"/>
                        <a:pt x="30" y="22"/>
                      </a:cubicBezTo>
                      <a:cubicBezTo>
                        <a:pt x="30" y="21"/>
                        <a:pt x="30" y="21"/>
                        <a:pt x="30" y="21"/>
                      </a:cubicBezTo>
                      <a:close/>
                      <a:moveTo>
                        <a:pt x="30" y="17"/>
                      </a:moveTo>
                      <a:cubicBezTo>
                        <a:pt x="30" y="18"/>
                        <a:pt x="30" y="18"/>
                        <a:pt x="30" y="18"/>
                      </a:cubicBezTo>
                      <a:cubicBezTo>
                        <a:pt x="29" y="18"/>
                        <a:pt x="30" y="18"/>
                        <a:pt x="30" y="17"/>
                      </a:cubicBezTo>
                      <a:close/>
                      <a:moveTo>
                        <a:pt x="29" y="45"/>
                      </a:moveTo>
                      <a:cubicBezTo>
                        <a:pt x="30" y="45"/>
                        <a:pt x="30" y="46"/>
                        <a:pt x="30" y="46"/>
                      </a:cubicBezTo>
                      <a:cubicBezTo>
                        <a:pt x="29" y="46"/>
                        <a:pt x="29" y="46"/>
                        <a:pt x="29" y="45"/>
                      </a:cubicBezTo>
                      <a:close/>
                      <a:moveTo>
                        <a:pt x="29" y="45"/>
                      </a:moveTo>
                      <a:cubicBezTo>
                        <a:pt x="29" y="45"/>
                        <a:pt x="29" y="45"/>
                        <a:pt x="29" y="44"/>
                      </a:cubicBezTo>
                      <a:cubicBezTo>
                        <a:pt x="29" y="45"/>
                        <a:pt x="30" y="45"/>
                        <a:pt x="30" y="45"/>
                      </a:cubicBezTo>
                      <a:cubicBezTo>
                        <a:pt x="29" y="45"/>
                        <a:pt x="29" y="45"/>
                        <a:pt x="29" y="45"/>
                      </a:cubicBezTo>
                      <a:close/>
                      <a:moveTo>
                        <a:pt x="29" y="43"/>
                      </a:moveTo>
                      <a:cubicBezTo>
                        <a:pt x="29" y="43"/>
                        <a:pt x="29" y="43"/>
                        <a:pt x="30" y="43"/>
                      </a:cubicBezTo>
                      <a:cubicBezTo>
                        <a:pt x="30" y="43"/>
                        <a:pt x="30" y="44"/>
                        <a:pt x="30" y="44"/>
                      </a:cubicBezTo>
                      <a:cubicBezTo>
                        <a:pt x="29" y="44"/>
                        <a:pt x="30" y="43"/>
                        <a:pt x="29" y="43"/>
                      </a:cubicBezTo>
                      <a:close/>
                      <a:moveTo>
                        <a:pt x="30" y="33"/>
                      </a:moveTo>
                      <a:cubicBezTo>
                        <a:pt x="30" y="32"/>
                        <a:pt x="30" y="33"/>
                        <a:pt x="30" y="33"/>
                      </a:cubicBezTo>
                      <a:cubicBezTo>
                        <a:pt x="30" y="33"/>
                        <a:pt x="30" y="33"/>
                        <a:pt x="30" y="33"/>
                      </a:cubicBezTo>
                      <a:close/>
                      <a:moveTo>
                        <a:pt x="30" y="19"/>
                      </a:moveTo>
                      <a:cubicBezTo>
                        <a:pt x="31" y="20"/>
                        <a:pt x="31" y="20"/>
                        <a:pt x="30" y="20"/>
                      </a:cubicBezTo>
                      <a:cubicBezTo>
                        <a:pt x="30" y="20"/>
                        <a:pt x="30" y="20"/>
                        <a:pt x="30" y="19"/>
                      </a:cubicBezTo>
                      <a:close/>
                      <a:moveTo>
                        <a:pt x="31" y="42"/>
                      </a:moveTo>
                      <a:cubicBezTo>
                        <a:pt x="31" y="42"/>
                        <a:pt x="31" y="42"/>
                        <a:pt x="31" y="43"/>
                      </a:cubicBezTo>
                      <a:cubicBezTo>
                        <a:pt x="31" y="43"/>
                        <a:pt x="31" y="42"/>
                        <a:pt x="31" y="42"/>
                      </a:cubicBezTo>
                      <a:cubicBezTo>
                        <a:pt x="31" y="41"/>
                        <a:pt x="31" y="41"/>
                        <a:pt x="31" y="40"/>
                      </a:cubicBezTo>
                      <a:cubicBezTo>
                        <a:pt x="31" y="40"/>
                        <a:pt x="31" y="40"/>
                        <a:pt x="31" y="39"/>
                      </a:cubicBezTo>
                      <a:cubicBezTo>
                        <a:pt x="31" y="39"/>
                        <a:pt x="31" y="40"/>
                        <a:pt x="32" y="40"/>
                      </a:cubicBezTo>
                      <a:cubicBezTo>
                        <a:pt x="32" y="40"/>
                        <a:pt x="31" y="40"/>
                        <a:pt x="31" y="40"/>
                      </a:cubicBezTo>
                      <a:cubicBezTo>
                        <a:pt x="31" y="41"/>
                        <a:pt x="31" y="41"/>
                        <a:pt x="32" y="41"/>
                      </a:cubicBezTo>
                      <a:cubicBezTo>
                        <a:pt x="32" y="41"/>
                        <a:pt x="32" y="41"/>
                        <a:pt x="32" y="40"/>
                      </a:cubicBezTo>
                      <a:cubicBezTo>
                        <a:pt x="32" y="41"/>
                        <a:pt x="32" y="40"/>
                        <a:pt x="32" y="40"/>
                      </a:cubicBezTo>
                      <a:cubicBezTo>
                        <a:pt x="33" y="41"/>
                        <a:pt x="33" y="42"/>
                        <a:pt x="33" y="42"/>
                      </a:cubicBezTo>
                      <a:cubicBezTo>
                        <a:pt x="32" y="42"/>
                        <a:pt x="33" y="41"/>
                        <a:pt x="32" y="41"/>
                      </a:cubicBezTo>
                      <a:cubicBezTo>
                        <a:pt x="32" y="41"/>
                        <a:pt x="32" y="42"/>
                        <a:pt x="32" y="42"/>
                      </a:cubicBezTo>
                      <a:cubicBezTo>
                        <a:pt x="32" y="42"/>
                        <a:pt x="32" y="42"/>
                        <a:pt x="31" y="42"/>
                      </a:cubicBezTo>
                      <a:close/>
                      <a:moveTo>
                        <a:pt x="33" y="46"/>
                      </a:moveTo>
                      <a:cubicBezTo>
                        <a:pt x="33" y="45"/>
                        <a:pt x="33" y="45"/>
                        <a:pt x="33" y="45"/>
                      </a:cubicBezTo>
                      <a:cubicBezTo>
                        <a:pt x="33" y="44"/>
                        <a:pt x="32" y="44"/>
                        <a:pt x="32" y="44"/>
                      </a:cubicBezTo>
                      <a:cubicBezTo>
                        <a:pt x="32" y="44"/>
                        <a:pt x="32" y="43"/>
                        <a:pt x="32" y="43"/>
                      </a:cubicBezTo>
                      <a:cubicBezTo>
                        <a:pt x="32" y="44"/>
                        <a:pt x="33" y="44"/>
                        <a:pt x="33" y="44"/>
                      </a:cubicBezTo>
                      <a:cubicBezTo>
                        <a:pt x="33" y="44"/>
                        <a:pt x="34" y="44"/>
                        <a:pt x="34" y="45"/>
                      </a:cubicBezTo>
                      <a:cubicBezTo>
                        <a:pt x="33" y="45"/>
                        <a:pt x="33" y="45"/>
                        <a:pt x="33" y="45"/>
                      </a:cubicBezTo>
                      <a:cubicBezTo>
                        <a:pt x="33" y="45"/>
                        <a:pt x="33" y="46"/>
                        <a:pt x="33" y="46"/>
                      </a:cubicBezTo>
                      <a:close/>
                      <a:moveTo>
                        <a:pt x="32" y="40"/>
                      </a:moveTo>
                      <a:cubicBezTo>
                        <a:pt x="32" y="40"/>
                        <a:pt x="32" y="39"/>
                        <a:pt x="32" y="39"/>
                      </a:cubicBezTo>
                      <a:cubicBezTo>
                        <a:pt x="32" y="39"/>
                        <a:pt x="32" y="39"/>
                        <a:pt x="33" y="39"/>
                      </a:cubicBezTo>
                      <a:cubicBezTo>
                        <a:pt x="33" y="39"/>
                        <a:pt x="33" y="38"/>
                        <a:pt x="33" y="39"/>
                      </a:cubicBezTo>
                      <a:cubicBezTo>
                        <a:pt x="34" y="39"/>
                        <a:pt x="33" y="40"/>
                        <a:pt x="34" y="40"/>
                      </a:cubicBezTo>
                      <a:cubicBezTo>
                        <a:pt x="34" y="41"/>
                        <a:pt x="34" y="40"/>
                        <a:pt x="34" y="40"/>
                      </a:cubicBezTo>
                      <a:cubicBezTo>
                        <a:pt x="34" y="41"/>
                        <a:pt x="33" y="40"/>
                        <a:pt x="32" y="40"/>
                      </a:cubicBezTo>
                      <a:close/>
                      <a:moveTo>
                        <a:pt x="35" y="44"/>
                      </a:moveTo>
                      <a:cubicBezTo>
                        <a:pt x="35" y="44"/>
                        <a:pt x="35" y="44"/>
                        <a:pt x="35" y="44"/>
                      </a:cubicBezTo>
                      <a:cubicBezTo>
                        <a:pt x="35" y="44"/>
                        <a:pt x="35" y="44"/>
                        <a:pt x="35" y="44"/>
                      </a:cubicBezTo>
                      <a:cubicBezTo>
                        <a:pt x="35" y="45"/>
                        <a:pt x="35" y="45"/>
                        <a:pt x="35" y="44"/>
                      </a:cubicBezTo>
                      <a:close/>
                      <a:moveTo>
                        <a:pt x="35" y="48"/>
                      </a:moveTo>
                      <a:cubicBezTo>
                        <a:pt x="35" y="48"/>
                        <a:pt x="35" y="47"/>
                        <a:pt x="35" y="47"/>
                      </a:cubicBezTo>
                      <a:cubicBezTo>
                        <a:pt x="35" y="47"/>
                        <a:pt x="36" y="48"/>
                        <a:pt x="36" y="48"/>
                      </a:cubicBezTo>
                      <a:cubicBezTo>
                        <a:pt x="35" y="48"/>
                        <a:pt x="35" y="48"/>
                        <a:pt x="35" y="48"/>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368" name="任意多边形 11343"/>
                <p:cNvSpPr/>
                <p:nvPr/>
              </p:nvSpPr>
              <p:spPr>
                <a:xfrm>
                  <a:off x="3878" y="2667"/>
                  <a:ext cx="310" cy="401"/>
                </a:xfrm>
                <a:custGeom>
                  <a:avLst/>
                  <a:gdLst/>
                  <a:ahLst/>
                  <a:cxnLst/>
                  <a:rect l="0" t="0" r="r" b="b"/>
                  <a:pathLst>
                    <a:path w="282" h="365">
                      <a:moveTo>
                        <a:pt x="45" y="219"/>
                      </a:moveTo>
                      <a:lnTo>
                        <a:pt x="278" y="365"/>
                      </a:lnTo>
                      <a:lnTo>
                        <a:pt x="282" y="131"/>
                      </a:lnTo>
                      <a:lnTo>
                        <a:pt x="0" y="0"/>
                      </a:lnTo>
                      <a:lnTo>
                        <a:pt x="45" y="219"/>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9369" name="任意多边形 11344"/>
                <p:cNvSpPr/>
                <p:nvPr/>
              </p:nvSpPr>
              <p:spPr>
                <a:xfrm>
                  <a:off x="4182" y="2648"/>
                  <a:ext cx="218" cy="420"/>
                </a:xfrm>
                <a:custGeom>
                  <a:avLst/>
                  <a:gdLst/>
                  <a:ahLst/>
                  <a:cxnLst/>
                  <a:rect l="0" t="0" r="r" b="b"/>
                  <a:pathLst>
                    <a:path w="198" h="382">
                      <a:moveTo>
                        <a:pt x="198" y="0"/>
                      </a:moveTo>
                      <a:lnTo>
                        <a:pt x="4" y="148"/>
                      </a:lnTo>
                      <a:lnTo>
                        <a:pt x="0" y="382"/>
                      </a:lnTo>
                      <a:lnTo>
                        <a:pt x="164" y="214"/>
                      </a:lnTo>
                      <a:lnTo>
                        <a:pt x="198" y="0"/>
                      </a:lnTo>
                      <a:close/>
                    </a:path>
                  </a:pathLst>
                </a:custGeom>
                <a:solidFill>
                  <a:srgbClr val="9B8E7B">
                    <a:alpha val="100000"/>
                  </a:srgbClr>
                </a:solidFill>
                <a:ln w="4826">
                  <a:noFill/>
                </a:ln>
              </p:spPr>
              <p:txBody>
                <a:bodyPr/>
                <a:lstStyle/>
                <a:p>
                  <a:endParaRPr lang="zh-CN" altLang="en-US"/>
                </a:p>
              </p:txBody>
            </p:sp>
            <p:sp>
              <p:nvSpPr>
                <p:cNvPr id="1049370" name="任意多边形 11345"/>
                <p:cNvSpPr/>
                <p:nvPr/>
              </p:nvSpPr>
              <p:spPr>
                <a:xfrm>
                  <a:off x="3878" y="2568"/>
                  <a:ext cx="522" cy="242"/>
                </a:xfrm>
                <a:custGeom>
                  <a:avLst/>
                  <a:gdLst/>
                  <a:ahLst/>
                  <a:cxnLst/>
                  <a:rect l="0" t="0" r="r" b="b"/>
                  <a:pathLst>
                    <a:path w="476" h="221">
                      <a:moveTo>
                        <a:pt x="0" y="90"/>
                      </a:moveTo>
                      <a:lnTo>
                        <a:pt x="244" y="0"/>
                      </a:lnTo>
                      <a:lnTo>
                        <a:pt x="476" y="73"/>
                      </a:lnTo>
                      <a:lnTo>
                        <a:pt x="282" y="221"/>
                      </a:lnTo>
                      <a:lnTo>
                        <a:pt x="0" y="9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solidFill>
                  <a:prstDash val="solid"/>
                  <a:miter/>
                  <a:headEnd type="none" w="med" len="med"/>
                  <a:tailEnd type="none" w="med" len="med"/>
                </a:ln>
              </p:spPr>
              <p:txBody>
                <a:bodyPr/>
                <a:lstStyle/>
                <a:p>
                  <a:endParaRPr lang="zh-CN" altLang="en-US"/>
                </a:p>
              </p:txBody>
            </p:sp>
            <p:sp>
              <p:nvSpPr>
                <p:cNvPr id="1049371" name="任意多边形 11346"/>
                <p:cNvSpPr/>
                <p:nvPr/>
              </p:nvSpPr>
              <p:spPr>
                <a:xfrm>
                  <a:off x="3915" y="2581"/>
                  <a:ext cx="232" cy="92"/>
                </a:xfrm>
                <a:custGeom>
                  <a:avLst/>
                  <a:gdLst/>
                  <a:ahLst/>
                  <a:cxnLst/>
                  <a:rect l="0" t="0" r="r" b="b"/>
                  <a:pathLst>
                    <a:path w="212" h="85">
                      <a:moveTo>
                        <a:pt x="0" y="81"/>
                      </a:moveTo>
                      <a:lnTo>
                        <a:pt x="212" y="0"/>
                      </a:lnTo>
                      <a:lnTo>
                        <a:pt x="210" y="6"/>
                      </a:lnTo>
                      <a:lnTo>
                        <a:pt x="9" y="85"/>
                      </a:lnTo>
                      <a:lnTo>
                        <a:pt x="0" y="81"/>
                      </a:lnTo>
                      <a:close/>
                    </a:path>
                  </a:pathLst>
                </a:custGeom>
                <a:solidFill>
                  <a:srgbClr val="555248">
                    <a:alpha val="100000"/>
                  </a:srgbClr>
                </a:solidFill>
                <a:ln w="4826">
                  <a:noFill/>
                </a:ln>
              </p:spPr>
              <p:txBody>
                <a:bodyPr/>
                <a:lstStyle/>
                <a:p>
                  <a:endParaRPr lang="zh-CN" altLang="en-US"/>
                </a:p>
              </p:txBody>
            </p:sp>
            <p:sp>
              <p:nvSpPr>
                <p:cNvPr id="1049372" name="任意多边形 11347"/>
                <p:cNvSpPr/>
                <p:nvPr/>
              </p:nvSpPr>
              <p:spPr>
                <a:xfrm>
                  <a:off x="4146" y="2581"/>
                  <a:ext cx="222" cy="77"/>
                </a:xfrm>
                <a:custGeom>
                  <a:avLst/>
                  <a:gdLst/>
                  <a:ahLst/>
                  <a:cxnLst/>
                  <a:rect l="0" t="0" r="r" b="b"/>
                  <a:pathLst>
                    <a:path w="202" h="70">
                      <a:moveTo>
                        <a:pt x="2" y="0"/>
                      </a:moveTo>
                      <a:lnTo>
                        <a:pt x="202" y="66"/>
                      </a:lnTo>
                      <a:lnTo>
                        <a:pt x="196" y="70"/>
                      </a:lnTo>
                      <a:lnTo>
                        <a:pt x="0" y="6"/>
                      </a:lnTo>
                      <a:lnTo>
                        <a:pt x="2" y="0"/>
                      </a:lnTo>
                      <a:close/>
                    </a:path>
                  </a:pathLst>
                </a:custGeom>
                <a:solidFill>
                  <a:srgbClr val="9F8A6D">
                    <a:alpha val="100000"/>
                  </a:srgbClr>
                </a:solidFill>
                <a:ln w="4826">
                  <a:noFill/>
                </a:ln>
              </p:spPr>
              <p:txBody>
                <a:bodyPr/>
                <a:lstStyle/>
                <a:p>
                  <a:endParaRPr lang="zh-CN" altLang="en-US"/>
                </a:p>
              </p:txBody>
            </p:sp>
            <p:sp>
              <p:nvSpPr>
                <p:cNvPr id="1049373" name="任意多边形 11348"/>
                <p:cNvSpPr/>
                <p:nvPr/>
              </p:nvSpPr>
              <p:spPr>
                <a:xfrm>
                  <a:off x="3925" y="2658"/>
                  <a:ext cx="436" cy="128"/>
                </a:xfrm>
                <a:custGeom>
                  <a:avLst/>
                  <a:gdLst/>
                  <a:ahLst/>
                  <a:cxnLst/>
                  <a:rect l="0" t="0" r="r" b="b"/>
                  <a:pathLst>
                    <a:path w="397" h="117">
                      <a:moveTo>
                        <a:pt x="0" y="15"/>
                      </a:moveTo>
                      <a:lnTo>
                        <a:pt x="233" y="117"/>
                      </a:lnTo>
                      <a:lnTo>
                        <a:pt x="397" y="0"/>
                      </a:lnTo>
                      <a:lnTo>
                        <a:pt x="397" y="0"/>
                      </a:lnTo>
                      <a:lnTo>
                        <a:pt x="233" y="115"/>
                      </a:lnTo>
                      <a:lnTo>
                        <a:pt x="2" y="15"/>
                      </a:lnTo>
                      <a:lnTo>
                        <a:pt x="0" y="15"/>
                      </a:lnTo>
                      <a:close/>
                    </a:path>
                  </a:pathLst>
                </a:custGeom>
                <a:noFill/>
                <a:ln w="4826" cap="flat" cmpd="sng">
                  <a:solidFill>
                    <a:srgbClr val="C4B39D"/>
                  </a:solidFill>
                  <a:prstDash val="solid"/>
                  <a:miter/>
                  <a:headEnd type="none" w="med" len="med"/>
                  <a:tailEnd type="none" w="med" len="med"/>
                </a:ln>
              </p:spPr>
              <p:txBody>
                <a:bodyPr/>
                <a:lstStyle/>
                <a:p>
                  <a:endParaRPr lang="zh-CN" altLang="en-US"/>
                </a:p>
              </p:txBody>
            </p:sp>
            <p:sp>
              <p:nvSpPr>
                <p:cNvPr id="1049374" name="任意多边形 11349"/>
                <p:cNvSpPr/>
                <p:nvPr/>
              </p:nvSpPr>
              <p:spPr>
                <a:xfrm>
                  <a:off x="3905" y="2697"/>
                  <a:ext cx="45" cy="209"/>
                </a:xfrm>
                <a:custGeom>
                  <a:avLst/>
                  <a:gdLst/>
                  <a:ahLst/>
                  <a:cxnLst/>
                  <a:rect l="0" t="0" r="r" b="b"/>
                  <a:pathLst>
                    <a:path w="41" h="191">
                      <a:moveTo>
                        <a:pt x="0" y="0"/>
                      </a:moveTo>
                      <a:lnTo>
                        <a:pt x="35" y="191"/>
                      </a:lnTo>
                      <a:lnTo>
                        <a:pt x="41" y="185"/>
                      </a:lnTo>
                      <a:lnTo>
                        <a:pt x="9" y="5"/>
                      </a:lnTo>
                      <a:lnTo>
                        <a:pt x="0" y="0"/>
                      </a:lnTo>
                      <a:close/>
                    </a:path>
                  </a:pathLst>
                </a:custGeom>
                <a:solidFill>
                  <a:srgbClr val="70695A">
                    <a:alpha val="100000"/>
                  </a:srgbClr>
                </a:solidFill>
                <a:ln w="4826">
                  <a:noFill/>
                </a:ln>
              </p:spPr>
              <p:txBody>
                <a:bodyPr/>
                <a:lstStyle/>
                <a:p>
                  <a:endParaRPr lang="zh-CN" altLang="en-US"/>
                </a:p>
              </p:txBody>
            </p:sp>
            <p:sp>
              <p:nvSpPr>
                <p:cNvPr id="1049375" name="任意多边形 11350"/>
                <p:cNvSpPr/>
                <p:nvPr/>
              </p:nvSpPr>
              <p:spPr>
                <a:xfrm>
                  <a:off x="3943" y="2899"/>
                  <a:ext cx="221" cy="141"/>
                </a:xfrm>
                <a:custGeom>
                  <a:avLst/>
                  <a:gdLst/>
                  <a:ahLst/>
                  <a:cxnLst/>
                  <a:rect l="0" t="0" r="r" b="b"/>
                  <a:pathLst>
                    <a:path w="201" h="128">
                      <a:moveTo>
                        <a:pt x="201" y="128"/>
                      </a:moveTo>
                      <a:lnTo>
                        <a:pt x="0" y="6"/>
                      </a:lnTo>
                      <a:lnTo>
                        <a:pt x="6" y="0"/>
                      </a:lnTo>
                      <a:lnTo>
                        <a:pt x="201" y="123"/>
                      </a:lnTo>
                      <a:lnTo>
                        <a:pt x="201" y="128"/>
                      </a:lnTo>
                      <a:close/>
                    </a:path>
                  </a:pathLst>
                </a:custGeom>
                <a:solidFill>
                  <a:srgbClr val="DEC5A7">
                    <a:alpha val="100000"/>
                  </a:srgbClr>
                </a:solidFill>
                <a:ln w="4826">
                  <a:noFill/>
                </a:ln>
              </p:spPr>
              <p:txBody>
                <a:bodyPr/>
                <a:lstStyle/>
                <a:p>
                  <a:endParaRPr lang="zh-CN" altLang="en-US"/>
                </a:p>
              </p:txBody>
            </p:sp>
            <p:sp>
              <p:nvSpPr>
                <p:cNvPr id="1049376" name="任意多边形 11351"/>
                <p:cNvSpPr/>
                <p:nvPr/>
              </p:nvSpPr>
              <p:spPr>
                <a:xfrm>
                  <a:off x="3915" y="2702"/>
                  <a:ext cx="252" cy="338"/>
                </a:xfrm>
                <a:custGeom>
                  <a:avLst/>
                  <a:gdLst/>
                  <a:ahLst/>
                  <a:cxnLst/>
                  <a:rect l="0" t="0" r="r" b="b"/>
                  <a:pathLst>
                    <a:path w="229" h="308">
                      <a:moveTo>
                        <a:pt x="0" y="0"/>
                      </a:moveTo>
                      <a:lnTo>
                        <a:pt x="227" y="110"/>
                      </a:lnTo>
                      <a:lnTo>
                        <a:pt x="229" y="308"/>
                      </a:lnTo>
                      <a:lnTo>
                        <a:pt x="227" y="308"/>
                      </a:lnTo>
                      <a:lnTo>
                        <a:pt x="225" y="110"/>
                      </a:lnTo>
                      <a:lnTo>
                        <a:pt x="0" y="0"/>
                      </a:lnTo>
                      <a:lnTo>
                        <a:pt x="0" y="0"/>
                      </a:lnTo>
                      <a:close/>
                    </a:path>
                  </a:pathLst>
                </a:custGeom>
                <a:noFill/>
                <a:ln w="4826" cap="flat" cmpd="sng">
                  <a:solidFill>
                    <a:srgbClr val="D4BA98"/>
                  </a:solidFill>
                  <a:prstDash val="solid"/>
                  <a:miter/>
                  <a:headEnd type="none" w="med" len="med"/>
                  <a:tailEnd type="none" w="med" len="med"/>
                </a:ln>
              </p:spPr>
              <p:txBody>
                <a:bodyPr/>
                <a:lstStyle/>
                <a:p>
                  <a:endParaRPr lang="zh-CN" altLang="en-US"/>
                </a:p>
              </p:txBody>
            </p:sp>
            <p:sp>
              <p:nvSpPr>
                <p:cNvPr id="1049377" name="任意多边形 11352"/>
                <p:cNvSpPr/>
                <p:nvPr/>
              </p:nvSpPr>
              <p:spPr>
                <a:xfrm>
                  <a:off x="4351" y="2672"/>
                  <a:ext cx="38" cy="205"/>
                </a:xfrm>
                <a:custGeom>
                  <a:avLst/>
                  <a:gdLst/>
                  <a:ahLst/>
                  <a:cxnLst/>
                  <a:rect l="0" t="0" r="r" b="b"/>
                  <a:pathLst>
                    <a:path w="34" h="187">
                      <a:moveTo>
                        <a:pt x="34" y="0"/>
                      </a:moveTo>
                      <a:lnTo>
                        <a:pt x="6" y="187"/>
                      </a:lnTo>
                      <a:lnTo>
                        <a:pt x="0" y="185"/>
                      </a:lnTo>
                      <a:lnTo>
                        <a:pt x="26" y="8"/>
                      </a:lnTo>
                      <a:lnTo>
                        <a:pt x="34" y="0"/>
                      </a:lnTo>
                      <a:close/>
                    </a:path>
                  </a:pathLst>
                </a:custGeom>
                <a:solidFill>
                  <a:srgbClr val="6C6452">
                    <a:alpha val="100000"/>
                  </a:srgbClr>
                </a:solidFill>
                <a:ln w="4826">
                  <a:noFill/>
                </a:ln>
              </p:spPr>
              <p:txBody>
                <a:bodyPr/>
                <a:lstStyle/>
                <a:p>
                  <a:endParaRPr lang="zh-CN" altLang="en-US"/>
                </a:p>
              </p:txBody>
            </p:sp>
            <p:sp>
              <p:nvSpPr>
                <p:cNvPr id="1049378" name="任意多边形 11353"/>
                <p:cNvSpPr/>
                <p:nvPr/>
              </p:nvSpPr>
              <p:spPr>
                <a:xfrm>
                  <a:off x="4197" y="2874"/>
                  <a:ext cx="160" cy="164"/>
                </a:xfrm>
                <a:custGeom>
                  <a:avLst/>
                  <a:gdLst/>
                  <a:ahLst/>
                  <a:cxnLst/>
                  <a:rect l="0" t="0" r="r" b="b"/>
                  <a:pathLst>
                    <a:path w="77" h="79">
                      <a:moveTo>
                        <a:pt x="0" y="79"/>
                      </a:moveTo>
                      <a:cubicBezTo>
                        <a:pt x="0" y="78"/>
                        <a:pt x="0" y="74"/>
                        <a:pt x="0" y="74"/>
                      </a:cubicBezTo>
                      <a:cubicBezTo>
                        <a:pt x="74" y="0"/>
                        <a:pt x="74" y="0"/>
                        <a:pt x="74" y="0"/>
                      </a:cubicBezTo>
                      <a:cubicBezTo>
                        <a:pt x="77" y="1"/>
                        <a:pt x="77" y="1"/>
                        <a:pt x="77" y="1"/>
                      </a:cubicBezTo>
                      <a:lnTo>
                        <a:pt x="0" y="79"/>
                      </a:lnTo>
                      <a:close/>
                    </a:path>
                  </a:pathLst>
                </a:custGeom>
                <a:solidFill>
                  <a:srgbClr val="B1A189">
                    <a:alpha val="100000"/>
                  </a:srgbClr>
                </a:solidFill>
                <a:ln w="4826">
                  <a:noFill/>
                </a:ln>
              </p:spPr>
              <p:txBody>
                <a:bodyPr/>
                <a:lstStyle/>
                <a:p>
                  <a:endParaRPr lang="zh-CN" altLang="en-US"/>
                </a:p>
              </p:txBody>
            </p:sp>
            <p:sp>
              <p:nvSpPr>
                <p:cNvPr id="1049379" name="任意多边形 11354"/>
                <p:cNvSpPr/>
                <p:nvPr/>
              </p:nvSpPr>
              <p:spPr>
                <a:xfrm>
                  <a:off x="4197" y="2672"/>
                  <a:ext cx="192" cy="357"/>
                </a:xfrm>
                <a:custGeom>
                  <a:avLst/>
                  <a:gdLst/>
                  <a:ahLst/>
                  <a:cxnLst/>
                  <a:rect l="0" t="0" r="r" b="b"/>
                  <a:pathLst>
                    <a:path w="174" h="325">
                      <a:moveTo>
                        <a:pt x="0" y="325"/>
                      </a:moveTo>
                      <a:lnTo>
                        <a:pt x="4" y="132"/>
                      </a:lnTo>
                      <a:lnTo>
                        <a:pt x="174" y="0"/>
                      </a:lnTo>
                      <a:lnTo>
                        <a:pt x="166" y="8"/>
                      </a:lnTo>
                      <a:lnTo>
                        <a:pt x="6" y="134"/>
                      </a:lnTo>
                      <a:lnTo>
                        <a:pt x="0" y="325"/>
                      </a:lnTo>
                      <a:lnTo>
                        <a:pt x="0" y="325"/>
                      </a:lnTo>
                      <a:close/>
                    </a:path>
                  </a:pathLst>
                </a:custGeom>
                <a:solidFill>
                  <a:srgbClr val="FFFFFF">
                    <a:alpha val="100000"/>
                  </a:srgbClr>
                </a:solidFill>
                <a:ln w="4763" cap="flat" cmpd="sng">
                  <a:solidFill>
                    <a:srgbClr val="231F20">
                      <a:alpha val="100000"/>
                    </a:srgbClr>
                  </a:solidFill>
                  <a:prstDash val="solid"/>
                  <a:miter lim="800000"/>
                  <a:headEnd type="none" w="med" len="med"/>
                  <a:tailEnd type="none" w="med" len="med"/>
                </a:ln>
              </p:spPr>
              <p:txBody>
                <a:bodyPr/>
                <a:lstStyle/>
                <a:p>
                  <a:endParaRPr lang="zh-CN" altLang="en-US"/>
                </a:p>
              </p:txBody>
            </p:sp>
          </p:grpSp>
        </p:grpSp>
      </p:grpSp>
      <p:sp>
        <p:nvSpPr>
          <p:cNvPr id="1049380" name="矩形 11430"/>
          <p:cNvSpPr>
            <a:spLocks noChangeAspect="1" noTextEdit="1"/>
          </p:cNvSpPr>
          <p:nvPr/>
        </p:nvSpPr>
        <p:spPr>
          <a:xfrm>
            <a:off x="13093700" y="1968501"/>
            <a:ext cx="280988" cy="269875"/>
          </a:xfrm>
          <a:prstGeom prst="rect">
            <a:avLst/>
          </a:prstGeom>
          <a:noFill/>
          <a:ln w="9525">
            <a:noFill/>
          </a:ln>
        </p:spPr>
        <p:txBody>
          <a:bodyPr/>
          <a:lstStyle/>
          <a:p>
            <a:endParaRPr lang="zh-CN" altLang="en-US"/>
          </a:p>
        </p:txBody>
      </p:sp>
      <p:pic>
        <p:nvPicPr>
          <p:cNvPr id="2097158" name="图片 1" descr="设置"/>
          <p:cNvPicPr>
            <a:picLocks noChangeAspect="1"/>
          </p:cNvPicPr>
          <p:nvPr/>
        </p:nvPicPr>
        <p:blipFill>
          <a:blip r:embed="rId2"/>
          <a:stretch>
            <a:fillRect/>
          </a:stretch>
        </p:blipFill>
        <p:spPr>
          <a:xfrm>
            <a:off x="2028825" y="808355"/>
            <a:ext cx="2783840" cy="5723890"/>
          </a:xfrm>
          <a:prstGeom prst="rect">
            <a:avLst/>
          </a:prstGeom>
        </p:spPr>
      </p:pic>
      <p:cxnSp>
        <p:nvCxnSpPr>
          <p:cNvPr id="3145728" name="直接箭头连接符 4"/>
          <p:cNvCxnSpPr>
            <a:cxnSpLocks/>
          </p:cNvCxnSpPr>
          <p:nvPr/>
        </p:nvCxnSpPr>
        <p:spPr>
          <a:xfrm flipH="1" flipV="1">
            <a:off x="2741931" y="5637531"/>
            <a:ext cx="401955" cy="95885"/>
          </a:xfrm>
          <a:prstGeom prst="straightConnector1">
            <a:avLst/>
          </a:prstGeom>
          <a:ln>
            <a:solidFill>
              <a:srgbClr val="FF0000"/>
            </a:solidFill>
            <a:tailEnd type="arrow" w="med" len="med"/>
          </a:ln>
        </p:spPr>
        <p:style>
          <a:lnRef idx="3">
            <a:schemeClr val="accent1"/>
          </a:lnRef>
          <a:fillRef idx="0">
            <a:schemeClr val="accent1"/>
          </a:fillRef>
          <a:effectRef idx="2">
            <a:schemeClr val="accent1"/>
          </a:effectRef>
          <a:fontRef idx="minor">
            <a:schemeClr val="tx1"/>
          </a:fontRef>
        </p:style>
      </p:cxnSp>
      <p:sp>
        <p:nvSpPr>
          <p:cNvPr id="1049381" name="标题 11404"/>
          <p:cNvSpPr>
            <a:spLocks noGrp="1"/>
          </p:cNvSpPr>
          <p:nvPr/>
        </p:nvSpPr>
        <p:spPr>
          <a:xfrm>
            <a:off x="2846705" y="5709285"/>
            <a:ext cx="1508760" cy="464820"/>
          </a:xfrm>
          <a:prstGeom prst="rect">
            <a:avLst/>
          </a:prstGeom>
          <a:noFill/>
          <a:ln w="9525">
            <a:noFill/>
          </a:ln>
        </p:spPr>
        <p:txBody>
          <a:bodyPr anchor="ctr"/>
          <a:lstStyle>
            <a:lvl1pPr marL="0" lvl="0" indent="0" algn="l" defTabSz="914400" rtl="0" eaLnBrk="1" fontAlgn="base" latinLnBrk="0" hangingPunct="1">
              <a:lnSpc>
                <a:spcPct val="100000"/>
              </a:lnSpc>
              <a:spcBef>
                <a:spcPct val="0"/>
              </a:spcBef>
              <a:spcAft>
                <a:spcPct val="0"/>
              </a:spcAft>
              <a:buNone/>
              <a:defRPr sz="2400" b="0" i="0" u="none" kern="1200" baseline="0">
                <a:solidFill>
                  <a:schemeClr val="bg1"/>
                </a:solidFill>
                <a:latin typeface="+mj-lt"/>
                <a:ea typeface="+mj-ea"/>
                <a:cs typeface="+mj-cs"/>
              </a:defRPr>
            </a:lvl1pPr>
          </a:lstStyle>
          <a:p>
            <a:r>
              <a:rPr lang="zh-CN" altLang="en-US" sz="1400">
                <a:solidFill>
                  <a:srgbClr val="FF0000"/>
                </a:solidFill>
                <a:sym typeface="+mn-ea"/>
              </a:rPr>
              <a:t>模块入口</a:t>
            </a:r>
          </a:p>
        </p:txBody>
      </p:sp>
      <p:pic>
        <p:nvPicPr>
          <p:cNvPr id="2097159" name="图片 6" descr="设置界面"/>
          <p:cNvPicPr>
            <a:picLocks noChangeAspect="1"/>
          </p:cNvPicPr>
          <p:nvPr/>
        </p:nvPicPr>
        <p:blipFill>
          <a:blip r:embed="rId3"/>
          <a:stretch>
            <a:fillRect/>
          </a:stretch>
        </p:blipFill>
        <p:spPr>
          <a:xfrm>
            <a:off x="5386071" y="825501"/>
            <a:ext cx="2775585" cy="5706745"/>
          </a:xfrm>
          <a:prstGeom prst="rect">
            <a:avLst/>
          </a:prstGeom>
        </p:spPr>
      </p:pic>
      <p:sp>
        <p:nvSpPr>
          <p:cNvPr id="1049382" name="标题 11404"/>
          <p:cNvSpPr>
            <a:spLocks noGrp="1"/>
          </p:cNvSpPr>
          <p:nvPr/>
        </p:nvSpPr>
        <p:spPr>
          <a:xfrm>
            <a:off x="7536180" y="1366521"/>
            <a:ext cx="529590" cy="2797175"/>
          </a:xfrm>
          <a:prstGeom prst="rect">
            <a:avLst/>
          </a:prstGeom>
          <a:noFill/>
          <a:ln w="9525">
            <a:noFill/>
          </a:ln>
        </p:spPr>
        <p:txBody>
          <a:bodyPr anchor="ctr"/>
          <a:lstStyle>
            <a:lvl1pPr marL="0" lvl="0" indent="0" algn="l" defTabSz="914400" rtl="0" eaLnBrk="1" fontAlgn="base" latinLnBrk="0" hangingPunct="1">
              <a:lnSpc>
                <a:spcPct val="100000"/>
              </a:lnSpc>
              <a:spcBef>
                <a:spcPct val="0"/>
              </a:spcBef>
              <a:spcAft>
                <a:spcPct val="0"/>
              </a:spcAft>
              <a:buNone/>
              <a:defRPr sz="2400" b="0" i="0" u="none" kern="1200" baseline="0">
                <a:solidFill>
                  <a:schemeClr val="bg1"/>
                </a:solidFill>
                <a:latin typeface="+mj-lt"/>
                <a:ea typeface="+mj-ea"/>
                <a:cs typeface="+mj-cs"/>
              </a:defRPr>
            </a:lvl1pPr>
          </a:lstStyle>
          <a:p>
            <a:r>
              <a:rPr lang="zh-CN" altLang="en-US" sz="1400">
                <a:solidFill>
                  <a:srgbClr val="FF0000"/>
                </a:solidFill>
                <a:sym typeface="+mn-ea"/>
              </a:rPr>
              <a:t>设置详细界面</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1049305"/>
                                        </p:tgtEl>
                                        <p:attrNameLst>
                                          <p:attrName>style.visibility</p:attrName>
                                        </p:attrNameLst>
                                      </p:cBhvr>
                                      <p:to>
                                        <p:strVal val="visible"/>
                                      </p:to>
                                    </p:set>
                                    <p:animEffect transition="in" filter="wipe(right)">
                                      <p:cBhvr>
                                        <p:cTn id="7" dur="500"/>
                                        <p:tgtEl>
                                          <p:spTgt spid="1049305"/>
                                        </p:tgtEl>
                                      </p:cBhvr>
                                    </p:animEffect>
                                  </p:childTnLst>
                                </p:cTn>
                              </p:par>
                              <p:par>
                                <p:cTn id="8" presetID="22" presetClass="entr" presetSubtype="2" fill="hold" nodeType="withEffect">
                                  <p:stCondLst>
                                    <p:cond delay="0"/>
                                  </p:stCondLst>
                                  <p:childTnLst>
                                    <p:set>
                                      <p:cBhvr>
                                        <p:cTn id="9" dur="1" fill="hold">
                                          <p:stCondLst>
                                            <p:cond delay="0"/>
                                          </p:stCondLst>
                                        </p:cTn>
                                        <p:tgtEl>
                                          <p:spTgt spid="1049304"/>
                                        </p:tgtEl>
                                        <p:attrNameLst>
                                          <p:attrName>style.visibility</p:attrName>
                                        </p:attrNameLst>
                                      </p:cBhvr>
                                      <p:to>
                                        <p:strVal val="visible"/>
                                      </p:to>
                                    </p:set>
                                    <p:animEffect transition="in" filter="wipe(right)">
                                      <p:cBhvr>
                                        <p:cTn id="10" dur="500"/>
                                        <p:tgtEl>
                                          <p:spTgt spid="1049304"/>
                                        </p:tgtEl>
                                      </p:cBhvr>
                                    </p:animEffect>
                                  </p:childTnLst>
                                </p:cTn>
                              </p:par>
                              <p:par>
                                <p:cTn id="11" presetID="22" presetClass="entr" presetSubtype="2" fill="hold" nodeType="withEffect">
                                  <p:stCondLst>
                                    <p:cond delay="0"/>
                                  </p:stCondLst>
                                  <p:childTnLst>
                                    <p:set>
                                      <p:cBhvr>
                                        <p:cTn id="12" dur="1" fill="hold">
                                          <p:stCondLst>
                                            <p:cond delay="0"/>
                                          </p:stCondLst>
                                        </p:cTn>
                                        <p:tgtEl>
                                          <p:spTgt spid="1049306"/>
                                        </p:tgtEl>
                                        <p:attrNameLst>
                                          <p:attrName>style.visibility</p:attrName>
                                        </p:attrNameLst>
                                      </p:cBhvr>
                                      <p:to>
                                        <p:strVal val="visible"/>
                                      </p:to>
                                    </p:set>
                                    <p:animEffect transition="in" filter="wipe(right)">
                                      <p:cBhvr>
                                        <p:cTn id="13" dur="500"/>
                                        <p:tgtEl>
                                          <p:spTgt spid="1049306"/>
                                        </p:tgtEl>
                                      </p:cBhvr>
                                    </p:animEffect>
                                  </p:childTnLst>
                                </p:cTn>
                              </p:par>
                            </p:childTnLst>
                          </p:cTn>
                        </p:par>
                        <p:par>
                          <p:cTn id="14" fill="hold">
                            <p:stCondLst>
                              <p:cond delay="500"/>
                            </p:stCondLst>
                            <p:childTnLst>
                              <p:par>
                                <p:cTn id="15" presetID="22" presetClass="entr" presetSubtype="8" fill="hold" grpId="0" nodeType="afterEffect">
                                  <p:stCondLst>
                                    <p:cond delay="0"/>
                                  </p:stCondLst>
                                  <p:childTnLst>
                                    <p:set>
                                      <p:cBhvr>
                                        <p:cTn id="16" dur="1" fill="hold">
                                          <p:stCondLst>
                                            <p:cond delay="0"/>
                                          </p:stCondLst>
                                        </p:cTn>
                                        <p:tgtEl>
                                          <p:spTgt spid="1049307"/>
                                        </p:tgtEl>
                                        <p:attrNameLst>
                                          <p:attrName>style.visibility</p:attrName>
                                        </p:attrNameLst>
                                      </p:cBhvr>
                                      <p:to>
                                        <p:strVal val="visible"/>
                                      </p:to>
                                    </p:set>
                                    <p:animEffect transition="in" filter="wipe(left)">
                                      <p:cBhvr>
                                        <p:cTn id="17" dur="500"/>
                                        <p:tgtEl>
                                          <p:spTgt spid="1049307"/>
                                        </p:tgtEl>
                                      </p:cBhvr>
                                    </p:animEffect>
                                  </p:childTnLst>
                                </p:cTn>
                              </p:par>
                            </p:childTnLst>
                          </p:cTn>
                        </p:par>
                        <p:par>
                          <p:cTn id="18" fill="hold">
                            <p:stCondLst>
                              <p:cond delay="1000"/>
                            </p:stCondLst>
                            <p:childTnLst>
                              <p:par>
                                <p:cTn id="19" presetID="22" presetClass="entr" presetSubtype="8" fill="hold" grpId="0" nodeType="afterEffect">
                                  <p:stCondLst>
                                    <p:cond delay="0"/>
                                  </p:stCondLst>
                                  <p:childTnLst>
                                    <p:set>
                                      <p:cBhvr>
                                        <p:cTn id="20" dur="1" fill="hold">
                                          <p:stCondLst>
                                            <p:cond delay="0"/>
                                          </p:stCondLst>
                                        </p:cTn>
                                        <p:tgtEl>
                                          <p:spTgt spid="1049381"/>
                                        </p:tgtEl>
                                        <p:attrNameLst>
                                          <p:attrName>style.visibility</p:attrName>
                                        </p:attrNameLst>
                                      </p:cBhvr>
                                      <p:to>
                                        <p:strVal val="visible"/>
                                      </p:to>
                                    </p:set>
                                    <p:animEffect transition="in" filter="wipe(left)">
                                      <p:cBhvr>
                                        <p:cTn id="21" dur="500"/>
                                        <p:tgtEl>
                                          <p:spTgt spid="1049381"/>
                                        </p:tgtEl>
                                      </p:cBhvr>
                                    </p:animEffect>
                                  </p:childTnLst>
                                </p:cTn>
                              </p:par>
                            </p:childTnLst>
                          </p:cTn>
                        </p:par>
                        <p:par>
                          <p:cTn id="22" fill="hold">
                            <p:stCondLst>
                              <p:cond delay="1500"/>
                            </p:stCondLst>
                            <p:childTnLst>
                              <p:par>
                                <p:cTn id="23" presetID="22" presetClass="entr" presetSubtype="8" fill="hold" grpId="0" nodeType="afterEffect">
                                  <p:stCondLst>
                                    <p:cond delay="0"/>
                                  </p:stCondLst>
                                  <p:childTnLst>
                                    <p:set>
                                      <p:cBhvr>
                                        <p:cTn id="24" dur="1" fill="hold">
                                          <p:stCondLst>
                                            <p:cond delay="0"/>
                                          </p:stCondLst>
                                        </p:cTn>
                                        <p:tgtEl>
                                          <p:spTgt spid="1049382"/>
                                        </p:tgtEl>
                                        <p:attrNameLst>
                                          <p:attrName>style.visibility</p:attrName>
                                        </p:attrNameLst>
                                      </p:cBhvr>
                                      <p:to>
                                        <p:strVal val="visible"/>
                                      </p:to>
                                    </p:set>
                                    <p:animEffect transition="in" filter="wipe(left)">
                                      <p:cBhvr>
                                        <p:cTn id="25" dur="500"/>
                                        <p:tgtEl>
                                          <p:spTgt spid="10493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9307" grpId="0"/>
      <p:bldP spid="1049381" grpId="0"/>
      <p:bldP spid="104938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9383" name="任意多边形 11502"/>
          <p:cNvSpPr/>
          <p:nvPr/>
        </p:nvSpPr>
        <p:spPr>
          <a:xfrm>
            <a:off x="7535863" y="111125"/>
            <a:ext cx="2076450" cy="192088"/>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F1C23F">
                  <a:alpha val="100000"/>
                </a:srgbClr>
              </a:gs>
              <a:gs pos="100000">
                <a:srgbClr val="EDB143">
                  <a:alpha val="100000"/>
                </a:srgbClr>
              </a:gs>
            </a:gsLst>
            <a:lin ang="5400000" scaled="1"/>
          </a:gradFill>
          <a:ln w="19050" cap="flat" cmpd="sng">
            <a:solidFill>
              <a:srgbClr val="C78713"/>
            </a:solidFill>
            <a:prstDash val="solid"/>
            <a:miter/>
            <a:headEnd type="none" w="med" len="med"/>
            <a:tailEnd type="none" w="med" len="med"/>
          </a:ln>
        </p:spPr>
        <p:txBody>
          <a:bodyPr/>
          <a:lstStyle/>
          <a:p>
            <a:endParaRPr lang="zh-CN" altLang="en-US"/>
          </a:p>
        </p:txBody>
      </p:sp>
      <p:sp>
        <p:nvSpPr>
          <p:cNvPr id="1049384" name="任意多边形 11403"/>
          <p:cNvSpPr/>
          <p:nvPr/>
        </p:nvSpPr>
        <p:spPr>
          <a:xfrm>
            <a:off x="7535863" y="615950"/>
            <a:ext cx="2076450" cy="192088"/>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F1C23F">
                  <a:alpha val="100000"/>
                </a:srgbClr>
              </a:gs>
              <a:gs pos="100000">
                <a:srgbClr val="EDB143">
                  <a:alpha val="100000"/>
                </a:srgbClr>
              </a:gs>
            </a:gsLst>
            <a:lin ang="5400000" scaled="1"/>
          </a:gradFill>
          <a:ln w="19050" cap="flat" cmpd="sng">
            <a:solidFill>
              <a:srgbClr val="C78713"/>
            </a:solidFill>
            <a:prstDash val="solid"/>
            <a:miter/>
            <a:headEnd type="none" w="med" len="med"/>
            <a:tailEnd type="none" w="med" len="med"/>
          </a:ln>
        </p:spPr>
        <p:txBody>
          <a:bodyPr/>
          <a:lstStyle/>
          <a:p>
            <a:endParaRPr lang="zh-CN" altLang="en-US"/>
          </a:p>
        </p:txBody>
      </p:sp>
      <p:sp>
        <p:nvSpPr>
          <p:cNvPr id="1049385" name="任意多边形 11402"/>
          <p:cNvSpPr/>
          <p:nvPr/>
        </p:nvSpPr>
        <p:spPr>
          <a:xfrm>
            <a:off x="3935413" y="190500"/>
            <a:ext cx="5676900" cy="527050"/>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979797">
                  <a:alpha val="100000"/>
                </a:srgbClr>
              </a:gs>
              <a:gs pos="100000">
                <a:srgbClr val="7B7B7B">
                  <a:alpha val="100000"/>
                </a:srgbClr>
              </a:gs>
            </a:gsLst>
            <a:lin ang="5400000" scaled="1"/>
          </a:gradFill>
          <a:ln w="19050" cap="flat" cmpd="sng">
            <a:solidFill>
              <a:srgbClr val="797979"/>
            </a:solidFill>
            <a:prstDash val="solid"/>
            <a:miter/>
            <a:headEnd type="none" w="med" len="med"/>
            <a:tailEnd type="none" w="med" len="med"/>
          </a:ln>
        </p:spPr>
        <p:txBody>
          <a:bodyPr/>
          <a:lstStyle/>
          <a:p>
            <a:endParaRPr lang="zh-CN" altLang="en-US"/>
          </a:p>
        </p:txBody>
      </p:sp>
      <p:sp>
        <p:nvSpPr>
          <p:cNvPr id="1049386" name="标题 11404"/>
          <p:cNvSpPr>
            <a:spLocks noGrp="1"/>
          </p:cNvSpPr>
          <p:nvPr>
            <p:ph type="title"/>
          </p:nvPr>
        </p:nvSpPr>
        <p:spPr/>
        <p:txBody>
          <a:bodyPr anchor="ctr"/>
          <a:lstStyle/>
          <a:p>
            <a:r>
              <a:rPr lang="en-US" altLang="zh-CN">
                <a:sym typeface="+mn-ea"/>
              </a:rPr>
              <a:t>2.</a:t>
            </a:r>
            <a:r>
              <a:rPr lang="zh-CN" altLang="en-US">
                <a:sym typeface="+mn-ea"/>
              </a:rPr>
              <a:t>效果演示</a:t>
            </a:r>
            <a:endParaRPr lang="en-US" altLang="zh-CN"/>
          </a:p>
        </p:txBody>
      </p:sp>
      <p:grpSp>
        <p:nvGrpSpPr>
          <p:cNvPr id="178" name="组合 11665"/>
          <p:cNvGrpSpPr/>
          <p:nvPr/>
        </p:nvGrpSpPr>
        <p:grpSpPr>
          <a:xfrm>
            <a:off x="1524000" y="4052888"/>
            <a:ext cx="9271000" cy="2805112"/>
            <a:chOff x="0" y="2553"/>
            <a:chExt cx="5840" cy="1767"/>
          </a:xfrm>
        </p:grpSpPr>
        <p:grpSp>
          <p:nvGrpSpPr>
            <p:cNvPr id="179" name="组合 11272"/>
            <p:cNvGrpSpPr/>
            <p:nvPr/>
          </p:nvGrpSpPr>
          <p:grpSpPr>
            <a:xfrm>
              <a:off x="5042" y="3530"/>
              <a:ext cx="561" cy="643"/>
              <a:chOff x="5250" y="3618"/>
              <a:chExt cx="658" cy="754"/>
            </a:xfrm>
          </p:grpSpPr>
          <p:sp>
            <p:nvSpPr>
              <p:cNvPr id="1049387" name="任意多边形 11273"/>
              <p:cNvSpPr/>
              <p:nvPr/>
            </p:nvSpPr>
            <p:spPr>
              <a:xfrm>
                <a:off x="5494" y="3714"/>
                <a:ext cx="414" cy="658"/>
              </a:xfrm>
              <a:custGeom>
                <a:avLst/>
                <a:gdLst/>
                <a:ahLst/>
                <a:cxnLst/>
                <a:rect l="0" t="0" r="r" b="b"/>
                <a:pathLst>
                  <a:path w="414" h="658">
                    <a:moveTo>
                      <a:pt x="0" y="188"/>
                    </a:moveTo>
                    <a:lnTo>
                      <a:pt x="414" y="0"/>
                    </a:lnTo>
                    <a:lnTo>
                      <a:pt x="390" y="450"/>
                    </a:lnTo>
                    <a:lnTo>
                      <a:pt x="2" y="658"/>
                    </a:lnTo>
                    <a:lnTo>
                      <a:pt x="0" y="188"/>
                    </a:lnTo>
                    <a:close/>
                  </a:path>
                </a:pathLst>
              </a:custGeom>
              <a:solidFill>
                <a:srgbClr val="6C5938">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sp>
            <p:nvSpPr>
              <p:cNvPr id="1049388" name="任意多边形 11274"/>
              <p:cNvSpPr/>
              <p:nvPr/>
            </p:nvSpPr>
            <p:spPr>
              <a:xfrm>
                <a:off x="5250" y="3618"/>
                <a:ext cx="253" cy="746"/>
              </a:xfrm>
              <a:custGeom>
                <a:avLst/>
                <a:gdLst/>
                <a:ahLst/>
                <a:cxnLst/>
                <a:rect l="0" t="0" r="r" b="b"/>
                <a:pathLst>
                  <a:path w="253" h="746">
                    <a:moveTo>
                      <a:pt x="253" y="276"/>
                    </a:moveTo>
                    <a:lnTo>
                      <a:pt x="0" y="0"/>
                    </a:lnTo>
                    <a:lnTo>
                      <a:pt x="24" y="518"/>
                    </a:lnTo>
                    <a:lnTo>
                      <a:pt x="251" y="746"/>
                    </a:lnTo>
                    <a:lnTo>
                      <a:pt x="253" y="276"/>
                    </a:lnTo>
                    <a:close/>
                  </a:path>
                </a:pathLst>
              </a:custGeom>
              <a:solidFill>
                <a:srgbClr val="B39A6D">
                  <a:alpha val="100000"/>
                </a:srgbClr>
              </a:solidFill>
              <a:ln w="8001">
                <a:noFill/>
              </a:ln>
            </p:spPr>
            <p:txBody>
              <a:bodyPr/>
              <a:lstStyle/>
              <a:p>
                <a:endParaRPr lang="zh-CN" altLang="en-US"/>
              </a:p>
            </p:txBody>
          </p:sp>
        </p:grpSp>
        <p:grpSp>
          <p:nvGrpSpPr>
            <p:cNvPr id="180" name="组合 11275"/>
            <p:cNvGrpSpPr/>
            <p:nvPr/>
          </p:nvGrpSpPr>
          <p:grpSpPr>
            <a:xfrm>
              <a:off x="4782" y="3685"/>
              <a:ext cx="378" cy="305"/>
              <a:chOff x="4612" y="3798"/>
              <a:chExt cx="444" cy="358"/>
            </a:xfrm>
          </p:grpSpPr>
          <p:sp>
            <p:nvSpPr>
              <p:cNvPr id="1049389" name="任意多边形 11276"/>
              <p:cNvSpPr/>
              <p:nvPr/>
            </p:nvSpPr>
            <p:spPr>
              <a:xfrm>
                <a:off x="4862" y="3798"/>
                <a:ext cx="194" cy="358"/>
              </a:xfrm>
              <a:custGeom>
                <a:avLst/>
                <a:gdLst/>
                <a:ahLst/>
                <a:cxnLst/>
                <a:rect l="0" t="0" r="r" b="b"/>
                <a:pathLst>
                  <a:path w="194" h="358">
                    <a:moveTo>
                      <a:pt x="0" y="176"/>
                    </a:moveTo>
                    <a:lnTo>
                      <a:pt x="178" y="0"/>
                    </a:lnTo>
                    <a:lnTo>
                      <a:pt x="194" y="186"/>
                    </a:lnTo>
                    <a:lnTo>
                      <a:pt x="20" y="358"/>
                    </a:lnTo>
                    <a:lnTo>
                      <a:pt x="0" y="176"/>
                    </a:lnTo>
                    <a:close/>
                  </a:path>
                </a:pathLst>
              </a:custGeom>
              <a:solidFill>
                <a:srgbClr val="9B8E7B">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sp>
            <p:nvSpPr>
              <p:cNvPr id="1049390" name="任意多边形 11277"/>
              <p:cNvSpPr/>
              <p:nvPr/>
            </p:nvSpPr>
            <p:spPr>
              <a:xfrm>
                <a:off x="4612" y="3818"/>
                <a:ext cx="266" cy="330"/>
              </a:xfrm>
              <a:custGeom>
                <a:avLst/>
                <a:gdLst/>
                <a:ahLst/>
                <a:cxnLst/>
                <a:rect l="0" t="0" r="r" b="b"/>
                <a:pathLst>
                  <a:path w="266" h="330">
                    <a:moveTo>
                      <a:pt x="0" y="0"/>
                    </a:moveTo>
                    <a:lnTo>
                      <a:pt x="250" y="164"/>
                    </a:lnTo>
                    <a:lnTo>
                      <a:pt x="266" y="330"/>
                    </a:lnTo>
                    <a:lnTo>
                      <a:pt x="2" y="162"/>
                    </a:lnTo>
                    <a:lnTo>
                      <a:pt x="0" y="0"/>
                    </a:lnTo>
                    <a:close/>
                  </a:path>
                </a:pathLst>
              </a:custGeom>
              <a:solidFill>
                <a:srgbClr val="E5CBA4">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grpSp>
        <p:sp>
          <p:nvSpPr>
            <p:cNvPr id="1049391" name="椭圆 11280"/>
            <p:cNvSpPr/>
            <p:nvPr/>
          </p:nvSpPr>
          <p:spPr>
            <a:xfrm>
              <a:off x="4691" y="3548"/>
              <a:ext cx="619" cy="373"/>
            </a:xfrm>
            <a:prstGeom prst="ellipse">
              <a:avLst/>
            </a:prstGeom>
            <a:gradFill rotWithShape="1">
              <a:gsLst>
                <a:gs pos="0">
                  <a:srgbClr val="828282">
                    <a:alpha val="60001"/>
                  </a:srgbClr>
                </a:gs>
                <a:gs pos="100000">
                  <a:srgbClr val="828282">
                    <a:gamma/>
                    <a:tint val="0"/>
                    <a:invGamma/>
                    <a:alpha val="0"/>
                  </a:srgbClr>
                </a:gs>
              </a:gsLst>
              <a:path path="shape">
                <a:fillToRect l="50000" t="50000" r="50000" b="50000"/>
              </a:path>
            </a:gradFill>
            <a:ln w="9525">
              <a:noFill/>
            </a:ln>
          </p:spPr>
          <p:txBody>
            <a:bodyPr/>
            <a:lstStyle/>
            <a:p>
              <a:endParaRPr lang="zh-CN" altLang="en-US"/>
            </a:p>
          </p:txBody>
        </p:sp>
        <p:grpSp>
          <p:nvGrpSpPr>
            <p:cNvPr id="181" name="组合 11664"/>
            <p:cNvGrpSpPr/>
            <p:nvPr/>
          </p:nvGrpSpPr>
          <p:grpSpPr>
            <a:xfrm>
              <a:off x="0" y="2553"/>
              <a:ext cx="5840" cy="1767"/>
              <a:chOff x="0" y="2553"/>
              <a:chExt cx="5840" cy="1767"/>
            </a:xfrm>
          </p:grpSpPr>
          <p:sp>
            <p:nvSpPr>
              <p:cNvPr id="1049392" name="矩形 11405"/>
              <p:cNvSpPr/>
              <p:nvPr/>
            </p:nvSpPr>
            <p:spPr>
              <a:xfrm>
                <a:off x="0" y="3113"/>
                <a:ext cx="5760" cy="1207"/>
              </a:xfrm>
              <a:prstGeom prst="rect">
                <a:avLst/>
              </a:prstGeom>
              <a:gradFill rotWithShape="1">
                <a:gsLst>
                  <a:gs pos="0">
                    <a:schemeClr val="bg1">
                      <a:gamma/>
                      <a:shade val="46275"/>
                      <a:invGamma/>
                      <a:alpha val="0"/>
                    </a:schemeClr>
                  </a:gs>
                  <a:gs pos="100000">
                    <a:schemeClr val="bg1"/>
                  </a:gs>
                </a:gsLst>
                <a:lin ang="5400000" scaled="1"/>
              </a:gradFill>
              <a:ln w="9525">
                <a:noFill/>
              </a:ln>
            </p:spPr>
            <p:txBody>
              <a:bodyPr/>
              <a:lstStyle/>
              <a:p>
                <a:endParaRPr lang="zh-CN" altLang="en-US"/>
              </a:p>
            </p:txBody>
          </p:sp>
          <p:sp>
            <p:nvSpPr>
              <p:cNvPr id="1049393" name="椭圆 11279"/>
              <p:cNvSpPr/>
              <p:nvPr/>
            </p:nvSpPr>
            <p:spPr>
              <a:xfrm>
                <a:off x="4693" y="3438"/>
                <a:ext cx="1147" cy="417"/>
              </a:xfrm>
              <a:prstGeom prst="ellipse">
                <a:avLst/>
              </a:prstGeom>
              <a:gradFill rotWithShape="1">
                <a:gsLst>
                  <a:gs pos="0">
                    <a:srgbClr val="828282">
                      <a:alpha val="80000"/>
                    </a:srgbClr>
                  </a:gs>
                  <a:gs pos="100000">
                    <a:srgbClr val="828282">
                      <a:gamma/>
                      <a:tint val="0"/>
                      <a:invGamma/>
                      <a:alpha val="0"/>
                    </a:srgbClr>
                  </a:gs>
                </a:gsLst>
                <a:path path="shape">
                  <a:fillToRect l="50000" t="50000" r="50000" b="50000"/>
                </a:path>
              </a:gradFill>
              <a:ln w="9525">
                <a:noFill/>
              </a:ln>
            </p:spPr>
            <p:txBody>
              <a:bodyPr/>
              <a:lstStyle/>
              <a:p>
                <a:endParaRPr lang="zh-CN" altLang="en-US"/>
              </a:p>
            </p:txBody>
          </p:sp>
          <p:grpSp>
            <p:nvGrpSpPr>
              <p:cNvPr id="182" name="组合 11281"/>
              <p:cNvGrpSpPr/>
              <p:nvPr/>
            </p:nvGrpSpPr>
            <p:grpSpPr>
              <a:xfrm>
                <a:off x="5009" y="3031"/>
                <a:ext cx="637" cy="737"/>
                <a:chOff x="4933" y="3016"/>
                <a:chExt cx="747" cy="864"/>
              </a:xfrm>
            </p:grpSpPr>
            <p:sp>
              <p:nvSpPr>
                <p:cNvPr id="1049394" name="任意多边形 11282"/>
                <p:cNvSpPr/>
                <p:nvPr/>
              </p:nvSpPr>
              <p:spPr>
                <a:xfrm>
                  <a:off x="4933" y="3016"/>
                  <a:ext cx="747" cy="285"/>
                </a:xfrm>
                <a:custGeom>
                  <a:avLst/>
                  <a:gdLst/>
                  <a:ahLst/>
                  <a:cxnLst/>
                  <a:rect l="0" t="0" r="r" b="b"/>
                  <a:pathLst>
                    <a:path w="680" h="259">
                      <a:moveTo>
                        <a:pt x="680" y="140"/>
                      </a:moveTo>
                      <a:lnTo>
                        <a:pt x="387" y="0"/>
                      </a:lnTo>
                      <a:lnTo>
                        <a:pt x="0" y="68"/>
                      </a:lnTo>
                      <a:lnTo>
                        <a:pt x="246" y="259"/>
                      </a:lnTo>
                      <a:lnTo>
                        <a:pt x="680" y="140"/>
                      </a:lnTo>
                      <a:close/>
                    </a:path>
                  </a:pathLst>
                </a:custGeom>
                <a:solidFill>
                  <a:srgbClr val="AC9265">
                    <a:alpha val="100000"/>
                  </a:srgbClr>
                </a:solidFill>
                <a:ln w="8001">
                  <a:noFill/>
                </a:ln>
              </p:spPr>
              <p:txBody>
                <a:bodyPr/>
                <a:lstStyle/>
                <a:p>
                  <a:endParaRPr lang="zh-CN" altLang="en-US"/>
                </a:p>
              </p:txBody>
            </p:sp>
            <p:sp>
              <p:nvSpPr>
                <p:cNvPr id="1049395" name="任意多边形 11283"/>
                <p:cNvSpPr/>
                <p:nvPr/>
              </p:nvSpPr>
              <p:spPr>
                <a:xfrm>
                  <a:off x="4933" y="3091"/>
                  <a:ext cx="297" cy="789"/>
                </a:xfrm>
                <a:custGeom>
                  <a:avLst/>
                  <a:gdLst/>
                  <a:ahLst/>
                  <a:cxnLst/>
                  <a:rect l="0" t="0" r="r" b="b"/>
                  <a:pathLst>
                    <a:path w="270" h="718">
                      <a:moveTo>
                        <a:pt x="47" y="463"/>
                      </a:moveTo>
                      <a:lnTo>
                        <a:pt x="270" y="718"/>
                      </a:lnTo>
                      <a:lnTo>
                        <a:pt x="246" y="191"/>
                      </a:lnTo>
                      <a:lnTo>
                        <a:pt x="0" y="0"/>
                      </a:lnTo>
                      <a:lnTo>
                        <a:pt x="47" y="463"/>
                      </a:lnTo>
                      <a:close/>
                    </a:path>
                  </a:pathLst>
                </a:custGeom>
                <a:solidFill>
                  <a:srgbClr val="B39A6D">
                    <a:alpha val="100000"/>
                  </a:srgbClr>
                </a:solidFill>
                <a:ln w="8001">
                  <a:noFill/>
                </a:ln>
              </p:spPr>
              <p:txBody>
                <a:bodyPr/>
                <a:lstStyle/>
                <a:p>
                  <a:endParaRPr lang="zh-CN" altLang="en-US"/>
                </a:p>
              </p:txBody>
            </p:sp>
            <p:sp>
              <p:nvSpPr>
                <p:cNvPr id="1049396" name="任意多边形 11284"/>
                <p:cNvSpPr/>
                <p:nvPr/>
              </p:nvSpPr>
              <p:spPr>
                <a:xfrm>
                  <a:off x="5203" y="3171"/>
                  <a:ext cx="477" cy="709"/>
                </a:xfrm>
                <a:custGeom>
                  <a:avLst/>
                  <a:gdLst/>
                  <a:ahLst/>
                  <a:cxnLst/>
                  <a:rect l="0" t="0" r="r" b="b"/>
                  <a:pathLst>
                    <a:path w="434" h="646">
                      <a:moveTo>
                        <a:pt x="400" y="478"/>
                      </a:moveTo>
                      <a:lnTo>
                        <a:pt x="434" y="0"/>
                      </a:lnTo>
                      <a:lnTo>
                        <a:pt x="0" y="119"/>
                      </a:lnTo>
                      <a:lnTo>
                        <a:pt x="24" y="646"/>
                      </a:lnTo>
                      <a:lnTo>
                        <a:pt x="400" y="478"/>
                      </a:lnTo>
                      <a:close/>
                    </a:path>
                  </a:pathLst>
                </a:custGeom>
                <a:solidFill>
                  <a:srgbClr val="A88B58">
                    <a:alpha val="100000"/>
                  </a:srgbClr>
                </a:solidFill>
                <a:ln w="8001" cap="flat" cmpd="sng">
                  <a:solidFill>
                    <a:srgbClr val="B09668"/>
                  </a:solidFill>
                  <a:prstDash val="solid"/>
                  <a:miter/>
                  <a:headEnd type="none" w="med" len="med"/>
                  <a:tailEnd type="none" w="med" len="med"/>
                </a:ln>
              </p:spPr>
              <p:txBody>
                <a:bodyPr/>
                <a:lstStyle/>
                <a:p>
                  <a:endParaRPr lang="zh-CN" altLang="en-US"/>
                </a:p>
              </p:txBody>
            </p:sp>
            <p:sp>
              <p:nvSpPr>
                <p:cNvPr id="1049397" name="任意多边形 11285"/>
                <p:cNvSpPr/>
                <p:nvPr/>
              </p:nvSpPr>
              <p:spPr>
                <a:xfrm>
                  <a:off x="5055" y="3080"/>
                  <a:ext cx="483" cy="221"/>
                </a:xfrm>
                <a:custGeom>
                  <a:avLst/>
                  <a:gdLst/>
                  <a:ahLst/>
                  <a:cxnLst/>
                  <a:rect l="0" t="0" r="r" b="b"/>
                  <a:pathLst>
                    <a:path w="440" h="201">
                      <a:moveTo>
                        <a:pt x="32" y="199"/>
                      </a:moveTo>
                      <a:lnTo>
                        <a:pt x="32" y="201"/>
                      </a:lnTo>
                      <a:lnTo>
                        <a:pt x="32" y="195"/>
                      </a:lnTo>
                      <a:lnTo>
                        <a:pt x="28" y="197"/>
                      </a:lnTo>
                      <a:lnTo>
                        <a:pt x="28" y="191"/>
                      </a:lnTo>
                      <a:lnTo>
                        <a:pt x="26" y="193"/>
                      </a:lnTo>
                      <a:lnTo>
                        <a:pt x="26" y="189"/>
                      </a:lnTo>
                      <a:lnTo>
                        <a:pt x="22" y="191"/>
                      </a:lnTo>
                      <a:lnTo>
                        <a:pt x="22" y="185"/>
                      </a:lnTo>
                      <a:lnTo>
                        <a:pt x="20" y="189"/>
                      </a:lnTo>
                      <a:lnTo>
                        <a:pt x="20" y="184"/>
                      </a:lnTo>
                      <a:lnTo>
                        <a:pt x="18" y="187"/>
                      </a:lnTo>
                      <a:lnTo>
                        <a:pt x="18" y="182"/>
                      </a:lnTo>
                      <a:lnTo>
                        <a:pt x="17" y="184"/>
                      </a:lnTo>
                      <a:lnTo>
                        <a:pt x="17" y="180"/>
                      </a:lnTo>
                      <a:lnTo>
                        <a:pt x="13" y="184"/>
                      </a:lnTo>
                      <a:lnTo>
                        <a:pt x="11" y="182"/>
                      </a:lnTo>
                      <a:lnTo>
                        <a:pt x="11" y="176"/>
                      </a:lnTo>
                      <a:lnTo>
                        <a:pt x="9" y="180"/>
                      </a:lnTo>
                      <a:lnTo>
                        <a:pt x="9" y="174"/>
                      </a:lnTo>
                      <a:lnTo>
                        <a:pt x="7" y="176"/>
                      </a:lnTo>
                      <a:lnTo>
                        <a:pt x="7" y="170"/>
                      </a:lnTo>
                      <a:lnTo>
                        <a:pt x="5" y="172"/>
                      </a:lnTo>
                      <a:lnTo>
                        <a:pt x="5" y="167"/>
                      </a:lnTo>
                      <a:lnTo>
                        <a:pt x="1" y="170"/>
                      </a:lnTo>
                      <a:lnTo>
                        <a:pt x="1" y="165"/>
                      </a:lnTo>
                      <a:lnTo>
                        <a:pt x="0" y="167"/>
                      </a:lnTo>
                      <a:lnTo>
                        <a:pt x="0" y="95"/>
                      </a:lnTo>
                      <a:lnTo>
                        <a:pt x="400" y="0"/>
                      </a:lnTo>
                      <a:lnTo>
                        <a:pt x="440" y="19"/>
                      </a:lnTo>
                      <a:lnTo>
                        <a:pt x="32" y="119"/>
                      </a:lnTo>
                      <a:lnTo>
                        <a:pt x="32" y="199"/>
                      </a:lnTo>
                      <a:close/>
                    </a:path>
                  </a:pathLst>
                </a:custGeom>
                <a:solidFill>
                  <a:srgbClr val="D8C9B3">
                    <a:alpha val="100000"/>
                  </a:srgbClr>
                </a:solidFill>
                <a:ln w="8001">
                  <a:noFill/>
                </a:ln>
              </p:spPr>
              <p:txBody>
                <a:bodyPr/>
                <a:lstStyle/>
                <a:p>
                  <a:endParaRPr lang="zh-CN" altLang="en-US"/>
                </a:p>
              </p:txBody>
            </p:sp>
            <p:sp>
              <p:nvSpPr>
                <p:cNvPr id="1049398" name="任意多边形 11286"/>
                <p:cNvSpPr/>
                <p:nvPr/>
              </p:nvSpPr>
              <p:spPr>
                <a:xfrm>
                  <a:off x="5073" y="3091"/>
                  <a:ext cx="445" cy="108"/>
                </a:xfrm>
                <a:custGeom>
                  <a:avLst/>
                  <a:gdLst/>
                  <a:ahLst/>
                  <a:cxnLst/>
                  <a:rect l="0" t="0" r="r" b="b"/>
                  <a:pathLst>
                    <a:path w="406" h="98">
                      <a:moveTo>
                        <a:pt x="406" y="2"/>
                      </a:moveTo>
                      <a:lnTo>
                        <a:pt x="1" y="98"/>
                      </a:lnTo>
                      <a:lnTo>
                        <a:pt x="0" y="96"/>
                      </a:lnTo>
                      <a:lnTo>
                        <a:pt x="404" y="0"/>
                      </a:lnTo>
                      <a:lnTo>
                        <a:pt x="406" y="2"/>
                      </a:lnTo>
                      <a:close/>
                    </a:path>
                  </a:pathLst>
                </a:custGeom>
                <a:solidFill>
                  <a:srgbClr val="D0C0A8">
                    <a:alpha val="100000"/>
                  </a:srgbClr>
                </a:solidFill>
                <a:ln w="8001">
                  <a:noFill/>
                </a:ln>
              </p:spPr>
              <p:txBody>
                <a:bodyPr/>
                <a:lstStyle/>
                <a:p>
                  <a:endParaRPr lang="zh-CN" altLang="en-US"/>
                </a:p>
              </p:txBody>
            </p:sp>
            <p:sp>
              <p:nvSpPr>
                <p:cNvPr id="1049399" name="任意多边形 11287"/>
                <p:cNvSpPr/>
                <p:nvPr/>
              </p:nvSpPr>
              <p:spPr>
                <a:xfrm>
                  <a:off x="5577" y="3637"/>
                  <a:ext cx="17" cy="14"/>
                </a:xfrm>
                <a:custGeom>
                  <a:avLst/>
                  <a:gdLst/>
                  <a:ahLst/>
                  <a:cxnLst/>
                  <a:rect l="0" t="0" r="r" b="b"/>
                  <a:pathLst>
                    <a:path w="8" h="7">
                      <a:moveTo>
                        <a:pt x="5" y="6"/>
                      </a:moveTo>
                      <a:cubicBezTo>
                        <a:pt x="3" y="7"/>
                        <a:pt x="2" y="7"/>
                        <a:pt x="1" y="6"/>
                      </a:cubicBezTo>
                      <a:cubicBezTo>
                        <a:pt x="0" y="4"/>
                        <a:pt x="2" y="2"/>
                        <a:pt x="4" y="1"/>
                      </a:cubicBezTo>
                      <a:cubicBezTo>
                        <a:pt x="5" y="0"/>
                        <a:pt x="7" y="0"/>
                        <a:pt x="7" y="1"/>
                      </a:cubicBezTo>
                      <a:cubicBezTo>
                        <a:pt x="8" y="3"/>
                        <a:pt x="6" y="5"/>
                        <a:pt x="5" y="6"/>
                      </a:cubicBezTo>
                      <a:close/>
                    </a:path>
                  </a:pathLst>
                </a:custGeom>
                <a:solidFill>
                  <a:srgbClr val="FFFFFF">
                    <a:alpha val="100000"/>
                  </a:srgbClr>
                </a:solidFill>
                <a:ln w="8001">
                  <a:noFill/>
                </a:ln>
              </p:spPr>
              <p:txBody>
                <a:bodyPr/>
                <a:lstStyle/>
                <a:p>
                  <a:endParaRPr lang="zh-CN" altLang="en-US"/>
                </a:p>
              </p:txBody>
            </p:sp>
            <p:sp>
              <p:nvSpPr>
                <p:cNvPr id="1049400" name="任意多边形 11288"/>
                <p:cNvSpPr/>
                <p:nvPr/>
              </p:nvSpPr>
              <p:spPr>
                <a:xfrm>
                  <a:off x="5579" y="3650"/>
                  <a:ext cx="12" cy="18"/>
                </a:xfrm>
                <a:custGeom>
                  <a:avLst/>
                  <a:gdLst/>
                  <a:ahLst/>
                  <a:cxnLst/>
                  <a:rect l="0" t="0" r="r" b="b"/>
                  <a:pathLst>
                    <a:path w="6" h="9">
                      <a:moveTo>
                        <a:pt x="6" y="2"/>
                      </a:moveTo>
                      <a:cubicBezTo>
                        <a:pt x="6" y="3"/>
                        <a:pt x="6" y="5"/>
                        <a:pt x="5" y="7"/>
                      </a:cubicBezTo>
                      <a:cubicBezTo>
                        <a:pt x="3" y="8"/>
                        <a:pt x="1" y="9"/>
                        <a:pt x="0" y="8"/>
                      </a:cubicBezTo>
                      <a:cubicBezTo>
                        <a:pt x="0" y="7"/>
                        <a:pt x="0" y="6"/>
                        <a:pt x="0" y="5"/>
                      </a:cubicBezTo>
                      <a:cubicBezTo>
                        <a:pt x="1" y="2"/>
                        <a:pt x="4" y="0"/>
                        <a:pt x="6" y="2"/>
                      </a:cubicBezTo>
                      <a:close/>
                    </a:path>
                  </a:pathLst>
                </a:custGeom>
                <a:solidFill>
                  <a:srgbClr val="FFFFFF">
                    <a:alpha val="100000"/>
                  </a:srgbClr>
                </a:solidFill>
                <a:ln w="8001">
                  <a:noFill/>
                </a:ln>
              </p:spPr>
              <p:txBody>
                <a:bodyPr/>
                <a:lstStyle/>
                <a:p>
                  <a:endParaRPr lang="zh-CN" altLang="en-US"/>
                </a:p>
              </p:txBody>
            </p:sp>
            <p:sp>
              <p:nvSpPr>
                <p:cNvPr id="1049401" name="任意多边形 11289"/>
                <p:cNvSpPr>
                  <a:spLocks noEditPoints="1"/>
                </p:cNvSpPr>
                <p:nvPr/>
              </p:nvSpPr>
              <p:spPr>
                <a:xfrm>
                  <a:off x="5451" y="3647"/>
                  <a:ext cx="78" cy="107"/>
                </a:xfrm>
                <a:custGeom>
                  <a:avLst/>
                  <a:gdLst/>
                  <a:ahLst/>
                  <a:cxnLst/>
                  <a:rect l="0" t="0" r="r" b="b"/>
                  <a:pathLst>
                    <a:path w="37" h="52">
                      <a:moveTo>
                        <a:pt x="1" y="28"/>
                      </a:moveTo>
                      <a:cubicBezTo>
                        <a:pt x="1" y="28"/>
                        <a:pt x="1" y="29"/>
                        <a:pt x="1" y="29"/>
                      </a:cubicBezTo>
                      <a:cubicBezTo>
                        <a:pt x="1" y="30"/>
                        <a:pt x="1" y="30"/>
                        <a:pt x="1" y="31"/>
                      </a:cubicBezTo>
                      <a:cubicBezTo>
                        <a:pt x="0" y="34"/>
                        <a:pt x="1" y="37"/>
                        <a:pt x="1" y="40"/>
                      </a:cubicBezTo>
                      <a:cubicBezTo>
                        <a:pt x="1" y="41"/>
                        <a:pt x="1" y="41"/>
                        <a:pt x="1" y="41"/>
                      </a:cubicBezTo>
                      <a:cubicBezTo>
                        <a:pt x="0" y="43"/>
                        <a:pt x="1" y="45"/>
                        <a:pt x="1" y="47"/>
                      </a:cubicBezTo>
                      <a:cubicBezTo>
                        <a:pt x="1" y="48"/>
                        <a:pt x="1" y="50"/>
                        <a:pt x="1" y="52"/>
                      </a:cubicBezTo>
                      <a:cubicBezTo>
                        <a:pt x="2" y="51"/>
                        <a:pt x="3" y="52"/>
                        <a:pt x="4" y="51"/>
                      </a:cubicBezTo>
                      <a:cubicBezTo>
                        <a:pt x="4" y="50"/>
                        <a:pt x="3" y="51"/>
                        <a:pt x="3" y="51"/>
                      </a:cubicBezTo>
                      <a:cubicBezTo>
                        <a:pt x="3" y="50"/>
                        <a:pt x="4" y="50"/>
                        <a:pt x="4" y="50"/>
                      </a:cubicBezTo>
                      <a:cubicBezTo>
                        <a:pt x="4" y="50"/>
                        <a:pt x="4" y="50"/>
                        <a:pt x="4" y="51"/>
                      </a:cubicBezTo>
                      <a:cubicBezTo>
                        <a:pt x="6" y="51"/>
                        <a:pt x="7" y="49"/>
                        <a:pt x="9" y="49"/>
                      </a:cubicBezTo>
                      <a:cubicBezTo>
                        <a:pt x="9" y="48"/>
                        <a:pt x="9" y="48"/>
                        <a:pt x="9" y="48"/>
                      </a:cubicBezTo>
                      <a:cubicBezTo>
                        <a:pt x="9" y="48"/>
                        <a:pt x="9" y="48"/>
                        <a:pt x="9" y="48"/>
                      </a:cubicBezTo>
                      <a:cubicBezTo>
                        <a:pt x="11" y="48"/>
                        <a:pt x="12" y="47"/>
                        <a:pt x="13" y="47"/>
                      </a:cubicBezTo>
                      <a:cubicBezTo>
                        <a:pt x="12" y="47"/>
                        <a:pt x="12" y="47"/>
                        <a:pt x="11" y="47"/>
                      </a:cubicBezTo>
                      <a:cubicBezTo>
                        <a:pt x="12" y="47"/>
                        <a:pt x="12" y="47"/>
                        <a:pt x="12" y="46"/>
                      </a:cubicBezTo>
                      <a:cubicBezTo>
                        <a:pt x="12" y="46"/>
                        <a:pt x="12" y="45"/>
                        <a:pt x="11" y="44"/>
                      </a:cubicBezTo>
                      <a:cubicBezTo>
                        <a:pt x="12" y="44"/>
                        <a:pt x="13" y="44"/>
                        <a:pt x="13" y="43"/>
                      </a:cubicBezTo>
                      <a:cubicBezTo>
                        <a:pt x="13" y="43"/>
                        <a:pt x="12" y="43"/>
                        <a:pt x="12" y="42"/>
                      </a:cubicBezTo>
                      <a:cubicBezTo>
                        <a:pt x="12" y="42"/>
                        <a:pt x="13" y="42"/>
                        <a:pt x="12" y="41"/>
                      </a:cubicBezTo>
                      <a:cubicBezTo>
                        <a:pt x="12" y="41"/>
                        <a:pt x="12" y="41"/>
                        <a:pt x="12" y="42"/>
                      </a:cubicBezTo>
                      <a:cubicBezTo>
                        <a:pt x="11" y="41"/>
                        <a:pt x="11" y="41"/>
                        <a:pt x="11" y="41"/>
                      </a:cubicBezTo>
                      <a:cubicBezTo>
                        <a:pt x="11" y="40"/>
                        <a:pt x="12" y="41"/>
                        <a:pt x="12" y="41"/>
                      </a:cubicBezTo>
                      <a:cubicBezTo>
                        <a:pt x="12" y="41"/>
                        <a:pt x="12" y="41"/>
                        <a:pt x="12" y="41"/>
                      </a:cubicBezTo>
                      <a:cubicBezTo>
                        <a:pt x="13" y="40"/>
                        <a:pt x="12" y="40"/>
                        <a:pt x="12" y="40"/>
                      </a:cubicBezTo>
                      <a:cubicBezTo>
                        <a:pt x="12" y="39"/>
                        <a:pt x="13" y="40"/>
                        <a:pt x="13" y="39"/>
                      </a:cubicBezTo>
                      <a:cubicBezTo>
                        <a:pt x="13" y="39"/>
                        <a:pt x="13" y="39"/>
                        <a:pt x="13" y="38"/>
                      </a:cubicBezTo>
                      <a:cubicBezTo>
                        <a:pt x="13" y="38"/>
                        <a:pt x="13" y="38"/>
                        <a:pt x="13" y="38"/>
                      </a:cubicBezTo>
                      <a:cubicBezTo>
                        <a:pt x="13" y="38"/>
                        <a:pt x="13" y="38"/>
                        <a:pt x="13" y="39"/>
                      </a:cubicBezTo>
                      <a:cubicBezTo>
                        <a:pt x="14" y="39"/>
                        <a:pt x="13" y="41"/>
                        <a:pt x="14" y="42"/>
                      </a:cubicBezTo>
                      <a:cubicBezTo>
                        <a:pt x="14" y="42"/>
                        <a:pt x="13" y="43"/>
                        <a:pt x="13" y="43"/>
                      </a:cubicBezTo>
                      <a:cubicBezTo>
                        <a:pt x="13" y="43"/>
                        <a:pt x="13" y="44"/>
                        <a:pt x="13" y="44"/>
                      </a:cubicBezTo>
                      <a:cubicBezTo>
                        <a:pt x="13" y="44"/>
                        <a:pt x="13" y="44"/>
                        <a:pt x="12" y="44"/>
                      </a:cubicBezTo>
                      <a:cubicBezTo>
                        <a:pt x="12" y="45"/>
                        <a:pt x="13" y="45"/>
                        <a:pt x="13" y="45"/>
                      </a:cubicBezTo>
                      <a:cubicBezTo>
                        <a:pt x="14" y="45"/>
                        <a:pt x="14" y="46"/>
                        <a:pt x="14" y="46"/>
                      </a:cubicBezTo>
                      <a:cubicBezTo>
                        <a:pt x="14" y="46"/>
                        <a:pt x="14" y="46"/>
                        <a:pt x="14" y="46"/>
                      </a:cubicBezTo>
                      <a:cubicBezTo>
                        <a:pt x="14" y="47"/>
                        <a:pt x="16" y="46"/>
                        <a:pt x="16" y="45"/>
                      </a:cubicBezTo>
                      <a:cubicBezTo>
                        <a:pt x="16" y="45"/>
                        <a:pt x="16" y="45"/>
                        <a:pt x="16" y="45"/>
                      </a:cubicBezTo>
                      <a:cubicBezTo>
                        <a:pt x="16" y="45"/>
                        <a:pt x="17" y="45"/>
                        <a:pt x="17" y="44"/>
                      </a:cubicBezTo>
                      <a:cubicBezTo>
                        <a:pt x="17" y="44"/>
                        <a:pt x="17" y="44"/>
                        <a:pt x="18" y="43"/>
                      </a:cubicBezTo>
                      <a:cubicBezTo>
                        <a:pt x="19" y="43"/>
                        <a:pt x="20" y="43"/>
                        <a:pt x="21" y="42"/>
                      </a:cubicBezTo>
                      <a:cubicBezTo>
                        <a:pt x="21" y="43"/>
                        <a:pt x="21" y="43"/>
                        <a:pt x="21" y="43"/>
                      </a:cubicBezTo>
                      <a:cubicBezTo>
                        <a:pt x="20" y="43"/>
                        <a:pt x="21" y="43"/>
                        <a:pt x="20" y="43"/>
                      </a:cubicBezTo>
                      <a:cubicBezTo>
                        <a:pt x="20" y="43"/>
                        <a:pt x="20" y="43"/>
                        <a:pt x="20" y="44"/>
                      </a:cubicBezTo>
                      <a:cubicBezTo>
                        <a:pt x="20" y="44"/>
                        <a:pt x="21" y="43"/>
                        <a:pt x="22" y="43"/>
                      </a:cubicBezTo>
                      <a:cubicBezTo>
                        <a:pt x="22" y="43"/>
                        <a:pt x="21" y="43"/>
                        <a:pt x="22" y="42"/>
                      </a:cubicBezTo>
                      <a:cubicBezTo>
                        <a:pt x="22" y="43"/>
                        <a:pt x="22" y="43"/>
                        <a:pt x="22" y="43"/>
                      </a:cubicBezTo>
                      <a:cubicBezTo>
                        <a:pt x="24" y="42"/>
                        <a:pt x="26" y="41"/>
                        <a:pt x="28" y="40"/>
                      </a:cubicBezTo>
                      <a:cubicBezTo>
                        <a:pt x="28" y="40"/>
                        <a:pt x="28" y="40"/>
                        <a:pt x="28" y="40"/>
                      </a:cubicBezTo>
                      <a:cubicBezTo>
                        <a:pt x="28" y="39"/>
                        <a:pt x="29" y="39"/>
                        <a:pt x="29" y="39"/>
                      </a:cubicBezTo>
                      <a:cubicBezTo>
                        <a:pt x="30" y="39"/>
                        <a:pt x="30" y="39"/>
                        <a:pt x="30" y="39"/>
                      </a:cubicBezTo>
                      <a:cubicBezTo>
                        <a:pt x="30" y="39"/>
                        <a:pt x="31" y="39"/>
                        <a:pt x="31" y="38"/>
                      </a:cubicBezTo>
                      <a:cubicBezTo>
                        <a:pt x="32" y="38"/>
                        <a:pt x="32" y="39"/>
                        <a:pt x="32" y="38"/>
                      </a:cubicBezTo>
                      <a:cubicBezTo>
                        <a:pt x="33" y="38"/>
                        <a:pt x="32" y="38"/>
                        <a:pt x="33" y="38"/>
                      </a:cubicBezTo>
                      <a:cubicBezTo>
                        <a:pt x="33" y="38"/>
                        <a:pt x="33" y="38"/>
                        <a:pt x="33" y="38"/>
                      </a:cubicBezTo>
                      <a:cubicBezTo>
                        <a:pt x="34" y="38"/>
                        <a:pt x="33" y="37"/>
                        <a:pt x="33" y="37"/>
                      </a:cubicBezTo>
                      <a:cubicBezTo>
                        <a:pt x="34" y="36"/>
                        <a:pt x="35" y="36"/>
                        <a:pt x="35" y="36"/>
                      </a:cubicBezTo>
                      <a:cubicBezTo>
                        <a:pt x="35" y="36"/>
                        <a:pt x="35" y="36"/>
                        <a:pt x="35" y="36"/>
                      </a:cubicBezTo>
                      <a:cubicBezTo>
                        <a:pt x="36" y="36"/>
                        <a:pt x="35" y="36"/>
                        <a:pt x="36" y="36"/>
                      </a:cubicBezTo>
                      <a:cubicBezTo>
                        <a:pt x="35" y="36"/>
                        <a:pt x="35" y="36"/>
                        <a:pt x="35" y="36"/>
                      </a:cubicBezTo>
                      <a:cubicBezTo>
                        <a:pt x="35" y="37"/>
                        <a:pt x="35" y="37"/>
                        <a:pt x="35" y="37"/>
                      </a:cubicBezTo>
                      <a:cubicBezTo>
                        <a:pt x="35" y="37"/>
                        <a:pt x="36" y="36"/>
                        <a:pt x="36" y="36"/>
                      </a:cubicBezTo>
                      <a:cubicBezTo>
                        <a:pt x="35" y="34"/>
                        <a:pt x="37" y="31"/>
                        <a:pt x="36" y="30"/>
                      </a:cubicBezTo>
                      <a:cubicBezTo>
                        <a:pt x="36" y="28"/>
                        <a:pt x="36" y="26"/>
                        <a:pt x="36" y="24"/>
                      </a:cubicBezTo>
                      <a:cubicBezTo>
                        <a:pt x="36" y="21"/>
                        <a:pt x="37" y="17"/>
                        <a:pt x="36" y="15"/>
                      </a:cubicBezTo>
                      <a:cubicBezTo>
                        <a:pt x="37" y="12"/>
                        <a:pt x="37" y="10"/>
                        <a:pt x="36" y="8"/>
                      </a:cubicBezTo>
                      <a:cubicBezTo>
                        <a:pt x="36" y="8"/>
                        <a:pt x="36" y="9"/>
                        <a:pt x="36" y="9"/>
                      </a:cubicBezTo>
                      <a:cubicBezTo>
                        <a:pt x="36" y="10"/>
                        <a:pt x="36" y="9"/>
                        <a:pt x="36" y="10"/>
                      </a:cubicBezTo>
                      <a:cubicBezTo>
                        <a:pt x="36" y="10"/>
                        <a:pt x="36" y="10"/>
                        <a:pt x="36" y="10"/>
                      </a:cubicBezTo>
                      <a:cubicBezTo>
                        <a:pt x="35" y="10"/>
                        <a:pt x="35" y="10"/>
                        <a:pt x="35" y="10"/>
                      </a:cubicBezTo>
                      <a:cubicBezTo>
                        <a:pt x="35" y="10"/>
                        <a:pt x="36" y="10"/>
                        <a:pt x="36" y="11"/>
                      </a:cubicBezTo>
                      <a:cubicBezTo>
                        <a:pt x="36" y="11"/>
                        <a:pt x="36" y="11"/>
                        <a:pt x="35" y="11"/>
                      </a:cubicBezTo>
                      <a:cubicBezTo>
                        <a:pt x="35" y="11"/>
                        <a:pt x="34" y="12"/>
                        <a:pt x="34" y="13"/>
                      </a:cubicBezTo>
                      <a:cubicBezTo>
                        <a:pt x="34" y="13"/>
                        <a:pt x="34" y="13"/>
                        <a:pt x="34" y="13"/>
                      </a:cubicBezTo>
                      <a:cubicBezTo>
                        <a:pt x="34" y="12"/>
                        <a:pt x="34" y="12"/>
                        <a:pt x="35" y="11"/>
                      </a:cubicBezTo>
                      <a:cubicBezTo>
                        <a:pt x="34" y="11"/>
                        <a:pt x="34" y="10"/>
                        <a:pt x="35" y="9"/>
                      </a:cubicBezTo>
                      <a:cubicBezTo>
                        <a:pt x="34" y="10"/>
                        <a:pt x="34" y="10"/>
                        <a:pt x="33" y="10"/>
                      </a:cubicBezTo>
                      <a:cubicBezTo>
                        <a:pt x="33" y="11"/>
                        <a:pt x="32" y="11"/>
                        <a:pt x="32" y="12"/>
                      </a:cubicBezTo>
                      <a:cubicBezTo>
                        <a:pt x="32" y="11"/>
                        <a:pt x="31" y="11"/>
                        <a:pt x="31" y="10"/>
                      </a:cubicBezTo>
                      <a:cubicBezTo>
                        <a:pt x="31" y="10"/>
                        <a:pt x="32" y="11"/>
                        <a:pt x="32" y="11"/>
                      </a:cubicBezTo>
                      <a:cubicBezTo>
                        <a:pt x="33" y="10"/>
                        <a:pt x="32" y="9"/>
                        <a:pt x="33" y="9"/>
                      </a:cubicBezTo>
                      <a:cubicBezTo>
                        <a:pt x="32" y="8"/>
                        <a:pt x="32" y="8"/>
                        <a:pt x="32" y="8"/>
                      </a:cubicBezTo>
                      <a:cubicBezTo>
                        <a:pt x="33" y="7"/>
                        <a:pt x="31" y="7"/>
                        <a:pt x="32" y="6"/>
                      </a:cubicBezTo>
                      <a:cubicBezTo>
                        <a:pt x="32" y="6"/>
                        <a:pt x="32" y="6"/>
                        <a:pt x="33" y="6"/>
                      </a:cubicBezTo>
                      <a:cubicBezTo>
                        <a:pt x="33" y="6"/>
                        <a:pt x="33" y="6"/>
                        <a:pt x="34" y="6"/>
                      </a:cubicBezTo>
                      <a:cubicBezTo>
                        <a:pt x="33" y="5"/>
                        <a:pt x="34" y="4"/>
                        <a:pt x="34" y="3"/>
                      </a:cubicBezTo>
                      <a:cubicBezTo>
                        <a:pt x="34" y="3"/>
                        <a:pt x="34" y="4"/>
                        <a:pt x="35" y="4"/>
                      </a:cubicBezTo>
                      <a:cubicBezTo>
                        <a:pt x="35" y="4"/>
                        <a:pt x="35" y="4"/>
                        <a:pt x="35" y="4"/>
                      </a:cubicBezTo>
                      <a:cubicBezTo>
                        <a:pt x="35" y="4"/>
                        <a:pt x="36" y="4"/>
                        <a:pt x="35" y="5"/>
                      </a:cubicBezTo>
                      <a:cubicBezTo>
                        <a:pt x="36" y="5"/>
                        <a:pt x="36" y="5"/>
                        <a:pt x="36" y="5"/>
                      </a:cubicBezTo>
                      <a:cubicBezTo>
                        <a:pt x="36" y="5"/>
                        <a:pt x="36" y="5"/>
                        <a:pt x="36" y="5"/>
                      </a:cubicBezTo>
                      <a:cubicBezTo>
                        <a:pt x="36" y="6"/>
                        <a:pt x="34" y="6"/>
                        <a:pt x="34" y="6"/>
                      </a:cubicBezTo>
                      <a:cubicBezTo>
                        <a:pt x="34" y="7"/>
                        <a:pt x="34" y="7"/>
                        <a:pt x="34" y="7"/>
                      </a:cubicBezTo>
                      <a:cubicBezTo>
                        <a:pt x="34" y="7"/>
                        <a:pt x="34" y="6"/>
                        <a:pt x="35" y="6"/>
                      </a:cubicBezTo>
                      <a:cubicBezTo>
                        <a:pt x="36" y="5"/>
                        <a:pt x="35" y="7"/>
                        <a:pt x="36" y="6"/>
                      </a:cubicBezTo>
                      <a:cubicBezTo>
                        <a:pt x="36" y="7"/>
                        <a:pt x="36" y="7"/>
                        <a:pt x="36" y="7"/>
                      </a:cubicBezTo>
                      <a:cubicBezTo>
                        <a:pt x="35" y="7"/>
                        <a:pt x="35" y="7"/>
                        <a:pt x="35" y="7"/>
                      </a:cubicBezTo>
                      <a:cubicBezTo>
                        <a:pt x="35" y="8"/>
                        <a:pt x="35" y="8"/>
                        <a:pt x="35" y="9"/>
                      </a:cubicBezTo>
                      <a:cubicBezTo>
                        <a:pt x="35" y="9"/>
                        <a:pt x="35" y="9"/>
                        <a:pt x="35" y="9"/>
                      </a:cubicBezTo>
                      <a:cubicBezTo>
                        <a:pt x="35" y="8"/>
                        <a:pt x="35" y="8"/>
                        <a:pt x="35" y="8"/>
                      </a:cubicBezTo>
                      <a:cubicBezTo>
                        <a:pt x="35" y="7"/>
                        <a:pt x="36" y="8"/>
                        <a:pt x="36" y="7"/>
                      </a:cubicBezTo>
                      <a:cubicBezTo>
                        <a:pt x="37" y="6"/>
                        <a:pt x="36" y="6"/>
                        <a:pt x="36" y="6"/>
                      </a:cubicBezTo>
                      <a:cubicBezTo>
                        <a:pt x="36" y="5"/>
                        <a:pt x="37" y="5"/>
                        <a:pt x="37" y="5"/>
                      </a:cubicBezTo>
                      <a:cubicBezTo>
                        <a:pt x="36" y="4"/>
                        <a:pt x="36" y="1"/>
                        <a:pt x="36" y="0"/>
                      </a:cubicBezTo>
                      <a:cubicBezTo>
                        <a:pt x="36" y="0"/>
                        <a:pt x="36" y="0"/>
                        <a:pt x="36" y="0"/>
                      </a:cubicBezTo>
                      <a:cubicBezTo>
                        <a:pt x="34" y="1"/>
                        <a:pt x="31" y="2"/>
                        <a:pt x="28" y="3"/>
                      </a:cubicBezTo>
                      <a:cubicBezTo>
                        <a:pt x="28" y="3"/>
                        <a:pt x="28" y="3"/>
                        <a:pt x="28" y="3"/>
                      </a:cubicBezTo>
                      <a:cubicBezTo>
                        <a:pt x="27" y="3"/>
                        <a:pt x="27" y="4"/>
                        <a:pt x="26" y="3"/>
                      </a:cubicBezTo>
                      <a:cubicBezTo>
                        <a:pt x="23" y="5"/>
                        <a:pt x="19" y="6"/>
                        <a:pt x="16" y="8"/>
                      </a:cubicBezTo>
                      <a:cubicBezTo>
                        <a:pt x="15" y="7"/>
                        <a:pt x="13" y="9"/>
                        <a:pt x="11" y="9"/>
                      </a:cubicBezTo>
                      <a:cubicBezTo>
                        <a:pt x="8" y="11"/>
                        <a:pt x="4" y="12"/>
                        <a:pt x="1" y="14"/>
                      </a:cubicBezTo>
                      <a:cubicBezTo>
                        <a:pt x="0" y="18"/>
                        <a:pt x="1" y="22"/>
                        <a:pt x="1" y="25"/>
                      </a:cubicBezTo>
                      <a:cubicBezTo>
                        <a:pt x="1" y="26"/>
                        <a:pt x="1" y="27"/>
                        <a:pt x="1" y="28"/>
                      </a:cubicBezTo>
                      <a:close/>
                      <a:moveTo>
                        <a:pt x="35" y="2"/>
                      </a:moveTo>
                      <a:cubicBezTo>
                        <a:pt x="35" y="2"/>
                        <a:pt x="35" y="2"/>
                        <a:pt x="35" y="2"/>
                      </a:cubicBezTo>
                      <a:cubicBezTo>
                        <a:pt x="35" y="2"/>
                        <a:pt x="35" y="2"/>
                        <a:pt x="35" y="2"/>
                      </a:cubicBezTo>
                      <a:close/>
                      <a:moveTo>
                        <a:pt x="32" y="5"/>
                      </a:moveTo>
                      <a:cubicBezTo>
                        <a:pt x="33" y="5"/>
                        <a:pt x="33" y="5"/>
                        <a:pt x="33" y="4"/>
                      </a:cubicBezTo>
                      <a:cubicBezTo>
                        <a:pt x="33" y="5"/>
                        <a:pt x="33" y="6"/>
                        <a:pt x="33" y="6"/>
                      </a:cubicBezTo>
                      <a:cubicBezTo>
                        <a:pt x="32" y="6"/>
                        <a:pt x="32" y="5"/>
                        <a:pt x="32" y="5"/>
                      </a:cubicBezTo>
                      <a:close/>
                      <a:moveTo>
                        <a:pt x="32" y="4"/>
                      </a:moveTo>
                      <a:cubicBezTo>
                        <a:pt x="32" y="4"/>
                        <a:pt x="32" y="4"/>
                        <a:pt x="32" y="3"/>
                      </a:cubicBezTo>
                      <a:cubicBezTo>
                        <a:pt x="32" y="3"/>
                        <a:pt x="32" y="3"/>
                        <a:pt x="32" y="3"/>
                      </a:cubicBezTo>
                      <a:cubicBezTo>
                        <a:pt x="32" y="3"/>
                        <a:pt x="32" y="3"/>
                        <a:pt x="32" y="3"/>
                      </a:cubicBezTo>
                      <a:cubicBezTo>
                        <a:pt x="32" y="3"/>
                        <a:pt x="32" y="3"/>
                        <a:pt x="32" y="3"/>
                      </a:cubicBezTo>
                      <a:cubicBezTo>
                        <a:pt x="32" y="3"/>
                        <a:pt x="32" y="3"/>
                        <a:pt x="32" y="4"/>
                      </a:cubicBezTo>
                      <a:cubicBezTo>
                        <a:pt x="32" y="4"/>
                        <a:pt x="32" y="4"/>
                        <a:pt x="32" y="4"/>
                      </a:cubicBezTo>
                      <a:cubicBezTo>
                        <a:pt x="32" y="4"/>
                        <a:pt x="32" y="4"/>
                        <a:pt x="32" y="4"/>
                      </a:cubicBezTo>
                      <a:cubicBezTo>
                        <a:pt x="32" y="4"/>
                        <a:pt x="32" y="4"/>
                        <a:pt x="32" y="4"/>
                      </a:cubicBezTo>
                      <a:close/>
                      <a:moveTo>
                        <a:pt x="31" y="4"/>
                      </a:moveTo>
                      <a:cubicBezTo>
                        <a:pt x="31" y="4"/>
                        <a:pt x="32" y="3"/>
                        <a:pt x="32" y="4"/>
                      </a:cubicBezTo>
                      <a:cubicBezTo>
                        <a:pt x="32" y="4"/>
                        <a:pt x="32" y="4"/>
                        <a:pt x="31" y="4"/>
                      </a:cubicBezTo>
                      <a:close/>
                      <a:moveTo>
                        <a:pt x="31" y="9"/>
                      </a:moveTo>
                      <a:cubicBezTo>
                        <a:pt x="32" y="9"/>
                        <a:pt x="32" y="9"/>
                        <a:pt x="32" y="9"/>
                      </a:cubicBezTo>
                      <a:cubicBezTo>
                        <a:pt x="32" y="9"/>
                        <a:pt x="32" y="10"/>
                        <a:pt x="32" y="10"/>
                      </a:cubicBezTo>
                      <a:cubicBezTo>
                        <a:pt x="31" y="10"/>
                        <a:pt x="31" y="9"/>
                        <a:pt x="31" y="9"/>
                      </a:cubicBezTo>
                      <a:close/>
                      <a:moveTo>
                        <a:pt x="11" y="44"/>
                      </a:moveTo>
                      <a:cubicBezTo>
                        <a:pt x="11" y="43"/>
                        <a:pt x="11" y="43"/>
                        <a:pt x="12" y="42"/>
                      </a:cubicBezTo>
                      <a:cubicBezTo>
                        <a:pt x="12" y="43"/>
                        <a:pt x="12" y="43"/>
                        <a:pt x="12" y="44"/>
                      </a:cubicBezTo>
                      <a:cubicBezTo>
                        <a:pt x="12" y="44"/>
                        <a:pt x="11" y="44"/>
                        <a:pt x="11" y="44"/>
                      </a:cubicBezTo>
                      <a:close/>
                      <a:moveTo>
                        <a:pt x="2" y="18"/>
                      </a:moveTo>
                      <a:cubicBezTo>
                        <a:pt x="2" y="18"/>
                        <a:pt x="2" y="17"/>
                        <a:pt x="2" y="17"/>
                      </a:cubicBezTo>
                      <a:cubicBezTo>
                        <a:pt x="2" y="17"/>
                        <a:pt x="2" y="18"/>
                        <a:pt x="2" y="18"/>
                      </a:cubicBezTo>
                      <a:close/>
                      <a:moveTo>
                        <a:pt x="2" y="20"/>
                      </a:moveTo>
                      <a:cubicBezTo>
                        <a:pt x="2" y="20"/>
                        <a:pt x="2" y="19"/>
                        <a:pt x="2" y="19"/>
                      </a:cubicBezTo>
                      <a:cubicBezTo>
                        <a:pt x="3" y="19"/>
                        <a:pt x="3" y="20"/>
                        <a:pt x="2" y="20"/>
                      </a:cubicBezTo>
                      <a:close/>
                      <a:moveTo>
                        <a:pt x="4" y="20"/>
                      </a:moveTo>
                      <a:cubicBezTo>
                        <a:pt x="4" y="20"/>
                        <a:pt x="4" y="21"/>
                        <a:pt x="4" y="21"/>
                      </a:cubicBezTo>
                      <a:cubicBezTo>
                        <a:pt x="4" y="21"/>
                        <a:pt x="3" y="21"/>
                        <a:pt x="3" y="21"/>
                      </a:cubicBezTo>
                      <a:cubicBezTo>
                        <a:pt x="3" y="21"/>
                        <a:pt x="4" y="21"/>
                        <a:pt x="4" y="20"/>
                      </a:cubicBezTo>
                      <a:close/>
                      <a:moveTo>
                        <a:pt x="1" y="35"/>
                      </a:moveTo>
                      <a:cubicBezTo>
                        <a:pt x="2" y="34"/>
                        <a:pt x="2" y="34"/>
                        <a:pt x="2" y="34"/>
                      </a:cubicBezTo>
                      <a:cubicBezTo>
                        <a:pt x="2" y="34"/>
                        <a:pt x="2" y="35"/>
                        <a:pt x="2" y="34"/>
                      </a:cubicBezTo>
                      <a:cubicBezTo>
                        <a:pt x="3" y="35"/>
                        <a:pt x="2" y="35"/>
                        <a:pt x="1" y="35"/>
                      </a:cubicBezTo>
                      <a:close/>
                      <a:moveTo>
                        <a:pt x="2" y="42"/>
                      </a:moveTo>
                      <a:cubicBezTo>
                        <a:pt x="2" y="42"/>
                        <a:pt x="2" y="41"/>
                        <a:pt x="2" y="41"/>
                      </a:cubicBezTo>
                      <a:cubicBezTo>
                        <a:pt x="2" y="42"/>
                        <a:pt x="2" y="42"/>
                        <a:pt x="2" y="43"/>
                      </a:cubicBezTo>
                      <a:cubicBezTo>
                        <a:pt x="2" y="43"/>
                        <a:pt x="2" y="42"/>
                        <a:pt x="2" y="42"/>
                      </a:cubicBezTo>
                      <a:close/>
                      <a:moveTo>
                        <a:pt x="5" y="26"/>
                      </a:moveTo>
                      <a:cubicBezTo>
                        <a:pt x="4" y="26"/>
                        <a:pt x="5" y="27"/>
                        <a:pt x="4" y="27"/>
                      </a:cubicBezTo>
                      <a:cubicBezTo>
                        <a:pt x="4" y="27"/>
                        <a:pt x="4" y="27"/>
                        <a:pt x="4" y="27"/>
                      </a:cubicBezTo>
                      <a:cubicBezTo>
                        <a:pt x="4" y="26"/>
                        <a:pt x="4" y="26"/>
                        <a:pt x="5" y="25"/>
                      </a:cubicBezTo>
                      <a:cubicBezTo>
                        <a:pt x="5" y="26"/>
                        <a:pt x="5" y="26"/>
                        <a:pt x="5" y="26"/>
                      </a:cubicBezTo>
                      <a:close/>
                      <a:moveTo>
                        <a:pt x="4" y="24"/>
                      </a:moveTo>
                      <a:cubicBezTo>
                        <a:pt x="4" y="24"/>
                        <a:pt x="5" y="24"/>
                        <a:pt x="5" y="24"/>
                      </a:cubicBezTo>
                      <a:cubicBezTo>
                        <a:pt x="4" y="25"/>
                        <a:pt x="4" y="24"/>
                        <a:pt x="4" y="24"/>
                      </a:cubicBezTo>
                      <a:close/>
                      <a:moveTo>
                        <a:pt x="3" y="37"/>
                      </a:moveTo>
                      <a:cubicBezTo>
                        <a:pt x="3" y="38"/>
                        <a:pt x="3" y="38"/>
                        <a:pt x="2" y="38"/>
                      </a:cubicBezTo>
                      <a:cubicBezTo>
                        <a:pt x="2" y="38"/>
                        <a:pt x="2" y="38"/>
                        <a:pt x="2" y="37"/>
                      </a:cubicBezTo>
                      <a:cubicBezTo>
                        <a:pt x="3" y="37"/>
                        <a:pt x="3" y="37"/>
                        <a:pt x="3" y="37"/>
                      </a:cubicBezTo>
                      <a:close/>
                      <a:moveTo>
                        <a:pt x="3" y="36"/>
                      </a:moveTo>
                      <a:cubicBezTo>
                        <a:pt x="3" y="35"/>
                        <a:pt x="3" y="35"/>
                        <a:pt x="3" y="35"/>
                      </a:cubicBezTo>
                      <a:cubicBezTo>
                        <a:pt x="3" y="35"/>
                        <a:pt x="3" y="35"/>
                        <a:pt x="3" y="36"/>
                      </a:cubicBezTo>
                      <a:cubicBezTo>
                        <a:pt x="3" y="36"/>
                        <a:pt x="3" y="36"/>
                        <a:pt x="3" y="36"/>
                      </a:cubicBezTo>
                      <a:close/>
                      <a:moveTo>
                        <a:pt x="2" y="34"/>
                      </a:moveTo>
                      <a:cubicBezTo>
                        <a:pt x="2" y="34"/>
                        <a:pt x="2" y="34"/>
                        <a:pt x="2" y="33"/>
                      </a:cubicBezTo>
                      <a:cubicBezTo>
                        <a:pt x="3" y="33"/>
                        <a:pt x="3" y="33"/>
                        <a:pt x="3" y="33"/>
                      </a:cubicBezTo>
                      <a:cubicBezTo>
                        <a:pt x="3" y="33"/>
                        <a:pt x="3" y="32"/>
                        <a:pt x="3" y="32"/>
                      </a:cubicBezTo>
                      <a:cubicBezTo>
                        <a:pt x="3" y="32"/>
                        <a:pt x="3" y="32"/>
                        <a:pt x="3" y="32"/>
                      </a:cubicBezTo>
                      <a:cubicBezTo>
                        <a:pt x="4" y="32"/>
                        <a:pt x="4" y="32"/>
                        <a:pt x="3" y="32"/>
                      </a:cubicBezTo>
                      <a:cubicBezTo>
                        <a:pt x="4" y="33"/>
                        <a:pt x="5" y="33"/>
                        <a:pt x="4" y="34"/>
                      </a:cubicBezTo>
                      <a:cubicBezTo>
                        <a:pt x="4" y="34"/>
                        <a:pt x="4" y="33"/>
                        <a:pt x="3" y="33"/>
                      </a:cubicBezTo>
                      <a:cubicBezTo>
                        <a:pt x="3" y="33"/>
                        <a:pt x="3" y="34"/>
                        <a:pt x="2" y="34"/>
                      </a:cubicBezTo>
                      <a:close/>
                      <a:moveTo>
                        <a:pt x="4" y="38"/>
                      </a:moveTo>
                      <a:cubicBezTo>
                        <a:pt x="4" y="38"/>
                        <a:pt x="4" y="38"/>
                        <a:pt x="4" y="38"/>
                      </a:cubicBezTo>
                      <a:cubicBezTo>
                        <a:pt x="5" y="38"/>
                        <a:pt x="4" y="38"/>
                        <a:pt x="4" y="38"/>
                      </a:cubicBezTo>
                      <a:close/>
                      <a:moveTo>
                        <a:pt x="4" y="37"/>
                      </a:moveTo>
                      <a:cubicBezTo>
                        <a:pt x="4" y="37"/>
                        <a:pt x="4" y="37"/>
                        <a:pt x="5" y="36"/>
                      </a:cubicBezTo>
                      <a:cubicBezTo>
                        <a:pt x="5" y="37"/>
                        <a:pt x="5" y="37"/>
                        <a:pt x="5" y="37"/>
                      </a:cubicBezTo>
                      <a:cubicBezTo>
                        <a:pt x="4" y="37"/>
                        <a:pt x="4" y="37"/>
                        <a:pt x="4" y="37"/>
                      </a:cubicBezTo>
                      <a:close/>
                      <a:moveTo>
                        <a:pt x="3" y="37"/>
                      </a:moveTo>
                      <a:cubicBezTo>
                        <a:pt x="4" y="37"/>
                        <a:pt x="4" y="37"/>
                        <a:pt x="4" y="37"/>
                      </a:cubicBezTo>
                      <a:cubicBezTo>
                        <a:pt x="4" y="37"/>
                        <a:pt x="3" y="38"/>
                        <a:pt x="3" y="37"/>
                      </a:cubicBezTo>
                      <a:close/>
                      <a:moveTo>
                        <a:pt x="2" y="33"/>
                      </a:moveTo>
                      <a:cubicBezTo>
                        <a:pt x="2" y="33"/>
                        <a:pt x="2" y="32"/>
                        <a:pt x="3" y="32"/>
                      </a:cubicBezTo>
                      <a:cubicBezTo>
                        <a:pt x="3" y="33"/>
                        <a:pt x="2" y="33"/>
                        <a:pt x="2" y="33"/>
                      </a:cubicBezTo>
                      <a:close/>
                      <a:moveTo>
                        <a:pt x="2" y="24"/>
                      </a:moveTo>
                      <a:cubicBezTo>
                        <a:pt x="2" y="24"/>
                        <a:pt x="2" y="23"/>
                        <a:pt x="2" y="23"/>
                      </a:cubicBezTo>
                      <a:cubicBezTo>
                        <a:pt x="2" y="23"/>
                        <a:pt x="2" y="23"/>
                        <a:pt x="2" y="24"/>
                      </a:cubicBezTo>
                      <a:cubicBezTo>
                        <a:pt x="2" y="24"/>
                        <a:pt x="2" y="24"/>
                        <a:pt x="2" y="24"/>
                      </a:cubicBezTo>
                      <a:close/>
                      <a:moveTo>
                        <a:pt x="2" y="32"/>
                      </a:moveTo>
                      <a:cubicBezTo>
                        <a:pt x="2" y="31"/>
                        <a:pt x="3" y="31"/>
                        <a:pt x="3" y="30"/>
                      </a:cubicBezTo>
                      <a:cubicBezTo>
                        <a:pt x="3" y="30"/>
                        <a:pt x="3" y="30"/>
                        <a:pt x="4" y="30"/>
                      </a:cubicBezTo>
                      <a:cubicBezTo>
                        <a:pt x="4" y="31"/>
                        <a:pt x="3" y="31"/>
                        <a:pt x="2" y="32"/>
                      </a:cubicBezTo>
                      <a:cubicBezTo>
                        <a:pt x="2" y="32"/>
                        <a:pt x="2" y="32"/>
                        <a:pt x="2" y="32"/>
                      </a:cubicBezTo>
                      <a:close/>
                      <a:moveTo>
                        <a:pt x="3" y="26"/>
                      </a:moveTo>
                      <a:cubicBezTo>
                        <a:pt x="3" y="26"/>
                        <a:pt x="4" y="25"/>
                        <a:pt x="4" y="25"/>
                      </a:cubicBezTo>
                      <a:cubicBezTo>
                        <a:pt x="4" y="26"/>
                        <a:pt x="4" y="26"/>
                        <a:pt x="3" y="26"/>
                      </a:cubicBezTo>
                      <a:cubicBezTo>
                        <a:pt x="3" y="26"/>
                        <a:pt x="3" y="26"/>
                        <a:pt x="3" y="26"/>
                      </a:cubicBezTo>
                      <a:close/>
                      <a:moveTo>
                        <a:pt x="5" y="30"/>
                      </a:moveTo>
                      <a:cubicBezTo>
                        <a:pt x="5" y="31"/>
                        <a:pt x="5" y="31"/>
                        <a:pt x="5" y="31"/>
                      </a:cubicBezTo>
                      <a:cubicBezTo>
                        <a:pt x="5" y="30"/>
                        <a:pt x="5" y="30"/>
                        <a:pt x="5" y="30"/>
                      </a:cubicBezTo>
                      <a:close/>
                      <a:moveTo>
                        <a:pt x="5" y="39"/>
                      </a:moveTo>
                      <a:cubicBezTo>
                        <a:pt x="5" y="40"/>
                        <a:pt x="4" y="40"/>
                        <a:pt x="4" y="40"/>
                      </a:cubicBezTo>
                      <a:cubicBezTo>
                        <a:pt x="4" y="39"/>
                        <a:pt x="5" y="39"/>
                        <a:pt x="5" y="39"/>
                      </a:cubicBezTo>
                      <a:close/>
                      <a:moveTo>
                        <a:pt x="4" y="40"/>
                      </a:moveTo>
                      <a:cubicBezTo>
                        <a:pt x="4" y="41"/>
                        <a:pt x="4" y="41"/>
                        <a:pt x="3" y="41"/>
                      </a:cubicBezTo>
                      <a:cubicBezTo>
                        <a:pt x="3" y="41"/>
                        <a:pt x="3" y="40"/>
                        <a:pt x="3" y="40"/>
                      </a:cubicBezTo>
                      <a:cubicBezTo>
                        <a:pt x="3" y="40"/>
                        <a:pt x="3" y="40"/>
                        <a:pt x="3" y="40"/>
                      </a:cubicBezTo>
                      <a:cubicBezTo>
                        <a:pt x="4" y="40"/>
                        <a:pt x="3" y="41"/>
                        <a:pt x="4" y="40"/>
                      </a:cubicBezTo>
                      <a:cubicBezTo>
                        <a:pt x="4" y="40"/>
                        <a:pt x="4" y="40"/>
                        <a:pt x="4" y="40"/>
                      </a:cubicBezTo>
                      <a:cubicBezTo>
                        <a:pt x="4" y="40"/>
                        <a:pt x="4" y="40"/>
                        <a:pt x="4" y="40"/>
                      </a:cubicBezTo>
                      <a:close/>
                      <a:moveTo>
                        <a:pt x="3" y="41"/>
                      </a:moveTo>
                      <a:cubicBezTo>
                        <a:pt x="3" y="41"/>
                        <a:pt x="2" y="41"/>
                        <a:pt x="2" y="41"/>
                      </a:cubicBezTo>
                      <a:cubicBezTo>
                        <a:pt x="2" y="41"/>
                        <a:pt x="3" y="41"/>
                        <a:pt x="3" y="41"/>
                      </a:cubicBezTo>
                      <a:cubicBezTo>
                        <a:pt x="3" y="41"/>
                        <a:pt x="3" y="41"/>
                        <a:pt x="3" y="41"/>
                      </a:cubicBezTo>
                      <a:close/>
                      <a:moveTo>
                        <a:pt x="2" y="22"/>
                      </a:moveTo>
                      <a:cubicBezTo>
                        <a:pt x="2" y="22"/>
                        <a:pt x="2" y="22"/>
                        <a:pt x="2" y="22"/>
                      </a:cubicBezTo>
                      <a:cubicBezTo>
                        <a:pt x="2" y="22"/>
                        <a:pt x="2" y="22"/>
                        <a:pt x="3" y="22"/>
                      </a:cubicBezTo>
                      <a:cubicBezTo>
                        <a:pt x="3" y="22"/>
                        <a:pt x="3" y="22"/>
                        <a:pt x="2" y="23"/>
                      </a:cubicBezTo>
                      <a:cubicBezTo>
                        <a:pt x="2" y="22"/>
                        <a:pt x="2" y="23"/>
                        <a:pt x="2" y="22"/>
                      </a:cubicBezTo>
                      <a:close/>
                      <a:moveTo>
                        <a:pt x="4" y="23"/>
                      </a:moveTo>
                      <a:cubicBezTo>
                        <a:pt x="4" y="23"/>
                        <a:pt x="3" y="23"/>
                        <a:pt x="3" y="23"/>
                      </a:cubicBezTo>
                      <a:cubicBezTo>
                        <a:pt x="3" y="22"/>
                        <a:pt x="4" y="23"/>
                        <a:pt x="5" y="22"/>
                      </a:cubicBezTo>
                      <a:cubicBezTo>
                        <a:pt x="5" y="22"/>
                        <a:pt x="5" y="22"/>
                        <a:pt x="5" y="23"/>
                      </a:cubicBezTo>
                      <a:cubicBezTo>
                        <a:pt x="5" y="23"/>
                        <a:pt x="5" y="23"/>
                        <a:pt x="5" y="24"/>
                      </a:cubicBezTo>
                      <a:cubicBezTo>
                        <a:pt x="4" y="24"/>
                        <a:pt x="5" y="23"/>
                        <a:pt x="4" y="23"/>
                      </a:cubicBezTo>
                      <a:cubicBezTo>
                        <a:pt x="4" y="23"/>
                        <a:pt x="3" y="24"/>
                        <a:pt x="2" y="25"/>
                      </a:cubicBezTo>
                      <a:cubicBezTo>
                        <a:pt x="2" y="24"/>
                        <a:pt x="2" y="24"/>
                        <a:pt x="3" y="24"/>
                      </a:cubicBezTo>
                      <a:cubicBezTo>
                        <a:pt x="3" y="23"/>
                        <a:pt x="3" y="24"/>
                        <a:pt x="4" y="23"/>
                      </a:cubicBezTo>
                      <a:close/>
                      <a:moveTo>
                        <a:pt x="3" y="22"/>
                      </a:moveTo>
                      <a:cubicBezTo>
                        <a:pt x="3" y="22"/>
                        <a:pt x="3" y="22"/>
                        <a:pt x="3" y="22"/>
                      </a:cubicBezTo>
                      <a:cubicBezTo>
                        <a:pt x="3" y="22"/>
                        <a:pt x="4" y="22"/>
                        <a:pt x="4" y="22"/>
                      </a:cubicBezTo>
                      <a:cubicBezTo>
                        <a:pt x="4" y="22"/>
                        <a:pt x="3" y="22"/>
                        <a:pt x="3" y="22"/>
                      </a:cubicBezTo>
                      <a:close/>
                      <a:moveTo>
                        <a:pt x="3" y="19"/>
                      </a:moveTo>
                      <a:cubicBezTo>
                        <a:pt x="3" y="19"/>
                        <a:pt x="3" y="19"/>
                        <a:pt x="3" y="19"/>
                      </a:cubicBezTo>
                      <a:cubicBezTo>
                        <a:pt x="3" y="19"/>
                        <a:pt x="3" y="19"/>
                        <a:pt x="3" y="20"/>
                      </a:cubicBezTo>
                      <a:cubicBezTo>
                        <a:pt x="3" y="20"/>
                        <a:pt x="3" y="20"/>
                        <a:pt x="3" y="19"/>
                      </a:cubicBezTo>
                      <a:close/>
                      <a:moveTo>
                        <a:pt x="4" y="16"/>
                      </a:moveTo>
                      <a:cubicBezTo>
                        <a:pt x="4" y="17"/>
                        <a:pt x="4" y="17"/>
                        <a:pt x="3" y="17"/>
                      </a:cubicBezTo>
                      <a:cubicBezTo>
                        <a:pt x="3" y="17"/>
                        <a:pt x="3" y="17"/>
                        <a:pt x="3" y="17"/>
                      </a:cubicBezTo>
                      <a:cubicBezTo>
                        <a:pt x="3" y="16"/>
                        <a:pt x="4" y="16"/>
                        <a:pt x="4" y="16"/>
                      </a:cubicBezTo>
                      <a:close/>
                      <a:moveTo>
                        <a:pt x="5" y="16"/>
                      </a:moveTo>
                      <a:cubicBezTo>
                        <a:pt x="4" y="16"/>
                        <a:pt x="4" y="17"/>
                        <a:pt x="4" y="17"/>
                      </a:cubicBezTo>
                      <a:cubicBezTo>
                        <a:pt x="4" y="18"/>
                        <a:pt x="4" y="18"/>
                        <a:pt x="4" y="18"/>
                      </a:cubicBezTo>
                      <a:cubicBezTo>
                        <a:pt x="4" y="18"/>
                        <a:pt x="4" y="18"/>
                        <a:pt x="4" y="18"/>
                      </a:cubicBezTo>
                      <a:cubicBezTo>
                        <a:pt x="4" y="17"/>
                        <a:pt x="4" y="15"/>
                        <a:pt x="5" y="16"/>
                      </a:cubicBezTo>
                      <a:close/>
                      <a:moveTo>
                        <a:pt x="5" y="20"/>
                      </a:moveTo>
                      <a:cubicBezTo>
                        <a:pt x="5" y="20"/>
                        <a:pt x="5" y="20"/>
                        <a:pt x="5" y="20"/>
                      </a:cubicBezTo>
                      <a:cubicBezTo>
                        <a:pt x="5" y="20"/>
                        <a:pt x="5" y="20"/>
                        <a:pt x="5" y="20"/>
                      </a:cubicBezTo>
                      <a:cubicBezTo>
                        <a:pt x="5" y="20"/>
                        <a:pt x="5" y="20"/>
                        <a:pt x="5" y="20"/>
                      </a:cubicBezTo>
                      <a:close/>
                      <a:moveTo>
                        <a:pt x="6" y="15"/>
                      </a:moveTo>
                      <a:cubicBezTo>
                        <a:pt x="6" y="15"/>
                        <a:pt x="6" y="15"/>
                        <a:pt x="6" y="15"/>
                      </a:cubicBezTo>
                      <a:cubicBezTo>
                        <a:pt x="6" y="16"/>
                        <a:pt x="6" y="15"/>
                        <a:pt x="6" y="15"/>
                      </a:cubicBezTo>
                      <a:cubicBezTo>
                        <a:pt x="6" y="15"/>
                        <a:pt x="6" y="15"/>
                        <a:pt x="6" y="15"/>
                      </a:cubicBezTo>
                      <a:close/>
                      <a:moveTo>
                        <a:pt x="6" y="45"/>
                      </a:moveTo>
                      <a:cubicBezTo>
                        <a:pt x="6" y="45"/>
                        <a:pt x="7" y="45"/>
                        <a:pt x="7" y="45"/>
                      </a:cubicBezTo>
                      <a:cubicBezTo>
                        <a:pt x="6" y="45"/>
                        <a:pt x="6" y="45"/>
                        <a:pt x="6" y="45"/>
                      </a:cubicBezTo>
                      <a:cubicBezTo>
                        <a:pt x="6" y="45"/>
                        <a:pt x="6" y="45"/>
                        <a:pt x="6" y="45"/>
                      </a:cubicBezTo>
                      <a:close/>
                      <a:moveTo>
                        <a:pt x="7" y="17"/>
                      </a:moveTo>
                      <a:cubicBezTo>
                        <a:pt x="7" y="18"/>
                        <a:pt x="7" y="18"/>
                        <a:pt x="6" y="18"/>
                      </a:cubicBezTo>
                      <a:cubicBezTo>
                        <a:pt x="6" y="18"/>
                        <a:pt x="6" y="18"/>
                        <a:pt x="6" y="18"/>
                      </a:cubicBezTo>
                      <a:cubicBezTo>
                        <a:pt x="6" y="18"/>
                        <a:pt x="6" y="17"/>
                        <a:pt x="7" y="17"/>
                      </a:cubicBezTo>
                      <a:close/>
                      <a:moveTo>
                        <a:pt x="7" y="39"/>
                      </a:moveTo>
                      <a:cubicBezTo>
                        <a:pt x="7" y="39"/>
                        <a:pt x="7" y="39"/>
                        <a:pt x="7" y="39"/>
                      </a:cubicBezTo>
                      <a:cubicBezTo>
                        <a:pt x="7" y="39"/>
                        <a:pt x="7" y="39"/>
                        <a:pt x="7" y="40"/>
                      </a:cubicBezTo>
                      <a:cubicBezTo>
                        <a:pt x="7" y="40"/>
                        <a:pt x="7" y="40"/>
                        <a:pt x="6" y="40"/>
                      </a:cubicBezTo>
                      <a:cubicBezTo>
                        <a:pt x="6" y="40"/>
                        <a:pt x="7" y="40"/>
                        <a:pt x="7" y="39"/>
                      </a:cubicBezTo>
                      <a:close/>
                      <a:moveTo>
                        <a:pt x="10" y="41"/>
                      </a:moveTo>
                      <a:cubicBezTo>
                        <a:pt x="10" y="41"/>
                        <a:pt x="10" y="42"/>
                        <a:pt x="9" y="41"/>
                      </a:cubicBezTo>
                      <a:cubicBezTo>
                        <a:pt x="9" y="41"/>
                        <a:pt x="10" y="41"/>
                        <a:pt x="10" y="41"/>
                      </a:cubicBezTo>
                      <a:close/>
                      <a:moveTo>
                        <a:pt x="9" y="23"/>
                      </a:moveTo>
                      <a:cubicBezTo>
                        <a:pt x="9" y="23"/>
                        <a:pt x="9" y="23"/>
                        <a:pt x="10" y="23"/>
                      </a:cubicBezTo>
                      <a:cubicBezTo>
                        <a:pt x="10" y="23"/>
                        <a:pt x="10" y="23"/>
                        <a:pt x="9" y="23"/>
                      </a:cubicBezTo>
                      <a:close/>
                      <a:moveTo>
                        <a:pt x="9" y="34"/>
                      </a:moveTo>
                      <a:cubicBezTo>
                        <a:pt x="9" y="34"/>
                        <a:pt x="9" y="34"/>
                        <a:pt x="9" y="34"/>
                      </a:cubicBezTo>
                      <a:cubicBezTo>
                        <a:pt x="9" y="33"/>
                        <a:pt x="10" y="33"/>
                        <a:pt x="9" y="34"/>
                      </a:cubicBezTo>
                      <a:close/>
                      <a:moveTo>
                        <a:pt x="9" y="43"/>
                      </a:moveTo>
                      <a:cubicBezTo>
                        <a:pt x="8" y="43"/>
                        <a:pt x="8" y="44"/>
                        <a:pt x="8" y="43"/>
                      </a:cubicBezTo>
                      <a:cubicBezTo>
                        <a:pt x="8" y="43"/>
                        <a:pt x="9" y="43"/>
                        <a:pt x="9" y="43"/>
                      </a:cubicBezTo>
                      <a:cubicBezTo>
                        <a:pt x="9" y="43"/>
                        <a:pt x="9" y="43"/>
                        <a:pt x="9" y="43"/>
                      </a:cubicBezTo>
                      <a:close/>
                      <a:moveTo>
                        <a:pt x="8" y="20"/>
                      </a:moveTo>
                      <a:cubicBezTo>
                        <a:pt x="9" y="20"/>
                        <a:pt x="9" y="20"/>
                        <a:pt x="9" y="20"/>
                      </a:cubicBezTo>
                      <a:cubicBezTo>
                        <a:pt x="9" y="21"/>
                        <a:pt x="9" y="21"/>
                        <a:pt x="9" y="21"/>
                      </a:cubicBezTo>
                      <a:cubicBezTo>
                        <a:pt x="8" y="21"/>
                        <a:pt x="8" y="21"/>
                        <a:pt x="8" y="20"/>
                      </a:cubicBezTo>
                      <a:close/>
                      <a:moveTo>
                        <a:pt x="8" y="21"/>
                      </a:moveTo>
                      <a:cubicBezTo>
                        <a:pt x="8" y="21"/>
                        <a:pt x="8" y="21"/>
                        <a:pt x="8" y="21"/>
                      </a:cubicBezTo>
                      <a:cubicBezTo>
                        <a:pt x="8" y="21"/>
                        <a:pt x="8" y="21"/>
                        <a:pt x="8" y="21"/>
                      </a:cubicBezTo>
                      <a:cubicBezTo>
                        <a:pt x="8" y="22"/>
                        <a:pt x="8" y="21"/>
                        <a:pt x="8" y="21"/>
                      </a:cubicBezTo>
                      <a:close/>
                      <a:moveTo>
                        <a:pt x="8" y="22"/>
                      </a:moveTo>
                      <a:cubicBezTo>
                        <a:pt x="7" y="23"/>
                        <a:pt x="7" y="24"/>
                        <a:pt x="7" y="24"/>
                      </a:cubicBezTo>
                      <a:cubicBezTo>
                        <a:pt x="7" y="23"/>
                        <a:pt x="7" y="23"/>
                        <a:pt x="7" y="22"/>
                      </a:cubicBezTo>
                      <a:cubicBezTo>
                        <a:pt x="8" y="22"/>
                        <a:pt x="8" y="22"/>
                        <a:pt x="8" y="22"/>
                      </a:cubicBezTo>
                      <a:close/>
                      <a:moveTo>
                        <a:pt x="7" y="18"/>
                      </a:moveTo>
                      <a:cubicBezTo>
                        <a:pt x="7" y="18"/>
                        <a:pt x="7" y="19"/>
                        <a:pt x="7" y="19"/>
                      </a:cubicBezTo>
                      <a:cubicBezTo>
                        <a:pt x="7" y="18"/>
                        <a:pt x="7" y="18"/>
                        <a:pt x="7" y="18"/>
                      </a:cubicBezTo>
                      <a:close/>
                      <a:moveTo>
                        <a:pt x="8" y="13"/>
                      </a:moveTo>
                      <a:cubicBezTo>
                        <a:pt x="7" y="14"/>
                        <a:pt x="7" y="13"/>
                        <a:pt x="7" y="13"/>
                      </a:cubicBezTo>
                      <a:cubicBezTo>
                        <a:pt x="8" y="13"/>
                        <a:pt x="8" y="13"/>
                        <a:pt x="8" y="13"/>
                      </a:cubicBezTo>
                      <a:close/>
                      <a:moveTo>
                        <a:pt x="8" y="16"/>
                      </a:moveTo>
                      <a:cubicBezTo>
                        <a:pt x="8" y="17"/>
                        <a:pt x="8" y="17"/>
                        <a:pt x="8" y="17"/>
                      </a:cubicBezTo>
                      <a:cubicBezTo>
                        <a:pt x="7" y="17"/>
                        <a:pt x="7" y="16"/>
                        <a:pt x="8" y="16"/>
                      </a:cubicBezTo>
                      <a:close/>
                      <a:moveTo>
                        <a:pt x="10" y="11"/>
                      </a:moveTo>
                      <a:cubicBezTo>
                        <a:pt x="10" y="12"/>
                        <a:pt x="9" y="12"/>
                        <a:pt x="9" y="12"/>
                      </a:cubicBezTo>
                      <a:cubicBezTo>
                        <a:pt x="9" y="12"/>
                        <a:pt x="9" y="12"/>
                        <a:pt x="9" y="11"/>
                      </a:cubicBezTo>
                      <a:cubicBezTo>
                        <a:pt x="9" y="11"/>
                        <a:pt x="9" y="12"/>
                        <a:pt x="10" y="11"/>
                      </a:cubicBezTo>
                      <a:close/>
                      <a:moveTo>
                        <a:pt x="10" y="13"/>
                      </a:moveTo>
                      <a:cubicBezTo>
                        <a:pt x="10" y="14"/>
                        <a:pt x="10" y="13"/>
                        <a:pt x="9" y="14"/>
                      </a:cubicBezTo>
                      <a:cubicBezTo>
                        <a:pt x="9" y="13"/>
                        <a:pt x="9" y="13"/>
                        <a:pt x="10" y="12"/>
                      </a:cubicBezTo>
                      <a:cubicBezTo>
                        <a:pt x="10" y="13"/>
                        <a:pt x="10" y="13"/>
                        <a:pt x="10" y="13"/>
                      </a:cubicBezTo>
                      <a:close/>
                      <a:moveTo>
                        <a:pt x="13" y="18"/>
                      </a:moveTo>
                      <a:cubicBezTo>
                        <a:pt x="14" y="18"/>
                        <a:pt x="14" y="18"/>
                        <a:pt x="14" y="18"/>
                      </a:cubicBezTo>
                      <a:cubicBezTo>
                        <a:pt x="13" y="19"/>
                        <a:pt x="13" y="20"/>
                        <a:pt x="13" y="20"/>
                      </a:cubicBezTo>
                      <a:cubicBezTo>
                        <a:pt x="12" y="21"/>
                        <a:pt x="13" y="20"/>
                        <a:pt x="12" y="20"/>
                      </a:cubicBezTo>
                      <a:cubicBezTo>
                        <a:pt x="12" y="20"/>
                        <a:pt x="12" y="20"/>
                        <a:pt x="12" y="20"/>
                      </a:cubicBezTo>
                      <a:cubicBezTo>
                        <a:pt x="13" y="18"/>
                        <a:pt x="12" y="16"/>
                        <a:pt x="11" y="15"/>
                      </a:cubicBezTo>
                      <a:cubicBezTo>
                        <a:pt x="11" y="16"/>
                        <a:pt x="10" y="17"/>
                        <a:pt x="11" y="18"/>
                      </a:cubicBezTo>
                      <a:cubicBezTo>
                        <a:pt x="11" y="17"/>
                        <a:pt x="11" y="17"/>
                        <a:pt x="11" y="17"/>
                      </a:cubicBezTo>
                      <a:cubicBezTo>
                        <a:pt x="11" y="18"/>
                        <a:pt x="12" y="17"/>
                        <a:pt x="12" y="18"/>
                      </a:cubicBezTo>
                      <a:cubicBezTo>
                        <a:pt x="12" y="18"/>
                        <a:pt x="11" y="18"/>
                        <a:pt x="11" y="18"/>
                      </a:cubicBezTo>
                      <a:cubicBezTo>
                        <a:pt x="11" y="18"/>
                        <a:pt x="11" y="18"/>
                        <a:pt x="11" y="18"/>
                      </a:cubicBezTo>
                      <a:cubicBezTo>
                        <a:pt x="11" y="18"/>
                        <a:pt x="10" y="18"/>
                        <a:pt x="10" y="19"/>
                      </a:cubicBezTo>
                      <a:cubicBezTo>
                        <a:pt x="10" y="19"/>
                        <a:pt x="10" y="18"/>
                        <a:pt x="10" y="18"/>
                      </a:cubicBezTo>
                      <a:cubicBezTo>
                        <a:pt x="9" y="19"/>
                        <a:pt x="9" y="19"/>
                        <a:pt x="9" y="20"/>
                      </a:cubicBezTo>
                      <a:cubicBezTo>
                        <a:pt x="10" y="19"/>
                        <a:pt x="10" y="20"/>
                        <a:pt x="10" y="20"/>
                      </a:cubicBezTo>
                      <a:cubicBezTo>
                        <a:pt x="10" y="20"/>
                        <a:pt x="9" y="20"/>
                        <a:pt x="9" y="20"/>
                      </a:cubicBezTo>
                      <a:cubicBezTo>
                        <a:pt x="9" y="19"/>
                        <a:pt x="8" y="19"/>
                        <a:pt x="8" y="19"/>
                      </a:cubicBezTo>
                      <a:cubicBezTo>
                        <a:pt x="8" y="20"/>
                        <a:pt x="8" y="21"/>
                        <a:pt x="7" y="20"/>
                      </a:cubicBezTo>
                      <a:cubicBezTo>
                        <a:pt x="7" y="20"/>
                        <a:pt x="8" y="20"/>
                        <a:pt x="8" y="19"/>
                      </a:cubicBezTo>
                      <a:cubicBezTo>
                        <a:pt x="8" y="19"/>
                        <a:pt x="7" y="20"/>
                        <a:pt x="7" y="19"/>
                      </a:cubicBezTo>
                      <a:cubicBezTo>
                        <a:pt x="7" y="19"/>
                        <a:pt x="7" y="19"/>
                        <a:pt x="8" y="19"/>
                      </a:cubicBezTo>
                      <a:cubicBezTo>
                        <a:pt x="8" y="19"/>
                        <a:pt x="8" y="19"/>
                        <a:pt x="8" y="19"/>
                      </a:cubicBezTo>
                      <a:cubicBezTo>
                        <a:pt x="8" y="19"/>
                        <a:pt x="8" y="19"/>
                        <a:pt x="8" y="19"/>
                      </a:cubicBezTo>
                      <a:cubicBezTo>
                        <a:pt x="8" y="18"/>
                        <a:pt x="7" y="17"/>
                        <a:pt x="8" y="17"/>
                      </a:cubicBezTo>
                      <a:cubicBezTo>
                        <a:pt x="8" y="17"/>
                        <a:pt x="9" y="17"/>
                        <a:pt x="9" y="17"/>
                      </a:cubicBezTo>
                      <a:cubicBezTo>
                        <a:pt x="9" y="16"/>
                        <a:pt x="10" y="16"/>
                        <a:pt x="10" y="16"/>
                      </a:cubicBezTo>
                      <a:cubicBezTo>
                        <a:pt x="9" y="15"/>
                        <a:pt x="9" y="15"/>
                        <a:pt x="9" y="16"/>
                      </a:cubicBezTo>
                      <a:cubicBezTo>
                        <a:pt x="9" y="15"/>
                        <a:pt x="9" y="15"/>
                        <a:pt x="9" y="14"/>
                      </a:cubicBezTo>
                      <a:cubicBezTo>
                        <a:pt x="9" y="14"/>
                        <a:pt x="10" y="14"/>
                        <a:pt x="10" y="14"/>
                      </a:cubicBezTo>
                      <a:cubicBezTo>
                        <a:pt x="10" y="13"/>
                        <a:pt x="10" y="13"/>
                        <a:pt x="11" y="12"/>
                      </a:cubicBezTo>
                      <a:cubicBezTo>
                        <a:pt x="11" y="12"/>
                        <a:pt x="11" y="13"/>
                        <a:pt x="11" y="14"/>
                      </a:cubicBezTo>
                      <a:cubicBezTo>
                        <a:pt x="11" y="13"/>
                        <a:pt x="12" y="13"/>
                        <a:pt x="12" y="12"/>
                      </a:cubicBezTo>
                      <a:cubicBezTo>
                        <a:pt x="12" y="12"/>
                        <a:pt x="12" y="13"/>
                        <a:pt x="11" y="13"/>
                      </a:cubicBezTo>
                      <a:cubicBezTo>
                        <a:pt x="11" y="12"/>
                        <a:pt x="12" y="12"/>
                        <a:pt x="12" y="11"/>
                      </a:cubicBezTo>
                      <a:cubicBezTo>
                        <a:pt x="12" y="11"/>
                        <a:pt x="11" y="12"/>
                        <a:pt x="11" y="11"/>
                      </a:cubicBezTo>
                      <a:cubicBezTo>
                        <a:pt x="12" y="11"/>
                        <a:pt x="12" y="11"/>
                        <a:pt x="12" y="10"/>
                      </a:cubicBezTo>
                      <a:cubicBezTo>
                        <a:pt x="12" y="11"/>
                        <a:pt x="13" y="12"/>
                        <a:pt x="13" y="13"/>
                      </a:cubicBezTo>
                      <a:cubicBezTo>
                        <a:pt x="13" y="13"/>
                        <a:pt x="13" y="13"/>
                        <a:pt x="13" y="13"/>
                      </a:cubicBezTo>
                      <a:cubicBezTo>
                        <a:pt x="13" y="14"/>
                        <a:pt x="13" y="15"/>
                        <a:pt x="13" y="16"/>
                      </a:cubicBezTo>
                      <a:cubicBezTo>
                        <a:pt x="14" y="16"/>
                        <a:pt x="13" y="18"/>
                        <a:pt x="13" y="18"/>
                      </a:cubicBezTo>
                      <a:close/>
                      <a:moveTo>
                        <a:pt x="11" y="20"/>
                      </a:moveTo>
                      <a:cubicBezTo>
                        <a:pt x="11" y="20"/>
                        <a:pt x="11" y="20"/>
                        <a:pt x="11" y="20"/>
                      </a:cubicBezTo>
                      <a:cubicBezTo>
                        <a:pt x="11" y="20"/>
                        <a:pt x="11" y="20"/>
                        <a:pt x="12" y="20"/>
                      </a:cubicBezTo>
                      <a:cubicBezTo>
                        <a:pt x="12" y="20"/>
                        <a:pt x="11" y="20"/>
                        <a:pt x="11" y="20"/>
                      </a:cubicBezTo>
                      <a:close/>
                      <a:moveTo>
                        <a:pt x="12" y="21"/>
                      </a:moveTo>
                      <a:cubicBezTo>
                        <a:pt x="12" y="21"/>
                        <a:pt x="12" y="21"/>
                        <a:pt x="12" y="21"/>
                      </a:cubicBezTo>
                      <a:cubicBezTo>
                        <a:pt x="12" y="21"/>
                        <a:pt x="11" y="22"/>
                        <a:pt x="11" y="21"/>
                      </a:cubicBezTo>
                      <a:cubicBezTo>
                        <a:pt x="12" y="21"/>
                        <a:pt x="12" y="21"/>
                        <a:pt x="12" y="21"/>
                      </a:cubicBezTo>
                      <a:close/>
                      <a:moveTo>
                        <a:pt x="11" y="22"/>
                      </a:moveTo>
                      <a:cubicBezTo>
                        <a:pt x="11" y="23"/>
                        <a:pt x="10" y="23"/>
                        <a:pt x="10" y="23"/>
                      </a:cubicBezTo>
                      <a:cubicBezTo>
                        <a:pt x="10" y="23"/>
                        <a:pt x="11" y="23"/>
                        <a:pt x="11" y="22"/>
                      </a:cubicBezTo>
                      <a:close/>
                      <a:moveTo>
                        <a:pt x="15" y="17"/>
                      </a:moveTo>
                      <a:cubicBezTo>
                        <a:pt x="14" y="17"/>
                        <a:pt x="14" y="17"/>
                        <a:pt x="14" y="17"/>
                      </a:cubicBezTo>
                      <a:cubicBezTo>
                        <a:pt x="14" y="16"/>
                        <a:pt x="15" y="17"/>
                        <a:pt x="15" y="17"/>
                      </a:cubicBezTo>
                      <a:close/>
                      <a:moveTo>
                        <a:pt x="14" y="15"/>
                      </a:moveTo>
                      <a:cubicBezTo>
                        <a:pt x="15" y="14"/>
                        <a:pt x="15" y="14"/>
                        <a:pt x="15" y="14"/>
                      </a:cubicBezTo>
                      <a:cubicBezTo>
                        <a:pt x="15" y="14"/>
                        <a:pt x="15" y="15"/>
                        <a:pt x="15" y="15"/>
                      </a:cubicBezTo>
                      <a:cubicBezTo>
                        <a:pt x="15" y="15"/>
                        <a:pt x="14" y="15"/>
                        <a:pt x="14" y="15"/>
                      </a:cubicBezTo>
                      <a:close/>
                      <a:moveTo>
                        <a:pt x="17" y="10"/>
                      </a:moveTo>
                      <a:cubicBezTo>
                        <a:pt x="17" y="11"/>
                        <a:pt x="17" y="11"/>
                        <a:pt x="17" y="12"/>
                      </a:cubicBezTo>
                      <a:cubicBezTo>
                        <a:pt x="17" y="13"/>
                        <a:pt x="17" y="12"/>
                        <a:pt x="16" y="12"/>
                      </a:cubicBezTo>
                      <a:cubicBezTo>
                        <a:pt x="16" y="12"/>
                        <a:pt x="16" y="12"/>
                        <a:pt x="15" y="12"/>
                      </a:cubicBezTo>
                      <a:cubicBezTo>
                        <a:pt x="15" y="13"/>
                        <a:pt x="15" y="13"/>
                        <a:pt x="15" y="13"/>
                      </a:cubicBezTo>
                      <a:cubicBezTo>
                        <a:pt x="15" y="14"/>
                        <a:pt x="15" y="14"/>
                        <a:pt x="14" y="14"/>
                      </a:cubicBezTo>
                      <a:cubicBezTo>
                        <a:pt x="14" y="13"/>
                        <a:pt x="14" y="13"/>
                        <a:pt x="14" y="12"/>
                      </a:cubicBezTo>
                      <a:cubicBezTo>
                        <a:pt x="14" y="11"/>
                        <a:pt x="15" y="12"/>
                        <a:pt x="15" y="12"/>
                      </a:cubicBezTo>
                      <a:cubicBezTo>
                        <a:pt x="16" y="11"/>
                        <a:pt x="17" y="12"/>
                        <a:pt x="17" y="11"/>
                      </a:cubicBezTo>
                      <a:cubicBezTo>
                        <a:pt x="16" y="11"/>
                        <a:pt x="16" y="10"/>
                        <a:pt x="16" y="9"/>
                      </a:cubicBezTo>
                      <a:cubicBezTo>
                        <a:pt x="17" y="9"/>
                        <a:pt x="17" y="10"/>
                        <a:pt x="17" y="10"/>
                      </a:cubicBezTo>
                      <a:close/>
                      <a:moveTo>
                        <a:pt x="17" y="17"/>
                      </a:moveTo>
                      <a:cubicBezTo>
                        <a:pt x="16" y="17"/>
                        <a:pt x="16" y="17"/>
                        <a:pt x="16" y="17"/>
                      </a:cubicBezTo>
                      <a:cubicBezTo>
                        <a:pt x="16" y="17"/>
                        <a:pt x="16" y="17"/>
                        <a:pt x="16" y="17"/>
                      </a:cubicBezTo>
                      <a:cubicBezTo>
                        <a:pt x="16" y="17"/>
                        <a:pt x="16" y="17"/>
                        <a:pt x="16" y="17"/>
                      </a:cubicBezTo>
                      <a:cubicBezTo>
                        <a:pt x="16" y="17"/>
                        <a:pt x="16" y="17"/>
                        <a:pt x="16" y="17"/>
                      </a:cubicBezTo>
                      <a:cubicBezTo>
                        <a:pt x="16" y="17"/>
                        <a:pt x="17" y="17"/>
                        <a:pt x="17" y="17"/>
                      </a:cubicBezTo>
                      <a:close/>
                      <a:moveTo>
                        <a:pt x="15" y="15"/>
                      </a:moveTo>
                      <a:cubicBezTo>
                        <a:pt x="16" y="14"/>
                        <a:pt x="17" y="14"/>
                        <a:pt x="17" y="16"/>
                      </a:cubicBezTo>
                      <a:cubicBezTo>
                        <a:pt x="17" y="16"/>
                        <a:pt x="17" y="16"/>
                        <a:pt x="16" y="16"/>
                      </a:cubicBezTo>
                      <a:cubicBezTo>
                        <a:pt x="16" y="16"/>
                        <a:pt x="16" y="16"/>
                        <a:pt x="15" y="15"/>
                      </a:cubicBezTo>
                      <a:close/>
                      <a:moveTo>
                        <a:pt x="16" y="12"/>
                      </a:moveTo>
                      <a:cubicBezTo>
                        <a:pt x="17" y="12"/>
                        <a:pt x="16" y="14"/>
                        <a:pt x="17" y="14"/>
                      </a:cubicBezTo>
                      <a:cubicBezTo>
                        <a:pt x="16" y="14"/>
                        <a:pt x="16" y="13"/>
                        <a:pt x="16" y="12"/>
                      </a:cubicBezTo>
                      <a:close/>
                      <a:moveTo>
                        <a:pt x="18" y="14"/>
                      </a:moveTo>
                      <a:cubicBezTo>
                        <a:pt x="18" y="14"/>
                        <a:pt x="18" y="14"/>
                        <a:pt x="18" y="15"/>
                      </a:cubicBezTo>
                      <a:cubicBezTo>
                        <a:pt x="17" y="15"/>
                        <a:pt x="17" y="14"/>
                        <a:pt x="18" y="14"/>
                      </a:cubicBezTo>
                      <a:close/>
                      <a:moveTo>
                        <a:pt x="18" y="9"/>
                      </a:moveTo>
                      <a:cubicBezTo>
                        <a:pt x="17" y="9"/>
                        <a:pt x="17" y="9"/>
                        <a:pt x="17" y="9"/>
                      </a:cubicBezTo>
                      <a:cubicBezTo>
                        <a:pt x="17" y="9"/>
                        <a:pt x="18" y="8"/>
                        <a:pt x="18" y="8"/>
                      </a:cubicBezTo>
                      <a:cubicBezTo>
                        <a:pt x="18" y="8"/>
                        <a:pt x="18" y="9"/>
                        <a:pt x="18" y="9"/>
                      </a:cubicBezTo>
                      <a:close/>
                      <a:moveTo>
                        <a:pt x="19" y="8"/>
                      </a:moveTo>
                      <a:cubicBezTo>
                        <a:pt x="19" y="8"/>
                        <a:pt x="19" y="8"/>
                        <a:pt x="19" y="9"/>
                      </a:cubicBezTo>
                      <a:cubicBezTo>
                        <a:pt x="19" y="9"/>
                        <a:pt x="19" y="9"/>
                        <a:pt x="19" y="9"/>
                      </a:cubicBezTo>
                      <a:cubicBezTo>
                        <a:pt x="19" y="8"/>
                        <a:pt x="19" y="8"/>
                        <a:pt x="19" y="8"/>
                      </a:cubicBezTo>
                      <a:close/>
                      <a:moveTo>
                        <a:pt x="20" y="13"/>
                      </a:moveTo>
                      <a:cubicBezTo>
                        <a:pt x="19" y="14"/>
                        <a:pt x="19" y="14"/>
                        <a:pt x="19" y="15"/>
                      </a:cubicBezTo>
                      <a:cubicBezTo>
                        <a:pt x="18" y="15"/>
                        <a:pt x="18" y="15"/>
                        <a:pt x="18" y="15"/>
                      </a:cubicBezTo>
                      <a:cubicBezTo>
                        <a:pt x="19" y="14"/>
                        <a:pt x="18" y="12"/>
                        <a:pt x="17" y="13"/>
                      </a:cubicBezTo>
                      <a:cubicBezTo>
                        <a:pt x="18" y="12"/>
                        <a:pt x="19" y="12"/>
                        <a:pt x="19" y="12"/>
                      </a:cubicBezTo>
                      <a:cubicBezTo>
                        <a:pt x="19" y="12"/>
                        <a:pt x="19" y="12"/>
                        <a:pt x="19" y="12"/>
                      </a:cubicBezTo>
                      <a:cubicBezTo>
                        <a:pt x="19" y="13"/>
                        <a:pt x="19" y="13"/>
                        <a:pt x="20" y="13"/>
                      </a:cubicBezTo>
                      <a:close/>
                      <a:moveTo>
                        <a:pt x="20" y="14"/>
                      </a:moveTo>
                      <a:cubicBezTo>
                        <a:pt x="20" y="14"/>
                        <a:pt x="20" y="14"/>
                        <a:pt x="19" y="14"/>
                      </a:cubicBezTo>
                      <a:cubicBezTo>
                        <a:pt x="20" y="14"/>
                        <a:pt x="20" y="13"/>
                        <a:pt x="20" y="13"/>
                      </a:cubicBezTo>
                      <a:cubicBezTo>
                        <a:pt x="20" y="13"/>
                        <a:pt x="20" y="14"/>
                        <a:pt x="20" y="14"/>
                      </a:cubicBezTo>
                      <a:close/>
                      <a:moveTo>
                        <a:pt x="22" y="12"/>
                      </a:moveTo>
                      <a:cubicBezTo>
                        <a:pt x="22" y="12"/>
                        <a:pt x="22" y="12"/>
                        <a:pt x="22" y="13"/>
                      </a:cubicBezTo>
                      <a:cubicBezTo>
                        <a:pt x="22" y="12"/>
                        <a:pt x="22" y="12"/>
                        <a:pt x="22" y="11"/>
                      </a:cubicBezTo>
                      <a:cubicBezTo>
                        <a:pt x="22" y="12"/>
                        <a:pt x="22" y="12"/>
                        <a:pt x="22" y="12"/>
                      </a:cubicBezTo>
                      <a:close/>
                      <a:moveTo>
                        <a:pt x="23" y="14"/>
                      </a:moveTo>
                      <a:cubicBezTo>
                        <a:pt x="23" y="14"/>
                        <a:pt x="23" y="15"/>
                        <a:pt x="23" y="15"/>
                      </a:cubicBezTo>
                      <a:cubicBezTo>
                        <a:pt x="23" y="15"/>
                        <a:pt x="23" y="15"/>
                        <a:pt x="22" y="15"/>
                      </a:cubicBezTo>
                      <a:cubicBezTo>
                        <a:pt x="22" y="14"/>
                        <a:pt x="23" y="14"/>
                        <a:pt x="23" y="14"/>
                      </a:cubicBezTo>
                      <a:close/>
                      <a:moveTo>
                        <a:pt x="23" y="11"/>
                      </a:moveTo>
                      <a:cubicBezTo>
                        <a:pt x="23" y="11"/>
                        <a:pt x="23" y="11"/>
                        <a:pt x="23" y="11"/>
                      </a:cubicBezTo>
                      <a:cubicBezTo>
                        <a:pt x="23" y="10"/>
                        <a:pt x="24" y="11"/>
                        <a:pt x="23" y="11"/>
                      </a:cubicBezTo>
                      <a:close/>
                      <a:moveTo>
                        <a:pt x="24" y="13"/>
                      </a:moveTo>
                      <a:cubicBezTo>
                        <a:pt x="24" y="13"/>
                        <a:pt x="24" y="13"/>
                        <a:pt x="24" y="14"/>
                      </a:cubicBezTo>
                      <a:cubicBezTo>
                        <a:pt x="23" y="14"/>
                        <a:pt x="23" y="13"/>
                        <a:pt x="23" y="13"/>
                      </a:cubicBezTo>
                      <a:cubicBezTo>
                        <a:pt x="24" y="12"/>
                        <a:pt x="24" y="13"/>
                        <a:pt x="24" y="13"/>
                      </a:cubicBezTo>
                      <a:close/>
                      <a:moveTo>
                        <a:pt x="24" y="16"/>
                      </a:moveTo>
                      <a:cubicBezTo>
                        <a:pt x="24" y="16"/>
                        <a:pt x="25" y="16"/>
                        <a:pt x="25" y="16"/>
                      </a:cubicBezTo>
                      <a:cubicBezTo>
                        <a:pt x="24" y="16"/>
                        <a:pt x="24" y="16"/>
                        <a:pt x="24" y="16"/>
                      </a:cubicBezTo>
                      <a:close/>
                      <a:moveTo>
                        <a:pt x="25" y="9"/>
                      </a:moveTo>
                      <a:cubicBezTo>
                        <a:pt x="25" y="9"/>
                        <a:pt x="24" y="9"/>
                        <a:pt x="24" y="8"/>
                      </a:cubicBezTo>
                      <a:cubicBezTo>
                        <a:pt x="25" y="8"/>
                        <a:pt x="26" y="9"/>
                        <a:pt x="25" y="9"/>
                      </a:cubicBezTo>
                      <a:close/>
                      <a:moveTo>
                        <a:pt x="26" y="12"/>
                      </a:moveTo>
                      <a:cubicBezTo>
                        <a:pt x="25" y="12"/>
                        <a:pt x="25" y="12"/>
                        <a:pt x="25" y="13"/>
                      </a:cubicBezTo>
                      <a:cubicBezTo>
                        <a:pt x="25" y="12"/>
                        <a:pt x="25" y="12"/>
                        <a:pt x="25" y="11"/>
                      </a:cubicBezTo>
                      <a:cubicBezTo>
                        <a:pt x="25" y="12"/>
                        <a:pt x="25" y="12"/>
                        <a:pt x="26" y="12"/>
                      </a:cubicBezTo>
                      <a:close/>
                      <a:moveTo>
                        <a:pt x="25" y="16"/>
                      </a:moveTo>
                      <a:cubicBezTo>
                        <a:pt x="25" y="16"/>
                        <a:pt x="25" y="16"/>
                        <a:pt x="25" y="16"/>
                      </a:cubicBezTo>
                      <a:cubicBezTo>
                        <a:pt x="25" y="15"/>
                        <a:pt x="25" y="15"/>
                        <a:pt x="25" y="16"/>
                      </a:cubicBezTo>
                      <a:close/>
                      <a:moveTo>
                        <a:pt x="28" y="5"/>
                      </a:moveTo>
                      <a:cubicBezTo>
                        <a:pt x="29" y="4"/>
                        <a:pt x="29" y="4"/>
                        <a:pt x="29" y="4"/>
                      </a:cubicBezTo>
                      <a:cubicBezTo>
                        <a:pt x="29" y="4"/>
                        <a:pt x="29" y="5"/>
                        <a:pt x="28" y="5"/>
                      </a:cubicBezTo>
                      <a:close/>
                      <a:moveTo>
                        <a:pt x="30" y="6"/>
                      </a:moveTo>
                      <a:cubicBezTo>
                        <a:pt x="30" y="7"/>
                        <a:pt x="29" y="7"/>
                        <a:pt x="29" y="8"/>
                      </a:cubicBezTo>
                      <a:cubicBezTo>
                        <a:pt x="29" y="8"/>
                        <a:pt x="29" y="8"/>
                        <a:pt x="29" y="8"/>
                      </a:cubicBezTo>
                      <a:cubicBezTo>
                        <a:pt x="29" y="8"/>
                        <a:pt x="29" y="9"/>
                        <a:pt x="29" y="9"/>
                      </a:cubicBezTo>
                      <a:cubicBezTo>
                        <a:pt x="28" y="10"/>
                        <a:pt x="29" y="10"/>
                        <a:pt x="29" y="11"/>
                      </a:cubicBezTo>
                      <a:cubicBezTo>
                        <a:pt x="28" y="11"/>
                        <a:pt x="28" y="10"/>
                        <a:pt x="28" y="11"/>
                      </a:cubicBezTo>
                      <a:cubicBezTo>
                        <a:pt x="27" y="11"/>
                        <a:pt x="27" y="9"/>
                        <a:pt x="27" y="10"/>
                      </a:cubicBezTo>
                      <a:cubicBezTo>
                        <a:pt x="26" y="10"/>
                        <a:pt x="27" y="11"/>
                        <a:pt x="27" y="11"/>
                      </a:cubicBezTo>
                      <a:cubicBezTo>
                        <a:pt x="27" y="12"/>
                        <a:pt x="27" y="12"/>
                        <a:pt x="27" y="12"/>
                      </a:cubicBezTo>
                      <a:cubicBezTo>
                        <a:pt x="27" y="12"/>
                        <a:pt x="27" y="12"/>
                        <a:pt x="27" y="13"/>
                      </a:cubicBezTo>
                      <a:cubicBezTo>
                        <a:pt x="26" y="13"/>
                        <a:pt x="27" y="14"/>
                        <a:pt x="26" y="14"/>
                      </a:cubicBezTo>
                      <a:cubicBezTo>
                        <a:pt x="26" y="13"/>
                        <a:pt x="26" y="12"/>
                        <a:pt x="26" y="11"/>
                      </a:cubicBezTo>
                      <a:cubicBezTo>
                        <a:pt x="26" y="11"/>
                        <a:pt x="26" y="11"/>
                        <a:pt x="26" y="11"/>
                      </a:cubicBezTo>
                      <a:cubicBezTo>
                        <a:pt x="27" y="9"/>
                        <a:pt x="26" y="9"/>
                        <a:pt x="26" y="8"/>
                      </a:cubicBezTo>
                      <a:cubicBezTo>
                        <a:pt x="26" y="8"/>
                        <a:pt x="26" y="7"/>
                        <a:pt x="27" y="7"/>
                      </a:cubicBezTo>
                      <a:cubicBezTo>
                        <a:pt x="27" y="7"/>
                        <a:pt x="27" y="7"/>
                        <a:pt x="28" y="7"/>
                      </a:cubicBezTo>
                      <a:cubicBezTo>
                        <a:pt x="28" y="7"/>
                        <a:pt x="28" y="6"/>
                        <a:pt x="28" y="6"/>
                      </a:cubicBezTo>
                      <a:cubicBezTo>
                        <a:pt x="27" y="7"/>
                        <a:pt x="26" y="6"/>
                        <a:pt x="26" y="7"/>
                      </a:cubicBezTo>
                      <a:cubicBezTo>
                        <a:pt x="26" y="6"/>
                        <a:pt x="26" y="5"/>
                        <a:pt x="26" y="5"/>
                      </a:cubicBezTo>
                      <a:cubicBezTo>
                        <a:pt x="26" y="5"/>
                        <a:pt x="26" y="4"/>
                        <a:pt x="27" y="4"/>
                      </a:cubicBezTo>
                      <a:cubicBezTo>
                        <a:pt x="27" y="5"/>
                        <a:pt x="26" y="5"/>
                        <a:pt x="26" y="5"/>
                      </a:cubicBezTo>
                      <a:cubicBezTo>
                        <a:pt x="27" y="5"/>
                        <a:pt x="27" y="6"/>
                        <a:pt x="28" y="6"/>
                      </a:cubicBezTo>
                      <a:cubicBezTo>
                        <a:pt x="28" y="5"/>
                        <a:pt x="28" y="6"/>
                        <a:pt x="28" y="5"/>
                      </a:cubicBezTo>
                      <a:cubicBezTo>
                        <a:pt x="28" y="5"/>
                        <a:pt x="28" y="4"/>
                        <a:pt x="28" y="4"/>
                      </a:cubicBezTo>
                      <a:cubicBezTo>
                        <a:pt x="28" y="4"/>
                        <a:pt x="28" y="4"/>
                        <a:pt x="28" y="5"/>
                      </a:cubicBezTo>
                      <a:cubicBezTo>
                        <a:pt x="28" y="5"/>
                        <a:pt x="28" y="5"/>
                        <a:pt x="29" y="5"/>
                      </a:cubicBezTo>
                      <a:cubicBezTo>
                        <a:pt x="29" y="5"/>
                        <a:pt x="28" y="5"/>
                        <a:pt x="28" y="6"/>
                      </a:cubicBezTo>
                      <a:cubicBezTo>
                        <a:pt x="29" y="6"/>
                        <a:pt x="29" y="5"/>
                        <a:pt x="29" y="5"/>
                      </a:cubicBezTo>
                      <a:cubicBezTo>
                        <a:pt x="29" y="6"/>
                        <a:pt x="29" y="7"/>
                        <a:pt x="30" y="6"/>
                      </a:cubicBezTo>
                      <a:close/>
                      <a:moveTo>
                        <a:pt x="28" y="34"/>
                      </a:moveTo>
                      <a:cubicBezTo>
                        <a:pt x="29" y="34"/>
                        <a:pt x="28" y="35"/>
                        <a:pt x="28" y="34"/>
                      </a:cubicBezTo>
                      <a:cubicBezTo>
                        <a:pt x="28" y="34"/>
                        <a:pt x="28" y="34"/>
                        <a:pt x="28" y="34"/>
                      </a:cubicBezTo>
                      <a:close/>
                      <a:moveTo>
                        <a:pt x="28" y="32"/>
                      </a:moveTo>
                      <a:cubicBezTo>
                        <a:pt x="28" y="32"/>
                        <a:pt x="29" y="31"/>
                        <a:pt x="29" y="31"/>
                      </a:cubicBezTo>
                      <a:cubicBezTo>
                        <a:pt x="29" y="32"/>
                        <a:pt x="28" y="32"/>
                        <a:pt x="28" y="32"/>
                      </a:cubicBezTo>
                      <a:close/>
                      <a:moveTo>
                        <a:pt x="27" y="15"/>
                      </a:moveTo>
                      <a:cubicBezTo>
                        <a:pt x="27" y="14"/>
                        <a:pt x="27" y="14"/>
                        <a:pt x="27" y="14"/>
                      </a:cubicBezTo>
                      <a:cubicBezTo>
                        <a:pt x="28" y="13"/>
                        <a:pt x="28" y="13"/>
                        <a:pt x="28" y="13"/>
                      </a:cubicBezTo>
                      <a:cubicBezTo>
                        <a:pt x="28" y="13"/>
                        <a:pt x="28" y="12"/>
                        <a:pt x="29" y="12"/>
                      </a:cubicBezTo>
                      <a:cubicBezTo>
                        <a:pt x="29" y="12"/>
                        <a:pt x="29" y="13"/>
                        <a:pt x="29" y="13"/>
                      </a:cubicBezTo>
                      <a:cubicBezTo>
                        <a:pt x="29" y="13"/>
                        <a:pt x="29" y="12"/>
                        <a:pt x="30" y="12"/>
                      </a:cubicBezTo>
                      <a:cubicBezTo>
                        <a:pt x="30" y="13"/>
                        <a:pt x="29" y="13"/>
                        <a:pt x="29" y="14"/>
                      </a:cubicBezTo>
                      <a:cubicBezTo>
                        <a:pt x="28" y="14"/>
                        <a:pt x="28" y="14"/>
                        <a:pt x="27" y="15"/>
                      </a:cubicBezTo>
                      <a:close/>
                      <a:moveTo>
                        <a:pt x="29" y="10"/>
                      </a:moveTo>
                      <a:cubicBezTo>
                        <a:pt x="30" y="9"/>
                        <a:pt x="30" y="10"/>
                        <a:pt x="30" y="10"/>
                      </a:cubicBezTo>
                      <a:cubicBezTo>
                        <a:pt x="29" y="10"/>
                        <a:pt x="29" y="10"/>
                        <a:pt x="29" y="10"/>
                      </a:cubicBezTo>
                      <a:close/>
                      <a:moveTo>
                        <a:pt x="28" y="13"/>
                      </a:moveTo>
                      <a:cubicBezTo>
                        <a:pt x="28" y="13"/>
                        <a:pt x="28" y="13"/>
                        <a:pt x="27" y="12"/>
                      </a:cubicBezTo>
                      <a:cubicBezTo>
                        <a:pt x="28" y="12"/>
                        <a:pt x="28" y="12"/>
                        <a:pt x="28" y="12"/>
                      </a:cubicBezTo>
                      <a:cubicBezTo>
                        <a:pt x="29" y="12"/>
                        <a:pt x="28" y="13"/>
                        <a:pt x="28" y="13"/>
                      </a:cubicBezTo>
                      <a:close/>
                      <a:moveTo>
                        <a:pt x="27" y="16"/>
                      </a:moveTo>
                      <a:cubicBezTo>
                        <a:pt x="27" y="16"/>
                        <a:pt x="27" y="15"/>
                        <a:pt x="27" y="15"/>
                      </a:cubicBezTo>
                      <a:cubicBezTo>
                        <a:pt x="27" y="15"/>
                        <a:pt x="27" y="15"/>
                        <a:pt x="27" y="15"/>
                      </a:cubicBezTo>
                      <a:cubicBezTo>
                        <a:pt x="27" y="15"/>
                        <a:pt x="27" y="16"/>
                        <a:pt x="27" y="16"/>
                      </a:cubicBezTo>
                      <a:close/>
                      <a:moveTo>
                        <a:pt x="27" y="34"/>
                      </a:moveTo>
                      <a:cubicBezTo>
                        <a:pt x="27" y="33"/>
                        <a:pt x="28" y="33"/>
                        <a:pt x="27" y="34"/>
                      </a:cubicBezTo>
                      <a:cubicBezTo>
                        <a:pt x="27" y="34"/>
                        <a:pt x="27" y="34"/>
                        <a:pt x="27" y="34"/>
                      </a:cubicBezTo>
                      <a:cubicBezTo>
                        <a:pt x="27" y="34"/>
                        <a:pt x="27" y="34"/>
                        <a:pt x="27" y="34"/>
                      </a:cubicBezTo>
                      <a:close/>
                      <a:moveTo>
                        <a:pt x="27" y="15"/>
                      </a:moveTo>
                      <a:cubicBezTo>
                        <a:pt x="27" y="15"/>
                        <a:pt x="26" y="15"/>
                        <a:pt x="26" y="15"/>
                      </a:cubicBezTo>
                      <a:cubicBezTo>
                        <a:pt x="26" y="14"/>
                        <a:pt x="27" y="14"/>
                        <a:pt x="27" y="15"/>
                      </a:cubicBezTo>
                      <a:close/>
                      <a:moveTo>
                        <a:pt x="27" y="37"/>
                      </a:moveTo>
                      <a:cubicBezTo>
                        <a:pt x="27" y="38"/>
                        <a:pt x="27" y="38"/>
                        <a:pt x="27" y="38"/>
                      </a:cubicBezTo>
                      <a:cubicBezTo>
                        <a:pt x="27" y="38"/>
                        <a:pt x="27" y="38"/>
                        <a:pt x="27" y="38"/>
                      </a:cubicBezTo>
                      <a:cubicBezTo>
                        <a:pt x="27" y="38"/>
                        <a:pt x="27" y="38"/>
                        <a:pt x="27" y="37"/>
                      </a:cubicBezTo>
                      <a:close/>
                      <a:moveTo>
                        <a:pt x="30" y="10"/>
                      </a:moveTo>
                      <a:cubicBezTo>
                        <a:pt x="30" y="9"/>
                        <a:pt x="30" y="9"/>
                        <a:pt x="30" y="9"/>
                      </a:cubicBezTo>
                      <a:cubicBezTo>
                        <a:pt x="30" y="9"/>
                        <a:pt x="29" y="9"/>
                        <a:pt x="29" y="9"/>
                      </a:cubicBezTo>
                      <a:cubicBezTo>
                        <a:pt x="29" y="9"/>
                        <a:pt x="29" y="9"/>
                        <a:pt x="29" y="9"/>
                      </a:cubicBezTo>
                      <a:cubicBezTo>
                        <a:pt x="30" y="9"/>
                        <a:pt x="30" y="9"/>
                        <a:pt x="30" y="10"/>
                      </a:cubicBezTo>
                      <a:close/>
                      <a:moveTo>
                        <a:pt x="30" y="11"/>
                      </a:moveTo>
                      <a:cubicBezTo>
                        <a:pt x="30" y="11"/>
                        <a:pt x="30" y="11"/>
                        <a:pt x="30" y="11"/>
                      </a:cubicBezTo>
                      <a:cubicBezTo>
                        <a:pt x="30" y="10"/>
                        <a:pt x="31" y="10"/>
                        <a:pt x="30" y="11"/>
                      </a:cubicBezTo>
                      <a:close/>
                      <a:moveTo>
                        <a:pt x="32" y="12"/>
                      </a:moveTo>
                      <a:cubicBezTo>
                        <a:pt x="31" y="12"/>
                        <a:pt x="31" y="12"/>
                        <a:pt x="31" y="12"/>
                      </a:cubicBezTo>
                      <a:cubicBezTo>
                        <a:pt x="31" y="12"/>
                        <a:pt x="32" y="12"/>
                        <a:pt x="32" y="12"/>
                      </a:cubicBezTo>
                      <a:close/>
                      <a:moveTo>
                        <a:pt x="32" y="13"/>
                      </a:moveTo>
                      <a:cubicBezTo>
                        <a:pt x="32" y="13"/>
                        <a:pt x="32" y="13"/>
                        <a:pt x="32" y="13"/>
                      </a:cubicBezTo>
                      <a:cubicBezTo>
                        <a:pt x="32" y="13"/>
                        <a:pt x="32" y="13"/>
                        <a:pt x="32" y="13"/>
                      </a:cubicBezTo>
                      <a:cubicBezTo>
                        <a:pt x="32" y="13"/>
                        <a:pt x="32" y="13"/>
                        <a:pt x="32" y="13"/>
                      </a:cubicBezTo>
                      <a:close/>
                      <a:moveTo>
                        <a:pt x="32" y="23"/>
                      </a:moveTo>
                      <a:cubicBezTo>
                        <a:pt x="32" y="23"/>
                        <a:pt x="32" y="22"/>
                        <a:pt x="32" y="22"/>
                      </a:cubicBezTo>
                      <a:cubicBezTo>
                        <a:pt x="32" y="23"/>
                        <a:pt x="32" y="23"/>
                        <a:pt x="32" y="23"/>
                      </a:cubicBezTo>
                      <a:close/>
                      <a:moveTo>
                        <a:pt x="32" y="23"/>
                      </a:moveTo>
                      <a:cubicBezTo>
                        <a:pt x="32" y="24"/>
                        <a:pt x="32" y="24"/>
                        <a:pt x="32" y="24"/>
                      </a:cubicBezTo>
                      <a:cubicBezTo>
                        <a:pt x="32" y="23"/>
                        <a:pt x="32" y="23"/>
                        <a:pt x="32" y="23"/>
                      </a:cubicBezTo>
                      <a:close/>
                      <a:moveTo>
                        <a:pt x="33" y="31"/>
                      </a:moveTo>
                      <a:cubicBezTo>
                        <a:pt x="33" y="31"/>
                        <a:pt x="33" y="32"/>
                        <a:pt x="34" y="31"/>
                      </a:cubicBezTo>
                      <a:cubicBezTo>
                        <a:pt x="34" y="31"/>
                        <a:pt x="34" y="31"/>
                        <a:pt x="34" y="31"/>
                      </a:cubicBezTo>
                      <a:cubicBezTo>
                        <a:pt x="34" y="30"/>
                        <a:pt x="33" y="31"/>
                        <a:pt x="33" y="30"/>
                      </a:cubicBezTo>
                      <a:cubicBezTo>
                        <a:pt x="34" y="30"/>
                        <a:pt x="34" y="30"/>
                        <a:pt x="34" y="29"/>
                      </a:cubicBezTo>
                      <a:cubicBezTo>
                        <a:pt x="35" y="30"/>
                        <a:pt x="34" y="31"/>
                        <a:pt x="34" y="31"/>
                      </a:cubicBezTo>
                      <a:cubicBezTo>
                        <a:pt x="34" y="31"/>
                        <a:pt x="34" y="32"/>
                        <a:pt x="33" y="32"/>
                      </a:cubicBezTo>
                      <a:cubicBezTo>
                        <a:pt x="33" y="32"/>
                        <a:pt x="33" y="33"/>
                        <a:pt x="33" y="33"/>
                      </a:cubicBezTo>
                      <a:cubicBezTo>
                        <a:pt x="33" y="33"/>
                        <a:pt x="33" y="33"/>
                        <a:pt x="33" y="33"/>
                      </a:cubicBezTo>
                      <a:cubicBezTo>
                        <a:pt x="33" y="32"/>
                        <a:pt x="33" y="32"/>
                        <a:pt x="33" y="31"/>
                      </a:cubicBezTo>
                      <a:close/>
                      <a:moveTo>
                        <a:pt x="33" y="30"/>
                      </a:moveTo>
                      <a:cubicBezTo>
                        <a:pt x="33" y="29"/>
                        <a:pt x="33" y="29"/>
                        <a:pt x="33" y="28"/>
                      </a:cubicBezTo>
                      <a:cubicBezTo>
                        <a:pt x="33" y="28"/>
                        <a:pt x="34" y="28"/>
                        <a:pt x="34" y="28"/>
                      </a:cubicBezTo>
                      <a:cubicBezTo>
                        <a:pt x="34" y="29"/>
                        <a:pt x="34" y="29"/>
                        <a:pt x="33" y="30"/>
                      </a:cubicBezTo>
                      <a:close/>
                      <a:moveTo>
                        <a:pt x="33" y="33"/>
                      </a:moveTo>
                      <a:cubicBezTo>
                        <a:pt x="33" y="33"/>
                        <a:pt x="33" y="33"/>
                        <a:pt x="32" y="33"/>
                      </a:cubicBezTo>
                      <a:cubicBezTo>
                        <a:pt x="32" y="33"/>
                        <a:pt x="32" y="33"/>
                        <a:pt x="33" y="32"/>
                      </a:cubicBezTo>
                      <a:cubicBezTo>
                        <a:pt x="33" y="33"/>
                        <a:pt x="33" y="33"/>
                        <a:pt x="33" y="33"/>
                      </a:cubicBezTo>
                      <a:close/>
                      <a:moveTo>
                        <a:pt x="32" y="31"/>
                      </a:moveTo>
                      <a:cubicBezTo>
                        <a:pt x="32" y="31"/>
                        <a:pt x="32" y="30"/>
                        <a:pt x="33" y="30"/>
                      </a:cubicBezTo>
                      <a:cubicBezTo>
                        <a:pt x="33" y="31"/>
                        <a:pt x="33" y="31"/>
                        <a:pt x="32" y="31"/>
                      </a:cubicBezTo>
                      <a:close/>
                      <a:moveTo>
                        <a:pt x="32" y="32"/>
                      </a:moveTo>
                      <a:cubicBezTo>
                        <a:pt x="32" y="32"/>
                        <a:pt x="32" y="32"/>
                        <a:pt x="32" y="32"/>
                      </a:cubicBezTo>
                      <a:cubicBezTo>
                        <a:pt x="32" y="31"/>
                        <a:pt x="33" y="31"/>
                        <a:pt x="32" y="32"/>
                      </a:cubicBezTo>
                      <a:close/>
                      <a:moveTo>
                        <a:pt x="33" y="19"/>
                      </a:moveTo>
                      <a:cubicBezTo>
                        <a:pt x="33" y="19"/>
                        <a:pt x="33" y="20"/>
                        <a:pt x="33" y="20"/>
                      </a:cubicBezTo>
                      <a:cubicBezTo>
                        <a:pt x="32" y="20"/>
                        <a:pt x="32" y="19"/>
                        <a:pt x="33" y="19"/>
                      </a:cubicBezTo>
                      <a:close/>
                      <a:moveTo>
                        <a:pt x="33" y="23"/>
                      </a:moveTo>
                      <a:cubicBezTo>
                        <a:pt x="33" y="24"/>
                        <a:pt x="33" y="24"/>
                        <a:pt x="33" y="25"/>
                      </a:cubicBezTo>
                      <a:cubicBezTo>
                        <a:pt x="33" y="25"/>
                        <a:pt x="33" y="25"/>
                        <a:pt x="32" y="25"/>
                      </a:cubicBezTo>
                      <a:cubicBezTo>
                        <a:pt x="32" y="24"/>
                        <a:pt x="32" y="24"/>
                        <a:pt x="33" y="23"/>
                      </a:cubicBezTo>
                      <a:close/>
                      <a:moveTo>
                        <a:pt x="33" y="22"/>
                      </a:moveTo>
                      <a:cubicBezTo>
                        <a:pt x="33" y="22"/>
                        <a:pt x="33" y="22"/>
                        <a:pt x="33" y="22"/>
                      </a:cubicBezTo>
                      <a:cubicBezTo>
                        <a:pt x="33" y="22"/>
                        <a:pt x="33" y="22"/>
                        <a:pt x="33" y="22"/>
                      </a:cubicBezTo>
                      <a:close/>
                      <a:moveTo>
                        <a:pt x="33" y="25"/>
                      </a:moveTo>
                      <a:cubicBezTo>
                        <a:pt x="34" y="24"/>
                        <a:pt x="34" y="24"/>
                        <a:pt x="34" y="24"/>
                      </a:cubicBezTo>
                      <a:cubicBezTo>
                        <a:pt x="34" y="25"/>
                        <a:pt x="34" y="25"/>
                        <a:pt x="34" y="25"/>
                      </a:cubicBezTo>
                      <a:cubicBezTo>
                        <a:pt x="34" y="25"/>
                        <a:pt x="34" y="25"/>
                        <a:pt x="35" y="25"/>
                      </a:cubicBezTo>
                      <a:cubicBezTo>
                        <a:pt x="35" y="26"/>
                        <a:pt x="35" y="26"/>
                        <a:pt x="34" y="26"/>
                      </a:cubicBezTo>
                      <a:cubicBezTo>
                        <a:pt x="34" y="26"/>
                        <a:pt x="34" y="25"/>
                        <a:pt x="33" y="25"/>
                      </a:cubicBezTo>
                      <a:close/>
                      <a:moveTo>
                        <a:pt x="34" y="20"/>
                      </a:moveTo>
                      <a:cubicBezTo>
                        <a:pt x="34" y="20"/>
                        <a:pt x="34" y="20"/>
                        <a:pt x="34" y="20"/>
                      </a:cubicBezTo>
                      <a:cubicBezTo>
                        <a:pt x="34" y="21"/>
                        <a:pt x="34" y="21"/>
                        <a:pt x="34" y="21"/>
                      </a:cubicBezTo>
                      <a:cubicBezTo>
                        <a:pt x="34" y="21"/>
                        <a:pt x="33" y="21"/>
                        <a:pt x="34" y="20"/>
                      </a:cubicBezTo>
                      <a:close/>
                      <a:moveTo>
                        <a:pt x="34" y="17"/>
                      </a:moveTo>
                      <a:cubicBezTo>
                        <a:pt x="34" y="17"/>
                        <a:pt x="34" y="17"/>
                        <a:pt x="34" y="17"/>
                      </a:cubicBezTo>
                      <a:cubicBezTo>
                        <a:pt x="34" y="17"/>
                        <a:pt x="34" y="17"/>
                        <a:pt x="34" y="18"/>
                      </a:cubicBezTo>
                      <a:cubicBezTo>
                        <a:pt x="34" y="18"/>
                        <a:pt x="34" y="17"/>
                        <a:pt x="34" y="17"/>
                      </a:cubicBezTo>
                      <a:close/>
                      <a:moveTo>
                        <a:pt x="34" y="14"/>
                      </a:moveTo>
                      <a:cubicBezTo>
                        <a:pt x="34" y="14"/>
                        <a:pt x="33" y="14"/>
                        <a:pt x="34" y="14"/>
                      </a:cubicBezTo>
                      <a:cubicBezTo>
                        <a:pt x="34" y="13"/>
                        <a:pt x="34" y="14"/>
                        <a:pt x="34" y="14"/>
                      </a:cubicBezTo>
                      <a:close/>
                      <a:moveTo>
                        <a:pt x="35" y="16"/>
                      </a:moveTo>
                      <a:cubicBezTo>
                        <a:pt x="34" y="16"/>
                        <a:pt x="33" y="17"/>
                        <a:pt x="33" y="16"/>
                      </a:cubicBezTo>
                      <a:cubicBezTo>
                        <a:pt x="34" y="16"/>
                        <a:pt x="35" y="15"/>
                        <a:pt x="35" y="16"/>
                      </a:cubicBezTo>
                      <a:close/>
                      <a:moveTo>
                        <a:pt x="35" y="13"/>
                      </a:moveTo>
                      <a:cubicBezTo>
                        <a:pt x="34" y="14"/>
                        <a:pt x="34" y="13"/>
                        <a:pt x="35" y="13"/>
                      </a:cubicBezTo>
                      <a:cubicBezTo>
                        <a:pt x="35" y="13"/>
                        <a:pt x="35" y="13"/>
                        <a:pt x="35" y="13"/>
                      </a:cubicBezTo>
                      <a:close/>
                      <a:moveTo>
                        <a:pt x="36" y="12"/>
                      </a:moveTo>
                      <a:cubicBezTo>
                        <a:pt x="36" y="12"/>
                        <a:pt x="35" y="13"/>
                        <a:pt x="35" y="13"/>
                      </a:cubicBezTo>
                      <a:cubicBezTo>
                        <a:pt x="35" y="13"/>
                        <a:pt x="35" y="13"/>
                        <a:pt x="35" y="12"/>
                      </a:cubicBezTo>
                      <a:cubicBezTo>
                        <a:pt x="36" y="12"/>
                        <a:pt x="36" y="12"/>
                        <a:pt x="36" y="12"/>
                      </a:cubicBezTo>
                      <a:close/>
                      <a:moveTo>
                        <a:pt x="36" y="14"/>
                      </a:moveTo>
                      <a:cubicBezTo>
                        <a:pt x="35" y="14"/>
                        <a:pt x="35" y="15"/>
                        <a:pt x="35" y="14"/>
                      </a:cubicBezTo>
                      <a:cubicBezTo>
                        <a:pt x="35" y="14"/>
                        <a:pt x="35" y="14"/>
                        <a:pt x="36" y="14"/>
                      </a:cubicBezTo>
                      <a:cubicBezTo>
                        <a:pt x="36" y="14"/>
                        <a:pt x="36" y="14"/>
                        <a:pt x="36" y="14"/>
                      </a:cubicBezTo>
                      <a:close/>
                      <a:moveTo>
                        <a:pt x="35" y="18"/>
                      </a:moveTo>
                      <a:cubicBezTo>
                        <a:pt x="35" y="18"/>
                        <a:pt x="35" y="18"/>
                        <a:pt x="36" y="17"/>
                      </a:cubicBezTo>
                      <a:cubicBezTo>
                        <a:pt x="36" y="18"/>
                        <a:pt x="36" y="18"/>
                        <a:pt x="35" y="18"/>
                      </a:cubicBezTo>
                      <a:close/>
                      <a:moveTo>
                        <a:pt x="35" y="19"/>
                      </a:moveTo>
                      <a:cubicBezTo>
                        <a:pt x="35" y="19"/>
                        <a:pt x="35" y="19"/>
                        <a:pt x="35" y="19"/>
                      </a:cubicBezTo>
                      <a:cubicBezTo>
                        <a:pt x="35" y="19"/>
                        <a:pt x="35" y="19"/>
                        <a:pt x="35" y="19"/>
                      </a:cubicBezTo>
                      <a:cubicBezTo>
                        <a:pt x="35" y="19"/>
                        <a:pt x="35" y="19"/>
                        <a:pt x="35" y="19"/>
                      </a:cubicBezTo>
                      <a:close/>
                      <a:moveTo>
                        <a:pt x="34" y="29"/>
                      </a:moveTo>
                      <a:cubicBezTo>
                        <a:pt x="34" y="29"/>
                        <a:pt x="34" y="29"/>
                        <a:pt x="34" y="28"/>
                      </a:cubicBezTo>
                      <a:cubicBezTo>
                        <a:pt x="35" y="28"/>
                        <a:pt x="36" y="28"/>
                        <a:pt x="35" y="29"/>
                      </a:cubicBezTo>
                      <a:cubicBezTo>
                        <a:pt x="35" y="29"/>
                        <a:pt x="35" y="29"/>
                        <a:pt x="34" y="29"/>
                      </a:cubicBezTo>
                      <a:close/>
                      <a:moveTo>
                        <a:pt x="33" y="35"/>
                      </a:moveTo>
                      <a:cubicBezTo>
                        <a:pt x="33" y="34"/>
                        <a:pt x="34" y="33"/>
                        <a:pt x="34" y="33"/>
                      </a:cubicBezTo>
                      <a:cubicBezTo>
                        <a:pt x="34" y="32"/>
                        <a:pt x="34" y="32"/>
                        <a:pt x="34" y="32"/>
                      </a:cubicBezTo>
                      <a:cubicBezTo>
                        <a:pt x="35" y="32"/>
                        <a:pt x="34" y="33"/>
                        <a:pt x="34" y="34"/>
                      </a:cubicBezTo>
                      <a:cubicBezTo>
                        <a:pt x="34" y="34"/>
                        <a:pt x="34" y="34"/>
                        <a:pt x="34" y="34"/>
                      </a:cubicBezTo>
                      <a:cubicBezTo>
                        <a:pt x="34" y="34"/>
                        <a:pt x="34" y="34"/>
                        <a:pt x="34" y="34"/>
                      </a:cubicBezTo>
                      <a:cubicBezTo>
                        <a:pt x="34" y="35"/>
                        <a:pt x="34" y="34"/>
                        <a:pt x="34" y="35"/>
                      </a:cubicBezTo>
                      <a:cubicBezTo>
                        <a:pt x="34" y="35"/>
                        <a:pt x="34" y="36"/>
                        <a:pt x="33" y="36"/>
                      </a:cubicBezTo>
                      <a:cubicBezTo>
                        <a:pt x="33" y="35"/>
                        <a:pt x="33" y="35"/>
                        <a:pt x="33" y="35"/>
                      </a:cubicBezTo>
                      <a:close/>
                      <a:moveTo>
                        <a:pt x="31" y="36"/>
                      </a:moveTo>
                      <a:cubicBezTo>
                        <a:pt x="31" y="36"/>
                        <a:pt x="32" y="35"/>
                        <a:pt x="32" y="35"/>
                      </a:cubicBezTo>
                      <a:cubicBezTo>
                        <a:pt x="32" y="35"/>
                        <a:pt x="32" y="35"/>
                        <a:pt x="32" y="34"/>
                      </a:cubicBezTo>
                      <a:cubicBezTo>
                        <a:pt x="32" y="34"/>
                        <a:pt x="31" y="34"/>
                        <a:pt x="31" y="34"/>
                      </a:cubicBezTo>
                      <a:cubicBezTo>
                        <a:pt x="31" y="33"/>
                        <a:pt x="32" y="33"/>
                        <a:pt x="32" y="33"/>
                      </a:cubicBezTo>
                      <a:cubicBezTo>
                        <a:pt x="32" y="32"/>
                        <a:pt x="32" y="33"/>
                        <a:pt x="32" y="34"/>
                      </a:cubicBezTo>
                      <a:cubicBezTo>
                        <a:pt x="32" y="34"/>
                        <a:pt x="32" y="33"/>
                        <a:pt x="33" y="33"/>
                      </a:cubicBezTo>
                      <a:cubicBezTo>
                        <a:pt x="33" y="34"/>
                        <a:pt x="32" y="35"/>
                        <a:pt x="32" y="36"/>
                      </a:cubicBezTo>
                      <a:cubicBezTo>
                        <a:pt x="32" y="37"/>
                        <a:pt x="31" y="36"/>
                        <a:pt x="31" y="36"/>
                      </a:cubicBezTo>
                      <a:close/>
                      <a:moveTo>
                        <a:pt x="31" y="18"/>
                      </a:moveTo>
                      <a:cubicBezTo>
                        <a:pt x="31" y="18"/>
                        <a:pt x="31" y="18"/>
                        <a:pt x="32" y="18"/>
                      </a:cubicBezTo>
                      <a:cubicBezTo>
                        <a:pt x="31" y="17"/>
                        <a:pt x="32" y="17"/>
                        <a:pt x="32" y="17"/>
                      </a:cubicBezTo>
                      <a:cubicBezTo>
                        <a:pt x="32" y="17"/>
                        <a:pt x="32" y="16"/>
                        <a:pt x="32" y="16"/>
                      </a:cubicBezTo>
                      <a:cubicBezTo>
                        <a:pt x="31" y="17"/>
                        <a:pt x="31" y="17"/>
                        <a:pt x="31" y="17"/>
                      </a:cubicBezTo>
                      <a:cubicBezTo>
                        <a:pt x="32" y="15"/>
                        <a:pt x="31" y="15"/>
                        <a:pt x="31" y="14"/>
                      </a:cubicBezTo>
                      <a:cubicBezTo>
                        <a:pt x="31" y="15"/>
                        <a:pt x="32" y="16"/>
                        <a:pt x="33" y="15"/>
                      </a:cubicBezTo>
                      <a:cubicBezTo>
                        <a:pt x="33" y="16"/>
                        <a:pt x="32" y="17"/>
                        <a:pt x="32" y="18"/>
                      </a:cubicBezTo>
                      <a:cubicBezTo>
                        <a:pt x="32" y="18"/>
                        <a:pt x="32" y="18"/>
                        <a:pt x="32" y="18"/>
                      </a:cubicBezTo>
                      <a:cubicBezTo>
                        <a:pt x="32" y="18"/>
                        <a:pt x="32" y="18"/>
                        <a:pt x="32" y="18"/>
                      </a:cubicBezTo>
                      <a:cubicBezTo>
                        <a:pt x="31" y="18"/>
                        <a:pt x="31" y="18"/>
                        <a:pt x="31" y="19"/>
                      </a:cubicBezTo>
                      <a:cubicBezTo>
                        <a:pt x="31" y="18"/>
                        <a:pt x="31" y="18"/>
                        <a:pt x="31" y="18"/>
                      </a:cubicBezTo>
                      <a:close/>
                      <a:moveTo>
                        <a:pt x="31" y="26"/>
                      </a:moveTo>
                      <a:cubicBezTo>
                        <a:pt x="31" y="26"/>
                        <a:pt x="31" y="26"/>
                        <a:pt x="31" y="26"/>
                      </a:cubicBezTo>
                      <a:cubicBezTo>
                        <a:pt x="31" y="26"/>
                        <a:pt x="31" y="26"/>
                        <a:pt x="31" y="26"/>
                      </a:cubicBezTo>
                      <a:close/>
                      <a:moveTo>
                        <a:pt x="31" y="6"/>
                      </a:moveTo>
                      <a:cubicBezTo>
                        <a:pt x="31" y="6"/>
                        <a:pt x="31" y="5"/>
                        <a:pt x="31" y="5"/>
                      </a:cubicBezTo>
                      <a:cubicBezTo>
                        <a:pt x="31" y="6"/>
                        <a:pt x="31" y="6"/>
                        <a:pt x="31" y="6"/>
                      </a:cubicBezTo>
                      <a:close/>
                      <a:moveTo>
                        <a:pt x="30" y="35"/>
                      </a:moveTo>
                      <a:cubicBezTo>
                        <a:pt x="30" y="35"/>
                        <a:pt x="29" y="36"/>
                        <a:pt x="29" y="36"/>
                      </a:cubicBezTo>
                      <a:cubicBezTo>
                        <a:pt x="29" y="36"/>
                        <a:pt x="29" y="35"/>
                        <a:pt x="29" y="36"/>
                      </a:cubicBezTo>
                      <a:cubicBezTo>
                        <a:pt x="29" y="35"/>
                        <a:pt x="29" y="35"/>
                        <a:pt x="29" y="35"/>
                      </a:cubicBezTo>
                      <a:cubicBezTo>
                        <a:pt x="28" y="35"/>
                        <a:pt x="28" y="35"/>
                        <a:pt x="28" y="36"/>
                      </a:cubicBezTo>
                      <a:cubicBezTo>
                        <a:pt x="28" y="35"/>
                        <a:pt x="28" y="35"/>
                        <a:pt x="28" y="35"/>
                      </a:cubicBezTo>
                      <a:cubicBezTo>
                        <a:pt x="28" y="35"/>
                        <a:pt x="29" y="35"/>
                        <a:pt x="29" y="34"/>
                      </a:cubicBezTo>
                      <a:cubicBezTo>
                        <a:pt x="29" y="34"/>
                        <a:pt x="29" y="34"/>
                        <a:pt x="29" y="34"/>
                      </a:cubicBezTo>
                      <a:cubicBezTo>
                        <a:pt x="29" y="34"/>
                        <a:pt x="29" y="33"/>
                        <a:pt x="29" y="33"/>
                      </a:cubicBezTo>
                      <a:cubicBezTo>
                        <a:pt x="29" y="34"/>
                        <a:pt x="29" y="34"/>
                        <a:pt x="29" y="34"/>
                      </a:cubicBezTo>
                      <a:cubicBezTo>
                        <a:pt x="30" y="34"/>
                        <a:pt x="30" y="34"/>
                        <a:pt x="31" y="34"/>
                      </a:cubicBezTo>
                      <a:cubicBezTo>
                        <a:pt x="31" y="34"/>
                        <a:pt x="30" y="35"/>
                        <a:pt x="30" y="35"/>
                      </a:cubicBezTo>
                      <a:cubicBezTo>
                        <a:pt x="30" y="35"/>
                        <a:pt x="30" y="35"/>
                        <a:pt x="30" y="35"/>
                      </a:cubicBezTo>
                      <a:close/>
                      <a:moveTo>
                        <a:pt x="28" y="37"/>
                      </a:moveTo>
                      <a:cubicBezTo>
                        <a:pt x="28" y="36"/>
                        <a:pt x="29" y="37"/>
                        <a:pt x="29" y="37"/>
                      </a:cubicBezTo>
                      <a:cubicBezTo>
                        <a:pt x="30" y="36"/>
                        <a:pt x="30" y="38"/>
                        <a:pt x="29" y="38"/>
                      </a:cubicBezTo>
                      <a:cubicBezTo>
                        <a:pt x="29" y="38"/>
                        <a:pt x="29" y="38"/>
                        <a:pt x="29" y="38"/>
                      </a:cubicBezTo>
                      <a:cubicBezTo>
                        <a:pt x="29" y="38"/>
                        <a:pt x="28" y="38"/>
                        <a:pt x="28" y="38"/>
                      </a:cubicBezTo>
                      <a:cubicBezTo>
                        <a:pt x="28" y="38"/>
                        <a:pt x="28" y="37"/>
                        <a:pt x="28" y="37"/>
                      </a:cubicBezTo>
                      <a:close/>
                      <a:moveTo>
                        <a:pt x="28" y="35"/>
                      </a:moveTo>
                      <a:cubicBezTo>
                        <a:pt x="28" y="35"/>
                        <a:pt x="27" y="36"/>
                        <a:pt x="27" y="36"/>
                      </a:cubicBezTo>
                      <a:cubicBezTo>
                        <a:pt x="27" y="35"/>
                        <a:pt x="27" y="35"/>
                        <a:pt x="28" y="35"/>
                      </a:cubicBezTo>
                      <a:close/>
                      <a:moveTo>
                        <a:pt x="26" y="41"/>
                      </a:moveTo>
                      <a:cubicBezTo>
                        <a:pt x="27" y="40"/>
                        <a:pt x="27" y="40"/>
                        <a:pt x="28" y="40"/>
                      </a:cubicBezTo>
                      <a:cubicBezTo>
                        <a:pt x="27" y="40"/>
                        <a:pt x="27" y="40"/>
                        <a:pt x="26" y="41"/>
                      </a:cubicBezTo>
                      <a:close/>
                      <a:moveTo>
                        <a:pt x="26" y="37"/>
                      </a:moveTo>
                      <a:cubicBezTo>
                        <a:pt x="26" y="37"/>
                        <a:pt x="25" y="37"/>
                        <a:pt x="26" y="36"/>
                      </a:cubicBezTo>
                      <a:cubicBezTo>
                        <a:pt x="26" y="36"/>
                        <a:pt x="26" y="36"/>
                        <a:pt x="27" y="36"/>
                      </a:cubicBezTo>
                      <a:cubicBezTo>
                        <a:pt x="27" y="36"/>
                        <a:pt x="27" y="37"/>
                        <a:pt x="26" y="37"/>
                      </a:cubicBezTo>
                      <a:close/>
                      <a:moveTo>
                        <a:pt x="25" y="41"/>
                      </a:moveTo>
                      <a:cubicBezTo>
                        <a:pt x="25" y="40"/>
                        <a:pt x="26" y="40"/>
                        <a:pt x="26" y="41"/>
                      </a:cubicBezTo>
                      <a:cubicBezTo>
                        <a:pt x="26" y="41"/>
                        <a:pt x="25" y="41"/>
                        <a:pt x="25" y="41"/>
                      </a:cubicBezTo>
                      <a:close/>
                      <a:moveTo>
                        <a:pt x="25" y="35"/>
                      </a:moveTo>
                      <a:cubicBezTo>
                        <a:pt x="25" y="34"/>
                        <a:pt x="26" y="34"/>
                        <a:pt x="26" y="34"/>
                      </a:cubicBezTo>
                      <a:cubicBezTo>
                        <a:pt x="25" y="35"/>
                        <a:pt x="25" y="35"/>
                        <a:pt x="25" y="35"/>
                      </a:cubicBezTo>
                      <a:close/>
                      <a:moveTo>
                        <a:pt x="25" y="38"/>
                      </a:moveTo>
                      <a:cubicBezTo>
                        <a:pt x="25" y="38"/>
                        <a:pt x="25" y="38"/>
                        <a:pt x="25" y="39"/>
                      </a:cubicBezTo>
                      <a:cubicBezTo>
                        <a:pt x="25" y="39"/>
                        <a:pt x="25" y="38"/>
                        <a:pt x="25" y="38"/>
                      </a:cubicBezTo>
                      <a:close/>
                      <a:moveTo>
                        <a:pt x="25" y="37"/>
                      </a:moveTo>
                      <a:cubicBezTo>
                        <a:pt x="25" y="36"/>
                        <a:pt x="25" y="37"/>
                        <a:pt x="25" y="37"/>
                      </a:cubicBezTo>
                      <a:cubicBezTo>
                        <a:pt x="25" y="37"/>
                        <a:pt x="25" y="37"/>
                        <a:pt x="25" y="37"/>
                      </a:cubicBezTo>
                      <a:close/>
                      <a:moveTo>
                        <a:pt x="23" y="42"/>
                      </a:moveTo>
                      <a:cubicBezTo>
                        <a:pt x="24" y="41"/>
                        <a:pt x="24" y="41"/>
                        <a:pt x="24" y="42"/>
                      </a:cubicBezTo>
                      <a:cubicBezTo>
                        <a:pt x="24" y="42"/>
                        <a:pt x="23" y="42"/>
                        <a:pt x="23" y="42"/>
                      </a:cubicBezTo>
                      <a:close/>
                      <a:moveTo>
                        <a:pt x="23" y="42"/>
                      </a:moveTo>
                      <a:cubicBezTo>
                        <a:pt x="23" y="42"/>
                        <a:pt x="23" y="42"/>
                        <a:pt x="23" y="42"/>
                      </a:cubicBezTo>
                      <a:cubicBezTo>
                        <a:pt x="23" y="42"/>
                        <a:pt x="23" y="42"/>
                        <a:pt x="23" y="42"/>
                      </a:cubicBezTo>
                      <a:cubicBezTo>
                        <a:pt x="23" y="42"/>
                        <a:pt x="23" y="42"/>
                        <a:pt x="23" y="42"/>
                      </a:cubicBezTo>
                      <a:close/>
                      <a:moveTo>
                        <a:pt x="18" y="43"/>
                      </a:moveTo>
                      <a:cubicBezTo>
                        <a:pt x="18" y="43"/>
                        <a:pt x="18" y="42"/>
                        <a:pt x="18" y="42"/>
                      </a:cubicBezTo>
                      <a:cubicBezTo>
                        <a:pt x="18" y="42"/>
                        <a:pt x="18" y="42"/>
                        <a:pt x="18" y="42"/>
                      </a:cubicBezTo>
                      <a:cubicBezTo>
                        <a:pt x="18" y="42"/>
                        <a:pt x="18" y="43"/>
                        <a:pt x="18" y="43"/>
                      </a:cubicBezTo>
                      <a:close/>
                      <a:moveTo>
                        <a:pt x="16" y="25"/>
                      </a:moveTo>
                      <a:cubicBezTo>
                        <a:pt x="17" y="25"/>
                        <a:pt x="17" y="25"/>
                        <a:pt x="17" y="25"/>
                      </a:cubicBezTo>
                      <a:cubicBezTo>
                        <a:pt x="17" y="25"/>
                        <a:pt x="17" y="25"/>
                        <a:pt x="17" y="25"/>
                      </a:cubicBezTo>
                      <a:cubicBezTo>
                        <a:pt x="17" y="26"/>
                        <a:pt x="16" y="26"/>
                        <a:pt x="16" y="25"/>
                      </a:cubicBezTo>
                      <a:close/>
                      <a:moveTo>
                        <a:pt x="16" y="42"/>
                      </a:moveTo>
                      <a:cubicBezTo>
                        <a:pt x="16" y="42"/>
                        <a:pt x="16" y="42"/>
                        <a:pt x="16" y="42"/>
                      </a:cubicBezTo>
                      <a:cubicBezTo>
                        <a:pt x="16" y="42"/>
                        <a:pt x="16" y="42"/>
                        <a:pt x="16" y="42"/>
                      </a:cubicBezTo>
                      <a:close/>
                      <a:moveTo>
                        <a:pt x="16" y="39"/>
                      </a:moveTo>
                      <a:cubicBezTo>
                        <a:pt x="16" y="38"/>
                        <a:pt x="16" y="38"/>
                        <a:pt x="16" y="38"/>
                      </a:cubicBezTo>
                      <a:cubicBezTo>
                        <a:pt x="16" y="38"/>
                        <a:pt x="16" y="38"/>
                        <a:pt x="16" y="38"/>
                      </a:cubicBezTo>
                      <a:cubicBezTo>
                        <a:pt x="16" y="38"/>
                        <a:pt x="16" y="38"/>
                        <a:pt x="16" y="39"/>
                      </a:cubicBezTo>
                      <a:close/>
                      <a:moveTo>
                        <a:pt x="15" y="44"/>
                      </a:moveTo>
                      <a:cubicBezTo>
                        <a:pt x="16" y="44"/>
                        <a:pt x="16" y="43"/>
                        <a:pt x="16" y="43"/>
                      </a:cubicBezTo>
                      <a:cubicBezTo>
                        <a:pt x="16" y="44"/>
                        <a:pt x="15" y="44"/>
                        <a:pt x="15" y="44"/>
                      </a:cubicBezTo>
                      <a:close/>
                      <a:moveTo>
                        <a:pt x="15" y="45"/>
                      </a:moveTo>
                      <a:cubicBezTo>
                        <a:pt x="15" y="45"/>
                        <a:pt x="16" y="45"/>
                        <a:pt x="16" y="45"/>
                      </a:cubicBezTo>
                      <a:cubicBezTo>
                        <a:pt x="16" y="45"/>
                        <a:pt x="15" y="46"/>
                        <a:pt x="15" y="45"/>
                      </a:cubicBezTo>
                      <a:close/>
                      <a:moveTo>
                        <a:pt x="15" y="39"/>
                      </a:moveTo>
                      <a:cubicBezTo>
                        <a:pt x="15" y="39"/>
                        <a:pt x="15" y="39"/>
                        <a:pt x="15" y="39"/>
                      </a:cubicBezTo>
                      <a:cubicBezTo>
                        <a:pt x="15" y="39"/>
                        <a:pt x="15" y="39"/>
                        <a:pt x="15" y="39"/>
                      </a:cubicBezTo>
                      <a:close/>
                      <a:moveTo>
                        <a:pt x="12" y="36"/>
                      </a:moveTo>
                      <a:cubicBezTo>
                        <a:pt x="13" y="35"/>
                        <a:pt x="14" y="35"/>
                        <a:pt x="13" y="36"/>
                      </a:cubicBezTo>
                      <a:cubicBezTo>
                        <a:pt x="13" y="36"/>
                        <a:pt x="13" y="37"/>
                        <a:pt x="12" y="36"/>
                      </a:cubicBezTo>
                      <a:close/>
                      <a:moveTo>
                        <a:pt x="13" y="34"/>
                      </a:moveTo>
                      <a:cubicBezTo>
                        <a:pt x="13" y="34"/>
                        <a:pt x="13" y="34"/>
                        <a:pt x="13" y="34"/>
                      </a:cubicBezTo>
                      <a:cubicBezTo>
                        <a:pt x="13" y="34"/>
                        <a:pt x="13" y="34"/>
                        <a:pt x="13" y="34"/>
                      </a:cubicBezTo>
                      <a:close/>
                      <a:moveTo>
                        <a:pt x="13" y="35"/>
                      </a:moveTo>
                      <a:cubicBezTo>
                        <a:pt x="13" y="35"/>
                        <a:pt x="13" y="35"/>
                        <a:pt x="12" y="36"/>
                      </a:cubicBezTo>
                      <a:cubicBezTo>
                        <a:pt x="13" y="35"/>
                        <a:pt x="12" y="35"/>
                        <a:pt x="12" y="35"/>
                      </a:cubicBezTo>
                      <a:cubicBezTo>
                        <a:pt x="13" y="35"/>
                        <a:pt x="13" y="35"/>
                        <a:pt x="13" y="35"/>
                      </a:cubicBezTo>
                      <a:close/>
                      <a:moveTo>
                        <a:pt x="12" y="38"/>
                      </a:moveTo>
                      <a:cubicBezTo>
                        <a:pt x="12" y="38"/>
                        <a:pt x="12" y="38"/>
                        <a:pt x="12" y="37"/>
                      </a:cubicBezTo>
                      <a:cubicBezTo>
                        <a:pt x="12" y="37"/>
                        <a:pt x="12" y="37"/>
                        <a:pt x="12" y="37"/>
                      </a:cubicBezTo>
                      <a:cubicBezTo>
                        <a:pt x="12" y="38"/>
                        <a:pt x="12" y="38"/>
                        <a:pt x="12" y="38"/>
                      </a:cubicBezTo>
                      <a:close/>
                      <a:moveTo>
                        <a:pt x="10" y="26"/>
                      </a:moveTo>
                      <a:cubicBezTo>
                        <a:pt x="11" y="25"/>
                        <a:pt x="10" y="26"/>
                        <a:pt x="10" y="25"/>
                      </a:cubicBezTo>
                      <a:cubicBezTo>
                        <a:pt x="10" y="24"/>
                        <a:pt x="11" y="25"/>
                        <a:pt x="11" y="25"/>
                      </a:cubicBezTo>
                      <a:cubicBezTo>
                        <a:pt x="11" y="23"/>
                        <a:pt x="13" y="23"/>
                        <a:pt x="13" y="21"/>
                      </a:cubicBezTo>
                      <a:cubicBezTo>
                        <a:pt x="13" y="21"/>
                        <a:pt x="13" y="22"/>
                        <a:pt x="14" y="21"/>
                      </a:cubicBezTo>
                      <a:cubicBezTo>
                        <a:pt x="15" y="20"/>
                        <a:pt x="17" y="19"/>
                        <a:pt x="18" y="18"/>
                      </a:cubicBezTo>
                      <a:cubicBezTo>
                        <a:pt x="18" y="17"/>
                        <a:pt x="18" y="18"/>
                        <a:pt x="18" y="17"/>
                      </a:cubicBezTo>
                      <a:cubicBezTo>
                        <a:pt x="18" y="17"/>
                        <a:pt x="19" y="17"/>
                        <a:pt x="19" y="17"/>
                      </a:cubicBezTo>
                      <a:cubicBezTo>
                        <a:pt x="19" y="17"/>
                        <a:pt x="19" y="17"/>
                        <a:pt x="19" y="18"/>
                      </a:cubicBezTo>
                      <a:cubicBezTo>
                        <a:pt x="20" y="18"/>
                        <a:pt x="21" y="17"/>
                        <a:pt x="21" y="17"/>
                      </a:cubicBezTo>
                      <a:cubicBezTo>
                        <a:pt x="23" y="18"/>
                        <a:pt x="26" y="17"/>
                        <a:pt x="27" y="19"/>
                      </a:cubicBezTo>
                      <a:cubicBezTo>
                        <a:pt x="26" y="19"/>
                        <a:pt x="24" y="20"/>
                        <a:pt x="24" y="21"/>
                      </a:cubicBezTo>
                      <a:cubicBezTo>
                        <a:pt x="23" y="20"/>
                        <a:pt x="21" y="21"/>
                        <a:pt x="20" y="23"/>
                      </a:cubicBezTo>
                      <a:cubicBezTo>
                        <a:pt x="20" y="22"/>
                        <a:pt x="20" y="22"/>
                        <a:pt x="19" y="22"/>
                      </a:cubicBezTo>
                      <a:cubicBezTo>
                        <a:pt x="19" y="25"/>
                        <a:pt x="19" y="27"/>
                        <a:pt x="19" y="30"/>
                      </a:cubicBezTo>
                      <a:cubicBezTo>
                        <a:pt x="19" y="32"/>
                        <a:pt x="19" y="35"/>
                        <a:pt x="19" y="38"/>
                      </a:cubicBezTo>
                      <a:cubicBezTo>
                        <a:pt x="19" y="38"/>
                        <a:pt x="20" y="38"/>
                        <a:pt x="20" y="38"/>
                      </a:cubicBezTo>
                      <a:cubicBezTo>
                        <a:pt x="18" y="40"/>
                        <a:pt x="21" y="41"/>
                        <a:pt x="22" y="39"/>
                      </a:cubicBezTo>
                      <a:cubicBezTo>
                        <a:pt x="23" y="38"/>
                        <a:pt x="23" y="37"/>
                        <a:pt x="24" y="37"/>
                      </a:cubicBezTo>
                      <a:cubicBezTo>
                        <a:pt x="24" y="39"/>
                        <a:pt x="22" y="41"/>
                        <a:pt x="20" y="42"/>
                      </a:cubicBezTo>
                      <a:cubicBezTo>
                        <a:pt x="20" y="42"/>
                        <a:pt x="18" y="42"/>
                        <a:pt x="18" y="41"/>
                      </a:cubicBezTo>
                      <a:cubicBezTo>
                        <a:pt x="17" y="39"/>
                        <a:pt x="18" y="36"/>
                        <a:pt x="18" y="34"/>
                      </a:cubicBezTo>
                      <a:cubicBezTo>
                        <a:pt x="18" y="33"/>
                        <a:pt x="18" y="33"/>
                        <a:pt x="18" y="32"/>
                      </a:cubicBezTo>
                      <a:cubicBezTo>
                        <a:pt x="18" y="32"/>
                        <a:pt x="18" y="31"/>
                        <a:pt x="18" y="30"/>
                      </a:cubicBezTo>
                      <a:cubicBezTo>
                        <a:pt x="18" y="28"/>
                        <a:pt x="18" y="26"/>
                        <a:pt x="18" y="24"/>
                      </a:cubicBezTo>
                      <a:cubicBezTo>
                        <a:pt x="18" y="24"/>
                        <a:pt x="18" y="23"/>
                        <a:pt x="18" y="23"/>
                      </a:cubicBezTo>
                      <a:cubicBezTo>
                        <a:pt x="17" y="23"/>
                        <a:pt x="17" y="24"/>
                        <a:pt x="17" y="24"/>
                      </a:cubicBezTo>
                      <a:cubicBezTo>
                        <a:pt x="16" y="24"/>
                        <a:pt x="15" y="23"/>
                        <a:pt x="14" y="24"/>
                      </a:cubicBezTo>
                      <a:cubicBezTo>
                        <a:pt x="14" y="25"/>
                        <a:pt x="14" y="25"/>
                        <a:pt x="13" y="26"/>
                      </a:cubicBezTo>
                      <a:cubicBezTo>
                        <a:pt x="13" y="25"/>
                        <a:pt x="11" y="25"/>
                        <a:pt x="10" y="26"/>
                      </a:cubicBezTo>
                      <a:close/>
                      <a:moveTo>
                        <a:pt x="23" y="34"/>
                      </a:moveTo>
                      <a:cubicBezTo>
                        <a:pt x="23" y="34"/>
                        <a:pt x="23" y="34"/>
                        <a:pt x="23" y="34"/>
                      </a:cubicBezTo>
                      <a:cubicBezTo>
                        <a:pt x="23" y="34"/>
                        <a:pt x="23" y="34"/>
                        <a:pt x="23" y="34"/>
                      </a:cubicBezTo>
                      <a:cubicBezTo>
                        <a:pt x="23" y="34"/>
                        <a:pt x="23" y="34"/>
                        <a:pt x="23" y="34"/>
                      </a:cubicBezTo>
                      <a:close/>
                      <a:moveTo>
                        <a:pt x="20" y="35"/>
                      </a:moveTo>
                      <a:cubicBezTo>
                        <a:pt x="20" y="35"/>
                        <a:pt x="20" y="35"/>
                        <a:pt x="20" y="35"/>
                      </a:cubicBezTo>
                      <a:cubicBezTo>
                        <a:pt x="20" y="35"/>
                        <a:pt x="20" y="35"/>
                        <a:pt x="20" y="35"/>
                      </a:cubicBezTo>
                      <a:close/>
                      <a:moveTo>
                        <a:pt x="10" y="42"/>
                      </a:moveTo>
                      <a:cubicBezTo>
                        <a:pt x="10" y="42"/>
                        <a:pt x="10" y="42"/>
                        <a:pt x="10" y="42"/>
                      </a:cubicBezTo>
                      <a:cubicBezTo>
                        <a:pt x="11" y="42"/>
                        <a:pt x="11" y="42"/>
                        <a:pt x="11" y="42"/>
                      </a:cubicBezTo>
                      <a:cubicBezTo>
                        <a:pt x="11" y="42"/>
                        <a:pt x="11" y="42"/>
                        <a:pt x="11" y="42"/>
                      </a:cubicBezTo>
                      <a:cubicBezTo>
                        <a:pt x="11" y="43"/>
                        <a:pt x="10" y="42"/>
                        <a:pt x="10" y="42"/>
                      </a:cubicBezTo>
                      <a:close/>
                      <a:moveTo>
                        <a:pt x="9" y="47"/>
                      </a:moveTo>
                      <a:cubicBezTo>
                        <a:pt x="9" y="47"/>
                        <a:pt x="9" y="47"/>
                        <a:pt x="9" y="47"/>
                      </a:cubicBezTo>
                      <a:cubicBezTo>
                        <a:pt x="9" y="47"/>
                        <a:pt x="9" y="47"/>
                        <a:pt x="9" y="47"/>
                      </a:cubicBezTo>
                      <a:cubicBezTo>
                        <a:pt x="9" y="47"/>
                        <a:pt x="9" y="47"/>
                        <a:pt x="9" y="47"/>
                      </a:cubicBezTo>
                      <a:close/>
                      <a:moveTo>
                        <a:pt x="8" y="46"/>
                      </a:moveTo>
                      <a:cubicBezTo>
                        <a:pt x="8" y="46"/>
                        <a:pt x="8" y="45"/>
                        <a:pt x="8" y="45"/>
                      </a:cubicBezTo>
                      <a:cubicBezTo>
                        <a:pt x="8" y="45"/>
                        <a:pt x="8" y="46"/>
                        <a:pt x="8" y="46"/>
                      </a:cubicBezTo>
                      <a:close/>
                      <a:moveTo>
                        <a:pt x="8" y="45"/>
                      </a:moveTo>
                      <a:cubicBezTo>
                        <a:pt x="8" y="45"/>
                        <a:pt x="8" y="44"/>
                        <a:pt x="9" y="44"/>
                      </a:cubicBezTo>
                      <a:cubicBezTo>
                        <a:pt x="9" y="44"/>
                        <a:pt x="9" y="44"/>
                        <a:pt x="9" y="44"/>
                      </a:cubicBezTo>
                      <a:cubicBezTo>
                        <a:pt x="9" y="44"/>
                        <a:pt x="9" y="44"/>
                        <a:pt x="9" y="44"/>
                      </a:cubicBezTo>
                      <a:cubicBezTo>
                        <a:pt x="9" y="44"/>
                        <a:pt x="10" y="44"/>
                        <a:pt x="10" y="43"/>
                      </a:cubicBezTo>
                      <a:cubicBezTo>
                        <a:pt x="10" y="43"/>
                        <a:pt x="10" y="43"/>
                        <a:pt x="11" y="44"/>
                      </a:cubicBezTo>
                      <a:cubicBezTo>
                        <a:pt x="10" y="44"/>
                        <a:pt x="10" y="45"/>
                        <a:pt x="10" y="45"/>
                      </a:cubicBezTo>
                      <a:cubicBezTo>
                        <a:pt x="10" y="46"/>
                        <a:pt x="10" y="45"/>
                        <a:pt x="10" y="45"/>
                      </a:cubicBezTo>
                      <a:cubicBezTo>
                        <a:pt x="9" y="45"/>
                        <a:pt x="9" y="44"/>
                        <a:pt x="9" y="44"/>
                      </a:cubicBezTo>
                      <a:cubicBezTo>
                        <a:pt x="9" y="45"/>
                        <a:pt x="9" y="45"/>
                        <a:pt x="9" y="45"/>
                      </a:cubicBezTo>
                      <a:cubicBezTo>
                        <a:pt x="8" y="45"/>
                        <a:pt x="8" y="45"/>
                        <a:pt x="8" y="45"/>
                      </a:cubicBezTo>
                      <a:close/>
                      <a:moveTo>
                        <a:pt x="7" y="45"/>
                      </a:moveTo>
                      <a:cubicBezTo>
                        <a:pt x="7" y="44"/>
                        <a:pt x="7" y="44"/>
                        <a:pt x="8" y="43"/>
                      </a:cubicBezTo>
                      <a:cubicBezTo>
                        <a:pt x="7" y="44"/>
                        <a:pt x="7" y="44"/>
                        <a:pt x="7" y="45"/>
                      </a:cubicBezTo>
                      <a:cubicBezTo>
                        <a:pt x="7" y="45"/>
                        <a:pt x="7" y="45"/>
                        <a:pt x="7" y="45"/>
                      </a:cubicBezTo>
                      <a:close/>
                      <a:moveTo>
                        <a:pt x="6" y="48"/>
                      </a:moveTo>
                      <a:cubicBezTo>
                        <a:pt x="6" y="47"/>
                        <a:pt x="6" y="46"/>
                        <a:pt x="6" y="46"/>
                      </a:cubicBezTo>
                      <a:cubicBezTo>
                        <a:pt x="7" y="45"/>
                        <a:pt x="6" y="47"/>
                        <a:pt x="6" y="48"/>
                      </a:cubicBezTo>
                      <a:close/>
                      <a:moveTo>
                        <a:pt x="5" y="38"/>
                      </a:moveTo>
                      <a:cubicBezTo>
                        <a:pt x="5" y="38"/>
                        <a:pt x="5" y="38"/>
                        <a:pt x="5" y="38"/>
                      </a:cubicBezTo>
                      <a:cubicBezTo>
                        <a:pt x="5" y="37"/>
                        <a:pt x="5" y="37"/>
                        <a:pt x="5" y="37"/>
                      </a:cubicBezTo>
                      <a:cubicBezTo>
                        <a:pt x="5" y="37"/>
                        <a:pt x="5" y="37"/>
                        <a:pt x="5" y="38"/>
                      </a:cubicBezTo>
                      <a:close/>
                      <a:moveTo>
                        <a:pt x="2" y="49"/>
                      </a:moveTo>
                      <a:cubicBezTo>
                        <a:pt x="2" y="48"/>
                        <a:pt x="2" y="48"/>
                        <a:pt x="2" y="48"/>
                      </a:cubicBezTo>
                      <a:cubicBezTo>
                        <a:pt x="3" y="48"/>
                        <a:pt x="3" y="49"/>
                        <a:pt x="2" y="49"/>
                      </a:cubicBezTo>
                      <a:close/>
                      <a:moveTo>
                        <a:pt x="2" y="49"/>
                      </a:moveTo>
                      <a:cubicBezTo>
                        <a:pt x="2" y="49"/>
                        <a:pt x="2" y="50"/>
                        <a:pt x="2" y="50"/>
                      </a:cubicBezTo>
                      <a:cubicBezTo>
                        <a:pt x="2" y="50"/>
                        <a:pt x="2" y="49"/>
                        <a:pt x="2" y="49"/>
                      </a:cubicBezTo>
                      <a:close/>
                      <a:moveTo>
                        <a:pt x="2" y="45"/>
                      </a:moveTo>
                      <a:cubicBezTo>
                        <a:pt x="2" y="45"/>
                        <a:pt x="1" y="45"/>
                        <a:pt x="1" y="45"/>
                      </a:cubicBezTo>
                      <a:cubicBezTo>
                        <a:pt x="2" y="44"/>
                        <a:pt x="2" y="44"/>
                        <a:pt x="2" y="43"/>
                      </a:cubicBezTo>
                      <a:cubicBezTo>
                        <a:pt x="2" y="44"/>
                        <a:pt x="2" y="44"/>
                        <a:pt x="3" y="44"/>
                      </a:cubicBezTo>
                      <a:cubicBezTo>
                        <a:pt x="3" y="44"/>
                        <a:pt x="3" y="44"/>
                        <a:pt x="3" y="43"/>
                      </a:cubicBezTo>
                      <a:cubicBezTo>
                        <a:pt x="3" y="43"/>
                        <a:pt x="2" y="43"/>
                        <a:pt x="3" y="43"/>
                      </a:cubicBezTo>
                      <a:cubicBezTo>
                        <a:pt x="3" y="42"/>
                        <a:pt x="3" y="43"/>
                        <a:pt x="3" y="43"/>
                      </a:cubicBezTo>
                      <a:cubicBezTo>
                        <a:pt x="3" y="43"/>
                        <a:pt x="3" y="43"/>
                        <a:pt x="4" y="43"/>
                      </a:cubicBezTo>
                      <a:cubicBezTo>
                        <a:pt x="3" y="43"/>
                        <a:pt x="3" y="43"/>
                        <a:pt x="3" y="42"/>
                      </a:cubicBezTo>
                      <a:cubicBezTo>
                        <a:pt x="3" y="42"/>
                        <a:pt x="4" y="42"/>
                        <a:pt x="4" y="42"/>
                      </a:cubicBezTo>
                      <a:cubicBezTo>
                        <a:pt x="4" y="43"/>
                        <a:pt x="4" y="42"/>
                        <a:pt x="4" y="43"/>
                      </a:cubicBezTo>
                      <a:cubicBezTo>
                        <a:pt x="4" y="43"/>
                        <a:pt x="4" y="44"/>
                        <a:pt x="4" y="44"/>
                      </a:cubicBezTo>
                      <a:cubicBezTo>
                        <a:pt x="4" y="44"/>
                        <a:pt x="4" y="43"/>
                        <a:pt x="5" y="43"/>
                      </a:cubicBezTo>
                      <a:cubicBezTo>
                        <a:pt x="5" y="44"/>
                        <a:pt x="5" y="44"/>
                        <a:pt x="5" y="44"/>
                      </a:cubicBezTo>
                      <a:cubicBezTo>
                        <a:pt x="5" y="44"/>
                        <a:pt x="5" y="45"/>
                        <a:pt x="5" y="44"/>
                      </a:cubicBezTo>
                      <a:cubicBezTo>
                        <a:pt x="5" y="45"/>
                        <a:pt x="5" y="46"/>
                        <a:pt x="5" y="46"/>
                      </a:cubicBezTo>
                      <a:cubicBezTo>
                        <a:pt x="5" y="46"/>
                        <a:pt x="5" y="46"/>
                        <a:pt x="5" y="46"/>
                      </a:cubicBezTo>
                      <a:cubicBezTo>
                        <a:pt x="5" y="46"/>
                        <a:pt x="4" y="47"/>
                        <a:pt x="4" y="47"/>
                      </a:cubicBezTo>
                      <a:cubicBezTo>
                        <a:pt x="5" y="47"/>
                        <a:pt x="5" y="47"/>
                        <a:pt x="5" y="47"/>
                      </a:cubicBezTo>
                      <a:cubicBezTo>
                        <a:pt x="5" y="47"/>
                        <a:pt x="5" y="47"/>
                        <a:pt x="4" y="48"/>
                      </a:cubicBezTo>
                      <a:cubicBezTo>
                        <a:pt x="5" y="48"/>
                        <a:pt x="5" y="47"/>
                        <a:pt x="5" y="47"/>
                      </a:cubicBezTo>
                      <a:cubicBezTo>
                        <a:pt x="5" y="48"/>
                        <a:pt x="5" y="48"/>
                        <a:pt x="5" y="48"/>
                      </a:cubicBezTo>
                      <a:cubicBezTo>
                        <a:pt x="5" y="48"/>
                        <a:pt x="4" y="49"/>
                        <a:pt x="4" y="49"/>
                      </a:cubicBezTo>
                      <a:cubicBezTo>
                        <a:pt x="4" y="49"/>
                        <a:pt x="4" y="48"/>
                        <a:pt x="4" y="49"/>
                      </a:cubicBezTo>
                      <a:cubicBezTo>
                        <a:pt x="4" y="49"/>
                        <a:pt x="4" y="49"/>
                        <a:pt x="4" y="49"/>
                      </a:cubicBezTo>
                      <a:cubicBezTo>
                        <a:pt x="3" y="49"/>
                        <a:pt x="3" y="49"/>
                        <a:pt x="3" y="49"/>
                      </a:cubicBezTo>
                      <a:cubicBezTo>
                        <a:pt x="4" y="48"/>
                        <a:pt x="3" y="48"/>
                        <a:pt x="3" y="48"/>
                      </a:cubicBezTo>
                      <a:cubicBezTo>
                        <a:pt x="3" y="48"/>
                        <a:pt x="4" y="48"/>
                        <a:pt x="4" y="47"/>
                      </a:cubicBezTo>
                      <a:cubicBezTo>
                        <a:pt x="4" y="47"/>
                        <a:pt x="4" y="47"/>
                        <a:pt x="4" y="47"/>
                      </a:cubicBezTo>
                      <a:cubicBezTo>
                        <a:pt x="4" y="47"/>
                        <a:pt x="4" y="47"/>
                        <a:pt x="3" y="47"/>
                      </a:cubicBezTo>
                      <a:cubicBezTo>
                        <a:pt x="3" y="47"/>
                        <a:pt x="3" y="47"/>
                        <a:pt x="2" y="47"/>
                      </a:cubicBezTo>
                      <a:cubicBezTo>
                        <a:pt x="2" y="48"/>
                        <a:pt x="2" y="48"/>
                        <a:pt x="2" y="48"/>
                      </a:cubicBezTo>
                      <a:cubicBezTo>
                        <a:pt x="2" y="47"/>
                        <a:pt x="1" y="46"/>
                        <a:pt x="2" y="45"/>
                      </a:cubicBezTo>
                      <a:close/>
                      <a:moveTo>
                        <a:pt x="1" y="22"/>
                      </a:moveTo>
                      <a:cubicBezTo>
                        <a:pt x="1" y="21"/>
                        <a:pt x="2" y="20"/>
                        <a:pt x="3" y="20"/>
                      </a:cubicBezTo>
                      <a:cubicBezTo>
                        <a:pt x="3" y="21"/>
                        <a:pt x="2" y="20"/>
                        <a:pt x="2" y="21"/>
                      </a:cubicBezTo>
                      <a:cubicBezTo>
                        <a:pt x="2" y="21"/>
                        <a:pt x="2" y="21"/>
                        <a:pt x="2" y="22"/>
                      </a:cubicBezTo>
                      <a:cubicBezTo>
                        <a:pt x="1" y="22"/>
                        <a:pt x="1" y="22"/>
                        <a:pt x="1" y="22"/>
                      </a:cubicBezTo>
                      <a:close/>
                    </a:path>
                  </a:pathLst>
                </a:custGeom>
                <a:solidFill>
                  <a:srgbClr val="FFFFFF">
                    <a:alpha val="100000"/>
                  </a:srgbClr>
                </a:solidFill>
                <a:ln w="7938">
                  <a:noFill/>
                </a:ln>
              </p:spPr>
              <p:txBody>
                <a:bodyPr/>
                <a:lstStyle/>
                <a:p>
                  <a:endParaRPr lang="zh-CN" altLang="en-US"/>
                </a:p>
              </p:txBody>
            </p:sp>
            <p:sp>
              <p:nvSpPr>
                <p:cNvPr id="1049402" name="任意多边形 11290"/>
                <p:cNvSpPr>
                  <a:spLocks noEditPoints="1"/>
                </p:cNvSpPr>
                <p:nvPr/>
              </p:nvSpPr>
              <p:spPr>
                <a:xfrm>
                  <a:off x="5355" y="3686"/>
                  <a:ext cx="77" cy="113"/>
                </a:xfrm>
                <a:custGeom>
                  <a:avLst/>
                  <a:gdLst/>
                  <a:ahLst/>
                  <a:cxnLst/>
                  <a:rect l="0" t="0" r="r" b="b"/>
                  <a:pathLst>
                    <a:path w="37" h="54">
                      <a:moveTo>
                        <a:pt x="0" y="15"/>
                      </a:moveTo>
                      <a:cubicBezTo>
                        <a:pt x="1" y="16"/>
                        <a:pt x="0" y="19"/>
                        <a:pt x="0" y="21"/>
                      </a:cubicBezTo>
                      <a:cubicBezTo>
                        <a:pt x="0" y="21"/>
                        <a:pt x="0" y="22"/>
                        <a:pt x="1" y="22"/>
                      </a:cubicBezTo>
                      <a:cubicBezTo>
                        <a:pt x="1" y="23"/>
                        <a:pt x="0" y="24"/>
                        <a:pt x="1" y="25"/>
                      </a:cubicBezTo>
                      <a:cubicBezTo>
                        <a:pt x="1" y="27"/>
                        <a:pt x="0" y="30"/>
                        <a:pt x="1" y="32"/>
                      </a:cubicBezTo>
                      <a:cubicBezTo>
                        <a:pt x="1" y="33"/>
                        <a:pt x="1" y="33"/>
                        <a:pt x="1" y="34"/>
                      </a:cubicBezTo>
                      <a:cubicBezTo>
                        <a:pt x="1" y="35"/>
                        <a:pt x="1" y="37"/>
                        <a:pt x="1" y="39"/>
                      </a:cubicBezTo>
                      <a:cubicBezTo>
                        <a:pt x="1" y="41"/>
                        <a:pt x="1" y="42"/>
                        <a:pt x="1" y="43"/>
                      </a:cubicBezTo>
                      <a:cubicBezTo>
                        <a:pt x="1" y="46"/>
                        <a:pt x="1" y="48"/>
                        <a:pt x="1" y="50"/>
                      </a:cubicBezTo>
                      <a:cubicBezTo>
                        <a:pt x="1" y="51"/>
                        <a:pt x="2" y="52"/>
                        <a:pt x="1" y="53"/>
                      </a:cubicBezTo>
                      <a:cubicBezTo>
                        <a:pt x="2" y="54"/>
                        <a:pt x="4" y="52"/>
                        <a:pt x="5" y="52"/>
                      </a:cubicBezTo>
                      <a:cubicBezTo>
                        <a:pt x="6" y="52"/>
                        <a:pt x="6" y="52"/>
                        <a:pt x="6" y="52"/>
                      </a:cubicBezTo>
                      <a:cubicBezTo>
                        <a:pt x="7" y="51"/>
                        <a:pt x="9" y="50"/>
                        <a:pt x="11" y="50"/>
                      </a:cubicBezTo>
                      <a:cubicBezTo>
                        <a:pt x="11" y="49"/>
                        <a:pt x="10" y="49"/>
                        <a:pt x="10" y="49"/>
                      </a:cubicBezTo>
                      <a:cubicBezTo>
                        <a:pt x="10" y="49"/>
                        <a:pt x="11" y="49"/>
                        <a:pt x="11" y="49"/>
                      </a:cubicBezTo>
                      <a:cubicBezTo>
                        <a:pt x="12" y="49"/>
                        <a:pt x="11" y="49"/>
                        <a:pt x="11" y="49"/>
                      </a:cubicBezTo>
                      <a:cubicBezTo>
                        <a:pt x="12" y="50"/>
                        <a:pt x="13" y="49"/>
                        <a:pt x="13" y="49"/>
                      </a:cubicBezTo>
                      <a:cubicBezTo>
                        <a:pt x="13" y="48"/>
                        <a:pt x="13" y="48"/>
                        <a:pt x="13" y="48"/>
                      </a:cubicBezTo>
                      <a:cubicBezTo>
                        <a:pt x="13" y="48"/>
                        <a:pt x="14" y="48"/>
                        <a:pt x="14" y="48"/>
                      </a:cubicBezTo>
                      <a:cubicBezTo>
                        <a:pt x="14" y="48"/>
                        <a:pt x="14" y="47"/>
                        <a:pt x="15" y="47"/>
                      </a:cubicBezTo>
                      <a:cubicBezTo>
                        <a:pt x="14" y="46"/>
                        <a:pt x="13" y="46"/>
                        <a:pt x="13" y="45"/>
                      </a:cubicBezTo>
                      <a:cubicBezTo>
                        <a:pt x="13" y="45"/>
                        <a:pt x="14" y="44"/>
                        <a:pt x="14" y="44"/>
                      </a:cubicBezTo>
                      <a:cubicBezTo>
                        <a:pt x="14" y="44"/>
                        <a:pt x="14" y="43"/>
                        <a:pt x="14" y="43"/>
                      </a:cubicBezTo>
                      <a:cubicBezTo>
                        <a:pt x="14" y="43"/>
                        <a:pt x="13" y="43"/>
                        <a:pt x="13" y="43"/>
                      </a:cubicBezTo>
                      <a:cubicBezTo>
                        <a:pt x="13" y="43"/>
                        <a:pt x="13" y="44"/>
                        <a:pt x="13" y="44"/>
                      </a:cubicBezTo>
                      <a:cubicBezTo>
                        <a:pt x="13" y="44"/>
                        <a:pt x="13" y="43"/>
                        <a:pt x="13" y="42"/>
                      </a:cubicBezTo>
                      <a:cubicBezTo>
                        <a:pt x="13" y="42"/>
                        <a:pt x="14" y="42"/>
                        <a:pt x="14" y="41"/>
                      </a:cubicBezTo>
                      <a:cubicBezTo>
                        <a:pt x="15" y="42"/>
                        <a:pt x="15" y="42"/>
                        <a:pt x="16" y="42"/>
                      </a:cubicBezTo>
                      <a:cubicBezTo>
                        <a:pt x="16" y="42"/>
                        <a:pt x="15" y="43"/>
                        <a:pt x="15" y="44"/>
                      </a:cubicBezTo>
                      <a:cubicBezTo>
                        <a:pt x="16" y="43"/>
                        <a:pt x="17" y="42"/>
                        <a:pt x="18" y="42"/>
                      </a:cubicBezTo>
                      <a:cubicBezTo>
                        <a:pt x="18" y="38"/>
                        <a:pt x="18" y="33"/>
                        <a:pt x="18" y="28"/>
                      </a:cubicBezTo>
                      <a:cubicBezTo>
                        <a:pt x="15" y="29"/>
                        <a:pt x="14" y="28"/>
                        <a:pt x="13" y="26"/>
                      </a:cubicBezTo>
                      <a:cubicBezTo>
                        <a:pt x="13" y="22"/>
                        <a:pt x="13" y="19"/>
                        <a:pt x="13" y="16"/>
                      </a:cubicBezTo>
                      <a:cubicBezTo>
                        <a:pt x="13" y="16"/>
                        <a:pt x="12" y="16"/>
                        <a:pt x="12" y="16"/>
                      </a:cubicBezTo>
                      <a:cubicBezTo>
                        <a:pt x="13" y="14"/>
                        <a:pt x="13" y="13"/>
                        <a:pt x="12" y="12"/>
                      </a:cubicBezTo>
                      <a:cubicBezTo>
                        <a:pt x="13" y="12"/>
                        <a:pt x="13" y="12"/>
                        <a:pt x="13" y="11"/>
                      </a:cubicBezTo>
                      <a:cubicBezTo>
                        <a:pt x="15" y="11"/>
                        <a:pt x="16" y="10"/>
                        <a:pt x="17" y="10"/>
                      </a:cubicBezTo>
                      <a:cubicBezTo>
                        <a:pt x="17" y="10"/>
                        <a:pt x="17" y="9"/>
                        <a:pt x="18" y="9"/>
                      </a:cubicBezTo>
                      <a:cubicBezTo>
                        <a:pt x="18" y="9"/>
                        <a:pt x="18" y="9"/>
                        <a:pt x="18" y="10"/>
                      </a:cubicBezTo>
                      <a:cubicBezTo>
                        <a:pt x="19" y="9"/>
                        <a:pt x="19" y="8"/>
                        <a:pt x="20" y="9"/>
                      </a:cubicBezTo>
                      <a:cubicBezTo>
                        <a:pt x="21" y="8"/>
                        <a:pt x="22" y="8"/>
                        <a:pt x="23" y="7"/>
                      </a:cubicBezTo>
                      <a:cubicBezTo>
                        <a:pt x="24" y="8"/>
                        <a:pt x="24" y="8"/>
                        <a:pt x="24" y="9"/>
                      </a:cubicBezTo>
                      <a:cubicBezTo>
                        <a:pt x="23" y="12"/>
                        <a:pt x="24" y="14"/>
                        <a:pt x="24" y="17"/>
                      </a:cubicBezTo>
                      <a:cubicBezTo>
                        <a:pt x="24" y="17"/>
                        <a:pt x="24" y="17"/>
                        <a:pt x="24" y="18"/>
                      </a:cubicBezTo>
                      <a:cubicBezTo>
                        <a:pt x="24" y="18"/>
                        <a:pt x="24" y="19"/>
                        <a:pt x="24" y="20"/>
                      </a:cubicBezTo>
                      <a:cubicBezTo>
                        <a:pt x="24" y="21"/>
                        <a:pt x="23" y="23"/>
                        <a:pt x="23" y="24"/>
                      </a:cubicBezTo>
                      <a:cubicBezTo>
                        <a:pt x="21" y="26"/>
                        <a:pt x="21" y="27"/>
                        <a:pt x="19" y="28"/>
                      </a:cubicBezTo>
                      <a:cubicBezTo>
                        <a:pt x="19" y="32"/>
                        <a:pt x="19" y="37"/>
                        <a:pt x="20" y="41"/>
                      </a:cubicBezTo>
                      <a:cubicBezTo>
                        <a:pt x="22" y="40"/>
                        <a:pt x="24" y="40"/>
                        <a:pt x="25" y="41"/>
                      </a:cubicBezTo>
                      <a:cubicBezTo>
                        <a:pt x="25" y="41"/>
                        <a:pt x="24" y="42"/>
                        <a:pt x="24" y="43"/>
                      </a:cubicBezTo>
                      <a:cubicBezTo>
                        <a:pt x="23" y="43"/>
                        <a:pt x="24" y="41"/>
                        <a:pt x="25" y="41"/>
                      </a:cubicBezTo>
                      <a:cubicBezTo>
                        <a:pt x="24" y="41"/>
                        <a:pt x="23" y="42"/>
                        <a:pt x="22" y="42"/>
                      </a:cubicBezTo>
                      <a:cubicBezTo>
                        <a:pt x="21" y="42"/>
                        <a:pt x="20" y="43"/>
                        <a:pt x="19" y="44"/>
                      </a:cubicBezTo>
                      <a:cubicBezTo>
                        <a:pt x="18" y="43"/>
                        <a:pt x="17" y="44"/>
                        <a:pt x="16" y="44"/>
                      </a:cubicBezTo>
                      <a:cubicBezTo>
                        <a:pt x="16" y="45"/>
                        <a:pt x="16" y="45"/>
                        <a:pt x="17" y="45"/>
                      </a:cubicBezTo>
                      <a:cubicBezTo>
                        <a:pt x="17" y="45"/>
                        <a:pt x="16" y="46"/>
                        <a:pt x="16" y="46"/>
                      </a:cubicBezTo>
                      <a:cubicBezTo>
                        <a:pt x="16" y="46"/>
                        <a:pt x="16" y="46"/>
                        <a:pt x="16" y="46"/>
                      </a:cubicBezTo>
                      <a:cubicBezTo>
                        <a:pt x="17" y="46"/>
                        <a:pt x="18" y="46"/>
                        <a:pt x="19" y="46"/>
                      </a:cubicBezTo>
                      <a:cubicBezTo>
                        <a:pt x="19" y="45"/>
                        <a:pt x="20" y="45"/>
                        <a:pt x="20" y="45"/>
                      </a:cubicBezTo>
                      <a:cubicBezTo>
                        <a:pt x="20" y="46"/>
                        <a:pt x="19" y="45"/>
                        <a:pt x="19" y="46"/>
                      </a:cubicBezTo>
                      <a:cubicBezTo>
                        <a:pt x="19" y="47"/>
                        <a:pt x="19" y="46"/>
                        <a:pt x="20" y="46"/>
                      </a:cubicBezTo>
                      <a:cubicBezTo>
                        <a:pt x="20" y="46"/>
                        <a:pt x="22" y="45"/>
                        <a:pt x="22" y="44"/>
                      </a:cubicBezTo>
                      <a:cubicBezTo>
                        <a:pt x="21" y="45"/>
                        <a:pt x="21" y="45"/>
                        <a:pt x="20" y="45"/>
                      </a:cubicBezTo>
                      <a:cubicBezTo>
                        <a:pt x="21" y="44"/>
                        <a:pt x="22" y="43"/>
                        <a:pt x="22" y="44"/>
                      </a:cubicBezTo>
                      <a:cubicBezTo>
                        <a:pt x="23" y="44"/>
                        <a:pt x="23" y="43"/>
                        <a:pt x="23" y="43"/>
                      </a:cubicBezTo>
                      <a:cubicBezTo>
                        <a:pt x="23" y="43"/>
                        <a:pt x="24" y="43"/>
                        <a:pt x="24" y="43"/>
                      </a:cubicBezTo>
                      <a:cubicBezTo>
                        <a:pt x="23" y="44"/>
                        <a:pt x="23" y="44"/>
                        <a:pt x="22" y="44"/>
                      </a:cubicBezTo>
                      <a:cubicBezTo>
                        <a:pt x="22" y="45"/>
                        <a:pt x="24" y="44"/>
                        <a:pt x="24" y="44"/>
                      </a:cubicBezTo>
                      <a:cubicBezTo>
                        <a:pt x="25" y="44"/>
                        <a:pt x="26" y="43"/>
                        <a:pt x="26" y="43"/>
                      </a:cubicBezTo>
                      <a:cubicBezTo>
                        <a:pt x="26" y="43"/>
                        <a:pt x="25" y="43"/>
                        <a:pt x="25" y="43"/>
                      </a:cubicBezTo>
                      <a:cubicBezTo>
                        <a:pt x="25" y="43"/>
                        <a:pt x="25" y="43"/>
                        <a:pt x="25" y="43"/>
                      </a:cubicBezTo>
                      <a:cubicBezTo>
                        <a:pt x="25" y="42"/>
                        <a:pt x="25" y="42"/>
                        <a:pt x="25" y="42"/>
                      </a:cubicBezTo>
                      <a:cubicBezTo>
                        <a:pt x="25" y="41"/>
                        <a:pt x="25" y="41"/>
                        <a:pt x="26" y="40"/>
                      </a:cubicBezTo>
                      <a:cubicBezTo>
                        <a:pt x="26" y="39"/>
                        <a:pt x="25" y="40"/>
                        <a:pt x="25" y="39"/>
                      </a:cubicBezTo>
                      <a:cubicBezTo>
                        <a:pt x="25" y="39"/>
                        <a:pt x="25" y="39"/>
                        <a:pt x="26" y="39"/>
                      </a:cubicBezTo>
                      <a:cubicBezTo>
                        <a:pt x="26" y="39"/>
                        <a:pt x="26" y="38"/>
                        <a:pt x="27" y="38"/>
                      </a:cubicBezTo>
                      <a:cubicBezTo>
                        <a:pt x="27" y="38"/>
                        <a:pt x="27" y="39"/>
                        <a:pt x="27" y="39"/>
                      </a:cubicBezTo>
                      <a:cubicBezTo>
                        <a:pt x="27" y="39"/>
                        <a:pt x="27" y="38"/>
                        <a:pt x="28" y="38"/>
                      </a:cubicBezTo>
                      <a:cubicBezTo>
                        <a:pt x="28" y="39"/>
                        <a:pt x="27" y="40"/>
                        <a:pt x="28" y="41"/>
                      </a:cubicBezTo>
                      <a:cubicBezTo>
                        <a:pt x="28" y="41"/>
                        <a:pt x="29" y="41"/>
                        <a:pt x="29" y="41"/>
                      </a:cubicBezTo>
                      <a:cubicBezTo>
                        <a:pt x="29" y="42"/>
                        <a:pt x="28" y="41"/>
                        <a:pt x="28" y="42"/>
                      </a:cubicBezTo>
                      <a:cubicBezTo>
                        <a:pt x="29" y="42"/>
                        <a:pt x="30" y="42"/>
                        <a:pt x="30" y="41"/>
                      </a:cubicBezTo>
                      <a:cubicBezTo>
                        <a:pt x="30" y="41"/>
                        <a:pt x="30" y="41"/>
                        <a:pt x="30" y="40"/>
                      </a:cubicBezTo>
                      <a:cubicBezTo>
                        <a:pt x="29" y="40"/>
                        <a:pt x="29" y="39"/>
                        <a:pt x="29" y="38"/>
                      </a:cubicBezTo>
                      <a:cubicBezTo>
                        <a:pt x="29" y="38"/>
                        <a:pt x="29" y="39"/>
                        <a:pt x="29" y="38"/>
                      </a:cubicBezTo>
                      <a:cubicBezTo>
                        <a:pt x="29" y="38"/>
                        <a:pt x="29" y="36"/>
                        <a:pt x="29" y="35"/>
                      </a:cubicBezTo>
                      <a:cubicBezTo>
                        <a:pt x="30" y="35"/>
                        <a:pt x="30" y="36"/>
                        <a:pt x="30" y="36"/>
                      </a:cubicBezTo>
                      <a:cubicBezTo>
                        <a:pt x="30" y="35"/>
                        <a:pt x="29" y="34"/>
                        <a:pt x="29" y="34"/>
                      </a:cubicBezTo>
                      <a:cubicBezTo>
                        <a:pt x="29" y="35"/>
                        <a:pt x="29" y="35"/>
                        <a:pt x="29" y="35"/>
                      </a:cubicBezTo>
                      <a:cubicBezTo>
                        <a:pt x="28" y="35"/>
                        <a:pt x="28" y="35"/>
                        <a:pt x="28" y="35"/>
                      </a:cubicBezTo>
                      <a:cubicBezTo>
                        <a:pt x="28" y="34"/>
                        <a:pt x="29" y="33"/>
                        <a:pt x="30" y="32"/>
                      </a:cubicBezTo>
                      <a:cubicBezTo>
                        <a:pt x="30" y="32"/>
                        <a:pt x="30" y="33"/>
                        <a:pt x="30" y="32"/>
                      </a:cubicBezTo>
                      <a:cubicBezTo>
                        <a:pt x="31" y="31"/>
                        <a:pt x="31" y="32"/>
                        <a:pt x="32" y="32"/>
                      </a:cubicBezTo>
                      <a:cubicBezTo>
                        <a:pt x="32" y="32"/>
                        <a:pt x="32" y="32"/>
                        <a:pt x="32" y="32"/>
                      </a:cubicBezTo>
                      <a:cubicBezTo>
                        <a:pt x="33" y="32"/>
                        <a:pt x="33" y="32"/>
                        <a:pt x="33" y="33"/>
                      </a:cubicBezTo>
                      <a:cubicBezTo>
                        <a:pt x="33" y="33"/>
                        <a:pt x="33" y="33"/>
                        <a:pt x="34" y="33"/>
                      </a:cubicBezTo>
                      <a:cubicBezTo>
                        <a:pt x="34" y="33"/>
                        <a:pt x="34" y="32"/>
                        <a:pt x="34" y="32"/>
                      </a:cubicBezTo>
                      <a:cubicBezTo>
                        <a:pt x="34" y="32"/>
                        <a:pt x="35" y="32"/>
                        <a:pt x="35" y="32"/>
                      </a:cubicBezTo>
                      <a:cubicBezTo>
                        <a:pt x="35" y="33"/>
                        <a:pt x="35" y="33"/>
                        <a:pt x="35" y="34"/>
                      </a:cubicBezTo>
                      <a:cubicBezTo>
                        <a:pt x="35" y="34"/>
                        <a:pt x="35" y="33"/>
                        <a:pt x="35" y="33"/>
                      </a:cubicBezTo>
                      <a:cubicBezTo>
                        <a:pt x="36" y="34"/>
                        <a:pt x="35" y="35"/>
                        <a:pt x="35" y="36"/>
                      </a:cubicBezTo>
                      <a:cubicBezTo>
                        <a:pt x="35" y="36"/>
                        <a:pt x="35" y="35"/>
                        <a:pt x="34" y="36"/>
                      </a:cubicBezTo>
                      <a:cubicBezTo>
                        <a:pt x="34" y="36"/>
                        <a:pt x="34" y="36"/>
                        <a:pt x="34" y="37"/>
                      </a:cubicBezTo>
                      <a:cubicBezTo>
                        <a:pt x="34" y="37"/>
                        <a:pt x="33" y="37"/>
                        <a:pt x="33" y="38"/>
                      </a:cubicBezTo>
                      <a:cubicBezTo>
                        <a:pt x="32" y="38"/>
                        <a:pt x="32" y="39"/>
                        <a:pt x="32" y="38"/>
                      </a:cubicBezTo>
                      <a:cubicBezTo>
                        <a:pt x="32" y="38"/>
                        <a:pt x="32" y="38"/>
                        <a:pt x="32" y="37"/>
                      </a:cubicBezTo>
                      <a:cubicBezTo>
                        <a:pt x="33" y="37"/>
                        <a:pt x="33" y="37"/>
                        <a:pt x="33" y="37"/>
                      </a:cubicBezTo>
                      <a:cubicBezTo>
                        <a:pt x="33" y="36"/>
                        <a:pt x="33" y="36"/>
                        <a:pt x="33" y="36"/>
                      </a:cubicBezTo>
                      <a:cubicBezTo>
                        <a:pt x="32" y="36"/>
                        <a:pt x="32" y="37"/>
                        <a:pt x="32" y="37"/>
                      </a:cubicBezTo>
                      <a:cubicBezTo>
                        <a:pt x="32" y="37"/>
                        <a:pt x="31" y="37"/>
                        <a:pt x="31" y="37"/>
                      </a:cubicBezTo>
                      <a:cubicBezTo>
                        <a:pt x="31" y="37"/>
                        <a:pt x="31" y="38"/>
                        <a:pt x="31" y="38"/>
                      </a:cubicBezTo>
                      <a:cubicBezTo>
                        <a:pt x="31" y="38"/>
                        <a:pt x="31" y="38"/>
                        <a:pt x="31" y="38"/>
                      </a:cubicBezTo>
                      <a:cubicBezTo>
                        <a:pt x="32" y="39"/>
                        <a:pt x="31" y="39"/>
                        <a:pt x="31" y="39"/>
                      </a:cubicBezTo>
                      <a:cubicBezTo>
                        <a:pt x="31" y="39"/>
                        <a:pt x="31" y="40"/>
                        <a:pt x="31" y="40"/>
                      </a:cubicBezTo>
                      <a:cubicBezTo>
                        <a:pt x="31" y="40"/>
                        <a:pt x="31" y="39"/>
                        <a:pt x="32" y="40"/>
                      </a:cubicBezTo>
                      <a:cubicBezTo>
                        <a:pt x="32" y="40"/>
                        <a:pt x="31" y="40"/>
                        <a:pt x="32" y="41"/>
                      </a:cubicBezTo>
                      <a:cubicBezTo>
                        <a:pt x="32" y="40"/>
                        <a:pt x="33" y="40"/>
                        <a:pt x="33" y="40"/>
                      </a:cubicBezTo>
                      <a:cubicBezTo>
                        <a:pt x="34" y="40"/>
                        <a:pt x="34" y="39"/>
                        <a:pt x="34" y="39"/>
                      </a:cubicBezTo>
                      <a:cubicBezTo>
                        <a:pt x="34" y="39"/>
                        <a:pt x="34" y="39"/>
                        <a:pt x="35" y="39"/>
                      </a:cubicBezTo>
                      <a:cubicBezTo>
                        <a:pt x="35" y="39"/>
                        <a:pt x="36" y="38"/>
                        <a:pt x="36" y="38"/>
                      </a:cubicBezTo>
                      <a:cubicBezTo>
                        <a:pt x="36" y="36"/>
                        <a:pt x="37" y="33"/>
                        <a:pt x="36" y="31"/>
                      </a:cubicBezTo>
                      <a:cubicBezTo>
                        <a:pt x="36" y="27"/>
                        <a:pt x="37" y="24"/>
                        <a:pt x="36" y="21"/>
                      </a:cubicBezTo>
                      <a:cubicBezTo>
                        <a:pt x="36" y="21"/>
                        <a:pt x="36" y="21"/>
                        <a:pt x="36" y="21"/>
                      </a:cubicBezTo>
                      <a:cubicBezTo>
                        <a:pt x="36" y="17"/>
                        <a:pt x="37" y="12"/>
                        <a:pt x="36" y="9"/>
                      </a:cubicBezTo>
                      <a:cubicBezTo>
                        <a:pt x="36" y="9"/>
                        <a:pt x="36" y="10"/>
                        <a:pt x="35" y="10"/>
                      </a:cubicBezTo>
                      <a:cubicBezTo>
                        <a:pt x="35" y="10"/>
                        <a:pt x="36" y="10"/>
                        <a:pt x="36" y="11"/>
                      </a:cubicBezTo>
                      <a:cubicBezTo>
                        <a:pt x="35" y="11"/>
                        <a:pt x="35" y="10"/>
                        <a:pt x="35" y="11"/>
                      </a:cubicBezTo>
                      <a:cubicBezTo>
                        <a:pt x="34" y="10"/>
                        <a:pt x="35" y="8"/>
                        <a:pt x="35" y="9"/>
                      </a:cubicBezTo>
                      <a:cubicBezTo>
                        <a:pt x="36" y="9"/>
                        <a:pt x="35" y="8"/>
                        <a:pt x="35" y="8"/>
                      </a:cubicBezTo>
                      <a:cubicBezTo>
                        <a:pt x="35" y="9"/>
                        <a:pt x="34" y="9"/>
                        <a:pt x="33" y="10"/>
                      </a:cubicBezTo>
                      <a:cubicBezTo>
                        <a:pt x="33" y="10"/>
                        <a:pt x="32" y="9"/>
                        <a:pt x="33" y="8"/>
                      </a:cubicBezTo>
                      <a:cubicBezTo>
                        <a:pt x="33" y="8"/>
                        <a:pt x="33" y="8"/>
                        <a:pt x="33" y="8"/>
                      </a:cubicBezTo>
                      <a:cubicBezTo>
                        <a:pt x="33" y="8"/>
                        <a:pt x="32" y="8"/>
                        <a:pt x="33" y="7"/>
                      </a:cubicBezTo>
                      <a:cubicBezTo>
                        <a:pt x="33" y="7"/>
                        <a:pt x="33" y="7"/>
                        <a:pt x="33" y="7"/>
                      </a:cubicBezTo>
                      <a:cubicBezTo>
                        <a:pt x="34" y="7"/>
                        <a:pt x="34" y="6"/>
                        <a:pt x="34" y="5"/>
                      </a:cubicBezTo>
                      <a:cubicBezTo>
                        <a:pt x="34" y="5"/>
                        <a:pt x="34" y="5"/>
                        <a:pt x="34" y="5"/>
                      </a:cubicBezTo>
                      <a:cubicBezTo>
                        <a:pt x="35" y="5"/>
                        <a:pt x="34" y="6"/>
                        <a:pt x="35" y="6"/>
                      </a:cubicBezTo>
                      <a:cubicBezTo>
                        <a:pt x="34" y="6"/>
                        <a:pt x="34" y="8"/>
                        <a:pt x="35" y="8"/>
                      </a:cubicBezTo>
                      <a:cubicBezTo>
                        <a:pt x="35" y="8"/>
                        <a:pt x="35" y="7"/>
                        <a:pt x="35" y="7"/>
                      </a:cubicBezTo>
                      <a:cubicBezTo>
                        <a:pt x="35" y="6"/>
                        <a:pt x="35" y="7"/>
                        <a:pt x="35" y="7"/>
                      </a:cubicBezTo>
                      <a:cubicBezTo>
                        <a:pt x="36" y="6"/>
                        <a:pt x="36" y="4"/>
                        <a:pt x="36" y="3"/>
                      </a:cubicBezTo>
                      <a:cubicBezTo>
                        <a:pt x="36" y="2"/>
                        <a:pt x="35" y="1"/>
                        <a:pt x="36" y="0"/>
                      </a:cubicBezTo>
                      <a:cubicBezTo>
                        <a:pt x="33" y="1"/>
                        <a:pt x="31" y="2"/>
                        <a:pt x="28" y="2"/>
                      </a:cubicBezTo>
                      <a:cubicBezTo>
                        <a:pt x="28" y="3"/>
                        <a:pt x="28" y="3"/>
                        <a:pt x="28" y="3"/>
                      </a:cubicBezTo>
                      <a:cubicBezTo>
                        <a:pt x="27" y="3"/>
                        <a:pt x="27" y="3"/>
                        <a:pt x="26" y="3"/>
                      </a:cubicBezTo>
                      <a:cubicBezTo>
                        <a:pt x="26" y="3"/>
                        <a:pt x="26" y="4"/>
                        <a:pt x="26" y="4"/>
                      </a:cubicBezTo>
                      <a:cubicBezTo>
                        <a:pt x="24" y="4"/>
                        <a:pt x="23" y="4"/>
                        <a:pt x="22" y="5"/>
                      </a:cubicBezTo>
                      <a:cubicBezTo>
                        <a:pt x="22" y="5"/>
                        <a:pt x="22" y="5"/>
                        <a:pt x="22" y="5"/>
                      </a:cubicBezTo>
                      <a:cubicBezTo>
                        <a:pt x="21" y="6"/>
                        <a:pt x="20" y="6"/>
                        <a:pt x="19" y="6"/>
                      </a:cubicBezTo>
                      <a:cubicBezTo>
                        <a:pt x="19" y="6"/>
                        <a:pt x="19" y="7"/>
                        <a:pt x="18" y="7"/>
                      </a:cubicBezTo>
                      <a:cubicBezTo>
                        <a:pt x="18" y="7"/>
                        <a:pt x="17" y="7"/>
                        <a:pt x="16" y="7"/>
                      </a:cubicBezTo>
                      <a:cubicBezTo>
                        <a:pt x="15" y="8"/>
                        <a:pt x="13" y="9"/>
                        <a:pt x="12" y="9"/>
                      </a:cubicBezTo>
                      <a:cubicBezTo>
                        <a:pt x="11" y="9"/>
                        <a:pt x="11" y="9"/>
                        <a:pt x="10" y="9"/>
                      </a:cubicBezTo>
                      <a:cubicBezTo>
                        <a:pt x="10" y="10"/>
                        <a:pt x="10" y="10"/>
                        <a:pt x="10" y="10"/>
                      </a:cubicBezTo>
                      <a:cubicBezTo>
                        <a:pt x="9" y="10"/>
                        <a:pt x="9" y="10"/>
                        <a:pt x="8" y="10"/>
                      </a:cubicBezTo>
                      <a:cubicBezTo>
                        <a:pt x="8" y="11"/>
                        <a:pt x="7" y="11"/>
                        <a:pt x="7" y="11"/>
                      </a:cubicBezTo>
                      <a:cubicBezTo>
                        <a:pt x="7" y="11"/>
                        <a:pt x="7" y="12"/>
                        <a:pt x="6" y="12"/>
                      </a:cubicBezTo>
                      <a:cubicBezTo>
                        <a:pt x="6" y="11"/>
                        <a:pt x="4" y="12"/>
                        <a:pt x="4" y="13"/>
                      </a:cubicBezTo>
                      <a:cubicBezTo>
                        <a:pt x="3" y="12"/>
                        <a:pt x="2" y="14"/>
                        <a:pt x="1" y="14"/>
                      </a:cubicBezTo>
                      <a:cubicBezTo>
                        <a:pt x="0" y="14"/>
                        <a:pt x="0" y="14"/>
                        <a:pt x="0" y="15"/>
                      </a:cubicBezTo>
                      <a:close/>
                      <a:moveTo>
                        <a:pt x="30" y="6"/>
                      </a:moveTo>
                      <a:cubicBezTo>
                        <a:pt x="30" y="7"/>
                        <a:pt x="30" y="7"/>
                        <a:pt x="30" y="7"/>
                      </a:cubicBezTo>
                      <a:cubicBezTo>
                        <a:pt x="30" y="7"/>
                        <a:pt x="30" y="6"/>
                        <a:pt x="29" y="6"/>
                      </a:cubicBezTo>
                      <a:cubicBezTo>
                        <a:pt x="29" y="6"/>
                        <a:pt x="29" y="6"/>
                        <a:pt x="29" y="6"/>
                      </a:cubicBezTo>
                      <a:cubicBezTo>
                        <a:pt x="30" y="6"/>
                        <a:pt x="30" y="6"/>
                        <a:pt x="30" y="6"/>
                      </a:cubicBezTo>
                      <a:close/>
                      <a:moveTo>
                        <a:pt x="29" y="15"/>
                      </a:moveTo>
                      <a:cubicBezTo>
                        <a:pt x="29" y="15"/>
                        <a:pt x="30" y="15"/>
                        <a:pt x="30" y="15"/>
                      </a:cubicBezTo>
                      <a:cubicBezTo>
                        <a:pt x="30" y="15"/>
                        <a:pt x="29" y="15"/>
                        <a:pt x="29" y="15"/>
                      </a:cubicBezTo>
                      <a:close/>
                      <a:moveTo>
                        <a:pt x="30" y="24"/>
                      </a:moveTo>
                      <a:cubicBezTo>
                        <a:pt x="30" y="24"/>
                        <a:pt x="30" y="25"/>
                        <a:pt x="29" y="24"/>
                      </a:cubicBezTo>
                      <a:cubicBezTo>
                        <a:pt x="29" y="24"/>
                        <a:pt x="30" y="24"/>
                        <a:pt x="30" y="24"/>
                      </a:cubicBezTo>
                      <a:close/>
                      <a:moveTo>
                        <a:pt x="30" y="12"/>
                      </a:moveTo>
                      <a:cubicBezTo>
                        <a:pt x="30" y="11"/>
                        <a:pt x="30" y="11"/>
                        <a:pt x="30" y="11"/>
                      </a:cubicBezTo>
                      <a:cubicBezTo>
                        <a:pt x="30" y="12"/>
                        <a:pt x="30" y="12"/>
                        <a:pt x="30" y="12"/>
                      </a:cubicBezTo>
                      <a:close/>
                      <a:moveTo>
                        <a:pt x="30" y="9"/>
                      </a:moveTo>
                      <a:cubicBezTo>
                        <a:pt x="30" y="9"/>
                        <a:pt x="30" y="10"/>
                        <a:pt x="31" y="10"/>
                      </a:cubicBezTo>
                      <a:cubicBezTo>
                        <a:pt x="31" y="9"/>
                        <a:pt x="31" y="9"/>
                        <a:pt x="31" y="9"/>
                      </a:cubicBezTo>
                      <a:cubicBezTo>
                        <a:pt x="31" y="9"/>
                        <a:pt x="32" y="9"/>
                        <a:pt x="32" y="10"/>
                      </a:cubicBezTo>
                      <a:cubicBezTo>
                        <a:pt x="31" y="10"/>
                        <a:pt x="31" y="10"/>
                        <a:pt x="30" y="10"/>
                      </a:cubicBezTo>
                      <a:cubicBezTo>
                        <a:pt x="30" y="10"/>
                        <a:pt x="30" y="10"/>
                        <a:pt x="29" y="9"/>
                      </a:cubicBezTo>
                      <a:cubicBezTo>
                        <a:pt x="30" y="9"/>
                        <a:pt x="30" y="8"/>
                        <a:pt x="30" y="8"/>
                      </a:cubicBezTo>
                      <a:cubicBezTo>
                        <a:pt x="30" y="9"/>
                        <a:pt x="30" y="9"/>
                        <a:pt x="30" y="10"/>
                      </a:cubicBezTo>
                      <a:cubicBezTo>
                        <a:pt x="30" y="10"/>
                        <a:pt x="30" y="9"/>
                        <a:pt x="30" y="9"/>
                      </a:cubicBezTo>
                      <a:close/>
                      <a:moveTo>
                        <a:pt x="31" y="11"/>
                      </a:moveTo>
                      <a:cubicBezTo>
                        <a:pt x="31" y="11"/>
                        <a:pt x="32" y="11"/>
                        <a:pt x="32" y="11"/>
                      </a:cubicBezTo>
                      <a:cubicBezTo>
                        <a:pt x="32" y="11"/>
                        <a:pt x="32" y="12"/>
                        <a:pt x="32" y="12"/>
                      </a:cubicBezTo>
                      <a:cubicBezTo>
                        <a:pt x="32" y="12"/>
                        <a:pt x="32" y="13"/>
                        <a:pt x="31" y="12"/>
                      </a:cubicBezTo>
                      <a:cubicBezTo>
                        <a:pt x="32" y="12"/>
                        <a:pt x="31" y="12"/>
                        <a:pt x="31" y="11"/>
                      </a:cubicBezTo>
                      <a:close/>
                      <a:moveTo>
                        <a:pt x="31" y="6"/>
                      </a:moveTo>
                      <a:cubicBezTo>
                        <a:pt x="31" y="6"/>
                        <a:pt x="31" y="6"/>
                        <a:pt x="31" y="7"/>
                      </a:cubicBezTo>
                      <a:cubicBezTo>
                        <a:pt x="31" y="6"/>
                        <a:pt x="30" y="6"/>
                        <a:pt x="30" y="6"/>
                      </a:cubicBezTo>
                      <a:cubicBezTo>
                        <a:pt x="31" y="5"/>
                        <a:pt x="31" y="6"/>
                        <a:pt x="31" y="6"/>
                      </a:cubicBezTo>
                      <a:close/>
                      <a:moveTo>
                        <a:pt x="34" y="3"/>
                      </a:moveTo>
                      <a:cubicBezTo>
                        <a:pt x="34" y="3"/>
                        <a:pt x="33" y="3"/>
                        <a:pt x="33" y="2"/>
                      </a:cubicBezTo>
                      <a:cubicBezTo>
                        <a:pt x="33" y="2"/>
                        <a:pt x="34" y="2"/>
                        <a:pt x="34" y="3"/>
                      </a:cubicBezTo>
                      <a:close/>
                      <a:moveTo>
                        <a:pt x="33" y="5"/>
                      </a:moveTo>
                      <a:cubicBezTo>
                        <a:pt x="33" y="4"/>
                        <a:pt x="33" y="4"/>
                        <a:pt x="34" y="4"/>
                      </a:cubicBezTo>
                      <a:cubicBezTo>
                        <a:pt x="34" y="4"/>
                        <a:pt x="34" y="5"/>
                        <a:pt x="34" y="6"/>
                      </a:cubicBezTo>
                      <a:cubicBezTo>
                        <a:pt x="33" y="6"/>
                        <a:pt x="33" y="6"/>
                        <a:pt x="33" y="6"/>
                      </a:cubicBezTo>
                      <a:cubicBezTo>
                        <a:pt x="33" y="5"/>
                        <a:pt x="33" y="5"/>
                        <a:pt x="33" y="4"/>
                      </a:cubicBezTo>
                      <a:cubicBezTo>
                        <a:pt x="33" y="4"/>
                        <a:pt x="33" y="5"/>
                        <a:pt x="33" y="5"/>
                      </a:cubicBezTo>
                      <a:close/>
                      <a:moveTo>
                        <a:pt x="32" y="7"/>
                      </a:moveTo>
                      <a:cubicBezTo>
                        <a:pt x="31" y="7"/>
                        <a:pt x="32" y="9"/>
                        <a:pt x="31" y="9"/>
                      </a:cubicBezTo>
                      <a:cubicBezTo>
                        <a:pt x="31" y="9"/>
                        <a:pt x="31" y="9"/>
                        <a:pt x="31" y="9"/>
                      </a:cubicBezTo>
                      <a:cubicBezTo>
                        <a:pt x="31" y="8"/>
                        <a:pt x="31" y="8"/>
                        <a:pt x="31" y="8"/>
                      </a:cubicBezTo>
                      <a:cubicBezTo>
                        <a:pt x="31" y="8"/>
                        <a:pt x="31" y="7"/>
                        <a:pt x="31" y="7"/>
                      </a:cubicBezTo>
                      <a:cubicBezTo>
                        <a:pt x="32" y="7"/>
                        <a:pt x="32" y="6"/>
                        <a:pt x="33" y="5"/>
                      </a:cubicBezTo>
                      <a:cubicBezTo>
                        <a:pt x="33" y="6"/>
                        <a:pt x="33" y="6"/>
                        <a:pt x="33" y="6"/>
                      </a:cubicBezTo>
                      <a:cubicBezTo>
                        <a:pt x="32" y="6"/>
                        <a:pt x="32" y="7"/>
                        <a:pt x="32" y="7"/>
                      </a:cubicBezTo>
                      <a:close/>
                      <a:moveTo>
                        <a:pt x="32" y="13"/>
                      </a:moveTo>
                      <a:cubicBezTo>
                        <a:pt x="32" y="13"/>
                        <a:pt x="32" y="12"/>
                        <a:pt x="32" y="12"/>
                      </a:cubicBezTo>
                      <a:cubicBezTo>
                        <a:pt x="33" y="12"/>
                        <a:pt x="33" y="13"/>
                        <a:pt x="32" y="13"/>
                      </a:cubicBezTo>
                      <a:close/>
                      <a:moveTo>
                        <a:pt x="32" y="18"/>
                      </a:moveTo>
                      <a:cubicBezTo>
                        <a:pt x="32" y="18"/>
                        <a:pt x="32" y="17"/>
                        <a:pt x="32" y="17"/>
                      </a:cubicBezTo>
                      <a:cubicBezTo>
                        <a:pt x="32" y="18"/>
                        <a:pt x="31" y="18"/>
                        <a:pt x="31" y="18"/>
                      </a:cubicBezTo>
                      <a:cubicBezTo>
                        <a:pt x="31" y="18"/>
                        <a:pt x="31" y="18"/>
                        <a:pt x="31" y="19"/>
                      </a:cubicBezTo>
                      <a:cubicBezTo>
                        <a:pt x="31" y="18"/>
                        <a:pt x="31" y="18"/>
                        <a:pt x="31" y="18"/>
                      </a:cubicBezTo>
                      <a:cubicBezTo>
                        <a:pt x="32" y="16"/>
                        <a:pt x="30" y="15"/>
                        <a:pt x="31" y="14"/>
                      </a:cubicBezTo>
                      <a:cubicBezTo>
                        <a:pt x="31" y="14"/>
                        <a:pt x="32" y="14"/>
                        <a:pt x="32" y="15"/>
                      </a:cubicBezTo>
                      <a:cubicBezTo>
                        <a:pt x="32" y="15"/>
                        <a:pt x="32" y="15"/>
                        <a:pt x="32" y="16"/>
                      </a:cubicBezTo>
                      <a:cubicBezTo>
                        <a:pt x="32" y="16"/>
                        <a:pt x="32" y="16"/>
                        <a:pt x="32" y="17"/>
                      </a:cubicBezTo>
                      <a:cubicBezTo>
                        <a:pt x="32" y="16"/>
                        <a:pt x="33" y="16"/>
                        <a:pt x="33" y="16"/>
                      </a:cubicBezTo>
                      <a:cubicBezTo>
                        <a:pt x="33" y="16"/>
                        <a:pt x="33" y="17"/>
                        <a:pt x="32" y="18"/>
                      </a:cubicBezTo>
                      <a:close/>
                      <a:moveTo>
                        <a:pt x="34" y="17"/>
                      </a:moveTo>
                      <a:cubicBezTo>
                        <a:pt x="33" y="17"/>
                        <a:pt x="34" y="16"/>
                        <a:pt x="34" y="16"/>
                      </a:cubicBezTo>
                      <a:cubicBezTo>
                        <a:pt x="33" y="15"/>
                        <a:pt x="34" y="14"/>
                        <a:pt x="33" y="14"/>
                      </a:cubicBezTo>
                      <a:cubicBezTo>
                        <a:pt x="33" y="13"/>
                        <a:pt x="33" y="12"/>
                        <a:pt x="33" y="12"/>
                      </a:cubicBezTo>
                      <a:cubicBezTo>
                        <a:pt x="33" y="12"/>
                        <a:pt x="34" y="12"/>
                        <a:pt x="34" y="12"/>
                      </a:cubicBezTo>
                      <a:cubicBezTo>
                        <a:pt x="34" y="12"/>
                        <a:pt x="34" y="13"/>
                        <a:pt x="34" y="13"/>
                      </a:cubicBezTo>
                      <a:cubicBezTo>
                        <a:pt x="35" y="14"/>
                        <a:pt x="33" y="17"/>
                        <a:pt x="34" y="17"/>
                      </a:cubicBezTo>
                      <a:close/>
                      <a:moveTo>
                        <a:pt x="35" y="11"/>
                      </a:moveTo>
                      <a:cubicBezTo>
                        <a:pt x="35" y="11"/>
                        <a:pt x="34" y="11"/>
                        <a:pt x="34" y="12"/>
                      </a:cubicBezTo>
                      <a:cubicBezTo>
                        <a:pt x="34" y="11"/>
                        <a:pt x="34" y="11"/>
                        <a:pt x="34" y="11"/>
                      </a:cubicBezTo>
                      <a:cubicBezTo>
                        <a:pt x="34" y="11"/>
                        <a:pt x="34" y="11"/>
                        <a:pt x="34" y="11"/>
                      </a:cubicBezTo>
                      <a:cubicBezTo>
                        <a:pt x="34" y="11"/>
                        <a:pt x="34" y="11"/>
                        <a:pt x="35" y="11"/>
                      </a:cubicBezTo>
                      <a:close/>
                      <a:moveTo>
                        <a:pt x="35" y="16"/>
                      </a:moveTo>
                      <a:cubicBezTo>
                        <a:pt x="34" y="16"/>
                        <a:pt x="34" y="16"/>
                        <a:pt x="34" y="15"/>
                      </a:cubicBezTo>
                      <a:cubicBezTo>
                        <a:pt x="34" y="15"/>
                        <a:pt x="35" y="15"/>
                        <a:pt x="35" y="15"/>
                      </a:cubicBezTo>
                      <a:cubicBezTo>
                        <a:pt x="35" y="15"/>
                        <a:pt x="35" y="16"/>
                        <a:pt x="35" y="16"/>
                      </a:cubicBezTo>
                      <a:cubicBezTo>
                        <a:pt x="35" y="16"/>
                        <a:pt x="35" y="16"/>
                        <a:pt x="35" y="16"/>
                      </a:cubicBezTo>
                      <a:cubicBezTo>
                        <a:pt x="36" y="16"/>
                        <a:pt x="35" y="16"/>
                        <a:pt x="35" y="16"/>
                      </a:cubicBezTo>
                      <a:cubicBezTo>
                        <a:pt x="35" y="17"/>
                        <a:pt x="35" y="17"/>
                        <a:pt x="35" y="17"/>
                      </a:cubicBezTo>
                      <a:cubicBezTo>
                        <a:pt x="35" y="17"/>
                        <a:pt x="35" y="16"/>
                        <a:pt x="35" y="16"/>
                      </a:cubicBezTo>
                      <a:close/>
                      <a:moveTo>
                        <a:pt x="35" y="13"/>
                      </a:moveTo>
                      <a:cubicBezTo>
                        <a:pt x="35" y="14"/>
                        <a:pt x="35" y="14"/>
                        <a:pt x="35" y="14"/>
                      </a:cubicBezTo>
                      <a:cubicBezTo>
                        <a:pt x="34" y="14"/>
                        <a:pt x="34" y="14"/>
                        <a:pt x="34" y="14"/>
                      </a:cubicBezTo>
                      <a:cubicBezTo>
                        <a:pt x="34" y="13"/>
                        <a:pt x="35" y="13"/>
                        <a:pt x="35" y="13"/>
                      </a:cubicBezTo>
                      <a:close/>
                      <a:moveTo>
                        <a:pt x="35" y="13"/>
                      </a:moveTo>
                      <a:cubicBezTo>
                        <a:pt x="35" y="13"/>
                        <a:pt x="35" y="12"/>
                        <a:pt x="35" y="12"/>
                      </a:cubicBezTo>
                      <a:cubicBezTo>
                        <a:pt x="35" y="12"/>
                        <a:pt x="35" y="11"/>
                        <a:pt x="36" y="11"/>
                      </a:cubicBezTo>
                      <a:cubicBezTo>
                        <a:pt x="36" y="12"/>
                        <a:pt x="35" y="12"/>
                        <a:pt x="35" y="13"/>
                      </a:cubicBezTo>
                      <a:close/>
                      <a:moveTo>
                        <a:pt x="35" y="21"/>
                      </a:moveTo>
                      <a:cubicBezTo>
                        <a:pt x="35" y="20"/>
                        <a:pt x="35" y="20"/>
                        <a:pt x="35" y="19"/>
                      </a:cubicBezTo>
                      <a:cubicBezTo>
                        <a:pt x="35" y="20"/>
                        <a:pt x="34" y="20"/>
                        <a:pt x="34" y="20"/>
                      </a:cubicBezTo>
                      <a:cubicBezTo>
                        <a:pt x="34" y="20"/>
                        <a:pt x="34" y="20"/>
                        <a:pt x="34" y="19"/>
                      </a:cubicBezTo>
                      <a:cubicBezTo>
                        <a:pt x="34" y="19"/>
                        <a:pt x="34" y="18"/>
                        <a:pt x="34" y="18"/>
                      </a:cubicBezTo>
                      <a:cubicBezTo>
                        <a:pt x="35" y="18"/>
                        <a:pt x="35" y="19"/>
                        <a:pt x="35" y="19"/>
                      </a:cubicBezTo>
                      <a:cubicBezTo>
                        <a:pt x="35" y="19"/>
                        <a:pt x="35" y="18"/>
                        <a:pt x="35" y="18"/>
                      </a:cubicBezTo>
                      <a:cubicBezTo>
                        <a:pt x="35" y="19"/>
                        <a:pt x="37" y="21"/>
                        <a:pt x="35" y="21"/>
                      </a:cubicBezTo>
                      <a:close/>
                      <a:moveTo>
                        <a:pt x="35" y="24"/>
                      </a:moveTo>
                      <a:cubicBezTo>
                        <a:pt x="35" y="24"/>
                        <a:pt x="35" y="24"/>
                        <a:pt x="34" y="24"/>
                      </a:cubicBezTo>
                      <a:cubicBezTo>
                        <a:pt x="34" y="24"/>
                        <a:pt x="35" y="23"/>
                        <a:pt x="35" y="24"/>
                      </a:cubicBezTo>
                      <a:close/>
                      <a:moveTo>
                        <a:pt x="36" y="32"/>
                      </a:moveTo>
                      <a:cubicBezTo>
                        <a:pt x="36" y="32"/>
                        <a:pt x="36" y="33"/>
                        <a:pt x="35" y="33"/>
                      </a:cubicBezTo>
                      <a:cubicBezTo>
                        <a:pt x="35" y="32"/>
                        <a:pt x="35" y="32"/>
                        <a:pt x="36" y="32"/>
                      </a:cubicBezTo>
                      <a:close/>
                      <a:moveTo>
                        <a:pt x="35" y="26"/>
                      </a:moveTo>
                      <a:cubicBezTo>
                        <a:pt x="35" y="26"/>
                        <a:pt x="35" y="26"/>
                        <a:pt x="35" y="26"/>
                      </a:cubicBezTo>
                      <a:cubicBezTo>
                        <a:pt x="35" y="26"/>
                        <a:pt x="35" y="27"/>
                        <a:pt x="35" y="27"/>
                      </a:cubicBezTo>
                      <a:cubicBezTo>
                        <a:pt x="35" y="27"/>
                        <a:pt x="35" y="27"/>
                        <a:pt x="35" y="26"/>
                      </a:cubicBezTo>
                      <a:close/>
                      <a:moveTo>
                        <a:pt x="33" y="30"/>
                      </a:moveTo>
                      <a:cubicBezTo>
                        <a:pt x="33" y="30"/>
                        <a:pt x="33" y="30"/>
                        <a:pt x="33" y="30"/>
                      </a:cubicBezTo>
                      <a:cubicBezTo>
                        <a:pt x="33" y="30"/>
                        <a:pt x="33" y="30"/>
                        <a:pt x="33" y="30"/>
                      </a:cubicBezTo>
                      <a:cubicBezTo>
                        <a:pt x="34" y="28"/>
                        <a:pt x="35" y="30"/>
                        <a:pt x="34" y="31"/>
                      </a:cubicBezTo>
                      <a:cubicBezTo>
                        <a:pt x="34" y="31"/>
                        <a:pt x="34" y="31"/>
                        <a:pt x="34" y="31"/>
                      </a:cubicBezTo>
                      <a:cubicBezTo>
                        <a:pt x="34" y="31"/>
                        <a:pt x="34" y="31"/>
                        <a:pt x="33" y="31"/>
                      </a:cubicBezTo>
                      <a:cubicBezTo>
                        <a:pt x="34" y="31"/>
                        <a:pt x="34" y="30"/>
                        <a:pt x="34" y="30"/>
                      </a:cubicBezTo>
                      <a:cubicBezTo>
                        <a:pt x="34" y="30"/>
                        <a:pt x="34" y="30"/>
                        <a:pt x="33" y="30"/>
                      </a:cubicBezTo>
                      <a:cubicBezTo>
                        <a:pt x="33" y="30"/>
                        <a:pt x="33" y="30"/>
                        <a:pt x="33" y="30"/>
                      </a:cubicBezTo>
                      <a:close/>
                      <a:moveTo>
                        <a:pt x="34" y="23"/>
                      </a:moveTo>
                      <a:cubicBezTo>
                        <a:pt x="34" y="23"/>
                        <a:pt x="34" y="24"/>
                        <a:pt x="34" y="24"/>
                      </a:cubicBezTo>
                      <a:cubicBezTo>
                        <a:pt x="33" y="24"/>
                        <a:pt x="34" y="23"/>
                        <a:pt x="34" y="23"/>
                      </a:cubicBezTo>
                      <a:close/>
                      <a:moveTo>
                        <a:pt x="34" y="24"/>
                      </a:moveTo>
                      <a:cubicBezTo>
                        <a:pt x="34" y="24"/>
                        <a:pt x="34" y="24"/>
                        <a:pt x="34" y="25"/>
                      </a:cubicBezTo>
                      <a:cubicBezTo>
                        <a:pt x="34" y="25"/>
                        <a:pt x="34" y="25"/>
                        <a:pt x="33" y="25"/>
                      </a:cubicBezTo>
                      <a:cubicBezTo>
                        <a:pt x="33" y="24"/>
                        <a:pt x="34" y="24"/>
                        <a:pt x="34" y="24"/>
                      </a:cubicBezTo>
                      <a:close/>
                      <a:moveTo>
                        <a:pt x="32" y="24"/>
                      </a:moveTo>
                      <a:cubicBezTo>
                        <a:pt x="33" y="24"/>
                        <a:pt x="33" y="24"/>
                        <a:pt x="33" y="24"/>
                      </a:cubicBezTo>
                      <a:cubicBezTo>
                        <a:pt x="33" y="24"/>
                        <a:pt x="32" y="25"/>
                        <a:pt x="32" y="24"/>
                      </a:cubicBezTo>
                      <a:close/>
                      <a:moveTo>
                        <a:pt x="33" y="31"/>
                      </a:moveTo>
                      <a:cubicBezTo>
                        <a:pt x="33" y="31"/>
                        <a:pt x="33" y="31"/>
                        <a:pt x="33" y="32"/>
                      </a:cubicBezTo>
                      <a:cubicBezTo>
                        <a:pt x="32" y="32"/>
                        <a:pt x="32" y="31"/>
                        <a:pt x="33" y="31"/>
                      </a:cubicBezTo>
                      <a:close/>
                      <a:moveTo>
                        <a:pt x="32" y="29"/>
                      </a:moveTo>
                      <a:cubicBezTo>
                        <a:pt x="32" y="29"/>
                        <a:pt x="32" y="29"/>
                        <a:pt x="32" y="29"/>
                      </a:cubicBezTo>
                      <a:cubicBezTo>
                        <a:pt x="32" y="29"/>
                        <a:pt x="31" y="29"/>
                        <a:pt x="32" y="29"/>
                      </a:cubicBezTo>
                      <a:close/>
                      <a:moveTo>
                        <a:pt x="31" y="24"/>
                      </a:moveTo>
                      <a:cubicBezTo>
                        <a:pt x="31" y="23"/>
                        <a:pt x="31" y="23"/>
                        <a:pt x="31" y="23"/>
                      </a:cubicBezTo>
                      <a:cubicBezTo>
                        <a:pt x="31" y="23"/>
                        <a:pt x="32" y="23"/>
                        <a:pt x="32" y="23"/>
                      </a:cubicBezTo>
                      <a:cubicBezTo>
                        <a:pt x="32" y="23"/>
                        <a:pt x="32" y="23"/>
                        <a:pt x="32" y="22"/>
                      </a:cubicBezTo>
                      <a:cubicBezTo>
                        <a:pt x="32" y="21"/>
                        <a:pt x="32" y="20"/>
                        <a:pt x="33" y="19"/>
                      </a:cubicBezTo>
                      <a:cubicBezTo>
                        <a:pt x="33" y="19"/>
                        <a:pt x="34" y="19"/>
                        <a:pt x="33" y="20"/>
                      </a:cubicBezTo>
                      <a:cubicBezTo>
                        <a:pt x="33" y="20"/>
                        <a:pt x="33" y="19"/>
                        <a:pt x="33" y="20"/>
                      </a:cubicBezTo>
                      <a:cubicBezTo>
                        <a:pt x="33" y="20"/>
                        <a:pt x="33" y="21"/>
                        <a:pt x="32" y="22"/>
                      </a:cubicBezTo>
                      <a:cubicBezTo>
                        <a:pt x="33" y="22"/>
                        <a:pt x="33" y="22"/>
                        <a:pt x="33" y="22"/>
                      </a:cubicBezTo>
                      <a:cubicBezTo>
                        <a:pt x="33" y="22"/>
                        <a:pt x="33" y="22"/>
                        <a:pt x="33" y="22"/>
                      </a:cubicBezTo>
                      <a:cubicBezTo>
                        <a:pt x="33" y="21"/>
                        <a:pt x="33" y="22"/>
                        <a:pt x="33" y="21"/>
                      </a:cubicBezTo>
                      <a:cubicBezTo>
                        <a:pt x="33" y="21"/>
                        <a:pt x="33" y="21"/>
                        <a:pt x="33" y="21"/>
                      </a:cubicBezTo>
                      <a:cubicBezTo>
                        <a:pt x="33" y="21"/>
                        <a:pt x="34" y="21"/>
                        <a:pt x="34" y="21"/>
                      </a:cubicBezTo>
                      <a:cubicBezTo>
                        <a:pt x="34" y="21"/>
                        <a:pt x="34" y="21"/>
                        <a:pt x="34" y="22"/>
                      </a:cubicBezTo>
                      <a:cubicBezTo>
                        <a:pt x="35" y="22"/>
                        <a:pt x="35" y="21"/>
                        <a:pt x="35" y="22"/>
                      </a:cubicBezTo>
                      <a:cubicBezTo>
                        <a:pt x="35" y="22"/>
                        <a:pt x="34" y="22"/>
                        <a:pt x="34" y="23"/>
                      </a:cubicBezTo>
                      <a:cubicBezTo>
                        <a:pt x="34" y="22"/>
                        <a:pt x="34" y="22"/>
                        <a:pt x="34" y="22"/>
                      </a:cubicBezTo>
                      <a:cubicBezTo>
                        <a:pt x="33" y="23"/>
                        <a:pt x="32" y="23"/>
                        <a:pt x="32" y="24"/>
                      </a:cubicBezTo>
                      <a:cubicBezTo>
                        <a:pt x="32" y="24"/>
                        <a:pt x="32" y="23"/>
                        <a:pt x="31" y="24"/>
                      </a:cubicBezTo>
                      <a:close/>
                      <a:moveTo>
                        <a:pt x="31" y="27"/>
                      </a:moveTo>
                      <a:cubicBezTo>
                        <a:pt x="31" y="28"/>
                        <a:pt x="31" y="28"/>
                        <a:pt x="31" y="28"/>
                      </a:cubicBezTo>
                      <a:cubicBezTo>
                        <a:pt x="31" y="28"/>
                        <a:pt x="31" y="27"/>
                        <a:pt x="31" y="27"/>
                      </a:cubicBezTo>
                      <a:close/>
                      <a:moveTo>
                        <a:pt x="31" y="26"/>
                      </a:moveTo>
                      <a:cubicBezTo>
                        <a:pt x="31" y="26"/>
                        <a:pt x="31" y="26"/>
                        <a:pt x="31" y="25"/>
                      </a:cubicBezTo>
                      <a:cubicBezTo>
                        <a:pt x="31" y="25"/>
                        <a:pt x="31" y="25"/>
                        <a:pt x="31" y="25"/>
                      </a:cubicBezTo>
                      <a:cubicBezTo>
                        <a:pt x="31" y="25"/>
                        <a:pt x="31" y="25"/>
                        <a:pt x="31" y="26"/>
                      </a:cubicBezTo>
                      <a:close/>
                      <a:moveTo>
                        <a:pt x="30" y="21"/>
                      </a:moveTo>
                      <a:cubicBezTo>
                        <a:pt x="31" y="21"/>
                        <a:pt x="31" y="21"/>
                        <a:pt x="31" y="20"/>
                      </a:cubicBezTo>
                      <a:cubicBezTo>
                        <a:pt x="31" y="21"/>
                        <a:pt x="31" y="21"/>
                        <a:pt x="31" y="21"/>
                      </a:cubicBezTo>
                      <a:cubicBezTo>
                        <a:pt x="31" y="22"/>
                        <a:pt x="32" y="22"/>
                        <a:pt x="32" y="22"/>
                      </a:cubicBezTo>
                      <a:cubicBezTo>
                        <a:pt x="31" y="22"/>
                        <a:pt x="31" y="22"/>
                        <a:pt x="31" y="22"/>
                      </a:cubicBezTo>
                      <a:cubicBezTo>
                        <a:pt x="31" y="22"/>
                        <a:pt x="31" y="21"/>
                        <a:pt x="30" y="21"/>
                      </a:cubicBezTo>
                      <a:close/>
                      <a:moveTo>
                        <a:pt x="30" y="17"/>
                      </a:moveTo>
                      <a:cubicBezTo>
                        <a:pt x="30" y="16"/>
                        <a:pt x="30" y="16"/>
                        <a:pt x="30" y="16"/>
                      </a:cubicBezTo>
                      <a:cubicBezTo>
                        <a:pt x="30" y="16"/>
                        <a:pt x="30" y="15"/>
                        <a:pt x="31" y="15"/>
                      </a:cubicBezTo>
                      <a:cubicBezTo>
                        <a:pt x="31" y="16"/>
                        <a:pt x="31" y="16"/>
                        <a:pt x="31" y="17"/>
                      </a:cubicBezTo>
                      <a:cubicBezTo>
                        <a:pt x="30" y="17"/>
                        <a:pt x="30" y="17"/>
                        <a:pt x="30" y="17"/>
                      </a:cubicBezTo>
                      <a:close/>
                      <a:moveTo>
                        <a:pt x="30" y="26"/>
                      </a:moveTo>
                      <a:cubicBezTo>
                        <a:pt x="29" y="26"/>
                        <a:pt x="29" y="26"/>
                        <a:pt x="29" y="25"/>
                      </a:cubicBezTo>
                      <a:cubicBezTo>
                        <a:pt x="29" y="25"/>
                        <a:pt x="30" y="25"/>
                        <a:pt x="30" y="26"/>
                      </a:cubicBezTo>
                      <a:close/>
                      <a:moveTo>
                        <a:pt x="30" y="27"/>
                      </a:moveTo>
                      <a:cubicBezTo>
                        <a:pt x="30" y="28"/>
                        <a:pt x="30" y="28"/>
                        <a:pt x="29" y="28"/>
                      </a:cubicBezTo>
                      <a:cubicBezTo>
                        <a:pt x="29" y="28"/>
                        <a:pt x="29" y="27"/>
                        <a:pt x="30" y="27"/>
                      </a:cubicBezTo>
                      <a:close/>
                      <a:moveTo>
                        <a:pt x="29" y="30"/>
                      </a:moveTo>
                      <a:cubicBezTo>
                        <a:pt x="29" y="30"/>
                        <a:pt x="29" y="30"/>
                        <a:pt x="30" y="30"/>
                      </a:cubicBezTo>
                      <a:cubicBezTo>
                        <a:pt x="30" y="31"/>
                        <a:pt x="30" y="31"/>
                        <a:pt x="30" y="31"/>
                      </a:cubicBezTo>
                      <a:cubicBezTo>
                        <a:pt x="29" y="31"/>
                        <a:pt x="29" y="31"/>
                        <a:pt x="29" y="30"/>
                      </a:cubicBezTo>
                      <a:close/>
                      <a:moveTo>
                        <a:pt x="29" y="6"/>
                      </a:moveTo>
                      <a:cubicBezTo>
                        <a:pt x="29" y="5"/>
                        <a:pt x="29" y="5"/>
                        <a:pt x="30" y="5"/>
                      </a:cubicBezTo>
                      <a:cubicBezTo>
                        <a:pt x="30" y="6"/>
                        <a:pt x="29" y="6"/>
                        <a:pt x="29" y="6"/>
                      </a:cubicBezTo>
                      <a:close/>
                      <a:moveTo>
                        <a:pt x="29" y="9"/>
                      </a:moveTo>
                      <a:cubicBezTo>
                        <a:pt x="29" y="9"/>
                        <a:pt x="29" y="10"/>
                        <a:pt x="29" y="10"/>
                      </a:cubicBezTo>
                      <a:cubicBezTo>
                        <a:pt x="29" y="10"/>
                        <a:pt x="29" y="10"/>
                        <a:pt x="29" y="9"/>
                      </a:cubicBezTo>
                      <a:close/>
                      <a:moveTo>
                        <a:pt x="29" y="39"/>
                      </a:moveTo>
                      <a:cubicBezTo>
                        <a:pt x="29" y="39"/>
                        <a:pt x="29" y="39"/>
                        <a:pt x="29" y="39"/>
                      </a:cubicBezTo>
                      <a:cubicBezTo>
                        <a:pt x="29" y="40"/>
                        <a:pt x="29" y="40"/>
                        <a:pt x="29" y="39"/>
                      </a:cubicBezTo>
                      <a:close/>
                      <a:moveTo>
                        <a:pt x="18" y="45"/>
                      </a:moveTo>
                      <a:cubicBezTo>
                        <a:pt x="18" y="45"/>
                        <a:pt x="18" y="45"/>
                        <a:pt x="18" y="44"/>
                      </a:cubicBezTo>
                      <a:cubicBezTo>
                        <a:pt x="18" y="44"/>
                        <a:pt x="18" y="44"/>
                        <a:pt x="18" y="44"/>
                      </a:cubicBezTo>
                      <a:cubicBezTo>
                        <a:pt x="18" y="44"/>
                        <a:pt x="18" y="44"/>
                        <a:pt x="18" y="44"/>
                      </a:cubicBezTo>
                      <a:cubicBezTo>
                        <a:pt x="18" y="45"/>
                        <a:pt x="18" y="45"/>
                        <a:pt x="18" y="45"/>
                      </a:cubicBezTo>
                      <a:close/>
                      <a:moveTo>
                        <a:pt x="23" y="42"/>
                      </a:moveTo>
                      <a:cubicBezTo>
                        <a:pt x="23" y="42"/>
                        <a:pt x="23" y="43"/>
                        <a:pt x="23" y="43"/>
                      </a:cubicBezTo>
                      <a:cubicBezTo>
                        <a:pt x="22" y="43"/>
                        <a:pt x="22" y="43"/>
                        <a:pt x="22" y="43"/>
                      </a:cubicBezTo>
                      <a:cubicBezTo>
                        <a:pt x="22" y="43"/>
                        <a:pt x="22" y="42"/>
                        <a:pt x="23" y="42"/>
                      </a:cubicBezTo>
                      <a:close/>
                      <a:moveTo>
                        <a:pt x="21" y="39"/>
                      </a:moveTo>
                      <a:cubicBezTo>
                        <a:pt x="20" y="39"/>
                        <a:pt x="20" y="39"/>
                        <a:pt x="20" y="39"/>
                      </a:cubicBezTo>
                      <a:cubicBezTo>
                        <a:pt x="21" y="38"/>
                        <a:pt x="20" y="38"/>
                        <a:pt x="21" y="37"/>
                      </a:cubicBezTo>
                      <a:cubicBezTo>
                        <a:pt x="21" y="38"/>
                        <a:pt x="21" y="38"/>
                        <a:pt x="21" y="39"/>
                      </a:cubicBezTo>
                      <a:close/>
                      <a:moveTo>
                        <a:pt x="21" y="36"/>
                      </a:moveTo>
                      <a:cubicBezTo>
                        <a:pt x="22" y="36"/>
                        <a:pt x="22" y="36"/>
                        <a:pt x="21" y="36"/>
                      </a:cubicBezTo>
                      <a:cubicBezTo>
                        <a:pt x="21" y="36"/>
                        <a:pt x="21" y="36"/>
                        <a:pt x="21" y="36"/>
                      </a:cubicBezTo>
                      <a:close/>
                      <a:moveTo>
                        <a:pt x="22" y="29"/>
                      </a:moveTo>
                      <a:cubicBezTo>
                        <a:pt x="22" y="29"/>
                        <a:pt x="21" y="29"/>
                        <a:pt x="21" y="30"/>
                      </a:cubicBezTo>
                      <a:cubicBezTo>
                        <a:pt x="21" y="29"/>
                        <a:pt x="21" y="29"/>
                        <a:pt x="21" y="29"/>
                      </a:cubicBezTo>
                      <a:cubicBezTo>
                        <a:pt x="21" y="29"/>
                        <a:pt x="21" y="29"/>
                        <a:pt x="22" y="29"/>
                      </a:cubicBezTo>
                      <a:close/>
                      <a:moveTo>
                        <a:pt x="22" y="34"/>
                      </a:moveTo>
                      <a:cubicBezTo>
                        <a:pt x="22" y="34"/>
                        <a:pt x="21" y="34"/>
                        <a:pt x="21" y="33"/>
                      </a:cubicBezTo>
                      <a:cubicBezTo>
                        <a:pt x="22" y="33"/>
                        <a:pt x="22" y="33"/>
                        <a:pt x="22" y="33"/>
                      </a:cubicBezTo>
                      <a:cubicBezTo>
                        <a:pt x="22" y="33"/>
                        <a:pt x="22" y="34"/>
                        <a:pt x="22" y="34"/>
                      </a:cubicBezTo>
                      <a:close/>
                      <a:moveTo>
                        <a:pt x="23" y="31"/>
                      </a:moveTo>
                      <a:cubicBezTo>
                        <a:pt x="22" y="30"/>
                        <a:pt x="22" y="31"/>
                        <a:pt x="22" y="30"/>
                      </a:cubicBezTo>
                      <a:cubicBezTo>
                        <a:pt x="22" y="30"/>
                        <a:pt x="22" y="30"/>
                        <a:pt x="23" y="30"/>
                      </a:cubicBezTo>
                      <a:cubicBezTo>
                        <a:pt x="23" y="30"/>
                        <a:pt x="23" y="30"/>
                        <a:pt x="23" y="31"/>
                      </a:cubicBezTo>
                      <a:close/>
                      <a:moveTo>
                        <a:pt x="23" y="33"/>
                      </a:moveTo>
                      <a:cubicBezTo>
                        <a:pt x="23" y="33"/>
                        <a:pt x="23" y="34"/>
                        <a:pt x="22" y="34"/>
                      </a:cubicBezTo>
                      <a:cubicBezTo>
                        <a:pt x="22" y="33"/>
                        <a:pt x="23" y="33"/>
                        <a:pt x="23" y="33"/>
                      </a:cubicBezTo>
                      <a:close/>
                      <a:moveTo>
                        <a:pt x="23" y="36"/>
                      </a:moveTo>
                      <a:cubicBezTo>
                        <a:pt x="23" y="36"/>
                        <a:pt x="23" y="36"/>
                        <a:pt x="23" y="36"/>
                      </a:cubicBezTo>
                      <a:cubicBezTo>
                        <a:pt x="23" y="36"/>
                        <a:pt x="23" y="35"/>
                        <a:pt x="23" y="36"/>
                      </a:cubicBezTo>
                      <a:close/>
                      <a:moveTo>
                        <a:pt x="24" y="38"/>
                      </a:moveTo>
                      <a:cubicBezTo>
                        <a:pt x="23" y="38"/>
                        <a:pt x="23" y="39"/>
                        <a:pt x="23" y="39"/>
                      </a:cubicBezTo>
                      <a:cubicBezTo>
                        <a:pt x="23" y="38"/>
                        <a:pt x="23" y="38"/>
                        <a:pt x="23" y="38"/>
                      </a:cubicBezTo>
                      <a:cubicBezTo>
                        <a:pt x="22" y="38"/>
                        <a:pt x="22" y="38"/>
                        <a:pt x="22" y="38"/>
                      </a:cubicBezTo>
                      <a:cubicBezTo>
                        <a:pt x="22" y="38"/>
                        <a:pt x="22" y="38"/>
                        <a:pt x="22" y="38"/>
                      </a:cubicBezTo>
                      <a:cubicBezTo>
                        <a:pt x="23" y="38"/>
                        <a:pt x="23" y="37"/>
                        <a:pt x="23" y="37"/>
                      </a:cubicBezTo>
                      <a:cubicBezTo>
                        <a:pt x="23" y="37"/>
                        <a:pt x="23" y="37"/>
                        <a:pt x="24" y="38"/>
                      </a:cubicBezTo>
                      <a:close/>
                      <a:moveTo>
                        <a:pt x="25" y="11"/>
                      </a:moveTo>
                      <a:cubicBezTo>
                        <a:pt x="25" y="11"/>
                        <a:pt x="25" y="11"/>
                        <a:pt x="24" y="11"/>
                      </a:cubicBezTo>
                      <a:cubicBezTo>
                        <a:pt x="24" y="11"/>
                        <a:pt x="24" y="11"/>
                        <a:pt x="24" y="11"/>
                      </a:cubicBezTo>
                      <a:cubicBezTo>
                        <a:pt x="25" y="10"/>
                        <a:pt x="25" y="11"/>
                        <a:pt x="25" y="11"/>
                      </a:cubicBezTo>
                      <a:close/>
                      <a:moveTo>
                        <a:pt x="26" y="13"/>
                      </a:moveTo>
                      <a:cubicBezTo>
                        <a:pt x="26" y="13"/>
                        <a:pt x="26" y="13"/>
                        <a:pt x="26" y="14"/>
                      </a:cubicBezTo>
                      <a:cubicBezTo>
                        <a:pt x="25" y="13"/>
                        <a:pt x="25" y="14"/>
                        <a:pt x="25" y="13"/>
                      </a:cubicBezTo>
                      <a:cubicBezTo>
                        <a:pt x="25" y="13"/>
                        <a:pt x="25" y="12"/>
                        <a:pt x="25" y="12"/>
                      </a:cubicBezTo>
                      <a:cubicBezTo>
                        <a:pt x="25" y="13"/>
                        <a:pt x="26" y="12"/>
                        <a:pt x="26" y="13"/>
                      </a:cubicBezTo>
                      <a:close/>
                      <a:moveTo>
                        <a:pt x="25" y="11"/>
                      </a:moveTo>
                      <a:cubicBezTo>
                        <a:pt x="25" y="11"/>
                        <a:pt x="26" y="11"/>
                        <a:pt x="26" y="11"/>
                      </a:cubicBezTo>
                      <a:cubicBezTo>
                        <a:pt x="26" y="11"/>
                        <a:pt x="26" y="11"/>
                        <a:pt x="26" y="12"/>
                      </a:cubicBezTo>
                      <a:cubicBezTo>
                        <a:pt x="26" y="11"/>
                        <a:pt x="26" y="11"/>
                        <a:pt x="25" y="11"/>
                      </a:cubicBezTo>
                      <a:close/>
                      <a:moveTo>
                        <a:pt x="25" y="17"/>
                      </a:moveTo>
                      <a:cubicBezTo>
                        <a:pt x="25" y="17"/>
                        <a:pt x="25" y="17"/>
                        <a:pt x="25" y="17"/>
                      </a:cubicBezTo>
                      <a:cubicBezTo>
                        <a:pt x="25" y="17"/>
                        <a:pt x="25" y="16"/>
                        <a:pt x="26" y="16"/>
                      </a:cubicBezTo>
                      <a:cubicBezTo>
                        <a:pt x="26" y="16"/>
                        <a:pt x="26" y="16"/>
                        <a:pt x="26" y="16"/>
                      </a:cubicBezTo>
                      <a:cubicBezTo>
                        <a:pt x="25" y="16"/>
                        <a:pt x="25" y="16"/>
                        <a:pt x="25" y="17"/>
                      </a:cubicBezTo>
                      <a:close/>
                      <a:moveTo>
                        <a:pt x="25" y="27"/>
                      </a:moveTo>
                      <a:cubicBezTo>
                        <a:pt x="25" y="26"/>
                        <a:pt x="26" y="27"/>
                        <a:pt x="25" y="27"/>
                      </a:cubicBezTo>
                      <a:close/>
                      <a:moveTo>
                        <a:pt x="26" y="32"/>
                      </a:moveTo>
                      <a:cubicBezTo>
                        <a:pt x="26" y="32"/>
                        <a:pt x="26" y="32"/>
                        <a:pt x="25" y="32"/>
                      </a:cubicBezTo>
                      <a:cubicBezTo>
                        <a:pt x="25" y="31"/>
                        <a:pt x="26" y="31"/>
                        <a:pt x="26" y="31"/>
                      </a:cubicBezTo>
                      <a:cubicBezTo>
                        <a:pt x="26" y="30"/>
                        <a:pt x="26" y="31"/>
                        <a:pt x="26" y="30"/>
                      </a:cubicBezTo>
                      <a:cubicBezTo>
                        <a:pt x="26" y="30"/>
                        <a:pt x="26" y="31"/>
                        <a:pt x="26" y="32"/>
                      </a:cubicBezTo>
                      <a:close/>
                      <a:moveTo>
                        <a:pt x="26" y="35"/>
                      </a:moveTo>
                      <a:cubicBezTo>
                        <a:pt x="25" y="35"/>
                        <a:pt x="25" y="35"/>
                        <a:pt x="25" y="35"/>
                      </a:cubicBezTo>
                      <a:cubicBezTo>
                        <a:pt x="25" y="34"/>
                        <a:pt x="26" y="34"/>
                        <a:pt x="26" y="35"/>
                      </a:cubicBezTo>
                      <a:close/>
                      <a:moveTo>
                        <a:pt x="24" y="32"/>
                      </a:moveTo>
                      <a:cubicBezTo>
                        <a:pt x="24" y="32"/>
                        <a:pt x="24" y="32"/>
                        <a:pt x="24" y="32"/>
                      </a:cubicBezTo>
                      <a:cubicBezTo>
                        <a:pt x="24" y="32"/>
                        <a:pt x="24" y="31"/>
                        <a:pt x="25" y="31"/>
                      </a:cubicBezTo>
                      <a:cubicBezTo>
                        <a:pt x="24" y="32"/>
                        <a:pt x="25" y="32"/>
                        <a:pt x="25" y="32"/>
                      </a:cubicBezTo>
                      <a:cubicBezTo>
                        <a:pt x="25" y="32"/>
                        <a:pt x="25" y="32"/>
                        <a:pt x="24" y="32"/>
                      </a:cubicBezTo>
                      <a:close/>
                      <a:moveTo>
                        <a:pt x="24" y="12"/>
                      </a:moveTo>
                      <a:cubicBezTo>
                        <a:pt x="24" y="12"/>
                        <a:pt x="24" y="12"/>
                        <a:pt x="25" y="12"/>
                      </a:cubicBezTo>
                      <a:cubicBezTo>
                        <a:pt x="25" y="12"/>
                        <a:pt x="24" y="13"/>
                        <a:pt x="24" y="12"/>
                      </a:cubicBezTo>
                      <a:close/>
                      <a:moveTo>
                        <a:pt x="25" y="7"/>
                      </a:moveTo>
                      <a:cubicBezTo>
                        <a:pt x="26" y="7"/>
                        <a:pt x="25" y="8"/>
                        <a:pt x="26" y="9"/>
                      </a:cubicBezTo>
                      <a:cubicBezTo>
                        <a:pt x="25" y="9"/>
                        <a:pt x="25" y="9"/>
                        <a:pt x="25" y="9"/>
                      </a:cubicBezTo>
                      <a:cubicBezTo>
                        <a:pt x="25" y="9"/>
                        <a:pt x="25" y="7"/>
                        <a:pt x="25" y="7"/>
                      </a:cubicBezTo>
                      <a:close/>
                      <a:moveTo>
                        <a:pt x="26" y="5"/>
                      </a:moveTo>
                      <a:cubicBezTo>
                        <a:pt x="26" y="6"/>
                        <a:pt x="26" y="6"/>
                        <a:pt x="25" y="6"/>
                      </a:cubicBezTo>
                      <a:cubicBezTo>
                        <a:pt x="25" y="6"/>
                        <a:pt x="25" y="5"/>
                        <a:pt x="25" y="4"/>
                      </a:cubicBezTo>
                      <a:cubicBezTo>
                        <a:pt x="26" y="4"/>
                        <a:pt x="26" y="5"/>
                        <a:pt x="26" y="5"/>
                      </a:cubicBezTo>
                      <a:close/>
                      <a:moveTo>
                        <a:pt x="26" y="10"/>
                      </a:moveTo>
                      <a:cubicBezTo>
                        <a:pt x="26" y="10"/>
                        <a:pt x="26" y="10"/>
                        <a:pt x="25" y="10"/>
                      </a:cubicBezTo>
                      <a:cubicBezTo>
                        <a:pt x="25" y="10"/>
                        <a:pt x="25" y="9"/>
                        <a:pt x="26" y="9"/>
                      </a:cubicBezTo>
                      <a:cubicBezTo>
                        <a:pt x="26" y="9"/>
                        <a:pt x="26" y="9"/>
                        <a:pt x="26" y="10"/>
                      </a:cubicBezTo>
                      <a:close/>
                      <a:moveTo>
                        <a:pt x="27" y="5"/>
                      </a:moveTo>
                      <a:cubicBezTo>
                        <a:pt x="27" y="6"/>
                        <a:pt x="28" y="6"/>
                        <a:pt x="27" y="7"/>
                      </a:cubicBezTo>
                      <a:cubicBezTo>
                        <a:pt x="27" y="7"/>
                        <a:pt x="27" y="7"/>
                        <a:pt x="27" y="7"/>
                      </a:cubicBezTo>
                      <a:cubicBezTo>
                        <a:pt x="27" y="7"/>
                        <a:pt x="27" y="7"/>
                        <a:pt x="27" y="7"/>
                      </a:cubicBezTo>
                      <a:cubicBezTo>
                        <a:pt x="27" y="7"/>
                        <a:pt x="26" y="8"/>
                        <a:pt x="26" y="8"/>
                      </a:cubicBezTo>
                      <a:cubicBezTo>
                        <a:pt x="26" y="7"/>
                        <a:pt x="26" y="5"/>
                        <a:pt x="27" y="5"/>
                      </a:cubicBezTo>
                      <a:close/>
                      <a:moveTo>
                        <a:pt x="27" y="30"/>
                      </a:moveTo>
                      <a:cubicBezTo>
                        <a:pt x="27" y="30"/>
                        <a:pt x="27" y="30"/>
                        <a:pt x="27" y="30"/>
                      </a:cubicBezTo>
                      <a:cubicBezTo>
                        <a:pt x="27" y="30"/>
                        <a:pt x="26" y="30"/>
                        <a:pt x="26" y="30"/>
                      </a:cubicBezTo>
                      <a:cubicBezTo>
                        <a:pt x="27" y="30"/>
                        <a:pt x="27" y="30"/>
                        <a:pt x="27" y="30"/>
                      </a:cubicBezTo>
                      <a:close/>
                      <a:moveTo>
                        <a:pt x="27" y="29"/>
                      </a:moveTo>
                      <a:cubicBezTo>
                        <a:pt x="27" y="29"/>
                        <a:pt x="27" y="28"/>
                        <a:pt x="27" y="28"/>
                      </a:cubicBezTo>
                      <a:cubicBezTo>
                        <a:pt x="27" y="28"/>
                        <a:pt x="27" y="29"/>
                        <a:pt x="27" y="29"/>
                      </a:cubicBezTo>
                      <a:cubicBezTo>
                        <a:pt x="27" y="29"/>
                        <a:pt x="27" y="29"/>
                        <a:pt x="27" y="29"/>
                      </a:cubicBezTo>
                      <a:close/>
                      <a:moveTo>
                        <a:pt x="27" y="5"/>
                      </a:moveTo>
                      <a:cubicBezTo>
                        <a:pt x="27" y="4"/>
                        <a:pt x="28" y="5"/>
                        <a:pt x="28" y="5"/>
                      </a:cubicBezTo>
                      <a:cubicBezTo>
                        <a:pt x="28" y="5"/>
                        <a:pt x="27" y="5"/>
                        <a:pt x="27" y="5"/>
                      </a:cubicBezTo>
                      <a:close/>
                      <a:moveTo>
                        <a:pt x="27" y="36"/>
                      </a:moveTo>
                      <a:cubicBezTo>
                        <a:pt x="28" y="35"/>
                        <a:pt x="28" y="35"/>
                        <a:pt x="28" y="35"/>
                      </a:cubicBezTo>
                      <a:cubicBezTo>
                        <a:pt x="28" y="35"/>
                        <a:pt x="28" y="36"/>
                        <a:pt x="27" y="36"/>
                      </a:cubicBezTo>
                      <a:cubicBezTo>
                        <a:pt x="27" y="36"/>
                        <a:pt x="28" y="36"/>
                        <a:pt x="27" y="36"/>
                      </a:cubicBezTo>
                      <a:close/>
                      <a:moveTo>
                        <a:pt x="26" y="36"/>
                      </a:moveTo>
                      <a:cubicBezTo>
                        <a:pt x="26" y="37"/>
                        <a:pt x="26" y="35"/>
                        <a:pt x="26" y="34"/>
                      </a:cubicBezTo>
                      <a:cubicBezTo>
                        <a:pt x="26" y="34"/>
                        <a:pt x="27" y="34"/>
                        <a:pt x="27" y="34"/>
                      </a:cubicBezTo>
                      <a:cubicBezTo>
                        <a:pt x="27" y="34"/>
                        <a:pt x="27" y="34"/>
                        <a:pt x="28" y="34"/>
                      </a:cubicBezTo>
                      <a:cubicBezTo>
                        <a:pt x="28" y="34"/>
                        <a:pt x="27" y="34"/>
                        <a:pt x="27" y="35"/>
                      </a:cubicBezTo>
                      <a:cubicBezTo>
                        <a:pt x="27" y="35"/>
                        <a:pt x="27" y="36"/>
                        <a:pt x="26" y="36"/>
                      </a:cubicBezTo>
                      <a:cubicBezTo>
                        <a:pt x="26" y="36"/>
                        <a:pt x="27" y="36"/>
                        <a:pt x="26" y="36"/>
                      </a:cubicBezTo>
                      <a:close/>
                      <a:moveTo>
                        <a:pt x="25" y="37"/>
                      </a:moveTo>
                      <a:cubicBezTo>
                        <a:pt x="25" y="38"/>
                        <a:pt x="26" y="37"/>
                        <a:pt x="26" y="37"/>
                      </a:cubicBezTo>
                      <a:cubicBezTo>
                        <a:pt x="27" y="38"/>
                        <a:pt x="26" y="38"/>
                        <a:pt x="26" y="38"/>
                      </a:cubicBezTo>
                      <a:cubicBezTo>
                        <a:pt x="26" y="38"/>
                        <a:pt x="25" y="38"/>
                        <a:pt x="25" y="37"/>
                      </a:cubicBezTo>
                      <a:close/>
                      <a:moveTo>
                        <a:pt x="24" y="36"/>
                      </a:moveTo>
                      <a:cubicBezTo>
                        <a:pt x="24" y="36"/>
                        <a:pt x="24" y="36"/>
                        <a:pt x="24" y="36"/>
                      </a:cubicBezTo>
                      <a:cubicBezTo>
                        <a:pt x="25" y="36"/>
                        <a:pt x="25" y="36"/>
                        <a:pt x="25" y="36"/>
                      </a:cubicBezTo>
                      <a:cubicBezTo>
                        <a:pt x="25" y="37"/>
                        <a:pt x="24" y="36"/>
                        <a:pt x="24" y="36"/>
                      </a:cubicBezTo>
                      <a:close/>
                      <a:moveTo>
                        <a:pt x="24" y="10"/>
                      </a:moveTo>
                      <a:cubicBezTo>
                        <a:pt x="24" y="9"/>
                        <a:pt x="24" y="9"/>
                        <a:pt x="24" y="9"/>
                      </a:cubicBezTo>
                      <a:cubicBezTo>
                        <a:pt x="24" y="9"/>
                        <a:pt x="24" y="9"/>
                        <a:pt x="24" y="10"/>
                      </a:cubicBezTo>
                      <a:cubicBezTo>
                        <a:pt x="24" y="10"/>
                        <a:pt x="24" y="10"/>
                        <a:pt x="24" y="10"/>
                      </a:cubicBezTo>
                      <a:close/>
                      <a:moveTo>
                        <a:pt x="24" y="6"/>
                      </a:moveTo>
                      <a:cubicBezTo>
                        <a:pt x="24" y="6"/>
                        <a:pt x="25" y="6"/>
                        <a:pt x="24" y="7"/>
                      </a:cubicBezTo>
                      <a:cubicBezTo>
                        <a:pt x="24" y="7"/>
                        <a:pt x="24" y="6"/>
                        <a:pt x="24" y="6"/>
                      </a:cubicBezTo>
                      <a:close/>
                      <a:moveTo>
                        <a:pt x="18" y="7"/>
                      </a:moveTo>
                      <a:cubicBezTo>
                        <a:pt x="18" y="8"/>
                        <a:pt x="18" y="8"/>
                        <a:pt x="18" y="8"/>
                      </a:cubicBezTo>
                      <a:cubicBezTo>
                        <a:pt x="17" y="8"/>
                        <a:pt x="17" y="8"/>
                        <a:pt x="18" y="7"/>
                      </a:cubicBezTo>
                      <a:close/>
                      <a:moveTo>
                        <a:pt x="17" y="8"/>
                      </a:moveTo>
                      <a:cubicBezTo>
                        <a:pt x="17" y="8"/>
                        <a:pt x="17" y="8"/>
                        <a:pt x="17" y="9"/>
                      </a:cubicBezTo>
                      <a:cubicBezTo>
                        <a:pt x="16" y="9"/>
                        <a:pt x="17" y="8"/>
                        <a:pt x="17" y="8"/>
                      </a:cubicBezTo>
                      <a:close/>
                      <a:moveTo>
                        <a:pt x="17" y="37"/>
                      </a:moveTo>
                      <a:cubicBezTo>
                        <a:pt x="17" y="37"/>
                        <a:pt x="17" y="37"/>
                        <a:pt x="17" y="37"/>
                      </a:cubicBezTo>
                      <a:cubicBezTo>
                        <a:pt x="17" y="37"/>
                        <a:pt x="17" y="37"/>
                        <a:pt x="17" y="37"/>
                      </a:cubicBezTo>
                      <a:cubicBezTo>
                        <a:pt x="17" y="37"/>
                        <a:pt x="17" y="37"/>
                        <a:pt x="17" y="37"/>
                      </a:cubicBezTo>
                      <a:close/>
                      <a:moveTo>
                        <a:pt x="2" y="15"/>
                      </a:moveTo>
                      <a:cubicBezTo>
                        <a:pt x="2" y="15"/>
                        <a:pt x="2" y="15"/>
                        <a:pt x="2" y="15"/>
                      </a:cubicBezTo>
                      <a:cubicBezTo>
                        <a:pt x="1" y="15"/>
                        <a:pt x="1" y="15"/>
                        <a:pt x="2" y="15"/>
                      </a:cubicBezTo>
                      <a:cubicBezTo>
                        <a:pt x="2" y="15"/>
                        <a:pt x="2" y="15"/>
                        <a:pt x="2" y="15"/>
                      </a:cubicBezTo>
                      <a:close/>
                      <a:moveTo>
                        <a:pt x="3" y="19"/>
                      </a:moveTo>
                      <a:cubicBezTo>
                        <a:pt x="3" y="20"/>
                        <a:pt x="4" y="20"/>
                        <a:pt x="4" y="20"/>
                      </a:cubicBezTo>
                      <a:cubicBezTo>
                        <a:pt x="4" y="20"/>
                        <a:pt x="4" y="20"/>
                        <a:pt x="4" y="21"/>
                      </a:cubicBezTo>
                      <a:cubicBezTo>
                        <a:pt x="4" y="21"/>
                        <a:pt x="4" y="20"/>
                        <a:pt x="3" y="21"/>
                      </a:cubicBezTo>
                      <a:cubicBezTo>
                        <a:pt x="3" y="21"/>
                        <a:pt x="3" y="21"/>
                        <a:pt x="3" y="21"/>
                      </a:cubicBezTo>
                      <a:cubicBezTo>
                        <a:pt x="2" y="21"/>
                        <a:pt x="3" y="21"/>
                        <a:pt x="3" y="20"/>
                      </a:cubicBezTo>
                      <a:cubicBezTo>
                        <a:pt x="2" y="20"/>
                        <a:pt x="2" y="20"/>
                        <a:pt x="2" y="20"/>
                      </a:cubicBezTo>
                      <a:cubicBezTo>
                        <a:pt x="2" y="20"/>
                        <a:pt x="3" y="19"/>
                        <a:pt x="3" y="19"/>
                      </a:cubicBezTo>
                      <a:close/>
                      <a:moveTo>
                        <a:pt x="3" y="37"/>
                      </a:moveTo>
                      <a:cubicBezTo>
                        <a:pt x="3" y="37"/>
                        <a:pt x="3" y="36"/>
                        <a:pt x="3" y="36"/>
                      </a:cubicBezTo>
                      <a:cubicBezTo>
                        <a:pt x="3" y="37"/>
                        <a:pt x="4" y="36"/>
                        <a:pt x="4" y="36"/>
                      </a:cubicBezTo>
                      <a:cubicBezTo>
                        <a:pt x="4" y="37"/>
                        <a:pt x="4" y="37"/>
                        <a:pt x="4" y="37"/>
                      </a:cubicBezTo>
                      <a:cubicBezTo>
                        <a:pt x="4" y="37"/>
                        <a:pt x="5" y="37"/>
                        <a:pt x="5" y="37"/>
                      </a:cubicBezTo>
                      <a:cubicBezTo>
                        <a:pt x="5" y="36"/>
                        <a:pt x="4" y="36"/>
                        <a:pt x="5" y="36"/>
                      </a:cubicBezTo>
                      <a:cubicBezTo>
                        <a:pt x="5" y="37"/>
                        <a:pt x="5" y="36"/>
                        <a:pt x="6" y="37"/>
                      </a:cubicBezTo>
                      <a:cubicBezTo>
                        <a:pt x="5" y="37"/>
                        <a:pt x="5" y="37"/>
                        <a:pt x="5" y="38"/>
                      </a:cubicBezTo>
                      <a:cubicBezTo>
                        <a:pt x="4" y="37"/>
                        <a:pt x="3" y="38"/>
                        <a:pt x="3" y="37"/>
                      </a:cubicBezTo>
                      <a:close/>
                      <a:moveTo>
                        <a:pt x="3" y="41"/>
                      </a:moveTo>
                      <a:cubicBezTo>
                        <a:pt x="3" y="41"/>
                        <a:pt x="3" y="42"/>
                        <a:pt x="3" y="42"/>
                      </a:cubicBezTo>
                      <a:cubicBezTo>
                        <a:pt x="3" y="42"/>
                        <a:pt x="3" y="41"/>
                        <a:pt x="3" y="41"/>
                      </a:cubicBezTo>
                      <a:close/>
                      <a:moveTo>
                        <a:pt x="6" y="20"/>
                      </a:moveTo>
                      <a:cubicBezTo>
                        <a:pt x="6" y="20"/>
                        <a:pt x="6" y="20"/>
                        <a:pt x="6" y="20"/>
                      </a:cubicBezTo>
                      <a:cubicBezTo>
                        <a:pt x="6" y="20"/>
                        <a:pt x="5" y="20"/>
                        <a:pt x="6" y="19"/>
                      </a:cubicBezTo>
                      <a:cubicBezTo>
                        <a:pt x="6" y="19"/>
                        <a:pt x="6" y="19"/>
                        <a:pt x="6" y="19"/>
                      </a:cubicBezTo>
                      <a:cubicBezTo>
                        <a:pt x="6" y="18"/>
                        <a:pt x="5" y="19"/>
                        <a:pt x="5" y="18"/>
                      </a:cubicBezTo>
                      <a:cubicBezTo>
                        <a:pt x="6" y="18"/>
                        <a:pt x="6" y="18"/>
                        <a:pt x="6" y="18"/>
                      </a:cubicBezTo>
                      <a:cubicBezTo>
                        <a:pt x="6" y="18"/>
                        <a:pt x="6" y="18"/>
                        <a:pt x="6" y="18"/>
                      </a:cubicBezTo>
                      <a:cubicBezTo>
                        <a:pt x="7" y="18"/>
                        <a:pt x="7" y="20"/>
                        <a:pt x="7" y="20"/>
                      </a:cubicBezTo>
                      <a:cubicBezTo>
                        <a:pt x="7" y="21"/>
                        <a:pt x="6" y="21"/>
                        <a:pt x="6" y="22"/>
                      </a:cubicBezTo>
                      <a:cubicBezTo>
                        <a:pt x="6" y="21"/>
                        <a:pt x="6" y="21"/>
                        <a:pt x="6" y="20"/>
                      </a:cubicBezTo>
                      <a:close/>
                      <a:moveTo>
                        <a:pt x="7" y="47"/>
                      </a:moveTo>
                      <a:cubicBezTo>
                        <a:pt x="7" y="47"/>
                        <a:pt x="7" y="47"/>
                        <a:pt x="7" y="47"/>
                      </a:cubicBezTo>
                      <a:cubicBezTo>
                        <a:pt x="7" y="47"/>
                        <a:pt x="7" y="47"/>
                        <a:pt x="7" y="48"/>
                      </a:cubicBezTo>
                      <a:cubicBezTo>
                        <a:pt x="7" y="48"/>
                        <a:pt x="7" y="48"/>
                        <a:pt x="7" y="48"/>
                      </a:cubicBezTo>
                      <a:cubicBezTo>
                        <a:pt x="7" y="48"/>
                        <a:pt x="6" y="47"/>
                        <a:pt x="7" y="47"/>
                      </a:cubicBezTo>
                      <a:close/>
                      <a:moveTo>
                        <a:pt x="7" y="33"/>
                      </a:moveTo>
                      <a:cubicBezTo>
                        <a:pt x="7" y="33"/>
                        <a:pt x="7" y="33"/>
                        <a:pt x="7" y="33"/>
                      </a:cubicBezTo>
                      <a:cubicBezTo>
                        <a:pt x="7" y="33"/>
                        <a:pt x="7" y="34"/>
                        <a:pt x="7" y="33"/>
                      </a:cubicBezTo>
                      <a:close/>
                      <a:moveTo>
                        <a:pt x="7" y="41"/>
                      </a:moveTo>
                      <a:cubicBezTo>
                        <a:pt x="7" y="41"/>
                        <a:pt x="7" y="41"/>
                        <a:pt x="7" y="41"/>
                      </a:cubicBezTo>
                      <a:cubicBezTo>
                        <a:pt x="7" y="42"/>
                        <a:pt x="7" y="42"/>
                        <a:pt x="6" y="42"/>
                      </a:cubicBezTo>
                      <a:cubicBezTo>
                        <a:pt x="6" y="41"/>
                        <a:pt x="7" y="41"/>
                        <a:pt x="7" y="41"/>
                      </a:cubicBezTo>
                      <a:close/>
                      <a:moveTo>
                        <a:pt x="7" y="32"/>
                      </a:moveTo>
                      <a:cubicBezTo>
                        <a:pt x="7" y="31"/>
                        <a:pt x="7" y="31"/>
                        <a:pt x="8" y="32"/>
                      </a:cubicBezTo>
                      <a:cubicBezTo>
                        <a:pt x="7" y="32"/>
                        <a:pt x="7" y="32"/>
                        <a:pt x="7" y="32"/>
                      </a:cubicBezTo>
                      <a:close/>
                      <a:moveTo>
                        <a:pt x="8" y="45"/>
                      </a:moveTo>
                      <a:cubicBezTo>
                        <a:pt x="8" y="45"/>
                        <a:pt x="7" y="45"/>
                        <a:pt x="7" y="45"/>
                      </a:cubicBezTo>
                      <a:cubicBezTo>
                        <a:pt x="7" y="45"/>
                        <a:pt x="7" y="45"/>
                        <a:pt x="7" y="45"/>
                      </a:cubicBezTo>
                      <a:cubicBezTo>
                        <a:pt x="7" y="45"/>
                        <a:pt x="7" y="45"/>
                        <a:pt x="8" y="45"/>
                      </a:cubicBezTo>
                      <a:close/>
                      <a:moveTo>
                        <a:pt x="8" y="21"/>
                      </a:moveTo>
                      <a:cubicBezTo>
                        <a:pt x="8" y="22"/>
                        <a:pt x="8" y="22"/>
                        <a:pt x="8" y="22"/>
                      </a:cubicBezTo>
                      <a:cubicBezTo>
                        <a:pt x="7" y="22"/>
                        <a:pt x="7" y="22"/>
                        <a:pt x="8" y="21"/>
                      </a:cubicBezTo>
                      <a:close/>
                      <a:moveTo>
                        <a:pt x="7" y="47"/>
                      </a:moveTo>
                      <a:cubicBezTo>
                        <a:pt x="7" y="47"/>
                        <a:pt x="7" y="46"/>
                        <a:pt x="7" y="46"/>
                      </a:cubicBezTo>
                      <a:cubicBezTo>
                        <a:pt x="7" y="46"/>
                        <a:pt x="7" y="46"/>
                        <a:pt x="8" y="46"/>
                      </a:cubicBezTo>
                      <a:cubicBezTo>
                        <a:pt x="8" y="46"/>
                        <a:pt x="7" y="46"/>
                        <a:pt x="7" y="47"/>
                      </a:cubicBezTo>
                      <a:close/>
                      <a:moveTo>
                        <a:pt x="6" y="44"/>
                      </a:moveTo>
                      <a:cubicBezTo>
                        <a:pt x="6" y="43"/>
                        <a:pt x="7" y="43"/>
                        <a:pt x="7" y="43"/>
                      </a:cubicBezTo>
                      <a:cubicBezTo>
                        <a:pt x="7" y="44"/>
                        <a:pt x="7" y="44"/>
                        <a:pt x="6" y="44"/>
                      </a:cubicBezTo>
                      <a:close/>
                      <a:moveTo>
                        <a:pt x="5" y="30"/>
                      </a:moveTo>
                      <a:cubicBezTo>
                        <a:pt x="5" y="30"/>
                        <a:pt x="5" y="30"/>
                        <a:pt x="5" y="30"/>
                      </a:cubicBezTo>
                      <a:cubicBezTo>
                        <a:pt x="5" y="30"/>
                        <a:pt x="4" y="30"/>
                        <a:pt x="4" y="30"/>
                      </a:cubicBezTo>
                      <a:cubicBezTo>
                        <a:pt x="5" y="29"/>
                        <a:pt x="5" y="30"/>
                        <a:pt x="5" y="30"/>
                      </a:cubicBezTo>
                      <a:close/>
                      <a:moveTo>
                        <a:pt x="5" y="26"/>
                      </a:moveTo>
                      <a:cubicBezTo>
                        <a:pt x="5" y="26"/>
                        <a:pt x="5" y="26"/>
                        <a:pt x="5" y="26"/>
                      </a:cubicBezTo>
                      <a:cubicBezTo>
                        <a:pt x="5" y="26"/>
                        <a:pt x="5" y="26"/>
                        <a:pt x="5" y="26"/>
                      </a:cubicBezTo>
                      <a:close/>
                      <a:moveTo>
                        <a:pt x="5" y="18"/>
                      </a:moveTo>
                      <a:cubicBezTo>
                        <a:pt x="5" y="18"/>
                        <a:pt x="5" y="19"/>
                        <a:pt x="4" y="20"/>
                      </a:cubicBezTo>
                      <a:cubicBezTo>
                        <a:pt x="5" y="19"/>
                        <a:pt x="4" y="19"/>
                        <a:pt x="5" y="18"/>
                      </a:cubicBezTo>
                      <a:close/>
                      <a:moveTo>
                        <a:pt x="5" y="23"/>
                      </a:moveTo>
                      <a:cubicBezTo>
                        <a:pt x="5" y="23"/>
                        <a:pt x="5" y="23"/>
                        <a:pt x="5" y="23"/>
                      </a:cubicBezTo>
                      <a:cubicBezTo>
                        <a:pt x="5" y="24"/>
                        <a:pt x="5" y="24"/>
                        <a:pt x="5" y="23"/>
                      </a:cubicBezTo>
                      <a:cubicBezTo>
                        <a:pt x="5" y="23"/>
                        <a:pt x="5" y="23"/>
                        <a:pt x="5" y="23"/>
                      </a:cubicBezTo>
                      <a:close/>
                      <a:moveTo>
                        <a:pt x="6" y="26"/>
                      </a:moveTo>
                      <a:cubicBezTo>
                        <a:pt x="6" y="26"/>
                        <a:pt x="6" y="26"/>
                        <a:pt x="5" y="25"/>
                      </a:cubicBezTo>
                      <a:cubicBezTo>
                        <a:pt x="6" y="25"/>
                        <a:pt x="6" y="25"/>
                        <a:pt x="6" y="25"/>
                      </a:cubicBezTo>
                      <a:cubicBezTo>
                        <a:pt x="6" y="25"/>
                        <a:pt x="6" y="26"/>
                        <a:pt x="6" y="26"/>
                      </a:cubicBezTo>
                      <a:close/>
                      <a:moveTo>
                        <a:pt x="5" y="45"/>
                      </a:moveTo>
                      <a:cubicBezTo>
                        <a:pt x="5" y="45"/>
                        <a:pt x="5" y="45"/>
                        <a:pt x="5" y="44"/>
                      </a:cubicBezTo>
                      <a:cubicBezTo>
                        <a:pt x="5" y="44"/>
                        <a:pt x="5" y="44"/>
                        <a:pt x="5" y="44"/>
                      </a:cubicBezTo>
                      <a:cubicBezTo>
                        <a:pt x="6" y="44"/>
                        <a:pt x="5" y="45"/>
                        <a:pt x="5" y="45"/>
                      </a:cubicBezTo>
                      <a:close/>
                      <a:moveTo>
                        <a:pt x="5" y="38"/>
                      </a:moveTo>
                      <a:cubicBezTo>
                        <a:pt x="5" y="37"/>
                        <a:pt x="5" y="37"/>
                        <a:pt x="6" y="38"/>
                      </a:cubicBezTo>
                      <a:cubicBezTo>
                        <a:pt x="6" y="38"/>
                        <a:pt x="5" y="38"/>
                        <a:pt x="5" y="38"/>
                      </a:cubicBezTo>
                      <a:close/>
                      <a:moveTo>
                        <a:pt x="4" y="21"/>
                      </a:moveTo>
                      <a:cubicBezTo>
                        <a:pt x="4" y="22"/>
                        <a:pt x="4" y="22"/>
                        <a:pt x="4" y="23"/>
                      </a:cubicBezTo>
                      <a:cubicBezTo>
                        <a:pt x="3" y="22"/>
                        <a:pt x="4" y="22"/>
                        <a:pt x="4" y="21"/>
                      </a:cubicBezTo>
                      <a:close/>
                      <a:moveTo>
                        <a:pt x="4" y="30"/>
                      </a:moveTo>
                      <a:cubicBezTo>
                        <a:pt x="4" y="30"/>
                        <a:pt x="4" y="31"/>
                        <a:pt x="4" y="31"/>
                      </a:cubicBezTo>
                      <a:cubicBezTo>
                        <a:pt x="3" y="31"/>
                        <a:pt x="4" y="30"/>
                        <a:pt x="4" y="30"/>
                      </a:cubicBezTo>
                      <a:close/>
                      <a:moveTo>
                        <a:pt x="3" y="35"/>
                      </a:moveTo>
                      <a:cubicBezTo>
                        <a:pt x="3" y="35"/>
                        <a:pt x="3" y="35"/>
                        <a:pt x="3" y="35"/>
                      </a:cubicBezTo>
                      <a:cubicBezTo>
                        <a:pt x="3" y="35"/>
                        <a:pt x="3" y="35"/>
                        <a:pt x="3" y="35"/>
                      </a:cubicBezTo>
                      <a:cubicBezTo>
                        <a:pt x="3" y="35"/>
                        <a:pt x="3" y="35"/>
                        <a:pt x="3" y="35"/>
                      </a:cubicBezTo>
                      <a:close/>
                      <a:moveTo>
                        <a:pt x="4" y="18"/>
                      </a:moveTo>
                      <a:cubicBezTo>
                        <a:pt x="4" y="19"/>
                        <a:pt x="3" y="18"/>
                        <a:pt x="4" y="18"/>
                      </a:cubicBezTo>
                      <a:cubicBezTo>
                        <a:pt x="4" y="18"/>
                        <a:pt x="4" y="18"/>
                        <a:pt x="4" y="18"/>
                      </a:cubicBezTo>
                      <a:close/>
                      <a:moveTo>
                        <a:pt x="3" y="18"/>
                      </a:moveTo>
                      <a:cubicBezTo>
                        <a:pt x="3" y="18"/>
                        <a:pt x="3" y="17"/>
                        <a:pt x="3" y="17"/>
                      </a:cubicBezTo>
                      <a:cubicBezTo>
                        <a:pt x="3" y="17"/>
                        <a:pt x="3" y="18"/>
                        <a:pt x="3" y="18"/>
                      </a:cubicBezTo>
                      <a:close/>
                      <a:moveTo>
                        <a:pt x="3" y="16"/>
                      </a:moveTo>
                      <a:cubicBezTo>
                        <a:pt x="3" y="16"/>
                        <a:pt x="3" y="16"/>
                        <a:pt x="2" y="16"/>
                      </a:cubicBezTo>
                      <a:cubicBezTo>
                        <a:pt x="3" y="15"/>
                        <a:pt x="3" y="15"/>
                        <a:pt x="3" y="15"/>
                      </a:cubicBezTo>
                      <a:cubicBezTo>
                        <a:pt x="3" y="15"/>
                        <a:pt x="3" y="15"/>
                        <a:pt x="3" y="16"/>
                      </a:cubicBezTo>
                      <a:close/>
                      <a:moveTo>
                        <a:pt x="4" y="16"/>
                      </a:moveTo>
                      <a:cubicBezTo>
                        <a:pt x="4" y="16"/>
                        <a:pt x="4" y="16"/>
                        <a:pt x="4" y="16"/>
                      </a:cubicBezTo>
                      <a:cubicBezTo>
                        <a:pt x="4" y="16"/>
                        <a:pt x="4" y="17"/>
                        <a:pt x="3" y="17"/>
                      </a:cubicBezTo>
                      <a:cubicBezTo>
                        <a:pt x="3" y="17"/>
                        <a:pt x="3" y="16"/>
                        <a:pt x="4" y="16"/>
                      </a:cubicBezTo>
                      <a:cubicBezTo>
                        <a:pt x="4" y="16"/>
                        <a:pt x="4" y="16"/>
                        <a:pt x="4" y="16"/>
                      </a:cubicBezTo>
                      <a:close/>
                      <a:moveTo>
                        <a:pt x="5" y="14"/>
                      </a:moveTo>
                      <a:cubicBezTo>
                        <a:pt x="5" y="15"/>
                        <a:pt x="4" y="14"/>
                        <a:pt x="4" y="15"/>
                      </a:cubicBezTo>
                      <a:cubicBezTo>
                        <a:pt x="4" y="15"/>
                        <a:pt x="4" y="15"/>
                        <a:pt x="4" y="14"/>
                      </a:cubicBezTo>
                      <a:cubicBezTo>
                        <a:pt x="4" y="14"/>
                        <a:pt x="4" y="14"/>
                        <a:pt x="5" y="14"/>
                      </a:cubicBezTo>
                      <a:cubicBezTo>
                        <a:pt x="5" y="14"/>
                        <a:pt x="5" y="14"/>
                        <a:pt x="5" y="14"/>
                      </a:cubicBezTo>
                      <a:close/>
                      <a:moveTo>
                        <a:pt x="5" y="17"/>
                      </a:moveTo>
                      <a:cubicBezTo>
                        <a:pt x="5" y="18"/>
                        <a:pt x="5" y="18"/>
                        <a:pt x="4" y="18"/>
                      </a:cubicBezTo>
                      <a:cubicBezTo>
                        <a:pt x="4" y="18"/>
                        <a:pt x="4" y="17"/>
                        <a:pt x="4" y="17"/>
                      </a:cubicBezTo>
                      <a:cubicBezTo>
                        <a:pt x="4" y="17"/>
                        <a:pt x="5" y="17"/>
                        <a:pt x="5" y="17"/>
                      </a:cubicBezTo>
                      <a:close/>
                      <a:moveTo>
                        <a:pt x="5" y="15"/>
                      </a:moveTo>
                      <a:cubicBezTo>
                        <a:pt x="5" y="15"/>
                        <a:pt x="5" y="15"/>
                        <a:pt x="5" y="15"/>
                      </a:cubicBezTo>
                      <a:cubicBezTo>
                        <a:pt x="5" y="15"/>
                        <a:pt x="5" y="15"/>
                        <a:pt x="5" y="15"/>
                      </a:cubicBezTo>
                      <a:close/>
                      <a:moveTo>
                        <a:pt x="6" y="16"/>
                      </a:moveTo>
                      <a:cubicBezTo>
                        <a:pt x="6" y="14"/>
                        <a:pt x="7" y="16"/>
                        <a:pt x="6" y="16"/>
                      </a:cubicBezTo>
                      <a:close/>
                      <a:moveTo>
                        <a:pt x="7" y="16"/>
                      </a:moveTo>
                      <a:cubicBezTo>
                        <a:pt x="7" y="17"/>
                        <a:pt x="7" y="17"/>
                        <a:pt x="7" y="17"/>
                      </a:cubicBezTo>
                      <a:cubicBezTo>
                        <a:pt x="7" y="17"/>
                        <a:pt x="6" y="17"/>
                        <a:pt x="6" y="17"/>
                      </a:cubicBezTo>
                      <a:cubicBezTo>
                        <a:pt x="6" y="17"/>
                        <a:pt x="6" y="17"/>
                        <a:pt x="5" y="17"/>
                      </a:cubicBezTo>
                      <a:cubicBezTo>
                        <a:pt x="6" y="16"/>
                        <a:pt x="6" y="16"/>
                        <a:pt x="7" y="16"/>
                      </a:cubicBezTo>
                      <a:cubicBezTo>
                        <a:pt x="7" y="16"/>
                        <a:pt x="6" y="17"/>
                        <a:pt x="7" y="17"/>
                      </a:cubicBezTo>
                      <a:cubicBezTo>
                        <a:pt x="7" y="16"/>
                        <a:pt x="7" y="16"/>
                        <a:pt x="7" y="16"/>
                      </a:cubicBezTo>
                      <a:close/>
                      <a:moveTo>
                        <a:pt x="7" y="20"/>
                      </a:moveTo>
                      <a:cubicBezTo>
                        <a:pt x="7" y="21"/>
                        <a:pt x="7" y="20"/>
                        <a:pt x="7" y="20"/>
                      </a:cubicBezTo>
                      <a:cubicBezTo>
                        <a:pt x="7" y="20"/>
                        <a:pt x="8" y="20"/>
                        <a:pt x="7" y="20"/>
                      </a:cubicBezTo>
                      <a:close/>
                      <a:moveTo>
                        <a:pt x="8" y="17"/>
                      </a:moveTo>
                      <a:cubicBezTo>
                        <a:pt x="8" y="17"/>
                        <a:pt x="8" y="18"/>
                        <a:pt x="8" y="18"/>
                      </a:cubicBezTo>
                      <a:cubicBezTo>
                        <a:pt x="8" y="18"/>
                        <a:pt x="8" y="18"/>
                        <a:pt x="8" y="17"/>
                      </a:cubicBezTo>
                      <a:cubicBezTo>
                        <a:pt x="8" y="17"/>
                        <a:pt x="8" y="17"/>
                        <a:pt x="8" y="17"/>
                      </a:cubicBezTo>
                      <a:close/>
                      <a:moveTo>
                        <a:pt x="9" y="19"/>
                      </a:moveTo>
                      <a:cubicBezTo>
                        <a:pt x="9" y="20"/>
                        <a:pt x="9" y="21"/>
                        <a:pt x="9" y="21"/>
                      </a:cubicBezTo>
                      <a:cubicBezTo>
                        <a:pt x="8" y="21"/>
                        <a:pt x="9" y="20"/>
                        <a:pt x="8" y="20"/>
                      </a:cubicBezTo>
                      <a:cubicBezTo>
                        <a:pt x="8" y="20"/>
                        <a:pt x="8" y="21"/>
                        <a:pt x="7" y="21"/>
                      </a:cubicBezTo>
                      <a:cubicBezTo>
                        <a:pt x="8" y="20"/>
                        <a:pt x="8" y="20"/>
                        <a:pt x="8" y="19"/>
                      </a:cubicBezTo>
                      <a:cubicBezTo>
                        <a:pt x="8" y="20"/>
                        <a:pt x="9" y="19"/>
                        <a:pt x="9" y="19"/>
                      </a:cubicBezTo>
                      <a:close/>
                      <a:moveTo>
                        <a:pt x="10" y="32"/>
                      </a:moveTo>
                      <a:cubicBezTo>
                        <a:pt x="10" y="32"/>
                        <a:pt x="10" y="32"/>
                        <a:pt x="10" y="32"/>
                      </a:cubicBezTo>
                      <a:cubicBezTo>
                        <a:pt x="9" y="33"/>
                        <a:pt x="8" y="32"/>
                        <a:pt x="9" y="31"/>
                      </a:cubicBezTo>
                      <a:cubicBezTo>
                        <a:pt x="9" y="32"/>
                        <a:pt x="9" y="32"/>
                        <a:pt x="10" y="32"/>
                      </a:cubicBezTo>
                      <a:close/>
                      <a:moveTo>
                        <a:pt x="9" y="46"/>
                      </a:moveTo>
                      <a:cubicBezTo>
                        <a:pt x="9" y="46"/>
                        <a:pt x="9" y="46"/>
                        <a:pt x="9" y="46"/>
                      </a:cubicBezTo>
                      <a:cubicBezTo>
                        <a:pt x="9" y="46"/>
                        <a:pt x="9" y="46"/>
                        <a:pt x="9" y="46"/>
                      </a:cubicBezTo>
                      <a:cubicBezTo>
                        <a:pt x="9" y="46"/>
                        <a:pt x="9" y="46"/>
                        <a:pt x="9" y="46"/>
                      </a:cubicBezTo>
                      <a:close/>
                      <a:moveTo>
                        <a:pt x="10" y="17"/>
                      </a:moveTo>
                      <a:cubicBezTo>
                        <a:pt x="10" y="18"/>
                        <a:pt x="10" y="18"/>
                        <a:pt x="11" y="18"/>
                      </a:cubicBezTo>
                      <a:cubicBezTo>
                        <a:pt x="10" y="18"/>
                        <a:pt x="10" y="19"/>
                        <a:pt x="10" y="18"/>
                      </a:cubicBezTo>
                      <a:cubicBezTo>
                        <a:pt x="10" y="18"/>
                        <a:pt x="10" y="18"/>
                        <a:pt x="10" y="17"/>
                      </a:cubicBezTo>
                      <a:close/>
                      <a:moveTo>
                        <a:pt x="10" y="45"/>
                      </a:moveTo>
                      <a:cubicBezTo>
                        <a:pt x="10" y="45"/>
                        <a:pt x="10" y="45"/>
                        <a:pt x="10" y="45"/>
                      </a:cubicBezTo>
                      <a:cubicBezTo>
                        <a:pt x="10" y="45"/>
                        <a:pt x="10" y="44"/>
                        <a:pt x="10" y="44"/>
                      </a:cubicBezTo>
                      <a:cubicBezTo>
                        <a:pt x="10" y="44"/>
                        <a:pt x="10" y="44"/>
                        <a:pt x="10" y="45"/>
                      </a:cubicBezTo>
                      <a:close/>
                      <a:moveTo>
                        <a:pt x="10" y="21"/>
                      </a:moveTo>
                      <a:cubicBezTo>
                        <a:pt x="10" y="21"/>
                        <a:pt x="10" y="20"/>
                        <a:pt x="10" y="20"/>
                      </a:cubicBezTo>
                      <a:cubicBezTo>
                        <a:pt x="10" y="21"/>
                        <a:pt x="10" y="21"/>
                        <a:pt x="10" y="21"/>
                      </a:cubicBezTo>
                      <a:close/>
                      <a:moveTo>
                        <a:pt x="11" y="33"/>
                      </a:moveTo>
                      <a:cubicBezTo>
                        <a:pt x="11" y="33"/>
                        <a:pt x="11" y="33"/>
                        <a:pt x="11" y="33"/>
                      </a:cubicBezTo>
                      <a:cubicBezTo>
                        <a:pt x="11" y="33"/>
                        <a:pt x="11" y="32"/>
                        <a:pt x="11" y="32"/>
                      </a:cubicBezTo>
                      <a:cubicBezTo>
                        <a:pt x="11" y="33"/>
                        <a:pt x="11" y="33"/>
                        <a:pt x="11" y="33"/>
                      </a:cubicBezTo>
                      <a:close/>
                      <a:moveTo>
                        <a:pt x="12" y="34"/>
                      </a:moveTo>
                      <a:cubicBezTo>
                        <a:pt x="12" y="35"/>
                        <a:pt x="12" y="35"/>
                        <a:pt x="11" y="35"/>
                      </a:cubicBezTo>
                      <a:cubicBezTo>
                        <a:pt x="11" y="35"/>
                        <a:pt x="11" y="34"/>
                        <a:pt x="12" y="34"/>
                      </a:cubicBezTo>
                      <a:close/>
                      <a:moveTo>
                        <a:pt x="11" y="31"/>
                      </a:moveTo>
                      <a:cubicBezTo>
                        <a:pt x="11" y="30"/>
                        <a:pt x="11" y="30"/>
                        <a:pt x="11" y="30"/>
                      </a:cubicBezTo>
                      <a:cubicBezTo>
                        <a:pt x="11" y="30"/>
                        <a:pt x="11" y="31"/>
                        <a:pt x="11" y="31"/>
                      </a:cubicBezTo>
                      <a:close/>
                      <a:moveTo>
                        <a:pt x="11" y="19"/>
                      </a:moveTo>
                      <a:cubicBezTo>
                        <a:pt x="11" y="19"/>
                        <a:pt x="11" y="19"/>
                        <a:pt x="11" y="19"/>
                      </a:cubicBezTo>
                      <a:cubicBezTo>
                        <a:pt x="11" y="19"/>
                        <a:pt x="11" y="19"/>
                        <a:pt x="11" y="18"/>
                      </a:cubicBezTo>
                      <a:cubicBezTo>
                        <a:pt x="11" y="18"/>
                        <a:pt x="11" y="18"/>
                        <a:pt x="11" y="18"/>
                      </a:cubicBezTo>
                      <a:cubicBezTo>
                        <a:pt x="11" y="19"/>
                        <a:pt x="11" y="19"/>
                        <a:pt x="11" y="20"/>
                      </a:cubicBezTo>
                      <a:cubicBezTo>
                        <a:pt x="11" y="20"/>
                        <a:pt x="11" y="20"/>
                        <a:pt x="11" y="19"/>
                      </a:cubicBezTo>
                      <a:close/>
                      <a:moveTo>
                        <a:pt x="12" y="17"/>
                      </a:moveTo>
                      <a:cubicBezTo>
                        <a:pt x="11" y="17"/>
                        <a:pt x="11" y="17"/>
                        <a:pt x="10" y="17"/>
                      </a:cubicBezTo>
                      <a:cubicBezTo>
                        <a:pt x="10" y="17"/>
                        <a:pt x="10" y="16"/>
                        <a:pt x="10" y="16"/>
                      </a:cubicBezTo>
                      <a:cubicBezTo>
                        <a:pt x="10" y="16"/>
                        <a:pt x="10" y="16"/>
                        <a:pt x="10" y="16"/>
                      </a:cubicBezTo>
                      <a:cubicBezTo>
                        <a:pt x="11" y="16"/>
                        <a:pt x="11" y="15"/>
                        <a:pt x="11" y="15"/>
                      </a:cubicBezTo>
                      <a:cubicBezTo>
                        <a:pt x="11" y="16"/>
                        <a:pt x="12" y="16"/>
                        <a:pt x="12" y="17"/>
                      </a:cubicBezTo>
                      <a:close/>
                      <a:moveTo>
                        <a:pt x="13" y="32"/>
                      </a:moveTo>
                      <a:cubicBezTo>
                        <a:pt x="12" y="32"/>
                        <a:pt x="12" y="32"/>
                        <a:pt x="12" y="32"/>
                      </a:cubicBezTo>
                      <a:cubicBezTo>
                        <a:pt x="12" y="32"/>
                        <a:pt x="12" y="32"/>
                        <a:pt x="12" y="32"/>
                      </a:cubicBezTo>
                      <a:cubicBezTo>
                        <a:pt x="12" y="32"/>
                        <a:pt x="12" y="31"/>
                        <a:pt x="13" y="32"/>
                      </a:cubicBezTo>
                      <a:close/>
                      <a:moveTo>
                        <a:pt x="12" y="25"/>
                      </a:moveTo>
                      <a:cubicBezTo>
                        <a:pt x="12" y="25"/>
                        <a:pt x="12" y="25"/>
                        <a:pt x="12" y="24"/>
                      </a:cubicBezTo>
                      <a:cubicBezTo>
                        <a:pt x="12" y="25"/>
                        <a:pt x="12" y="25"/>
                        <a:pt x="12" y="25"/>
                      </a:cubicBezTo>
                      <a:close/>
                      <a:moveTo>
                        <a:pt x="13" y="30"/>
                      </a:moveTo>
                      <a:cubicBezTo>
                        <a:pt x="13" y="31"/>
                        <a:pt x="13" y="30"/>
                        <a:pt x="12" y="30"/>
                      </a:cubicBezTo>
                      <a:cubicBezTo>
                        <a:pt x="12" y="30"/>
                        <a:pt x="13" y="30"/>
                        <a:pt x="13" y="30"/>
                      </a:cubicBezTo>
                      <a:close/>
                      <a:moveTo>
                        <a:pt x="15" y="30"/>
                      </a:moveTo>
                      <a:cubicBezTo>
                        <a:pt x="15" y="30"/>
                        <a:pt x="15" y="30"/>
                        <a:pt x="15" y="29"/>
                      </a:cubicBezTo>
                      <a:cubicBezTo>
                        <a:pt x="15" y="29"/>
                        <a:pt x="15" y="29"/>
                        <a:pt x="15" y="29"/>
                      </a:cubicBezTo>
                      <a:cubicBezTo>
                        <a:pt x="15" y="30"/>
                        <a:pt x="15" y="30"/>
                        <a:pt x="15" y="30"/>
                      </a:cubicBezTo>
                      <a:close/>
                      <a:moveTo>
                        <a:pt x="15" y="41"/>
                      </a:moveTo>
                      <a:cubicBezTo>
                        <a:pt x="15" y="41"/>
                        <a:pt x="15" y="41"/>
                        <a:pt x="16" y="41"/>
                      </a:cubicBezTo>
                      <a:cubicBezTo>
                        <a:pt x="16" y="41"/>
                        <a:pt x="16" y="41"/>
                        <a:pt x="16" y="41"/>
                      </a:cubicBezTo>
                      <a:cubicBezTo>
                        <a:pt x="15" y="41"/>
                        <a:pt x="15" y="41"/>
                        <a:pt x="15" y="41"/>
                      </a:cubicBezTo>
                      <a:close/>
                      <a:moveTo>
                        <a:pt x="14" y="39"/>
                      </a:moveTo>
                      <a:cubicBezTo>
                        <a:pt x="15" y="38"/>
                        <a:pt x="15" y="40"/>
                        <a:pt x="14" y="40"/>
                      </a:cubicBezTo>
                      <a:cubicBezTo>
                        <a:pt x="14" y="40"/>
                        <a:pt x="14" y="40"/>
                        <a:pt x="14" y="39"/>
                      </a:cubicBezTo>
                      <a:close/>
                      <a:moveTo>
                        <a:pt x="14" y="31"/>
                      </a:moveTo>
                      <a:cubicBezTo>
                        <a:pt x="14" y="31"/>
                        <a:pt x="14" y="30"/>
                        <a:pt x="14" y="30"/>
                      </a:cubicBezTo>
                      <a:cubicBezTo>
                        <a:pt x="15" y="30"/>
                        <a:pt x="15" y="31"/>
                        <a:pt x="14" y="31"/>
                      </a:cubicBezTo>
                      <a:close/>
                      <a:moveTo>
                        <a:pt x="13" y="40"/>
                      </a:moveTo>
                      <a:cubicBezTo>
                        <a:pt x="14" y="40"/>
                        <a:pt x="14" y="40"/>
                        <a:pt x="14" y="40"/>
                      </a:cubicBezTo>
                      <a:cubicBezTo>
                        <a:pt x="14" y="40"/>
                        <a:pt x="14" y="40"/>
                        <a:pt x="13" y="41"/>
                      </a:cubicBezTo>
                      <a:cubicBezTo>
                        <a:pt x="14" y="40"/>
                        <a:pt x="13" y="40"/>
                        <a:pt x="13" y="40"/>
                      </a:cubicBezTo>
                      <a:close/>
                      <a:moveTo>
                        <a:pt x="13" y="41"/>
                      </a:moveTo>
                      <a:cubicBezTo>
                        <a:pt x="13" y="41"/>
                        <a:pt x="13" y="41"/>
                        <a:pt x="13" y="41"/>
                      </a:cubicBezTo>
                      <a:cubicBezTo>
                        <a:pt x="13" y="41"/>
                        <a:pt x="13" y="41"/>
                        <a:pt x="13" y="41"/>
                      </a:cubicBezTo>
                      <a:cubicBezTo>
                        <a:pt x="13" y="41"/>
                        <a:pt x="13" y="41"/>
                        <a:pt x="13" y="41"/>
                      </a:cubicBezTo>
                      <a:cubicBezTo>
                        <a:pt x="13" y="41"/>
                        <a:pt x="13" y="41"/>
                        <a:pt x="13" y="41"/>
                      </a:cubicBezTo>
                      <a:close/>
                      <a:moveTo>
                        <a:pt x="13" y="46"/>
                      </a:moveTo>
                      <a:cubicBezTo>
                        <a:pt x="13" y="46"/>
                        <a:pt x="13" y="46"/>
                        <a:pt x="13" y="47"/>
                      </a:cubicBezTo>
                      <a:cubicBezTo>
                        <a:pt x="12" y="47"/>
                        <a:pt x="12" y="46"/>
                        <a:pt x="13" y="46"/>
                      </a:cubicBezTo>
                      <a:close/>
                      <a:moveTo>
                        <a:pt x="11" y="48"/>
                      </a:moveTo>
                      <a:cubicBezTo>
                        <a:pt x="12" y="47"/>
                        <a:pt x="12" y="47"/>
                        <a:pt x="12" y="47"/>
                      </a:cubicBezTo>
                      <a:cubicBezTo>
                        <a:pt x="12" y="47"/>
                        <a:pt x="12" y="47"/>
                        <a:pt x="11" y="48"/>
                      </a:cubicBezTo>
                      <a:close/>
                      <a:moveTo>
                        <a:pt x="10" y="45"/>
                      </a:moveTo>
                      <a:cubicBezTo>
                        <a:pt x="11" y="45"/>
                        <a:pt x="11" y="45"/>
                        <a:pt x="11" y="45"/>
                      </a:cubicBezTo>
                      <a:cubicBezTo>
                        <a:pt x="12" y="45"/>
                        <a:pt x="12" y="44"/>
                        <a:pt x="13" y="44"/>
                      </a:cubicBezTo>
                      <a:cubicBezTo>
                        <a:pt x="13" y="45"/>
                        <a:pt x="13" y="45"/>
                        <a:pt x="13" y="45"/>
                      </a:cubicBezTo>
                      <a:cubicBezTo>
                        <a:pt x="12" y="45"/>
                        <a:pt x="12" y="45"/>
                        <a:pt x="12" y="45"/>
                      </a:cubicBezTo>
                      <a:cubicBezTo>
                        <a:pt x="12" y="46"/>
                        <a:pt x="12" y="47"/>
                        <a:pt x="12" y="47"/>
                      </a:cubicBezTo>
                      <a:cubicBezTo>
                        <a:pt x="11" y="47"/>
                        <a:pt x="11" y="47"/>
                        <a:pt x="11" y="47"/>
                      </a:cubicBezTo>
                      <a:cubicBezTo>
                        <a:pt x="11" y="46"/>
                        <a:pt x="12" y="46"/>
                        <a:pt x="12" y="46"/>
                      </a:cubicBezTo>
                      <a:cubicBezTo>
                        <a:pt x="12" y="46"/>
                        <a:pt x="11" y="46"/>
                        <a:pt x="11" y="46"/>
                      </a:cubicBezTo>
                      <a:cubicBezTo>
                        <a:pt x="11" y="46"/>
                        <a:pt x="10" y="46"/>
                        <a:pt x="10" y="45"/>
                      </a:cubicBezTo>
                      <a:close/>
                      <a:moveTo>
                        <a:pt x="9" y="47"/>
                      </a:moveTo>
                      <a:cubicBezTo>
                        <a:pt x="9" y="46"/>
                        <a:pt x="9" y="47"/>
                        <a:pt x="9" y="47"/>
                      </a:cubicBezTo>
                      <a:cubicBezTo>
                        <a:pt x="9" y="46"/>
                        <a:pt x="9" y="46"/>
                        <a:pt x="10" y="46"/>
                      </a:cubicBezTo>
                      <a:cubicBezTo>
                        <a:pt x="10" y="46"/>
                        <a:pt x="9" y="47"/>
                        <a:pt x="10" y="47"/>
                      </a:cubicBezTo>
                      <a:cubicBezTo>
                        <a:pt x="10" y="47"/>
                        <a:pt x="10" y="46"/>
                        <a:pt x="10" y="46"/>
                      </a:cubicBezTo>
                      <a:cubicBezTo>
                        <a:pt x="10" y="46"/>
                        <a:pt x="10" y="47"/>
                        <a:pt x="11" y="47"/>
                      </a:cubicBezTo>
                      <a:cubicBezTo>
                        <a:pt x="11" y="47"/>
                        <a:pt x="11" y="47"/>
                        <a:pt x="11" y="48"/>
                      </a:cubicBezTo>
                      <a:cubicBezTo>
                        <a:pt x="10" y="47"/>
                        <a:pt x="10" y="47"/>
                        <a:pt x="10" y="47"/>
                      </a:cubicBezTo>
                      <a:cubicBezTo>
                        <a:pt x="10" y="47"/>
                        <a:pt x="10" y="47"/>
                        <a:pt x="10" y="47"/>
                      </a:cubicBezTo>
                      <a:cubicBezTo>
                        <a:pt x="10" y="48"/>
                        <a:pt x="10" y="48"/>
                        <a:pt x="10" y="48"/>
                      </a:cubicBezTo>
                      <a:cubicBezTo>
                        <a:pt x="9" y="49"/>
                        <a:pt x="8" y="48"/>
                        <a:pt x="9" y="47"/>
                      </a:cubicBezTo>
                      <a:close/>
                      <a:moveTo>
                        <a:pt x="8" y="45"/>
                      </a:moveTo>
                      <a:cubicBezTo>
                        <a:pt x="8" y="44"/>
                        <a:pt x="9" y="45"/>
                        <a:pt x="9" y="44"/>
                      </a:cubicBezTo>
                      <a:cubicBezTo>
                        <a:pt x="9" y="45"/>
                        <a:pt x="8" y="45"/>
                        <a:pt x="8" y="45"/>
                      </a:cubicBezTo>
                      <a:close/>
                      <a:moveTo>
                        <a:pt x="7" y="49"/>
                      </a:moveTo>
                      <a:cubicBezTo>
                        <a:pt x="8" y="48"/>
                        <a:pt x="8" y="47"/>
                        <a:pt x="8" y="47"/>
                      </a:cubicBezTo>
                      <a:cubicBezTo>
                        <a:pt x="8" y="48"/>
                        <a:pt x="8" y="48"/>
                        <a:pt x="8" y="49"/>
                      </a:cubicBezTo>
                      <a:cubicBezTo>
                        <a:pt x="7" y="49"/>
                        <a:pt x="7" y="49"/>
                        <a:pt x="7" y="49"/>
                      </a:cubicBezTo>
                      <a:close/>
                      <a:moveTo>
                        <a:pt x="7" y="49"/>
                      </a:moveTo>
                      <a:cubicBezTo>
                        <a:pt x="7" y="49"/>
                        <a:pt x="7" y="50"/>
                        <a:pt x="6" y="50"/>
                      </a:cubicBezTo>
                      <a:cubicBezTo>
                        <a:pt x="6" y="50"/>
                        <a:pt x="7" y="49"/>
                        <a:pt x="7" y="49"/>
                      </a:cubicBezTo>
                      <a:close/>
                      <a:moveTo>
                        <a:pt x="6" y="49"/>
                      </a:moveTo>
                      <a:cubicBezTo>
                        <a:pt x="6" y="49"/>
                        <a:pt x="6" y="49"/>
                        <a:pt x="6" y="48"/>
                      </a:cubicBezTo>
                      <a:cubicBezTo>
                        <a:pt x="7" y="49"/>
                        <a:pt x="7" y="48"/>
                        <a:pt x="7" y="49"/>
                      </a:cubicBezTo>
                      <a:cubicBezTo>
                        <a:pt x="7" y="49"/>
                        <a:pt x="6" y="49"/>
                        <a:pt x="6" y="49"/>
                      </a:cubicBezTo>
                      <a:cubicBezTo>
                        <a:pt x="6" y="50"/>
                        <a:pt x="6" y="50"/>
                        <a:pt x="6" y="50"/>
                      </a:cubicBezTo>
                      <a:cubicBezTo>
                        <a:pt x="6" y="50"/>
                        <a:pt x="6" y="50"/>
                        <a:pt x="6" y="49"/>
                      </a:cubicBezTo>
                      <a:close/>
                      <a:moveTo>
                        <a:pt x="5" y="48"/>
                      </a:moveTo>
                      <a:cubicBezTo>
                        <a:pt x="5" y="48"/>
                        <a:pt x="5" y="48"/>
                        <a:pt x="5" y="47"/>
                      </a:cubicBezTo>
                      <a:cubicBezTo>
                        <a:pt x="5" y="48"/>
                        <a:pt x="6" y="48"/>
                        <a:pt x="6" y="48"/>
                      </a:cubicBezTo>
                      <a:cubicBezTo>
                        <a:pt x="6" y="49"/>
                        <a:pt x="5" y="48"/>
                        <a:pt x="5" y="48"/>
                      </a:cubicBezTo>
                      <a:close/>
                      <a:moveTo>
                        <a:pt x="5" y="39"/>
                      </a:moveTo>
                      <a:cubicBezTo>
                        <a:pt x="4" y="39"/>
                        <a:pt x="4" y="39"/>
                        <a:pt x="4" y="39"/>
                      </a:cubicBezTo>
                      <a:cubicBezTo>
                        <a:pt x="4" y="39"/>
                        <a:pt x="5" y="38"/>
                        <a:pt x="5" y="39"/>
                      </a:cubicBezTo>
                      <a:cubicBezTo>
                        <a:pt x="5" y="39"/>
                        <a:pt x="5" y="39"/>
                        <a:pt x="5" y="39"/>
                      </a:cubicBezTo>
                      <a:close/>
                      <a:moveTo>
                        <a:pt x="4" y="43"/>
                      </a:moveTo>
                      <a:cubicBezTo>
                        <a:pt x="4" y="44"/>
                        <a:pt x="4" y="43"/>
                        <a:pt x="4" y="43"/>
                      </a:cubicBezTo>
                      <a:cubicBezTo>
                        <a:pt x="4" y="43"/>
                        <a:pt x="5" y="43"/>
                        <a:pt x="4" y="43"/>
                      </a:cubicBezTo>
                      <a:close/>
                      <a:moveTo>
                        <a:pt x="5" y="44"/>
                      </a:moveTo>
                      <a:cubicBezTo>
                        <a:pt x="5" y="45"/>
                        <a:pt x="5" y="45"/>
                        <a:pt x="4" y="45"/>
                      </a:cubicBezTo>
                      <a:cubicBezTo>
                        <a:pt x="4" y="45"/>
                        <a:pt x="4" y="46"/>
                        <a:pt x="4" y="46"/>
                      </a:cubicBezTo>
                      <a:cubicBezTo>
                        <a:pt x="4" y="46"/>
                        <a:pt x="4" y="45"/>
                        <a:pt x="4" y="45"/>
                      </a:cubicBezTo>
                      <a:cubicBezTo>
                        <a:pt x="4" y="45"/>
                        <a:pt x="4" y="44"/>
                        <a:pt x="5" y="44"/>
                      </a:cubicBezTo>
                      <a:close/>
                      <a:moveTo>
                        <a:pt x="4" y="49"/>
                      </a:moveTo>
                      <a:cubicBezTo>
                        <a:pt x="4" y="49"/>
                        <a:pt x="4" y="48"/>
                        <a:pt x="5" y="48"/>
                      </a:cubicBezTo>
                      <a:cubicBezTo>
                        <a:pt x="4" y="48"/>
                        <a:pt x="5" y="49"/>
                        <a:pt x="4" y="49"/>
                      </a:cubicBezTo>
                      <a:cubicBezTo>
                        <a:pt x="4" y="49"/>
                        <a:pt x="4" y="49"/>
                        <a:pt x="4" y="49"/>
                      </a:cubicBezTo>
                      <a:close/>
                      <a:moveTo>
                        <a:pt x="3" y="48"/>
                      </a:moveTo>
                      <a:cubicBezTo>
                        <a:pt x="4" y="48"/>
                        <a:pt x="4" y="48"/>
                        <a:pt x="4" y="47"/>
                      </a:cubicBezTo>
                      <a:cubicBezTo>
                        <a:pt x="4" y="48"/>
                        <a:pt x="3" y="49"/>
                        <a:pt x="3" y="48"/>
                      </a:cubicBezTo>
                      <a:close/>
                      <a:moveTo>
                        <a:pt x="3" y="47"/>
                      </a:moveTo>
                      <a:cubicBezTo>
                        <a:pt x="4" y="47"/>
                        <a:pt x="4" y="47"/>
                        <a:pt x="4" y="47"/>
                      </a:cubicBezTo>
                      <a:cubicBezTo>
                        <a:pt x="4" y="47"/>
                        <a:pt x="3" y="47"/>
                        <a:pt x="3" y="47"/>
                      </a:cubicBezTo>
                      <a:close/>
                      <a:moveTo>
                        <a:pt x="3" y="48"/>
                      </a:moveTo>
                      <a:cubicBezTo>
                        <a:pt x="3" y="48"/>
                        <a:pt x="3" y="48"/>
                        <a:pt x="3" y="47"/>
                      </a:cubicBezTo>
                      <a:cubicBezTo>
                        <a:pt x="3" y="48"/>
                        <a:pt x="3" y="48"/>
                        <a:pt x="3" y="48"/>
                      </a:cubicBezTo>
                      <a:cubicBezTo>
                        <a:pt x="3" y="48"/>
                        <a:pt x="3" y="48"/>
                        <a:pt x="3" y="48"/>
                      </a:cubicBezTo>
                      <a:close/>
                      <a:moveTo>
                        <a:pt x="2" y="46"/>
                      </a:moveTo>
                      <a:cubicBezTo>
                        <a:pt x="2" y="45"/>
                        <a:pt x="3" y="45"/>
                        <a:pt x="3" y="45"/>
                      </a:cubicBezTo>
                      <a:cubicBezTo>
                        <a:pt x="3" y="46"/>
                        <a:pt x="3" y="46"/>
                        <a:pt x="3" y="47"/>
                      </a:cubicBezTo>
                      <a:cubicBezTo>
                        <a:pt x="2" y="47"/>
                        <a:pt x="2" y="46"/>
                        <a:pt x="2" y="46"/>
                      </a:cubicBezTo>
                      <a:close/>
                      <a:moveTo>
                        <a:pt x="2" y="44"/>
                      </a:moveTo>
                      <a:cubicBezTo>
                        <a:pt x="2" y="44"/>
                        <a:pt x="2" y="44"/>
                        <a:pt x="2" y="44"/>
                      </a:cubicBezTo>
                      <a:cubicBezTo>
                        <a:pt x="2" y="44"/>
                        <a:pt x="2" y="44"/>
                        <a:pt x="2" y="44"/>
                      </a:cubicBezTo>
                      <a:cubicBezTo>
                        <a:pt x="2" y="44"/>
                        <a:pt x="2" y="44"/>
                        <a:pt x="2" y="44"/>
                      </a:cubicBezTo>
                      <a:close/>
                      <a:moveTo>
                        <a:pt x="2" y="40"/>
                      </a:moveTo>
                      <a:cubicBezTo>
                        <a:pt x="2" y="40"/>
                        <a:pt x="2" y="39"/>
                        <a:pt x="2" y="39"/>
                      </a:cubicBezTo>
                      <a:cubicBezTo>
                        <a:pt x="2" y="39"/>
                        <a:pt x="2" y="40"/>
                        <a:pt x="2" y="40"/>
                      </a:cubicBezTo>
                      <a:cubicBezTo>
                        <a:pt x="2" y="40"/>
                        <a:pt x="2" y="40"/>
                        <a:pt x="2" y="40"/>
                      </a:cubicBezTo>
                      <a:close/>
                      <a:moveTo>
                        <a:pt x="2" y="21"/>
                      </a:moveTo>
                      <a:cubicBezTo>
                        <a:pt x="2" y="21"/>
                        <a:pt x="2" y="22"/>
                        <a:pt x="2" y="22"/>
                      </a:cubicBezTo>
                      <a:cubicBezTo>
                        <a:pt x="2" y="22"/>
                        <a:pt x="2" y="22"/>
                        <a:pt x="1" y="23"/>
                      </a:cubicBezTo>
                      <a:cubicBezTo>
                        <a:pt x="1" y="22"/>
                        <a:pt x="1" y="21"/>
                        <a:pt x="2" y="21"/>
                      </a:cubicBezTo>
                      <a:close/>
                      <a:moveTo>
                        <a:pt x="1" y="18"/>
                      </a:moveTo>
                      <a:cubicBezTo>
                        <a:pt x="1" y="18"/>
                        <a:pt x="2" y="18"/>
                        <a:pt x="1" y="18"/>
                      </a:cubicBezTo>
                      <a:cubicBezTo>
                        <a:pt x="1" y="18"/>
                        <a:pt x="1" y="18"/>
                        <a:pt x="1" y="18"/>
                      </a:cubicBezTo>
                      <a:close/>
                    </a:path>
                  </a:pathLst>
                </a:custGeom>
                <a:solidFill>
                  <a:srgbClr val="FFFFFF">
                    <a:alpha val="100000"/>
                  </a:srgbClr>
                </a:solidFill>
                <a:ln w="7938">
                  <a:noFill/>
                </a:ln>
              </p:spPr>
              <p:txBody>
                <a:bodyPr/>
                <a:lstStyle/>
                <a:p>
                  <a:endParaRPr lang="zh-CN" altLang="en-US"/>
                </a:p>
              </p:txBody>
            </p:sp>
            <p:sp>
              <p:nvSpPr>
                <p:cNvPr id="1049403" name="任意多边形 11291"/>
                <p:cNvSpPr>
                  <a:spLocks noEditPoints="1"/>
                </p:cNvSpPr>
                <p:nvPr/>
              </p:nvSpPr>
              <p:spPr>
                <a:xfrm>
                  <a:off x="5547" y="3608"/>
                  <a:ext cx="77" cy="106"/>
                </a:xfrm>
                <a:custGeom>
                  <a:avLst/>
                  <a:gdLst/>
                  <a:ahLst/>
                  <a:cxnLst/>
                  <a:rect l="0" t="0" r="r" b="b"/>
                  <a:pathLst>
                    <a:path w="37" h="51">
                      <a:moveTo>
                        <a:pt x="1" y="49"/>
                      </a:moveTo>
                      <a:cubicBezTo>
                        <a:pt x="1" y="49"/>
                        <a:pt x="1" y="50"/>
                        <a:pt x="1" y="51"/>
                      </a:cubicBezTo>
                      <a:cubicBezTo>
                        <a:pt x="2" y="50"/>
                        <a:pt x="3" y="50"/>
                        <a:pt x="5" y="49"/>
                      </a:cubicBezTo>
                      <a:cubicBezTo>
                        <a:pt x="5" y="49"/>
                        <a:pt x="5" y="48"/>
                        <a:pt x="5" y="48"/>
                      </a:cubicBezTo>
                      <a:cubicBezTo>
                        <a:pt x="6" y="48"/>
                        <a:pt x="6" y="48"/>
                        <a:pt x="6" y="47"/>
                      </a:cubicBezTo>
                      <a:cubicBezTo>
                        <a:pt x="6" y="47"/>
                        <a:pt x="6" y="47"/>
                        <a:pt x="6" y="47"/>
                      </a:cubicBezTo>
                      <a:cubicBezTo>
                        <a:pt x="6" y="47"/>
                        <a:pt x="5" y="47"/>
                        <a:pt x="5" y="47"/>
                      </a:cubicBezTo>
                      <a:cubicBezTo>
                        <a:pt x="5" y="47"/>
                        <a:pt x="5" y="47"/>
                        <a:pt x="5" y="46"/>
                      </a:cubicBezTo>
                      <a:cubicBezTo>
                        <a:pt x="5" y="45"/>
                        <a:pt x="5" y="46"/>
                        <a:pt x="6" y="45"/>
                      </a:cubicBezTo>
                      <a:cubicBezTo>
                        <a:pt x="6" y="45"/>
                        <a:pt x="5" y="46"/>
                        <a:pt x="5" y="45"/>
                      </a:cubicBezTo>
                      <a:cubicBezTo>
                        <a:pt x="5" y="44"/>
                        <a:pt x="6" y="45"/>
                        <a:pt x="6" y="45"/>
                      </a:cubicBezTo>
                      <a:cubicBezTo>
                        <a:pt x="5" y="44"/>
                        <a:pt x="6" y="44"/>
                        <a:pt x="6" y="43"/>
                      </a:cubicBezTo>
                      <a:cubicBezTo>
                        <a:pt x="7" y="43"/>
                        <a:pt x="7" y="43"/>
                        <a:pt x="8" y="42"/>
                      </a:cubicBezTo>
                      <a:cubicBezTo>
                        <a:pt x="8" y="43"/>
                        <a:pt x="7" y="43"/>
                        <a:pt x="7" y="43"/>
                      </a:cubicBezTo>
                      <a:cubicBezTo>
                        <a:pt x="7" y="43"/>
                        <a:pt x="7" y="44"/>
                        <a:pt x="7" y="45"/>
                      </a:cubicBezTo>
                      <a:cubicBezTo>
                        <a:pt x="7" y="45"/>
                        <a:pt x="7" y="46"/>
                        <a:pt x="8" y="46"/>
                      </a:cubicBezTo>
                      <a:cubicBezTo>
                        <a:pt x="7" y="46"/>
                        <a:pt x="7" y="47"/>
                        <a:pt x="7" y="48"/>
                      </a:cubicBezTo>
                      <a:cubicBezTo>
                        <a:pt x="9" y="48"/>
                        <a:pt x="12" y="46"/>
                        <a:pt x="14" y="45"/>
                      </a:cubicBezTo>
                      <a:cubicBezTo>
                        <a:pt x="17" y="44"/>
                        <a:pt x="20" y="43"/>
                        <a:pt x="22" y="41"/>
                      </a:cubicBezTo>
                      <a:cubicBezTo>
                        <a:pt x="23" y="41"/>
                        <a:pt x="23" y="41"/>
                        <a:pt x="23" y="41"/>
                      </a:cubicBezTo>
                      <a:cubicBezTo>
                        <a:pt x="23" y="40"/>
                        <a:pt x="23" y="41"/>
                        <a:pt x="23" y="41"/>
                      </a:cubicBezTo>
                      <a:cubicBezTo>
                        <a:pt x="23" y="40"/>
                        <a:pt x="23" y="40"/>
                        <a:pt x="23" y="40"/>
                      </a:cubicBezTo>
                      <a:cubicBezTo>
                        <a:pt x="23" y="40"/>
                        <a:pt x="23" y="40"/>
                        <a:pt x="24" y="40"/>
                      </a:cubicBezTo>
                      <a:cubicBezTo>
                        <a:pt x="24" y="40"/>
                        <a:pt x="23" y="40"/>
                        <a:pt x="24" y="41"/>
                      </a:cubicBezTo>
                      <a:cubicBezTo>
                        <a:pt x="25" y="40"/>
                        <a:pt x="26" y="40"/>
                        <a:pt x="27" y="39"/>
                      </a:cubicBezTo>
                      <a:cubicBezTo>
                        <a:pt x="28" y="39"/>
                        <a:pt x="28" y="39"/>
                        <a:pt x="28" y="39"/>
                      </a:cubicBezTo>
                      <a:cubicBezTo>
                        <a:pt x="31" y="37"/>
                        <a:pt x="33" y="37"/>
                        <a:pt x="36" y="35"/>
                      </a:cubicBezTo>
                      <a:cubicBezTo>
                        <a:pt x="36" y="35"/>
                        <a:pt x="36" y="35"/>
                        <a:pt x="36" y="35"/>
                      </a:cubicBezTo>
                      <a:cubicBezTo>
                        <a:pt x="36" y="32"/>
                        <a:pt x="36" y="29"/>
                        <a:pt x="36" y="26"/>
                      </a:cubicBezTo>
                      <a:cubicBezTo>
                        <a:pt x="36" y="26"/>
                        <a:pt x="36" y="26"/>
                        <a:pt x="36" y="26"/>
                      </a:cubicBezTo>
                      <a:cubicBezTo>
                        <a:pt x="36" y="23"/>
                        <a:pt x="36" y="19"/>
                        <a:pt x="37" y="16"/>
                      </a:cubicBezTo>
                      <a:cubicBezTo>
                        <a:pt x="37" y="12"/>
                        <a:pt x="37" y="7"/>
                        <a:pt x="37" y="3"/>
                      </a:cubicBezTo>
                      <a:cubicBezTo>
                        <a:pt x="37" y="2"/>
                        <a:pt x="37" y="0"/>
                        <a:pt x="36" y="0"/>
                      </a:cubicBezTo>
                      <a:cubicBezTo>
                        <a:pt x="35" y="0"/>
                        <a:pt x="34" y="1"/>
                        <a:pt x="33" y="2"/>
                      </a:cubicBezTo>
                      <a:cubicBezTo>
                        <a:pt x="33" y="2"/>
                        <a:pt x="33" y="1"/>
                        <a:pt x="32" y="2"/>
                      </a:cubicBezTo>
                      <a:cubicBezTo>
                        <a:pt x="30" y="3"/>
                        <a:pt x="27" y="3"/>
                        <a:pt x="24" y="5"/>
                      </a:cubicBezTo>
                      <a:cubicBezTo>
                        <a:pt x="21" y="6"/>
                        <a:pt x="19" y="7"/>
                        <a:pt x="16" y="8"/>
                      </a:cubicBezTo>
                      <a:cubicBezTo>
                        <a:pt x="16" y="8"/>
                        <a:pt x="15" y="9"/>
                        <a:pt x="14" y="9"/>
                      </a:cubicBezTo>
                      <a:cubicBezTo>
                        <a:pt x="13" y="9"/>
                        <a:pt x="11" y="10"/>
                        <a:pt x="9" y="11"/>
                      </a:cubicBezTo>
                      <a:cubicBezTo>
                        <a:pt x="9" y="11"/>
                        <a:pt x="8" y="11"/>
                        <a:pt x="7" y="12"/>
                      </a:cubicBezTo>
                      <a:cubicBezTo>
                        <a:pt x="7" y="12"/>
                        <a:pt x="7" y="12"/>
                        <a:pt x="7" y="12"/>
                      </a:cubicBezTo>
                      <a:cubicBezTo>
                        <a:pt x="5" y="13"/>
                        <a:pt x="3" y="13"/>
                        <a:pt x="2" y="14"/>
                      </a:cubicBezTo>
                      <a:cubicBezTo>
                        <a:pt x="2" y="15"/>
                        <a:pt x="1" y="16"/>
                        <a:pt x="1" y="16"/>
                      </a:cubicBezTo>
                      <a:cubicBezTo>
                        <a:pt x="1" y="19"/>
                        <a:pt x="1" y="21"/>
                        <a:pt x="1" y="23"/>
                      </a:cubicBezTo>
                      <a:cubicBezTo>
                        <a:pt x="1" y="25"/>
                        <a:pt x="0" y="27"/>
                        <a:pt x="1" y="28"/>
                      </a:cubicBezTo>
                      <a:cubicBezTo>
                        <a:pt x="1" y="30"/>
                        <a:pt x="0" y="33"/>
                        <a:pt x="1" y="34"/>
                      </a:cubicBezTo>
                      <a:cubicBezTo>
                        <a:pt x="1" y="36"/>
                        <a:pt x="1" y="38"/>
                        <a:pt x="1" y="40"/>
                      </a:cubicBezTo>
                      <a:cubicBezTo>
                        <a:pt x="1" y="41"/>
                        <a:pt x="1" y="42"/>
                        <a:pt x="1" y="43"/>
                      </a:cubicBezTo>
                      <a:cubicBezTo>
                        <a:pt x="1" y="44"/>
                        <a:pt x="1" y="47"/>
                        <a:pt x="1" y="49"/>
                      </a:cubicBezTo>
                      <a:close/>
                      <a:moveTo>
                        <a:pt x="32" y="8"/>
                      </a:moveTo>
                      <a:cubicBezTo>
                        <a:pt x="31" y="8"/>
                        <a:pt x="31" y="8"/>
                        <a:pt x="31" y="8"/>
                      </a:cubicBezTo>
                      <a:cubicBezTo>
                        <a:pt x="31" y="8"/>
                        <a:pt x="31" y="8"/>
                        <a:pt x="32" y="7"/>
                      </a:cubicBezTo>
                      <a:cubicBezTo>
                        <a:pt x="31" y="8"/>
                        <a:pt x="32" y="8"/>
                        <a:pt x="32" y="8"/>
                      </a:cubicBezTo>
                      <a:close/>
                      <a:moveTo>
                        <a:pt x="32" y="9"/>
                      </a:moveTo>
                      <a:cubicBezTo>
                        <a:pt x="32" y="9"/>
                        <a:pt x="32" y="8"/>
                        <a:pt x="32" y="8"/>
                      </a:cubicBezTo>
                      <a:cubicBezTo>
                        <a:pt x="32" y="8"/>
                        <a:pt x="33" y="9"/>
                        <a:pt x="32" y="9"/>
                      </a:cubicBezTo>
                      <a:close/>
                      <a:moveTo>
                        <a:pt x="32" y="12"/>
                      </a:moveTo>
                      <a:cubicBezTo>
                        <a:pt x="32" y="12"/>
                        <a:pt x="32" y="11"/>
                        <a:pt x="32" y="11"/>
                      </a:cubicBezTo>
                      <a:cubicBezTo>
                        <a:pt x="32" y="11"/>
                        <a:pt x="32" y="12"/>
                        <a:pt x="32" y="12"/>
                      </a:cubicBezTo>
                      <a:cubicBezTo>
                        <a:pt x="32" y="12"/>
                        <a:pt x="32" y="12"/>
                        <a:pt x="32" y="12"/>
                      </a:cubicBezTo>
                      <a:close/>
                      <a:moveTo>
                        <a:pt x="30" y="11"/>
                      </a:moveTo>
                      <a:cubicBezTo>
                        <a:pt x="30" y="11"/>
                        <a:pt x="31" y="11"/>
                        <a:pt x="31" y="11"/>
                      </a:cubicBezTo>
                      <a:cubicBezTo>
                        <a:pt x="31" y="10"/>
                        <a:pt x="30" y="10"/>
                        <a:pt x="31" y="10"/>
                      </a:cubicBezTo>
                      <a:cubicBezTo>
                        <a:pt x="31" y="10"/>
                        <a:pt x="31" y="9"/>
                        <a:pt x="31" y="10"/>
                      </a:cubicBezTo>
                      <a:cubicBezTo>
                        <a:pt x="31" y="10"/>
                        <a:pt x="31" y="10"/>
                        <a:pt x="31" y="11"/>
                      </a:cubicBezTo>
                      <a:cubicBezTo>
                        <a:pt x="31" y="11"/>
                        <a:pt x="30" y="12"/>
                        <a:pt x="30" y="11"/>
                      </a:cubicBezTo>
                      <a:close/>
                      <a:moveTo>
                        <a:pt x="30" y="5"/>
                      </a:moveTo>
                      <a:cubicBezTo>
                        <a:pt x="30" y="5"/>
                        <a:pt x="30" y="6"/>
                        <a:pt x="30" y="6"/>
                      </a:cubicBezTo>
                      <a:cubicBezTo>
                        <a:pt x="30" y="6"/>
                        <a:pt x="30" y="6"/>
                        <a:pt x="30" y="5"/>
                      </a:cubicBezTo>
                      <a:close/>
                      <a:moveTo>
                        <a:pt x="13" y="29"/>
                      </a:moveTo>
                      <a:cubicBezTo>
                        <a:pt x="13" y="29"/>
                        <a:pt x="12" y="30"/>
                        <a:pt x="12" y="29"/>
                      </a:cubicBezTo>
                      <a:cubicBezTo>
                        <a:pt x="12" y="29"/>
                        <a:pt x="13" y="29"/>
                        <a:pt x="13" y="29"/>
                      </a:cubicBezTo>
                      <a:close/>
                      <a:moveTo>
                        <a:pt x="20" y="13"/>
                      </a:moveTo>
                      <a:cubicBezTo>
                        <a:pt x="21" y="13"/>
                        <a:pt x="22" y="13"/>
                        <a:pt x="22" y="14"/>
                      </a:cubicBezTo>
                      <a:cubicBezTo>
                        <a:pt x="23" y="15"/>
                        <a:pt x="22" y="17"/>
                        <a:pt x="22" y="18"/>
                      </a:cubicBezTo>
                      <a:cubicBezTo>
                        <a:pt x="21" y="19"/>
                        <a:pt x="20" y="20"/>
                        <a:pt x="20" y="20"/>
                      </a:cubicBezTo>
                      <a:cubicBezTo>
                        <a:pt x="20" y="21"/>
                        <a:pt x="21" y="20"/>
                        <a:pt x="22" y="21"/>
                      </a:cubicBezTo>
                      <a:cubicBezTo>
                        <a:pt x="23" y="22"/>
                        <a:pt x="23" y="24"/>
                        <a:pt x="21" y="26"/>
                      </a:cubicBezTo>
                      <a:cubicBezTo>
                        <a:pt x="20" y="27"/>
                        <a:pt x="20" y="28"/>
                        <a:pt x="19" y="28"/>
                      </a:cubicBezTo>
                      <a:cubicBezTo>
                        <a:pt x="17" y="30"/>
                        <a:pt x="15" y="30"/>
                        <a:pt x="14" y="29"/>
                      </a:cubicBezTo>
                      <a:cubicBezTo>
                        <a:pt x="14" y="29"/>
                        <a:pt x="13" y="27"/>
                        <a:pt x="14" y="25"/>
                      </a:cubicBezTo>
                      <a:cubicBezTo>
                        <a:pt x="14" y="25"/>
                        <a:pt x="14" y="25"/>
                        <a:pt x="14" y="25"/>
                      </a:cubicBezTo>
                      <a:cubicBezTo>
                        <a:pt x="15" y="23"/>
                        <a:pt x="15" y="23"/>
                        <a:pt x="16" y="22"/>
                      </a:cubicBezTo>
                      <a:cubicBezTo>
                        <a:pt x="15" y="21"/>
                        <a:pt x="14" y="21"/>
                        <a:pt x="14" y="19"/>
                      </a:cubicBezTo>
                      <a:cubicBezTo>
                        <a:pt x="14" y="17"/>
                        <a:pt x="15" y="16"/>
                        <a:pt x="16" y="15"/>
                      </a:cubicBezTo>
                      <a:cubicBezTo>
                        <a:pt x="17" y="14"/>
                        <a:pt x="19" y="13"/>
                        <a:pt x="20" y="13"/>
                      </a:cubicBezTo>
                      <a:close/>
                      <a:moveTo>
                        <a:pt x="13" y="34"/>
                      </a:moveTo>
                      <a:cubicBezTo>
                        <a:pt x="14" y="34"/>
                        <a:pt x="14" y="34"/>
                        <a:pt x="14" y="34"/>
                      </a:cubicBezTo>
                      <a:cubicBezTo>
                        <a:pt x="14" y="35"/>
                        <a:pt x="13" y="35"/>
                        <a:pt x="13" y="34"/>
                      </a:cubicBezTo>
                      <a:close/>
                      <a:moveTo>
                        <a:pt x="22" y="11"/>
                      </a:moveTo>
                      <a:cubicBezTo>
                        <a:pt x="22" y="12"/>
                        <a:pt x="22" y="11"/>
                        <a:pt x="22" y="11"/>
                      </a:cubicBezTo>
                      <a:cubicBezTo>
                        <a:pt x="22" y="11"/>
                        <a:pt x="22" y="11"/>
                        <a:pt x="22" y="11"/>
                      </a:cubicBezTo>
                      <a:close/>
                      <a:moveTo>
                        <a:pt x="24" y="10"/>
                      </a:moveTo>
                      <a:cubicBezTo>
                        <a:pt x="24" y="10"/>
                        <a:pt x="24" y="10"/>
                        <a:pt x="23" y="11"/>
                      </a:cubicBezTo>
                      <a:cubicBezTo>
                        <a:pt x="23" y="10"/>
                        <a:pt x="23" y="10"/>
                        <a:pt x="23" y="10"/>
                      </a:cubicBezTo>
                      <a:cubicBezTo>
                        <a:pt x="24" y="10"/>
                        <a:pt x="24" y="10"/>
                        <a:pt x="24" y="10"/>
                      </a:cubicBezTo>
                      <a:close/>
                      <a:moveTo>
                        <a:pt x="24" y="8"/>
                      </a:moveTo>
                      <a:cubicBezTo>
                        <a:pt x="24" y="8"/>
                        <a:pt x="24" y="8"/>
                        <a:pt x="24" y="7"/>
                      </a:cubicBezTo>
                      <a:cubicBezTo>
                        <a:pt x="25" y="7"/>
                        <a:pt x="24" y="8"/>
                        <a:pt x="24" y="8"/>
                      </a:cubicBezTo>
                      <a:close/>
                      <a:moveTo>
                        <a:pt x="26" y="31"/>
                      </a:moveTo>
                      <a:cubicBezTo>
                        <a:pt x="25" y="32"/>
                        <a:pt x="23" y="34"/>
                        <a:pt x="21" y="34"/>
                      </a:cubicBezTo>
                      <a:cubicBezTo>
                        <a:pt x="18" y="36"/>
                        <a:pt x="14" y="37"/>
                        <a:pt x="11" y="39"/>
                      </a:cubicBezTo>
                      <a:cubicBezTo>
                        <a:pt x="11" y="38"/>
                        <a:pt x="10" y="39"/>
                        <a:pt x="9" y="39"/>
                      </a:cubicBezTo>
                      <a:cubicBezTo>
                        <a:pt x="9" y="38"/>
                        <a:pt x="9" y="37"/>
                        <a:pt x="10" y="37"/>
                      </a:cubicBezTo>
                      <a:cubicBezTo>
                        <a:pt x="15" y="35"/>
                        <a:pt x="20" y="32"/>
                        <a:pt x="26" y="30"/>
                      </a:cubicBezTo>
                      <a:cubicBezTo>
                        <a:pt x="27" y="30"/>
                        <a:pt x="27" y="31"/>
                        <a:pt x="26" y="31"/>
                      </a:cubicBezTo>
                      <a:close/>
                      <a:moveTo>
                        <a:pt x="10" y="44"/>
                      </a:moveTo>
                      <a:cubicBezTo>
                        <a:pt x="10" y="44"/>
                        <a:pt x="10" y="45"/>
                        <a:pt x="10" y="45"/>
                      </a:cubicBezTo>
                      <a:cubicBezTo>
                        <a:pt x="10" y="45"/>
                        <a:pt x="9" y="45"/>
                        <a:pt x="10" y="44"/>
                      </a:cubicBezTo>
                      <a:close/>
                      <a:moveTo>
                        <a:pt x="10" y="41"/>
                      </a:moveTo>
                      <a:cubicBezTo>
                        <a:pt x="10" y="41"/>
                        <a:pt x="11" y="41"/>
                        <a:pt x="11" y="41"/>
                      </a:cubicBezTo>
                      <a:cubicBezTo>
                        <a:pt x="12" y="40"/>
                        <a:pt x="14" y="39"/>
                        <a:pt x="15" y="39"/>
                      </a:cubicBezTo>
                      <a:cubicBezTo>
                        <a:pt x="16" y="39"/>
                        <a:pt x="16" y="39"/>
                        <a:pt x="16" y="39"/>
                      </a:cubicBezTo>
                      <a:cubicBezTo>
                        <a:pt x="17" y="39"/>
                        <a:pt x="17" y="38"/>
                        <a:pt x="18" y="38"/>
                      </a:cubicBezTo>
                      <a:cubicBezTo>
                        <a:pt x="21" y="37"/>
                        <a:pt x="24" y="35"/>
                        <a:pt x="26" y="35"/>
                      </a:cubicBezTo>
                      <a:cubicBezTo>
                        <a:pt x="26" y="35"/>
                        <a:pt x="26" y="36"/>
                        <a:pt x="26" y="36"/>
                      </a:cubicBezTo>
                      <a:cubicBezTo>
                        <a:pt x="22" y="39"/>
                        <a:pt x="16" y="41"/>
                        <a:pt x="11" y="43"/>
                      </a:cubicBezTo>
                      <a:cubicBezTo>
                        <a:pt x="11" y="43"/>
                        <a:pt x="11" y="44"/>
                        <a:pt x="11" y="44"/>
                      </a:cubicBezTo>
                      <a:cubicBezTo>
                        <a:pt x="10" y="44"/>
                        <a:pt x="10" y="44"/>
                        <a:pt x="9" y="44"/>
                      </a:cubicBezTo>
                      <a:cubicBezTo>
                        <a:pt x="9" y="43"/>
                        <a:pt x="9" y="42"/>
                        <a:pt x="10" y="41"/>
                      </a:cubicBezTo>
                      <a:close/>
                      <a:moveTo>
                        <a:pt x="5" y="47"/>
                      </a:moveTo>
                      <a:cubicBezTo>
                        <a:pt x="5" y="47"/>
                        <a:pt x="5" y="47"/>
                        <a:pt x="5" y="47"/>
                      </a:cubicBezTo>
                      <a:cubicBezTo>
                        <a:pt x="5" y="47"/>
                        <a:pt x="5" y="48"/>
                        <a:pt x="5" y="48"/>
                      </a:cubicBezTo>
                      <a:cubicBezTo>
                        <a:pt x="5" y="48"/>
                        <a:pt x="5" y="48"/>
                        <a:pt x="5" y="47"/>
                      </a:cubicBezTo>
                      <a:close/>
                      <a:moveTo>
                        <a:pt x="5" y="35"/>
                      </a:moveTo>
                      <a:cubicBezTo>
                        <a:pt x="5" y="36"/>
                        <a:pt x="5" y="36"/>
                        <a:pt x="5" y="36"/>
                      </a:cubicBezTo>
                      <a:cubicBezTo>
                        <a:pt x="5" y="36"/>
                        <a:pt x="5" y="37"/>
                        <a:pt x="4" y="37"/>
                      </a:cubicBezTo>
                      <a:cubicBezTo>
                        <a:pt x="5" y="36"/>
                        <a:pt x="5" y="35"/>
                        <a:pt x="5" y="35"/>
                      </a:cubicBezTo>
                      <a:cubicBezTo>
                        <a:pt x="5" y="35"/>
                        <a:pt x="6" y="35"/>
                        <a:pt x="5" y="35"/>
                      </a:cubicBezTo>
                      <a:cubicBezTo>
                        <a:pt x="5" y="35"/>
                        <a:pt x="5" y="35"/>
                        <a:pt x="5" y="35"/>
                      </a:cubicBezTo>
                      <a:cubicBezTo>
                        <a:pt x="5" y="35"/>
                        <a:pt x="5" y="35"/>
                        <a:pt x="5" y="35"/>
                      </a:cubicBezTo>
                      <a:close/>
                      <a:moveTo>
                        <a:pt x="6" y="37"/>
                      </a:moveTo>
                      <a:cubicBezTo>
                        <a:pt x="6" y="38"/>
                        <a:pt x="6" y="37"/>
                        <a:pt x="6" y="38"/>
                      </a:cubicBezTo>
                      <a:cubicBezTo>
                        <a:pt x="6" y="38"/>
                        <a:pt x="5" y="38"/>
                        <a:pt x="6" y="37"/>
                      </a:cubicBezTo>
                      <a:close/>
                      <a:moveTo>
                        <a:pt x="4" y="18"/>
                      </a:moveTo>
                      <a:cubicBezTo>
                        <a:pt x="4" y="18"/>
                        <a:pt x="5" y="17"/>
                        <a:pt x="5" y="17"/>
                      </a:cubicBezTo>
                      <a:cubicBezTo>
                        <a:pt x="5" y="17"/>
                        <a:pt x="5" y="17"/>
                        <a:pt x="6" y="17"/>
                      </a:cubicBezTo>
                      <a:cubicBezTo>
                        <a:pt x="5" y="17"/>
                        <a:pt x="5" y="18"/>
                        <a:pt x="4" y="18"/>
                      </a:cubicBezTo>
                      <a:close/>
                      <a:moveTo>
                        <a:pt x="5" y="19"/>
                      </a:moveTo>
                      <a:cubicBezTo>
                        <a:pt x="5" y="19"/>
                        <a:pt x="6" y="19"/>
                        <a:pt x="5" y="19"/>
                      </a:cubicBezTo>
                      <a:cubicBezTo>
                        <a:pt x="5" y="19"/>
                        <a:pt x="5" y="19"/>
                        <a:pt x="5" y="19"/>
                      </a:cubicBezTo>
                      <a:cubicBezTo>
                        <a:pt x="5" y="19"/>
                        <a:pt x="5" y="19"/>
                        <a:pt x="5" y="19"/>
                      </a:cubicBezTo>
                      <a:cubicBezTo>
                        <a:pt x="5" y="19"/>
                        <a:pt x="5" y="19"/>
                        <a:pt x="5" y="19"/>
                      </a:cubicBezTo>
                      <a:close/>
                      <a:moveTo>
                        <a:pt x="4" y="29"/>
                      </a:moveTo>
                      <a:cubicBezTo>
                        <a:pt x="4" y="29"/>
                        <a:pt x="4" y="29"/>
                        <a:pt x="4" y="29"/>
                      </a:cubicBezTo>
                      <a:cubicBezTo>
                        <a:pt x="4" y="29"/>
                        <a:pt x="4" y="29"/>
                        <a:pt x="4" y="29"/>
                      </a:cubicBezTo>
                      <a:cubicBezTo>
                        <a:pt x="4" y="29"/>
                        <a:pt x="4" y="29"/>
                        <a:pt x="5" y="29"/>
                      </a:cubicBezTo>
                      <a:cubicBezTo>
                        <a:pt x="4" y="29"/>
                        <a:pt x="4" y="29"/>
                        <a:pt x="4" y="29"/>
                      </a:cubicBezTo>
                      <a:close/>
                      <a:moveTo>
                        <a:pt x="4" y="27"/>
                      </a:moveTo>
                      <a:cubicBezTo>
                        <a:pt x="4" y="26"/>
                        <a:pt x="4" y="26"/>
                        <a:pt x="4" y="25"/>
                      </a:cubicBezTo>
                      <a:cubicBezTo>
                        <a:pt x="5" y="25"/>
                        <a:pt x="5" y="25"/>
                        <a:pt x="5" y="25"/>
                      </a:cubicBezTo>
                      <a:cubicBezTo>
                        <a:pt x="5" y="26"/>
                        <a:pt x="4" y="26"/>
                        <a:pt x="5" y="26"/>
                      </a:cubicBezTo>
                      <a:cubicBezTo>
                        <a:pt x="4" y="27"/>
                        <a:pt x="4" y="27"/>
                        <a:pt x="4" y="27"/>
                      </a:cubicBezTo>
                      <a:close/>
                      <a:moveTo>
                        <a:pt x="5" y="14"/>
                      </a:moveTo>
                      <a:cubicBezTo>
                        <a:pt x="5" y="14"/>
                        <a:pt x="4" y="14"/>
                        <a:pt x="4" y="14"/>
                      </a:cubicBezTo>
                      <a:cubicBezTo>
                        <a:pt x="5" y="13"/>
                        <a:pt x="5" y="13"/>
                        <a:pt x="5" y="14"/>
                      </a:cubicBezTo>
                      <a:close/>
                      <a:moveTo>
                        <a:pt x="6" y="16"/>
                      </a:moveTo>
                      <a:cubicBezTo>
                        <a:pt x="5" y="16"/>
                        <a:pt x="5" y="17"/>
                        <a:pt x="5" y="16"/>
                      </a:cubicBezTo>
                      <a:cubicBezTo>
                        <a:pt x="5" y="16"/>
                        <a:pt x="5" y="16"/>
                        <a:pt x="6" y="16"/>
                      </a:cubicBezTo>
                      <a:cubicBezTo>
                        <a:pt x="6" y="16"/>
                        <a:pt x="6" y="16"/>
                        <a:pt x="6" y="16"/>
                      </a:cubicBezTo>
                      <a:close/>
                      <a:moveTo>
                        <a:pt x="7" y="17"/>
                      </a:moveTo>
                      <a:cubicBezTo>
                        <a:pt x="7" y="17"/>
                        <a:pt x="7" y="18"/>
                        <a:pt x="6" y="18"/>
                      </a:cubicBezTo>
                      <a:cubicBezTo>
                        <a:pt x="6" y="18"/>
                        <a:pt x="6" y="17"/>
                        <a:pt x="7" y="17"/>
                      </a:cubicBezTo>
                      <a:close/>
                      <a:moveTo>
                        <a:pt x="8" y="19"/>
                      </a:moveTo>
                      <a:cubicBezTo>
                        <a:pt x="7" y="19"/>
                        <a:pt x="7" y="19"/>
                        <a:pt x="7" y="19"/>
                      </a:cubicBezTo>
                      <a:cubicBezTo>
                        <a:pt x="7" y="19"/>
                        <a:pt x="7" y="18"/>
                        <a:pt x="7" y="18"/>
                      </a:cubicBezTo>
                      <a:cubicBezTo>
                        <a:pt x="7" y="18"/>
                        <a:pt x="8" y="18"/>
                        <a:pt x="8" y="19"/>
                      </a:cubicBezTo>
                      <a:close/>
                      <a:moveTo>
                        <a:pt x="7" y="14"/>
                      </a:moveTo>
                      <a:cubicBezTo>
                        <a:pt x="8" y="14"/>
                        <a:pt x="7" y="14"/>
                        <a:pt x="7" y="13"/>
                      </a:cubicBezTo>
                      <a:cubicBezTo>
                        <a:pt x="8" y="13"/>
                        <a:pt x="8" y="14"/>
                        <a:pt x="7" y="14"/>
                      </a:cubicBezTo>
                      <a:close/>
                      <a:moveTo>
                        <a:pt x="8" y="21"/>
                      </a:moveTo>
                      <a:cubicBezTo>
                        <a:pt x="7" y="21"/>
                        <a:pt x="7" y="21"/>
                        <a:pt x="8" y="21"/>
                      </a:cubicBezTo>
                      <a:cubicBezTo>
                        <a:pt x="8" y="21"/>
                        <a:pt x="8" y="21"/>
                        <a:pt x="8" y="21"/>
                      </a:cubicBezTo>
                      <a:close/>
                      <a:moveTo>
                        <a:pt x="8" y="18"/>
                      </a:moveTo>
                      <a:cubicBezTo>
                        <a:pt x="8" y="17"/>
                        <a:pt x="8" y="17"/>
                        <a:pt x="8" y="17"/>
                      </a:cubicBezTo>
                      <a:cubicBezTo>
                        <a:pt x="8" y="17"/>
                        <a:pt x="8" y="18"/>
                        <a:pt x="8" y="18"/>
                      </a:cubicBezTo>
                      <a:close/>
                      <a:moveTo>
                        <a:pt x="8" y="46"/>
                      </a:moveTo>
                      <a:cubicBezTo>
                        <a:pt x="8" y="45"/>
                        <a:pt x="8" y="45"/>
                        <a:pt x="8" y="45"/>
                      </a:cubicBezTo>
                      <a:cubicBezTo>
                        <a:pt x="9" y="45"/>
                        <a:pt x="8" y="46"/>
                        <a:pt x="8" y="46"/>
                      </a:cubicBezTo>
                      <a:close/>
                      <a:moveTo>
                        <a:pt x="8" y="45"/>
                      </a:moveTo>
                      <a:cubicBezTo>
                        <a:pt x="8" y="44"/>
                        <a:pt x="8" y="44"/>
                        <a:pt x="8" y="44"/>
                      </a:cubicBezTo>
                      <a:cubicBezTo>
                        <a:pt x="8" y="44"/>
                        <a:pt x="8" y="44"/>
                        <a:pt x="8" y="45"/>
                      </a:cubicBezTo>
                      <a:cubicBezTo>
                        <a:pt x="8" y="45"/>
                        <a:pt x="8" y="45"/>
                        <a:pt x="8" y="45"/>
                      </a:cubicBezTo>
                      <a:close/>
                      <a:moveTo>
                        <a:pt x="8" y="43"/>
                      </a:moveTo>
                      <a:cubicBezTo>
                        <a:pt x="8" y="43"/>
                        <a:pt x="8" y="43"/>
                        <a:pt x="8" y="42"/>
                      </a:cubicBezTo>
                      <a:cubicBezTo>
                        <a:pt x="8" y="42"/>
                        <a:pt x="8" y="42"/>
                        <a:pt x="8" y="43"/>
                      </a:cubicBezTo>
                      <a:cubicBezTo>
                        <a:pt x="8" y="43"/>
                        <a:pt x="8" y="43"/>
                        <a:pt x="8" y="43"/>
                      </a:cubicBezTo>
                      <a:close/>
                      <a:moveTo>
                        <a:pt x="7" y="33"/>
                      </a:moveTo>
                      <a:cubicBezTo>
                        <a:pt x="7" y="32"/>
                        <a:pt x="7" y="32"/>
                        <a:pt x="8" y="32"/>
                      </a:cubicBezTo>
                      <a:cubicBezTo>
                        <a:pt x="8" y="33"/>
                        <a:pt x="7" y="33"/>
                        <a:pt x="7" y="33"/>
                      </a:cubicBezTo>
                      <a:close/>
                      <a:moveTo>
                        <a:pt x="7" y="20"/>
                      </a:moveTo>
                      <a:cubicBezTo>
                        <a:pt x="7" y="20"/>
                        <a:pt x="7" y="19"/>
                        <a:pt x="7" y="19"/>
                      </a:cubicBezTo>
                      <a:cubicBezTo>
                        <a:pt x="7" y="19"/>
                        <a:pt x="7" y="19"/>
                        <a:pt x="7" y="20"/>
                      </a:cubicBezTo>
                      <a:close/>
                      <a:moveTo>
                        <a:pt x="6" y="41"/>
                      </a:moveTo>
                      <a:cubicBezTo>
                        <a:pt x="5" y="41"/>
                        <a:pt x="6" y="40"/>
                        <a:pt x="5" y="40"/>
                      </a:cubicBezTo>
                      <a:cubicBezTo>
                        <a:pt x="5" y="41"/>
                        <a:pt x="5" y="41"/>
                        <a:pt x="5" y="42"/>
                      </a:cubicBezTo>
                      <a:cubicBezTo>
                        <a:pt x="4" y="41"/>
                        <a:pt x="5" y="40"/>
                        <a:pt x="5" y="40"/>
                      </a:cubicBezTo>
                      <a:cubicBezTo>
                        <a:pt x="5" y="40"/>
                        <a:pt x="5" y="40"/>
                        <a:pt x="6" y="40"/>
                      </a:cubicBezTo>
                      <a:cubicBezTo>
                        <a:pt x="6" y="40"/>
                        <a:pt x="6" y="41"/>
                        <a:pt x="6" y="41"/>
                      </a:cubicBezTo>
                      <a:cubicBezTo>
                        <a:pt x="6" y="41"/>
                        <a:pt x="6" y="40"/>
                        <a:pt x="6" y="40"/>
                      </a:cubicBezTo>
                      <a:cubicBezTo>
                        <a:pt x="6" y="40"/>
                        <a:pt x="6" y="40"/>
                        <a:pt x="6" y="39"/>
                      </a:cubicBezTo>
                      <a:cubicBezTo>
                        <a:pt x="6" y="39"/>
                        <a:pt x="6" y="39"/>
                        <a:pt x="6" y="38"/>
                      </a:cubicBezTo>
                      <a:cubicBezTo>
                        <a:pt x="6" y="39"/>
                        <a:pt x="7" y="40"/>
                        <a:pt x="7" y="40"/>
                      </a:cubicBezTo>
                      <a:cubicBezTo>
                        <a:pt x="7" y="40"/>
                        <a:pt x="6" y="41"/>
                        <a:pt x="6" y="41"/>
                      </a:cubicBezTo>
                      <a:cubicBezTo>
                        <a:pt x="7" y="41"/>
                        <a:pt x="7" y="42"/>
                        <a:pt x="6" y="42"/>
                      </a:cubicBezTo>
                      <a:cubicBezTo>
                        <a:pt x="6" y="42"/>
                        <a:pt x="6" y="42"/>
                        <a:pt x="6" y="41"/>
                      </a:cubicBezTo>
                      <a:cubicBezTo>
                        <a:pt x="6" y="41"/>
                        <a:pt x="6" y="41"/>
                        <a:pt x="6" y="41"/>
                      </a:cubicBezTo>
                      <a:close/>
                      <a:moveTo>
                        <a:pt x="4" y="44"/>
                      </a:moveTo>
                      <a:cubicBezTo>
                        <a:pt x="4" y="44"/>
                        <a:pt x="4" y="44"/>
                        <a:pt x="4" y="44"/>
                      </a:cubicBezTo>
                      <a:cubicBezTo>
                        <a:pt x="4" y="44"/>
                        <a:pt x="4" y="44"/>
                        <a:pt x="4" y="43"/>
                      </a:cubicBezTo>
                      <a:cubicBezTo>
                        <a:pt x="5" y="44"/>
                        <a:pt x="5" y="43"/>
                        <a:pt x="6" y="43"/>
                      </a:cubicBezTo>
                      <a:cubicBezTo>
                        <a:pt x="6" y="43"/>
                        <a:pt x="6" y="43"/>
                        <a:pt x="6" y="44"/>
                      </a:cubicBezTo>
                      <a:cubicBezTo>
                        <a:pt x="5" y="44"/>
                        <a:pt x="5" y="44"/>
                        <a:pt x="5" y="44"/>
                      </a:cubicBezTo>
                      <a:cubicBezTo>
                        <a:pt x="5" y="44"/>
                        <a:pt x="5" y="45"/>
                        <a:pt x="5" y="45"/>
                      </a:cubicBezTo>
                      <a:cubicBezTo>
                        <a:pt x="4" y="45"/>
                        <a:pt x="4" y="45"/>
                        <a:pt x="4" y="44"/>
                      </a:cubicBezTo>
                      <a:close/>
                      <a:moveTo>
                        <a:pt x="3" y="40"/>
                      </a:moveTo>
                      <a:cubicBezTo>
                        <a:pt x="4" y="40"/>
                        <a:pt x="3" y="40"/>
                        <a:pt x="4" y="40"/>
                      </a:cubicBezTo>
                      <a:cubicBezTo>
                        <a:pt x="5" y="39"/>
                        <a:pt x="4" y="39"/>
                        <a:pt x="4" y="38"/>
                      </a:cubicBezTo>
                      <a:cubicBezTo>
                        <a:pt x="5" y="38"/>
                        <a:pt x="5" y="39"/>
                        <a:pt x="5" y="39"/>
                      </a:cubicBezTo>
                      <a:cubicBezTo>
                        <a:pt x="5" y="39"/>
                        <a:pt x="6" y="38"/>
                        <a:pt x="6" y="38"/>
                      </a:cubicBezTo>
                      <a:cubicBezTo>
                        <a:pt x="5" y="39"/>
                        <a:pt x="5" y="39"/>
                        <a:pt x="5" y="40"/>
                      </a:cubicBezTo>
                      <a:cubicBezTo>
                        <a:pt x="4" y="40"/>
                        <a:pt x="3" y="41"/>
                        <a:pt x="3" y="40"/>
                      </a:cubicBezTo>
                      <a:close/>
                      <a:moveTo>
                        <a:pt x="2" y="44"/>
                      </a:moveTo>
                      <a:cubicBezTo>
                        <a:pt x="2" y="44"/>
                        <a:pt x="2" y="43"/>
                        <a:pt x="3" y="43"/>
                      </a:cubicBezTo>
                      <a:cubicBezTo>
                        <a:pt x="3" y="43"/>
                        <a:pt x="3" y="44"/>
                        <a:pt x="3" y="44"/>
                      </a:cubicBezTo>
                      <a:cubicBezTo>
                        <a:pt x="3" y="44"/>
                        <a:pt x="2" y="44"/>
                        <a:pt x="2" y="44"/>
                      </a:cubicBezTo>
                      <a:close/>
                      <a:moveTo>
                        <a:pt x="2" y="48"/>
                      </a:moveTo>
                      <a:cubicBezTo>
                        <a:pt x="2" y="47"/>
                        <a:pt x="2" y="47"/>
                        <a:pt x="2" y="46"/>
                      </a:cubicBezTo>
                      <a:cubicBezTo>
                        <a:pt x="2" y="47"/>
                        <a:pt x="2" y="47"/>
                        <a:pt x="2" y="47"/>
                      </a:cubicBezTo>
                      <a:cubicBezTo>
                        <a:pt x="2" y="48"/>
                        <a:pt x="2" y="47"/>
                        <a:pt x="2" y="48"/>
                      </a:cubicBezTo>
                      <a:close/>
                    </a:path>
                  </a:pathLst>
                </a:custGeom>
                <a:solidFill>
                  <a:srgbClr val="FFFFFF">
                    <a:alpha val="100000"/>
                  </a:srgbClr>
                </a:solidFill>
                <a:ln w="8001">
                  <a:noFill/>
                </a:ln>
              </p:spPr>
              <p:txBody>
                <a:bodyPr/>
                <a:lstStyle/>
                <a:p>
                  <a:endParaRPr lang="zh-CN" altLang="en-US"/>
                </a:p>
              </p:txBody>
            </p:sp>
            <p:sp>
              <p:nvSpPr>
                <p:cNvPr id="1049404" name="任意多边形 11292"/>
                <p:cNvSpPr>
                  <a:spLocks noEditPoints="1"/>
                </p:cNvSpPr>
                <p:nvPr/>
              </p:nvSpPr>
              <p:spPr>
                <a:xfrm>
                  <a:off x="5256" y="3726"/>
                  <a:ext cx="78" cy="117"/>
                </a:xfrm>
                <a:custGeom>
                  <a:avLst/>
                  <a:gdLst/>
                  <a:ahLst/>
                  <a:cxnLst/>
                  <a:rect l="0" t="0" r="r" b="b"/>
                  <a:pathLst>
                    <a:path w="38" h="56">
                      <a:moveTo>
                        <a:pt x="1" y="18"/>
                      </a:moveTo>
                      <a:cubicBezTo>
                        <a:pt x="1" y="20"/>
                        <a:pt x="0" y="21"/>
                        <a:pt x="1" y="22"/>
                      </a:cubicBezTo>
                      <a:cubicBezTo>
                        <a:pt x="1" y="23"/>
                        <a:pt x="1" y="23"/>
                        <a:pt x="1" y="24"/>
                      </a:cubicBezTo>
                      <a:cubicBezTo>
                        <a:pt x="1" y="25"/>
                        <a:pt x="1" y="26"/>
                        <a:pt x="1" y="26"/>
                      </a:cubicBezTo>
                      <a:cubicBezTo>
                        <a:pt x="1" y="30"/>
                        <a:pt x="2" y="34"/>
                        <a:pt x="2" y="37"/>
                      </a:cubicBezTo>
                      <a:cubicBezTo>
                        <a:pt x="2" y="38"/>
                        <a:pt x="2" y="39"/>
                        <a:pt x="2" y="40"/>
                      </a:cubicBezTo>
                      <a:cubicBezTo>
                        <a:pt x="2" y="40"/>
                        <a:pt x="2" y="41"/>
                        <a:pt x="2" y="41"/>
                      </a:cubicBezTo>
                      <a:cubicBezTo>
                        <a:pt x="2" y="46"/>
                        <a:pt x="2" y="51"/>
                        <a:pt x="3" y="56"/>
                      </a:cubicBezTo>
                      <a:cubicBezTo>
                        <a:pt x="4" y="55"/>
                        <a:pt x="5" y="55"/>
                        <a:pt x="6" y="54"/>
                      </a:cubicBezTo>
                      <a:cubicBezTo>
                        <a:pt x="6" y="54"/>
                        <a:pt x="6" y="54"/>
                        <a:pt x="7" y="54"/>
                      </a:cubicBezTo>
                      <a:cubicBezTo>
                        <a:pt x="8" y="54"/>
                        <a:pt x="9" y="53"/>
                        <a:pt x="10" y="53"/>
                      </a:cubicBezTo>
                      <a:cubicBezTo>
                        <a:pt x="10" y="53"/>
                        <a:pt x="10" y="52"/>
                        <a:pt x="10" y="52"/>
                      </a:cubicBezTo>
                      <a:cubicBezTo>
                        <a:pt x="11" y="52"/>
                        <a:pt x="11" y="52"/>
                        <a:pt x="11" y="52"/>
                      </a:cubicBezTo>
                      <a:cubicBezTo>
                        <a:pt x="11" y="52"/>
                        <a:pt x="12" y="52"/>
                        <a:pt x="12" y="52"/>
                      </a:cubicBezTo>
                      <a:cubicBezTo>
                        <a:pt x="12" y="52"/>
                        <a:pt x="12" y="52"/>
                        <a:pt x="13" y="52"/>
                      </a:cubicBezTo>
                      <a:cubicBezTo>
                        <a:pt x="15" y="51"/>
                        <a:pt x="16" y="50"/>
                        <a:pt x="18" y="49"/>
                      </a:cubicBezTo>
                      <a:cubicBezTo>
                        <a:pt x="18" y="48"/>
                        <a:pt x="18" y="48"/>
                        <a:pt x="18" y="47"/>
                      </a:cubicBezTo>
                      <a:cubicBezTo>
                        <a:pt x="18" y="47"/>
                        <a:pt x="18" y="47"/>
                        <a:pt x="18" y="48"/>
                      </a:cubicBezTo>
                      <a:cubicBezTo>
                        <a:pt x="19" y="47"/>
                        <a:pt x="18" y="47"/>
                        <a:pt x="19" y="47"/>
                      </a:cubicBezTo>
                      <a:cubicBezTo>
                        <a:pt x="19" y="47"/>
                        <a:pt x="19" y="47"/>
                        <a:pt x="19" y="48"/>
                      </a:cubicBezTo>
                      <a:cubicBezTo>
                        <a:pt x="20" y="48"/>
                        <a:pt x="19" y="47"/>
                        <a:pt x="20" y="47"/>
                      </a:cubicBezTo>
                      <a:cubicBezTo>
                        <a:pt x="20" y="48"/>
                        <a:pt x="19" y="48"/>
                        <a:pt x="19" y="48"/>
                      </a:cubicBezTo>
                      <a:cubicBezTo>
                        <a:pt x="20" y="49"/>
                        <a:pt x="20" y="48"/>
                        <a:pt x="20" y="48"/>
                      </a:cubicBezTo>
                      <a:cubicBezTo>
                        <a:pt x="20" y="48"/>
                        <a:pt x="21" y="48"/>
                        <a:pt x="21" y="48"/>
                      </a:cubicBezTo>
                      <a:cubicBezTo>
                        <a:pt x="22" y="47"/>
                        <a:pt x="24" y="47"/>
                        <a:pt x="25" y="46"/>
                      </a:cubicBezTo>
                      <a:cubicBezTo>
                        <a:pt x="26" y="46"/>
                        <a:pt x="26" y="46"/>
                        <a:pt x="26" y="46"/>
                      </a:cubicBezTo>
                      <a:cubicBezTo>
                        <a:pt x="30" y="44"/>
                        <a:pt x="33" y="42"/>
                        <a:pt x="37" y="40"/>
                      </a:cubicBezTo>
                      <a:cubicBezTo>
                        <a:pt x="38" y="36"/>
                        <a:pt x="37" y="32"/>
                        <a:pt x="37" y="28"/>
                      </a:cubicBezTo>
                      <a:cubicBezTo>
                        <a:pt x="37" y="27"/>
                        <a:pt x="37" y="27"/>
                        <a:pt x="37" y="27"/>
                      </a:cubicBezTo>
                      <a:cubicBezTo>
                        <a:pt x="36" y="23"/>
                        <a:pt x="37" y="19"/>
                        <a:pt x="37" y="15"/>
                      </a:cubicBezTo>
                      <a:cubicBezTo>
                        <a:pt x="36" y="14"/>
                        <a:pt x="37" y="12"/>
                        <a:pt x="37" y="11"/>
                      </a:cubicBezTo>
                      <a:cubicBezTo>
                        <a:pt x="36" y="11"/>
                        <a:pt x="36" y="9"/>
                        <a:pt x="36" y="8"/>
                      </a:cubicBezTo>
                      <a:cubicBezTo>
                        <a:pt x="36" y="8"/>
                        <a:pt x="36" y="8"/>
                        <a:pt x="36" y="7"/>
                      </a:cubicBezTo>
                      <a:cubicBezTo>
                        <a:pt x="36" y="5"/>
                        <a:pt x="36" y="2"/>
                        <a:pt x="36" y="0"/>
                      </a:cubicBezTo>
                      <a:cubicBezTo>
                        <a:pt x="27" y="3"/>
                        <a:pt x="18" y="7"/>
                        <a:pt x="9" y="10"/>
                      </a:cubicBezTo>
                      <a:cubicBezTo>
                        <a:pt x="9" y="10"/>
                        <a:pt x="9" y="11"/>
                        <a:pt x="8" y="11"/>
                      </a:cubicBezTo>
                      <a:cubicBezTo>
                        <a:pt x="6" y="11"/>
                        <a:pt x="3" y="14"/>
                        <a:pt x="1" y="14"/>
                      </a:cubicBezTo>
                      <a:cubicBezTo>
                        <a:pt x="0" y="15"/>
                        <a:pt x="0" y="16"/>
                        <a:pt x="1" y="16"/>
                      </a:cubicBezTo>
                      <a:cubicBezTo>
                        <a:pt x="0" y="17"/>
                        <a:pt x="1" y="18"/>
                        <a:pt x="1" y="18"/>
                      </a:cubicBezTo>
                      <a:close/>
                      <a:moveTo>
                        <a:pt x="12" y="13"/>
                      </a:moveTo>
                      <a:cubicBezTo>
                        <a:pt x="11" y="14"/>
                        <a:pt x="11" y="14"/>
                        <a:pt x="11" y="14"/>
                      </a:cubicBezTo>
                      <a:cubicBezTo>
                        <a:pt x="11" y="14"/>
                        <a:pt x="11" y="14"/>
                        <a:pt x="11" y="13"/>
                      </a:cubicBezTo>
                      <a:cubicBezTo>
                        <a:pt x="11" y="13"/>
                        <a:pt x="11" y="13"/>
                        <a:pt x="12" y="13"/>
                      </a:cubicBezTo>
                      <a:close/>
                      <a:moveTo>
                        <a:pt x="16" y="26"/>
                      </a:moveTo>
                      <a:cubicBezTo>
                        <a:pt x="16" y="31"/>
                        <a:pt x="17" y="36"/>
                        <a:pt x="16" y="41"/>
                      </a:cubicBezTo>
                      <a:cubicBezTo>
                        <a:pt x="16" y="41"/>
                        <a:pt x="15" y="42"/>
                        <a:pt x="14" y="41"/>
                      </a:cubicBezTo>
                      <a:cubicBezTo>
                        <a:pt x="14" y="35"/>
                        <a:pt x="14" y="27"/>
                        <a:pt x="13" y="19"/>
                      </a:cubicBezTo>
                      <a:cubicBezTo>
                        <a:pt x="13" y="19"/>
                        <a:pt x="12" y="19"/>
                        <a:pt x="12" y="19"/>
                      </a:cubicBezTo>
                      <a:cubicBezTo>
                        <a:pt x="12" y="17"/>
                        <a:pt x="13" y="15"/>
                        <a:pt x="13" y="13"/>
                      </a:cubicBezTo>
                      <a:cubicBezTo>
                        <a:pt x="13" y="13"/>
                        <a:pt x="13" y="12"/>
                        <a:pt x="14" y="11"/>
                      </a:cubicBezTo>
                      <a:cubicBezTo>
                        <a:pt x="14" y="11"/>
                        <a:pt x="14" y="11"/>
                        <a:pt x="14" y="11"/>
                      </a:cubicBezTo>
                      <a:cubicBezTo>
                        <a:pt x="15" y="13"/>
                        <a:pt x="16" y="15"/>
                        <a:pt x="17" y="17"/>
                      </a:cubicBezTo>
                      <a:cubicBezTo>
                        <a:pt x="16" y="18"/>
                        <a:pt x="16" y="18"/>
                        <a:pt x="16" y="18"/>
                      </a:cubicBezTo>
                      <a:cubicBezTo>
                        <a:pt x="16" y="20"/>
                        <a:pt x="16" y="22"/>
                        <a:pt x="16" y="23"/>
                      </a:cubicBezTo>
                      <a:cubicBezTo>
                        <a:pt x="16" y="24"/>
                        <a:pt x="16" y="24"/>
                        <a:pt x="16" y="25"/>
                      </a:cubicBezTo>
                      <a:cubicBezTo>
                        <a:pt x="16" y="25"/>
                        <a:pt x="16" y="26"/>
                        <a:pt x="16" y="26"/>
                      </a:cubicBezTo>
                      <a:close/>
                      <a:moveTo>
                        <a:pt x="19" y="18"/>
                      </a:moveTo>
                      <a:cubicBezTo>
                        <a:pt x="19" y="18"/>
                        <a:pt x="19" y="18"/>
                        <a:pt x="18" y="18"/>
                      </a:cubicBezTo>
                      <a:cubicBezTo>
                        <a:pt x="18" y="18"/>
                        <a:pt x="18" y="18"/>
                        <a:pt x="19" y="18"/>
                      </a:cubicBezTo>
                      <a:cubicBezTo>
                        <a:pt x="19" y="18"/>
                        <a:pt x="19" y="18"/>
                        <a:pt x="19" y="18"/>
                      </a:cubicBezTo>
                      <a:close/>
                      <a:moveTo>
                        <a:pt x="19" y="13"/>
                      </a:moveTo>
                      <a:cubicBezTo>
                        <a:pt x="19" y="14"/>
                        <a:pt x="20" y="14"/>
                        <a:pt x="20" y="14"/>
                      </a:cubicBezTo>
                      <a:cubicBezTo>
                        <a:pt x="19" y="14"/>
                        <a:pt x="19" y="14"/>
                        <a:pt x="19" y="13"/>
                      </a:cubicBezTo>
                      <a:close/>
                      <a:moveTo>
                        <a:pt x="20" y="11"/>
                      </a:moveTo>
                      <a:cubicBezTo>
                        <a:pt x="20" y="11"/>
                        <a:pt x="19" y="12"/>
                        <a:pt x="19" y="11"/>
                      </a:cubicBezTo>
                      <a:cubicBezTo>
                        <a:pt x="20" y="10"/>
                        <a:pt x="21" y="10"/>
                        <a:pt x="20" y="11"/>
                      </a:cubicBezTo>
                      <a:close/>
                      <a:moveTo>
                        <a:pt x="25" y="14"/>
                      </a:moveTo>
                      <a:cubicBezTo>
                        <a:pt x="25" y="14"/>
                        <a:pt x="24" y="14"/>
                        <a:pt x="24" y="15"/>
                      </a:cubicBezTo>
                      <a:cubicBezTo>
                        <a:pt x="24" y="18"/>
                        <a:pt x="24" y="22"/>
                        <a:pt x="25" y="25"/>
                      </a:cubicBezTo>
                      <a:cubicBezTo>
                        <a:pt x="25" y="26"/>
                        <a:pt x="25" y="28"/>
                        <a:pt x="25" y="29"/>
                      </a:cubicBezTo>
                      <a:cubicBezTo>
                        <a:pt x="25" y="29"/>
                        <a:pt x="25" y="30"/>
                        <a:pt x="25" y="30"/>
                      </a:cubicBezTo>
                      <a:cubicBezTo>
                        <a:pt x="25" y="32"/>
                        <a:pt x="25" y="34"/>
                        <a:pt x="25" y="37"/>
                      </a:cubicBezTo>
                      <a:cubicBezTo>
                        <a:pt x="25" y="37"/>
                        <a:pt x="24" y="38"/>
                        <a:pt x="23" y="38"/>
                      </a:cubicBezTo>
                      <a:cubicBezTo>
                        <a:pt x="22" y="31"/>
                        <a:pt x="23" y="23"/>
                        <a:pt x="22" y="16"/>
                      </a:cubicBezTo>
                      <a:cubicBezTo>
                        <a:pt x="21" y="16"/>
                        <a:pt x="21" y="16"/>
                        <a:pt x="21" y="16"/>
                      </a:cubicBezTo>
                      <a:cubicBezTo>
                        <a:pt x="21" y="15"/>
                        <a:pt x="21" y="14"/>
                        <a:pt x="21" y="13"/>
                      </a:cubicBezTo>
                      <a:cubicBezTo>
                        <a:pt x="21" y="11"/>
                        <a:pt x="22" y="9"/>
                        <a:pt x="23" y="8"/>
                      </a:cubicBezTo>
                      <a:cubicBezTo>
                        <a:pt x="23" y="7"/>
                        <a:pt x="23" y="7"/>
                        <a:pt x="23" y="7"/>
                      </a:cubicBezTo>
                      <a:cubicBezTo>
                        <a:pt x="23" y="10"/>
                        <a:pt x="25" y="11"/>
                        <a:pt x="25" y="14"/>
                      </a:cubicBezTo>
                      <a:close/>
                      <a:moveTo>
                        <a:pt x="28" y="36"/>
                      </a:moveTo>
                      <a:cubicBezTo>
                        <a:pt x="28" y="36"/>
                        <a:pt x="28" y="36"/>
                        <a:pt x="28" y="36"/>
                      </a:cubicBezTo>
                      <a:cubicBezTo>
                        <a:pt x="28" y="35"/>
                        <a:pt x="28" y="35"/>
                        <a:pt x="28" y="35"/>
                      </a:cubicBezTo>
                      <a:cubicBezTo>
                        <a:pt x="28" y="35"/>
                        <a:pt x="28" y="36"/>
                        <a:pt x="28" y="36"/>
                      </a:cubicBezTo>
                      <a:close/>
                      <a:moveTo>
                        <a:pt x="29" y="5"/>
                      </a:moveTo>
                      <a:cubicBezTo>
                        <a:pt x="29" y="5"/>
                        <a:pt x="29" y="4"/>
                        <a:pt x="29" y="3"/>
                      </a:cubicBezTo>
                      <a:cubicBezTo>
                        <a:pt x="29" y="3"/>
                        <a:pt x="30" y="5"/>
                        <a:pt x="29" y="5"/>
                      </a:cubicBezTo>
                      <a:close/>
                      <a:moveTo>
                        <a:pt x="31" y="12"/>
                      </a:moveTo>
                      <a:cubicBezTo>
                        <a:pt x="31" y="12"/>
                        <a:pt x="30" y="13"/>
                        <a:pt x="30" y="12"/>
                      </a:cubicBezTo>
                      <a:cubicBezTo>
                        <a:pt x="30" y="12"/>
                        <a:pt x="31" y="12"/>
                        <a:pt x="31" y="12"/>
                      </a:cubicBezTo>
                      <a:close/>
                      <a:moveTo>
                        <a:pt x="33" y="24"/>
                      </a:moveTo>
                      <a:cubicBezTo>
                        <a:pt x="32" y="24"/>
                        <a:pt x="32" y="24"/>
                        <a:pt x="32" y="24"/>
                      </a:cubicBezTo>
                      <a:cubicBezTo>
                        <a:pt x="32" y="23"/>
                        <a:pt x="33" y="24"/>
                        <a:pt x="33" y="24"/>
                      </a:cubicBezTo>
                      <a:close/>
                      <a:moveTo>
                        <a:pt x="33" y="29"/>
                      </a:moveTo>
                      <a:cubicBezTo>
                        <a:pt x="33" y="30"/>
                        <a:pt x="33" y="30"/>
                        <a:pt x="32" y="30"/>
                      </a:cubicBezTo>
                      <a:cubicBezTo>
                        <a:pt x="32" y="30"/>
                        <a:pt x="33" y="29"/>
                        <a:pt x="33" y="29"/>
                      </a:cubicBezTo>
                      <a:close/>
                      <a:moveTo>
                        <a:pt x="33" y="10"/>
                      </a:moveTo>
                      <a:cubicBezTo>
                        <a:pt x="33" y="10"/>
                        <a:pt x="33" y="10"/>
                        <a:pt x="33" y="11"/>
                      </a:cubicBezTo>
                      <a:cubicBezTo>
                        <a:pt x="33" y="11"/>
                        <a:pt x="33" y="11"/>
                        <a:pt x="33" y="10"/>
                      </a:cubicBezTo>
                      <a:cubicBezTo>
                        <a:pt x="33" y="10"/>
                        <a:pt x="33" y="10"/>
                        <a:pt x="33" y="10"/>
                      </a:cubicBezTo>
                      <a:close/>
                      <a:moveTo>
                        <a:pt x="33" y="9"/>
                      </a:moveTo>
                      <a:cubicBezTo>
                        <a:pt x="33" y="9"/>
                        <a:pt x="33" y="9"/>
                        <a:pt x="33" y="8"/>
                      </a:cubicBezTo>
                      <a:cubicBezTo>
                        <a:pt x="34" y="9"/>
                        <a:pt x="34" y="9"/>
                        <a:pt x="33" y="9"/>
                      </a:cubicBezTo>
                      <a:close/>
                      <a:moveTo>
                        <a:pt x="34" y="12"/>
                      </a:moveTo>
                      <a:cubicBezTo>
                        <a:pt x="34" y="13"/>
                        <a:pt x="34" y="13"/>
                        <a:pt x="34" y="13"/>
                      </a:cubicBezTo>
                      <a:cubicBezTo>
                        <a:pt x="34" y="13"/>
                        <a:pt x="34" y="13"/>
                        <a:pt x="34" y="12"/>
                      </a:cubicBezTo>
                      <a:close/>
                      <a:moveTo>
                        <a:pt x="34" y="40"/>
                      </a:moveTo>
                      <a:cubicBezTo>
                        <a:pt x="34" y="40"/>
                        <a:pt x="34" y="40"/>
                        <a:pt x="34" y="40"/>
                      </a:cubicBezTo>
                      <a:cubicBezTo>
                        <a:pt x="34" y="40"/>
                        <a:pt x="34" y="40"/>
                        <a:pt x="34" y="40"/>
                      </a:cubicBezTo>
                      <a:cubicBezTo>
                        <a:pt x="34" y="40"/>
                        <a:pt x="34" y="39"/>
                        <a:pt x="34" y="40"/>
                      </a:cubicBezTo>
                      <a:close/>
                      <a:moveTo>
                        <a:pt x="34" y="12"/>
                      </a:moveTo>
                      <a:cubicBezTo>
                        <a:pt x="34" y="12"/>
                        <a:pt x="34" y="12"/>
                        <a:pt x="34" y="11"/>
                      </a:cubicBezTo>
                      <a:cubicBezTo>
                        <a:pt x="34" y="12"/>
                        <a:pt x="35" y="12"/>
                        <a:pt x="34" y="12"/>
                      </a:cubicBezTo>
                      <a:cubicBezTo>
                        <a:pt x="34" y="12"/>
                        <a:pt x="34" y="12"/>
                        <a:pt x="34" y="12"/>
                      </a:cubicBezTo>
                      <a:close/>
                      <a:moveTo>
                        <a:pt x="35" y="21"/>
                      </a:moveTo>
                      <a:cubicBezTo>
                        <a:pt x="35" y="21"/>
                        <a:pt x="35" y="21"/>
                        <a:pt x="35" y="22"/>
                      </a:cubicBezTo>
                      <a:cubicBezTo>
                        <a:pt x="35" y="22"/>
                        <a:pt x="35" y="22"/>
                        <a:pt x="35" y="22"/>
                      </a:cubicBezTo>
                      <a:cubicBezTo>
                        <a:pt x="35" y="22"/>
                        <a:pt x="35" y="22"/>
                        <a:pt x="35" y="21"/>
                      </a:cubicBezTo>
                      <a:close/>
                      <a:moveTo>
                        <a:pt x="35" y="23"/>
                      </a:moveTo>
                      <a:cubicBezTo>
                        <a:pt x="35" y="23"/>
                        <a:pt x="35" y="23"/>
                        <a:pt x="35" y="23"/>
                      </a:cubicBezTo>
                      <a:cubicBezTo>
                        <a:pt x="35" y="23"/>
                        <a:pt x="35" y="23"/>
                        <a:pt x="35" y="23"/>
                      </a:cubicBezTo>
                      <a:cubicBezTo>
                        <a:pt x="35" y="23"/>
                        <a:pt x="35" y="23"/>
                        <a:pt x="35" y="23"/>
                      </a:cubicBezTo>
                      <a:close/>
                      <a:moveTo>
                        <a:pt x="34" y="8"/>
                      </a:moveTo>
                      <a:cubicBezTo>
                        <a:pt x="35" y="8"/>
                        <a:pt x="35" y="8"/>
                        <a:pt x="35" y="8"/>
                      </a:cubicBezTo>
                      <a:cubicBezTo>
                        <a:pt x="35" y="8"/>
                        <a:pt x="35" y="8"/>
                        <a:pt x="35" y="8"/>
                      </a:cubicBezTo>
                      <a:cubicBezTo>
                        <a:pt x="35" y="8"/>
                        <a:pt x="35" y="8"/>
                        <a:pt x="34" y="8"/>
                      </a:cubicBezTo>
                      <a:close/>
                      <a:moveTo>
                        <a:pt x="35" y="6"/>
                      </a:moveTo>
                      <a:cubicBezTo>
                        <a:pt x="35" y="5"/>
                        <a:pt x="35" y="5"/>
                        <a:pt x="34" y="5"/>
                      </a:cubicBezTo>
                      <a:cubicBezTo>
                        <a:pt x="34" y="4"/>
                        <a:pt x="36" y="5"/>
                        <a:pt x="35" y="6"/>
                      </a:cubicBezTo>
                      <a:close/>
                      <a:moveTo>
                        <a:pt x="36" y="7"/>
                      </a:moveTo>
                      <a:cubicBezTo>
                        <a:pt x="36" y="8"/>
                        <a:pt x="36" y="8"/>
                        <a:pt x="36" y="9"/>
                      </a:cubicBezTo>
                      <a:cubicBezTo>
                        <a:pt x="35" y="9"/>
                        <a:pt x="35" y="8"/>
                        <a:pt x="35" y="8"/>
                      </a:cubicBezTo>
                      <a:cubicBezTo>
                        <a:pt x="35" y="8"/>
                        <a:pt x="35" y="7"/>
                        <a:pt x="36" y="7"/>
                      </a:cubicBezTo>
                      <a:close/>
                      <a:moveTo>
                        <a:pt x="36" y="29"/>
                      </a:moveTo>
                      <a:cubicBezTo>
                        <a:pt x="36" y="29"/>
                        <a:pt x="36" y="29"/>
                        <a:pt x="36" y="28"/>
                      </a:cubicBezTo>
                      <a:cubicBezTo>
                        <a:pt x="36" y="28"/>
                        <a:pt x="36" y="28"/>
                        <a:pt x="36" y="28"/>
                      </a:cubicBezTo>
                      <a:cubicBezTo>
                        <a:pt x="36" y="28"/>
                        <a:pt x="36" y="29"/>
                        <a:pt x="36" y="29"/>
                      </a:cubicBezTo>
                      <a:close/>
                      <a:moveTo>
                        <a:pt x="36" y="30"/>
                      </a:moveTo>
                      <a:cubicBezTo>
                        <a:pt x="36" y="30"/>
                        <a:pt x="36" y="31"/>
                        <a:pt x="35" y="31"/>
                      </a:cubicBezTo>
                      <a:cubicBezTo>
                        <a:pt x="35" y="31"/>
                        <a:pt x="35" y="30"/>
                        <a:pt x="35" y="30"/>
                      </a:cubicBezTo>
                      <a:cubicBezTo>
                        <a:pt x="36" y="30"/>
                        <a:pt x="36" y="30"/>
                        <a:pt x="36" y="30"/>
                      </a:cubicBezTo>
                      <a:close/>
                      <a:moveTo>
                        <a:pt x="36" y="37"/>
                      </a:moveTo>
                      <a:cubicBezTo>
                        <a:pt x="35" y="37"/>
                        <a:pt x="35" y="37"/>
                        <a:pt x="35" y="37"/>
                      </a:cubicBezTo>
                      <a:cubicBezTo>
                        <a:pt x="35" y="37"/>
                        <a:pt x="34" y="37"/>
                        <a:pt x="34" y="37"/>
                      </a:cubicBezTo>
                      <a:cubicBezTo>
                        <a:pt x="35" y="36"/>
                        <a:pt x="36" y="36"/>
                        <a:pt x="36" y="35"/>
                      </a:cubicBezTo>
                      <a:cubicBezTo>
                        <a:pt x="35" y="36"/>
                        <a:pt x="35" y="36"/>
                        <a:pt x="34" y="36"/>
                      </a:cubicBezTo>
                      <a:cubicBezTo>
                        <a:pt x="34" y="35"/>
                        <a:pt x="36" y="35"/>
                        <a:pt x="36" y="35"/>
                      </a:cubicBezTo>
                      <a:cubicBezTo>
                        <a:pt x="36" y="35"/>
                        <a:pt x="36" y="36"/>
                        <a:pt x="36" y="37"/>
                      </a:cubicBezTo>
                      <a:close/>
                      <a:moveTo>
                        <a:pt x="34" y="39"/>
                      </a:moveTo>
                      <a:cubicBezTo>
                        <a:pt x="34" y="38"/>
                        <a:pt x="34" y="38"/>
                        <a:pt x="35" y="37"/>
                      </a:cubicBezTo>
                      <a:cubicBezTo>
                        <a:pt x="35" y="38"/>
                        <a:pt x="35" y="38"/>
                        <a:pt x="34" y="39"/>
                      </a:cubicBezTo>
                      <a:close/>
                      <a:moveTo>
                        <a:pt x="34" y="41"/>
                      </a:moveTo>
                      <a:cubicBezTo>
                        <a:pt x="34" y="41"/>
                        <a:pt x="34" y="41"/>
                        <a:pt x="34" y="41"/>
                      </a:cubicBezTo>
                      <a:cubicBezTo>
                        <a:pt x="34" y="41"/>
                        <a:pt x="34" y="41"/>
                        <a:pt x="34" y="41"/>
                      </a:cubicBezTo>
                      <a:cubicBezTo>
                        <a:pt x="34" y="41"/>
                        <a:pt x="34" y="41"/>
                        <a:pt x="34" y="41"/>
                      </a:cubicBezTo>
                      <a:close/>
                      <a:moveTo>
                        <a:pt x="33" y="38"/>
                      </a:moveTo>
                      <a:cubicBezTo>
                        <a:pt x="34" y="38"/>
                        <a:pt x="34" y="40"/>
                        <a:pt x="33" y="40"/>
                      </a:cubicBezTo>
                      <a:cubicBezTo>
                        <a:pt x="33" y="39"/>
                        <a:pt x="33" y="38"/>
                        <a:pt x="33" y="38"/>
                      </a:cubicBezTo>
                      <a:close/>
                      <a:moveTo>
                        <a:pt x="33" y="35"/>
                      </a:moveTo>
                      <a:cubicBezTo>
                        <a:pt x="33" y="35"/>
                        <a:pt x="33" y="35"/>
                        <a:pt x="33" y="35"/>
                      </a:cubicBezTo>
                      <a:cubicBezTo>
                        <a:pt x="33" y="35"/>
                        <a:pt x="33" y="35"/>
                        <a:pt x="33" y="35"/>
                      </a:cubicBezTo>
                      <a:close/>
                      <a:moveTo>
                        <a:pt x="31" y="43"/>
                      </a:moveTo>
                      <a:cubicBezTo>
                        <a:pt x="31" y="42"/>
                        <a:pt x="31" y="42"/>
                        <a:pt x="32" y="42"/>
                      </a:cubicBezTo>
                      <a:cubicBezTo>
                        <a:pt x="32" y="43"/>
                        <a:pt x="31" y="43"/>
                        <a:pt x="31" y="43"/>
                      </a:cubicBezTo>
                      <a:close/>
                      <a:moveTo>
                        <a:pt x="31" y="41"/>
                      </a:moveTo>
                      <a:cubicBezTo>
                        <a:pt x="31" y="41"/>
                        <a:pt x="31" y="41"/>
                        <a:pt x="31" y="41"/>
                      </a:cubicBezTo>
                      <a:cubicBezTo>
                        <a:pt x="32" y="41"/>
                        <a:pt x="32" y="41"/>
                        <a:pt x="32" y="41"/>
                      </a:cubicBezTo>
                      <a:cubicBezTo>
                        <a:pt x="31" y="41"/>
                        <a:pt x="31" y="41"/>
                        <a:pt x="31" y="41"/>
                      </a:cubicBezTo>
                      <a:close/>
                      <a:moveTo>
                        <a:pt x="31" y="39"/>
                      </a:moveTo>
                      <a:cubicBezTo>
                        <a:pt x="31" y="38"/>
                        <a:pt x="31" y="38"/>
                        <a:pt x="32" y="38"/>
                      </a:cubicBezTo>
                      <a:cubicBezTo>
                        <a:pt x="32" y="38"/>
                        <a:pt x="32" y="38"/>
                        <a:pt x="32" y="39"/>
                      </a:cubicBezTo>
                      <a:cubicBezTo>
                        <a:pt x="32" y="38"/>
                        <a:pt x="33" y="38"/>
                        <a:pt x="33" y="39"/>
                      </a:cubicBezTo>
                      <a:cubicBezTo>
                        <a:pt x="32" y="39"/>
                        <a:pt x="31" y="39"/>
                        <a:pt x="31" y="39"/>
                      </a:cubicBezTo>
                      <a:close/>
                      <a:moveTo>
                        <a:pt x="30" y="39"/>
                      </a:moveTo>
                      <a:cubicBezTo>
                        <a:pt x="30" y="39"/>
                        <a:pt x="30" y="38"/>
                        <a:pt x="30" y="38"/>
                      </a:cubicBezTo>
                      <a:cubicBezTo>
                        <a:pt x="31" y="38"/>
                        <a:pt x="31" y="38"/>
                        <a:pt x="31" y="38"/>
                      </a:cubicBezTo>
                      <a:cubicBezTo>
                        <a:pt x="31" y="38"/>
                        <a:pt x="31" y="38"/>
                        <a:pt x="31" y="38"/>
                      </a:cubicBezTo>
                      <a:cubicBezTo>
                        <a:pt x="31" y="39"/>
                        <a:pt x="31" y="38"/>
                        <a:pt x="30" y="39"/>
                      </a:cubicBezTo>
                      <a:close/>
                      <a:moveTo>
                        <a:pt x="30" y="42"/>
                      </a:moveTo>
                      <a:cubicBezTo>
                        <a:pt x="30" y="42"/>
                        <a:pt x="31" y="41"/>
                        <a:pt x="31" y="42"/>
                      </a:cubicBezTo>
                      <a:cubicBezTo>
                        <a:pt x="30" y="42"/>
                        <a:pt x="30" y="42"/>
                        <a:pt x="30" y="42"/>
                      </a:cubicBezTo>
                      <a:close/>
                      <a:moveTo>
                        <a:pt x="29" y="40"/>
                      </a:moveTo>
                      <a:cubicBezTo>
                        <a:pt x="29" y="40"/>
                        <a:pt x="29" y="40"/>
                        <a:pt x="30" y="40"/>
                      </a:cubicBezTo>
                      <a:cubicBezTo>
                        <a:pt x="30" y="40"/>
                        <a:pt x="30" y="40"/>
                        <a:pt x="29" y="40"/>
                      </a:cubicBezTo>
                      <a:cubicBezTo>
                        <a:pt x="29" y="40"/>
                        <a:pt x="29" y="40"/>
                        <a:pt x="29" y="40"/>
                      </a:cubicBezTo>
                      <a:close/>
                      <a:moveTo>
                        <a:pt x="29" y="6"/>
                      </a:moveTo>
                      <a:cubicBezTo>
                        <a:pt x="29" y="6"/>
                        <a:pt x="29" y="6"/>
                        <a:pt x="29" y="6"/>
                      </a:cubicBezTo>
                      <a:cubicBezTo>
                        <a:pt x="29" y="7"/>
                        <a:pt x="29" y="7"/>
                        <a:pt x="29" y="6"/>
                      </a:cubicBezTo>
                      <a:close/>
                      <a:moveTo>
                        <a:pt x="28" y="44"/>
                      </a:moveTo>
                      <a:cubicBezTo>
                        <a:pt x="28" y="43"/>
                        <a:pt x="29" y="43"/>
                        <a:pt x="29" y="44"/>
                      </a:cubicBezTo>
                      <a:cubicBezTo>
                        <a:pt x="29" y="44"/>
                        <a:pt x="28" y="44"/>
                        <a:pt x="28" y="44"/>
                      </a:cubicBezTo>
                      <a:close/>
                      <a:moveTo>
                        <a:pt x="21" y="45"/>
                      </a:moveTo>
                      <a:cubicBezTo>
                        <a:pt x="21" y="45"/>
                        <a:pt x="21" y="45"/>
                        <a:pt x="21" y="46"/>
                      </a:cubicBezTo>
                      <a:cubicBezTo>
                        <a:pt x="21" y="46"/>
                        <a:pt x="21" y="45"/>
                        <a:pt x="21" y="45"/>
                      </a:cubicBezTo>
                      <a:close/>
                      <a:moveTo>
                        <a:pt x="20" y="46"/>
                      </a:moveTo>
                      <a:cubicBezTo>
                        <a:pt x="20" y="46"/>
                        <a:pt x="20" y="46"/>
                        <a:pt x="20" y="46"/>
                      </a:cubicBezTo>
                      <a:cubicBezTo>
                        <a:pt x="20" y="46"/>
                        <a:pt x="20" y="46"/>
                        <a:pt x="20" y="46"/>
                      </a:cubicBezTo>
                      <a:cubicBezTo>
                        <a:pt x="20" y="46"/>
                        <a:pt x="20" y="46"/>
                        <a:pt x="20" y="46"/>
                      </a:cubicBezTo>
                      <a:close/>
                      <a:moveTo>
                        <a:pt x="13" y="49"/>
                      </a:moveTo>
                      <a:cubicBezTo>
                        <a:pt x="13" y="48"/>
                        <a:pt x="13" y="49"/>
                        <a:pt x="13" y="49"/>
                      </a:cubicBezTo>
                      <a:cubicBezTo>
                        <a:pt x="13" y="49"/>
                        <a:pt x="13" y="49"/>
                        <a:pt x="13" y="49"/>
                      </a:cubicBezTo>
                      <a:close/>
                      <a:moveTo>
                        <a:pt x="11" y="45"/>
                      </a:moveTo>
                      <a:cubicBezTo>
                        <a:pt x="11" y="44"/>
                        <a:pt x="12" y="45"/>
                        <a:pt x="13" y="44"/>
                      </a:cubicBezTo>
                      <a:cubicBezTo>
                        <a:pt x="13" y="44"/>
                        <a:pt x="13" y="43"/>
                        <a:pt x="13" y="43"/>
                      </a:cubicBezTo>
                      <a:cubicBezTo>
                        <a:pt x="14" y="43"/>
                        <a:pt x="14" y="44"/>
                        <a:pt x="14" y="44"/>
                      </a:cubicBezTo>
                      <a:cubicBezTo>
                        <a:pt x="16" y="43"/>
                        <a:pt x="17" y="42"/>
                        <a:pt x="18" y="41"/>
                      </a:cubicBezTo>
                      <a:cubicBezTo>
                        <a:pt x="18" y="41"/>
                        <a:pt x="18" y="42"/>
                        <a:pt x="18" y="42"/>
                      </a:cubicBezTo>
                      <a:cubicBezTo>
                        <a:pt x="21" y="40"/>
                        <a:pt x="25" y="39"/>
                        <a:pt x="28" y="37"/>
                      </a:cubicBezTo>
                      <a:cubicBezTo>
                        <a:pt x="28" y="37"/>
                        <a:pt x="28" y="37"/>
                        <a:pt x="29" y="37"/>
                      </a:cubicBezTo>
                      <a:cubicBezTo>
                        <a:pt x="29" y="38"/>
                        <a:pt x="29" y="39"/>
                        <a:pt x="28" y="40"/>
                      </a:cubicBezTo>
                      <a:cubicBezTo>
                        <a:pt x="25" y="41"/>
                        <a:pt x="22" y="43"/>
                        <a:pt x="19" y="44"/>
                      </a:cubicBezTo>
                      <a:cubicBezTo>
                        <a:pt x="18" y="44"/>
                        <a:pt x="17" y="45"/>
                        <a:pt x="16" y="46"/>
                      </a:cubicBezTo>
                      <a:cubicBezTo>
                        <a:pt x="15" y="46"/>
                        <a:pt x="13" y="47"/>
                        <a:pt x="13" y="47"/>
                      </a:cubicBezTo>
                      <a:cubicBezTo>
                        <a:pt x="12" y="47"/>
                        <a:pt x="11" y="48"/>
                        <a:pt x="11" y="48"/>
                      </a:cubicBezTo>
                      <a:cubicBezTo>
                        <a:pt x="11" y="47"/>
                        <a:pt x="11" y="46"/>
                        <a:pt x="11" y="45"/>
                      </a:cubicBezTo>
                      <a:close/>
                      <a:moveTo>
                        <a:pt x="9" y="12"/>
                      </a:moveTo>
                      <a:cubicBezTo>
                        <a:pt x="9" y="12"/>
                        <a:pt x="9" y="12"/>
                        <a:pt x="9" y="12"/>
                      </a:cubicBezTo>
                      <a:cubicBezTo>
                        <a:pt x="9" y="12"/>
                        <a:pt x="9" y="12"/>
                        <a:pt x="9" y="12"/>
                      </a:cubicBezTo>
                      <a:cubicBezTo>
                        <a:pt x="9" y="12"/>
                        <a:pt x="10" y="12"/>
                        <a:pt x="9" y="12"/>
                      </a:cubicBezTo>
                      <a:cubicBezTo>
                        <a:pt x="9" y="13"/>
                        <a:pt x="9" y="12"/>
                        <a:pt x="9" y="12"/>
                      </a:cubicBezTo>
                      <a:close/>
                      <a:moveTo>
                        <a:pt x="8" y="51"/>
                      </a:moveTo>
                      <a:cubicBezTo>
                        <a:pt x="8" y="51"/>
                        <a:pt x="9" y="51"/>
                        <a:pt x="9" y="50"/>
                      </a:cubicBezTo>
                      <a:cubicBezTo>
                        <a:pt x="9" y="51"/>
                        <a:pt x="9" y="51"/>
                        <a:pt x="9" y="51"/>
                      </a:cubicBezTo>
                      <a:cubicBezTo>
                        <a:pt x="8" y="51"/>
                        <a:pt x="8" y="51"/>
                        <a:pt x="8" y="51"/>
                      </a:cubicBezTo>
                      <a:close/>
                      <a:moveTo>
                        <a:pt x="6" y="47"/>
                      </a:moveTo>
                      <a:cubicBezTo>
                        <a:pt x="6" y="47"/>
                        <a:pt x="6" y="46"/>
                        <a:pt x="6" y="46"/>
                      </a:cubicBezTo>
                      <a:cubicBezTo>
                        <a:pt x="6" y="47"/>
                        <a:pt x="6" y="47"/>
                        <a:pt x="6" y="47"/>
                      </a:cubicBezTo>
                      <a:cubicBezTo>
                        <a:pt x="6" y="47"/>
                        <a:pt x="6" y="47"/>
                        <a:pt x="6" y="47"/>
                      </a:cubicBezTo>
                      <a:close/>
                      <a:moveTo>
                        <a:pt x="4" y="17"/>
                      </a:moveTo>
                      <a:cubicBezTo>
                        <a:pt x="3" y="17"/>
                        <a:pt x="3" y="17"/>
                        <a:pt x="3" y="17"/>
                      </a:cubicBezTo>
                      <a:cubicBezTo>
                        <a:pt x="3" y="17"/>
                        <a:pt x="3" y="17"/>
                        <a:pt x="3" y="17"/>
                      </a:cubicBezTo>
                      <a:cubicBezTo>
                        <a:pt x="3" y="17"/>
                        <a:pt x="4" y="17"/>
                        <a:pt x="4" y="17"/>
                      </a:cubicBezTo>
                      <a:close/>
                      <a:moveTo>
                        <a:pt x="5" y="14"/>
                      </a:moveTo>
                      <a:cubicBezTo>
                        <a:pt x="5" y="14"/>
                        <a:pt x="5" y="14"/>
                        <a:pt x="4" y="15"/>
                      </a:cubicBezTo>
                      <a:cubicBezTo>
                        <a:pt x="4" y="14"/>
                        <a:pt x="4" y="14"/>
                        <a:pt x="5" y="14"/>
                      </a:cubicBezTo>
                      <a:close/>
                      <a:moveTo>
                        <a:pt x="5" y="16"/>
                      </a:moveTo>
                      <a:cubicBezTo>
                        <a:pt x="5" y="16"/>
                        <a:pt x="5" y="16"/>
                        <a:pt x="5" y="17"/>
                      </a:cubicBezTo>
                      <a:cubicBezTo>
                        <a:pt x="4" y="17"/>
                        <a:pt x="4" y="16"/>
                        <a:pt x="4" y="15"/>
                      </a:cubicBezTo>
                      <a:cubicBezTo>
                        <a:pt x="4" y="15"/>
                        <a:pt x="4" y="16"/>
                        <a:pt x="5" y="16"/>
                      </a:cubicBezTo>
                      <a:close/>
                      <a:moveTo>
                        <a:pt x="4" y="53"/>
                      </a:moveTo>
                      <a:cubicBezTo>
                        <a:pt x="4" y="52"/>
                        <a:pt x="4" y="52"/>
                        <a:pt x="5" y="52"/>
                      </a:cubicBezTo>
                      <a:cubicBezTo>
                        <a:pt x="5" y="52"/>
                        <a:pt x="5" y="53"/>
                        <a:pt x="4" y="53"/>
                      </a:cubicBezTo>
                      <a:close/>
                      <a:moveTo>
                        <a:pt x="4" y="50"/>
                      </a:moveTo>
                      <a:cubicBezTo>
                        <a:pt x="4" y="50"/>
                        <a:pt x="4" y="50"/>
                        <a:pt x="4" y="50"/>
                      </a:cubicBezTo>
                      <a:cubicBezTo>
                        <a:pt x="4" y="51"/>
                        <a:pt x="4" y="51"/>
                        <a:pt x="4" y="51"/>
                      </a:cubicBezTo>
                      <a:cubicBezTo>
                        <a:pt x="4" y="51"/>
                        <a:pt x="4" y="51"/>
                        <a:pt x="4" y="50"/>
                      </a:cubicBezTo>
                      <a:close/>
                      <a:moveTo>
                        <a:pt x="4" y="48"/>
                      </a:moveTo>
                      <a:cubicBezTo>
                        <a:pt x="4" y="48"/>
                        <a:pt x="4" y="48"/>
                        <a:pt x="4" y="48"/>
                      </a:cubicBezTo>
                      <a:cubicBezTo>
                        <a:pt x="4" y="48"/>
                        <a:pt x="4" y="48"/>
                        <a:pt x="4" y="48"/>
                      </a:cubicBezTo>
                      <a:cubicBezTo>
                        <a:pt x="4" y="48"/>
                        <a:pt x="4" y="48"/>
                        <a:pt x="4" y="48"/>
                      </a:cubicBezTo>
                      <a:close/>
                      <a:moveTo>
                        <a:pt x="3" y="26"/>
                      </a:moveTo>
                      <a:cubicBezTo>
                        <a:pt x="3" y="26"/>
                        <a:pt x="3" y="26"/>
                        <a:pt x="3" y="26"/>
                      </a:cubicBezTo>
                      <a:cubicBezTo>
                        <a:pt x="3" y="26"/>
                        <a:pt x="3" y="27"/>
                        <a:pt x="3" y="27"/>
                      </a:cubicBezTo>
                      <a:cubicBezTo>
                        <a:pt x="3" y="28"/>
                        <a:pt x="3" y="27"/>
                        <a:pt x="3" y="26"/>
                      </a:cubicBezTo>
                      <a:close/>
                      <a:moveTo>
                        <a:pt x="2" y="22"/>
                      </a:moveTo>
                      <a:cubicBezTo>
                        <a:pt x="3" y="22"/>
                        <a:pt x="3" y="22"/>
                        <a:pt x="3" y="23"/>
                      </a:cubicBezTo>
                      <a:cubicBezTo>
                        <a:pt x="3" y="23"/>
                        <a:pt x="2" y="23"/>
                        <a:pt x="2" y="22"/>
                      </a:cubicBezTo>
                      <a:close/>
                    </a:path>
                  </a:pathLst>
                </a:custGeom>
                <a:solidFill>
                  <a:srgbClr val="FFFFFF">
                    <a:alpha val="100000"/>
                  </a:srgbClr>
                </a:solidFill>
                <a:ln w="7938">
                  <a:noFill/>
                </a:ln>
              </p:spPr>
              <p:txBody>
                <a:bodyPr/>
                <a:lstStyle/>
                <a:p>
                  <a:endParaRPr lang="zh-CN" altLang="en-US"/>
                </a:p>
              </p:txBody>
            </p:sp>
          </p:grpSp>
          <p:grpSp>
            <p:nvGrpSpPr>
              <p:cNvPr id="183" name="组合 11293"/>
              <p:cNvGrpSpPr/>
              <p:nvPr/>
            </p:nvGrpSpPr>
            <p:grpSpPr>
              <a:xfrm>
                <a:off x="5030" y="2553"/>
                <a:ext cx="644" cy="743"/>
                <a:chOff x="4824" y="2614"/>
                <a:chExt cx="755" cy="871"/>
              </a:xfrm>
            </p:grpSpPr>
            <p:grpSp>
              <p:nvGrpSpPr>
                <p:cNvPr id="184" name="组合 11294"/>
                <p:cNvGrpSpPr/>
                <p:nvPr/>
              </p:nvGrpSpPr>
              <p:grpSpPr>
                <a:xfrm>
                  <a:off x="4830" y="2624"/>
                  <a:ext cx="749" cy="861"/>
                  <a:chOff x="4830" y="2524"/>
                  <a:chExt cx="749" cy="861"/>
                </a:xfrm>
              </p:grpSpPr>
              <p:sp>
                <p:nvSpPr>
                  <p:cNvPr id="1049405" name="任意多边形 11295"/>
                  <p:cNvSpPr/>
                  <p:nvPr/>
                </p:nvSpPr>
                <p:spPr>
                  <a:xfrm>
                    <a:off x="4834" y="2525"/>
                    <a:ext cx="318" cy="738"/>
                  </a:xfrm>
                  <a:custGeom>
                    <a:avLst/>
                    <a:gdLst/>
                    <a:ahLst/>
                    <a:cxnLst/>
                    <a:rect l="0" t="0" r="r" b="b"/>
                    <a:pathLst>
                      <a:path w="318" h="738">
                        <a:moveTo>
                          <a:pt x="0" y="148"/>
                        </a:moveTo>
                        <a:lnTo>
                          <a:pt x="315" y="0"/>
                        </a:lnTo>
                        <a:lnTo>
                          <a:pt x="318" y="738"/>
                        </a:lnTo>
                        <a:lnTo>
                          <a:pt x="33" y="194"/>
                        </a:lnTo>
                        <a:lnTo>
                          <a:pt x="0" y="148"/>
                        </a:lnTo>
                        <a:close/>
                      </a:path>
                    </a:pathLst>
                  </a:custGeom>
                  <a:solidFill>
                    <a:srgbClr val="866F46">
                      <a:alpha val="100000"/>
                    </a:srgbClr>
                  </a:solidFill>
                  <a:ln w="8001" cap="flat" cmpd="sng">
                    <a:solidFill>
                      <a:srgbClr val="B09668">
                        <a:alpha val="100000"/>
                      </a:srgbClr>
                    </a:solidFill>
                    <a:prstDash val="solid"/>
                    <a:headEnd type="none" w="med" len="med"/>
                    <a:tailEnd type="none" w="med" len="med"/>
                  </a:ln>
                </p:spPr>
                <p:txBody>
                  <a:bodyPr/>
                  <a:lstStyle/>
                  <a:p>
                    <a:endParaRPr lang="zh-CN" altLang="en-US"/>
                  </a:p>
                </p:txBody>
              </p:sp>
              <p:sp>
                <p:nvSpPr>
                  <p:cNvPr id="1049406" name="任意多边形 11296"/>
                  <p:cNvSpPr/>
                  <p:nvPr/>
                </p:nvSpPr>
                <p:spPr>
                  <a:xfrm>
                    <a:off x="5148" y="2524"/>
                    <a:ext cx="431" cy="613"/>
                  </a:xfrm>
                  <a:custGeom>
                    <a:avLst/>
                    <a:gdLst/>
                    <a:ahLst/>
                    <a:cxnLst/>
                    <a:rect l="0" t="0" r="r" b="b"/>
                    <a:pathLst>
                      <a:path w="431" h="613">
                        <a:moveTo>
                          <a:pt x="4" y="0"/>
                        </a:moveTo>
                        <a:lnTo>
                          <a:pt x="431" y="73"/>
                        </a:lnTo>
                        <a:lnTo>
                          <a:pt x="363" y="613"/>
                        </a:lnTo>
                        <a:lnTo>
                          <a:pt x="0" y="476"/>
                        </a:lnTo>
                        <a:lnTo>
                          <a:pt x="4" y="0"/>
                        </a:lnTo>
                        <a:close/>
                      </a:path>
                    </a:pathLst>
                  </a:custGeom>
                  <a:solidFill>
                    <a:srgbClr val="866F46">
                      <a:alpha val="100000"/>
                    </a:srgbClr>
                  </a:solidFill>
                  <a:ln w="8001" cap="flat" cmpd="sng">
                    <a:solidFill>
                      <a:srgbClr val="B09668">
                        <a:alpha val="100000"/>
                      </a:srgbClr>
                    </a:solidFill>
                    <a:prstDash val="solid"/>
                    <a:headEnd type="none" w="med" len="med"/>
                    <a:tailEnd type="none" w="med" len="med"/>
                  </a:ln>
                </p:spPr>
                <p:txBody>
                  <a:bodyPr/>
                  <a:lstStyle/>
                  <a:p>
                    <a:endParaRPr lang="zh-CN" altLang="en-US"/>
                  </a:p>
                </p:txBody>
              </p:sp>
              <p:grpSp>
                <p:nvGrpSpPr>
                  <p:cNvPr id="185" name="组合 11297"/>
                  <p:cNvGrpSpPr/>
                  <p:nvPr/>
                </p:nvGrpSpPr>
                <p:grpSpPr>
                  <a:xfrm>
                    <a:off x="4830" y="2596"/>
                    <a:ext cx="749" cy="789"/>
                    <a:chOff x="4830" y="2596"/>
                    <a:chExt cx="749" cy="789"/>
                  </a:xfrm>
                </p:grpSpPr>
                <p:sp>
                  <p:nvSpPr>
                    <p:cNvPr id="1049407" name="任意多边形 11298"/>
                    <p:cNvSpPr/>
                    <p:nvPr/>
                  </p:nvSpPr>
                  <p:spPr>
                    <a:xfrm>
                      <a:off x="5282" y="2596"/>
                      <a:ext cx="297" cy="789"/>
                    </a:xfrm>
                    <a:custGeom>
                      <a:avLst/>
                      <a:gdLst/>
                      <a:ahLst/>
                      <a:cxnLst/>
                      <a:rect l="0" t="0" r="r" b="b"/>
                      <a:pathLst>
                        <a:path w="269" h="718">
                          <a:moveTo>
                            <a:pt x="223" y="463"/>
                          </a:moveTo>
                          <a:lnTo>
                            <a:pt x="0" y="718"/>
                          </a:lnTo>
                          <a:lnTo>
                            <a:pt x="25" y="191"/>
                          </a:lnTo>
                          <a:lnTo>
                            <a:pt x="269" y="0"/>
                          </a:lnTo>
                          <a:lnTo>
                            <a:pt x="223" y="463"/>
                          </a:lnTo>
                          <a:close/>
                        </a:path>
                      </a:pathLst>
                    </a:custGeom>
                    <a:solidFill>
                      <a:srgbClr val="B9A279">
                        <a:alpha val="100000"/>
                      </a:srgbClr>
                    </a:solidFill>
                    <a:ln w="8001" cap="flat" cmpd="sng">
                      <a:solidFill>
                        <a:srgbClr val="A88B58"/>
                      </a:solidFill>
                      <a:prstDash val="solid"/>
                      <a:miter/>
                      <a:headEnd type="none" w="med" len="med"/>
                      <a:tailEnd type="none" w="med" len="med"/>
                    </a:ln>
                  </p:spPr>
                  <p:txBody>
                    <a:bodyPr/>
                    <a:lstStyle/>
                    <a:p>
                      <a:endParaRPr lang="zh-CN" altLang="en-US"/>
                    </a:p>
                  </p:txBody>
                </p:sp>
                <p:sp>
                  <p:nvSpPr>
                    <p:cNvPr id="1049408" name="任意多边形 11299"/>
                    <p:cNvSpPr/>
                    <p:nvPr/>
                  </p:nvSpPr>
                  <p:spPr>
                    <a:xfrm>
                      <a:off x="4830" y="2676"/>
                      <a:ext cx="480" cy="709"/>
                    </a:xfrm>
                    <a:custGeom>
                      <a:avLst/>
                      <a:gdLst/>
                      <a:ahLst/>
                      <a:cxnLst/>
                      <a:rect l="0" t="0" r="r" b="b"/>
                      <a:pathLst>
                        <a:path w="437" h="646">
                          <a:moveTo>
                            <a:pt x="36" y="476"/>
                          </a:moveTo>
                          <a:lnTo>
                            <a:pt x="0" y="0"/>
                          </a:lnTo>
                          <a:lnTo>
                            <a:pt x="437" y="119"/>
                          </a:lnTo>
                          <a:lnTo>
                            <a:pt x="412" y="646"/>
                          </a:lnTo>
                          <a:lnTo>
                            <a:pt x="36" y="476"/>
                          </a:lnTo>
                          <a:close/>
                        </a:path>
                      </a:pathLst>
                    </a:custGeom>
                    <a:solidFill>
                      <a:srgbClr val="C3AD88">
                        <a:alpha val="100000"/>
                      </a:srgbClr>
                    </a:solidFill>
                    <a:ln w="8001" cap="flat" cmpd="sng">
                      <a:solidFill>
                        <a:srgbClr val="B09668"/>
                      </a:solidFill>
                      <a:prstDash val="solid"/>
                      <a:miter/>
                      <a:headEnd type="none" w="med" len="med"/>
                      <a:tailEnd type="none" w="med" len="med"/>
                    </a:ln>
                  </p:spPr>
                  <p:txBody>
                    <a:bodyPr/>
                    <a:lstStyle/>
                    <a:p>
                      <a:endParaRPr lang="zh-CN" altLang="en-US"/>
                    </a:p>
                  </p:txBody>
                </p:sp>
                <p:sp>
                  <p:nvSpPr>
                    <p:cNvPr id="1049409" name="任意多边形 11300"/>
                    <p:cNvSpPr>
                      <a:spLocks noEditPoints="1"/>
                    </p:cNvSpPr>
                    <p:nvPr/>
                  </p:nvSpPr>
                  <p:spPr>
                    <a:xfrm>
                      <a:off x="5179" y="3229"/>
                      <a:ext cx="77" cy="117"/>
                    </a:xfrm>
                    <a:custGeom>
                      <a:avLst/>
                      <a:gdLst/>
                      <a:ahLst/>
                      <a:cxnLst/>
                      <a:rect l="0" t="0" r="r" b="b"/>
                      <a:pathLst>
                        <a:path w="37" h="56">
                          <a:moveTo>
                            <a:pt x="37" y="17"/>
                          </a:moveTo>
                          <a:cubicBezTo>
                            <a:pt x="37" y="16"/>
                            <a:pt x="37" y="15"/>
                            <a:pt x="37" y="14"/>
                          </a:cubicBezTo>
                          <a:cubicBezTo>
                            <a:pt x="34" y="14"/>
                            <a:pt x="32" y="12"/>
                            <a:pt x="29" y="11"/>
                          </a:cubicBezTo>
                          <a:cubicBezTo>
                            <a:pt x="29" y="11"/>
                            <a:pt x="29" y="11"/>
                            <a:pt x="28" y="11"/>
                          </a:cubicBezTo>
                          <a:cubicBezTo>
                            <a:pt x="20" y="8"/>
                            <a:pt x="11" y="3"/>
                            <a:pt x="2" y="0"/>
                          </a:cubicBezTo>
                          <a:cubicBezTo>
                            <a:pt x="1" y="3"/>
                            <a:pt x="2" y="5"/>
                            <a:pt x="2" y="8"/>
                          </a:cubicBezTo>
                          <a:cubicBezTo>
                            <a:pt x="1" y="8"/>
                            <a:pt x="1" y="8"/>
                            <a:pt x="1" y="9"/>
                          </a:cubicBezTo>
                          <a:cubicBezTo>
                            <a:pt x="1" y="10"/>
                            <a:pt x="1" y="11"/>
                            <a:pt x="1" y="12"/>
                          </a:cubicBezTo>
                          <a:cubicBezTo>
                            <a:pt x="1" y="13"/>
                            <a:pt x="1" y="14"/>
                            <a:pt x="1" y="15"/>
                          </a:cubicBezTo>
                          <a:cubicBezTo>
                            <a:pt x="1" y="19"/>
                            <a:pt x="1" y="23"/>
                            <a:pt x="0" y="27"/>
                          </a:cubicBezTo>
                          <a:cubicBezTo>
                            <a:pt x="0" y="28"/>
                            <a:pt x="1" y="28"/>
                            <a:pt x="1" y="28"/>
                          </a:cubicBezTo>
                          <a:cubicBezTo>
                            <a:pt x="0" y="33"/>
                            <a:pt x="0" y="37"/>
                            <a:pt x="0" y="41"/>
                          </a:cubicBezTo>
                          <a:cubicBezTo>
                            <a:pt x="4" y="43"/>
                            <a:pt x="8" y="44"/>
                            <a:pt x="11" y="46"/>
                          </a:cubicBezTo>
                          <a:cubicBezTo>
                            <a:pt x="12" y="46"/>
                            <a:pt x="12" y="46"/>
                            <a:pt x="12" y="46"/>
                          </a:cubicBezTo>
                          <a:cubicBezTo>
                            <a:pt x="14" y="47"/>
                            <a:pt x="15" y="48"/>
                            <a:pt x="17" y="49"/>
                          </a:cubicBezTo>
                          <a:cubicBezTo>
                            <a:pt x="17" y="49"/>
                            <a:pt x="17" y="48"/>
                            <a:pt x="17" y="48"/>
                          </a:cubicBezTo>
                          <a:cubicBezTo>
                            <a:pt x="17" y="49"/>
                            <a:pt x="18" y="49"/>
                            <a:pt x="18" y="49"/>
                          </a:cubicBezTo>
                          <a:cubicBezTo>
                            <a:pt x="18" y="49"/>
                            <a:pt x="17" y="48"/>
                            <a:pt x="18" y="48"/>
                          </a:cubicBezTo>
                          <a:cubicBezTo>
                            <a:pt x="18" y="48"/>
                            <a:pt x="18" y="48"/>
                            <a:pt x="18" y="48"/>
                          </a:cubicBezTo>
                          <a:cubicBezTo>
                            <a:pt x="18" y="48"/>
                            <a:pt x="18" y="47"/>
                            <a:pt x="19" y="47"/>
                          </a:cubicBezTo>
                          <a:cubicBezTo>
                            <a:pt x="19" y="48"/>
                            <a:pt x="19" y="48"/>
                            <a:pt x="19" y="48"/>
                          </a:cubicBezTo>
                          <a:cubicBezTo>
                            <a:pt x="19" y="48"/>
                            <a:pt x="19" y="47"/>
                            <a:pt x="20" y="48"/>
                          </a:cubicBezTo>
                          <a:cubicBezTo>
                            <a:pt x="19" y="48"/>
                            <a:pt x="19" y="48"/>
                            <a:pt x="19" y="49"/>
                          </a:cubicBezTo>
                          <a:cubicBezTo>
                            <a:pt x="21" y="50"/>
                            <a:pt x="23" y="52"/>
                            <a:pt x="25" y="52"/>
                          </a:cubicBezTo>
                          <a:cubicBezTo>
                            <a:pt x="25" y="52"/>
                            <a:pt x="25" y="52"/>
                            <a:pt x="26" y="52"/>
                          </a:cubicBezTo>
                          <a:cubicBezTo>
                            <a:pt x="26" y="52"/>
                            <a:pt x="26" y="53"/>
                            <a:pt x="26" y="53"/>
                          </a:cubicBezTo>
                          <a:cubicBezTo>
                            <a:pt x="27" y="53"/>
                            <a:pt x="27" y="53"/>
                            <a:pt x="27" y="53"/>
                          </a:cubicBezTo>
                          <a:cubicBezTo>
                            <a:pt x="27" y="53"/>
                            <a:pt x="27" y="53"/>
                            <a:pt x="28" y="53"/>
                          </a:cubicBezTo>
                          <a:cubicBezTo>
                            <a:pt x="29" y="54"/>
                            <a:pt x="30" y="54"/>
                            <a:pt x="31" y="55"/>
                          </a:cubicBezTo>
                          <a:cubicBezTo>
                            <a:pt x="31" y="55"/>
                            <a:pt x="31" y="54"/>
                            <a:pt x="31" y="54"/>
                          </a:cubicBezTo>
                          <a:cubicBezTo>
                            <a:pt x="32" y="56"/>
                            <a:pt x="34" y="56"/>
                            <a:pt x="35" y="56"/>
                          </a:cubicBezTo>
                          <a:cubicBezTo>
                            <a:pt x="35" y="51"/>
                            <a:pt x="35" y="47"/>
                            <a:pt x="36" y="42"/>
                          </a:cubicBezTo>
                          <a:cubicBezTo>
                            <a:pt x="36" y="41"/>
                            <a:pt x="36" y="41"/>
                            <a:pt x="36" y="40"/>
                          </a:cubicBezTo>
                          <a:cubicBezTo>
                            <a:pt x="36" y="40"/>
                            <a:pt x="36" y="39"/>
                            <a:pt x="36" y="38"/>
                          </a:cubicBezTo>
                          <a:cubicBezTo>
                            <a:pt x="36" y="34"/>
                            <a:pt x="37" y="31"/>
                            <a:pt x="37" y="27"/>
                          </a:cubicBezTo>
                          <a:cubicBezTo>
                            <a:pt x="37" y="26"/>
                            <a:pt x="36" y="25"/>
                            <a:pt x="36" y="24"/>
                          </a:cubicBezTo>
                          <a:cubicBezTo>
                            <a:pt x="37" y="24"/>
                            <a:pt x="37" y="23"/>
                            <a:pt x="37" y="23"/>
                          </a:cubicBezTo>
                          <a:cubicBezTo>
                            <a:pt x="37" y="22"/>
                            <a:pt x="37" y="20"/>
                            <a:pt x="37" y="19"/>
                          </a:cubicBezTo>
                          <a:cubicBezTo>
                            <a:pt x="37" y="18"/>
                            <a:pt x="37" y="18"/>
                            <a:pt x="37" y="17"/>
                          </a:cubicBezTo>
                          <a:close/>
                          <a:moveTo>
                            <a:pt x="26" y="14"/>
                          </a:moveTo>
                          <a:cubicBezTo>
                            <a:pt x="26" y="14"/>
                            <a:pt x="26" y="14"/>
                            <a:pt x="26" y="15"/>
                          </a:cubicBezTo>
                          <a:cubicBezTo>
                            <a:pt x="26" y="14"/>
                            <a:pt x="26" y="14"/>
                            <a:pt x="26" y="14"/>
                          </a:cubicBezTo>
                          <a:cubicBezTo>
                            <a:pt x="26" y="14"/>
                            <a:pt x="26" y="14"/>
                            <a:pt x="26" y="14"/>
                          </a:cubicBezTo>
                          <a:close/>
                          <a:moveTo>
                            <a:pt x="21" y="25"/>
                          </a:moveTo>
                          <a:cubicBezTo>
                            <a:pt x="21" y="25"/>
                            <a:pt x="22" y="24"/>
                            <a:pt x="22" y="24"/>
                          </a:cubicBezTo>
                          <a:cubicBezTo>
                            <a:pt x="22" y="22"/>
                            <a:pt x="22" y="20"/>
                            <a:pt x="22" y="19"/>
                          </a:cubicBezTo>
                          <a:cubicBezTo>
                            <a:pt x="22" y="18"/>
                            <a:pt x="21" y="18"/>
                            <a:pt x="21" y="18"/>
                          </a:cubicBezTo>
                          <a:cubicBezTo>
                            <a:pt x="22" y="16"/>
                            <a:pt x="22" y="14"/>
                            <a:pt x="23" y="12"/>
                          </a:cubicBezTo>
                          <a:cubicBezTo>
                            <a:pt x="23" y="12"/>
                            <a:pt x="23" y="12"/>
                            <a:pt x="23" y="12"/>
                          </a:cubicBezTo>
                          <a:cubicBezTo>
                            <a:pt x="24" y="12"/>
                            <a:pt x="24" y="13"/>
                            <a:pt x="24" y="14"/>
                          </a:cubicBezTo>
                          <a:cubicBezTo>
                            <a:pt x="25" y="16"/>
                            <a:pt x="25" y="18"/>
                            <a:pt x="25" y="20"/>
                          </a:cubicBezTo>
                          <a:cubicBezTo>
                            <a:pt x="25" y="20"/>
                            <a:pt x="24" y="19"/>
                            <a:pt x="24" y="20"/>
                          </a:cubicBezTo>
                          <a:cubicBezTo>
                            <a:pt x="24" y="27"/>
                            <a:pt x="24" y="35"/>
                            <a:pt x="23" y="42"/>
                          </a:cubicBezTo>
                          <a:cubicBezTo>
                            <a:pt x="23" y="42"/>
                            <a:pt x="22" y="41"/>
                            <a:pt x="21" y="41"/>
                          </a:cubicBezTo>
                          <a:cubicBezTo>
                            <a:pt x="20" y="36"/>
                            <a:pt x="22" y="32"/>
                            <a:pt x="22" y="27"/>
                          </a:cubicBezTo>
                          <a:cubicBezTo>
                            <a:pt x="22" y="26"/>
                            <a:pt x="21" y="26"/>
                            <a:pt x="21" y="25"/>
                          </a:cubicBezTo>
                          <a:close/>
                          <a:moveTo>
                            <a:pt x="19" y="18"/>
                          </a:moveTo>
                          <a:cubicBezTo>
                            <a:pt x="19" y="18"/>
                            <a:pt x="19" y="18"/>
                            <a:pt x="19" y="19"/>
                          </a:cubicBezTo>
                          <a:cubicBezTo>
                            <a:pt x="19" y="19"/>
                            <a:pt x="19" y="19"/>
                            <a:pt x="19" y="19"/>
                          </a:cubicBezTo>
                          <a:cubicBezTo>
                            <a:pt x="19" y="18"/>
                            <a:pt x="19" y="18"/>
                            <a:pt x="19" y="18"/>
                          </a:cubicBezTo>
                          <a:close/>
                          <a:moveTo>
                            <a:pt x="17" y="15"/>
                          </a:moveTo>
                          <a:cubicBezTo>
                            <a:pt x="18" y="14"/>
                            <a:pt x="18" y="14"/>
                            <a:pt x="18" y="14"/>
                          </a:cubicBezTo>
                          <a:cubicBezTo>
                            <a:pt x="19" y="14"/>
                            <a:pt x="18" y="15"/>
                            <a:pt x="17" y="15"/>
                          </a:cubicBezTo>
                          <a:close/>
                          <a:moveTo>
                            <a:pt x="18" y="11"/>
                          </a:moveTo>
                          <a:cubicBezTo>
                            <a:pt x="18" y="12"/>
                            <a:pt x="17" y="12"/>
                            <a:pt x="17" y="11"/>
                          </a:cubicBezTo>
                          <a:cubicBezTo>
                            <a:pt x="17" y="10"/>
                            <a:pt x="18" y="10"/>
                            <a:pt x="18" y="11"/>
                          </a:cubicBezTo>
                          <a:close/>
                          <a:moveTo>
                            <a:pt x="15" y="8"/>
                          </a:moveTo>
                          <a:cubicBezTo>
                            <a:pt x="15" y="8"/>
                            <a:pt x="15" y="8"/>
                            <a:pt x="15" y="8"/>
                          </a:cubicBezTo>
                          <a:cubicBezTo>
                            <a:pt x="15" y="10"/>
                            <a:pt x="16" y="11"/>
                            <a:pt x="16" y="13"/>
                          </a:cubicBezTo>
                          <a:cubicBezTo>
                            <a:pt x="17" y="14"/>
                            <a:pt x="17" y="15"/>
                            <a:pt x="17" y="17"/>
                          </a:cubicBezTo>
                          <a:cubicBezTo>
                            <a:pt x="17" y="17"/>
                            <a:pt x="16" y="16"/>
                            <a:pt x="16" y="16"/>
                          </a:cubicBezTo>
                          <a:cubicBezTo>
                            <a:pt x="15" y="23"/>
                            <a:pt x="15" y="31"/>
                            <a:pt x="15" y="38"/>
                          </a:cubicBezTo>
                          <a:cubicBezTo>
                            <a:pt x="14" y="38"/>
                            <a:pt x="13" y="37"/>
                            <a:pt x="12" y="37"/>
                          </a:cubicBezTo>
                          <a:cubicBezTo>
                            <a:pt x="12" y="35"/>
                            <a:pt x="13" y="33"/>
                            <a:pt x="12" y="31"/>
                          </a:cubicBezTo>
                          <a:cubicBezTo>
                            <a:pt x="12" y="30"/>
                            <a:pt x="12" y="30"/>
                            <a:pt x="12" y="29"/>
                          </a:cubicBezTo>
                          <a:cubicBezTo>
                            <a:pt x="12" y="28"/>
                            <a:pt x="13" y="27"/>
                            <a:pt x="13" y="26"/>
                          </a:cubicBezTo>
                          <a:cubicBezTo>
                            <a:pt x="13" y="22"/>
                            <a:pt x="13" y="19"/>
                            <a:pt x="13" y="15"/>
                          </a:cubicBezTo>
                          <a:cubicBezTo>
                            <a:pt x="13" y="15"/>
                            <a:pt x="12" y="15"/>
                            <a:pt x="12" y="14"/>
                          </a:cubicBezTo>
                          <a:cubicBezTo>
                            <a:pt x="13" y="12"/>
                            <a:pt x="14" y="10"/>
                            <a:pt x="15" y="8"/>
                          </a:cubicBezTo>
                          <a:close/>
                          <a:moveTo>
                            <a:pt x="9" y="35"/>
                          </a:moveTo>
                          <a:cubicBezTo>
                            <a:pt x="10" y="36"/>
                            <a:pt x="10" y="36"/>
                            <a:pt x="10" y="36"/>
                          </a:cubicBezTo>
                          <a:cubicBezTo>
                            <a:pt x="10" y="36"/>
                            <a:pt x="10" y="36"/>
                            <a:pt x="10" y="36"/>
                          </a:cubicBezTo>
                          <a:cubicBezTo>
                            <a:pt x="9" y="36"/>
                            <a:pt x="9" y="36"/>
                            <a:pt x="9" y="35"/>
                          </a:cubicBezTo>
                          <a:close/>
                          <a:moveTo>
                            <a:pt x="8" y="4"/>
                          </a:moveTo>
                          <a:cubicBezTo>
                            <a:pt x="9" y="4"/>
                            <a:pt x="9" y="5"/>
                            <a:pt x="9" y="6"/>
                          </a:cubicBezTo>
                          <a:cubicBezTo>
                            <a:pt x="8" y="5"/>
                            <a:pt x="8" y="4"/>
                            <a:pt x="8" y="4"/>
                          </a:cubicBezTo>
                          <a:close/>
                          <a:moveTo>
                            <a:pt x="7" y="13"/>
                          </a:moveTo>
                          <a:cubicBezTo>
                            <a:pt x="7" y="13"/>
                            <a:pt x="7" y="13"/>
                            <a:pt x="6" y="13"/>
                          </a:cubicBezTo>
                          <a:cubicBezTo>
                            <a:pt x="7" y="12"/>
                            <a:pt x="7" y="13"/>
                            <a:pt x="7" y="13"/>
                          </a:cubicBezTo>
                          <a:close/>
                          <a:moveTo>
                            <a:pt x="5" y="24"/>
                          </a:moveTo>
                          <a:cubicBezTo>
                            <a:pt x="5" y="24"/>
                            <a:pt x="5" y="25"/>
                            <a:pt x="5" y="24"/>
                          </a:cubicBezTo>
                          <a:cubicBezTo>
                            <a:pt x="5" y="24"/>
                            <a:pt x="5" y="24"/>
                            <a:pt x="5" y="24"/>
                          </a:cubicBezTo>
                          <a:close/>
                          <a:moveTo>
                            <a:pt x="5" y="30"/>
                          </a:moveTo>
                          <a:cubicBezTo>
                            <a:pt x="5" y="30"/>
                            <a:pt x="4" y="30"/>
                            <a:pt x="4" y="30"/>
                          </a:cubicBezTo>
                          <a:cubicBezTo>
                            <a:pt x="5" y="30"/>
                            <a:pt x="5" y="30"/>
                            <a:pt x="5" y="30"/>
                          </a:cubicBezTo>
                          <a:close/>
                          <a:moveTo>
                            <a:pt x="5" y="11"/>
                          </a:moveTo>
                          <a:cubicBezTo>
                            <a:pt x="5" y="11"/>
                            <a:pt x="5" y="11"/>
                            <a:pt x="4" y="11"/>
                          </a:cubicBezTo>
                          <a:cubicBezTo>
                            <a:pt x="4" y="11"/>
                            <a:pt x="4" y="11"/>
                            <a:pt x="4" y="10"/>
                          </a:cubicBezTo>
                          <a:cubicBezTo>
                            <a:pt x="5" y="11"/>
                            <a:pt x="5" y="10"/>
                            <a:pt x="5" y="11"/>
                          </a:cubicBezTo>
                          <a:close/>
                          <a:moveTo>
                            <a:pt x="4" y="9"/>
                          </a:moveTo>
                          <a:cubicBezTo>
                            <a:pt x="5" y="9"/>
                            <a:pt x="5" y="10"/>
                            <a:pt x="4" y="10"/>
                          </a:cubicBezTo>
                          <a:cubicBezTo>
                            <a:pt x="4" y="10"/>
                            <a:pt x="4" y="9"/>
                            <a:pt x="4" y="9"/>
                          </a:cubicBezTo>
                          <a:close/>
                          <a:moveTo>
                            <a:pt x="4" y="14"/>
                          </a:moveTo>
                          <a:cubicBezTo>
                            <a:pt x="3" y="14"/>
                            <a:pt x="3" y="13"/>
                            <a:pt x="3" y="13"/>
                          </a:cubicBezTo>
                          <a:cubicBezTo>
                            <a:pt x="3" y="13"/>
                            <a:pt x="4" y="13"/>
                            <a:pt x="4" y="14"/>
                          </a:cubicBezTo>
                          <a:close/>
                          <a:moveTo>
                            <a:pt x="4" y="40"/>
                          </a:moveTo>
                          <a:cubicBezTo>
                            <a:pt x="4" y="40"/>
                            <a:pt x="4" y="40"/>
                            <a:pt x="4" y="40"/>
                          </a:cubicBezTo>
                          <a:cubicBezTo>
                            <a:pt x="3" y="40"/>
                            <a:pt x="3" y="40"/>
                            <a:pt x="3" y="40"/>
                          </a:cubicBezTo>
                          <a:cubicBezTo>
                            <a:pt x="3" y="40"/>
                            <a:pt x="3" y="40"/>
                            <a:pt x="4" y="40"/>
                          </a:cubicBezTo>
                          <a:close/>
                          <a:moveTo>
                            <a:pt x="3" y="13"/>
                          </a:moveTo>
                          <a:cubicBezTo>
                            <a:pt x="3" y="13"/>
                            <a:pt x="3" y="12"/>
                            <a:pt x="3" y="12"/>
                          </a:cubicBezTo>
                          <a:cubicBezTo>
                            <a:pt x="3" y="12"/>
                            <a:pt x="3" y="12"/>
                            <a:pt x="3" y="12"/>
                          </a:cubicBezTo>
                          <a:cubicBezTo>
                            <a:pt x="4" y="12"/>
                            <a:pt x="4" y="13"/>
                            <a:pt x="3" y="13"/>
                          </a:cubicBezTo>
                          <a:close/>
                          <a:moveTo>
                            <a:pt x="3" y="22"/>
                          </a:moveTo>
                          <a:cubicBezTo>
                            <a:pt x="3" y="22"/>
                            <a:pt x="2" y="22"/>
                            <a:pt x="2" y="22"/>
                          </a:cubicBezTo>
                          <a:cubicBezTo>
                            <a:pt x="2" y="22"/>
                            <a:pt x="3" y="22"/>
                            <a:pt x="3" y="22"/>
                          </a:cubicBezTo>
                          <a:cubicBezTo>
                            <a:pt x="3" y="22"/>
                            <a:pt x="3" y="22"/>
                            <a:pt x="3" y="22"/>
                          </a:cubicBezTo>
                          <a:close/>
                          <a:moveTo>
                            <a:pt x="3" y="24"/>
                          </a:moveTo>
                          <a:cubicBezTo>
                            <a:pt x="3" y="24"/>
                            <a:pt x="3" y="23"/>
                            <a:pt x="3" y="23"/>
                          </a:cubicBezTo>
                          <a:cubicBezTo>
                            <a:pt x="3" y="23"/>
                            <a:pt x="3" y="23"/>
                            <a:pt x="3" y="23"/>
                          </a:cubicBezTo>
                          <a:cubicBezTo>
                            <a:pt x="3" y="24"/>
                            <a:pt x="3" y="24"/>
                            <a:pt x="3" y="24"/>
                          </a:cubicBezTo>
                          <a:close/>
                          <a:moveTo>
                            <a:pt x="3" y="9"/>
                          </a:moveTo>
                          <a:cubicBezTo>
                            <a:pt x="3" y="9"/>
                            <a:pt x="3" y="9"/>
                            <a:pt x="2" y="8"/>
                          </a:cubicBezTo>
                          <a:cubicBezTo>
                            <a:pt x="2" y="8"/>
                            <a:pt x="3" y="8"/>
                            <a:pt x="3" y="8"/>
                          </a:cubicBezTo>
                          <a:cubicBezTo>
                            <a:pt x="3" y="9"/>
                            <a:pt x="3" y="9"/>
                            <a:pt x="3" y="9"/>
                          </a:cubicBezTo>
                          <a:close/>
                          <a:moveTo>
                            <a:pt x="3" y="6"/>
                          </a:moveTo>
                          <a:cubicBezTo>
                            <a:pt x="3" y="5"/>
                            <a:pt x="2" y="6"/>
                            <a:pt x="2" y="6"/>
                          </a:cubicBezTo>
                          <a:cubicBezTo>
                            <a:pt x="1" y="5"/>
                            <a:pt x="3" y="4"/>
                            <a:pt x="3" y="6"/>
                          </a:cubicBezTo>
                          <a:close/>
                          <a:moveTo>
                            <a:pt x="2" y="8"/>
                          </a:moveTo>
                          <a:cubicBezTo>
                            <a:pt x="2" y="9"/>
                            <a:pt x="3" y="10"/>
                            <a:pt x="2" y="9"/>
                          </a:cubicBezTo>
                          <a:cubicBezTo>
                            <a:pt x="2" y="9"/>
                            <a:pt x="2" y="8"/>
                            <a:pt x="2" y="8"/>
                          </a:cubicBezTo>
                          <a:cubicBezTo>
                            <a:pt x="2" y="8"/>
                            <a:pt x="2" y="8"/>
                            <a:pt x="2" y="8"/>
                          </a:cubicBezTo>
                          <a:close/>
                          <a:moveTo>
                            <a:pt x="2" y="28"/>
                          </a:moveTo>
                          <a:cubicBezTo>
                            <a:pt x="2" y="28"/>
                            <a:pt x="2" y="29"/>
                            <a:pt x="2" y="29"/>
                          </a:cubicBezTo>
                          <a:cubicBezTo>
                            <a:pt x="2" y="29"/>
                            <a:pt x="2" y="29"/>
                            <a:pt x="2" y="29"/>
                          </a:cubicBezTo>
                          <a:cubicBezTo>
                            <a:pt x="1" y="29"/>
                            <a:pt x="1" y="29"/>
                            <a:pt x="2" y="28"/>
                          </a:cubicBezTo>
                          <a:close/>
                          <a:moveTo>
                            <a:pt x="2" y="31"/>
                          </a:moveTo>
                          <a:cubicBezTo>
                            <a:pt x="2" y="31"/>
                            <a:pt x="2" y="31"/>
                            <a:pt x="2" y="31"/>
                          </a:cubicBezTo>
                          <a:cubicBezTo>
                            <a:pt x="2" y="31"/>
                            <a:pt x="2" y="31"/>
                            <a:pt x="2" y="31"/>
                          </a:cubicBezTo>
                          <a:cubicBezTo>
                            <a:pt x="2" y="31"/>
                            <a:pt x="2" y="31"/>
                            <a:pt x="2" y="31"/>
                          </a:cubicBezTo>
                          <a:close/>
                          <a:moveTo>
                            <a:pt x="1" y="35"/>
                          </a:moveTo>
                          <a:cubicBezTo>
                            <a:pt x="2" y="35"/>
                            <a:pt x="3" y="36"/>
                            <a:pt x="3" y="36"/>
                          </a:cubicBezTo>
                          <a:cubicBezTo>
                            <a:pt x="3" y="36"/>
                            <a:pt x="3" y="36"/>
                            <a:pt x="2" y="36"/>
                          </a:cubicBezTo>
                          <a:cubicBezTo>
                            <a:pt x="2" y="37"/>
                            <a:pt x="3" y="37"/>
                            <a:pt x="3" y="37"/>
                          </a:cubicBezTo>
                          <a:cubicBezTo>
                            <a:pt x="3" y="37"/>
                            <a:pt x="3" y="38"/>
                            <a:pt x="3" y="38"/>
                          </a:cubicBezTo>
                          <a:cubicBezTo>
                            <a:pt x="3" y="38"/>
                            <a:pt x="2" y="37"/>
                            <a:pt x="2" y="37"/>
                          </a:cubicBezTo>
                          <a:cubicBezTo>
                            <a:pt x="2" y="37"/>
                            <a:pt x="2" y="36"/>
                            <a:pt x="1" y="35"/>
                          </a:cubicBezTo>
                          <a:close/>
                          <a:moveTo>
                            <a:pt x="3" y="38"/>
                          </a:moveTo>
                          <a:cubicBezTo>
                            <a:pt x="3" y="38"/>
                            <a:pt x="3" y="38"/>
                            <a:pt x="3" y="39"/>
                          </a:cubicBezTo>
                          <a:cubicBezTo>
                            <a:pt x="3" y="39"/>
                            <a:pt x="3" y="38"/>
                            <a:pt x="3" y="38"/>
                          </a:cubicBezTo>
                          <a:close/>
                          <a:moveTo>
                            <a:pt x="3" y="42"/>
                          </a:moveTo>
                          <a:cubicBezTo>
                            <a:pt x="3" y="42"/>
                            <a:pt x="3" y="41"/>
                            <a:pt x="3" y="41"/>
                          </a:cubicBezTo>
                          <a:cubicBezTo>
                            <a:pt x="4" y="41"/>
                            <a:pt x="4" y="42"/>
                            <a:pt x="4" y="42"/>
                          </a:cubicBezTo>
                          <a:cubicBezTo>
                            <a:pt x="4" y="42"/>
                            <a:pt x="4" y="42"/>
                            <a:pt x="3" y="42"/>
                          </a:cubicBezTo>
                          <a:close/>
                          <a:moveTo>
                            <a:pt x="4" y="40"/>
                          </a:moveTo>
                          <a:cubicBezTo>
                            <a:pt x="4" y="40"/>
                            <a:pt x="4" y="39"/>
                            <a:pt x="4" y="38"/>
                          </a:cubicBezTo>
                          <a:cubicBezTo>
                            <a:pt x="5" y="39"/>
                            <a:pt x="5" y="40"/>
                            <a:pt x="4" y="40"/>
                          </a:cubicBezTo>
                          <a:close/>
                          <a:moveTo>
                            <a:pt x="4" y="35"/>
                          </a:moveTo>
                          <a:cubicBezTo>
                            <a:pt x="4" y="35"/>
                            <a:pt x="5" y="35"/>
                            <a:pt x="5" y="36"/>
                          </a:cubicBezTo>
                          <a:cubicBezTo>
                            <a:pt x="5" y="36"/>
                            <a:pt x="4" y="36"/>
                            <a:pt x="4" y="35"/>
                          </a:cubicBezTo>
                          <a:close/>
                          <a:moveTo>
                            <a:pt x="6" y="43"/>
                          </a:moveTo>
                          <a:cubicBezTo>
                            <a:pt x="6" y="43"/>
                            <a:pt x="6" y="43"/>
                            <a:pt x="6" y="43"/>
                          </a:cubicBezTo>
                          <a:cubicBezTo>
                            <a:pt x="6" y="44"/>
                            <a:pt x="6" y="43"/>
                            <a:pt x="6" y="43"/>
                          </a:cubicBezTo>
                          <a:close/>
                          <a:moveTo>
                            <a:pt x="6" y="42"/>
                          </a:moveTo>
                          <a:cubicBezTo>
                            <a:pt x="6" y="41"/>
                            <a:pt x="6" y="41"/>
                            <a:pt x="6" y="41"/>
                          </a:cubicBezTo>
                          <a:cubicBezTo>
                            <a:pt x="6" y="41"/>
                            <a:pt x="6" y="41"/>
                            <a:pt x="6" y="42"/>
                          </a:cubicBezTo>
                          <a:cubicBezTo>
                            <a:pt x="6" y="42"/>
                            <a:pt x="6" y="42"/>
                            <a:pt x="6" y="42"/>
                          </a:cubicBezTo>
                          <a:close/>
                          <a:moveTo>
                            <a:pt x="5" y="39"/>
                          </a:moveTo>
                          <a:cubicBezTo>
                            <a:pt x="5" y="39"/>
                            <a:pt x="5" y="39"/>
                            <a:pt x="6" y="39"/>
                          </a:cubicBezTo>
                          <a:cubicBezTo>
                            <a:pt x="6" y="39"/>
                            <a:pt x="6" y="38"/>
                            <a:pt x="6" y="38"/>
                          </a:cubicBezTo>
                          <a:cubicBezTo>
                            <a:pt x="6" y="39"/>
                            <a:pt x="6" y="39"/>
                            <a:pt x="6" y="39"/>
                          </a:cubicBezTo>
                          <a:cubicBezTo>
                            <a:pt x="6" y="39"/>
                            <a:pt x="5" y="40"/>
                            <a:pt x="5" y="39"/>
                          </a:cubicBezTo>
                          <a:close/>
                          <a:moveTo>
                            <a:pt x="6" y="39"/>
                          </a:moveTo>
                          <a:cubicBezTo>
                            <a:pt x="6" y="38"/>
                            <a:pt x="6" y="38"/>
                            <a:pt x="7" y="38"/>
                          </a:cubicBezTo>
                          <a:cubicBezTo>
                            <a:pt x="7" y="38"/>
                            <a:pt x="7" y="38"/>
                            <a:pt x="7" y="39"/>
                          </a:cubicBezTo>
                          <a:cubicBezTo>
                            <a:pt x="7" y="39"/>
                            <a:pt x="7" y="39"/>
                            <a:pt x="7" y="39"/>
                          </a:cubicBezTo>
                          <a:cubicBezTo>
                            <a:pt x="7" y="38"/>
                            <a:pt x="7" y="39"/>
                            <a:pt x="6" y="39"/>
                          </a:cubicBezTo>
                          <a:close/>
                          <a:moveTo>
                            <a:pt x="7" y="42"/>
                          </a:moveTo>
                          <a:cubicBezTo>
                            <a:pt x="7" y="42"/>
                            <a:pt x="8" y="42"/>
                            <a:pt x="8" y="42"/>
                          </a:cubicBezTo>
                          <a:cubicBezTo>
                            <a:pt x="8" y="43"/>
                            <a:pt x="7" y="43"/>
                            <a:pt x="7" y="42"/>
                          </a:cubicBezTo>
                          <a:close/>
                          <a:moveTo>
                            <a:pt x="8" y="41"/>
                          </a:moveTo>
                          <a:cubicBezTo>
                            <a:pt x="8" y="41"/>
                            <a:pt x="8" y="40"/>
                            <a:pt x="8" y="40"/>
                          </a:cubicBezTo>
                          <a:cubicBezTo>
                            <a:pt x="8" y="40"/>
                            <a:pt x="8" y="40"/>
                            <a:pt x="8" y="40"/>
                          </a:cubicBezTo>
                          <a:cubicBezTo>
                            <a:pt x="8" y="41"/>
                            <a:pt x="8" y="40"/>
                            <a:pt x="8" y="41"/>
                          </a:cubicBezTo>
                          <a:close/>
                          <a:moveTo>
                            <a:pt x="8" y="7"/>
                          </a:moveTo>
                          <a:cubicBezTo>
                            <a:pt x="8" y="7"/>
                            <a:pt x="9" y="7"/>
                            <a:pt x="9" y="7"/>
                          </a:cubicBezTo>
                          <a:cubicBezTo>
                            <a:pt x="9" y="7"/>
                            <a:pt x="8" y="7"/>
                            <a:pt x="8" y="7"/>
                          </a:cubicBezTo>
                          <a:close/>
                          <a:moveTo>
                            <a:pt x="9" y="44"/>
                          </a:moveTo>
                          <a:cubicBezTo>
                            <a:pt x="9" y="44"/>
                            <a:pt x="9" y="44"/>
                            <a:pt x="9" y="44"/>
                          </a:cubicBezTo>
                          <a:cubicBezTo>
                            <a:pt x="9" y="44"/>
                            <a:pt x="9" y="44"/>
                            <a:pt x="9" y="44"/>
                          </a:cubicBezTo>
                          <a:close/>
                          <a:moveTo>
                            <a:pt x="16" y="46"/>
                          </a:moveTo>
                          <a:cubicBezTo>
                            <a:pt x="16" y="46"/>
                            <a:pt x="16" y="46"/>
                            <a:pt x="16" y="46"/>
                          </a:cubicBezTo>
                          <a:cubicBezTo>
                            <a:pt x="17" y="46"/>
                            <a:pt x="17" y="47"/>
                            <a:pt x="16" y="46"/>
                          </a:cubicBezTo>
                          <a:close/>
                          <a:moveTo>
                            <a:pt x="17" y="46"/>
                          </a:moveTo>
                          <a:cubicBezTo>
                            <a:pt x="17" y="46"/>
                            <a:pt x="17" y="46"/>
                            <a:pt x="17" y="46"/>
                          </a:cubicBezTo>
                          <a:cubicBezTo>
                            <a:pt x="17" y="46"/>
                            <a:pt x="17" y="46"/>
                            <a:pt x="18" y="46"/>
                          </a:cubicBezTo>
                          <a:cubicBezTo>
                            <a:pt x="18" y="47"/>
                            <a:pt x="17" y="47"/>
                            <a:pt x="17" y="46"/>
                          </a:cubicBezTo>
                          <a:close/>
                          <a:moveTo>
                            <a:pt x="24" y="50"/>
                          </a:moveTo>
                          <a:cubicBezTo>
                            <a:pt x="24" y="49"/>
                            <a:pt x="25" y="49"/>
                            <a:pt x="25" y="49"/>
                          </a:cubicBezTo>
                          <a:cubicBezTo>
                            <a:pt x="25" y="50"/>
                            <a:pt x="25" y="50"/>
                            <a:pt x="24" y="50"/>
                          </a:cubicBezTo>
                          <a:close/>
                          <a:moveTo>
                            <a:pt x="27" y="48"/>
                          </a:moveTo>
                          <a:cubicBezTo>
                            <a:pt x="26" y="48"/>
                            <a:pt x="25" y="48"/>
                            <a:pt x="25" y="48"/>
                          </a:cubicBezTo>
                          <a:cubicBezTo>
                            <a:pt x="24" y="47"/>
                            <a:pt x="23" y="47"/>
                            <a:pt x="21" y="46"/>
                          </a:cubicBezTo>
                          <a:cubicBezTo>
                            <a:pt x="20" y="46"/>
                            <a:pt x="19" y="45"/>
                            <a:pt x="18" y="45"/>
                          </a:cubicBezTo>
                          <a:cubicBezTo>
                            <a:pt x="15" y="43"/>
                            <a:pt x="12" y="42"/>
                            <a:pt x="9" y="41"/>
                          </a:cubicBezTo>
                          <a:cubicBezTo>
                            <a:pt x="9" y="40"/>
                            <a:pt x="9" y="39"/>
                            <a:pt x="9" y="38"/>
                          </a:cubicBezTo>
                          <a:cubicBezTo>
                            <a:pt x="9" y="38"/>
                            <a:pt x="9" y="38"/>
                            <a:pt x="9" y="37"/>
                          </a:cubicBezTo>
                          <a:cubicBezTo>
                            <a:pt x="13" y="40"/>
                            <a:pt x="16" y="41"/>
                            <a:pt x="19" y="42"/>
                          </a:cubicBezTo>
                          <a:cubicBezTo>
                            <a:pt x="20" y="42"/>
                            <a:pt x="19" y="42"/>
                            <a:pt x="20" y="42"/>
                          </a:cubicBezTo>
                          <a:cubicBezTo>
                            <a:pt x="21" y="43"/>
                            <a:pt x="22" y="44"/>
                            <a:pt x="23" y="44"/>
                          </a:cubicBezTo>
                          <a:cubicBezTo>
                            <a:pt x="23" y="44"/>
                            <a:pt x="24" y="44"/>
                            <a:pt x="24" y="44"/>
                          </a:cubicBezTo>
                          <a:cubicBezTo>
                            <a:pt x="24" y="44"/>
                            <a:pt x="24" y="44"/>
                            <a:pt x="24" y="45"/>
                          </a:cubicBezTo>
                          <a:cubicBezTo>
                            <a:pt x="25" y="45"/>
                            <a:pt x="26" y="45"/>
                            <a:pt x="27" y="46"/>
                          </a:cubicBezTo>
                          <a:cubicBezTo>
                            <a:pt x="27" y="46"/>
                            <a:pt x="27" y="47"/>
                            <a:pt x="27" y="48"/>
                          </a:cubicBezTo>
                          <a:close/>
                          <a:moveTo>
                            <a:pt x="28" y="13"/>
                          </a:moveTo>
                          <a:cubicBezTo>
                            <a:pt x="28" y="13"/>
                            <a:pt x="28" y="12"/>
                            <a:pt x="28" y="12"/>
                          </a:cubicBezTo>
                          <a:cubicBezTo>
                            <a:pt x="28" y="12"/>
                            <a:pt x="28" y="12"/>
                            <a:pt x="29" y="12"/>
                          </a:cubicBezTo>
                          <a:cubicBezTo>
                            <a:pt x="28" y="13"/>
                            <a:pt x="29" y="13"/>
                            <a:pt x="29" y="13"/>
                          </a:cubicBezTo>
                          <a:cubicBezTo>
                            <a:pt x="29" y="13"/>
                            <a:pt x="28" y="13"/>
                            <a:pt x="28" y="13"/>
                          </a:cubicBezTo>
                          <a:close/>
                          <a:moveTo>
                            <a:pt x="29" y="52"/>
                          </a:moveTo>
                          <a:cubicBezTo>
                            <a:pt x="29" y="51"/>
                            <a:pt x="29" y="51"/>
                            <a:pt x="29" y="51"/>
                          </a:cubicBezTo>
                          <a:cubicBezTo>
                            <a:pt x="29" y="51"/>
                            <a:pt x="29" y="51"/>
                            <a:pt x="29" y="51"/>
                          </a:cubicBezTo>
                          <a:cubicBezTo>
                            <a:pt x="29" y="52"/>
                            <a:pt x="29" y="52"/>
                            <a:pt x="29" y="52"/>
                          </a:cubicBezTo>
                          <a:close/>
                          <a:moveTo>
                            <a:pt x="31" y="47"/>
                          </a:moveTo>
                          <a:cubicBezTo>
                            <a:pt x="31" y="47"/>
                            <a:pt x="31" y="47"/>
                            <a:pt x="31" y="47"/>
                          </a:cubicBezTo>
                          <a:cubicBezTo>
                            <a:pt x="31" y="47"/>
                            <a:pt x="31" y="47"/>
                            <a:pt x="31" y="47"/>
                          </a:cubicBezTo>
                          <a:cubicBezTo>
                            <a:pt x="32" y="48"/>
                            <a:pt x="31" y="48"/>
                            <a:pt x="31" y="47"/>
                          </a:cubicBezTo>
                          <a:close/>
                          <a:moveTo>
                            <a:pt x="34" y="17"/>
                          </a:moveTo>
                          <a:cubicBezTo>
                            <a:pt x="34" y="17"/>
                            <a:pt x="34" y="17"/>
                            <a:pt x="34" y="18"/>
                          </a:cubicBezTo>
                          <a:cubicBezTo>
                            <a:pt x="34" y="18"/>
                            <a:pt x="34" y="18"/>
                            <a:pt x="34" y="18"/>
                          </a:cubicBezTo>
                          <a:cubicBezTo>
                            <a:pt x="34" y="17"/>
                            <a:pt x="34" y="17"/>
                            <a:pt x="34" y="17"/>
                          </a:cubicBezTo>
                          <a:close/>
                          <a:moveTo>
                            <a:pt x="33" y="15"/>
                          </a:moveTo>
                          <a:cubicBezTo>
                            <a:pt x="33" y="15"/>
                            <a:pt x="33" y="15"/>
                            <a:pt x="33" y="14"/>
                          </a:cubicBezTo>
                          <a:cubicBezTo>
                            <a:pt x="33" y="14"/>
                            <a:pt x="33" y="15"/>
                            <a:pt x="33" y="15"/>
                          </a:cubicBezTo>
                          <a:close/>
                          <a:moveTo>
                            <a:pt x="33" y="16"/>
                          </a:moveTo>
                          <a:cubicBezTo>
                            <a:pt x="34" y="16"/>
                            <a:pt x="33" y="17"/>
                            <a:pt x="33" y="17"/>
                          </a:cubicBezTo>
                          <a:cubicBezTo>
                            <a:pt x="33" y="17"/>
                            <a:pt x="33" y="16"/>
                            <a:pt x="33" y="16"/>
                          </a:cubicBezTo>
                          <a:cubicBezTo>
                            <a:pt x="33" y="16"/>
                            <a:pt x="33" y="16"/>
                            <a:pt x="33" y="16"/>
                          </a:cubicBezTo>
                          <a:close/>
                          <a:moveTo>
                            <a:pt x="33" y="52"/>
                          </a:moveTo>
                          <a:cubicBezTo>
                            <a:pt x="33" y="53"/>
                            <a:pt x="33" y="53"/>
                            <a:pt x="33" y="53"/>
                          </a:cubicBezTo>
                          <a:cubicBezTo>
                            <a:pt x="33" y="53"/>
                            <a:pt x="33" y="53"/>
                            <a:pt x="33" y="52"/>
                          </a:cubicBezTo>
                          <a:close/>
                          <a:moveTo>
                            <a:pt x="33" y="52"/>
                          </a:moveTo>
                          <a:cubicBezTo>
                            <a:pt x="33" y="51"/>
                            <a:pt x="33" y="51"/>
                            <a:pt x="33" y="51"/>
                          </a:cubicBezTo>
                          <a:cubicBezTo>
                            <a:pt x="33" y="51"/>
                            <a:pt x="33" y="51"/>
                            <a:pt x="33" y="51"/>
                          </a:cubicBezTo>
                          <a:cubicBezTo>
                            <a:pt x="33" y="51"/>
                            <a:pt x="34" y="52"/>
                            <a:pt x="33" y="52"/>
                          </a:cubicBezTo>
                          <a:close/>
                          <a:moveTo>
                            <a:pt x="34" y="49"/>
                          </a:moveTo>
                          <a:cubicBezTo>
                            <a:pt x="34" y="49"/>
                            <a:pt x="33" y="48"/>
                            <a:pt x="34" y="48"/>
                          </a:cubicBezTo>
                          <a:cubicBezTo>
                            <a:pt x="34" y="48"/>
                            <a:pt x="34" y="48"/>
                            <a:pt x="34" y="49"/>
                          </a:cubicBezTo>
                          <a:cubicBezTo>
                            <a:pt x="34" y="49"/>
                            <a:pt x="34" y="49"/>
                            <a:pt x="34" y="49"/>
                          </a:cubicBezTo>
                          <a:close/>
                          <a:moveTo>
                            <a:pt x="34" y="28"/>
                          </a:moveTo>
                          <a:cubicBezTo>
                            <a:pt x="34" y="27"/>
                            <a:pt x="34" y="27"/>
                            <a:pt x="34" y="27"/>
                          </a:cubicBezTo>
                          <a:cubicBezTo>
                            <a:pt x="34" y="27"/>
                            <a:pt x="34" y="27"/>
                            <a:pt x="35" y="27"/>
                          </a:cubicBezTo>
                          <a:cubicBezTo>
                            <a:pt x="35" y="27"/>
                            <a:pt x="35" y="28"/>
                            <a:pt x="34" y="28"/>
                          </a:cubicBezTo>
                          <a:close/>
                          <a:moveTo>
                            <a:pt x="34" y="23"/>
                          </a:moveTo>
                          <a:cubicBezTo>
                            <a:pt x="34" y="23"/>
                            <a:pt x="35" y="22"/>
                            <a:pt x="35" y="23"/>
                          </a:cubicBezTo>
                          <a:cubicBezTo>
                            <a:pt x="35" y="23"/>
                            <a:pt x="35" y="23"/>
                            <a:pt x="34" y="23"/>
                          </a:cubicBezTo>
                          <a:close/>
                        </a:path>
                      </a:pathLst>
                    </a:custGeom>
                    <a:solidFill>
                      <a:srgbClr val="FFFFFF">
                        <a:alpha val="100000"/>
                      </a:srgbClr>
                    </a:solidFill>
                    <a:ln w="8001">
                      <a:noFill/>
                    </a:ln>
                  </p:spPr>
                  <p:txBody>
                    <a:bodyPr/>
                    <a:lstStyle/>
                    <a:p>
                      <a:endParaRPr lang="zh-CN" altLang="en-US"/>
                    </a:p>
                  </p:txBody>
                </p:sp>
              </p:grpSp>
            </p:grpSp>
            <p:grpSp>
              <p:nvGrpSpPr>
                <p:cNvPr id="186" name="组合 11301"/>
                <p:cNvGrpSpPr/>
                <p:nvPr/>
              </p:nvGrpSpPr>
              <p:grpSpPr>
                <a:xfrm>
                  <a:off x="4824" y="2614"/>
                  <a:ext cx="749" cy="285"/>
                  <a:chOff x="4830" y="2522"/>
                  <a:chExt cx="749" cy="285"/>
                </a:xfrm>
              </p:grpSpPr>
              <p:grpSp>
                <p:nvGrpSpPr>
                  <p:cNvPr id="187" name="组合 11302"/>
                  <p:cNvGrpSpPr/>
                  <p:nvPr/>
                </p:nvGrpSpPr>
                <p:grpSpPr>
                  <a:xfrm>
                    <a:off x="4830" y="2522"/>
                    <a:ext cx="749" cy="285"/>
                    <a:chOff x="4830" y="2522"/>
                    <a:chExt cx="749" cy="285"/>
                  </a:xfrm>
                </p:grpSpPr>
                <p:sp>
                  <p:nvSpPr>
                    <p:cNvPr id="1049410" name="任意多边形 11303"/>
                    <p:cNvSpPr/>
                    <p:nvPr/>
                  </p:nvSpPr>
                  <p:spPr>
                    <a:xfrm>
                      <a:off x="4830" y="2522"/>
                      <a:ext cx="749" cy="285"/>
                    </a:xfrm>
                    <a:custGeom>
                      <a:avLst/>
                      <a:gdLst/>
                      <a:ahLst/>
                      <a:cxnLst/>
                      <a:rect l="0" t="0" r="r" b="b"/>
                      <a:pathLst>
                        <a:path w="681" h="259">
                          <a:moveTo>
                            <a:pt x="0" y="140"/>
                          </a:moveTo>
                          <a:lnTo>
                            <a:pt x="295" y="0"/>
                          </a:lnTo>
                          <a:lnTo>
                            <a:pt x="681" y="68"/>
                          </a:lnTo>
                          <a:lnTo>
                            <a:pt x="437" y="259"/>
                          </a:lnTo>
                          <a:lnTo>
                            <a:pt x="0" y="140"/>
                          </a:lnTo>
                          <a:close/>
                        </a:path>
                      </a:pathLst>
                    </a:custGeom>
                    <a:solidFill>
                      <a:srgbClr val="C5B293">
                        <a:alpha val="100000"/>
                      </a:srgbClr>
                    </a:solidFill>
                    <a:ln w="8001" cap="flat" cmpd="sng">
                      <a:solidFill>
                        <a:srgbClr val="B9A279"/>
                      </a:solidFill>
                      <a:prstDash val="solid"/>
                      <a:miter/>
                      <a:headEnd type="none" w="med" len="med"/>
                      <a:tailEnd type="none" w="med" len="med"/>
                    </a:ln>
                  </p:spPr>
                  <p:txBody>
                    <a:bodyPr/>
                    <a:lstStyle/>
                    <a:p>
                      <a:endParaRPr lang="zh-CN" altLang="en-US"/>
                    </a:p>
                  </p:txBody>
                </p:sp>
                <p:sp>
                  <p:nvSpPr>
                    <p:cNvPr id="1049411" name="任意多边形 11304"/>
                    <p:cNvSpPr/>
                    <p:nvPr/>
                  </p:nvSpPr>
                  <p:spPr>
                    <a:xfrm>
                      <a:off x="4977" y="2586"/>
                      <a:ext cx="483" cy="218"/>
                    </a:xfrm>
                    <a:custGeom>
                      <a:avLst/>
                      <a:gdLst/>
                      <a:ahLst/>
                      <a:cxnLst/>
                      <a:rect l="0" t="0" r="r" b="b"/>
                      <a:pathLst>
                        <a:path w="440" h="199">
                          <a:moveTo>
                            <a:pt x="408" y="199"/>
                          </a:moveTo>
                          <a:lnTo>
                            <a:pt x="408" y="199"/>
                          </a:lnTo>
                          <a:lnTo>
                            <a:pt x="408" y="193"/>
                          </a:lnTo>
                          <a:lnTo>
                            <a:pt x="410" y="195"/>
                          </a:lnTo>
                          <a:lnTo>
                            <a:pt x="410" y="191"/>
                          </a:lnTo>
                          <a:lnTo>
                            <a:pt x="414" y="193"/>
                          </a:lnTo>
                          <a:lnTo>
                            <a:pt x="414" y="187"/>
                          </a:lnTo>
                          <a:lnTo>
                            <a:pt x="415" y="191"/>
                          </a:lnTo>
                          <a:lnTo>
                            <a:pt x="415" y="185"/>
                          </a:lnTo>
                          <a:lnTo>
                            <a:pt x="417" y="187"/>
                          </a:lnTo>
                          <a:lnTo>
                            <a:pt x="417" y="184"/>
                          </a:lnTo>
                          <a:lnTo>
                            <a:pt x="421" y="185"/>
                          </a:lnTo>
                          <a:lnTo>
                            <a:pt x="421" y="180"/>
                          </a:lnTo>
                          <a:lnTo>
                            <a:pt x="423" y="184"/>
                          </a:lnTo>
                          <a:lnTo>
                            <a:pt x="423" y="178"/>
                          </a:lnTo>
                          <a:lnTo>
                            <a:pt x="427" y="182"/>
                          </a:lnTo>
                          <a:lnTo>
                            <a:pt x="427" y="180"/>
                          </a:lnTo>
                          <a:lnTo>
                            <a:pt x="427" y="176"/>
                          </a:lnTo>
                          <a:lnTo>
                            <a:pt x="431" y="178"/>
                          </a:lnTo>
                          <a:lnTo>
                            <a:pt x="431" y="172"/>
                          </a:lnTo>
                          <a:lnTo>
                            <a:pt x="432" y="174"/>
                          </a:lnTo>
                          <a:lnTo>
                            <a:pt x="432" y="170"/>
                          </a:lnTo>
                          <a:lnTo>
                            <a:pt x="434" y="172"/>
                          </a:lnTo>
                          <a:lnTo>
                            <a:pt x="434" y="167"/>
                          </a:lnTo>
                          <a:lnTo>
                            <a:pt x="436" y="170"/>
                          </a:lnTo>
                          <a:lnTo>
                            <a:pt x="436" y="165"/>
                          </a:lnTo>
                          <a:lnTo>
                            <a:pt x="438" y="165"/>
                          </a:lnTo>
                          <a:lnTo>
                            <a:pt x="440" y="95"/>
                          </a:lnTo>
                          <a:lnTo>
                            <a:pt x="37" y="0"/>
                          </a:lnTo>
                          <a:lnTo>
                            <a:pt x="0" y="19"/>
                          </a:lnTo>
                          <a:lnTo>
                            <a:pt x="408" y="119"/>
                          </a:lnTo>
                          <a:lnTo>
                            <a:pt x="408" y="199"/>
                          </a:lnTo>
                          <a:close/>
                        </a:path>
                      </a:pathLst>
                    </a:custGeom>
                    <a:solidFill>
                      <a:srgbClr val="D8C9B3">
                        <a:alpha val="100000"/>
                      </a:srgbClr>
                    </a:solidFill>
                    <a:ln w="8001">
                      <a:noFill/>
                    </a:ln>
                  </p:spPr>
                  <p:txBody>
                    <a:bodyPr/>
                    <a:lstStyle/>
                    <a:p>
                      <a:endParaRPr lang="zh-CN" altLang="en-US"/>
                    </a:p>
                  </p:txBody>
                </p:sp>
              </p:grpSp>
              <p:sp>
                <p:nvSpPr>
                  <p:cNvPr id="1049412" name="任意多边形 11305"/>
                  <p:cNvSpPr/>
                  <p:nvPr/>
                </p:nvSpPr>
                <p:spPr>
                  <a:xfrm>
                    <a:off x="4992" y="2596"/>
                    <a:ext cx="448" cy="109"/>
                  </a:xfrm>
                  <a:custGeom>
                    <a:avLst/>
                    <a:gdLst/>
                    <a:ahLst/>
                    <a:cxnLst/>
                    <a:rect l="0" t="0" r="r" b="b"/>
                    <a:pathLst>
                      <a:path w="408" h="98">
                        <a:moveTo>
                          <a:pt x="0" y="0"/>
                        </a:moveTo>
                        <a:lnTo>
                          <a:pt x="406" y="98"/>
                        </a:lnTo>
                        <a:lnTo>
                          <a:pt x="408" y="96"/>
                        </a:lnTo>
                        <a:lnTo>
                          <a:pt x="4" y="0"/>
                        </a:lnTo>
                        <a:lnTo>
                          <a:pt x="0" y="0"/>
                        </a:lnTo>
                        <a:close/>
                      </a:path>
                    </a:pathLst>
                  </a:custGeom>
                  <a:solidFill>
                    <a:srgbClr val="D0C0A8">
                      <a:alpha val="100000"/>
                    </a:srgbClr>
                  </a:solidFill>
                  <a:ln w="8001">
                    <a:noFill/>
                  </a:ln>
                </p:spPr>
                <p:txBody>
                  <a:bodyPr/>
                  <a:lstStyle/>
                  <a:p>
                    <a:endParaRPr lang="zh-CN" altLang="en-US"/>
                  </a:p>
                </p:txBody>
              </p:sp>
            </p:grpSp>
          </p:grpSp>
          <p:grpSp>
            <p:nvGrpSpPr>
              <p:cNvPr id="188" name="组合 11306"/>
              <p:cNvGrpSpPr/>
              <p:nvPr/>
            </p:nvGrpSpPr>
            <p:grpSpPr>
              <a:xfrm>
                <a:off x="4740" y="3412"/>
                <a:ext cx="445" cy="426"/>
                <a:chOff x="4432" y="3361"/>
                <a:chExt cx="400" cy="383"/>
              </a:xfrm>
            </p:grpSpPr>
            <p:sp>
              <p:nvSpPr>
                <p:cNvPr id="1049413" name="任意多边形 11307"/>
                <p:cNvSpPr/>
                <p:nvPr/>
              </p:nvSpPr>
              <p:spPr>
                <a:xfrm>
                  <a:off x="4635" y="3372"/>
                  <a:ext cx="93" cy="72"/>
                </a:xfrm>
                <a:custGeom>
                  <a:avLst/>
                  <a:gdLst/>
                  <a:ahLst/>
                  <a:cxnLst/>
                  <a:rect l="0" t="0" r="r" b="b"/>
                  <a:pathLst>
                    <a:path w="111" h="85">
                      <a:moveTo>
                        <a:pt x="0" y="0"/>
                      </a:moveTo>
                      <a:lnTo>
                        <a:pt x="110" y="85"/>
                      </a:lnTo>
                      <a:lnTo>
                        <a:pt x="111" y="85"/>
                      </a:lnTo>
                      <a:lnTo>
                        <a:pt x="0" y="0"/>
                      </a:ln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414" name="任意多边形 11308"/>
                <p:cNvSpPr/>
                <p:nvPr/>
              </p:nvSpPr>
              <p:spPr>
                <a:xfrm>
                  <a:off x="4669" y="3388"/>
                  <a:ext cx="11" cy="13"/>
                </a:xfrm>
                <a:custGeom>
                  <a:avLst/>
                  <a:gdLst/>
                  <a:ahLst/>
                  <a:cxnLst/>
                  <a:rect l="0" t="0" r="r" b="b"/>
                  <a:pathLst>
                    <a:path w="7" h="8">
                      <a:moveTo>
                        <a:pt x="3" y="7"/>
                      </a:moveTo>
                      <a:cubicBezTo>
                        <a:pt x="5" y="8"/>
                        <a:pt x="6" y="7"/>
                        <a:pt x="6" y="7"/>
                      </a:cubicBezTo>
                      <a:cubicBezTo>
                        <a:pt x="7" y="5"/>
                        <a:pt x="6" y="2"/>
                        <a:pt x="4" y="1"/>
                      </a:cubicBezTo>
                      <a:cubicBezTo>
                        <a:pt x="2" y="0"/>
                        <a:pt x="1" y="0"/>
                        <a:pt x="0" y="2"/>
                      </a:cubicBezTo>
                      <a:cubicBezTo>
                        <a:pt x="0" y="3"/>
                        <a:pt x="1" y="6"/>
                        <a:pt x="3" y="7"/>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415" name="任意多边形 11309"/>
                <p:cNvSpPr/>
                <p:nvPr/>
              </p:nvSpPr>
              <p:spPr>
                <a:xfrm>
                  <a:off x="4669" y="3399"/>
                  <a:ext cx="11" cy="13"/>
                </a:xfrm>
                <a:custGeom>
                  <a:avLst/>
                  <a:gdLst/>
                  <a:ahLst/>
                  <a:cxnLst/>
                  <a:rect l="0" t="0" r="r" b="b"/>
                  <a:pathLst>
                    <a:path w="7" h="8">
                      <a:moveTo>
                        <a:pt x="1" y="1"/>
                      </a:moveTo>
                      <a:cubicBezTo>
                        <a:pt x="0" y="2"/>
                        <a:pt x="0" y="5"/>
                        <a:pt x="1" y="6"/>
                      </a:cubicBezTo>
                      <a:cubicBezTo>
                        <a:pt x="3" y="8"/>
                        <a:pt x="6" y="8"/>
                        <a:pt x="7" y="7"/>
                      </a:cubicBezTo>
                      <a:cubicBezTo>
                        <a:pt x="7" y="6"/>
                        <a:pt x="7" y="6"/>
                        <a:pt x="7" y="4"/>
                      </a:cubicBezTo>
                      <a:cubicBezTo>
                        <a:pt x="6" y="2"/>
                        <a:pt x="2" y="0"/>
                        <a:pt x="1" y="1"/>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416" name="任意多边形 11310"/>
                <p:cNvSpPr>
                  <a:spLocks noEditPoints="1"/>
                </p:cNvSpPr>
                <p:nvPr/>
              </p:nvSpPr>
              <p:spPr>
                <a:xfrm>
                  <a:off x="4718" y="3396"/>
                  <a:ext cx="57" cy="82"/>
                </a:xfrm>
                <a:custGeom>
                  <a:avLst/>
                  <a:gdLst/>
                  <a:ahLst/>
                  <a:cxnLst/>
                  <a:rect l="0" t="0" r="r" b="b"/>
                  <a:pathLst>
                    <a:path w="36" h="52">
                      <a:moveTo>
                        <a:pt x="36" y="26"/>
                      </a:moveTo>
                      <a:cubicBezTo>
                        <a:pt x="36" y="22"/>
                        <a:pt x="36" y="18"/>
                        <a:pt x="36" y="15"/>
                      </a:cubicBezTo>
                      <a:cubicBezTo>
                        <a:pt x="33" y="13"/>
                        <a:pt x="29" y="11"/>
                        <a:pt x="25" y="10"/>
                      </a:cubicBezTo>
                      <a:cubicBezTo>
                        <a:pt x="24" y="10"/>
                        <a:pt x="22" y="8"/>
                        <a:pt x="20" y="8"/>
                      </a:cubicBezTo>
                      <a:cubicBezTo>
                        <a:pt x="17" y="7"/>
                        <a:pt x="14" y="5"/>
                        <a:pt x="10" y="4"/>
                      </a:cubicBezTo>
                      <a:cubicBezTo>
                        <a:pt x="10" y="4"/>
                        <a:pt x="9" y="3"/>
                        <a:pt x="9" y="4"/>
                      </a:cubicBezTo>
                      <a:cubicBezTo>
                        <a:pt x="8" y="4"/>
                        <a:pt x="8" y="3"/>
                        <a:pt x="8" y="3"/>
                      </a:cubicBezTo>
                      <a:cubicBezTo>
                        <a:pt x="5" y="2"/>
                        <a:pt x="3" y="1"/>
                        <a:pt x="0" y="0"/>
                      </a:cubicBezTo>
                      <a:cubicBezTo>
                        <a:pt x="0" y="0"/>
                        <a:pt x="0" y="0"/>
                        <a:pt x="0" y="0"/>
                      </a:cubicBezTo>
                      <a:cubicBezTo>
                        <a:pt x="0" y="2"/>
                        <a:pt x="0" y="4"/>
                        <a:pt x="0" y="6"/>
                      </a:cubicBezTo>
                      <a:cubicBezTo>
                        <a:pt x="0" y="6"/>
                        <a:pt x="0" y="6"/>
                        <a:pt x="0" y="6"/>
                      </a:cubicBezTo>
                      <a:cubicBezTo>
                        <a:pt x="0" y="6"/>
                        <a:pt x="0" y="7"/>
                        <a:pt x="0" y="8"/>
                      </a:cubicBezTo>
                      <a:cubicBezTo>
                        <a:pt x="1" y="8"/>
                        <a:pt x="1" y="8"/>
                        <a:pt x="1" y="9"/>
                      </a:cubicBezTo>
                      <a:cubicBezTo>
                        <a:pt x="2" y="9"/>
                        <a:pt x="1" y="9"/>
                        <a:pt x="1" y="9"/>
                      </a:cubicBezTo>
                      <a:cubicBezTo>
                        <a:pt x="2" y="9"/>
                        <a:pt x="2" y="9"/>
                        <a:pt x="2" y="9"/>
                      </a:cubicBezTo>
                      <a:cubicBezTo>
                        <a:pt x="2" y="9"/>
                        <a:pt x="2" y="8"/>
                        <a:pt x="2" y="8"/>
                      </a:cubicBezTo>
                      <a:cubicBezTo>
                        <a:pt x="1" y="7"/>
                        <a:pt x="1" y="8"/>
                        <a:pt x="1" y="8"/>
                      </a:cubicBezTo>
                      <a:cubicBezTo>
                        <a:pt x="1" y="7"/>
                        <a:pt x="1" y="7"/>
                        <a:pt x="1" y="7"/>
                      </a:cubicBezTo>
                      <a:cubicBezTo>
                        <a:pt x="1" y="7"/>
                        <a:pt x="1" y="6"/>
                        <a:pt x="2" y="7"/>
                      </a:cubicBezTo>
                      <a:cubicBezTo>
                        <a:pt x="2" y="7"/>
                        <a:pt x="2" y="7"/>
                        <a:pt x="2" y="7"/>
                      </a:cubicBezTo>
                      <a:cubicBezTo>
                        <a:pt x="2" y="7"/>
                        <a:pt x="3" y="7"/>
                        <a:pt x="3" y="7"/>
                      </a:cubicBezTo>
                      <a:cubicBezTo>
                        <a:pt x="2" y="6"/>
                        <a:pt x="1" y="6"/>
                        <a:pt x="0" y="6"/>
                      </a:cubicBezTo>
                      <a:cubicBezTo>
                        <a:pt x="0" y="6"/>
                        <a:pt x="0" y="5"/>
                        <a:pt x="0" y="5"/>
                      </a:cubicBezTo>
                      <a:cubicBezTo>
                        <a:pt x="1" y="5"/>
                        <a:pt x="1" y="6"/>
                        <a:pt x="1" y="6"/>
                      </a:cubicBezTo>
                      <a:cubicBezTo>
                        <a:pt x="1" y="5"/>
                        <a:pt x="1" y="4"/>
                        <a:pt x="1" y="4"/>
                      </a:cubicBezTo>
                      <a:cubicBezTo>
                        <a:pt x="2" y="4"/>
                        <a:pt x="2" y="4"/>
                        <a:pt x="2" y="4"/>
                      </a:cubicBezTo>
                      <a:cubicBezTo>
                        <a:pt x="2" y="4"/>
                        <a:pt x="2" y="4"/>
                        <a:pt x="3" y="4"/>
                      </a:cubicBezTo>
                      <a:cubicBezTo>
                        <a:pt x="3" y="5"/>
                        <a:pt x="3" y="5"/>
                        <a:pt x="3" y="6"/>
                      </a:cubicBezTo>
                      <a:cubicBezTo>
                        <a:pt x="3" y="6"/>
                        <a:pt x="3" y="7"/>
                        <a:pt x="4" y="7"/>
                      </a:cubicBezTo>
                      <a:cubicBezTo>
                        <a:pt x="4" y="7"/>
                        <a:pt x="4" y="7"/>
                        <a:pt x="5" y="7"/>
                      </a:cubicBezTo>
                      <a:cubicBezTo>
                        <a:pt x="5" y="8"/>
                        <a:pt x="4" y="8"/>
                        <a:pt x="5" y="9"/>
                      </a:cubicBezTo>
                      <a:cubicBezTo>
                        <a:pt x="4" y="9"/>
                        <a:pt x="4" y="9"/>
                        <a:pt x="4" y="9"/>
                      </a:cubicBezTo>
                      <a:cubicBezTo>
                        <a:pt x="5" y="10"/>
                        <a:pt x="4" y="11"/>
                        <a:pt x="5" y="11"/>
                      </a:cubicBezTo>
                      <a:cubicBezTo>
                        <a:pt x="5" y="11"/>
                        <a:pt x="5" y="11"/>
                        <a:pt x="6" y="10"/>
                      </a:cubicBezTo>
                      <a:cubicBezTo>
                        <a:pt x="6" y="11"/>
                        <a:pt x="5" y="11"/>
                        <a:pt x="5" y="12"/>
                      </a:cubicBezTo>
                      <a:cubicBezTo>
                        <a:pt x="4" y="12"/>
                        <a:pt x="3" y="12"/>
                        <a:pt x="3" y="10"/>
                      </a:cubicBezTo>
                      <a:cubicBezTo>
                        <a:pt x="2" y="10"/>
                        <a:pt x="3" y="10"/>
                        <a:pt x="2" y="10"/>
                      </a:cubicBezTo>
                      <a:cubicBezTo>
                        <a:pt x="2" y="11"/>
                        <a:pt x="2" y="11"/>
                        <a:pt x="2" y="12"/>
                      </a:cubicBezTo>
                      <a:cubicBezTo>
                        <a:pt x="2" y="12"/>
                        <a:pt x="2" y="13"/>
                        <a:pt x="3" y="13"/>
                      </a:cubicBezTo>
                      <a:cubicBezTo>
                        <a:pt x="3" y="13"/>
                        <a:pt x="3" y="14"/>
                        <a:pt x="3" y="14"/>
                      </a:cubicBezTo>
                      <a:cubicBezTo>
                        <a:pt x="2" y="13"/>
                        <a:pt x="2" y="12"/>
                        <a:pt x="1" y="12"/>
                      </a:cubicBezTo>
                      <a:cubicBezTo>
                        <a:pt x="1" y="12"/>
                        <a:pt x="1" y="11"/>
                        <a:pt x="1" y="11"/>
                      </a:cubicBezTo>
                      <a:cubicBezTo>
                        <a:pt x="1" y="11"/>
                        <a:pt x="1" y="11"/>
                        <a:pt x="1" y="11"/>
                      </a:cubicBezTo>
                      <a:cubicBezTo>
                        <a:pt x="1" y="10"/>
                        <a:pt x="1" y="10"/>
                        <a:pt x="1" y="10"/>
                      </a:cubicBezTo>
                      <a:cubicBezTo>
                        <a:pt x="1" y="10"/>
                        <a:pt x="1" y="11"/>
                        <a:pt x="0" y="10"/>
                      </a:cubicBezTo>
                      <a:cubicBezTo>
                        <a:pt x="0" y="10"/>
                        <a:pt x="1" y="10"/>
                        <a:pt x="1" y="10"/>
                      </a:cubicBezTo>
                      <a:cubicBezTo>
                        <a:pt x="1" y="9"/>
                        <a:pt x="0" y="9"/>
                        <a:pt x="0" y="9"/>
                      </a:cubicBezTo>
                      <a:cubicBezTo>
                        <a:pt x="0" y="10"/>
                        <a:pt x="0" y="13"/>
                        <a:pt x="0" y="15"/>
                      </a:cubicBezTo>
                      <a:cubicBezTo>
                        <a:pt x="0" y="18"/>
                        <a:pt x="1" y="22"/>
                        <a:pt x="0" y="24"/>
                      </a:cubicBezTo>
                      <a:cubicBezTo>
                        <a:pt x="0" y="26"/>
                        <a:pt x="0" y="28"/>
                        <a:pt x="0" y="30"/>
                      </a:cubicBezTo>
                      <a:cubicBezTo>
                        <a:pt x="0" y="32"/>
                        <a:pt x="1" y="35"/>
                        <a:pt x="1" y="36"/>
                      </a:cubicBezTo>
                      <a:cubicBezTo>
                        <a:pt x="1" y="37"/>
                        <a:pt x="1" y="37"/>
                        <a:pt x="2" y="37"/>
                      </a:cubicBezTo>
                      <a:cubicBezTo>
                        <a:pt x="2" y="37"/>
                        <a:pt x="2" y="37"/>
                        <a:pt x="2" y="37"/>
                      </a:cubicBezTo>
                      <a:cubicBezTo>
                        <a:pt x="1" y="37"/>
                        <a:pt x="1" y="37"/>
                        <a:pt x="1" y="36"/>
                      </a:cubicBezTo>
                      <a:cubicBezTo>
                        <a:pt x="1" y="36"/>
                        <a:pt x="1" y="36"/>
                        <a:pt x="1" y="36"/>
                      </a:cubicBezTo>
                      <a:cubicBezTo>
                        <a:pt x="1" y="36"/>
                        <a:pt x="1" y="36"/>
                        <a:pt x="1" y="36"/>
                      </a:cubicBezTo>
                      <a:cubicBezTo>
                        <a:pt x="2" y="37"/>
                        <a:pt x="2" y="37"/>
                        <a:pt x="3" y="37"/>
                      </a:cubicBezTo>
                      <a:cubicBezTo>
                        <a:pt x="3" y="38"/>
                        <a:pt x="3" y="38"/>
                        <a:pt x="3" y="38"/>
                      </a:cubicBezTo>
                      <a:cubicBezTo>
                        <a:pt x="4" y="39"/>
                        <a:pt x="4" y="38"/>
                        <a:pt x="4" y="38"/>
                      </a:cubicBezTo>
                      <a:cubicBezTo>
                        <a:pt x="4" y="38"/>
                        <a:pt x="4" y="39"/>
                        <a:pt x="4" y="39"/>
                      </a:cubicBezTo>
                      <a:cubicBezTo>
                        <a:pt x="5" y="39"/>
                        <a:pt x="5" y="39"/>
                        <a:pt x="5" y="39"/>
                      </a:cubicBezTo>
                      <a:cubicBezTo>
                        <a:pt x="5" y="40"/>
                        <a:pt x="6" y="39"/>
                        <a:pt x="7" y="40"/>
                      </a:cubicBezTo>
                      <a:cubicBezTo>
                        <a:pt x="7" y="39"/>
                        <a:pt x="7" y="39"/>
                        <a:pt x="7" y="39"/>
                      </a:cubicBezTo>
                      <a:cubicBezTo>
                        <a:pt x="7" y="40"/>
                        <a:pt x="9" y="39"/>
                        <a:pt x="9" y="40"/>
                      </a:cubicBezTo>
                      <a:cubicBezTo>
                        <a:pt x="9" y="40"/>
                        <a:pt x="8" y="40"/>
                        <a:pt x="9" y="41"/>
                      </a:cubicBezTo>
                      <a:cubicBezTo>
                        <a:pt x="10" y="42"/>
                        <a:pt x="13" y="43"/>
                        <a:pt x="14" y="43"/>
                      </a:cubicBezTo>
                      <a:cubicBezTo>
                        <a:pt x="14" y="43"/>
                        <a:pt x="14" y="43"/>
                        <a:pt x="15" y="43"/>
                      </a:cubicBezTo>
                      <a:cubicBezTo>
                        <a:pt x="15" y="43"/>
                        <a:pt x="14" y="43"/>
                        <a:pt x="15" y="43"/>
                      </a:cubicBezTo>
                      <a:cubicBezTo>
                        <a:pt x="15" y="44"/>
                        <a:pt x="16" y="44"/>
                        <a:pt x="17" y="44"/>
                      </a:cubicBezTo>
                      <a:cubicBezTo>
                        <a:pt x="17" y="44"/>
                        <a:pt x="16" y="44"/>
                        <a:pt x="16" y="44"/>
                      </a:cubicBezTo>
                      <a:cubicBezTo>
                        <a:pt x="16" y="43"/>
                        <a:pt x="16" y="44"/>
                        <a:pt x="16" y="44"/>
                      </a:cubicBezTo>
                      <a:cubicBezTo>
                        <a:pt x="16" y="43"/>
                        <a:pt x="15" y="43"/>
                        <a:pt x="15" y="43"/>
                      </a:cubicBezTo>
                      <a:cubicBezTo>
                        <a:pt x="16" y="43"/>
                        <a:pt x="18" y="44"/>
                        <a:pt x="19" y="44"/>
                      </a:cubicBezTo>
                      <a:cubicBezTo>
                        <a:pt x="19" y="44"/>
                        <a:pt x="19" y="45"/>
                        <a:pt x="20" y="45"/>
                      </a:cubicBezTo>
                      <a:cubicBezTo>
                        <a:pt x="20" y="45"/>
                        <a:pt x="20" y="45"/>
                        <a:pt x="20" y="45"/>
                      </a:cubicBezTo>
                      <a:cubicBezTo>
                        <a:pt x="20" y="46"/>
                        <a:pt x="20" y="45"/>
                        <a:pt x="20" y="46"/>
                      </a:cubicBezTo>
                      <a:cubicBezTo>
                        <a:pt x="21" y="46"/>
                        <a:pt x="22" y="47"/>
                        <a:pt x="23" y="47"/>
                      </a:cubicBezTo>
                      <a:cubicBezTo>
                        <a:pt x="23" y="46"/>
                        <a:pt x="23" y="47"/>
                        <a:pt x="22" y="46"/>
                      </a:cubicBezTo>
                      <a:cubicBezTo>
                        <a:pt x="23" y="46"/>
                        <a:pt x="23" y="45"/>
                        <a:pt x="23" y="45"/>
                      </a:cubicBezTo>
                      <a:cubicBezTo>
                        <a:pt x="24" y="46"/>
                        <a:pt x="24" y="46"/>
                        <a:pt x="24" y="45"/>
                      </a:cubicBezTo>
                      <a:cubicBezTo>
                        <a:pt x="24" y="45"/>
                        <a:pt x="24" y="45"/>
                        <a:pt x="23" y="45"/>
                      </a:cubicBezTo>
                      <a:cubicBezTo>
                        <a:pt x="23" y="44"/>
                        <a:pt x="23" y="44"/>
                        <a:pt x="23" y="43"/>
                      </a:cubicBezTo>
                      <a:cubicBezTo>
                        <a:pt x="23" y="43"/>
                        <a:pt x="23" y="43"/>
                        <a:pt x="23" y="43"/>
                      </a:cubicBezTo>
                      <a:cubicBezTo>
                        <a:pt x="24" y="42"/>
                        <a:pt x="22" y="39"/>
                        <a:pt x="23" y="39"/>
                      </a:cubicBezTo>
                      <a:cubicBezTo>
                        <a:pt x="23" y="39"/>
                        <a:pt x="23" y="38"/>
                        <a:pt x="23" y="38"/>
                      </a:cubicBezTo>
                      <a:cubicBezTo>
                        <a:pt x="23" y="39"/>
                        <a:pt x="24" y="38"/>
                        <a:pt x="24" y="39"/>
                      </a:cubicBezTo>
                      <a:cubicBezTo>
                        <a:pt x="24" y="39"/>
                        <a:pt x="24" y="39"/>
                        <a:pt x="24" y="40"/>
                      </a:cubicBezTo>
                      <a:cubicBezTo>
                        <a:pt x="24" y="40"/>
                        <a:pt x="24" y="40"/>
                        <a:pt x="24" y="40"/>
                      </a:cubicBezTo>
                      <a:cubicBezTo>
                        <a:pt x="24" y="40"/>
                        <a:pt x="24" y="41"/>
                        <a:pt x="24" y="41"/>
                      </a:cubicBezTo>
                      <a:cubicBezTo>
                        <a:pt x="24" y="41"/>
                        <a:pt x="24" y="42"/>
                        <a:pt x="25" y="42"/>
                      </a:cubicBezTo>
                      <a:cubicBezTo>
                        <a:pt x="25" y="42"/>
                        <a:pt x="25" y="41"/>
                        <a:pt x="26" y="42"/>
                      </a:cubicBezTo>
                      <a:cubicBezTo>
                        <a:pt x="25" y="42"/>
                        <a:pt x="25" y="42"/>
                        <a:pt x="25" y="42"/>
                      </a:cubicBezTo>
                      <a:cubicBezTo>
                        <a:pt x="25" y="42"/>
                        <a:pt x="24" y="42"/>
                        <a:pt x="24" y="42"/>
                      </a:cubicBezTo>
                      <a:cubicBezTo>
                        <a:pt x="24" y="42"/>
                        <a:pt x="24" y="42"/>
                        <a:pt x="24" y="43"/>
                      </a:cubicBezTo>
                      <a:cubicBezTo>
                        <a:pt x="24" y="43"/>
                        <a:pt x="24" y="43"/>
                        <a:pt x="24" y="44"/>
                      </a:cubicBezTo>
                      <a:cubicBezTo>
                        <a:pt x="24" y="44"/>
                        <a:pt x="25" y="44"/>
                        <a:pt x="25" y="45"/>
                      </a:cubicBezTo>
                      <a:cubicBezTo>
                        <a:pt x="25" y="46"/>
                        <a:pt x="25" y="46"/>
                        <a:pt x="25" y="47"/>
                      </a:cubicBezTo>
                      <a:cubicBezTo>
                        <a:pt x="25" y="47"/>
                        <a:pt x="25" y="47"/>
                        <a:pt x="25" y="47"/>
                      </a:cubicBezTo>
                      <a:cubicBezTo>
                        <a:pt x="25" y="48"/>
                        <a:pt x="24" y="47"/>
                        <a:pt x="24" y="47"/>
                      </a:cubicBezTo>
                      <a:cubicBezTo>
                        <a:pt x="25" y="48"/>
                        <a:pt x="26" y="48"/>
                        <a:pt x="27" y="49"/>
                      </a:cubicBezTo>
                      <a:cubicBezTo>
                        <a:pt x="27" y="49"/>
                        <a:pt x="27" y="48"/>
                        <a:pt x="27" y="48"/>
                      </a:cubicBezTo>
                      <a:cubicBezTo>
                        <a:pt x="28" y="49"/>
                        <a:pt x="27" y="49"/>
                        <a:pt x="28" y="49"/>
                      </a:cubicBezTo>
                      <a:cubicBezTo>
                        <a:pt x="29" y="50"/>
                        <a:pt x="31" y="51"/>
                        <a:pt x="32" y="51"/>
                      </a:cubicBezTo>
                      <a:cubicBezTo>
                        <a:pt x="32" y="51"/>
                        <a:pt x="32" y="50"/>
                        <a:pt x="32" y="50"/>
                      </a:cubicBezTo>
                      <a:cubicBezTo>
                        <a:pt x="33" y="50"/>
                        <a:pt x="34" y="51"/>
                        <a:pt x="33" y="51"/>
                      </a:cubicBezTo>
                      <a:cubicBezTo>
                        <a:pt x="33" y="51"/>
                        <a:pt x="33" y="51"/>
                        <a:pt x="33" y="51"/>
                      </a:cubicBezTo>
                      <a:cubicBezTo>
                        <a:pt x="33" y="52"/>
                        <a:pt x="34" y="52"/>
                        <a:pt x="35" y="52"/>
                      </a:cubicBezTo>
                      <a:cubicBezTo>
                        <a:pt x="36" y="51"/>
                        <a:pt x="36" y="49"/>
                        <a:pt x="35" y="47"/>
                      </a:cubicBezTo>
                      <a:cubicBezTo>
                        <a:pt x="35" y="45"/>
                        <a:pt x="36" y="44"/>
                        <a:pt x="36" y="41"/>
                      </a:cubicBezTo>
                      <a:cubicBezTo>
                        <a:pt x="36" y="41"/>
                        <a:pt x="36" y="41"/>
                        <a:pt x="36" y="41"/>
                      </a:cubicBezTo>
                      <a:cubicBezTo>
                        <a:pt x="36" y="38"/>
                        <a:pt x="36" y="34"/>
                        <a:pt x="36" y="31"/>
                      </a:cubicBezTo>
                      <a:cubicBezTo>
                        <a:pt x="36" y="31"/>
                        <a:pt x="35" y="30"/>
                        <a:pt x="36" y="30"/>
                      </a:cubicBezTo>
                      <a:cubicBezTo>
                        <a:pt x="36" y="29"/>
                        <a:pt x="36" y="29"/>
                        <a:pt x="36" y="28"/>
                      </a:cubicBezTo>
                      <a:cubicBezTo>
                        <a:pt x="36" y="28"/>
                        <a:pt x="36" y="26"/>
                        <a:pt x="36" y="26"/>
                      </a:cubicBezTo>
                      <a:close/>
                      <a:moveTo>
                        <a:pt x="1" y="3"/>
                      </a:moveTo>
                      <a:cubicBezTo>
                        <a:pt x="1" y="2"/>
                        <a:pt x="1" y="2"/>
                        <a:pt x="1" y="2"/>
                      </a:cubicBezTo>
                      <a:cubicBezTo>
                        <a:pt x="1" y="2"/>
                        <a:pt x="1" y="3"/>
                        <a:pt x="1" y="3"/>
                      </a:cubicBezTo>
                      <a:close/>
                      <a:moveTo>
                        <a:pt x="4" y="6"/>
                      </a:moveTo>
                      <a:cubicBezTo>
                        <a:pt x="3" y="6"/>
                        <a:pt x="3" y="5"/>
                        <a:pt x="4" y="5"/>
                      </a:cubicBezTo>
                      <a:cubicBezTo>
                        <a:pt x="4" y="5"/>
                        <a:pt x="4" y="5"/>
                        <a:pt x="4" y="6"/>
                      </a:cubicBezTo>
                      <a:cubicBezTo>
                        <a:pt x="4" y="6"/>
                        <a:pt x="4" y="6"/>
                        <a:pt x="4" y="6"/>
                      </a:cubicBezTo>
                      <a:close/>
                      <a:moveTo>
                        <a:pt x="4" y="4"/>
                      </a:move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lose/>
                      <a:moveTo>
                        <a:pt x="5" y="4"/>
                      </a:moveTo>
                      <a:cubicBezTo>
                        <a:pt x="5" y="3"/>
                        <a:pt x="6" y="4"/>
                        <a:pt x="5" y="4"/>
                      </a:cubicBezTo>
                      <a:cubicBezTo>
                        <a:pt x="5" y="4"/>
                        <a:pt x="5" y="4"/>
                        <a:pt x="5" y="4"/>
                      </a:cubicBezTo>
                      <a:close/>
                      <a:moveTo>
                        <a:pt x="5" y="10"/>
                      </a:moveTo>
                      <a:cubicBezTo>
                        <a:pt x="5" y="10"/>
                        <a:pt x="5" y="10"/>
                        <a:pt x="5" y="10"/>
                      </a:cubicBezTo>
                      <a:cubicBezTo>
                        <a:pt x="5" y="10"/>
                        <a:pt x="5" y="9"/>
                        <a:pt x="5" y="9"/>
                      </a:cubicBezTo>
                      <a:cubicBezTo>
                        <a:pt x="5" y="10"/>
                        <a:pt x="5" y="10"/>
                        <a:pt x="5" y="10"/>
                      </a:cubicBezTo>
                      <a:close/>
                      <a:moveTo>
                        <a:pt x="25" y="44"/>
                      </a:moveTo>
                      <a:cubicBezTo>
                        <a:pt x="25" y="44"/>
                        <a:pt x="25" y="43"/>
                        <a:pt x="25" y="43"/>
                      </a:cubicBezTo>
                      <a:cubicBezTo>
                        <a:pt x="25" y="43"/>
                        <a:pt x="25" y="44"/>
                        <a:pt x="25" y="44"/>
                      </a:cubicBezTo>
                      <a:cubicBezTo>
                        <a:pt x="25" y="44"/>
                        <a:pt x="25" y="44"/>
                        <a:pt x="25" y="44"/>
                      </a:cubicBezTo>
                      <a:close/>
                      <a:moveTo>
                        <a:pt x="35" y="18"/>
                      </a:moveTo>
                      <a:cubicBezTo>
                        <a:pt x="35" y="18"/>
                        <a:pt x="35" y="18"/>
                        <a:pt x="35" y="18"/>
                      </a:cubicBezTo>
                      <a:cubicBezTo>
                        <a:pt x="34" y="18"/>
                        <a:pt x="34" y="18"/>
                        <a:pt x="35" y="18"/>
                      </a:cubicBezTo>
                      <a:close/>
                      <a:moveTo>
                        <a:pt x="34" y="20"/>
                      </a:moveTo>
                      <a:cubicBezTo>
                        <a:pt x="35" y="20"/>
                        <a:pt x="34" y="20"/>
                        <a:pt x="34" y="21"/>
                      </a:cubicBezTo>
                      <a:cubicBezTo>
                        <a:pt x="34" y="20"/>
                        <a:pt x="34" y="20"/>
                        <a:pt x="34" y="20"/>
                      </a:cubicBezTo>
                      <a:close/>
                      <a:moveTo>
                        <a:pt x="34" y="22"/>
                      </a:moveTo>
                      <a:cubicBezTo>
                        <a:pt x="33" y="22"/>
                        <a:pt x="33" y="22"/>
                        <a:pt x="33" y="22"/>
                      </a:cubicBezTo>
                      <a:cubicBezTo>
                        <a:pt x="33" y="21"/>
                        <a:pt x="33" y="21"/>
                        <a:pt x="33" y="21"/>
                      </a:cubicBezTo>
                      <a:cubicBezTo>
                        <a:pt x="33" y="21"/>
                        <a:pt x="34" y="21"/>
                        <a:pt x="34" y="22"/>
                      </a:cubicBezTo>
                      <a:close/>
                      <a:moveTo>
                        <a:pt x="34" y="35"/>
                      </a:moveTo>
                      <a:cubicBezTo>
                        <a:pt x="34" y="35"/>
                        <a:pt x="34" y="35"/>
                        <a:pt x="35" y="34"/>
                      </a:cubicBezTo>
                      <a:cubicBezTo>
                        <a:pt x="35" y="35"/>
                        <a:pt x="35" y="35"/>
                        <a:pt x="35" y="35"/>
                      </a:cubicBezTo>
                      <a:cubicBezTo>
                        <a:pt x="35" y="36"/>
                        <a:pt x="34" y="35"/>
                        <a:pt x="34" y="35"/>
                      </a:cubicBezTo>
                      <a:close/>
                      <a:moveTo>
                        <a:pt x="35" y="43"/>
                      </a:moveTo>
                      <a:cubicBezTo>
                        <a:pt x="35" y="43"/>
                        <a:pt x="34" y="43"/>
                        <a:pt x="34" y="42"/>
                      </a:cubicBezTo>
                      <a:cubicBezTo>
                        <a:pt x="34" y="42"/>
                        <a:pt x="35" y="42"/>
                        <a:pt x="35" y="42"/>
                      </a:cubicBezTo>
                      <a:cubicBezTo>
                        <a:pt x="35" y="42"/>
                        <a:pt x="35" y="43"/>
                        <a:pt x="35" y="43"/>
                      </a:cubicBezTo>
                      <a:close/>
                      <a:moveTo>
                        <a:pt x="32" y="26"/>
                      </a:moveTo>
                      <a:cubicBezTo>
                        <a:pt x="32" y="26"/>
                        <a:pt x="32" y="27"/>
                        <a:pt x="33" y="27"/>
                      </a:cubicBezTo>
                      <a:cubicBezTo>
                        <a:pt x="33" y="28"/>
                        <a:pt x="32" y="28"/>
                        <a:pt x="32" y="28"/>
                      </a:cubicBezTo>
                      <a:cubicBezTo>
                        <a:pt x="32" y="27"/>
                        <a:pt x="32" y="27"/>
                        <a:pt x="31" y="27"/>
                      </a:cubicBezTo>
                      <a:cubicBezTo>
                        <a:pt x="32" y="27"/>
                        <a:pt x="32" y="26"/>
                        <a:pt x="32" y="26"/>
                      </a:cubicBezTo>
                      <a:close/>
                      <a:moveTo>
                        <a:pt x="32" y="25"/>
                      </a:moveTo>
                      <a:cubicBezTo>
                        <a:pt x="32" y="24"/>
                        <a:pt x="32" y="24"/>
                        <a:pt x="32" y="24"/>
                      </a:cubicBezTo>
                      <a:cubicBezTo>
                        <a:pt x="33" y="25"/>
                        <a:pt x="32" y="25"/>
                        <a:pt x="32" y="25"/>
                      </a:cubicBezTo>
                      <a:close/>
                      <a:moveTo>
                        <a:pt x="34" y="38"/>
                      </a:moveTo>
                      <a:cubicBezTo>
                        <a:pt x="34" y="38"/>
                        <a:pt x="34" y="38"/>
                        <a:pt x="34" y="38"/>
                      </a:cubicBezTo>
                      <a:cubicBezTo>
                        <a:pt x="34" y="38"/>
                        <a:pt x="33" y="38"/>
                        <a:pt x="34" y="38"/>
                      </a:cubicBezTo>
                      <a:cubicBezTo>
                        <a:pt x="34" y="38"/>
                        <a:pt x="34" y="38"/>
                        <a:pt x="34" y="38"/>
                      </a:cubicBezTo>
                      <a:close/>
                      <a:moveTo>
                        <a:pt x="33" y="36"/>
                      </a:moveTo>
                      <a:cubicBezTo>
                        <a:pt x="33" y="36"/>
                        <a:pt x="33" y="35"/>
                        <a:pt x="33" y="35"/>
                      </a:cubicBezTo>
                      <a:cubicBezTo>
                        <a:pt x="34" y="35"/>
                        <a:pt x="34" y="36"/>
                        <a:pt x="34" y="36"/>
                      </a:cubicBezTo>
                      <a:cubicBezTo>
                        <a:pt x="33" y="36"/>
                        <a:pt x="33" y="36"/>
                        <a:pt x="33" y="36"/>
                      </a:cubicBezTo>
                      <a:close/>
                      <a:moveTo>
                        <a:pt x="33" y="34"/>
                      </a:moveTo>
                      <a:cubicBezTo>
                        <a:pt x="33" y="34"/>
                        <a:pt x="33" y="34"/>
                        <a:pt x="32" y="34"/>
                      </a:cubicBezTo>
                      <a:cubicBezTo>
                        <a:pt x="32" y="33"/>
                        <a:pt x="33" y="33"/>
                        <a:pt x="33" y="33"/>
                      </a:cubicBezTo>
                      <a:cubicBezTo>
                        <a:pt x="33" y="33"/>
                        <a:pt x="33" y="32"/>
                        <a:pt x="33" y="32"/>
                      </a:cubicBezTo>
                      <a:cubicBezTo>
                        <a:pt x="33" y="32"/>
                        <a:pt x="33" y="32"/>
                        <a:pt x="33" y="32"/>
                      </a:cubicBezTo>
                      <a:cubicBezTo>
                        <a:pt x="33" y="33"/>
                        <a:pt x="34" y="33"/>
                        <a:pt x="34" y="33"/>
                      </a:cubicBezTo>
                      <a:cubicBezTo>
                        <a:pt x="34" y="34"/>
                        <a:pt x="34" y="33"/>
                        <a:pt x="34" y="34"/>
                      </a:cubicBezTo>
                      <a:cubicBezTo>
                        <a:pt x="34" y="34"/>
                        <a:pt x="34" y="34"/>
                        <a:pt x="34" y="34"/>
                      </a:cubicBezTo>
                      <a:cubicBezTo>
                        <a:pt x="34" y="34"/>
                        <a:pt x="34" y="34"/>
                        <a:pt x="33" y="34"/>
                      </a:cubicBezTo>
                      <a:close/>
                      <a:moveTo>
                        <a:pt x="32" y="38"/>
                      </a:moveTo>
                      <a:cubicBezTo>
                        <a:pt x="32" y="38"/>
                        <a:pt x="33" y="39"/>
                        <a:pt x="33" y="38"/>
                      </a:cubicBezTo>
                      <a:cubicBezTo>
                        <a:pt x="33" y="39"/>
                        <a:pt x="32" y="39"/>
                        <a:pt x="32" y="38"/>
                      </a:cubicBezTo>
                      <a:close/>
                      <a:moveTo>
                        <a:pt x="32" y="38"/>
                      </a:moveTo>
                      <a:cubicBezTo>
                        <a:pt x="32" y="37"/>
                        <a:pt x="32" y="37"/>
                        <a:pt x="32" y="37"/>
                      </a:cubicBezTo>
                      <a:cubicBezTo>
                        <a:pt x="32" y="37"/>
                        <a:pt x="32" y="37"/>
                        <a:pt x="32" y="38"/>
                      </a:cubicBezTo>
                      <a:cubicBezTo>
                        <a:pt x="32" y="37"/>
                        <a:pt x="32" y="38"/>
                        <a:pt x="32" y="38"/>
                      </a:cubicBezTo>
                      <a:close/>
                      <a:moveTo>
                        <a:pt x="33" y="37"/>
                      </a:moveTo>
                      <a:cubicBezTo>
                        <a:pt x="33" y="38"/>
                        <a:pt x="33" y="38"/>
                        <a:pt x="33" y="38"/>
                      </a:cubicBezTo>
                      <a:cubicBezTo>
                        <a:pt x="33" y="38"/>
                        <a:pt x="32" y="38"/>
                        <a:pt x="33" y="37"/>
                      </a:cubicBezTo>
                      <a:close/>
                      <a:moveTo>
                        <a:pt x="34" y="32"/>
                      </a:moveTo>
                      <a:cubicBezTo>
                        <a:pt x="34" y="32"/>
                        <a:pt x="35" y="33"/>
                        <a:pt x="35" y="34"/>
                      </a:cubicBezTo>
                      <a:cubicBezTo>
                        <a:pt x="34" y="33"/>
                        <a:pt x="34" y="33"/>
                        <a:pt x="34" y="32"/>
                      </a:cubicBezTo>
                      <a:close/>
                      <a:moveTo>
                        <a:pt x="34" y="24"/>
                      </a:moveTo>
                      <a:cubicBezTo>
                        <a:pt x="34" y="24"/>
                        <a:pt x="34" y="23"/>
                        <a:pt x="35" y="24"/>
                      </a:cubicBezTo>
                      <a:cubicBezTo>
                        <a:pt x="35" y="24"/>
                        <a:pt x="35" y="24"/>
                        <a:pt x="35" y="24"/>
                      </a:cubicBezTo>
                      <a:cubicBezTo>
                        <a:pt x="35" y="24"/>
                        <a:pt x="34" y="24"/>
                        <a:pt x="34" y="24"/>
                      </a:cubicBezTo>
                      <a:close/>
                      <a:moveTo>
                        <a:pt x="34" y="32"/>
                      </a:moveTo>
                      <a:cubicBezTo>
                        <a:pt x="34" y="32"/>
                        <a:pt x="32" y="32"/>
                        <a:pt x="33" y="31"/>
                      </a:cubicBezTo>
                      <a:cubicBezTo>
                        <a:pt x="33" y="31"/>
                        <a:pt x="33" y="31"/>
                        <a:pt x="33" y="31"/>
                      </a:cubicBezTo>
                      <a:cubicBezTo>
                        <a:pt x="33" y="32"/>
                        <a:pt x="34" y="31"/>
                        <a:pt x="35" y="32"/>
                      </a:cubicBezTo>
                      <a:cubicBezTo>
                        <a:pt x="34" y="32"/>
                        <a:pt x="34" y="32"/>
                        <a:pt x="34" y="32"/>
                      </a:cubicBezTo>
                      <a:close/>
                      <a:moveTo>
                        <a:pt x="33" y="27"/>
                      </a:moveTo>
                      <a:cubicBezTo>
                        <a:pt x="33" y="26"/>
                        <a:pt x="33" y="26"/>
                        <a:pt x="33" y="26"/>
                      </a:cubicBezTo>
                      <a:cubicBezTo>
                        <a:pt x="33" y="26"/>
                        <a:pt x="33" y="26"/>
                        <a:pt x="33" y="26"/>
                      </a:cubicBezTo>
                      <a:cubicBezTo>
                        <a:pt x="33" y="26"/>
                        <a:pt x="33" y="26"/>
                        <a:pt x="33" y="27"/>
                      </a:cubicBezTo>
                      <a:close/>
                      <a:moveTo>
                        <a:pt x="32" y="31"/>
                      </a:moveTo>
                      <a:cubicBezTo>
                        <a:pt x="32" y="31"/>
                        <a:pt x="31" y="31"/>
                        <a:pt x="31" y="31"/>
                      </a:cubicBezTo>
                      <a:cubicBezTo>
                        <a:pt x="32" y="31"/>
                        <a:pt x="32" y="31"/>
                        <a:pt x="32" y="31"/>
                      </a:cubicBezTo>
                      <a:close/>
                      <a:moveTo>
                        <a:pt x="33" y="40"/>
                      </a:moveTo>
                      <a:cubicBezTo>
                        <a:pt x="33" y="40"/>
                        <a:pt x="32" y="40"/>
                        <a:pt x="32" y="40"/>
                      </a:cubicBezTo>
                      <a:cubicBezTo>
                        <a:pt x="32" y="39"/>
                        <a:pt x="33" y="40"/>
                        <a:pt x="33" y="40"/>
                      </a:cubicBezTo>
                      <a:close/>
                      <a:moveTo>
                        <a:pt x="32" y="40"/>
                      </a:moveTo>
                      <a:cubicBezTo>
                        <a:pt x="33" y="40"/>
                        <a:pt x="32" y="41"/>
                        <a:pt x="33" y="41"/>
                      </a:cubicBezTo>
                      <a:cubicBezTo>
                        <a:pt x="33" y="41"/>
                        <a:pt x="33" y="40"/>
                        <a:pt x="33" y="40"/>
                      </a:cubicBezTo>
                      <a:cubicBezTo>
                        <a:pt x="33" y="40"/>
                        <a:pt x="34" y="40"/>
                        <a:pt x="34" y="41"/>
                      </a:cubicBezTo>
                      <a:cubicBezTo>
                        <a:pt x="33" y="41"/>
                        <a:pt x="33" y="41"/>
                        <a:pt x="33" y="42"/>
                      </a:cubicBezTo>
                      <a:cubicBezTo>
                        <a:pt x="33" y="42"/>
                        <a:pt x="33" y="41"/>
                        <a:pt x="32" y="41"/>
                      </a:cubicBezTo>
                      <a:cubicBezTo>
                        <a:pt x="32" y="41"/>
                        <a:pt x="32" y="41"/>
                        <a:pt x="32" y="40"/>
                      </a:cubicBezTo>
                      <a:close/>
                      <a:moveTo>
                        <a:pt x="34" y="41"/>
                      </a:moveTo>
                      <a:cubicBezTo>
                        <a:pt x="34" y="41"/>
                        <a:pt x="34" y="41"/>
                        <a:pt x="34" y="41"/>
                      </a:cubicBezTo>
                      <a:cubicBezTo>
                        <a:pt x="34" y="42"/>
                        <a:pt x="34" y="42"/>
                        <a:pt x="34" y="42"/>
                      </a:cubicBezTo>
                      <a:cubicBezTo>
                        <a:pt x="33" y="41"/>
                        <a:pt x="34" y="41"/>
                        <a:pt x="34" y="41"/>
                      </a:cubicBezTo>
                      <a:close/>
                      <a:moveTo>
                        <a:pt x="34" y="23"/>
                      </a:moveTo>
                      <a:cubicBezTo>
                        <a:pt x="34" y="23"/>
                        <a:pt x="34" y="22"/>
                        <a:pt x="34" y="22"/>
                      </a:cubicBezTo>
                      <a:cubicBezTo>
                        <a:pt x="34" y="23"/>
                        <a:pt x="34" y="22"/>
                        <a:pt x="35" y="23"/>
                      </a:cubicBezTo>
                      <a:cubicBezTo>
                        <a:pt x="35" y="23"/>
                        <a:pt x="35" y="23"/>
                        <a:pt x="35" y="23"/>
                      </a:cubicBezTo>
                      <a:cubicBezTo>
                        <a:pt x="35" y="23"/>
                        <a:pt x="34" y="23"/>
                        <a:pt x="34" y="23"/>
                      </a:cubicBezTo>
                      <a:close/>
                      <a:moveTo>
                        <a:pt x="34" y="24"/>
                      </a:moveTo>
                      <a:cubicBezTo>
                        <a:pt x="34" y="24"/>
                        <a:pt x="35" y="25"/>
                        <a:pt x="34" y="25"/>
                      </a:cubicBezTo>
                      <a:cubicBezTo>
                        <a:pt x="33" y="25"/>
                        <a:pt x="33" y="24"/>
                        <a:pt x="32" y="23"/>
                      </a:cubicBezTo>
                      <a:cubicBezTo>
                        <a:pt x="32" y="23"/>
                        <a:pt x="32" y="24"/>
                        <a:pt x="32" y="24"/>
                      </a:cubicBezTo>
                      <a:cubicBezTo>
                        <a:pt x="32" y="24"/>
                        <a:pt x="32" y="24"/>
                        <a:pt x="31" y="23"/>
                      </a:cubicBezTo>
                      <a:cubicBezTo>
                        <a:pt x="31" y="23"/>
                        <a:pt x="32" y="23"/>
                        <a:pt x="32" y="23"/>
                      </a:cubicBezTo>
                      <a:cubicBezTo>
                        <a:pt x="33" y="23"/>
                        <a:pt x="33" y="23"/>
                        <a:pt x="34" y="23"/>
                      </a:cubicBezTo>
                      <a:cubicBezTo>
                        <a:pt x="33" y="24"/>
                        <a:pt x="33" y="23"/>
                        <a:pt x="33" y="24"/>
                      </a:cubicBezTo>
                      <a:cubicBezTo>
                        <a:pt x="33" y="24"/>
                        <a:pt x="34" y="24"/>
                        <a:pt x="34" y="24"/>
                      </a:cubicBezTo>
                      <a:close/>
                      <a:moveTo>
                        <a:pt x="33" y="23"/>
                      </a:moveTo>
                      <a:cubicBezTo>
                        <a:pt x="33" y="22"/>
                        <a:pt x="33" y="22"/>
                        <a:pt x="34" y="22"/>
                      </a:cubicBezTo>
                      <a:cubicBezTo>
                        <a:pt x="33" y="23"/>
                        <a:pt x="33" y="23"/>
                        <a:pt x="33" y="23"/>
                      </a:cubicBezTo>
                      <a:cubicBezTo>
                        <a:pt x="33" y="23"/>
                        <a:pt x="33" y="23"/>
                        <a:pt x="33" y="23"/>
                      </a:cubicBezTo>
                      <a:close/>
                      <a:moveTo>
                        <a:pt x="33" y="20"/>
                      </a:moveTo>
                      <a:cubicBezTo>
                        <a:pt x="33" y="20"/>
                        <a:pt x="33" y="20"/>
                        <a:pt x="33" y="20"/>
                      </a:cubicBezTo>
                      <a:cubicBezTo>
                        <a:pt x="33" y="20"/>
                        <a:pt x="33" y="20"/>
                        <a:pt x="33" y="20"/>
                      </a:cubicBezTo>
                      <a:cubicBezTo>
                        <a:pt x="33" y="20"/>
                        <a:pt x="33" y="20"/>
                        <a:pt x="33" y="20"/>
                      </a:cubicBezTo>
                      <a:close/>
                      <a:moveTo>
                        <a:pt x="33" y="17"/>
                      </a:moveTo>
                      <a:cubicBezTo>
                        <a:pt x="33" y="17"/>
                        <a:pt x="33" y="17"/>
                        <a:pt x="33" y="17"/>
                      </a:cubicBezTo>
                      <a:cubicBezTo>
                        <a:pt x="33" y="17"/>
                        <a:pt x="33" y="17"/>
                        <a:pt x="33" y="17"/>
                      </a:cubicBezTo>
                      <a:cubicBezTo>
                        <a:pt x="33" y="17"/>
                        <a:pt x="33" y="17"/>
                        <a:pt x="33" y="17"/>
                      </a:cubicBezTo>
                      <a:close/>
                      <a:moveTo>
                        <a:pt x="33" y="19"/>
                      </a:moveTo>
                      <a:cubicBezTo>
                        <a:pt x="33" y="19"/>
                        <a:pt x="33" y="19"/>
                        <a:pt x="32" y="19"/>
                      </a:cubicBezTo>
                      <a:cubicBezTo>
                        <a:pt x="33" y="18"/>
                        <a:pt x="32" y="18"/>
                        <a:pt x="32" y="18"/>
                      </a:cubicBezTo>
                      <a:cubicBezTo>
                        <a:pt x="32" y="17"/>
                        <a:pt x="32" y="17"/>
                        <a:pt x="32" y="16"/>
                      </a:cubicBezTo>
                      <a:cubicBezTo>
                        <a:pt x="33" y="16"/>
                        <a:pt x="32" y="18"/>
                        <a:pt x="33" y="19"/>
                      </a:cubicBezTo>
                      <a:close/>
                      <a:moveTo>
                        <a:pt x="31" y="20"/>
                      </a:moveTo>
                      <a:cubicBezTo>
                        <a:pt x="32" y="20"/>
                        <a:pt x="32" y="20"/>
                        <a:pt x="32" y="20"/>
                      </a:cubicBezTo>
                      <a:cubicBezTo>
                        <a:pt x="32" y="20"/>
                        <a:pt x="32" y="21"/>
                        <a:pt x="32" y="21"/>
                      </a:cubicBezTo>
                      <a:cubicBezTo>
                        <a:pt x="31" y="21"/>
                        <a:pt x="31" y="20"/>
                        <a:pt x="31" y="20"/>
                      </a:cubicBezTo>
                      <a:close/>
                      <a:moveTo>
                        <a:pt x="31" y="16"/>
                      </a:moveTo>
                      <a:cubicBezTo>
                        <a:pt x="31" y="16"/>
                        <a:pt x="31" y="16"/>
                        <a:pt x="30" y="16"/>
                      </a:cubicBezTo>
                      <a:cubicBezTo>
                        <a:pt x="30" y="16"/>
                        <a:pt x="30" y="16"/>
                        <a:pt x="30" y="15"/>
                      </a:cubicBezTo>
                      <a:cubicBezTo>
                        <a:pt x="30" y="15"/>
                        <a:pt x="30" y="16"/>
                        <a:pt x="31" y="16"/>
                      </a:cubicBezTo>
                      <a:close/>
                      <a:moveTo>
                        <a:pt x="30" y="45"/>
                      </a:moveTo>
                      <a:cubicBezTo>
                        <a:pt x="30" y="45"/>
                        <a:pt x="30" y="46"/>
                        <a:pt x="30" y="45"/>
                      </a:cubicBezTo>
                      <a:cubicBezTo>
                        <a:pt x="30" y="45"/>
                        <a:pt x="30" y="45"/>
                        <a:pt x="30" y="45"/>
                      </a:cubicBezTo>
                      <a:cubicBezTo>
                        <a:pt x="30" y="45"/>
                        <a:pt x="30" y="45"/>
                        <a:pt x="30" y="45"/>
                      </a:cubicBezTo>
                      <a:close/>
                      <a:moveTo>
                        <a:pt x="30" y="18"/>
                      </a:moveTo>
                      <a:cubicBezTo>
                        <a:pt x="30" y="19"/>
                        <a:pt x="30" y="18"/>
                        <a:pt x="30" y="19"/>
                      </a:cubicBezTo>
                      <a:cubicBezTo>
                        <a:pt x="30" y="19"/>
                        <a:pt x="30" y="18"/>
                        <a:pt x="30" y="18"/>
                      </a:cubicBezTo>
                      <a:cubicBezTo>
                        <a:pt x="30" y="18"/>
                        <a:pt x="30" y="18"/>
                        <a:pt x="30" y="18"/>
                      </a:cubicBezTo>
                      <a:close/>
                      <a:moveTo>
                        <a:pt x="30" y="41"/>
                      </a:moveTo>
                      <a:cubicBezTo>
                        <a:pt x="30" y="41"/>
                        <a:pt x="30" y="40"/>
                        <a:pt x="29" y="40"/>
                      </a:cubicBezTo>
                      <a:cubicBezTo>
                        <a:pt x="29" y="40"/>
                        <a:pt x="30" y="40"/>
                        <a:pt x="30" y="40"/>
                      </a:cubicBezTo>
                      <a:cubicBezTo>
                        <a:pt x="30" y="40"/>
                        <a:pt x="30" y="40"/>
                        <a:pt x="30" y="40"/>
                      </a:cubicBezTo>
                      <a:cubicBezTo>
                        <a:pt x="30" y="40"/>
                        <a:pt x="30" y="40"/>
                        <a:pt x="30" y="41"/>
                      </a:cubicBezTo>
                      <a:close/>
                      <a:moveTo>
                        <a:pt x="27" y="42"/>
                      </a:moveTo>
                      <a:cubicBezTo>
                        <a:pt x="27" y="42"/>
                        <a:pt x="26" y="42"/>
                        <a:pt x="27" y="41"/>
                      </a:cubicBezTo>
                      <a:cubicBezTo>
                        <a:pt x="27" y="41"/>
                        <a:pt x="27" y="42"/>
                        <a:pt x="27" y="42"/>
                      </a:cubicBezTo>
                      <a:close/>
                      <a:moveTo>
                        <a:pt x="27" y="23"/>
                      </a:moveTo>
                      <a:cubicBezTo>
                        <a:pt x="27" y="23"/>
                        <a:pt x="27" y="23"/>
                        <a:pt x="27" y="24"/>
                      </a:cubicBezTo>
                      <a:cubicBezTo>
                        <a:pt x="27" y="24"/>
                        <a:pt x="27" y="23"/>
                        <a:pt x="27" y="23"/>
                      </a:cubicBezTo>
                      <a:close/>
                      <a:moveTo>
                        <a:pt x="28" y="34"/>
                      </a:moveTo>
                      <a:cubicBezTo>
                        <a:pt x="27" y="34"/>
                        <a:pt x="27" y="34"/>
                        <a:pt x="27" y="34"/>
                      </a:cubicBezTo>
                      <a:cubicBezTo>
                        <a:pt x="27" y="34"/>
                        <a:pt x="28" y="34"/>
                        <a:pt x="28" y="34"/>
                      </a:cubicBezTo>
                      <a:close/>
                      <a:moveTo>
                        <a:pt x="28" y="43"/>
                      </a:moveTo>
                      <a:cubicBezTo>
                        <a:pt x="28" y="43"/>
                        <a:pt x="28" y="43"/>
                        <a:pt x="28" y="44"/>
                      </a:cubicBezTo>
                      <a:cubicBezTo>
                        <a:pt x="28" y="44"/>
                        <a:pt x="28" y="44"/>
                        <a:pt x="28" y="44"/>
                      </a:cubicBezTo>
                      <a:cubicBezTo>
                        <a:pt x="27" y="43"/>
                        <a:pt x="27" y="43"/>
                        <a:pt x="28" y="43"/>
                      </a:cubicBezTo>
                      <a:close/>
                      <a:moveTo>
                        <a:pt x="28" y="22"/>
                      </a:moveTo>
                      <a:cubicBezTo>
                        <a:pt x="28" y="21"/>
                        <a:pt x="28" y="21"/>
                        <a:pt x="28" y="21"/>
                      </a:cubicBezTo>
                      <a:cubicBezTo>
                        <a:pt x="28" y="21"/>
                        <a:pt x="28" y="21"/>
                        <a:pt x="28" y="21"/>
                      </a:cubicBezTo>
                      <a:cubicBezTo>
                        <a:pt x="28" y="21"/>
                        <a:pt x="28" y="22"/>
                        <a:pt x="28" y="22"/>
                      </a:cubicBezTo>
                      <a:close/>
                      <a:moveTo>
                        <a:pt x="28" y="22"/>
                      </a:moveTo>
                      <a:cubicBezTo>
                        <a:pt x="28" y="22"/>
                        <a:pt x="29" y="22"/>
                        <a:pt x="29" y="21"/>
                      </a:cubicBezTo>
                      <a:cubicBezTo>
                        <a:pt x="29" y="21"/>
                        <a:pt x="29" y="22"/>
                        <a:pt x="29" y="22"/>
                      </a:cubicBezTo>
                      <a:cubicBezTo>
                        <a:pt x="29" y="22"/>
                        <a:pt x="29" y="22"/>
                        <a:pt x="28" y="22"/>
                      </a:cubicBezTo>
                      <a:close/>
                      <a:moveTo>
                        <a:pt x="29" y="23"/>
                      </a:moveTo>
                      <a:cubicBezTo>
                        <a:pt x="29" y="23"/>
                        <a:pt x="30" y="23"/>
                        <a:pt x="30" y="24"/>
                      </a:cubicBezTo>
                      <a:cubicBezTo>
                        <a:pt x="29" y="24"/>
                        <a:pt x="29" y="23"/>
                        <a:pt x="29" y="23"/>
                      </a:cubicBezTo>
                      <a:cubicBezTo>
                        <a:pt x="29" y="23"/>
                        <a:pt x="29" y="22"/>
                        <a:pt x="29" y="23"/>
                      </a:cubicBezTo>
                      <a:close/>
                      <a:moveTo>
                        <a:pt x="30" y="19"/>
                      </a:moveTo>
                      <a:cubicBezTo>
                        <a:pt x="29" y="19"/>
                        <a:pt x="29" y="19"/>
                        <a:pt x="29" y="18"/>
                      </a:cubicBezTo>
                      <a:cubicBezTo>
                        <a:pt x="30" y="18"/>
                        <a:pt x="30" y="19"/>
                        <a:pt x="30" y="19"/>
                      </a:cubicBezTo>
                      <a:close/>
                      <a:moveTo>
                        <a:pt x="29" y="13"/>
                      </a:moveTo>
                      <a:cubicBezTo>
                        <a:pt x="29" y="13"/>
                        <a:pt x="29" y="14"/>
                        <a:pt x="29" y="14"/>
                      </a:cubicBezTo>
                      <a:cubicBezTo>
                        <a:pt x="29" y="14"/>
                        <a:pt x="29" y="13"/>
                        <a:pt x="29" y="13"/>
                      </a:cubicBezTo>
                      <a:close/>
                      <a:moveTo>
                        <a:pt x="29" y="18"/>
                      </a:moveTo>
                      <a:cubicBezTo>
                        <a:pt x="29" y="17"/>
                        <a:pt x="29" y="17"/>
                        <a:pt x="29" y="17"/>
                      </a:cubicBezTo>
                      <a:cubicBezTo>
                        <a:pt x="29" y="17"/>
                        <a:pt x="29" y="18"/>
                        <a:pt x="29" y="18"/>
                      </a:cubicBezTo>
                      <a:close/>
                      <a:moveTo>
                        <a:pt x="27" y="12"/>
                      </a:moveTo>
                      <a:cubicBezTo>
                        <a:pt x="27" y="12"/>
                        <a:pt x="27" y="12"/>
                        <a:pt x="27" y="13"/>
                      </a:cubicBezTo>
                      <a:cubicBezTo>
                        <a:pt x="27" y="13"/>
                        <a:pt x="27" y="12"/>
                        <a:pt x="27" y="12"/>
                      </a:cubicBezTo>
                      <a:cubicBezTo>
                        <a:pt x="27" y="12"/>
                        <a:pt x="27" y="12"/>
                        <a:pt x="27" y="12"/>
                      </a:cubicBezTo>
                      <a:close/>
                      <a:moveTo>
                        <a:pt x="27" y="13"/>
                      </a:moveTo>
                      <a:cubicBezTo>
                        <a:pt x="27" y="13"/>
                        <a:pt x="27" y="14"/>
                        <a:pt x="27" y="14"/>
                      </a:cubicBezTo>
                      <a:cubicBezTo>
                        <a:pt x="27" y="14"/>
                        <a:pt x="27" y="14"/>
                        <a:pt x="27" y="14"/>
                      </a:cubicBezTo>
                      <a:cubicBezTo>
                        <a:pt x="27" y="13"/>
                        <a:pt x="27" y="13"/>
                        <a:pt x="27" y="13"/>
                      </a:cubicBezTo>
                      <a:close/>
                      <a:moveTo>
                        <a:pt x="24" y="16"/>
                      </a:moveTo>
                      <a:cubicBezTo>
                        <a:pt x="24" y="15"/>
                        <a:pt x="24" y="15"/>
                        <a:pt x="24" y="14"/>
                      </a:cubicBezTo>
                      <a:cubicBezTo>
                        <a:pt x="24" y="14"/>
                        <a:pt x="23" y="13"/>
                        <a:pt x="23" y="13"/>
                      </a:cubicBezTo>
                      <a:cubicBezTo>
                        <a:pt x="24" y="13"/>
                        <a:pt x="24" y="12"/>
                        <a:pt x="24" y="11"/>
                      </a:cubicBezTo>
                      <a:cubicBezTo>
                        <a:pt x="24" y="11"/>
                        <a:pt x="25" y="11"/>
                        <a:pt x="25" y="11"/>
                      </a:cubicBezTo>
                      <a:cubicBezTo>
                        <a:pt x="25" y="12"/>
                        <a:pt x="25" y="12"/>
                        <a:pt x="24" y="12"/>
                      </a:cubicBezTo>
                      <a:cubicBezTo>
                        <a:pt x="25" y="12"/>
                        <a:pt x="25" y="13"/>
                        <a:pt x="25" y="13"/>
                      </a:cubicBezTo>
                      <a:cubicBezTo>
                        <a:pt x="25" y="13"/>
                        <a:pt x="25" y="13"/>
                        <a:pt x="25" y="13"/>
                      </a:cubicBezTo>
                      <a:cubicBezTo>
                        <a:pt x="25" y="14"/>
                        <a:pt x="25" y="14"/>
                        <a:pt x="26" y="14"/>
                      </a:cubicBezTo>
                      <a:cubicBezTo>
                        <a:pt x="26" y="14"/>
                        <a:pt x="26" y="13"/>
                        <a:pt x="26" y="13"/>
                      </a:cubicBezTo>
                      <a:cubicBezTo>
                        <a:pt x="26" y="13"/>
                        <a:pt x="27" y="14"/>
                        <a:pt x="26" y="14"/>
                      </a:cubicBezTo>
                      <a:cubicBezTo>
                        <a:pt x="27" y="14"/>
                        <a:pt x="27" y="14"/>
                        <a:pt x="28" y="15"/>
                      </a:cubicBezTo>
                      <a:cubicBezTo>
                        <a:pt x="28" y="16"/>
                        <a:pt x="27" y="15"/>
                        <a:pt x="28" y="16"/>
                      </a:cubicBezTo>
                      <a:cubicBezTo>
                        <a:pt x="27" y="16"/>
                        <a:pt x="27" y="16"/>
                        <a:pt x="27" y="16"/>
                      </a:cubicBezTo>
                      <a:cubicBezTo>
                        <a:pt x="27" y="17"/>
                        <a:pt x="27" y="17"/>
                        <a:pt x="27" y="17"/>
                      </a:cubicBezTo>
                      <a:cubicBezTo>
                        <a:pt x="28" y="17"/>
                        <a:pt x="28" y="18"/>
                        <a:pt x="28" y="17"/>
                      </a:cubicBezTo>
                      <a:cubicBezTo>
                        <a:pt x="29" y="18"/>
                        <a:pt x="28" y="18"/>
                        <a:pt x="28" y="19"/>
                      </a:cubicBezTo>
                      <a:cubicBezTo>
                        <a:pt x="28" y="19"/>
                        <a:pt x="28" y="19"/>
                        <a:pt x="28" y="20"/>
                      </a:cubicBezTo>
                      <a:cubicBezTo>
                        <a:pt x="29" y="20"/>
                        <a:pt x="29" y="19"/>
                        <a:pt x="29" y="19"/>
                      </a:cubicBezTo>
                      <a:cubicBezTo>
                        <a:pt x="29" y="19"/>
                        <a:pt x="29" y="19"/>
                        <a:pt x="29" y="19"/>
                      </a:cubicBezTo>
                      <a:cubicBezTo>
                        <a:pt x="29" y="20"/>
                        <a:pt x="29" y="19"/>
                        <a:pt x="29" y="20"/>
                      </a:cubicBezTo>
                      <a:cubicBezTo>
                        <a:pt x="29" y="20"/>
                        <a:pt x="29" y="20"/>
                        <a:pt x="29" y="21"/>
                      </a:cubicBezTo>
                      <a:cubicBezTo>
                        <a:pt x="29" y="21"/>
                        <a:pt x="29" y="20"/>
                        <a:pt x="29" y="20"/>
                      </a:cubicBezTo>
                      <a:cubicBezTo>
                        <a:pt x="28" y="20"/>
                        <a:pt x="27" y="20"/>
                        <a:pt x="27" y="21"/>
                      </a:cubicBezTo>
                      <a:cubicBezTo>
                        <a:pt x="27" y="21"/>
                        <a:pt x="27" y="21"/>
                        <a:pt x="27" y="21"/>
                      </a:cubicBezTo>
                      <a:cubicBezTo>
                        <a:pt x="27" y="20"/>
                        <a:pt x="27" y="20"/>
                        <a:pt x="27" y="20"/>
                      </a:cubicBezTo>
                      <a:cubicBezTo>
                        <a:pt x="27" y="20"/>
                        <a:pt x="27" y="19"/>
                        <a:pt x="27" y="19"/>
                      </a:cubicBezTo>
                      <a:cubicBezTo>
                        <a:pt x="27" y="19"/>
                        <a:pt x="27" y="19"/>
                        <a:pt x="26" y="19"/>
                      </a:cubicBezTo>
                      <a:cubicBezTo>
                        <a:pt x="26" y="19"/>
                        <a:pt x="26" y="19"/>
                        <a:pt x="26" y="18"/>
                      </a:cubicBezTo>
                      <a:cubicBezTo>
                        <a:pt x="26" y="18"/>
                        <a:pt x="26" y="19"/>
                        <a:pt x="25" y="19"/>
                      </a:cubicBezTo>
                      <a:cubicBezTo>
                        <a:pt x="25" y="18"/>
                        <a:pt x="25" y="19"/>
                        <a:pt x="25" y="19"/>
                      </a:cubicBezTo>
                      <a:cubicBezTo>
                        <a:pt x="24" y="18"/>
                        <a:pt x="25" y="18"/>
                        <a:pt x="25" y="17"/>
                      </a:cubicBezTo>
                      <a:cubicBezTo>
                        <a:pt x="25" y="17"/>
                        <a:pt x="25" y="18"/>
                        <a:pt x="26" y="18"/>
                      </a:cubicBezTo>
                      <a:cubicBezTo>
                        <a:pt x="26" y="18"/>
                        <a:pt x="25" y="16"/>
                        <a:pt x="25" y="16"/>
                      </a:cubicBezTo>
                      <a:cubicBezTo>
                        <a:pt x="24" y="16"/>
                        <a:pt x="23" y="19"/>
                        <a:pt x="25" y="21"/>
                      </a:cubicBezTo>
                      <a:cubicBezTo>
                        <a:pt x="24" y="21"/>
                        <a:pt x="24" y="20"/>
                        <a:pt x="24" y="20"/>
                      </a:cubicBezTo>
                      <a:cubicBezTo>
                        <a:pt x="24" y="20"/>
                        <a:pt x="24" y="21"/>
                        <a:pt x="23" y="21"/>
                      </a:cubicBezTo>
                      <a:cubicBezTo>
                        <a:pt x="23" y="20"/>
                        <a:pt x="23" y="19"/>
                        <a:pt x="23" y="19"/>
                      </a:cubicBezTo>
                      <a:cubicBezTo>
                        <a:pt x="23" y="19"/>
                        <a:pt x="23" y="19"/>
                        <a:pt x="23" y="19"/>
                      </a:cubicBezTo>
                      <a:cubicBezTo>
                        <a:pt x="24" y="19"/>
                        <a:pt x="23" y="16"/>
                        <a:pt x="24" y="16"/>
                      </a:cubicBezTo>
                      <a:close/>
                      <a:moveTo>
                        <a:pt x="25" y="20"/>
                      </a:moveTo>
                      <a:cubicBezTo>
                        <a:pt x="25" y="20"/>
                        <a:pt x="25" y="20"/>
                        <a:pt x="25" y="20"/>
                      </a:cubicBezTo>
                      <a:cubicBezTo>
                        <a:pt x="25" y="20"/>
                        <a:pt x="25" y="21"/>
                        <a:pt x="25" y="21"/>
                      </a:cubicBezTo>
                      <a:cubicBezTo>
                        <a:pt x="25" y="21"/>
                        <a:pt x="25" y="20"/>
                        <a:pt x="25" y="20"/>
                      </a:cubicBezTo>
                      <a:close/>
                      <a:moveTo>
                        <a:pt x="25" y="22"/>
                      </a:moveTo>
                      <a:cubicBezTo>
                        <a:pt x="25" y="22"/>
                        <a:pt x="25" y="22"/>
                        <a:pt x="25" y="22"/>
                      </a:cubicBezTo>
                      <a:cubicBezTo>
                        <a:pt x="24" y="22"/>
                        <a:pt x="24" y="21"/>
                        <a:pt x="24" y="21"/>
                      </a:cubicBezTo>
                      <a:cubicBezTo>
                        <a:pt x="25" y="21"/>
                        <a:pt x="25" y="22"/>
                        <a:pt x="25" y="22"/>
                      </a:cubicBezTo>
                      <a:close/>
                      <a:moveTo>
                        <a:pt x="26" y="24"/>
                      </a:moveTo>
                      <a:cubicBezTo>
                        <a:pt x="26" y="24"/>
                        <a:pt x="25" y="23"/>
                        <a:pt x="25" y="23"/>
                      </a:cubicBezTo>
                      <a:cubicBezTo>
                        <a:pt x="26" y="23"/>
                        <a:pt x="26" y="23"/>
                        <a:pt x="26" y="24"/>
                      </a:cubicBezTo>
                      <a:close/>
                      <a:moveTo>
                        <a:pt x="23" y="17"/>
                      </a:moveTo>
                      <a:cubicBezTo>
                        <a:pt x="23" y="18"/>
                        <a:pt x="22" y="18"/>
                        <a:pt x="22" y="18"/>
                      </a:cubicBezTo>
                      <a:cubicBezTo>
                        <a:pt x="22" y="17"/>
                        <a:pt x="22" y="17"/>
                        <a:pt x="23" y="17"/>
                      </a:cubicBezTo>
                      <a:close/>
                      <a:moveTo>
                        <a:pt x="22" y="15"/>
                      </a:moveTo>
                      <a:cubicBezTo>
                        <a:pt x="22" y="15"/>
                        <a:pt x="22" y="15"/>
                        <a:pt x="22" y="15"/>
                      </a:cubicBezTo>
                      <a:cubicBezTo>
                        <a:pt x="22" y="15"/>
                        <a:pt x="22" y="15"/>
                        <a:pt x="22" y="15"/>
                      </a:cubicBezTo>
                      <a:cubicBezTo>
                        <a:pt x="22" y="15"/>
                        <a:pt x="22" y="15"/>
                        <a:pt x="22" y="15"/>
                      </a:cubicBezTo>
                      <a:close/>
                      <a:moveTo>
                        <a:pt x="20" y="10"/>
                      </a:moveTo>
                      <a:cubicBezTo>
                        <a:pt x="20" y="11"/>
                        <a:pt x="20" y="11"/>
                        <a:pt x="20" y="11"/>
                      </a:cubicBezTo>
                      <a:cubicBezTo>
                        <a:pt x="20" y="12"/>
                        <a:pt x="21" y="12"/>
                        <a:pt x="21" y="12"/>
                      </a:cubicBezTo>
                      <a:cubicBezTo>
                        <a:pt x="22" y="12"/>
                        <a:pt x="22" y="12"/>
                        <a:pt x="23" y="13"/>
                      </a:cubicBezTo>
                      <a:cubicBezTo>
                        <a:pt x="23" y="14"/>
                        <a:pt x="22" y="13"/>
                        <a:pt x="22" y="14"/>
                      </a:cubicBezTo>
                      <a:cubicBezTo>
                        <a:pt x="22" y="14"/>
                        <a:pt x="22" y="14"/>
                        <a:pt x="22" y="14"/>
                      </a:cubicBezTo>
                      <a:cubicBezTo>
                        <a:pt x="22" y="14"/>
                        <a:pt x="21" y="13"/>
                        <a:pt x="21" y="13"/>
                      </a:cubicBezTo>
                      <a:cubicBezTo>
                        <a:pt x="21" y="12"/>
                        <a:pt x="20" y="13"/>
                        <a:pt x="20" y="12"/>
                      </a:cubicBezTo>
                      <a:cubicBezTo>
                        <a:pt x="20" y="12"/>
                        <a:pt x="20" y="13"/>
                        <a:pt x="19" y="13"/>
                      </a:cubicBezTo>
                      <a:cubicBezTo>
                        <a:pt x="19" y="12"/>
                        <a:pt x="20" y="11"/>
                        <a:pt x="19" y="10"/>
                      </a:cubicBezTo>
                      <a:cubicBezTo>
                        <a:pt x="20" y="10"/>
                        <a:pt x="20" y="10"/>
                        <a:pt x="20" y="10"/>
                      </a:cubicBezTo>
                      <a:close/>
                      <a:moveTo>
                        <a:pt x="20" y="17"/>
                      </a:moveTo>
                      <a:cubicBezTo>
                        <a:pt x="20" y="17"/>
                        <a:pt x="20" y="17"/>
                        <a:pt x="20" y="17"/>
                      </a:cubicBezTo>
                      <a:cubicBezTo>
                        <a:pt x="20" y="18"/>
                        <a:pt x="21" y="18"/>
                        <a:pt x="21" y="18"/>
                      </a:cubicBezTo>
                      <a:cubicBezTo>
                        <a:pt x="21" y="18"/>
                        <a:pt x="21" y="18"/>
                        <a:pt x="21" y="18"/>
                      </a:cubicBezTo>
                      <a:cubicBezTo>
                        <a:pt x="20" y="18"/>
                        <a:pt x="20" y="18"/>
                        <a:pt x="20" y="18"/>
                      </a:cubicBezTo>
                      <a:cubicBezTo>
                        <a:pt x="20" y="17"/>
                        <a:pt x="20" y="18"/>
                        <a:pt x="20" y="17"/>
                      </a:cubicBezTo>
                      <a:close/>
                      <a:moveTo>
                        <a:pt x="20" y="17"/>
                      </a:moveTo>
                      <a:cubicBezTo>
                        <a:pt x="20" y="16"/>
                        <a:pt x="20" y="16"/>
                        <a:pt x="20" y="16"/>
                      </a:cubicBezTo>
                      <a:cubicBezTo>
                        <a:pt x="19" y="15"/>
                        <a:pt x="20" y="15"/>
                        <a:pt x="21" y="16"/>
                      </a:cubicBezTo>
                      <a:cubicBezTo>
                        <a:pt x="21" y="16"/>
                        <a:pt x="20" y="16"/>
                        <a:pt x="20" y="17"/>
                      </a:cubicBezTo>
                      <a:close/>
                      <a:moveTo>
                        <a:pt x="20" y="14"/>
                      </a:moveTo>
                      <a:cubicBezTo>
                        <a:pt x="20" y="14"/>
                        <a:pt x="20" y="13"/>
                        <a:pt x="20" y="13"/>
                      </a:cubicBezTo>
                      <a:cubicBezTo>
                        <a:pt x="20" y="13"/>
                        <a:pt x="21" y="15"/>
                        <a:pt x="20" y="14"/>
                      </a:cubicBezTo>
                      <a:close/>
                      <a:moveTo>
                        <a:pt x="19" y="15"/>
                      </a:moveTo>
                      <a:cubicBezTo>
                        <a:pt x="19" y="15"/>
                        <a:pt x="19" y="15"/>
                        <a:pt x="19" y="15"/>
                      </a:cubicBezTo>
                      <a:cubicBezTo>
                        <a:pt x="19" y="15"/>
                        <a:pt x="19" y="15"/>
                        <a:pt x="19" y="15"/>
                      </a:cubicBezTo>
                      <a:close/>
                      <a:moveTo>
                        <a:pt x="18" y="9"/>
                      </a:moveTo>
                      <a:cubicBezTo>
                        <a:pt x="19" y="9"/>
                        <a:pt x="19" y="9"/>
                        <a:pt x="20" y="9"/>
                      </a:cubicBezTo>
                      <a:cubicBezTo>
                        <a:pt x="19" y="10"/>
                        <a:pt x="19" y="10"/>
                        <a:pt x="19" y="10"/>
                      </a:cubicBezTo>
                      <a:cubicBezTo>
                        <a:pt x="19" y="9"/>
                        <a:pt x="18" y="9"/>
                        <a:pt x="18" y="9"/>
                      </a:cubicBezTo>
                      <a:close/>
                      <a:moveTo>
                        <a:pt x="18" y="9"/>
                      </a:moveTo>
                      <a:cubicBezTo>
                        <a:pt x="18" y="9"/>
                        <a:pt x="18" y="9"/>
                        <a:pt x="18" y="9"/>
                      </a:cubicBezTo>
                      <a:cubicBezTo>
                        <a:pt x="17" y="9"/>
                        <a:pt x="17" y="9"/>
                        <a:pt x="17" y="8"/>
                      </a:cubicBezTo>
                      <a:cubicBezTo>
                        <a:pt x="18" y="8"/>
                        <a:pt x="18" y="9"/>
                        <a:pt x="18" y="9"/>
                      </a:cubicBezTo>
                      <a:close/>
                      <a:moveTo>
                        <a:pt x="17" y="13"/>
                      </a:moveTo>
                      <a:cubicBezTo>
                        <a:pt x="17" y="13"/>
                        <a:pt x="17" y="13"/>
                        <a:pt x="17" y="13"/>
                      </a:cubicBezTo>
                      <a:cubicBezTo>
                        <a:pt x="18" y="12"/>
                        <a:pt x="19" y="12"/>
                        <a:pt x="19" y="13"/>
                      </a:cubicBezTo>
                      <a:cubicBezTo>
                        <a:pt x="18" y="13"/>
                        <a:pt x="18" y="14"/>
                        <a:pt x="18" y="15"/>
                      </a:cubicBezTo>
                      <a:cubicBezTo>
                        <a:pt x="18" y="15"/>
                        <a:pt x="18" y="15"/>
                        <a:pt x="18" y="15"/>
                      </a:cubicBezTo>
                      <a:cubicBezTo>
                        <a:pt x="17" y="14"/>
                        <a:pt x="17" y="14"/>
                        <a:pt x="17" y="14"/>
                      </a:cubicBezTo>
                      <a:cubicBezTo>
                        <a:pt x="17" y="13"/>
                        <a:pt x="17" y="13"/>
                        <a:pt x="17" y="13"/>
                      </a:cubicBezTo>
                      <a:close/>
                      <a:moveTo>
                        <a:pt x="17" y="13"/>
                      </a:moveTo>
                      <a:cubicBezTo>
                        <a:pt x="17" y="14"/>
                        <a:pt x="17" y="14"/>
                        <a:pt x="17" y="14"/>
                      </a:cubicBezTo>
                      <a:cubicBezTo>
                        <a:pt x="17" y="14"/>
                        <a:pt x="17" y="14"/>
                        <a:pt x="17" y="15"/>
                      </a:cubicBezTo>
                      <a:cubicBezTo>
                        <a:pt x="16" y="14"/>
                        <a:pt x="16" y="14"/>
                        <a:pt x="17" y="13"/>
                      </a:cubicBezTo>
                      <a:close/>
                      <a:moveTo>
                        <a:pt x="14" y="12"/>
                      </a:moveTo>
                      <a:cubicBezTo>
                        <a:pt x="15" y="12"/>
                        <a:pt x="15" y="13"/>
                        <a:pt x="15" y="13"/>
                      </a:cubicBezTo>
                      <a:cubicBezTo>
                        <a:pt x="15" y="13"/>
                        <a:pt x="15" y="13"/>
                        <a:pt x="14" y="12"/>
                      </a:cubicBezTo>
                      <a:cubicBezTo>
                        <a:pt x="14" y="12"/>
                        <a:pt x="14" y="12"/>
                        <a:pt x="14" y="12"/>
                      </a:cubicBezTo>
                      <a:close/>
                      <a:moveTo>
                        <a:pt x="14" y="15"/>
                      </a:moveTo>
                      <a:cubicBezTo>
                        <a:pt x="14" y="15"/>
                        <a:pt x="14" y="15"/>
                        <a:pt x="14" y="15"/>
                      </a:cubicBezTo>
                      <a:cubicBezTo>
                        <a:pt x="14" y="15"/>
                        <a:pt x="13" y="15"/>
                        <a:pt x="14" y="15"/>
                      </a:cubicBezTo>
                      <a:cubicBezTo>
                        <a:pt x="14" y="15"/>
                        <a:pt x="14" y="15"/>
                        <a:pt x="14" y="15"/>
                      </a:cubicBezTo>
                      <a:close/>
                      <a:moveTo>
                        <a:pt x="14" y="12"/>
                      </a:moveTo>
                      <a:cubicBezTo>
                        <a:pt x="14" y="12"/>
                        <a:pt x="14" y="12"/>
                        <a:pt x="14" y="12"/>
                      </a:cubicBezTo>
                      <a:cubicBezTo>
                        <a:pt x="13" y="11"/>
                        <a:pt x="14" y="10"/>
                        <a:pt x="14" y="12"/>
                      </a:cubicBezTo>
                      <a:close/>
                      <a:moveTo>
                        <a:pt x="13" y="13"/>
                      </a:moveTo>
                      <a:cubicBezTo>
                        <a:pt x="14" y="14"/>
                        <a:pt x="13" y="14"/>
                        <a:pt x="13" y="14"/>
                      </a:cubicBezTo>
                      <a:cubicBezTo>
                        <a:pt x="12" y="14"/>
                        <a:pt x="12" y="14"/>
                        <a:pt x="12" y="14"/>
                      </a:cubicBezTo>
                      <a:cubicBezTo>
                        <a:pt x="13" y="13"/>
                        <a:pt x="13" y="13"/>
                        <a:pt x="13" y="13"/>
                      </a:cubicBezTo>
                      <a:close/>
                      <a:moveTo>
                        <a:pt x="12" y="16"/>
                      </a:moveTo>
                      <a:cubicBezTo>
                        <a:pt x="12" y="16"/>
                        <a:pt x="12" y="16"/>
                        <a:pt x="12" y="16"/>
                      </a:cubicBezTo>
                      <a:cubicBezTo>
                        <a:pt x="12" y="16"/>
                        <a:pt x="12" y="17"/>
                        <a:pt x="12" y="16"/>
                      </a:cubicBezTo>
                      <a:close/>
                      <a:moveTo>
                        <a:pt x="12" y="9"/>
                      </a:moveTo>
                      <a:cubicBezTo>
                        <a:pt x="12" y="10"/>
                        <a:pt x="12" y="9"/>
                        <a:pt x="12" y="10"/>
                      </a:cubicBezTo>
                      <a:cubicBezTo>
                        <a:pt x="10" y="9"/>
                        <a:pt x="11" y="8"/>
                        <a:pt x="12" y="9"/>
                      </a:cubicBezTo>
                      <a:close/>
                      <a:moveTo>
                        <a:pt x="11" y="12"/>
                      </a:moveTo>
                      <a:cubicBezTo>
                        <a:pt x="12" y="12"/>
                        <a:pt x="12" y="13"/>
                        <a:pt x="12" y="13"/>
                      </a:cubicBezTo>
                      <a:cubicBezTo>
                        <a:pt x="11" y="13"/>
                        <a:pt x="11" y="13"/>
                        <a:pt x="11" y="13"/>
                      </a:cubicBezTo>
                      <a:cubicBezTo>
                        <a:pt x="11" y="12"/>
                        <a:pt x="11" y="12"/>
                        <a:pt x="11" y="12"/>
                      </a:cubicBezTo>
                      <a:close/>
                      <a:moveTo>
                        <a:pt x="11" y="16"/>
                      </a:moveTo>
                      <a:cubicBezTo>
                        <a:pt x="11" y="16"/>
                        <a:pt x="11" y="16"/>
                        <a:pt x="11" y="16"/>
                      </a:cubicBezTo>
                      <a:cubicBezTo>
                        <a:pt x="11" y="16"/>
                        <a:pt x="12" y="16"/>
                        <a:pt x="11" y="16"/>
                      </a:cubicBezTo>
                      <a:close/>
                      <a:moveTo>
                        <a:pt x="8" y="4"/>
                      </a:moveTo>
                      <a:cubicBezTo>
                        <a:pt x="8" y="4"/>
                        <a:pt x="8" y="5"/>
                        <a:pt x="8" y="5"/>
                      </a:cubicBezTo>
                      <a:cubicBezTo>
                        <a:pt x="8" y="5"/>
                        <a:pt x="7" y="5"/>
                        <a:pt x="8" y="4"/>
                      </a:cubicBezTo>
                      <a:close/>
                      <a:moveTo>
                        <a:pt x="8" y="6"/>
                      </a:moveTo>
                      <a:cubicBezTo>
                        <a:pt x="8" y="6"/>
                        <a:pt x="8" y="6"/>
                        <a:pt x="8" y="6"/>
                      </a:cubicBezTo>
                      <a:cubicBezTo>
                        <a:pt x="8" y="6"/>
                        <a:pt x="8" y="6"/>
                        <a:pt x="8" y="5"/>
                      </a:cubicBezTo>
                      <a:cubicBezTo>
                        <a:pt x="8" y="5"/>
                        <a:pt x="8" y="6"/>
                        <a:pt x="8" y="5"/>
                      </a:cubicBezTo>
                      <a:cubicBezTo>
                        <a:pt x="8" y="5"/>
                        <a:pt x="8" y="5"/>
                        <a:pt x="9" y="4"/>
                      </a:cubicBezTo>
                      <a:cubicBezTo>
                        <a:pt x="9" y="5"/>
                        <a:pt x="9" y="5"/>
                        <a:pt x="9" y="6"/>
                      </a:cubicBezTo>
                      <a:cubicBezTo>
                        <a:pt x="9" y="6"/>
                        <a:pt x="8" y="6"/>
                        <a:pt x="9" y="6"/>
                      </a:cubicBezTo>
                      <a:cubicBezTo>
                        <a:pt x="9" y="6"/>
                        <a:pt x="9" y="6"/>
                        <a:pt x="10" y="6"/>
                      </a:cubicBezTo>
                      <a:cubicBezTo>
                        <a:pt x="10" y="5"/>
                        <a:pt x="10" y="5"/>
                        <a:pt x="10" y="5"/>
                      </a:cubicBezTo>
                      <a:cubicBezTo>
                        <a:pt x="10" y="5"/>
                        <a:pt x="10" y="5"/>
                        <a:pt x="11" y="5"/>
                      </a:cubicBezTo>
                      <a:cubicBezTo>
                        <a:pt x="11" y="6"/>
                        <a:pt x="11" y="7"/>
                        <a:pt x="11" y="7"/>
                      </a:cubicBezTo>
                      <a:cubicBezTo>
                        <a:pt x="10" y="7"/>
                        <a:pt x="9" y="7"/>
                        <a:pt x="9" y="7"/>
                      </a:cubicBezTo>
                      <a:cubicBezTo>
                        <a:pt x="9" y="7"/>
                        <a:pt x="9" y="7"/>
                        <a:pt x="9" y="7"/>
                      </a:cubicBezTo>
                      <a:cubicBezTo>
                        <a:pt x="9" y="8"/>
                        <a:pt x="9" y="7"/>
                        <a:pt x="10" y="7"/>
                      </a:cubicBezTo>
                      <a:cubicBezTo>
                        <a:pt x="10" y="8"/>
                        <a:pt x="10" y="8"/>
                        <a:pt x="11" y="9"/>
                      </a:cubicBezTo>
                      <a:cubicBezTo>
                        <a:pt x="11" y="10"/>
                        <a:pt x="10" y="10"/>
                        <a:pt x="10" y="11"/>
                      </a:cubicBezTo>
                      <a:cubicBezTo>
                        <a:pt x="10" y="11"/>
                        <a:pt x="10" y="11"/>
                        <a:pt x="10" y="11"/>
                      </a:cubicBezTo>
                      <a:cubicBezTo>
                        <a:pt x="11" y="13"/>
                        <a:pt x="10" y="13"/>
                        <a:pt x="10" y="14"/>
                      </a:cubicBezTo>
                      <a:cubicBezTo>
                        <a:pt x="10" y="14"/>
                        <a:pt x="10" y="14"/>
                        <a:pt x="10" y="13"/>
                      </a:cubicBezTo>
                      <a:cubicBezTo>
                        <a:pt x="10" y="13"/>
                        <a:pt x="10" y="13"/>
                        <a:pt x="10" y="12"/>
                      </a:cubicBezTo>
                      <a:cubicBezTo>
                        <a:pt x="10" y="12"/>
                        <a:pt x="9" y="12"/>
                        <a:pt x="9" y="12"/>
                      </a:cubicBezTo>
                      <a:cubicBezTo>
                        <a:pt x="10" y="12"/>
                        <a:pt x="10" y="11"/>
                        <a:pt x="10" y="10"/>
                      </a:cubicBezTo>
                      <a:cubicBezTo>
                        <a:pt x="9" y="10"/>
                        <a:pt x="9" y="11"/>
                        <a:pt x="9" y="11"/>
                      </a:cubicBezTo>
                      <a:cubicBezTo>
                        <a:pt x="8" y="11"/>
                        <a:pt x="8" y="11"/>
                        <a:pt x="8" y="11"/>
                      </a:cubicBezTo>
                      <a:cubicBezTo>
                        <a:pt x="7" y="10"/>
                        <a:pt x="8" y="10"/>
                        <a:pt x="8" y="9"/>
                      </a:cubicBezTo>
                      <a:cubicBezTo>
                        <a:pt x="8" y="9"/>
                        <a:pt x="8" y="9"/>
                        <a:pt x="8" y="9"/>
                      </a:cubicBezTo>
                      <a:cubicBezTo>
                        <a:pt x="8" y="8"/>
                        <a:pt x="7" y="8"/>
                        <a:pt x="7" y="8"/>
                      </a:cubicBezTo>
                      <a:cubicBezTo>
                        <a:pt x="7" y="7"/>
                        <a:pt x="7" y="7"/>
                        <a:pt x="7" y="7"/>
                      </a:cubicBezTo>
                      <a:cubicBezTo>
                        <a:pt x="8" y="7"/>
                        <a:pt x="7" y="6"/>
                        <a:pt x="8" y="6"/>
                      </a:cubicBezTo>
                      <a:close/>
                      <a:moveTo>
                        <a:pt x="8" y="35"/>
                      </a:moveTo>
                      <a:cubicBezTo>
                        <a:pt x="9" y="35"/>
                        <a:pt x="8" y="35"/>
                        <a:pt x="8" y="34"/>
                      </a:cubicBezTo>
                      <a:cubicBezTo>
                        <a:pt x="8" y="34"/>
                        <a:pt x="8" y="34"/>
                        <a:pt x="8" y="35"/>
                      </a:cubicBezTo>
                      <a:close/>
                      <a:moveTo>
                        <a:pt x="8" y="32"/>
                      </a:moveTo>
                      <a:cubicBezTo>
                        <a:pt x="8" y="32"/>
                        <a:pt x="8" y="32"/>
                        <a:pt x="8" y="32"/>
                      </a:cubicBezTo>
                      <a:cubicBezTo>
                        <a:pt x="8" y="33"/>
                        <a:pt x="8" y="32"/>
                        <a:pt x="8" y="32"/>
                      </a:cubicBezTo>
                      <a:close/>
                      <a:moveTo>
                        <a:pt x="7" y="14"/>
                      </a:moveTo>
                      <a:cubicBezTo>
                        <a:pt x="7" y="14"/>
                        <a:pt x="7" y="13"/>
                        <a:pt x="7" y="13"/>
                      </a:cubicBezTo>
                      <a:cubicBezTo>
                        <a:pt x="7" y="13"/>
                        <a:pt x="7" y="13"/>
                        <a:pt x="7" y="13"/>
                      </a:cubicBezTo>
                      <a:cubicBezTo>
                        <a:pt x="8" y="13"/>
                        <a:pt x="8" y="13"/>
                        <a:pt x="8" y="13"/>
                      </a:cubicBezTo>
                      <a:cubicBezTo>
                        <a:pt x="8" y="13"/>
                        <a:pt x="8" y="13"/>
                        <a:pt x="8" y="14"/>
                      </a:cubicBezTo>
                      <a:cubicBezTo>
                        <a:pt x="9" y="14"/>
                        <a:pt x="9" y="14"/>
                        <a:pt x="9" y="14"/>
                      </a:cubicBezTo>
                      <a:cubicBezTo>
                        <a:pt x="9" y="14"/>
                        <a:pt x="10" y="15"/>
                        <a:pt x="9" y="15"/>
                      </a:cubicBezTo>
                      <a:cubicBezTo>
                        <a:pt x="9" y="15"/>
                        <a:pt x="8" y="14"/>
                        <a:pt x="7" y="14"/>
                      </a:cubicBezTo>
                      <a:close/>
                      <a:moveTo>
                        <a:pt x="7" y="11"/>
                      </a:moveTo>
                      <a:cubicBezTo>
                        <a:pt x="6" y="10"/>
                        <a:pt x="7" y="10"/>
                        <a:pt x="7" y="10"/>
                      </a:cubicBezTo>
                      <a:cubicBezTo>
                        <a:pt x="7" y="11"/>
                        <a:pt x="7" y="11"/>
                        <a:pt x="7" y="11"/>
                      </a:cubicBezTo>
                      <a:close/>
                      <a:moveTo>
                        <a:pt x="8" y="12"/>
                      </a:moveTo>
                      <a:cubicBezTo>
                        <a:pt x="9" y="12"/>
                        <a:pt x="9" y="13"/>
                        <a:pt x="9" y="13"/>
                      </a:cubicBezTo>
                      <a:cubicBezTo>
                        <a:pt x="9" y="13"/>
                        <a:pt x="9" y="13"/>
                        <a:pt x="9" y="13"/>
                      </a:cubicBezTo>
                      <a:cubicBezTo>
                        <a:pt x="8" y="13"/>
                        <a:pt x="8" y="12"/>
                        <a:pt x="8" y="12"/>
                      </a:cubicBezTo>
                      <a:close/>
                      <a:moveTo>
                        <a:pt x="9" y="15"/>
                      </a:moveTo>
                      <a:cubicBezTo>
                        <a:pt x="9" y="15"/>
                        <a:pt x="9" y="16"/>
                        <a:pt x="10" y="16"/>
                      </a:cubicBezTo>
                      <a:cubicBezTo>
                        <a:pt x="10" y="16"/>
                        <a:pt x="10" y="16"/>
                        <a:pt x="10" y="16"/>
                      </a:cubicBezTo>
                      <a:cubicBezTo>
                        <a:pt x="9" y="16"/>
                        <a:pt x="9" y="16"/>
                        <a:pt x="9" y="15"/>
                      </a:cubicBezTo>
                      <a:close/>
                      <a:moveTo>
                        <a:pt x="9" y="34"/>
                      </a:moveTo>
                      <a:cubicBezTo>
                        <a:pt x="9" y="34"/>
                        <a:pt x="9" y="34"/>
                        <a:pt x="9" y="34"/>
                      </a:cubicBezTo>
                      <a:cubicBezTo>
                        <a:pt x="9" y="34"/>
                        <a:pt x="9" y="34"/>
                        <a:pt x="9" y="34"/>
                      </a:cubicBezTo>
                      <a:cubicBezTo>
                        <a:pt x="9" y="34"/>
                        <a:pt x="9" y="34"/>
                        <a:pt x="9" y="34"/>
                      </a:cubicBezTo>
                      <a:close/>
                      <a:moveTo>
                        <a:pt x="10" y="15"/>
                      </a:moveTo>
                      <a:cubicBezTo>
                        <a:pt x="10" y="16"/>
                        <a:pt x="10" y="16"/>
                        <a:pt x="10" y="15"/>
                      </a:cubicBezTo>
                      <a:cubicBezTo>
                        <a:pt x="10" y="15"/>
                        <a:pt x="10" y="15"/>
                        <a:pt x="10" y="15"/>
                      </a:cubicBezTo>
                      <a:close/>
                      <a:moveTo>
                        <a:pt x="10" y="38"/>
                      </a:moveTo>
                      <a:cubicBezTo>
                        <a:pt x="10" y="39"/>
                        <a:pt x="9" y="38"/>
                        <a:pt x="9" y="39"/>
                      </a:cubicBezTo>
                      <a:cubicBezTo>
                        <a:pt x="9" y="39"/>
                        <a:pt x="9" y="38"/>
                        <a:pt x="9" y="38"/>
                      </a:cubicBezTo>
                      <a:cubicBezTo>
                        <a:pt x="9" y="38"/>
                        <a:pt x="10" y="38"/>
                        <a:pt x="10" y="38"/>
                      </a:cubicBezTo>
                      <a:close/>
                      <a:moveTo>
                        <a:pt x="7" y="9"/>
                      </a:moveTo>
                      <a:cubicBezTo>
                        <a:pt x="7" y="9"/>
                        <a:pt x="7" y="10"/>
                        <a:pt x="7" y="10"/>
                      </a:cubicBezTo>
                      <a:cubicBezTo>
                        <a:pt x="7" y="10"/>
                        <a:pt x="7" y="10"/>
                        <a:pt x="7" y="10"/>
                      </a:cubicBezTo>
                      <a:cubicBezTo>
                        <a:pt x="7" y="10"/>
                        <a:pt x="6" y="10"/>
                        <a:pt x="7" y="10"/>
                      </a:cubicBezTo>
                      <a:cubicBezTo>
                        <a:pt x="6" y="9"/>
                        <a:pt x="7" y="9"/>
                        <a:pt x="7" y="9"/>
                      </a:cubicBezTo>
                      <a:close/>
                      <a:moveTo>
                        <a:pt x="7" y="12"/>
                      </a:moveTo>
                      <a:cubicBezTo>
                        <a:pt x="7" y="12"/>
                        <a:pt x="6" y="12"/>
                        <a:pt x="6" y="11"/>
                      </a:cubicBezTo>
                      <a:cubicBezTo>
                        <a:pt x="6" y="10"/>
                        <a:pt x="7" y="11"/>
                        <a:pt x="7" y="12"/>
                      </a:cubicBezTo>
                      <a:close/>
                      <a:moveTo>
                        <a:pt x="6" y="12"/>
                      </a:moveTo>
                      <a:cubicBezTo>
                        <a:pt x="6" y="13"/>
                        <a:pt x="5" y="13"/>
                        <a:pt x="4" y="13"/>
                      </a:cubicBezTo>
                      <a:cubicBezTo>
                        <a:pt x="5" y="12"/>
                        <a:pt x="5" y="12"/>
                        <a:pt x="6" y="12"/>
                      </a:cubicBezTo>
                      <a:close/>
                      <a:moveTo>
                        <a:pt x="5" y="14"/>
                      </a:moveTo>
                      <a:cubicBezTo>
                        <a:pt x="5" y="14"/>
                        <a:pt x="5" y="14"/>
                        <a:pt x="5" y="14"/>
                      </a:cubicBezTo>
                      <a:cubicBezTo>
                        <a:pt x="5" y="14"/>
                        <a:pt x="4" y="14"/>
                        <a:pt x="4" y="13"/>
                      </a:cubicBezTo>
                      <a:cubicBezTo>
                        <a:pt x="5" y="13"/>
                        <a:pt x="5" y="13"/>
                        <a:pt x="5" y="14"/>
                      </a:cubicBezTo>
                      <a:close/>
                      <a:moveTo>
                        <a:pt x="4" y="23"/>
                      </a:moveTo>
                      <a:cubicBezTo>
                        <a:pt x="5" y="23"/>
                        <a:pt x="5" y="23"/>
                        <a:pt x="4" y="23"/>
                      </a:cubicBezTo>
                      <a:cubicBezTo>
                        <a:pt x="4" y="23"/>
                        <a:pt x="4" y="23"/>
                        <a:pt x="4" y="23"/>
                      </a:cubicBezTo>
                      <a:close/>
                      <a:moveTo>
                        <a:pt x="5" y="24"/>
                      </a:moveTo>
                      <a:cubicBezTo>
                        <a:pt x="4" y="24"/>
                        <a:pt x="4" y="24"/>
                        <a:pt x="4" y="24"/>
                      </a:cubicBezTo>
                      <a:cubicBezTo>
                        <a:pt x="4" y="24"/>
                        <a:pt x="5" y="24"/>
                        <a:pt x="5" y="24"/>
                      </a:cubicBezTo>
                      <a:close/>
                      <a:moveTo>
                        <a:pt x="3" y="33"/>
                      </a:moveTo>
                      <a:cubicBezTo>
                        <a:pt x="3" y="33"/>
                        <a:pt x="3" y="33"/>
                        <a:pt x="3" y="33"/>
                      </a:cubicBezTo>
                      <a:cubicBezTo>
                        <a:pt x="3" y="33"/>
                        <a:pt x="3" y="33"/>
                        <a:pt x="3" y="33"/>
                      </a:cubicBezTo>
                      <a:cubicBezTo>
                        <a:pt x="3" y="32"/>
                        <a:pt x="2" y="32"/>
                        <a:pt x="2" y="32"/>
                      </a:cubicBezTo>
                      <a:cubicBezTo>
                        <a:pt x="3" y="31"/>
                        <a:pt x="2" y="30"/>
                        <a:pt x="2" y="30"/>
                      </a:cubicBezTo>
                      <a:cubicBezTo>
                        <a:pt x="3" y="30"/>
                        <a:pt x="3" y="30"/>
                        <a:pt x="3" y="31"/>
                      </a:cubicBezTo>
                      <a:cubicBezTo>
                        <a:pt x="3" y="31"/>
                        <a:pt x="3" y="31"/>
                        <a:pt x="3" y="31"/>
                      </a:cubicBezTo>
                      <a:cubicBezTo>
                        <a:pt x="3" y="31"/>
                        <a:pt x="3" y="32"/>
                        <a:pt x="3" y="32"/>
                      </a:cubicBezTo>
                      <a:cubicBezTo>
                        <a:pt x="3" y="32"/>
                        <a:pt x="3" y="31"/>
                        <a:pt x="4" y="32"/>
                      </a:cubicBezTo>
                      <a:cubicBezTo>
                        <a:pt x="4" y="32"/>
                        <a:pt x="3" y="33"/>
                        <a:pt x="3" y="33"/>
                      </a:cubicBezTo>
                      <a:close/>
                      <a:moveTo>
                        <a:pt x="3" y="29"/>
                      </a:moveTo>
                      <a:cubicBezTo>
                        <a:pt x="3" y="29"/>
                        <a:pt x="3" y="29"/>
                        <a:pt x="3" y="29"/>
                      </a:cubicBezTo>
                      <a:cubicBezTo>
                        <a:pt x="3" y="29"/>
                        <a:pt x="3" y="30"/>
                        <a:pt x="3" y="30"/>
                      </a:cubicBezTo>
                      <a:cubicBezTo>
                        <a:pt x="3" y="30"/>
                        <a:pt x="3" y="29"/>
                        <a:pt x="3" y="29"/>
                      </a:cubicBezTo>
                      <a:close/>
                      <a:moveTo>
                        <a:pt x="4" y="33"/>
                      </a:moveTo>
                      <a:cubicBezTo>
                        <a:pt x="4" y="33"/>
                        <a:pt x="4" y="33"/>
                        <a:pt x="4" y="34"/>
                      </a:cubicBezTo>
                      <a:cubicBezTo>
                        <a:pt x="4" y="33"/>
                        <a:pt x="4" y="33"/>
                        <a:pt x="4" y="33"/>
                      </a:cubicBezTo>
                      <a:cubicBezTo>
                        <a:pt x="4" y="33"/>
                        <a:pt x="4" y="33"/>
                        <a:pt x="4" y="33"/>
                      </a:cubicBezTo>
                      <a:close/>
                      <a:moveTo>
                        <a:pt x="4" y="31"/>
                      </a:moveTo>
                      <a:cubicBezTo>
                        <a:pt x="4" y="31"/>
                        <a:pt x="4" y="31"/>
                        <a:pt x="4" y="31"/>
                      </a:cubicBezTo>
                      <a:cubicBezTo>
                        <a:pt x="4" y="31"/>
                        <a:pt x="4" y="31"/>
                        <a:pt x="4" y="31"/>
                      </a:cubicBezTo>
                      <a:close/>
                      <a:moveTo>
                        <a:pt x="5" y="32"/>
                      </a:moveTo>
                      <a:cubicBezTo>
                        <a:pt x="5" y="32"/>
                        <a:pt x="4" y="32"/>
                        <a:pt x="4" y="32"/>
                      </a:cubicBezTo>
                      <a:cubicBezTo>
                        <a:pt x="4" y="32"/>
                        <a:pt x="4" y="32"/>
                        <a:pt x="5" y="32"/>
                      </a:cubicBezTo>
                      <a:close/>
                      <a:moveTo>
                        <a:pt x="4" y="20"/>
                      </a:moveTo>
                      <a:cubicBezTo>
                        <a:pt x="4" y="20"/>
                        <a:pt x="4" y="19"/>
                        <a:pt x="4" y="19"/>
                      </a:cubicBezTo>
                      <a:cubicBezTo>
                        <a:pt x="4" y="20"/>
                        <a:pt x="4" y="21"/>
                        <a:pt x="4" y="20"/>
                      </a:cubicBezTo>
                      <a:close/>
                      <a:moveTo>
                        <a:pt x="4" y="25"/>
                      </a:moveTo>
                      <a:cubicBezTo>
                        <a:pt x="4" y="25"/>
                        <a:pt x="4" y="25"/>
                        <a:pt x="4" y="25"/>
                      </a:cubicBezTo>
                      <a:cubicBezTo>
                        <a:pt x="4" y="25"/>
                        <a:pt x="4" y="25"/>
                        <a:pt x="4" y="24"/>
                      </a:cubicBezTo>
                      <a:cubicBezTo>
                        <a:pt x="4" y="24"/>
                        <a:pt x="4" y="25"/>
                        <a:pt x="4" y="25"/>
                      </a:cubicBezTo>
                      <a:close/>
                      <a:moveTo>
                        <a:pt x="4" y="23"/>
                      </a:moveTo>
                      <a:cubicBezTo>
                        <a:pt x="3" y="23"/>
                        <a:pt x="3" y="22"/>
                        <a:pt x="3" y="22"/>
                      </a:cubicBezTo>
                      <a:cubicBezTo>
                        <a:pt x="3" y="22"/>
                        <a:pt x="4" y="23"/>
                        <a:pt x="4" y="23"/>
                      </a:cubicBezTo>
                      <a:close/>
                      <a:moveTo>
                        <a:pt x="2" y="27"/>
                      </a:moveTo>
                      <a:cubicBezTo>
                        <a:pt x="2" y="27"/>
                        <a:pt x="2" y="26"/>
                        <a:pt x="2" y="26"/>
                      </a:cubicBezTo>
                      <a:cubicBezTo>
                        <a:pt x="2" y="25"/>
                        <a:pt x="2" y="26"/>
                        <a:pt x="2" y="26"/>
                      </a:cubicBezTo>
                      <a:cubicBezTo>
                        <a:pt x="2" y="25"/>
                        <a:pt x="2" y="25"/>
                        <a:pt x="2" y="25"/>
                      </a:cubicBezTo>
                      <a:cubicBezTo>
                        <a:pt x="3" y="25"/>
                        <a:pt x="3" y="25"/>
                        <a:pt x="3" y="25"/>
                      </a:cubicBezTo>
                      <a:cubicBezTo>
                        <a:pt x="3" y="26"/>
                        <a:pt x="3" y="26"/>
                        <a:pt x="2" y="27"/>
                      </a:cubicBezTo>
                      <a:close/>
                      <a:moveTo>
                        <a:pt x="3" y="21"/>
                      </a:moveTo>
                      <a:cubicBezTo>
                        <a:pt x="3" y="21"/>
                        <a:pt x="2" y="21"/>
                        <a:pt x="2" y="21"/>
                      </a:cubicBezTo>
                      <a:cubicBezTo>
                        <a:pt x="3" y="21"/>
                        <a:pt x="3" y="21"/>
                        <a:pt x="3" y="21"/>
                      </a:cubicBezTo>
                      <a:cubicBezTo>
                        <a:pt x="3" y="21"/>
                        <a:pt x="3" y="21"/>
                        <a:pt x="3" y="21"/>
                      </a:cubicBezTo>
                      <a:close/>
                      <a:moveTo>
                        <a:pt x="3" y="18"/>
                      </a:moveTo>
                      <a:cubicBezTo>
                        <a:pt x="2" y="18"/>
                        <a:pt x="2" y="17"/>
                        <a:pt x="3" y="17"/>
                      </a:cubicBezTo>
                      <a:cubicBezTo>
                        <a:pt x="3" y="18"/>
                        <a:pt x="3" y="18"/>
                        <a:pt x="3" y="18"/>
                      </a:cubicBezTo>
                      <a:cubicBezTo>
                        <a:pt x="3" y="18"/>
                        <a:pt x="3" y="18"/>
                        <a:pt x="3" y="18"/>
                      </a:cubicBezTo>
                      <a:close/>
                      <a:moveTo>
                        <a:pt x="3" y="14"/>
                      </a:moveTo>
                      <a:cubicBezTo>
                        <a:pt x="3" y="15"/>
                        <a:pt x="3" y="15"/>
                        <a:pt x="3" y="15"/>
                      </a:cubicBezTo>
                      <a:cubicBezTo>
                        <a:pt x="2" y="15"/>
                        <a:pt x="2" y="14"/>
                        <a:pt x="3" y="14"/>
                      </a:cubicBezTo>
                      <a:close/>
                      <a:moveTo>
                        <a:pt x="3" y="16"/>
                      </a:moveTo>
                      <a:cubicBezTo>
                        <a:pt x="3" y="17"/>
                        <a:pt x="2" y="16"/>
                        <a:pt x="2" y="16"/>
                      </a:cubicBezTo>
                      <a:cubicBezTo>
                        <a:pt x="2" y="16"/>
                        <a:pt x="3" y="16"/>
                        <a:pt x="3" y="16"/>
                      </a:cubicBezTo>
                      <a:close/>
                      <a:moveTo>
                        <a:pt x="2" y="13"/>
                      </a:moveTo>
                      <a:cubicBezTo>
                        <a:pt x="2" y="13"/>
                        <a:pt x="2" y="14"/>
                        <a:pt x="2" y="14"/>
                      </a:cubicBezTo>
                      <a:cubicBezTo>
                        <a:pt x="2" y="14"/>
                        <a:pt x="2" y="13"/>
                        <a:pt x="2" y="13"/>
                      </a:cubicBezTo>
                      <a:close/>
                      <a:moveTo>
                        <a:pt x="1" y="12"/>
                      </a:moveTo>
                      <a:cubicBezTo>
                        <a:pt x="1" y="13"/>
                        <a:pt x="2" y="14"/>
                        <a:pt x="1" y="14"/>
                      </a:cubicBezTo>
                      <a:cubicBezTo>
                        <a:pt x="1" y="13"/>
                        <a:pt x="1" y="13"/>
                        <a:pt x="1" y="13"/>
                      </a:cubicBezTo>
                      <a:cubicBezTo>
                        <a:pt x="1" y="13"/>
                        <a:pt x="1" y="12"/>
                        <a:pt x="1" y="12"/>
                      </a:cubicBezTo>
                      <a:close/>
                      <a:moveTo>
                        <a:pt x="1" y="14"/>
                      </a:moveTo>
                      <a:cubicBezTo>
                        <a:pt x="1" y="14"/>
                        <a:pt x="2" y="15"/>
                        <a:pt x="2" y="14"/>
                      </a:cubicBezTo>
                      <a:cubicBezTo>
                        <a:pt x="2" y="15"/>
                        <a:pt x="1" y="14"/>
                        <a:pt x="1" y="14"/>
                      </a:cubicBezTo>
                      <a:cubicBezTo>
                        <a:pt x="1" y="14"/>
                        <a:pt x="1" y="14"/>
                        <a:pt x="1" y="14"/>
                      </a:cubicBezTo>
                      <a:close/>
                      <a:moveTo>
                        <a:pt x="1" y="18"/>
                      </a:moveTo>
                      <a:cubicBezTo>
                        <a:pt x="1" y="18"/>
                        <a:pt x="1" y="18"/>
                        <a:pt x="1" y="19"/>
                      </a:cubicBezTo>
                      <a:cubicBezTo>
                        <a:pt x="1" y="19"/>
                        <a:pt x="1" y="18"/>
                        <a:pt x="1" y="18"/>
                      </a:cubicBezTo>
                      <a:close/>
                      <a:moveTo>
                        <a:pt x="1" y="19"/>
                      </a:moveTo>
                      <a:cubicBezTo>
                        <a:pt x="1" y="19"/>
                        <a:pt x="2" y="19"/>
                        <a:pt x="2" y="20"/>
                      </a:cubicBezTo>
                      <a:cubicBezTo>
                        <a:pt x="2" y="20"/>
                        <a:pt x="1" y="20"/>
                        <a:pt x="1" y="20"/>
                      </a:cubicBezTo>
                      <a:cubicBezTo>
                        <a:pt x="1" y="19"/>
                        <a:pt x="1" y="19"/>
                        <a:pt x="1" y="19"/>
                      </a:cubicBezTo>
                      <a:close/>
                      <a:moveTo>
                        <a:pt x="1" y="29"/>
                      </a:moveTo>
                      <a:cubicBezTo>
                        <a:pt x="1" y="29"/>
                        <a:pt x="1" y="28"/>
                        <a:pt x="2" y="29"/>
                      </a:cubicBezTo>
                      <a:cubicBezTo>
                        <a:pt x="2" y="29"/>
                        <a:pt x="2" y="29"/>
                        <a:pt x="2" y="30"/>
                      </a:cubicBezTo>
                      <a:cubicBezTo>
                        <a:pt x="2" y="29"/>
                        <a:pt x="2" y="30"/>
                        <a:pt x="1" y="29"/>
                      </a:cubicBezTo>
                      <a:close/>
                      <a:moveTo>
                        <a:pt x="4" y="36"/>
                      </a:moveTo>
                      <a:cubicBezTo>
                        <a:pt x="3" y="36"/>
                        <a:pt x="3" y="36"/>
                        <a:pt x="2" y="35"/>
                      </a:cubicBezTo>
                      <a:cubicBezTo>
                        <a:pt x="2" y="35"/>
                        <a:pt x="3" y="35"/>
                        <a:pt x="2" y="35"/>
                      </a:cubicBezTo>
                      <a:cubicBezTo>
                        <a:pt x="2" y="35"/>
                        <a:pt x="2" y="35"/>
                        <a:pt x="2" y="35"/>
                      </a:cubicBezTo>
                      <a:cubicBezTo>
                        <a:pt x="2" y="34"/>
                        <a:pt x="2" y="34"/>
                        <a:pt x="2" y="35"/>
                      </a:cubicBezTo>
                      <a:cubicBezTo>
                        <a:pt x="2" y="34"/>
                        <a:pt x="2" y="33"/>
                        <a:pt x="2" y="32"/>
                      </a:cubicBezTo>
                      <a:cubicBezTo>
                        <a:pt x="3" y="32"/>
                        <a:pt x="2" y="33"/>
                        <a:pt x="2" y="33"/>
                      </a:cubicBezTo>
                      <a:cubicBezTo>
                        <a:pt x="3" y="34"/>
                        <a:pt x="3" y="34"/>
                        <a:pt x="4" y="35"/>
                      </a:cubicBezTo>
                      <a:cubicBezTo>
                        <a:pt x="3" y="35"/>
                        <a:pt x="3" y="35"/>
                        <a:pt x="4" y="36"/>
                      </a:cubicBezTo>
                      <a:close/>
                      <a:moveTo>
                        <a:pt x="4" y="37"/>
                      </a:moveTo>
                      <a:cubicBezTo>
                        <a:pt x="4" y="36"/>
                        <a:pt x="4" y="35"/>
                        <a:pt x="4" y="34"/>
                      </a:cubicBezTo>
                      <a:cubicBezTo>
                        <a:pt x="4" y="34"/>
                        <a:pt x="4" y="34"/>
                        <a:pt x="4" y="34"/>
                      </a:cubicBezTo>
                      <a:cubicBezTo>
                        <a:pt x="4" y="33"/>
                        <a:pt x="4" y="33"/>
                        <a:pt x="5" y="33"/>
                      </a:cubicBezTo>
                      <a:cubicBezTo>
                        <a:pt x="5" y="34"/>
                        <a:pt x="5" y="34"/>
                        <a:pt x="5" y="34"/>
                      </a:cubicBezTo>
                      <a:cubicBezTo>
                        <a:pt x="5" y="35"/>
                        <a:pt x="5" y="35"/>
                        <a:pt x="5" y="35"/>
                      </a:cubicBezTo>
                      <a:cubicBezTo>
                        <a:pt x="5" y="35"/>
                        <a:pt x="5" y="35"/>
                        <a:pt x="5" y="36"/>
                      </a:cubicBezTo>
                      <a:cubicBezTo>
                        <a:pt x="5" y="36"/>
                        <a:pt x="5" y="36"/>
                        <a:pt x="5" y="36"/>
                      </a:cubicBezTo>
                      <a:cubicBezTo>
                        <a:pt x="5" y="37"/>
                        <a:pt x="5" y="37"/>
                        <a:pt x="4" y="37"/>
                      </a:cubicBezTo>
                      <a:close/>
                      <a:moveTo>
                        <a:pt x="5" y="19"/>
                      </a:moveTo>
                      <a:cubicBezTo>
                        <a:pt x="5" y="19"/>
                        <a:pt x="5" y="19"/>
                        <a:pt x="5" y="19"/>
                      </a:cubicBezTo>
                      <a:cubicBezTo>
                        <a:pt x="5" y="19"/>
                        <a:pt x="5" y="19"/>
                        <a:pt x="5" y="18"/>
                      </a:cubicBezTo>
                      <a:cubicBezTo>
                        <a:pt x="5" y="18"/>
                        <a:pt x="4" y="18"/>
                        <a:pt x="4" y="18"/>
                      </a:cubicBezTo>
                      <a:cubicBezTo>
                        <a:pt x="4" y="17"/>
                        <a:pt x="4" y="16"/>
                        <a:pt x="4" y="15"/>
                      </a:cubicBezTo>
                      <a:cubicBezTo>
                        <a:pt x="5" y="16"/>
                        <a:pt x="5" y="15"/>
                        <a:pt x="6" y="15"/>
                      </a:cubicBezTo>
                      <a:cubicBezTo>
                        <a:pt x="6" y="16"/>
                        <a:pt x="5" y="16"/>
                        <a:pt x="6" y="17"/>
                      </a:cubicBezTo>
                      <a:cubicBezTo>
                        <a:pt x="5" y="17"/>
                        <a:pt x="5" y="17"/>
                        <a:pt x="5" y="17"/>
                      </a:cubicBezTo>
                      <a:cubicBezTo>
                        <a:pt x="5" y="17"/>
                        <a:pt x="5" y="17"/>
                        <a:pt x="4" y="17"/>
                      </a:cubicBezTo>
                      <a:cubicBezTo>
                        <a:pt x="5" y="18"/>
                        <a:pt x="5" y="18"/>
                        <a:pt x="5" y="18"/>
                      </a:cubicBezTo>
                      <a:cubicBezTo>
                        <a:pt x="5" y="18"/>
                        <a:pt x="5" y="18"/>
                        <a:pt x="6" y="18"/>
                      </a:cubicBezTo>
                      <a:cubicBezTo>
                        <a:pt x="6" y="19"/>
                        <a:pt x="5" y="19"/>
                        <a:pt x="5" y="19"/>
                      </a:cubicBezTo>
                      <a:close/>
                      <a:moveTo>
                        <a:pt x="5" y="26"/>
                      </a:moveTo>
                      <a:cubicBezTo>
                        <a:pt x="6" y="26"/>
                        <a:pt x="6" y="26"/>
                        <a:pt x="6" y="27"/>
                      </a:cubicBezTo>
                      <a:cubicBezTo>
                        <a:pt x="6" y="27"/>
                        <a:pt x="5" y="27"/>
                        <a:pt x="5" y="26"/>
                      </a:cubicBezTo>
                      <a:close/>
                      <a:moveTo>
                        <a:pt x="5" y="6"/>
                      </a:moveTo>
                      <a:cubicBezTo>
                        <a:pt x="6" y="6"/>
                        <a:pt x="6" y="6"/>
                        <a:pt x="6" y="7"/>
                      </a:cubicBezTo>
                      <a:cubicBezTo>
                        <a:pt x="5" y="6"/>
                        <a:pt x="6" y="6"/>
                        <a:pt x="5" y="6"/>
                      </a:cubicBezTo>
                      <a:close/>
                      <a:moveTo>
                        <a:pt x="6" y="36"/>
                      </a:moveTo>
                      <a:cubicBezTo>
                        <a:pt x="6" y="35"/>
                        <a:pt x="6" y="35"/>
                        <a:pt x="6" y="34"/>
                      </a:cubicBezTo>
                      <a:cubicBezTo>
                        <a:pt x="6" y="35"/>
                        <a:pt x="7" y="35"/>
                        <a:pt x="7" y="35"/>
                      </a:cubicBezTo>
                      <a:cubicBezTo>
                        <a:pt x="7" y="34"/>
                        <a:pt x="7" y="34"/>
                        <a:pt x="7" y="34"/>
                      </a:cubicBezTo>
                      <a:cubicBezTo>
                        <a:pt x="7" y="34"/>
                        <a:pt x="7" y="34"/>
                        <a:pt x="7" y="34"/>
                      </a:cubicBezTo>
                      <a:cubicBezTo>
                        <a:pt x="8" y="34"/>
                        <a:pt x="7" y="34"/>
                        <a:pt x="7" y="35"/>
                      </a:cubicBezTo>
                      <a:cubicBezTo>
                        <a:pt x="8" y="35"/>
                        <a:pt x="8" y="35"/>
                        <a:pt x="9" y="35"/>
                      </a:cubicBezTo>
                      <a:cubicBezTo>
                        <a:pt x="9" y="36"/>
                        <a:pt x="9" y="36"/>
                        <a:pt x="9" y="36"/>
                      </a:cubicBezTo>
                      <a:cubicBezTo>
                        <a:pt x="8" y="36"/>
                        <a:pt x="8" y="36"/>
                        <a:pt x="8" y="35"/>
                      </a:cubicBezTo>
                      <a:cubicBezTo>
                        <a:pt x="8" y="36"/>
                        <a:pt x="8" y="36"/>
                        <a:pt x="8" y="36"/>
                      </a:cubicBezTo>
                      <a:cubicBezTo>
                        <a:pt x="7" y="36"/>
                        <a:pt x="8" y="37"/>
                        <a:pt x="7" y="37"/>
                      </a:cubicBezTo>
                      <a:cubicBezTo>
                        <a:pt x="7" y="36"/>
                        <a:pt x="7" y="36"/>
                        <a:pt x="7" y="36"/>
                      </a:cubicBezTo>
                      <a:cubicBezTo>
                        <a:pt x="7" y="35"/>
                        <a:pt x="6" y="35"/>
                        <a:pt x="6" y="36"/>
                      </a:cubicBezTo>
                      <a:close/>
                      <a:moveTo>
                        <a:pt x="8" y="39"/>
                      </a:moveTo>
                      <a:cubicBezTo>
                        <a:pt x="8" y="39"/>
                        <a:pt x="8" y="39"/>
                        <a:pt x="8" y="38"/>
                      </a:cubicBezTo>
                      <a:cubicBezTo>
                        <a:pt x="8" y="38"/>
                        <a:pt x="8" y="39"/>
                        <a:pt x="7" y="39"/>
                      </a:cubicBezTo>
                      <a:cubicBezTo>
                        <a:pt x="7" y="38"/>
                        <a:pt x="7" y="37"/>
                        <a:pt x="8" y="38"/>
                      </a:cubicBezTo>
                      <a:cubicBezTo>
                        <a:pt x="8" y="37"/>
                        <a:pt x="8" y="37"/>
                        <a:pt x="9" y="37"/>
                      </a:cubicBezTo>
                      <a:cubicBezTo>
                        <a:pt x="8" y="38"/>
                        <a:pt x="9" y="39"/>
                        <a:pt x="8" y="39"/>
                      </a:cubicBezTo>
                      <a:close/>
                      <a:moveTo>
                        <a:pt x="10" y="36"/>
                      </a:moveTo>
                      <a:cubicBezTo>
                        <a:pt x="9" y="36"/>
                        <a:pt x="9" y="36"/>
                        <a:pt x="9" y="36"/>
                      </a:cubicBezTo>
                      <a:cubicBezTo>
                        <a:pt x="9" y="35"/>
                        <a:pt x="10" y="36"/>
                        <a:pt x="10" y="36"/>
                      </a:cubicBezTo>
                      <a:close/>
                      <a:moveTo>
                        <a:pt x="9" y="40"/>
                      </a:moveTo>
                      <a:cubicBezTo>
                        <a:pt x="9" y="40"/>
                        <a:pt x="10" y="41"/>
                        <a:pt x="10" y="41"/>
                      </a:cubicBezTo>
                      <a:cubicBezTo>
                        <a:pt x="10" y="41"/>
                        <a:pt x="9" y="41"/>
                        <a:pt x="9" y="40"/>
                      </a:cubicBezTo>
                      <a:close/>
                      <a:moveTo>
                        <a:pt x="10" y="36"/>
                      </a:moveTo>
                      <a:cubicBezTo>
                        <a:pt x="10" y="36"/>
                        <a:pt x="11" y="37"/>
                        <a:pt x="11" y="37"/>
                      </a:cubicBezTo>
                      <a:cubicBezTo>
                        <a:pt x="11" y="37"/>
                        <a:pt x="11" y="37"/>
                        <a:pt x="10" y="37"/>
                      </a:cubicBezTo>
                      <a:cubicBezTo>
                        <a:pt x="10" y="37"/>
                        <a:pt x="10" y="37"/>
                        <a:pt x="10" y="36"/>
                      </a:cubicBezTo>
                      <a:close/>
                      <a:moveTo>
                        <a:pt x="11" y="41"/>
                      </a:moveTo>
                      <a:cubicBezTo>
                        <a:pt x="11" y="41"/>
                        <a:pt x="11" y="41"/>
                        <a:pt x="11" y="41"/>
                      </a:cubicBezTo>
                      <a:cubicBezTo>
                        <a:pt x="11" y="42"/>
                        <a:pt x="11" y="41"/>
                        <a:pt x="11" y="41"/>
                      </a:cubicBezTo>
                      <a:close/>
                      <a:moveTo>
                        <a:pt x="11" y="35"/>
                      </a:moveTo>
                      <a:cubicBezTo>
                        <a:pt x="11" y="35"/>
                        <a:pt x="12" y="35"/>
                        <a:pt x="12" y="35"/>
                      </a:cubicBezTo>
                      <a:cubicBezTo>
                        <a:pt x="11" y="35"/>
                        <a:pt x="11" y="35"/>
                        <a:pt x="11" y="35"/>
                      </a:cubicBezTo>
                      <a:close/>
                      <a:moveTo>
                        <a:pt x="11" y="39"/>
                      </a:moveTo>
                      <a:cubicBezTo>
                        <a:pt x="11" y="39"/>
                        <a:pt x="11" y="39"/>
                        <a:pt x="11" y="39"/>
                      </a:cubicBezTo>
                      <a:cubicBezTo>
                        <a:pt x="12" y="39"/>
                        <a:pt x="12" y="39"/>
                        <a:pt x="11" y="39"/>
                      </a:cubicBezTo>
                      <a:close/>
                      <a:moveTo>
                        <a:pt x="12" y="38"/>
                      </a:moveTo>
                      <a:cubicBezTo>
                        <a:pt x="11" y="38"/>
                        <a:pt x="11" y="37"/>
                        <a:pt x="12" y="37"/>
                      </a:cubicBezTo>
                      <a:cubicBezTo>
                        <a:pt x="12" y="37"/>
                        <a:pt x="12" y="38"/>
                        <a:pt x="12" y="38"/>
                      </a:cubicBezTo>
                      <a:close/>
                      <a:moveTo>
                        <a:pt x="12" y="42"/>
                      </a:moveTo>
                      <a:cubicBezTo>
                        <a:pt x="12" y="42"/>
                        <a:pt x="13" y="42"/>
                        <a:pt x="13" y="42"/>
                      </a:cubicBezTo>
                      <a:cubicBezTo>
                        <a:pt x="13" y="42"/>
                        <a:pt x="13" y="42"/>
                        <a:pt x="12" y="42"/>
                      </a:cubicBezTo>
                      <a:close/>
                      <a:moveTo>
                        <a:pt x="14" y="43"/>
                      </a:moveTo>
                      <a:cubicBezTo>
                        <a:pt x="14" y="43"/>
                        <a:pt x="14" y="42"/>
                        <a:pt x="13" y="42"/>
                      </a:cubicBezTo>
                      <a:cubicBezTo>
                        <a:pt x="13" y="42"/>
                        <a:pt x="14" y="42"/>
                        <a:pt x="14" y="42"/>
                      </a:cubicBezTo>
                      <a:cubicBezTo>
                        <a:pt x="14" y="43"/>
                        <a:pt x="14" y="43"/>
                        <a:pt x="14" y="43"/>
                      </a:cubicBezTo>
                      <a:close/>
                      <a:moveTo>
                        <a:pt x="19" y="43"/>
                      </a:moveTo>
                      <a:cubicBezTo>
                        <a:pt x="19" y="43"/>
                        <a:pt x="19" y="43"/>
                        <a:pt x="19" y="43"/>
                      </a:cubicBezTo>
                      <a:cubicBezTo>
                        <a:pt x="19" y="43"/>
                        <a:pt x="19" y="43"/>
                        <a:pt x="19" y="43"/>
                      </a:cubicBezTo>
                      <a:cubicBezTo>
                        <a:pt x="18" y="43"/>
                        <a:pt x="18" y="43"/>
                        <a:pt x="19" y="43"/>
                      </a:cubicBezTo>
                      <a:close/>
                      <a:moveTo>
                        <a:pt x="20" y="26"/>
                      </a:moveTo>
                      <a:cubicBezTo>
                        <a:pt x="20" y="26"/>
                        <a:pt x="20" y="26"/>
                        <a:pt x="20" y="25"/>
                      </a:cubicBezTo>
                      <a:cubicBezTo>
                        <a:pt x="20" y="26"/>
                        <a:pt x="20" y="26"/>
                        <a:pt x="20" y="26"/>
                      </a:cubicBezTo>
                      <a:cubicBezTo>
                        <a:pt x="20" y="26"/>
                        <a:pt x="20" y="26"/>
                        <a:pt x="20" y="26"/>
                      </a:cubicBezTo>
                      <a:close/>
                      <a:moveTo>
                        <a:pt x="20" y="42"/>
                      </a:moveTo>
                      <a:cubicBezTo>
                        <a:pt x="21" y="42"/>
                        <a:pt x="21" y="43"/>
                        <a:pt x="21" y="43"/>
                      </a:cubicBezTo>
                      <a:cubicBezTo>
                        <a:pt x="20" y="43"/>
                        <a:pt x="20" y="42"/>
                        <a:pt x="20" y="42"/>
                      </a:cubicBezTo>
                      <a:close/>
                      <a:moveTo>
                        <a:pt x="20" y="38"/>
                      </a:moveTo>
                      <a:cubicBezTo>
                        <a:pt x="21" y="38"/>
                        <a:pt x="21" y="39"/>
                        <a:pt x="21" y="39"/>
                      </a:cubicBezTo>
                      <a:cubicBezTo>
                        <a:pt x="21" y="39"/>
                        <a:pt x="21" y="39"/>
                        <a:pt x="21" y="39"/>
                      </a:cubicBezTo>
                      <a:cubicBezTo>
                        <a:pt x="20" y="39"/>
                        <a:pt x="20" y="39"/>
                        <a:pt x="20" y="38"/>
                      </a:cubicBezTo>
                      <a:close/>
                      <a:moveTo>
                        <a:pt x="20" y="44"/>
                      </a:moveTo>
                      <a:cubicBezTo>
                        <a:pt x="21" y="44"/>
                        <a:pt x="21" y="44"/>
                        <a:pt x="21" y="44"/>
                      </a:cubicBezTo>
                      <a:cubicBezTo>
                        <a:pt x="21" y="45"/>
                        <a:pt x="20" y="44"/>
                        <a:pt x="20" y="44"/>
                      </a:cubicBezTo>
                      <a:close/>
                      <a:moveTo>
                        <a:pt x="21" y="46"/>
                      </a:moveTo>
                      <a:cubicBezTo>
                        <a:pt x="21" y="46"/>
                        <a:pt x="21" y="46"/>
                        <a:pt x="21" y="46"/>
                      </a:cubicBezTo>
                      <a:cubicBezTo>
                        <a:pt x="21" y="46"/>
                        <a:pt x="21" y="46"/>
                        <a:pt x="21" y="46"/>
                      </a:cubicBezTo>
                      <a:close/>
                      <a:moveTo>
                        <a:pt x="22" y="40"/>
                      </a:moveTo>
                      <a:cubicBezTo>
                        <a:pt x="21" y="40"/>
                        <a:pt x="21" y="39"/>
                        <a:pt x="21" y="39"/>
                      </a:cubicBezTo>
                      <a:cubicBezTo>
                        <a:pt x="22" y="39"/>
                        <a:pt x="22" y="40"/>
                        <a:pt x="22" y="40"/>
                      </a:cubicBezTo>
                      <a:close/>
                      <a:moveTo>
                        <a:pt x="23" y="37"/>
                      </a:moveTo>
                      <a:cubicBezTo>
                        <a:pt x="23" y="36"/>
                        <a:pt x="24" y="36"/>
                        <a:pt x="24" y="37"/>
                      </a:cubicBezTo>
                      <a:cubicBezTo>
                        <a:pt x="24" y="37"/>
                        <a:pt x="24" y="37"/>
                        <a:pt x="23" y="37"/>
                      </a:cubicBezTo>
                      <a:close/>
                      <a:moveTo>
                        <a:pt x="24" y="35"/>
                      </a:moveTo>
                      <a:cubicBezTo>
                        <a:pt x="23" y="34"/>
                        <a:pt x="23" y="34"/>
                        <a:pt x="23" y="34"/>
                      </a:cubicBezTo>
                      <a:cubicBezTo>
                        <a:pt x="24" y="34"/>
                        <a:pt x="24" y="35"/>
                        <a:pt x="24" y="35"/>
                      </a:cubicBezTo>
                      <a:close/>
                      <a:moveTo>
                        <a:pt x="24" y="36"/>
                      </a:moveTo>
                      <a:cubicBezTo>
                        <a:pt x="24" y="36"/>
                        <a:pt x="24" y="36"/>
                        <a:pt x="24" y="36"/>
                      </a:cubicBezTo>
                      <a:cubicBezTo>
                        <a:pt x="24" y="36"/>
                        <a:pt x="23" y="36"/>
                        <a:pt x="23" y="35"/>
                      </a:cubicBezTo>
                      <a:cubicBezTo>
                        <a:pt x="24" y="35"/>
                        <a:pt x="24" y="35"/>
                        <a:pt x="24" y="36"/>
                      </a:cubicBezTo>
                      <a:close/>
                      <a:moveTo>
                        <a:pt x="25" y="38"/>
                      </a:moveTo>
                      <a:cubicBezTo>
                        <a:pt x="25" y="38"/>
                        <a:pt x="25" y="38"/>
                        <a:pt x="25" y="38"/>
                      </a:cubicBezTo>
                      <a:cubicBezTo>
                        <a:pt x="25" y="38"/>
                        <a:pt x="25" y="38"/>
                        <a:pt x="25" y="38"/>
                      </a:cubicBezTo>
                      <a:cubicBezTo>
                        <a:pt x="25" y="38"/>
                        <a:pt x="25" y="38"/>
                        <a:pt x="25" y="38"/>
                      </a:cubicBezTo>
                      <a:close/>
                      <a:moveTo>
                        <a:pt x="23" y="26"/>
                      </a:moveTo>
                      <a:cubicBezTo>
                        <a:pt x="23" y="26"/>
                        <a:pt x="23" y="25"/>
                        <a:pt x="22" y="25"/>
                      </a:cubicBezTo>
                      <a:cubicBezTo>
                        <a:pt x="21" y="24"/>
                        <a:pt x="20" y="24"/>
                        <a:pt x="19" y="24"/>
                      </a:cubicBezTo>
                      <a:cubicBezTo>
                        <a:pt x="19" y="24"/>
                        <a:pt x="19" y="24"/>
                        <a:pt x="19" y="23"/>
                      </a:cubicBezTo>
                      <a:cubicBezTo>
                        <a:pt x="18" y="23"/>
                        <a:pt x="19" y="24"/>
                        <a:pt x="19" y="25"/>
                      </a:cubicBezTo>
                      <a:cubicBezTo>
                        <a:pt x="19" y="27"/>
                        <a:pt x="18" y="29"/>
                        <a:pt x="19" y="31"/>
                      </a:cubicBezTo>
                      <a:cubicBezTo>
                        <a:pt x="18" y="31"/>
                        <a:pt x="19" y="32"/>
                        <a:pt x="18" y="33"/>
                      </a:cubicBezTo>
                      <a:cubicBezTo>
                        <a:pt x="19" y="33"/>
                        <a:pt x="19" y="34"/>
                        <a:pt x="19" y="34"/>
                      </a:cubicBezTo>
                      <a:cubicBezTo>
                        <a:pt x="18" y="36"/>
                        <a:pt x="19" y="40"/>
                        <a:pt x="18" y="41"/>
                      </a:cubicBezTo>
                      <a:cubicBezTo>
                        <a:pt x="18" y="42"/>
                        <a:pt x="17" y="43"/>
                        <a:pt x="16" y="42"/>
                      </a:cubicBezTo>
                      <a:cubicBezTo>
                        <a:pt x="14" y="42"/>
                        <a:pt x="12" y="40"/>
                        <a:pt x="12" y="37"/>
                      </a:cubicBezTo>
                      <a:cubicBezTo>
                        <a:pt x="13" y="37"/>
                        <a:pt x="14" y="39"/>
                        <a:pt x="14" y="40"/>
                      </a:cubicBezTo>
                      <a:cubicBezTo>
                        <a:pt x="16" y="41"/>
                        <a:pt x="18" y="41"/>
                        <a:pt x="17" y="39"/>
                      </a:cubicBezTo>
                      <a:cubicBezTo>
                        <a:pt x="17" y="38"/>
                        <a:pt x="17" y="38"/>
                        <a:pt x="17" y="38"/>
                      </a:cubicBezTo>
                      <a:cubicBezTo>
                        <a:pt x="17" y="36"/>
                        <a:pt x="17" y="33"/>
                        <a:pt x="17" y="30"/>
                      </a:cubicBezTo>
                      <a:cubicBezTo>
                        <a:pt x="17" y="28"/>
                        <a:pt x="17" y="25"/>
                        <a:pt x="17" y="23"/>
                      </a:cubicBezTo>
                      <a:cubicBezTo>
                        <a:pt x="17" y="22"/>
                        <a:pt x="17" y="23"/>
                        <a:pt x="16" y="23"/>
                      </a:cubicBezTo>
                      <a:cubicBezTo>
                        <a:pt x="16" y="22"/>
                        <a:pt x="13" y="21"/>
                        <a:pt x="13" y="22"/>
                      </a:cubicBezTo>
                      <a:cubicBezTo>
                        <a:pt x="12" y="21"/>
                        <a:pt x="11" y="20"/>
                        <a:pt x="10" y="20"/>
                      </a:cubicBezTo>
                      <a:cubicBezTo>
                        <a:pt x="11" y="18"/>
                        <a:pt x="13" y="18"/>
                        <a:pt x="15" y="17"/>
                      </a:cubicBezTo>
                      <a:cubicBezTo>
                        <a:pt x="16" y="18"/>
                        <a:pt x="17" y="18"/>
                        <a:pt x="17" y="18"/>
                      </a:cubicBezTo>
                      <a:cubicBezTo>
                        <a:pt x="17" y="18"/>
                        <a:pt x="17" y="18"/>
                        <a:pt x="17" y="17"/>
                      </a:cubicBezTo>
                      <a:cubicBezTo>
                        <a:pt x="18" y="17"/>
                        <a:pt x="18" y="17"/>
                        <a:pt x="19" y="18"/>
                      </a:cubicBezTo>
                      <a:cubicBezTo>
                        <a:pt x="19" y="18"/>
                        <a:pt x="18" y="18"/>
                        <a:pt x="18" y="18"/>
                      </a:cubicBezTo>
                      <a:cubicBezTo>
                        <a:pt x="19" y="19"/>
                        <a:pt x="21" y="20"/>
                        <a:pt x="23" y="22"/>
                      </a:cubicBezTo>
                      <a:cubicBezTo>
                        <a:pt x="23" y="22"/>
                        <a:pt x="23" y="22"/>
                        <a:pt x="24" y="22"/>
                      </a:cubicBezTo>
                      <a:cubicBezTo>
                        <a:pt x="24" y="23"/>
                        <a:pt x="25" y="24"/>
                        <a:pt x="26" y="25"/>
                      </a:cubicBezTo>
                      <a:cubicBezTo>
                        <a:pt x="26" y="25"/>
                        <a:pt x="26" y="25"/>
                        <a:pt x="26" y="25"/>
                      </a:cubicBezTo>
                      <a:cubicBezTo>
                        <a:pt x="27" y="26"/>
                        <a:pt x="26" y="26"/>
                        <a:pt x="26" y="27"/>
                      </a:cubicBezTo>
                      <a:cubicBezTo>
                        <a:pt x="25" y="26"/>
                        <a:pt x="24" y="25"/>
                        <a:pt x="23" y="26"/>
                      </a:cubicBezTo>
                      <a:close/>
                      <a:moveTo>
                        <a:pt x="13" y="34"/>
                      </a:moveTo>
                      <a:cubicBezTo>
                        <a:pt x="13" y="34"/>
                        <a:pt x="14" y="34"/>
                        <a:pt x="14" y="34"/>
                      </a:cubicBezTo>
                      <a:cubicBezTo>
                        <a:pt x="14" y="35"/>
                        <a:pt x="14" y="35"/>
                        <a:pt x="13" y="35"/>
                      </a:cubicBezTo>
                      <a:cubicBezTo>
                        <a:pt x="13" y="34"/>
                        <a:pt x="13" y="34"/>
                        <a:pt x="13" y="34"/>
                      </a:cubicBezTo>
                      <a:close/>
                      <a:moveTo>
                        <a:pt x="16" y="35"/>
                      </a:moveTo>
                      <a:cubicBezTo>
                        <a:pt x="16" y="35"/>
                        <a:pt x="17" y="36"/>
                        <a:pt x="17" y="36"/>
                      </a:cubicBezTo>
                      <a:cubicBezTo>
                        <a:pt x="17" y="36"/>
                        <a:pt x="16" y="36"/>
                        <a:pt x="16" y="35"/>
                      </a:cubicBezTo>
                      <a:close/>
                      <a:moveTo>
                        <a:pt x="26" y="43"/>
                      </a:moveTo>
                      <a:cubicBezTo>
                        <a:pt x="26" y="43"/>
                        <a:pt x="26" y="42"/>
                        <a:pt x="26" y="42"/>
                      </a:cubicBezTo>
                      <a:cubicBezTo>
                        <a:pt x="26" y="42"/>
                        <a:pt x="26" y="42"/>
                        <a:pt x="26" y="42"/>
                      </a:cubicBezTo>
                      <a:cubicBezTo>
                        <a:pt x="26" y="42"/>
                        <a:pt x="26" y="42"/>
                        <a:pt x="26" y="43"/>
                      </a:cubicBezTo>
                      <a:cubicBezTo>
                        <a:pt x="26" y="43"/>
                        <a:pt x="26" y="43"/>
                        <a:pt x="26" y="43"/>
                      </a:cubicBezTo>
                      <a:close/>
                      <a:moveTo>
                        <a:pt x="27" y="48"/>
                      </a:moveTo>
                      <a:cubicBezTo>
                        <a:pt x="27" y="48"/>
                        <a:pt x="27" y="47"/>
                        <a:pt x="27" y="47"/>
                      </a:cubicBezTo>
                      <a:cubicBezTo>
                        <a:pt x="27" y="47"/>
                        <a:pt x="27" y="47"/>
                        <a:pt x="28" y="47"/>
                      </a:cubicBezTo>
                      <a:cubicBezTo>
                        <a:pt x="28" y="48"/>
                        <a:pt x="27" y="48"/>
                        <a:pt x="27" y="48"/>
                      </a:cubicBezTo>
                      <a:close/>
                      <a:moveTo>
                        <a:pt x="28" y="46"/>
                      </a:moveTo>
                      <a:cubicBezTo>
                        <a:pt x="29" y="46"/>
                        <a:pt x="29" y="46"/>
                        <a:pt x="29" y="46"/>
                      </a:cubicBezTo>
                      <a:cubicBezTo>
                        <a:pt x="28" y="46"/>
                        <a:pt x="28" y="46"/>
                        <a:pt x="28" y="46"/>
                      </a:cubicBezTo>
                      <a:close/>
                      <a:moveTo>
                        <a:pt x="28" y="46"/>
                      </a:moveTo>
                      <a:cubicBezTo>
                        <a:pt x="28" y="45"/>
                        <a:pt x="28" y="45"/>
                        <a:pt x="28" y="45"/>
                      </a:cubicBezTo>
                      <a:cubicBezTo>
                        <a:pt x="27" y="45"/>
                        <a:pt x="27" y="45"/>
                        <a:pt x="27" y="46"/>
                      </a:cubicBezTo>
                      <a:cubicBezTo>
                        <a:pt x="26" y="45"/>
                        <a:pt x="27" y="46"/>
                        <a:pt x="26" y="46"/>
                      </a:cubicBezTo>
                      <a:cubicBezTo>
                        <a:pt x="26" y="45"/>
                        <a:pt x="26" y="45"/>
                        <a:pt x="26" y="44"/>
                      </a:cubicBezTo>
                      <a:cubicBezTo>
                        <a:pt x="26" y="44"/>
                        <a:pt x="26" y="44"/>
                        <a:pt x="26" y="44"/>
                      </a:cubicBezTo>
                      <a:cubicBezTo>
                        <a:pt x="27" y="44"/>
                        <a:pt x="27" y="45"/>
                        <a:pt x="27" y="44"/>
                      </a:cubicBezTo>
                      <a:cubicBezTo>
                        <a:pt x="27" y="44"/>
                        <a:pt x="28" y="45"/>
                        <a:pt x="28" y="45"/>
                      </a:cubicBezTo>
                      <a:cubicBezTo>
                        <a:pt x="28" y="45"/>
                        <a:pt x="28" y="45"/>
                        <a:pt x="28" y="45"/>
                      </a:cubicBezTo>
                      <a:cubicBezTo>
                        <a:pt x="28" y="45"/>
                        <a:pt x="29" y="45"/>
                        <a:pt x="29" y="45"/>
                      </a:cubicBezTo>
                      <a:cubicBezTo>
                        <a:pt x="29" y="45"/>
                        <a:pt x="28" y="46"/>
                        <a:pt x="28" y="46"/>
                      </a:cubicBezTo>
                      <a:close/>
                      <a:moveTo>
                        <a:pt x="29" y="45"/>
                      </a:moveTo>
                      <a:cubicBezTo>
                        <a:pt x="29" y="45"/>
                        <a:pt x="29" y="44"/>
                        <a:pt x="29" y="44"/>
                      </a:cubicBezTo>
                      <a:cubicBezTo>
                        <a:pt x="29" y="44"/>
                        <a:pt x="30" y="45"/>
                        <a:pt x="30" y="45"/>
                      </a:cubicBezTo>
                      <a:cubicBezTo>
                        <a:pt x="30" y="45"/>
                        <a:pt x="30" y="45"/>
                        <a:pt x="29" y="45"/>
                      </a:cubicBezTo>
                      <a:close/>
                      <a:moveTo>
                        <a:pt x="30" y="46"/>
                      </a:moveTo>
                      <a:cubicBezTo>
                        <a:pt x="30" y="47"/>
                        <a:pt x="31" y="47"/>
                        <a:pt x="31" y="48"/>
                      </a:cubicBezTo>
                      <a:cubicBezTo>
                        <a:pt x="30" y="48"/>
                        <a:pt x="29" y="46"/>
                        <a:pt x="30" y="46"/>
                      </a:cubicBezTo>
                      <a:close/>
                      <a:moveTo>
                        <a:pt x="31" y="37"/>
                      </a:moveTo>
                      <a:cubicBezTo>
                        <a:pt x="31" y="37"/>
                        <a:pt x="31" y="38"/>
                        <a:pt x="32" y="38"/>
                      </a:cubicBezTo>
                      <a:cubicBezTo>
                        <a:pt x="31" y="38"/>
                        <a:pt x="31" y="38"/>
                        <a:pt x="31" y="38"/>
                      </a:cubicBezTo>
                      <a:cubicBezTo>
                        <a:pt x="31" y="38"/>
                        <a:pt x="31" y="38"/>
                        <a:pt x="31" y="37"/>
                      </a:cubicBezTo>
                      <a:close/>
                      <a:moveTo>
                        <a:pt x="34" y="48"/>
                      </a:moveTo>
                      <a:cubicBezTo>
                        <a:pt x="34" y="49"/>
                        <a:pt x="34" y="49"/>
                        <a:pt x="34" y="49"/>
                      </a:cubicBezTo>
                      <a:cubicBezTo>
                        <a:pt x="34" y="49"/>
                        <a:pt x="34" y="48"/>
                        <a:pt x="34" y="48"/>
                      </a:cubicBezTo>
                      <a:close/>
                      <a:moveTo>
                        <a:pt x="34" y="50"/>
                      </a:moveTo>
                      <a:cubicBezTo>
                        <a:pt x="34" y="50"/>
                        <a:pt x="34" y="50"/>
                        <a:pt x="34" y="50"/>
                      </a:cubicBezTo>
                      <a:cubicBezTo>
                        <a:pt x="35" y="50"/>
                        <a:pt x="35" y="50"/>
                        <a:pt x="34" y="50"/>
                      </a:cubicBezTo>
                      <a:close/>
                      <a:moveTo>
                        <a:pt x="35" y="49"/>
                      </a:moveTo>
                      <a:cubicBezTo>
                        <a:pt x="34" y="48"/>
                        <a:pt x="34" y="48"/>
                        <a:pt x="34" y="48"/>
                      </a:cubicBezTo>
                      <a:cubicBezTo>
                        <a:pt x="34" y="48"/>
                        <a:pt x="33" y="48"/>
                        <a:pt x="33" y="48"/>
                      </a:cubicBezTo>
                      <a:cubicBezTo>
                        <a:pt x="33" y="48"/>
                        <a:pt x="33" y="48"/>
                        <a:pt x="33" y="47"/>
                      </a:cubicBezTo>
                      <a:cubicBezTo>
                        <a:pt x="33" y="48"/>
                        <a:pt x="33" y="48"/>
                        <a:pt x="33" y="48"/>
                      </a:cubicBezTo>
                      <a:cubicBezTo>
                        <a:pt x="33" y="48"/>
                        <a:pt x="33" y="48"/>
                        <a:pt x="33" y="48"/>
                      </a:cubicBezTo>
                      <a:cubicBezTo>
                        <a:pt x="33" y="49"/>
                        <a:pt x="33" y="49"/>
                        <a:pt x="33" y="49"/>
                      </a:cubicBezTo>
                      <a:cubicBezTo>
                        <a:pt x="33" y="50"/>
                        <a:pt x="33" y="50"/>
                        <a:pt x="33" y="50"/>
                      </a:cubicBezTo>
                      <a:cubicBezTo>
                        <a:pt x="33" y="49"/>
                        <a:pt x="33" y="49"/>
                        <a:pt x="33" y="49"/>
                      </a:cubicBezTo>
                      <a:cubicBezTo>
                        <a:pt x="32" y="49"/>
                        <a:pt x="33" y="49"/>
                        <a:pt x="33" y="50"/>
                      </a:cubicBezTo>
                      <a:cubicBezTo>
                        <a:pt x="32" y="50"/>
                        <a:pt x="32" y="49"/>
                        <a:pt x="32" y="48"/>
                      </a:cubicBezTo>
                      <a:cubicBezTo>
                        <a:pt x="32" y="48"/>
                        <a:pt x="32" y="48"/>
                        <a:pt x="32" y="48"/>
                      </a:cubicBezTo>
                      <a:cubicBezTo>
                        <a:pt x="32" y="48"/>
                        <a:pt x="32" y="48"/>
                        <a:pt x="32" y="48"/>
                      </a:cubicBezTo>
                      <a:cubicBezTo>
                        <a:pt x="32" y="48"/>
                        <a:pt x="32" y="48"/>
                        <a:pt x="31" y="47"/>
                      </a:cubicBezTo>
                      <a:cubicBezTo>
                        <a:pt x="32" y="47"/>
                        <a:pt x="32" y="48"/>
                        <a:pt x="32" y="47"/>
                      </a:cubicBezTo>
                      <a:cubicBezTo>
                        <a:pt x="32" y="47"/>
                        <a:pt x="32" y="47"/>
                        <a:pt x="32" y="47"/>
                      </a:cubicBezTo>
                      <a:cubicBezTo>
                        <a:pt x="32" y="47"/>
                        <a:pt x="32" y="47"/>
                        <a:pt x="31" y="47"/>
                      </a:cubicBezTo>
                      <a:cubicBezTo>
                        <a:pt x="31" y="46"/>
                        <a:pt x="31" y="46"/>
                        <a:pt x="31" y="45"/>
                      </a:cubicBezTo>
                      <a:cubicBezTo>
                        <a:pt x="32" y="45"/>
                        <a:pt x="32" y="45"/>
                        <a:pt x="32" y="45"/>
                      </a:cubicBezTo>
                      <a:cubicBezTo>
                        <a:pt x="32" y="45"/>
                        <a:pt x="32" y="44"/>
                        <a:pt x="32" y="44"/>
                      </a:cubicBezTo>
                      <a:cubicBezTo>
                        <a:pt x="32" y="44"/>
                        <a:pt x="32" y="44"/>
                        <a:pt x="33" y="45"/>
                      </a:cubicBezTo>
                      <a:cubicBezTo>
                        <a:pt x="33" y="44"/>
                        <a:pt x="32" y="44"/>
                        <a:pt x="32" y="43"/>
                      </a:cubicBezTo>
                      <a:cubicBezTo>
                        <a:pt x="32" y="43"/>
                        <a:pt x="33" y="43"/>
                        <a:pt x="33" y="43"/>
                      </a:cubicBezTo>
                      <a:cubicBezTo>
                        <a:pt x="33" y="43"/>
                        <a:pt x="33" y="43"/>
                        <a:pt x="33" y="43"/>
                      </a:cubicBezTo>
                      <a:cubicBezTo>
                        <a:pt x="33" y="43"/>
                        <a:pt x="33" y="43"/>
                        <a:pt x="33" y="43"/>
                      </a:cubicBezTo>
                      <a:cubicBezTo>
                        <a:pt x="33" y="44"/>
                        <a:pt x="33" y="43"/>
                        <a:pt x="33" y="44"/>
                      </a:cubicBezTo>
                      <a:cubicBezTo>
                        <a:pt x="34" y="44"/>
                        <a:pt x="33" y="43"/>
                        <a:pt x="34" y="43"/>
                      </a:cubicBezTo>
                      <a:cubicBezTo>
                        <a:pt x="34" y="43"/>
                        <a:pt x="34" y="44"/>
                        <a:pt x="34" y="44"/>
                      </a:cubicBezTo>
                      <a:cubicBezTo>
                        <a:pt x="34" y="44"/>
                        <a:pt x="34" y="44"/>
                        <a:pt x="34" y="44"/>
                      </a:cubicBezTo>
                      <a:cubicBezTo>
                        <a:pt x="34" y="44"/>
                        <a:pt x="34" y="44"/>
                        <a:pt x="35" y="44"/>
                      </a:cubicBezTo>
                      <a:cubicBezTo>
                        <a:pt x="35" y="45"/>
                        <a:pt x="35" y="45"/>
                        <a:pt x="35" y="46"/>
                      </a:cubicBezTo>
                      <a:cubicBezTo>
                        <a:pt x="35" y="46"/>
                        <a:pt x="35" y="46"/>
                        <a:pt x="35" y="46"/>
                      </a:cubicBezTo>
                      <a:cubicBezTo>
                        <a:pt x="35" y="47"/>
                        <a:pt x="35" y="48"/>
                        <a:pt x="35" y="49"/>
                      </a:cubicBezTo>
                      <a:close/>
                      <a:moveTo>
                        <a:pt x="35" y="22"/>
                      </a:moveTo>
                      <a:cubicBezTo>
                        <a:pt x="35" y="22"/>
                        <a:pt x="35" y="21"/>
                        <a:pt x="34" y="21"/>
                      </a:cubicBezTo>
                      <a:cubicBezTo>
                        <a:pt x="34" y="21"/>
                        <a:pt x="34" y="21"/>
                        <a:pt x="34" y="21"/>
                      </a:cubicBezTo>
                      <a:cubicBezTo>
                        <a:pt x="34" y="20"/>
                        <a:pt x="35" y="21"/>
                        <a:pt x="35" y="22"/>
                      </a:cubicBezTo>
                      <a:cubicBezTo>
                        <a:pt x="35" y="22"/>
                        <a:pt x="35" y="23"/>
                        <a:pt x="35" y="22"/>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417" name="任意多边形 11311"/>
                <p:cNvSpPr>
                  <a:spLocks noEditPoints="1"/>
                </p:cNvSpPr>
                <p:nvPr/>
              </p:nvSpPr>
              <p:spPr>
                <a:xfrm>
                  <a:off x="4643" y="3366"/>
                  <a:ext cx="59" cy="81"/>
                </a:xfrm>
                <a:custGeom>
                  <a:avLst/>
                  <a:gdLst/>
                  <a:ahLst/>
                  <a:cxnLst/>
                  <a:rect l="0" t="0" r="r" b="b"/>
                  <a:pathLst>
                    <a:path w="37" h="51">
                      <a:moveTo>
                        <a:pt x="37" y="43"/>
                      </a:moveTo>
                      <a:cubicBezTo>
                        <a:pt x="37" y="42"/>
                        <a:pt x="37" y="42"/>
                        <a:pt x="37" y="41"/>
                      </a:cubicBezTo>
                      <a:cubicBezTo>
                        <a:pt x="37" y="39"/>
                        <a:pt x="37" y="37"/>
                        <a:pt x="36" y="35"/>
                      </a:cubicBezTo>
                      <a:cubicBezTo>
                        <a:pt x="37" y="33"/>
                        <a:pt x="37" y="31"/>
                        <a:pt x="37" y="28"/>
                      </a:cubicBezTo>
                      <a:cubicBezTo>
                        <a:pt x="37" y="27"/>
                        <a:pt x="36" y="25"/>
                        <a:pt x="36" y="23"/>
                      </a:cubicBezTo>
                      <a:cubicBezTo>
                        <a:pt x="36" y="21"/>
                        <a:pt x="37" y="19"/>
                        <a:pt x="36" y="17"/>
                      </a:cubicBezTo>
                      <a:cubicBezTo>
                        <a:pt x="36" y="16"/>
                        <a:pt x="36" y="15"/>
                        <a:pt x="36" y="15"/>
                      </a:cubicBezTo>
                      <a:cubicBezTo>
                        <a:pt x="34" y="13"/>
                        <a:pt x="32" y="13"/>
                        <a:pt x="31" y="12"/>
                      </a:cubicBezTo>
                      <a:cubicBezTo>
                        <a:pt x="30" y="12"/>
                        <a:pt x="30" y="12"/>
                        <a:pt x="30" y="12"/>
                      </a:cubicBezTo>
                      <a:cubicBezTo>
                        <a:pt x="30" y="12"/>
                        <a:pt x="29" y="11"/>
                        <a:pt x="28" y="12"/>
                      </a:cubicBezTo>
                      <a:cubicBezTo>
                        <a:pt x="27" y="10"/>
                        <a:pt x="25" y="10"/>
                        <a:pt x="23" y="9"/>
                      </a:cubicBezTo>
                      <a:cubicBezTo>
                        <a:pt x="23" y="9"/>
                        <a:pt x="22" y="9"/>
                        <a:pt x="21" y="8"/>
                      </a:cubicBezTo>
                      <a:cubicBezTo>
                        <a:pt x="18" y="7"/>
                        <a:pt x="16" y="6"/>
                        <a:pt x="13" y="5"/>
                      </a:cubicBezTo>
                      <a:cubicBezTo>
                        <a:pt x="11" y="4"/>
                        <a:pt x="8" y="3"/>
                        <a:pt x="5" y="2"/>
                      </a:cubicBezTo>
                      <a:cubicBezTo>
                        <a:pt x="5" y="2"/>
                        <a:pt x="5" y="2"/>
                        <a:pt x="4" y="2"/>
                      </a:cubicBezTo>
                      <a:cubicBezTo>
                        <a:pt x="4" y="1"/>
                        <a:pt x="2" y="1"/>
                        <a:pt x="1" y="1"/>
                      </a:cubicBezTo>
                      <a:cubicBezTo>
                        <a:pt x="0" y="0"/>
                        <a:pt x="0" y="3"/>
                        <a:pt x="0" y="4"/>
                      </a:cubicBezTo>
                      <a:cubicBezTo>
                        <a:pt x="0" y="8"/>
                        <a:pt x="1" y="12"/>
                        <a:pt x="1" y="17"/>
                      </a:cubicBezTo>
                      <a:cubicBezTo>
                        <a:pt x="1" y="20"/>
                        <a:pt x="1" y="23"/>
                        <a:pt x="1" y="26"/>
                      </a:cubicBezTo>
                      <a:cubicBezTo>
                        <a:pt x="1" y="26"/>
                        <a:pt x="1" y="27"/>
                        <a:pt x="2" y="27"/>
                      </a:cubicBezTo>
                      <a:cubicBezTo>
                        <a:pt x="2" y="30"/>
                        <a:pt x="2" y="32"/>
                        <a:pt x="2" y="35"/>
                      </a:cubicBezTo>
                      <a:cubicBezTo>
                        <a:pt x="2" y="35"/>
                        <a:pt x="2" y="35"/>
                        <a:pt x="2" y="35"/>
                      </a:cubicBezTo>
                      <a:cubicBezTo>
                        <a:pt x="4" y="37"/>
                        <a:pt x="7" y="38"/>
                        <a:pt x="9" y="39"/>
                      </a:cubicBezTo>
                      <a:cubicBezTo>
                        <a:pt x="10" y="39"/>
                        <a:pt x="10" y="40"/>
                        <a:pt x="10" y="40"/>
                      </a:cubicBezTo>
                      <a:cubicBezTo>
                        <a:pt x="11" y="40"/>
                        <a:pt x="13" y="41"/>
                        <a:pt x="14" y="41"/>
                      </a:cubicBezTo>
                      <a:cubicBezTo>
                        <a:pt x="14" y="41"/>
                        <a:pt x="13" y="41"/>
                        <a:pt x="14" y="40"/>
                      </a:cubicBezTo>
                      <a:cubicBezTo>
                        <a:pt x="14" y="41"/>
                        <a:pt x="14" y="40"/>
                        <a:pt x="15" y="41"/>
                      </a:cubicBezTo>
                      <a:cubicBezTo>
                        <a:pt x="15" y="41"/>
                        <a:pt x="15" y="41"/>
                        <a:pt x="15" y="41"/>
                      </a:cubicBezTo>
                      <a:cubicBezTo>
                        <a:pt x="15" y="41"/>
                        <a:pt x="14" y="40"/>
                        <a:pt x="14" y="41"/>
                      </a:cubicBezTo>
                      <a:cubicBezTo>
                        <a:pt x="15" y="41"/>
                        <a:pt x="15" y="41"/>
                        <a:pt x="15" y="42"/>
                      </a:cubicBezTo>
                      <a:cubicBezTo>
                        <a:pt x="18" y="43"/>
                        <a:pt x="21" y="44"/>
                        <a:pt x="23" y="45"/>
                      </a:cubicBezTo>
                      <a:cubicBezTo>
                        <a:pt x="26" y="46"/>
                        <a:pt x="28" y="48"/>
                        <a:pt x="31" y="48"/>
                      </a:cubicBezTo>
                      <a:cubicBezTo>
                        <a:pt x="30" y="48"/>
                        <a:pt x="30" y="47"/>
                        <a:pt x="29" y="46"/>
                      </a:cubicBezTo>
                      <a:cubicBezTo>
                        <a:pt x="30" y="46"/>
                        <a:pt x="30" y="46"/>
                        <a:pt x="30" y="45"/>
                      </a:cubicBezTo>
                      <a:cubicBezTo>
                        <a:pt x="30" y="45"/>
                        <a:pt x="30" y="44"/>
                        <a:pt x="30" y="44"/>
                      </a:cubicBezTo>
                      <a:cubicBezTo>
                        <a:pt x="30" y="43"/>
                        <a:pt x="30" y="43"/>
                        <a:pt x="30" y="43"/>
                      </a:cubicBezTo>
                      <a:cubicBezTo>
                        <a:pt x="31" y="43"/>
                        <a:pt x="31" y="43"/>
                        <a:pt x="31" y="43"/>
                      </a:cubicBezTo>
                      <a:cubicBezTo>
                        <a:pt x="31" y="44"/>
                        <a:pt x="32" y="45"/>
                        <a:pt x="32" y="45"/>
                      </a:cubicBezTo>
                      <a:cubicBezTo>
                        <a:pt x="32" y="45"/>
                        <a:pt x="32" y="45"/>
                        <a:pt x="32" y="45"/>
                      </a:cubicBezTo>
                      <a:cubicBezTo>
                        <a:pt x="33" y="46"/>
                        <a:pt x="32" y="46"/>
                        <a:pt x="32" y="46"/>
                      </a:cubicBezTo>
                      <a:cubicBezTo>
                        <a:pt x="32" y="47"/>
                        <a:pt x="32" y="46"/>
                        <a:pt x="33" y="46"/>
                      </a:cubicBezTo>
                      <a:cubicBezTo>
                        <a:pt x="33" y="47"/>
                        <a:pt x="33" y="47"/>
                        <a:pt x="32" y="47"/>
                      </a:cubicBezTo>
                      <a:cubicBezTo>
                        <a:pt x="32" y="48"/>
                        <a:pt x="32" y="48"/>
                        <a:pt x="32" y="48"/>
                      </a:cubicBezTo>
                      <a:cubicBezTo>
                        <a:pt x="32" y="48"/>
                        <a:pt x="31" y="47"/>
                        <a:pt x="31" y="48"/>
                      </a:cubicBezTo>
                      <a:cubicBezTo>
                        <a:pt x="32" y="48"/>
                        <a:pt x="32" y="49"/>
                        <a:pt x="32" y="49"/>
                      </a:cubicBezTo>
                      <a:cubicBezTo>
                        <a:pt x="32" y="49"/>
                        <a:pt x="33" y="49"/>
                        <a:pt x="33" y="50"/>
                      </a:cubicBezTo>
                      <a:cubicBezTo>
                        <a:pt x="34" y="50"/>
                        <a:pt x="36" y="51"/>
                        <a:pt x="37" y="51"/>
                      </a:cubicBezTo>
                      <a:cubicBezTo>
                        <a:pt x="37" y="51"/>
                        <a:pt x="37" y="50"/>
                        <a:pt x="37" y="49"/>
                      </a:cubicBezTo>
                      <a:cubicBezTo>
                        <a:pt x="37" y="47"/>
                        <a:pt x="37" y="45"/>
                        <a:pt x="37" y="43"/>
                      </a:cubicBezTo>
                      <a:close/>
                      <a:moveTo>
                        <a:pt x="6" y="8"/>
                      </a:moveTo>
                      <a:cubicBezTo>
                        <a:pt x="6" y="8"/>
                        <a:pt x="6" y="8"/>
                        <a:pt x="7" y="9"/>
                      </a:cubicBezTo>
                      <a:cubicBezTo>
                        <a:pt x="7" y="9"/>
                        <a:pt x="6" y="8"/>
                        <a:pt x="6" y="8"/>
                      </a:cubicBezTo>
                      <a:cubicBezTo>
                        <a:pt x="6" y="8"/>
                        <a:pt x="6" y="8"/>
                        <a:pt x="6" y="8"/>
                      </a:cubicBezTo>
                      <a:close/>
                      <a:moveTo>
                        <a:pt x="5" y="9"/>
                      </a:moveTo>
                      <a:cubicBezTo>
                        <a:pt x="6" y="9"/>
                        <a:pt x="5" y="9"/>
                        <a:pt x="6" y="10"/>
                      </a:cubicBezTo>
                      <a:cubicBezTo>
                        <a:pt x="5" y="10"/>
                        <a:pt x="5" y="9"/>
                        <a:pt x="5" y="9"/>
                      </a:cubicBezTo>
                      <a:close/>
                      <a:moveTo>
                        <a:pt x="5" y="12"/>
                      </a:moveTo>
                      <a:cubicBezTo>
                        <a:pt x="5" y="12"/>
                        <a:pt x="6" y="12"/>
                        <a:pt x="6" y="12"/>
                      </a:cubicBezTo>
                      <a:cubicBezTo>
                        <a:pt x="6" y="12"/>
                        <a:pt x="6" y="12"/>
                        <a:pt x="6" y="12"/>
                      </a:cubicBezTo>
                      <a:cubicBezTo>
                        <a:pt x="6" y="12"/>
                        <a:pt x="6" y="12"/>
                        <a:pt x="5" y="12"/>
                      </a:cubicBezTo>
                      <a:close/>
                      <a:moveTo>
                        <a:pt x="6" y="11"/>
                      </a:moveTo>
                      <a:cubicBezTo>
                        <a:pt x="7" y="11"/>
                        <a:pt x="6" y="11"/>
                        <a:pt x="6" y="10"/>
                      </a:cubicBezTo>
                      <a:cubicBezTo>
                        <a:pt x="6" y="10"/>
                        <a:pt x="6" y="10"/>
                        <a:pt x="7" y="10"/>
                      </a:cubicBezTo>
                      <a:cubicBezTo>
                        <a:pt x="7" y="11"/>
                        <a:pt x="7" y="11"/>
                        <a:pt x="7" y="11"/>
                      </a:cubicBezTo>
                      <a:cubicBezTo>
                        <a:pt x="7" y="11"/>
                        <a:pt x="7" y="11"/>
                        <a:pt x="8" y="11"/>
                      </a:cubicBezTo>
                      <a:cubicBezTo>
                        <a:pt x="8" y="12"/>
                        <a:pt x="7" y="12"/>
                        <a:pt x="6" y="11"/>
                      </a:cubicBezTo>
                      <a:close/>
                      <a:moveTo>
                        <a:pt x="8" y="6"/>
                      </a:moveTo>
                      <a:cubicBezTo>
                        <a:pt x="7" y="6"/>
                        <a:pt x="8" y="6"/>
                        <a:pt x="8" y="6"/>
                      </a:cubicBezTo>
                      <a:cubicBezTo>
                        <a:pt x="8" y="6"/>
                        <a:pt x="8" y="6"/>
                        <a:pt x="8" y="6"/>
                      </a:cubicBezTo>
                      <a:close/>
                      <a:moveTo>
                        <a:pt x="25" y="30"/>
                      </a:moveTo>
                      <a:cubicBezTo>
                        <a:pt x="25" y="30"/>
                        <a:pt x="25" y="30"/>
                        <a:pt x="25" y="29"/>
                      </a:cubicBezTo>
                      <a:cubicBezTo>
                        <a:pt x="25" y="29"/>
                        <a:pt x="25" y="30"/>
                        <a:pt x="25" y="30"/>
                      </a:cubicBezTo>
                      <a:close/>
                      <a:moveTo>
                        <a:pt x="22" y="15"/>
                      </a:moveTo>
                      <a:cubicBezTo>
                        <a:pt x="23" y="17"/>
                        <a:pt x="24" y="18"/>
                        <a:pt x="24" y="20"/>
                      </a:cubicBezTo>
                      <a:cubicBezTo>
                        <a:pt x="24" y="21"/>
                        <a:pt x="22" y="22"/>
                        <a:pt x="21" y="22"/>
                      </a:cubicBezTo>
                      <a:cubicBezTo>
                        <a:pt x="22" y="23"/>
                        <a:pt x="23" y="24"/>
                        <a:pt x="23" y="25"/>
                      </a:cubicBezTo>
                      <a:cubicBezTo>
                        <a:pt x="24" y="25"/>
                        <a:pt x="24" y="26"/>
                        <a:pt x="24" y="26"/>
                      </a:cubicBezTo>
                      <a:cubicBezTo>
                        <a:pt x="25" y="28"/>
                        <a:pt x="24" y="29"/>
                        <a:pt x="23" y="30"/>
                      </a:cubicBezTo>
                      <a:cubicBezTo>
                        <a:pt x="22" y="30"/>
                        <a:pt x="20" y="30"/>
                        <a:pt x="18" y="29"/>
                      </a:cubicBezTo>
                      <a:cubicBezTo>
                        <a:pt x="18" y="28"/>
                        <a:pt x="17" y="27"/>
                        <a:pt x="16" y="27"/>
                      </a:cubicBezTo>
                      <a:cubicBezTo>
                        <a:pt x="15" y="25"/>
                        <a:pt x="14" y="22"/>
                        <a:pt x="16" y="21"/>
                      </a:cubicBezTo>
                      <a:cubicBezTo>
                        <a:pt x="17" y="21"/>
                        <a:pt x="17" y="21"/>
                        <a:pt x="18" y="21"/>
                      </a:cubicBezTo>
                      <a:cubicBezTo>
                        <a:pt x="17" y="20"/>
                        <a:pt x="16" y="20"/>
                        <a:pt x="16" y="19"/>
                      </a:cubicBezTo>
                      <a:cubicBezTo>
                        <a:pt x="15" y="18"/>
                        <a:pt x="15" y="15"/>
                        <a:pt x="15" y="14"/>
                      </a:cubicBezTo>
                      <a:cubicBezTo>
                        <a:pt x="15" y="14"/>
                        <a:pt x="17" y="13"/>
                        <a:pt x="17" y="13"/>
                      </a:cubicBezTo>
                      <a:cubicBezTo>
                        <a:pt x="18" y="13"/>
                        <a:pt x="20" y="14"/>
                        <a:pt x="22" y="15"/>
                      </a:cubicBezTo>
                      <a:close/>
                      <a:moveTo>
                        <a:pt x="24" y="35"/>
                      </a:moveTo>
                      <a:cubicBezTo>
                        <a:pt x="24" y="35"/>
                        <a:pt x="24" y="35"/>
                        <a:pt x="24" y="35"/>
                      </a:cubicBezTo>
                      <a:cubicBezTo>
                        <a:pt x="24" y="35"/>
                        <a:pt x="24" y="35"/>
                        <a:pt x="24" y="35"/>
                      </a:cubicBezTo>
                      <a:close/>
                      <a:moveTo>
                        <a:pt x="15" y="12"/>
                      </a:moveTo>
                      <a:cubicBezTo>
                        <a:pt x="16" y="11"/>
                        <a:pt x="16" y="12"/>
                        <a:pt x="15" y="12"/>
                      </a:cubicBezTo>
                      <a:cubicBezTo>
                        <a:pt x="15" y="12"/>
                        <a:pt x="15" y="12"/>
                        <a:pt x="15" y="12"/>
                      </a:cubicBezTo>
                      <a:close/>
                      <a:moveTo>
                        <a:pt x="14" y="11"/>
                      </a:moveTo>
                      <a:cubicBezTo>
                        <a:pt x="14" y="11"/>
                        <a:pt x="14" y="11"/>
                        <a:pt x="14" y="11"/>
                      </a:cubicBezTo>
                      <a:cubicBezTo>
                        <a:pt x="14" y="11"/>
                        <a:pt x="14" y="11"/>
                        <a:pt x="14" y="10"/>
                      </a:cubicBezTo>
                      <a:cubicBezTo>
                        <a:pt x="14" y="10"/>
                        <a:pt x="14" y="10"/>
                        <a:pt x="14" y="11"/>
                      </a:cubicBezTo>
                      <a:close/>
                      <a:moveTo>
                        <a:pt x="13" y="8"/>
                      </a:moveTo>
                      <a:cubicBezTo>
                        <a:pt x="13" y="8"/>
                        <a:pt x="13" y="8"/>
                        <a:pt x="13" y="8"/>
                      </a:cubicBezTo>
                      <a:cubicBezTo>
                        <a:pt x="13" y="8"/>
                        <a:pt x="13" y="8"/>
                        <a:pt x="13" y="8"/>
                      </a:cubicBezTo>
                      <a:close/>
                      <a:moveTo>
                        <a:pt x="11" y="30"/>
                      </a:moveTo>
                      <a:cubicBezTo>
                        <a:pt x="17" y="33"/>
                        <a:pt x="23" y="35"/>
                        <a:pt x="28" y="37"/>
                      </a:cubicBezTo>
                      <a:cubicBezTo>
                        <a:pt x="28" y="38"/>
                        <a:pt x="28" y="39"/>
                        <a:pt x="28" y="39"/>
                      </a:cubicBezTo>
                      <a:cubicBezTo>
                        <a:pt x="28" y="40"/>
                        <a:pt x="27" y="39"/>
                        <a:pt x="27" y="39"/>
                      </a:cubicBezTo>
                      <a:cubicBezTo>
                        <a:pt x="23" y="37"/>
                        <a:pt x="20" y="36"/>
                        <a:pt x="17" y="34"/>
                      </a:cubicBezTo>
                      <a:cubicBezTo>
                        <a:pt x="15" y="34"/>
                        <a:pt x="13" y="33"/>
                        <a:pt x="11" y="32"/>
                      </a:cubicBezTo>
                      <a:cubicBezTo>
                        <a:pt x="11" y="31"/>
                        <a:pt x="11" y="30"/>
                        <a:pt x="11" y="30"/>
                      </a:cubicBezTo>
                      <a:close/>
                      <a:moveTo>
                        <a:pt x="28" y="45"/>
                      </a:moveTo>
                      <a:cubicBezTo>
                        <a:pt x="28" y="45"/>
                        <a:pt x="28" y="45"/>
                        <a:pt x="28" y="45"/>
                      </a:cubicBezTo>
                      <a:cubicBezTo>
                        <a:pt x="28" y="45"/>
                        <a:pt x="28" y="45"/>
                        <a:pt x="28" y="45"/>
                      </a:cubicBezTo>
                      <a:close/>
                      <a:moveTo>
                        <a:pt x="28" y="44"/>
                      </a:moveTo>
                      <a:cubicBezTo>
                        <a:pt x="28" y="44"/>
                        <a:pt x="27" y="44"/>
                        <a:pt x="27" y="44"/>
                      </a:cubicBezTo>
                      <a:cubicBezTo>
                        <a:pt x="27" y="44"/>
                        <a:pt x="27" y="44"/>
                        <a:pt x="27" y="44"/>
                      </a:cubicBezTo>
                      <a:cubicBezTo>
                        <a:pt x="22" y="42"/>
                        <a:pt x="16" y="39"/>
                        <a:pt x="11" y="37"/>
                      </a:cubicBezTo>
                      <a:cubicBezTo>
                        <a:pt x="11" y="36"/>
                        <a:pt x="11" y="35"/>
                        <a:pt x="11" y="35"/>
                      </a:cubicBezTo>
                      <a:cubicBezTo>
                        <a:pt x="14" y="36"/>
                        <a:pt x="17" y="37"/>
                        <a:pt x="20" y="38"/>
                      </a:cubicBezTo>
                      <a:cubicBezTo>
                        <a:pt x="20" y="39"/>
                        <a:pt x="21" y="39"/>
                        <a:pt x="21" y="39"/>
                      </a:cubicBezTo>
                      <a:cubicBezTo>
                        <a:pt x="22" y="39"/>
                        <a:pt x="22" y="39"/>
                        <a:pt x="22" y="39"/>
                      </a:cubicBezTo>
                      <a:cubicBezTo>
                        <a:pt x="24" y="40"/>
                        <a:pt x="25" y="41"/>
                        <a:pt x="26" y="41"/>
                      </a:cubicBezTo>
                      <a:cubicBezTo>
                        <a:pt x="27" y="42"/>
                        <a:pt x="27" y="41"/>
                        <a:pt x="28" y="42"/>
                      </a:cubicBezTo>
                      <a:cubicBezTo>
                        <a:pt x="28" y="42"/>
                        <a:pt x="28" y="44"/>
                        <a:pt x="28" y="44"/>
                      </a:cubicBezTo>
                      <a:close/>
                      <a:moveTo>
                        <a:pt x="32" y="49"/>
                      </a:moveTo>
                      <a:cubicBezTo>
                        <a:pt x="32" y="48"/>
                        <a:pt x="32" y="48"/>
                        <a:pt x="32" y="48"/>
                      </a:cubicBezTo>
                      <a:cubicBezTo>
                        <a:pt x="32" y="48"/>
                        <a:pt x="32" y="48"/>
                        <a:pt x="33" y="48"/>
                      </a:cubicBezTo>
                      <a:cubicBezTo>
                        <a:pt x="33" y="48"/>
                        <a:pt x="33" y="49"/>
                        <a:pt x="32" y="49"/>
                      </a:cubicBezTo>
                      <a:close/>
                      <a:moveTo>
                        <a:pt x="33" y="36"/>
                      </a:moveTo>
                      <a:cubicBezTo>
                        <a:pt x="32" y="36"/>
                        <a:pt x="32" y="36"/>
                        <a:pt x="32" y="36"/>
                      </a:cubicBezTo>
                      <a:cubicBezTo>
                        <a:pt x="31" y="35"/>
                        <a:pt x="32" y="35"/>
                        <a:pt x="33" y="36"/>
                      </a:cubicBezTo>
                      <a:cubicBezTo>
                        <a:pt x="33" y="36"/>
                        <a:pt x="33" y="37"/>
                        <a:pt x="33" y="37"/>
                      </a:cubicBezTo>
                      <a:cubicBezTo>
                        <a:pt x="33" y="37"/>
                        <a:pt x="33" y="37"/>
                        <a:pt x="33" y="37"/>
                      </a:cubicBezTo>
                      <a:cubicBezTo>
                        <a:pt x="32" y="36"/>
                        <a:pt x="32" y="36"/>
                        <a:pt x="33" y="36"/>
                      </a:cubicBezTo>
                      <a:cubicBezTo>
                        <a:pt x="33" y="36"/>
                        <a:pt x="33" y="36"/>
                        <a:pt x="33" y="36"/>
                      </a:cubicBezTo>
                      <a:close/>
                      <a:moveTo>
                        <a:pt x="31" y="38"/>
                      </a:moveTo>
                      <a:cubicBezTo>
                        <a:pt x="31" y="38"/>
                        <a:pt x="32" y="38"/>
                        <a:pt x="32" y="38"/>
                      </a:cubicBezTo>
                      <a:cubicBezTo>
                        <a:pt x="32" y="38"/>
                        <a:pt x="32" y="38"/>
                        <a:pt x="31" y="38"/>
                      </a:cubicBezTo>
                      <a:close/>
                      <a:moveTo>
                        <a:pt x="32" y="17"/>
                      </a:moveTo>
                      <a:cubicBezTo>
                        <a:pt x="32" y="17"/>
                        <a:pt x="32" y="17"/>
                        <a:pt x="33" y="18"/>
                      </a:cubicBezTo>
                      <a:cubicBezTo>
                        <a:pt x="33" y="18"/>
                        <a:pt x="33" y="18"/>
                        <a:pt x="33" y="19"/>
                      </a:cubicBezTo>
                      <a:cubicBezTo>
                        <a:pt x="33" y="18"/>
                        <a:pt x="32" y="18"/>
                        <a:pt x="32" y="17"/>
                      </a:cubicBezTo>
                      <a:close/>
                      <a:moveTo>
                        <a:pt x="33" y="20"/>
                      </a:moveTo>
                      <a:cubicBezTo>
                        <a:pt x="32" y="20"/>
                        <a:pt x="32" y="20"/>
                        <a:pt x="32" y="20"/>
                      </a:cubicBezTo>
                      <a:cubicBezTo>
                        <a:pt x="32" y="20"/>
                        <a:pt x="32" y="19"/>
                        <a:pt x="32" y="19"/>
                      </a:cubicBezTo>
                      <a:cubicBezTo>
                        <a:pt x="32" y="19"/>
                        <a:pt x="32" y="19"/>
                        <a:pt x="32" y="19"/>
                      </a:cubicBezTo>
                      <a:cubicBezTo>
                        <a:pt x="32" y="19"/>
                        <a:pt x="33" y="19"/>
                        <a:pt x="33" y="20"/>
                      </a:cubicBezTo>
                      <a:close/>
                      <a:moveTo>
                        <a:pt x="33" y="29"/>
                      </a:moveTo>
                      <a:cubicBezTo>
                        <a:pt x="33" y="29"/>
                        <a:pt x="33" y="29"/>
                        <a:pt x="33" y="29"/>
                      </a:cubicBezTo>
                      <a:cubicBezTo>
                        <a:pt x="33" y="29"/>
                        <a:pt x="33" y="29"/>
                        <a:pt x="34" y="30"/>
                      </a:cubicBezTo>
                      <a:cubicBezTo>
                        <a:pt x="34" y="30"/>
                        <a:pt x="33" y="30"/>
                        <a:pt x="33" y="30"/>
                      </a:cubicBezTo>
                      <a:cubicBezTo>
                        <a:pt x="33" y="30"/>
                        <a:pt x="33" y="29"/>
                        <a:pt x="33" y="29"/>
                      </a:cubicBezTo>
                      <a:close/>
                      <a:moveTo>
                        <a:pt x="33" y="27"/>
                      </a:moveTo>
                      <a:cubicBezTo>
                        <a:pt x="33" y="26"/>
                        <a:pt x="33" y="26"/>
                        <a:pt x="33" y="26"/>
                      </a:cubicBezTo>
                      <a:cubicBezTo>
                        <a:pt x="33" y="26"/>
                        <a:pt x="33" y="26"/>
                        <a:pt x="33" y="26"/>
                      </a:cubicBezTo>
                      <a:cubicBezTo>
                        <a:pt x="33" y="26"/>
                        <a:pt x="33" y="27"/>
                        <a:pt x="34" y="27"/>
                      </a:cubicBezTo>
                      <a:cubicBezTo>
                        <a:pt x="33" y="27"/>
                        <a:pt x="33" y="27"/>
                        <a:pt x="33" y="27"/>
                      </a:cubicBezTo>
                      <a:close/>
                      <a:moveTo>
                        <a:pt x="33" y="14"/>
                      </a:moveTo>
                      <a:cubicBezTo>
                        <a:pt x="33" y="15"/>
                        <a:pt x="33" y="14"/>
                        <a:pt x="32" y="14"/>
                      </a:cubicBezTo>
                      <a:cubicBezTo>
                        <a:pt x="32" y="14"/>
                        <a:pt x="33" y="14"/>
                        <a:pt x="33" y="14"/>
                      </a:cubicBezTo>
                      <a:close/>
                      <a:moveTo>
                        <a:pt x="32" y="16"/>
                      </a:moveTo>
                      <a:cubicBezTo>
                        <a:pt x="32" y="16"/>
                        <a:pt x="33" y="16"/>
                        <a:pt x="33" y="17"/>
                      </a:cubicBezTo>
                      <a:cubicBezTo>
                        <a:pt x="33" y="17"/>
                        <a:pt x="32" y="17"/>
                        <a:pt x="32" y="16"/>
                      </a:cubicBezTo>
                      <a:cubicBezTo>
                        <a:pt x="32" y="16"/>
                        <a:pt x="32" y="16"/>
                        <a:pt x="32" y="16"/>
                      </a:cubicBezTo>
                      <a:close/>
                      <a:moveTo>
                        <a:pt x="31" y="18"/>
                      </a:moveTo>
                      <a:cubicBezTo>
                        <a:pt x="31" y="18"/>
                        <a:pt x="31" y="18"/>
                        <a:pt x="31" y="17"/>
                      </a:cubicBezTo>
                      <a:cubicBezTo>
                        <a:pt x="31" y="17"/>
                        <a:pt x="32" y="18"/>
                        <a:pt x="31" y="18"/>
                      </a:cubicBezTo>
                      <a:close/>
                      <a:moveTo>
                        <a:pt x="30" y="18"/>
                      </a:moveTo>
                      <a:cubicBezTo>
                        <a:pt x="31" y="18"/>
                        <a:pt x="31" y="19"/>
                        <a:pt x="30" y="19"/>
                      </a:cubicBezTo>
                      <a:cubicBezTo>
                        <a:pt x="30" y="19"/>
                        <a:pt x="30" y="19"/>
                        <a:pt x="30" y="19"/>
                      </a:cubicBezTo>
                      <a:cubicBezTo>
                        <a:pt x="30" y="19"/>
                        <a:pt x="30" y="19"/>
                        <a:pt x="30" y="18"/>
                      </a:cubicBezTo>
                      <a:close/>
                      <a:moveTo>
                        <a:pt x="30" y="14"/>
                      </a:moveTo>
                      <a:cubicBezTo>
                        <a:pt x="30" y="14"/>
                        <a:pt x="30" y="14"/>
                        <a:pt x="30" y="14"/>
                      </a:cubicBezTo>
                      <a:cubicBezTo>
                        <a:pt x="30" y="14"/>
                        <a:pt x="30" y="14"/>
                        <a:pt x="30" y="14"/>
                      </a:cubicBezTo>
                      <a:close/>
                      <a:moveTo>
                        <a:pt x="30" y="21"/>
                      </a:moveTo>
                      <a:cubicBezTo>
                        <a:pt x="30" y="21"/>
                        <a:pt x="30" y="22"/>
                        <a:pt x="30" y="22"/>
                      </a:cubicBezTo>
                      <a:cubicBezTo>
                        <a:pt x="30" y="21"/>
                        <a:pt x="30" y="21"/>
                        <a:pt x="30" y="21"/>
                      </a:cubicBezTo>
                      <a:close/>
                      <a:moveTo>
                        <a:pt x="30" y="17"/>
                      </a:moveTo>
                      <a:cubicBezTo>
                        <a:pt x="30" y="18"/>
                        <a:pt x="30" y="18"/>
                        <a:pt x="30" y="18"/>
                      </a:cubicBezTo>
                      <a:cubicBezTo>
                        <a:pt x="29" y="18"/>
                        <a:pt x="30" y="18"/>
                        <a:pt x="30" y="17"/>
                      </a:cubicBezTo>
                      <a:close/>
                      <a:moveTo>
                        <a:pt x="29" y="45"/>
                      </a:moveTo>
                      <a:cubicBezTo>
                        <a:pt x="30" y="45"/>
                        <a:pt x="30" y="46"/>
                        <a:pt x="30" y="46"/>
                      </a:cubicBezTo>
                      <a:cubicBezTo>
                        <a:pt x="29" y="46"/>
                        <a:pt x="29" y="46"/>
                        <a:pt x="29" y="45"/>
                      </a:cubicBezTo>
                      <a:close/>
                      <a:moveTo>
                        <a:pt x="29" y="45"/>
                      </a:moveTo>
                      <a:cubicBezTo>
                        <a:pt x="29" y="45"/>
                        <a:pt x="29" y="45"/>
                        <a:pt x="29" y="44"/>
                      </a:cubicBezTo>
                      <a:cubicBezTo>
                        <a:pt x="29" y="45"/>
                        <a:pt x="30" y="45"/>
                        <a:pt x="30" y="45"/>
                      </a:cubicBezTo>
                      <a:cubicBezTo>
                        <a:pt x="29" y="45"/>
                        <a:pt x="29" y="45"/>
                        <a:pt x="29" y="45"/>
                      </a:cubicBezTo>
                      <a:close/>
                      <a:moveTo>
                        <a:pt x="29" y="43"/>
                      </a:moveTo>
                      <a:cubicBezTo>
                        <a:pt x="29" y="43"/>
                        <a:pt x="29" y="43"/>
                        <a:pt x="30" y="43"/>
                      </a:cubicBezTo>
                      <a:cubicBezTo>
                        <a:pt x="30" y="43"/>
                        <a:pt x="30" y="44"/>
                        <a:pt x="30" y="44"/>
                      </a:cubicBezTo>
                      <a:cubicBezTo>
                        <a:pt x="29" y="44"/>
                        <a:pt x="30" y="43"/>
                        <a:pt x="29" y="43"/>
                      </a:cubicBezTo>
                      <a:close/>
                      <a:moveTo>
                        <a:pt x="30" y="33"/>
                      </a:moveTo>
                      <a:cubicBezTo>
                        <a:pt x="30" y="32"/>
                        <a:pt x="30" y="33"/>
                        <a:pt x="30" y="33"/>
                      </a:cubicBezTo>
                      <a:cubicBezTo>
                        <a:pt x="30" y="33"/>
                        <a:pt x="30" y="33"/>
                        <a:pt x="30" y="33"/>
                      </a:cubicBezTo>
                      <a:close/>
                      <a:moveTo>
                        <a:pt x="30" y="19"/>
                      </a:moveTo>
                      <a:cubicBezTo>
                        <a:pt x="31" y="20"/>
                        <a:pt x="31" y="20"/>
                        <a:pt x="30" y="20"/>
                      </a:cubicBezTo>
                      <a:cubicBezTo>
                        <a:pt x="30" y="20"/>
                        <a:pt x="30" y="20"/>
                        <a:pt x="30" y="19"/>
                      </a:cubicBezTo>
                      <a:close/>
                      <a:moveTo>
                        <a:pt x="31" y="42"/>
                      </a:moveTo>
                      <a:cubicBezTo>
                        <a:pt x="31" y="42"/>
                        <a:pt x="31" y="42"/>
                        <a:pt x="31" y="43"/>
                      </a:cubicBezTo>
                      <a:cubicBezTo>
                        <a:pt x="31" y="43"/>
                        <a:pt x="31" y="42"/>
                        <a:pt x="31" y="42"/>
                      </a:cubicBezTo>
                      <a:cubicBezTo>
                        <a:pt x="31" y="41"/>
                        <a:pt x="31" y="41"/>
                        <a:pt x="31" y="40"/>
                      </a:cubicBezTo>
                      <a:cubicBezTo>
                        <a:pt x="31" y="40"/>
                        <a:pt x="31" y="40"/>
                        <a:pt x="31" y="39"/>
                      </a:cubicBezTo>
                      <a:cubicBezTo>
                        <a:pt x="31" y="39"/>
                        <a:pt x="31" y="40"/>
                        <a:pt x="32" y="40"/>
                      </a:cubicBezTo>
                      <a:cubicBezTo>
                        <a:pt x="32" y="40"/>
                        <a:pt x="31" y="40"/>
                        <a:pt x="31" y="40"/>
                      </a:cubicBezTo>
                      <a:cubicBezTo>
                        <a:pt x="31" y="41"/>
                        <a:pt x="31" y="41"/>
                        <a:pt x="32" y="41"/>
                      </a:cubicBezTo>
                      <a:cubicBezTo>
                        <a:pt x="32" y="41"/>
                        <a:pt x="32" y="41"/>
                        <a:pt x="32" y="40"/>
                      </a:cubicBezTo>
                      <a:cubicBezTo>
                        <a:pt x="32" y="41"/>
                        <a:pt x="32" y="40"/>
                        <a:pt x="32" y="40"/>
                      </a:cubicBezTo>
                      <a:cubicBezTo>
                        <a:pt x="33" y="41"/>
                        <a:pt x="33" y="42"/>
                        <a:pt x="33" y="42"/>
                      </a:cubicBezTo>
                      <a:cubicBezTo>
                        <a:pt x="32" y="42"/>
                        <a:pt x="33" y="41"/>
                        <a:pt x="32" y="41"/>
                      </a:cubicBezTo>
                      <a:cubicBezTo>
                        <a:pt x="32" y="41"/>
                        <a:pt x="32" y="42"/>
                        <a:pt x="32" y="42"/>
                      </a:cubicBezTo>
                      <a:cubicBezTo>
                        <a:pt x="32" y="42"/>
                        <a:pt x="32" y="42"/>
                        <a:pt x="31" y="42"/>
                      </a:cubicBezTo>
                      <a:close/>
                      <a:moveTo>
                        <a:pt x="33" y="46"/>
                      </a:moveTo>
                      <a:cubicBezTo>
                        <a:pt x="33" y="45"/>
                        <a:pt x="33" y="45"/>
                        <a:pt x="33" y="45"/>
                      </a:cubicBezTo>
                      <a:cubicBezTo>
                        <a:pt x="33" y="44"/>
                        <a:pt x="32" y="44"/>
                        <a:pt x="32" y="44"/>
                      </a:cubicBezTo>
                      <a:cubicBezTo>
                        <a:pt x="32" y="44"/>
                        <a:pt x="32" y="43"/>
                        <a:pt x="32" y="43"/>
                      </a:cubicBezTo>
                      <a:cubicBezTo>
                        <a:pt x="32" y="44"/>
                        <a:pt x="33" y="44"/>
                        <a:pt x="33" y="44"/>
                      </a:cubicBezTo>
                      <a:cubicBezTo>
                        <a:pt x="33" y="44"/>
                        <a:pt x="34" y="44"/>
                        <a:pt x="34" y="45"/>
                      </a:cubicBezTo>
                      <a:cubicBezTo>
                        <a:pt x="33" y="45"/>
                        <a:pt x="33" y="45"/>
                        <a:pt x="33" y="45"/>
                      </a:cubicBezTo>
                      <a:cubicBezTo>
                        <a:pt x="33" y="45"/>
                        <a:pt x="33" y="46"/>
                        <a:pt x="33" y="46"/>
                      </a:cubicBezTo>
                      <a:close/>
                      <a:moveTo>
                        <a:pt x="32" y="40"/>
                      </a:moveTo>
                      <a:cubicBezTo>
                        <a:pt x="32" y="40"/>
                        <a:pt x="32" y="39"/>
                        <a:pt x="32" y="39"/>
                      </a:cubicBezTo>
                      <a:cubicBezTo>
                        <a:pt x="32" y="39"/>
                        <a:pt x="32" y="39"/>
                        <a:pt x="33" y="39"/>
                      </a:cubicBezTo>
                      <a:cubicBezTo>
                        <a:pt x="33" y="39"/>
                        <a:pt x="33" y="38"/>
                        <a:pt x="33" y="39"/>
                      </a:cubicBezTo>
                      <a:cubicBezTo>
                        <a:pt x="34" y="39"/>
                        <a:pt x="33" y="40"/>
                        <a:pt x="34" y="40"/>
                      </a:cubicBezTo>
                      <a:cubicBezTo>
                        <a:pt x="34" y="41"/>
                        <a:pt x="34" y="40"/>
                        <a:pt x="34" y="40"/>
                      </a:cubicBezTo>
                      <a:cubicBezTo>
                        <a:pt x="34" y="41"/>
                        <a:pt x="33" y="40"/>
                        <a:pt x="32" y="40"/>
                      </a:cubicBezTo>
                      <a:close/>
                      <a:moveTo>
                        <a:pt x="35" y="44"/>
                      </a:moveTo>
                      <a:cubicBezTo>
                        <a:pt x="35" y="44"/>
                        <a:pt x="35" y="44"/>
                        <a:pt x="35" y="44"/>
                      </a:cubicBezTo>
                      <a:cubicBezTo>
                        <a:pt x="35" y="44"/>
                        <a:pt x="35" y="44"/>
                        <a:pt x="35" y="44"/>
                      </a:cubicBezTo>
                      <a:cubicBezTo>
                        <a:pt x="35" y="45"/>
                        <a:pt x="35" y="45"/>
                        <a:pt x="35" y="44"/>
                      </a:cubicBezTo>
                      <a:close/>
                      <a:moveTo>
                        <a:pt x="35" y="48"/>
                      </a:moveTo>
                      <a:cubicBezTo>
                        <a:pt x="35" y="48"/>
                        <a:pt x="35" y="47"/>
                        <a:pt x="35" y="47"/>
                      </a:cubicBezTo>
                      <a:cubicBezTo>
                        <a:pt x="35" y="47"/>
                        <a:pt x="36" y="48"/>
                        <a:pt x="36" y="48"/>
                      </a:cubicBezTo>
                      <a:cubicBezTo>
                        <a:pt x="35" y="48"/>
                        <a:pt x="35" y="48"/>
                        <a:pt x="35" y="48"/>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418" name="任意多边形 11312"/>
                <p:cNvSpPr/>
                <p:nvPr/>
              </p:nvSpPr>
              <p:spPr>
                <a:xfrm>
                  <a:off x="4432" y="3437"/>
                  <a:ext cx="237" cy="307"/>
                </a:xfrm>
                <a:custGeom>
                  <a:avLst/>
                  <a:gdLst/>
                  <a:ahLst/>
                  <a:cxnLst/>
                  <a:rect l="0" t="0" r="r" b="b"/>
                  <a:pathLst>
                    <a:path w="282" h="365">
                      <a:moveTo>
                        <a:pt x="45" y="219"/>
                      </a:moveTo>
                      <a:lnTo>
                        <a:pt x="278" y="365"/>
                      </a:lnTo>
                      <a:lnTo>
                        <a:pt x="282" y="131"/>
                      </a:lnTo>
                      <a:lnTo>
                        <a:pt x="0" y="0"/>
                      </a:lnTo>
                      <a:lnTo>
                        <a:pt x="45" y="219"/>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9419" name="任意多边形 11313"/>
                <p:cNvSpPr/>
                <p:nvPr/>
              </p:nvSpPr>
              <p:spPr>
                <a:xfrm>
                  <a:off x="4665" y="3423"/>
                  <a:ext cx="167" cy="321"/>
                </a:xfrm>
                <a:custGeom>
                  <a:avLst/>
                  <a:gdLst/>
                  <a:ahLst/>
                  <a:cxnLst/>
                  <a:rect l="0" t="0" r="r" b="b"/>
                  <a:pathLst>
                    <a:path w="198" h="382">
                      <a:moveTo>
                        <a:pt x="198" y="0"/>
                      </a:moveTo>
                      <a:lnTo>
                        <a:pt x="4" y="148"/>
                      </a:lnTo>
                      <a:lnTo>
                        <a:pt x="0" y="382"/>
                      </a:lnTo>
                      <a:lnTo>
                        <a:pt x="164" y="214"/>
                      </a:lnTo>
                      <a:lnTo>
                        <a:pt x="198" y="0"/>
                      </a:lnTo>
                      <a:close/>
                    </a:path>
                  </a:pathLst>
                </a:custGeom>
                <a:solidFill>
                  <a:srgbClr val="9B8E7B">
                    <a:alpha val="100000"/>
                  </a:srgbClr>
                </a:solidFill>
                <a:ln w="4826">
                  <a:noFill/>
                </a:ln>
              </p:spPr>
              <p:txBody>
                <a:bodyPr/>
                <a:lstStyle/>
                <a:p>
                  <a:endParaRPr lang="zh-CN" altLang="en-US"/>
                </a:p>
              </p:txBody>
            </p:sp>
            <p:sp>
              <p:nvSpPr>
                <p:cNvPr id="1049420" name="任意多边形 11314"/>
                <p:cNvSpPr/>
                <p:nvPr/>
              </p:nvSpPr>
              <p:spPr>
                <a:xfrm>
                  <a:off x="4432" y="3361"/>
                  <a:ext cx="400" cy="186"/>
                </a:xfrm>
                <a:custGeom>
                  <a:avLst/>
                  <a:gdLst/>
                  <a:ahLst/>
                  <a:cxnLst/>
                  <a:rect l="0" t="0" r="r" b="b"/>
                  <a:pathLst>
                    <a:path w="476" h="221">
                      <a:moveTo>
                        <a:pt x="0" y="90"/>
                      </a:moveTo>
                      <a:lnTo>
                        <a:pt x="244" y="0"/>
                      </a:lnTo>
                      <a:lnTo>
                        <a:pt x="476" y="73"/>
                      </a:lnTo>
                      <a:lnTo>
                        <a:pt x="282" y="221"/>
                      </a:lnTo>
                      <a:lnTo>
                        <a:pt x="0" y="9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solidFill>
                  <a:prstDash val="solid"/>
                  <a:miter/>
                  <a:headEnd type="none" w="med" len="med"/>
                  <a:tailEnd type="none" w="med" len="med"/>
                </a:ln>
              </p:spPr>
              <p:txBody>
                <a:bodyPr/>
                <a:lstStyle/>
                <a:p>
                  <a:endParaRPr lang="zh-CN" altLang="en-US"/>
                </a:p>
              </p:txBody>
            </p:sp>
            <p:sp>
              <p:nvSpPr>
                <p:cNvPr id="1049421" name="任意多边形 11315"/>
                <p:cNvSpPr/>
                <p:nvPr/>
              </p:nvSpPr>
              <p:spPr>
                <a:xfrm>
                  <a:off x="4460" y="3371"/>
                  <a:ext cx="178" cy="71"/>
                </a:xfrm>
                <a:custGeom>
                  <a:avLst/>
                  <a:gdLst/>
                  <a:ahLst/>
                  <a:cxnLst/>
                  <a:rect l="0" t="0" r="r" b="b"/>
                  <a:pathLst>
                    <a:path w="212" h="85">
                      <a:moveTo>
                        <a:pt x="0" y="81"/>
                      </a:moveTo>
                      <a:lnTo>
                        <a:pt x="212" y="0"/>
                      </a:lnTo>
                      <a:lnTo>
                        <a:pt x="210" y="6"/>
                      </a:lnTo>
                      <a:lnTo>
                        <a:pt x="9" y="85"/>
                      </a:lnTo>
                      <a:lnTo>
                        <a:pt x="0" y="81"/>
                      </a:lnTo>
                      <a:close/>
                    </a:path>
                  </a:pathLst>
                </a:custGeom>
                <a:solidFill>
                  <a:srgbClr val="555248">
                    <a:alpha val="100000"/>
                  </a:srgbClr>
                </a:solidFill>
                <a:ln w="4826">
                  <a:noFill/>
                </a:ln>
              </p:spPr>
              <p:txBody>
                <a:bodyPr/>
                <a:lstStyle/>
                <a:p>
                  <a:endParaRPr lang="zh-CN" altLang="en-US"/>
                </a:p>
              </p:txBody>
            </p:sp>
            <p:sp>
              <p:nvSpPr>
                <p:cNvPr id="1049422" name="任意多边形 11316"/>
                <p:cNvSpPr/>
                <p:nvPr/>
              </p:nvSpPr>
              <p:spPr>
                <a:xfrm>
                  <a:off x="4637" y="3371"/>
                  <a:ext cx="170" cy="59"/>
                </a:xfrm>
                <a:custGeom>
                  <a:avLst/>
                  <a:gdLst/>
                  <a:ahLst/>
                  <a:cxnLst/>
                  <a:rect l="0" t="0" r="r" b="b"/>
                  <a:pathLst>
                    <a:path w="202" h="70">
                      <a:moveTo>
                        <a:pt x="2" y="0"/>
                      </a:moveTo>
                      <a:lnTo>
                        <a:pt x="202" y="66"/>
                      </a:lnTo>
                      <a:lnTo>
                        <a:pt x="196" y="70"/>
                      </a:lnTo>
                      <a:lnTo>
                        <a:pt x="0" y="6"/>
                      </a:lnTo>
                      <a:lnTo>
                        <a:pt x="2" y="0"/>
                      </a:lnTo>
                      <a:close/>
                    </a:path>
                  </a:pathLst>
                </a:custGeom>
                <a:solidFill>
                  <a:srgbClr val="9F8A6D">
                    <a:alpha val="100000"/>
                  </a:srgbClr>
                </a:solidFill>
                <a:ln w="4826">
                  <a:noFill/>
                </a:ln>
              </p:spPr>
              <p:txBody>
                <a:bodyPr/>
                <a:lstStyle/>
                <a:p>
                  <a:endParaRPr lang="zh-CN" altLang="en-US"/>
                </a:p>
              </p:txBody>
            </p:sp>
            <p:sp>
              <p:nvSpPr>
                <p:cNvPr id="1049423" name="任意多边形 11317"/>
                <p:cNvSpPr/>
                <p:nvPr/>
              </p:nvSpPr>
              <p:spPr>
                <a:xfrm>
                  <a:off x="4468" y="3430"/>
                  <a:ext cx="334" cy="98"/>
                </a:xfrm>
                <a:custGeom>
                  <a:avLst/>
                  <a:gdLst/>
                  <a:ahLst/>
                  <a:cxnLst/>
                  <a:rect l="0" t="0" r="r" b="b"/>
                  <a:pathLst>
                    <a:path w="397" h="117">
                      <a:moveTo>
                        <a:pt x="0" y="15"/>
                      </a:moveTo>
                      <a:lnTo>
                        <a:pt x="233" y="117"/>
                      </a:lnTo>
                      <a:lnTo>
                        <a:pt x="397" y="0"/>
                      </a:lnTo>
                      <a:lnTo>
                        <a:pt x="397" y="0"/>
                      </a:lnTo>
                      <a:lnTo>
                        <a:pt x="233" y="115"/>
                      </a:lnTo>
                      <a:lnTo>
                        <a:pt x="2" y="15"/>
                      </a:lnTo>
                      <a:lnTo>
                        <a:pt x="0" y="15"/>
                      </a:lnTo>
                      <a:close/>
                    </a:path>
                  </a:pathLst>
                </a:custGeom>
                <a:noFill/>
                <a:ln w="4826" cap="flat" cmpd="sng">
                  <a:solidFill>
                    <a:srgbClr val="C4B39D"/>
                  </a:solidFill>
                  <a:prstDash val="solid"/>
                  <a:miter/>
                  <a:headEnd type="none" w="med" len="med"/>
                  <a:tailEnd type="none" w="med" len="med"/>
                </a:ln>
              </p:spPr>
              <p:txBody>
                <a:bodyPr/>
                <a:lstStyle/>
                <a:p>
                  <a:endParaRPr lang="zh-CN" altLang="en-US"/>
                </a:p>
              </p:txBody>
            </p:sp>
            <p:sp>
              <p:nvSpPr>
                <p:cNvPr id="1049424" name="任意多边形 11318"/>
                <p:cNvSpPr/>
                <p:nvPr/>
              </p:nvSpPr>
              <p:spPr>
                <a:xfrm>
                  <a:off x="4453" y="3460"/>
                  <a:ext cx="34" cy="160"/>
                </a:xfrm>
                <a:custGeom>
                  <a:avLst/>
                  <a:gdLst/>
                  <a:ahLst/>
                  <a:cxnLst/>
                  <a:rect l="0" t="0" r="r" b="b"/>
                  <a:pathLst>
                    <a:path w="41" h="191">
                      <a:moveTo>
                        <a:pt x="0" y="0"/>
                      </a:moveTo>
                      <a:lnTo>
                        <a:pt x="35" y="191"/>
                      </a:lnTo>
                      <a:lnTo>
                        <a:pt x="41" y="185"/>
                      </a:lnTo>
                      <a:lnTo>
                        <a:pt x="9" y="5"/>
                      </a:lnTo>
                      <a:lnTo>
                        <a:pt x="0" y="0"/>
                      </a:lnTo>
                      <a:close/>
                    </a:path>
                  </a:pathLst>
                </a:custGeom>
                <a:solidFill>
                  <a:srgbClr val="70695A">
                    <a:alpha val="100000"/>
                  </a:srgbClr>
                </a:solidFill>
                <a:ln w="4826">
                  <a:noFill/>
                </a:ln>
              </p:spPr>
              <p:txBody>
                <a:bodyPr/>
                <a:lstStyle/>
                <a:p>
                  <a:endParaRPr lang="zh-CN" altLang="en-US"/>
                </a:p>
              </p:txBody>
            </p:sp>
            <p:sp>
              <p:nvSpPr>
                <p:cNvPr id="1049425" name="任意多边形 11319"/>
                <p:cNvSpPr/>
                <p:nvPr/>
              </p:nvSpPr>
              <p:spPr>
                <a:xfrm>
                  <a:off x="4482" y="3615"/>
                  <a:ext cx="169" cy="108"/>
                </a:xfrm>
                <a:custGeom>
                  <a:avLst/>
                  <a:gdLst/>
                  <a:ahLst/>
                  <a:cxnLst/>
                  <a:rect l="0" t="0" r="r" b="b"/>
                  <a:pathLst>
                    <a:path w="201" h="128">
                      <a:moveTo>
                        <a:pt x="201" y="128"/>
                      </a:moveTo>
                      <a:lnTo>
                        <a:pt x="0" y="6"/>
                      </a:lnTo>
                      <a:lnTo>
                        <a:pt x="6" y="0"/>
                      </a:lnTo>
                      <a:lnTo>
                        <a:pt x="201" y="123"/>
                      </a:lnTo>
                      <a:lnTo>
                        <a:pt x="201" y="128"/>
                      </a:lnTo>
                      <a:close/>
                    </a:path>
                  </a:pathLst>
                </a:custGeom>
                <a:solidFill>
                  <a:srgbClr val="E9D9C5">
                    <a:alpha val="100000"/>
                  </a:srgbClr>
                </a:solidFill>
                <a:ln w="4826">
                  <a:noFill/>
                </a:ln>
              </p:spPr>
              <p:txBody>
                <a:bodyPr/>
                <a:lstStyle/>
                <a:p>
                  <a:endParaRPr lang="zh-CN" altLang="en-US"/>
                </a:p>
              </p:txBody>
            </p:sp>
            <p:sp>
              <p:nvSpPr>
                <p:cNvPr id="1049426" name="任意多边形 11320"/>
                <p:cNvSpPr/>
                <p:nvPr/>
              </p:nvSpPr>
              <p:spPr>
                <a:xfrm>
                  <a:off x="4460" y="3464"/>
                  <a:ext cx="193" cy="259"/>
                </a:xfrm>
                <a:custGeom>
                  <a:avLst/>
                  <a:gdLst/>
                  <a:ahLst/>
                  <a:cxnLst/>
                  <a:rect l="0" t="0" r="r" b="b"/>
                  <a:pathLst>
                    <a:path w="229" h="308">
                      <a:moveTo>
                        <a:pt x="0" y="0"/>
                      </a:moveTo>
                      <a:lnTo>
                        <a:pt x="227" y="110"/>
                      </a:lnTo>
                      <a:lnTo>
                        <a:pt x="229" y="308"/>
                      </a:lnTo>
                      <a:lnTo>
                        <a:pt x="227" y="308"/>
                      </a:lnTo>
                      <a:lnTo>
                        <a:pt x="225" y="110"/>
                      </a:lnTo>
                      <a:lnTo>
                        <a:pt x="0" y="0"/>
                      </a:lnTo>
                      <a:lnTo>
                        <a:pt x="0" y="0"/>
                      </a:lnTo>
                      <a:close/>
                    </a:path>
                  </a:pathLst>
                </a:custGeom>
                <a:noFill/>
                <a:ln w="4826" cap="flat" cmpd="sng">
                  <a:solidFill>
                    <a:srgbClr val="D4BA98"/>
                  </a:solidFill>
                  <a:prstDash val="solid"/>
                  <a:miter/>
                  <a:headEnd type="none" w="med" len="med"/>
                  <a:tailEnd type="none" w="med" len="med"/>
                </a:ln>
              </p:spPr>
              <p:txBody>
                <a:bodyPr/>
                <a:lstStyle/>
                <a:p>
                  <a:endParaRPr lang="zh-CN" altLang="en-US"/>
                </a:p>
              </p:txBody>
            </p:sp>
            <p:sp>
              <p:nvSpPr>
                <p:cNvPr id="1049427" name="任意多边形 11321"/>
                <p:cNvSpPr/>
                <p:nvPr/>
              </p:nvSpPr>
              <p:spPr>
                <a:xfrm>
                  <a:off x="4794" y="3441"/>
                  <a:ext cx="29" cy="157"/>
                </a:xfrm>
                <a:custGeom>
                  <a:avLst/>
                  <a:gdLst/>
                  <a:ahLst/>
                  <a:cxnLst/>
                  <a:rect l="0" t="0" r="r" b="b"/>
                  <a:pathLst>
                    <a:path w="34" h="187">
                      <a:moveTo>
                        <a:pt x="34" y="0"/>
                      </a:moveTo>
                      <a:lnTo>
                        <a:pt x="6" y="187"/>
                      </a:lnTo>
                      <a:lnTo>
                        <a:pt x="0" y="185"/>
                      </a:lnTo>
                      <a:lnTo>
                        <a:pt x="26" y="8"/>
                      </a:lnTo>
                      <a:lnTo>
                        <a:pt x="34" y="0"/>
                      </a:lnTo>
                      <a:close/>
                    </a:path>
                  </a:pathLst>
                </a:custGeom>
                <a:solidFill>
                  <a:srgbClr val="5C5546">
                    <a:alpha val="100000"/>
                  </a:srgbClr>
                </a:solidFill>
                <a:ln w="4826">
                  <a:noFill/>
                </a:ln>
              </p:spPr>
              <p:txBody>
                <a:bodyPr/>
                <a:lstStyle/>
                <a:p>
                  <a:endParaRPr lang="zh-CN" altLang="en-US"/>
                </a:p>
              </p:txBody>
            </p:sp>
            <p:sp>
              <p:nvSpPr>
                <p:cNvPr id="1049428" name="任意多边形 11322"/>
                <p:cNvSpPr/>
                <p:nvPr/>
              </p:nvSpPr>
              <p:spPr>
                <a:xfrm>
                  <a:off x="4676" y="3596"/>
                  <a:ext cx="123" cy="125"/>
                </a:xfrm>
                <a:custGeom>
                  <a:avLst/>
                  <a:gdLst/>
                  <a:ahLst/>
                  <a:cxnLst/>
                  <a:rect l="0" t="0" r="r" b="b"/>
                  <a:pathLst>
                    <a:path w="77" h="79">
                      <a:moveTo>
                        <a:pt x="0" y="79"/>
                      </a:moveTo>
                      <a:cubicBezTo>
                        <a:pt x="0" y="78"/>
                        <a:pt x="0" y="74"/>
                        <a:pt x="0" y="74"/>
                      </a:cubicBezTo>
                      <a:cubicBezTo>
                        <a:pt x="74" y="0"/>
                        <a:pt x="74" y="0"/>
                        <a:pt x="74" y="0"/>
                      </a:cubicBezTo>
                      <a:cubicBezTo>
                        <a:pt x="77" y="1"/>
                        <a:pt x="77" y="1"/>
                        <a:pt x="77" y="1"/>
                      </a:cubicBezTo>
                      <a:lnTo>
                        <a:pt x="0" y="79"/>
                      </a:lnTo>
                      <a:close/>
                    </a:path>
                  </a:pathLst>
                </a:custGeom>
                <a:solidFill>
                  <a:srgbClr val="B1A189">
                    <a:alpha val="100000"/>
                  </a:srgbClr>
                </a:solidFill>
                <a:ln w="4826">
                  <a:noFill/>
                </a:ln>
              </p:spPr>
              <p:txBody>
                <a:bodyPr/>
                <a:lstStyle/>
                <a:p>
                  <a:endParaRPr lang="zh-CN" altLang="en-US"/>
                </a:p>
              </p:txBody>
            </p:sp>
            <p:sp>
              <p:nvSpPr>
                <p:cNvPr id="1049429" name="任意多边形 11323"/>
                <p:cNvSpPr/>
                <p:nvPr/>
              </p:nvSpPr>
              <p:spPr>
                <a:xfrm>
                  <a:off x="4676" y="3441"/>
                  <a:ext cx="147" cy="273"/>
                </a:xfrm>
                <a:custGeom>
                  <a:avLst/>
                  <a:gdLst/>
                  <a:ahLst/>
                  <a:cxnLst/>
                  <a:rect l="0" t="0" r="r" b="b"/>
                  <a:pathLst>
                    <a:path w="174" h="325">
                      <a:moveTo>
                        <a:pt x="0" y="325"/>
                      </a:moveTo>
                      <a:lnTo>
                        <a:pt x="4" y="132"/>
                      </a:lnTo>
                      <a:lnTo>
                        <a:pt x="174" y="0"/>
                      </a:lnTo>
                      <a:lnTo>
                        <a:pt x="166" y="8"/>
                      </a:lnTo>
                      <a:lnTo>
                        <a:pt x="6" y="134"/>
                      </a:lnTo>
                      <a:lnTo>
                        <a:pt x="0" y="325"/>
                      </a:lnTo>
                      <a:lnTo>
                        <a:pt x="0" y="325"/>
                      </a:lnTo>
                      <a:close/>
                    </a:path>
                  </a:pathLst>
                </a:custGeom>
                <a:solidFill>
                  <a:srgbClr val="FFFFFF">
                    <a:alpha val="100000"/>
                  </a:srgbClr>
                </a:solidFill>
                <a:ln w="4763" cap="flat" cmpd="sng">
                  <a:solidFill>
                    <a:srgbClr val="231F20">
                      <a:alpha val="100000"/>
                    </a:srgbClr>
                  </a:solidFill>
                  <a:prstDash val="solid"/>
                  <a:miter lim="800000"/>
                  <a:headEnd type="none" w="med" len="med"/>
                  <a:tailEnd type="none" w="med" len="med"/>
                </a:ln>
              </p:spPr>
              <p:txBody>
                <a:bodyPr/>
                <a:lstStyle/>
                <a:p>
                  <a:endParaRPr lang="zh-CN" altLang="en-US"/>
                </a:p>
              </p:txBody>
            </p:sp>
          </p:grpSp>
          <p:grpSp>
            <p:nvGrpSpPr>
              <p:cNvPr id="189" name="组合 11324"/>
              <p:cNvGrpSpPr/>
              <p:nvPr/>
            </p:nvGrpSpPr>
            <p:grpSpPr>
              <a:xfrm>
                <a:off x="4700" y="3225"/>
                <a:ext cx="447" cy="429"/>
                <a:chOff x="2622" y="3342"/>
                <a:chExt cx="524" cy="503"/>
              </a:xfrm>
            </p:grpSpPr>
            <p:sp>
              <p:nvSpPr>
                <p:cNvPr id="1049430" name="任意多边形 11325"/>
                <p:cNvSpPr/>
                <p:nvPr/>
              </p:nvSpPr>
              <p:spPr>
                <a:xfrm>
                  <a:off x="2836" y="3442"/>
                  <a:ext cx="310" cy="397"/>
                </a:xfrm>
                <a:custGeom>
                  <a:avLst/>
                  <a:gdLst/>
                  <a:ahLst/>
                  <a:cxnLst/>
                  <a:rect l="0" t="0" r="r" b="b"/>
                  <a:pathLst>
                    <a:path w="282" h="362">
                      <a:moveTo>
                        <a:pt x="237" y="217"/>
                      </a:moveTo>
                      <a:lnTo>
                        <a:pt x="4" y="362"/>
                      </a:lnTo>
                      <a:lnTo>
                        <a:pt x="0" y="128"/>
                      </a:lnTo>
                      <a:lnTo>
                        <a:pt x="282" y="0"/>
                      </a:lnTo>
                      <a:lnTo>
                        <a:pt x="237" y="217"/>
                      </a:lnTo>
                      <a:close/>
                    </a:path>
                  </a:pathLst>
                </a:custGeom>
                <a:solidFill>
                  <a:srgbClr val="9B8E7B">
                    <a:alpha val="100000"/>
                  </a:srgbClr>
                </a:solidFill>
                <a:ln w="4826">
                  <a:noFill/>
                </a:ln>
              </p:spPr>
              <p:txBody>
                <a:bodyPr/>
                <a:lstStyle/>
                <a:p>
                  <a:endParaRPr lang="zh-CN" altLang="en-US"/>
                </a:p>
              </p:txBody>
            </p:sp>
            <p:sp>
              <p:nvSpPr>
                <p:cNvPr id="1049431" name="任意多边形 11326"/>
                <p:cNvSpPr/>
                <p:nvPr/>
              </p:nvSpPr>
              <p:spPr>
                <a:xfrm>
                  <a:off x="2625" y="3427"/>
                  <a:ext cx="218" cy="418"/>
                </a:xfrm>
                <a:custGeom>
                  <a:avLst/>
                  <a:gdLst/>
                  <a:ahLst/>
                  <a:cxnLst/>
                  <a:rect l="0" t="0" r="r" b="b"/>
                  <a:pathLst>
                    <a:path w="198" h="381">
                      <a:moveTo>
                        <a:pt x="0" y="0"/>
                      </a:moveTo>
                      <a:lnTo>
                        <a:pt x="194" y="147"/>
                      </a:lnTo>
                      <a:lnTo>
                        <a:pt x="198" y="381"/>
                      </a:lnTo>
                      <a:lnTo>
                        <a:pt x="34" y="213"/>
                      </a:lnTo>
                      <a:lnTo>
                        <a:pt x="0" y="0"/>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9432" name="任意多边形 11327"/>
                <p:cNvSpPr/>
                <p:nvPr/>
              </p:nvSpPr>
              <p:spPr>
                <a:xfrm>
                  <a:off x="2622" y="3342"/>
                  <a:ext cx="524" cy="241"/>
                </a:xfrm>
                <a:custGeom>
                  <a:avLst/>
                  <a:gdLst/>
                  <a:ahLst/>
                  <a:cxnLst/>
                  <a:rect l="0" t="0" r="r" b="b"/>
                  <a:pathLst>
                    <a:path w="476" h="219">
                      <a:moveTo>
                        <a:pt x="476" y="91"/>
                      </a:moveTo>
                      <a:lnTo>
                        <a:pt x="232" y="0"/>
                      </a:lnTo>
                      <a:lnTo>
                        <a:pt x="0" y="72"/>
                      </a:lnTo>
                      <a:lnTo>
                        <a:pt x="194" y="219"/>
                      </a:lnTo>
                      <a:lnTo>
                        <a:pt x="476" y="91"/>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alpha val="100000"/>
                    </a:srgbClr>
                  </a:solidFill>
                  <a:prstDash val="solid"/>
                  <a:miter lim="800000"/>
                  <a:headEnd type="none" w="med" len="med"/>
                  <a:tailEnd type="none" w="med" len="med"/>
                </a:ln>
              </p:spPr>
              <p:txBody>
                <a:bodyPr/>
                <a:lstStyle/>
                <a:p>
                  <a:endParaRPr lang="zh-CN" altLang="en-US"/>
                </a:p>
              </p:txBody>
            </p:sp>
            <p:sp>
              <p:nvSpPr>
                <p:cNvPr id="1049433" name="任意多边形 11328"/>
                <p:cNvSpPr/>
                <p:nvPr/>
              </p:nvSpPr>
              <p:spPr>
                <a:xfrm>
                  <a:off x="2875" y="3354"/>
                  <a:ext cx="233" cy="93"/>
                </a:xfrm>
                <a:custGeom>
                  <a:avLst/>
                  <a:gdLst/>
                  <a:ahLst/>
                  <a:cxnLst/>
                  <a:rect l="0" t="0" r="r" b="b"/>
                  <a:pathLst>
                    <a:path w="212" h="84">
                      <a:moveTo>
                        <a:pt x="212" y="80"/>
                      </a:moveTo>
                      <a:lnTo>
                        <a:pt x="0" y="0"/>
                      </a:lnTo>
                      <a:lnTo>
                        <a:pt x="2" y="6"/>
                      </a:lnTo>
                      <a:lnTo>
                        <a:pt x="202" y="84"/>
                      </a:lnTo>
                      <a:lnTo>
                        <a:pt x="212" y="80"/>
                      </a:lnTo>
                      <a:close/>
                    </a:path>
                  </a:pathLst>
                </a:custGeom>
                <a:solidFill>
                  <a:srgbClr val="9F8A6D">
                    <a:alpha val="100000"/>
                  </a:srgbClr>
                </a:solidFill>
                <a:ln w="4826">
                  <a:noFill/>
                </a:ln>
              </p:spPr>
              <p:txBody>
                <a:bodyPr/>
                <a:lstStyle/>
                <a:p>
                  <a:endParaRPr lang="zh-CN" altLang="en-US"/>
                </a:p>
              </p:txBody>
            </p:sp>
            <p:sp>
              <p:nvSpPr>
                <p:cNvPr id="1049434" name="任意多边形 11329"/>
                <p:cNvSpPr/>
                <p:nvPr/>
              </p:nvSpPr>
              <p:spPr>
                <a:xfrm>
                  <a:off x="2656" y="3354"/>
                  <a:ext cx="221" cy="76"/>
                </a:xfrm>
                <a:custGeom>
                  <a:avLst/>
                  <a:gdLst/>
                  <a:ahLst/>
                  <a:cxnLst/>
                  <a:rect l="0" t="0" r="r" b="b"/>
                  <a:pathLst>
                    <a:path w="202" h="68">
                      <a:moveTo>
                        <a:pt x="200" y="0"/>
                      </a:moveTo>
                      <a:lnTo>
                        <a:pt x="0" y="65"/>
                      </a:lnTo>
                      <a:lnTo>
                        <a:pt x="6" y="68"/>
                      </a:lnTo>
                      <a:lnTo>
                        <a:pt x="202" y="6"/>
                      </a:lnTo>
                      <a:lnTo>
                        <a:pt x="200" y="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alpha val="100000"/>
                    </a:srgbClr>
                  </a:solidFill>
                  <a:prstDash val="solid"/>
                  <a:miter lim="800000"/>
                  <a:headEnd type="none" w="med" len="med"/>
                  <a:tailEnd type="none" w="med" len="med"/>
                </a:ln>
              </p:spPr>
              <p:txBody>
                <a:bodyPr/>
                <a:lstStyle/>
                <a:p>
                  <a:endParaRPr lang="zh-CN" altLang="en-US"/>
                </a:p>
              </p:txBody>
            </p:sp>
            <p:sp>
              <p:nvSpPr>
                <p:cNvPr id="1049435" name="任意多边形 11330"/>
                <p:cNvSpPr/>
                <p:nvPr/>
              </p:nvSpPr>
              <p:spPr>
                <a:xfrm>
                  <a:off x="2662" y="3430"/>
                  <a:ext cx="435" cy="130"/>
                </a:xfrm>
                <a:custGeom>
                  <a:avLst/>
                  <a:gdLst/>
                  <a:ahLst/>
                  <a:cxnLst/>
                  <a:rect l="0" t="0" r="r" b="b"/>
                  <a:pathLst>
                    <a:path w="396" h="119">
                      <a:moveTo>
                        <a:pt x="396" y="16"/>
                      </a:moveTo>
                      <a:lnTo>
                        <a:pt x="164" y="119"/>
                      </a:lnTo>
                      <a:lnTo>
                        <a:pt x="0" y="0"/>
                      </a:lnTo>
                      <a:lnTo>
                        <a:pt x="0" y="0"/>
                      </a:lnTo>
                      <a:lnTo>
                        <a:pt x="164" y="116"/>
                      </a:lnTo>
                      <a:lnTo>
                        <a:pt x="396" y="16"/>
                      </a:lnTo>
                      <a:lnTo>
                        <a:pt x="396" y="16"/>
                      </a:lnTo>
                      <a:close/>
                    </a:path>
                  </a:pathLst>
                </a:custGeom>
                <a:noFill/>
                <a:ln w="4826" cap="flat" cmpd="sng">
                  <a:solidFill>
                    <a:srgbClr val="C4B39D">
                      <a:alpha val="100000"/>
                    </a:srgbClr>
                  </a:solidFill>
                  <a:prstDash val="solid"/>
                  <a:miter lim="800000"/>
                  <a:headEnd type="none" w="med" len="med"/>
                  <a:tailEnd type="none" w="med" len="med"/>
                </a:ln>
              </p:spPr>
              <p:txBody>
                <a:bodyPr/>
                <a:lstStyle/>
                <a:p>
                  <a:endParaRPr lang="zh-CN" altLang="en-US"/>
                </a:p>
              </p:txBody>
            </p:sp>
            <p:sp>
              <p:nvSpPr>
                <p:cNvPr id="1049436" name="任意多边形 11331"/>
                <p:cNvSpPr/>
                <p:nvPr/>
              </p:nvSpPr>
              <p:spPr>
                <a:xfrm>
                  <a:off x="3072" y="3468"/>
                  <a:ext cx="46" cy="209"/>
                </a:xfrm>
                <a:custGeom>
                  <a:avLst/>
                  <a:gdLst/>
                  <a:ahLst/>
                  <a:cxnLst/>
                  <a:rect l="0" t="0" r="r" b="b"/>
                  <a:pathLst>
                    <a:path w="41" h="191">
                      <a:moveTo>
                        <a:pt x="41" y="0"/>
                      </a:moveTo>
                      <a:lnTo>
                        <a:pt x="5" y="191"/>
                      </a:lnTo>
                      <a:lnTo>
                        <a:pt x="0" y="185"/>
                      </a:lnTo>
                      <a:lnTo>
                        <a:pt x="32" y="6"/>
                      </a:lnTo>
                      <a:lnTo>
                        <a:pt x="41" y="0"/>
                      </a:lnTo>
                      <a:close/>
                    </a:path>
                  </a:pathLst>
                </a:custGeom>
                <a:solidFill>
                  <a:srgbClr val="6C6452">
                    <a:alpha val="100000"/>
                  </a:srgbClr>
                </a:solidFill>
                <a:ln w="4826">
                  <a:noFill/>
                </a:ln>
              </p:spPr>
              <p:txBody>
                <a:bodyPr/>
                <a:lstStyle/>
                <a:p>
                  <a:endParaRPr lang="zh-CN" altLang="en-US"/>
                </a:p>
              </p:txBody>
            </p:sp>
            <p:sp>
              <p:nvSpPr>
                <p:cNvPr id="1049437" name="任意多边形 11332"/>
                <p:cNvSpPr/>
                <p:nvPr/>
              </p:nvSpPr>
              <p:spPr>
                <a:xfrm>
                  <a:off x="2858" y="3670"/>
                  <a:ext cx="220" cy="145"/>
                </a:xfrm>
                <a:custGeom>
                  <a:avLst/>
                  <a:gdLst/>
                  <a:ahLst/>
                  <a:cxnLst/>
                  <a:rect l="0" t="0" r="r" b="b"/>
                  <a:pathLst>
                    <a:path w="200" h="131">
                      <a:moveTo>
                        <a:pt x="0" y="131"/>
                      </a:moveTo>
                      <a:lnTo>
                        <a:pt x="200" y="6"/>
                      </a:lnTo>
                      <a:lnTo>
                        <a:pt x="195" y="0"/>
                      </a:lnTo>
                      <a:lnTo>
                        <a:pt x="0" y="123"/>
                      </a:lnTo>
                      <a:lnTo>
                        <a:pt x="0" y="131"/>
                      </a:lnTo>
                      <a:close/>
                    </a:path>
                  </a:pathLst>
                </a:custGeom>
                <a:solidFill>
                  <a:srgbClr val="B1A189">
                    <a:alpha val="100000"/>
                  </a:srgbClr>
                </a:solidFill>
                <a:ln w="4826">
                  <a:noFill/>
                </a:ln>
              </p:spPr>
              <p:txBody>
                <a:bodyPr/>
                <a:lstStyle/>
                <a:p>
                  <a:endParaRPr lang="zh-CN" altLang="en-US"/>
                </a:p>
              </p:txBody>
            </p:sp>
            <p:sp>
              <p:nvSpPr>
                <p:cNvPr id="1049438" name="任意多边形 11333"/>
                <p:cNvSpPr/>
                <p:nvPr/>
              </p:nvSpPr>
              <p:spPr>
                <a:xfrm>
                  <a:off x="2858" y="3474"/>
                  <a:ext cx="250" cy="341"/>
                </a:xfrm>
                <a:custGeom>
                  <a:avLst/>
                  <a:gdLst/>
                  <a:ahLst/>
                  <a:cxnLst/>
                  <a:rect l="0" t="0" r="r" b="b"/>
                  <a:pathLst>
                    <a:path w="227" h="310">
                      <a:moveTo>
                        <a:pt x="227" y="0"/>
                      </a:moveTo>
                      <a:lnTo>
                        <a:pt x="0" y="110"/>
                      </a:lnTo>
                      <a:lnTo>
                        <a:pt x="0" y="310"/>
                      </a:lnTo>
                      <a:lnTo>
                        <a:pt x="0" y="310"/>
                      </a:lnTo>
                      <a:lnTo>
                        <a:pt x="2" y="111"/>
                      </a:lnTo>
                      <a:lnTo>
                        <a:pt x="227" y="0"/>
                      </a:lnTo>
                      <a:lnTo>
                        <a:pt x="227" y="0"/>
                      </a:lnTo>
                      <a:close/>
                    </a:path>
                  </a:pathLst>
                </a:custGeom>
                <a:solidFill>
                  <a:srgbClr val="FFFFFF"/>
                </a:solidFill>
                <a:ln w="4763" cap="flat" cmpd="sng">
                  <a:solidFill>
                    <a:srgbClr val="231F20"/>
                  </a:solidFill>
                  <a:prstDash val="solid"/>
                  <a:miter/>
                  <a:headEnd type="none" w="med" len="med"/>
                  <a:tailEnd type="none" w="med" len="med"/>
                </a:ln>
              </p:spPr>
              <p:txBody>
                <a:bodyPr/>
                <a:lstStyle/>
                <a:p>
                  <a:endParaRPr lang="zh-CN" altLang="en-US"/>
                </a:p>
              </p:txBody>
            </p:sp>
            <p:sp>
              <p:nvSpPr>
                <p:cNvPr id="1049439" name="任意多边形 11334"/>
                <p:cNvSpPr/>
                <p:nvPr/>
              </p:nvSpPr>
              <p:spPr>
                <a:xfrm>
                  <a:off x="2638" y="3452"/>
                  <a:ext cx="37" cy="203"/>
                </a:xfrm>
                <a:custGeom>
                  <a:avLst/>
                  <a:gdLst/>
                  <a:ahLst/>
                  <a:cxnLst/>
                  <a:rect l="0" t="0" r="r" b="b"/>
                  <a:pathLst>
                    <a:path w="34" h="185">
                      <a:moveTo>
                        <a:pt x="0" y="0"/>
                      </a:moveTo>
                      <a:lnTo>
                        <a:pt x="28" y="185"/>
                      </a:lnTo>
                      <a:lnTo>
                        <a:pt x="34" y="183"/>
                      </a:lnTo>
                      <a:lnTo>
                        <a:pt x="8" y="7"/>
                      </a:lnTo>
                      <a:lnTo>
                        <a:pt x="0" y="0"/>
                      </a:lnTo>
                      <a:close/>
                    </a:path>
                  </a:pathLst>
                </a:custGeom>
                <a:solidFill>
                  <a:srgbClr val="70695A">
                    <a:alpha val="100000"/>
                  </a:srgbClr>
                </a:solidFill>
                <a:ln w="4826">
                  <a:noFill/>
                </a:ln>
              </p:spPr>
              <p:txBody>
                <a:bodyPr/>
                <a:lstStyle/>
                <a:p>
                  <a:endParaRPr lang="zh-CN" altLang="en-US"/>
                </a:p>
              </p:txBody>
            </p:sp>
            <p:sp>
              <p:nvSpPr>
                <p:cNvPr id="1049440" name="任意多边形 11335"/>
                <p:cNvSpPr/>
                <p:nvPr/>
              </p:nvSpPr>
              <p:spPr>
                <a:xfrm>
                  <a:off x="2668" y="3653"/>
                  <a:ext cx="161" cy="163"/>
                </a:xfrm>
                <a:custGeom>
                  <a:avLst/>
                  <a:gdLst/>
                  <a:ahLst/>
                  <a:cxnLst/>
                  <a:rect l="0" t="0" r="r" b="b"/>
                  <a:pathLst>
                    <a:path w="77" h="79">
                      <a:moveTo>
                        <a:pt x="77" y="79"/>
                      </a:moveTo>
                      <a:cubicBezTo>
                        <a:pt x="77" y="79"/>
                        <a:pt x="77" y="74"/>
                        <a:pt x="77" y="74"/>
                      </a:cubicBezTo>
                      <a:cubicBezTo>
                        <a:pt x="3" y="0"/>
                        <a:pt x="3" y="0"/>
                        <a:pt x="3" y="0"/>
                      </a:cubicBezTo>
                      <a:cubicBezTo>
                        <a:pt x="0" y="1"/>
                        <a:pt x="0" y="1"/>
                        <a:pt x="0" y="1"/>
                      </a:cubicBezTo>
                      <a:lnTo>
                        <a:pt x="77" y="79"/>
                      </a:lnTo>
                      <a:close/>
                    </a:path>
                  </a:pathLst>
                </a:custGeom>
                <a:solidFill>
                  <a:srgbClr val="DEC5A7">
                    <a:alpha val="100000"/>
                  </a:srgbClr>
                </a:solidFill>
                <a:ln w="4826">
                  <a:noFill/>
                </a:ln>
              </p:spPr>
              <p:txBody>
                <a:bodyPr/>
                <a:lstStyle/>
                <a:p>
                  <a:endParaRPr lang="zh-CN" altLang="en-US"/>
                </a:p>
              </p:txBody>
            </p:sp>
            <p:sp>
              <p:nvSpPr>
                <p:cNvPr id="1049441" name="任意多边形 11336"/>
                <p:cNvSpPr/>
                <p:nvPr/>
              </p:nvSpPr>
              <p:spPr>
                <a:xfrm>
                  <a:off x="2638" y="3452"/>
                  <a:ext cx="191" cy="355"/>
                </a:xfrm>
                <a:custGeom>
                  <a:avLst/>
                  <a:gdLst/>
                  <a:ahLst/>
                  <a:cxnLst/>
                  <a:rect l="0" t="0" r="r" b="b"/>
                  <a:pathLst>
                    <a:path w="174" h="323">
                      <a:moveTo>
                        <a:pt x="174" y="323"/>
                      </a:moveTo>
                      <a:lnTo>
                        <a:pt x="170" y="132"/>
                      </a:lnTo>
                      <a:lnTo>
                        <a:pt x="0" y="0"/>
                      </a:lnTo>
                      <a:lnTo>
                        <a:pt x="8" y="7"/>
                      </a:lnTo>
                      <a:lnTo>
                        <a:pt x="168" y="132"/>
                      </a:lnTo>
                      <a:lnTo>
                        <a:pt x="174" y="323"/>
                      </a:lnTo>
                      <a:lnTo>
                        <a:pt x="174" y="323"/>
                      </a:lnTo>
                      <a:close/>
                    </a:path>
                  </a:pathLst>
                </a:custGeom>
                <a:noFill/>
                <a:ln w="4826" cap="flat" cmpd="sng">
                  <a:solidFill>
                    <a:srgbClr val="D4BA98">
                      <a:alpha val="100000"/>
                    </a:srgbClr>
                  </a:solidFill>
                  <a:prstDash val="solid"/>
                  <a:miter lim="800000"/>
                  <a:headEnd type="none" w="med" len="med"/>
                  <a:tailEnd type="none" w="med" len="med"/>
                </a:ln>
              </p:spPr>
              <p:txBody>
                <a:bodyPr/>
                <a:lstStyle/>
                <a:p>
                  <a:endParaRPr lang="zh-CN" altLang="en-US"/>
                </a:p>
              </p:txBody>
            </p:sp>
          </p:grpSp>
          <p:grpSp>
            <p:nvGrpSpPr>
              <p:cNvPr id="190" name="组合 11337"/>
              <p:cNvGrpSpPr/>
              <p:nvPr/>
            </p:nvGrpSpPr>
            <p:grpSpPr>
              <a:xfrm>
                <a:off x="4720" y="2994"/>
                <a:ext cx="445" cy="426"/>
                <a:chOff x="3878" y="2568"/>
                <a:chExt cx="522" cy="500"/>
              </a:xfrm>
            </p:grpSpPr>
            <p:sp>
              <p:nvSpPr>
                <p:cNvPr id="1049442" name="任意多边形 11338"/>
                <p:cNvSpPr/>
                <p:nvPr/>
              </p:nvSpPr>
              <p:spPr>
                <a:xfrm>
                  <a:off x="4143" y="2582"/>
                  <a:ext cx="122" cy="94"/>
                </a:xfrm>
                <a:custGeom>
                  <a:avLst/>
                  <a:gdLst/>
                  <a:ahLst/>
                  <a:cxnLst/>
                  <a:rect l="0" t="0" r="r" b="b"/>
                  <a:pathLst>
                    <a:path w="111" h="85">
                      <a:moveTo>
                        <a:pt x="0" y="0"/>
                      </a:moveTo>
                      <a:lnTo>
                        <a:pt x="110" y="85"/>
                      </a:lnTo>
                      <a:lnTo>
                        <a:pt x="111" y="85"/>
                      </a:lnTo>
                      <a:lnTo>
                        <a:pt x="0" y="0"/>
                      </a:lnTo>
                      <a:close/>
                    </a:path>
                  </a:pathLst>
                </a:custGeom>
                <a:solidFill>
                  <a:srgbClr val="FFFFFF">
                    <a:alpha val="0"/>
                  </a:srgbClr>
                </a:solidFill>
                <a:ln w="8001" cap="flat" cmpd="sng">
                  <a:solidFill>
                    <a:srgbClr val="000000"/>
                  </a:solidFill>
                  <a:prstDash val="solid"/>
                  <a:miter/>
                  <a:headEnd type="none" w="med" len="med"/>
                  <a:tailEnd type="none" w="med" len="med"/>
                </a:ln>
              </p:spPr>
              <p:txBody>
                <a:bodyPr/>
                <a:lstStyle/>
                <a:p>
                  <a:endParaRPr lang="zh-CN" altLang="en-US"/>
                </a:p>
              </p:txBody>
            </p:sp>
            <p:sp>
              <p:nvSpPr>
                <p:cNvPr id="1049443" name="任意多边形 11339"/>
                <p:cNvSpPr/>
                <p:nvPr/>
              </p:nvSpPr>
              <p:spPr>
                <a:xfrm>
                  <a:off x="4188" y="2603"/>
                  <a:ext cx="14" cy="17"/>
                </a:xfrm>
                <a:custGeom>
                  <a:avLst/>
                  <a:gdLst/>
                  <a:ahLst/>
                  <a:cxnLst/>
                  <a:rect l="0" t="0" r="r" b="b"/>
                  <a:pathLst>
                    <a:path w="7" h="8">
                      <a:moveTo>
                        <a:pt x="3" y="7"/>
                      </a:moveTo>
                      <a:cubicBezTo>
                        <a:pt x="5" y="8"/>
                        <a:pt x="6" y="7"/>
                        <a:pt x="6" y="7"/>
                      </a:cubicBezTo>
                      <a:cubicBezTo>
                        <a:pt x="7" y="5"/>
                        <a:pt x="6" y="2"/>
                        <a:pt x="4" y="1"/>
                      </a:cubicBezTo>
                      <a:cubicBezTo>
                        <a:pt x="2" y="0"/>
                        <a:pt x="1" y="0"/>
                        <a:pt x="0" y="2"/>
                      </a:cubicBezTo>
                      <a:cubicBezTo>
                        <a:pt x="0" y="3"/>
                        <a:pt x="1" y="6"/>
                        <a:pt x="3" y="7"/>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444" name="任意多边形 11340"/>
                <p:cNvSpPr/>
                <p:nvPr/>
              </p:nvSpPr>
              <p:spPr>
                <a:xfrm>
                  <a:off x="4188" y="2617"/>
                  <a:ext cx="14" cy="17"/>
                </a:xfrm>
                <a:custGeom>
                  <a:avLst/>
                  <a:gdLst/>
                  <a:ahLst/>
                  <a:cxnLst/>
                  <a:rect l="0" t="0" r="r" b="b"/>
                  <a:pathLst>
                    <a:path w="7" h="8">
                      <a:moveTo>
                        <a:pt x="1" y="1"/>
                      </a:moveTo>
                      <a:cubicBezTo>
                        <a:pt x="0" y="2"/>
                        <a:pt x="0" y="5"/>
                        <a:pt x="1" y="6"/>
                      </a:cubicBezTo>
                      <a:cubicBezTo>
                        <a:pt x="3" y="8"/>
                        <a:pt x="6" y="8"/>
                        <a:pt x="7" y="7"/>
                      </a:cubicBezTo>
                      <a:cubicBezTo>
                        <a:pt x="7" y="6"/>
                        <a:pt x="7" y="6"/>
                        <a:pt x="7" y="4"/>
                      </a:cubicBezTo>
                      <a:cubicBezTo>
                        <a:pt x="6" y="2"/>
                        <a:pt x="2" y="0"/>
                        <a:pt x="1" y="1"/>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445" name="任意多边形 11341"/>
                <p:cNvSpPr>
                  <a:spLocks noEditPoints="1"/>
                </p:cNvSpPr>
                <p:nvPr/>
              </p:nvSpPr>
              <p:spPr>
                <a:xfrm>
                  <a:off x="4251" y="2613"/>
                  <a:ext cx="75" cy="107"/>
                </a:xfrm>
                <a:custGeom>
                  <a:avLst/>
                  <a:gdLst/>
                  <a:ahLst/>
                  <a:cxnLst/>
                  <a:rect l="0" t="0" r="r" b="b"/>
                  <a:pathLst>
                    <a:path w="36" h="52">
                      <a:moveTo>
                        <a:pt x="36" y="26"/>
                      </a:moveTo>
                      <a:cubicBezTo>
                        <a:pt x="36" y="22"/>
                        <a:pt x="36" y="18"/>
                        <a:pt x="36" y="15"/>
                      </a:cubicBezTo>
                      <a:cubicBezTo>
                        <a:pt x="33" y="13"/>
                        <a:pt x="29" y="11"/>
                        <a:pt x="25" y="10"/>
                      </a:cubicBezTo>
                      <a:cubicBezTo>
                        <a:pt x="24" y="10"/>
                        <a:pt x="22" y="8"/>
                        <a:pt x="20" y="8"/>
                      </a:cubicBezTo>
                      <a:cubicBezTo>
                        <a:pt x="17" y="7"/>
                        <a:pt x="14" y="5"/>
                        <a:pt x="10" y="4"/>
                      </a:cubicBezTo>
                      <a:cubicBezTo>
                        <a:pt x="10" y="4"/>
                        <a:pt x="9" y="3"/>
                        <a:pt x="9" y="4"/>
                      </a:cubicBezTo>
                      <a:cubicBezTo>
                        <a:pt x="8" y="4"/>
                        <a:pt x="8" y="3"/>
                        <a:pt x="8" y="3"/>
                      </a:cubicBezTo>
                      <a:cubicBezTo>
                        <a:pt x="5" y="2"/>
                        <a:pt x="3" y="1"/>
                        <a:pt x="0" y="0"/>
                      </a:cubicBezTo>
                      <a:cubicBezTo>
                        <a:pt x="0" y="0"/>
                        <a:pt x="0" y="0"/>
                        <a:pt x="0" y="0"/>
                      </a:cubicBezTo>
                      <a:cubicBezTo>
                        <a:pt x="0" y="2"/>
                        <a:pt x="0" y="4"/>
                        <a:pt x="0" y="6"/>
                      </a:cubicBezTo>
                      <a:cubicBezTo>
                        <a:pt x="0" y="6"/>
                        <a:pt x="0" y="6"/>
                        <a:pt x="0" y="6"/>
                      </a:cubicBezTo>
                      <a:cubicBezTo>
                        <a:pt x="0" y="6"/>
                        <a:pt x="0" y="7"/>
                        <a:pt x="0" y="8"/>
                      </a:cubicBezTo>
                      <a:cubicBezTo>
                        <a:pt x="1" y="8"/>
                        <a:pt x="1" y="8"/>
                        <a:pt x="1" y="9"/>
                      </a:cubicBezTo>
                      <a:cubicBezTo>
                        <a:pt x="2" y="9"/>
                        <a:pt x="1" y="9"/>
                        <a:pt x="1" y="9"/>
                      </a:cubicBezTo>
                      <a:cubicBezTo>
                        <a:pt x="2" y="9"/>
                        <a:pt x="2" y="9"/>
                        <a:pt x="2" y="9"/>
                      </a:cubicBezTo>
                      <a:cubicBezTo>
                        <a:pt x="2" y="9"/>
                        <a:pt x="2" y="8"/>
                        <a:pt x="2" y="8"/>
                      </a:cubicBezTo>
                      <a:cubicBezTo>
                        <a:pt x="1" y="7"/>
                        <a:pt x="1" y="8"/>
                        <a:pt x="1" y="8"/>
                      </a:cubicBezTo>
                      <a:cubicBezTo>
                        <a:pt x="1" y="7"/>
                        <a:pt x="1" y="7"/>
                        <a:pt x="1" y="7"/>
                      </a:cubicBezTo>
                      <a:cubicBezTo>
                        <a:pt x="1" y="7"/>
                        <a:pt x="1" y="6"/>
                        <a:pt x="2" y="7"/>
                      </a:cubicBezTo>
                      <a:cubicBezTo>
                        <a:pt x="2" y="7"/>
                        <a:pt x="2" y="7"/>
                        <a:pt x="2" y="7"/>
                      </a:cubicBezTo>
                      <a:cubicBezTo>
                        <a:pt x="2" y="7"/>
                        <a:pt x="3" y="7"/>
                        <a:pt x="3" y="7"/>
                      </a:cubicBezTo>
                      <a:cubicBezTo>
                        <a:pt x="2" y="6"/>
                        <a:pt x="1" y="6"/>
                        <a:pt x="0" y="6"/>
                      </a:cubicBezTo>
                      <a:cubicBezTo>
                        <a:pt x="0" y="6"/>
                        <a:pt x="0" y="5"/>
                        <a:pt x="0" y="5"/>
                      </a:cubicBezTo>
                      <a:cubicBezTo>
                        <a:pt x="1" y="5"/>
                        <a:pt x="1" y="6"/>
                        <a:pt x="1" y="6"/>
                      </a:cubicBezTo>
                      <a:cubicBezTo>
                        <a:pt x="1" y="5"/>
                        <a:pt x="1" y="4"/>
                        <a:pt x="1" y="4"/>
                      </a:cubicBezTo>
                      <a:cubicBezTo>
                        <a:pt x="2" y="4"/>
                        <a:pt x="2" y="4"/>
                        <a:pt x="2" y="4"/>
                      </a:cubicBezTo>
                      <a:cubicBezTo>
                        <a:pt x="2" y="4"/>
                        <a:pt x="2" y="4"/>
                        <a:pt x="3" y="4"/>
                      </a:cubicBezTo>
                      <a:cubicBezTo>
                        <a:pt x="3" y="5"/>
                        <a:pt x="3" y="5"/>
                        <a:pt x="3" y="6"/>
                      </a:cubicBezTo>
                      <a:cubicBezTo>
                        <a:pt x="3" y="6"/>
                        <a:pt x="3" y="7"/>
                        <a:pt x="4" y="7"/>
                      </a:cubicBezTo>
                      <a:cubicBezTo>
                        <a:pt x="4" y="7"/>
                        <a:pt x="4" y="7"/>
                        <a:pt x="5" y="7"/>
                      </a:cubicBezTo>
                      <a:cubicBezTo>
                        <a:pt x="5" y="8"/>
                        <a:pt x="4" y="8"/>
                        <a:pt x="5" y="9"/>
                      </a:cubicBezTo>
                      <a:cubicBezTo>
                        <a:pt x="4" y="9"/>
                        <a:pt x="4" y="9"/>
                        <a:pt x="4" y="9"/>
                      </a:cubicBezTo>
                      <a:cubicBezTo>
                        <a:pt x="5" y="10"/>
                        <a:pt x="4" y="11"/>
                        <a:pt x="5" y="11"/>
                      </a:cubicBezTo>
                      <a:cubicBezTo>
                        <a:pt x="5" y="11"/>
                        <a:pt x="5" y="11"/>
                        <a:pt x="6" y="10"/>
                      </a:cubicBezTo>
                      <a:cubicBezTo>
                        <a:pt x="6" y="11"/>
                        <a:pt x="5" y="11"/>
                        <a:pt x="5" y="12"/>
                      </a:cubicBezTo>
                      <a:cubicBezTo>
                        <a:pt x="4" y="12"/>
                        <a:pt x="3" y="12"/>
                        <a:pt x="3" y="10"/>
                      </a:cubicBezTo>
                      <a:cubicBezTo>
                        <a:pt x="2" y="10"/>
                        <a:pt x="3" y="10"/>
                        <a:pt x="2" y="10"/>
                      </a:cubicBezTo>
                      <a:cubicBezTo>
                        <a:pt x="2" y="11"/>
                        <a:pt x="2" y="11"/>
                        <a:pt x="2" y="12"/>
                      </a:cubicBezTo>
                      <a:cubicBezTo>
                        <a:pt x="2" y="12"/>
                        <a:pt x="2" y="13"/>
                        <a:pt x="3" y="13"/>
                      </a:cubicBezTo>
                      <a:cubicBezTo>
                        <a:pt x="3" y="13"/>
                        <a:pt x="3" y="14"/>
                        <a:pt x="3" y="14"/>
                      </a:cubicBezTo>
                      <a:cubicBezTo>
                        <a:pt x="2" y="13"/>
                        <a:pt x="2" y="12"/>
                        <a:pt x="1" y="12"/>
                      </a:cubicBezTo>
                      <a:cubicBezTo>
                        <a:pt x="1" y="12"/>
                        <a:pt x="1" y="11"/>
                        <a:pt x="1" y="11"/>
                      </a:cubicBezTo>
                      <a:cubicBezTo>
                        <a:pt x="1" y="11"/>
                        <a:pt x="1" y="11"/>
                        <a:pt x="1" y="11"/>
                      </a:cubicBezTo>
                      <a:cubicBezTo>
                        <a:pt x="1" y="10"/>
                        <a:pt x="1" y="10"/>
                        <a:pt x="1" y="10"/>
                      </a:cubicBezTo>
                      <a:cubicBezTo>
                        <a:pt x="1" y="10"/>
                        <a:pt x="1" y="11"/>
                        <a:pt x="0" y="10"/>
                      </a:cubicBezTo>
                      <a:cubicBezTo>
                        <a:pt x="0" y="10"/>
                        <a:pt x="1" y="10"/>
                        <a:pt x="1" y="10"/>
                      </a:cubicBezTo>
                      <a:cubicBezTo>
                        <a:pt x="1" y="9"/>
                        <a:pt x="0" y="9"/>
                        <a:pt x="0" y="9"/>
                      </a:cubicBezTo>
                      <a:cubicBezTo>
                        <a:pt x="0" y="10"/>
                        <a:pt x="0" y="13"/>
                        <a:pt x="0" y="15"/>
                      </a:cubicBezTo>
                      <a:cubicBezTo>
                        <a:pt x="0" y="18"/>
                        <a:pt x="1" y="22"/>
                        <a:pt x="0" y="24"/>
                      </a:cubicBezTo>
                      <a:cubicBezTo>
                        <a:pt x="0" y="26"/>
                        <a:pt x="0" y="28"/>
                        <a:pt x="0" y="30"/>
                      </a:cubicBezTo>
                      <a:cubicBezTo>
                        <a:pt x="0" y="32"/>
                        <a:pt x="1" y="35"/>
                        <a:pt x="1" y="36"/>
                      </a:cubicBezTo>
                      <a:cubicBezTo>
                        <a:pt x="1" y="37"/>
                        <a:pt x="1" y="37"/>
                        <a:pt x="2" y="37"/>
                      </a:cubicBezTo>
                      <a:cubicBezTo>
                        <a:pt x="2" y="37"/>
                        <a:pt x="2" y="37"/>
                        <a:pt x="2" y="37"/>
                      </a:cubicBezTo>
                      <a:cubicBezTo>
                        <a:pt x="1" y="37"/>
                        <a:pt x="1" y="37"/>
                        <a:pt x="1" y="36"/>
                      </a:cubicBezTo>
                      <a:cubicBezTo>
                        <a:pt x="1" y="36"/>
                        <a:pt x="1" y="36"/>
                        <a:pt x="1" y="36"/>
                      </a:cubicBezTo>
                      <a:cubicBezTo>
                        <a:pt x="1" y="36"/>
                        <a:pt x="1" y="36"/>
                        <a:pt x="1" y="36"/>
                      </a:cubicBezTo>
                      <a:cubicBezTo>
                        <a:pt x="2" y="37"/>
                        <a:pt x="2" y="37"/>
                        <a:pt x="3" y="37"/>
                      </a:cubicBezTo>
                      <a:cubicBezTo>
                        <a:pt x="3" y="38"/>
                        <a:pt x="3" y="38"/>
                        <a:pt x="3" y="38"/>
                      </a:cubicBezTo>
                      <a:cubicBezTo>
                        <a:pt x="4" y="39"/>
                        <a:pt x="4" y="38"/>
                        <a:pt x="4" y="38"/>
                      </a:cubicBezTo>
                      <a:cubicBezTo>
                        <a:pt x="4" y="38"/>
                        <a:pt x="4" y="39"/>
                        <a:pt x="4" y="39"/>
                      </a:cubicBezTo>
                      <a:cubicBezTo>
                        <a:pt x="5" y="39"/>
                        <a:pt x="5" y="39"/>
                        <a:pt x="5" y="39"/>
                      </a:cubicBezTo>
                      <a:cubicBezTo>
                        <a:pt x="5" y="40"/>
                        <a:pt x="6" y="39"/>
                        <a:pt x="7" y="40"/>
                      </a:cubicBezTo>
                      <a:cubicBezTo>
                        <a:pt x="7" y="39"/>
                        <a:pt x="7" y="39"/>
                        <a:pt x="7" y="39"/>
                      </a:cubicBezTo>
                      <a:cubicBezTo>
                        <a:pt x="7" y="40"/>
                        <a:pt x="9" y="39"/>
                        <a:pt x="9" y="40"/>
                      </a:cubicBezTo>
                      <a:cubicBezTo>
                        <a:pt x="9" y="40"/>
                        <a:pt x="8" y="40"/>
                        <a:pt x="9" y="41"/>
                      </a:cubicBezTo>
                      <a:cubicBezTo>
                        <a:pt x="10" y="42"/>
                        <a:pt x="13" y="43"/>
                        <a:pt x="14" y="43"/>
                      </a:cubicBezTo>
                      <a:cubicBezTo>
                        <a:pt x="14" y="43"/>
                        <a:pt x="14" y="43"/>
                        <a:pt x="15" y="43"/>
                      </a:cubicBezTo>
                      <a:cubicBezTo>
                        <a:pt x="15" y="43"/>
                        <a:pt x="14" y="43"/>
                        <a:pt x="15" y="43"/>
                      </a:cubicBezTo>
                      <a:cubicBezTo>
                        <a:pt x="15" y="44"/>
                        <a:pt x="16" y="44"/>
                        <a:pt x="17" y="44"/>
                      </a:cubicBezTo>
                      <a:cubicBezTo>
                        <a:pt x="17" y="44"/>
                        <a:pt x="16" y="44"/>
                        <a:pt x="16" y="44"/>
                      </a:cubicBezTo>
                      <a:cubicBezTo>
                        <a:pt x="16" y="43"/>
                        <a:pt x="16" y="44"/>
                        <a:pt x="16" y="44"/>
                      </a:cubicBezTo>
                      <a:cubicBezTo>
                        <a:pt x="16" y="43"/>
                        <a:pt x="15" y="43"/>
                        <a:pt x="15" y="43"/>
                      </a:cubicBezTo>
                      <a:cubicBezTo>
                        <a:pt x="16" y="43"/>
                        <a:pt x="18" y="44"/>
                        <a:pt x="19" y="44"/>
                      </a:cubicBezTo>
                      <a:cubicBezTo>
                        <a:pt x="19" y="44"/>
                        <a:pt x="19" y="45"/>
                        <a:pt x="20" y="45"/>
                      </a:cubicBezTo>
                      <a:cubicBezTo>
                        <a:pt x="20" y="45"/>
                        <a:pt x="20" y="45"/>
                        <a:pt x="20" y="45"/>
                      </a:cubicBezTo>
                      <a:cubicBezTo>
                        <a:pt x="20" y="46"/>
                        <a:pt x="20" y="45"/>
                        <a:pt x="20" y="46"/>
                      </a:cubicBezTo>
                      <a:cubicBezTo>
                        <a:pt x="21" y="46"/>
                        <a:pt x="22" y="47"/>
                        <a:pt x="23" y="47"/>
                      </a:cubicBezTo>
                      <a:cubicBezTo>
                        <a:pt x="23" y="46"/>
                        <a:pt x="23" y="47"/>
                        <a:pt x="22" y="46"/>
                      </a:cubicBezTo>
                      <a:cubicBezTo>
                        <a:pt x="23" y="46"/>
                        <a:pt x="23" y="45"/>
                        <a:pt x="23" y="45"/>
                      </a:cubicBezTo>
                      <a:cubicBezTo>
                        <a:pt x="24" y="46"/>
                        <a:pt x="24" y="46"/>
                        <a:pt x="24" y="45"/>
                      </a:cubicBezTo>
                      <a:cubicBezTo>
                        <a:pt x="24" y="45"/>
                        <a:pt x="24" y="45"/>
                        <a:pt x="23" y="45"/>
                      </a:cubicBezTo>
                      <a:cubicBezTo>
                        <a:pt x="23" y="44"/>
                        <a:pt x="23" y="44"/>
                        <a:pt x="23" y="43"/>
                      </a:cubicBezTo>
                      <a:cubicBezTo>
                        <a:pt x="23" y="43"/>
                        <a:pt x="23" y="43"/>
                        <a:pt x="23" y="43"/>
                      </a:cubicBezTo>
                      <a:cubicBezTo>
                        <a:pt x="24" y="42"/>
                        <a:pt x="22" y="39"/>
                        <a:pt x="23" y="39"/>
                      </a:cubicBezTo>
                      <a:cubicBezTo>
                        <a:pt x="23" y="39"/>
                        <a:pt x="23" y="38"/>
                        <a:pt x="23" y="38"/>
                      </a:cubicBezTo>
                      <a:cubicBezTo>
                        <a:pt x="23" y="39"/>
                        <a:pt x="24" y="38"/>
                        <a:pt x="24" y="39"/>
                      </a:cubicBezTo>
                      <a:cubicBezTo>
                        <a:pt x="24" y="39"/>
                        <a:pt x="24" y="39"/>
                        <a:pt x="24" y="40"/>
                      </a:cubicBezTo>
                      <a:cubicBezTo>
                        <a:pt x="24" y="40"/>
                        <a:pt x="24" y="40"/>
                        <a:pt x="24" y="40"/>
                      </a:cubicBezTo>
                      <a:cubicBezTo>
                        <a:pt x="24" y="40"/>
                        <a:pt x="24" y="41"/>
                        <a:pt x="24" y="41"/>
                      </a:cubicBezTo>
                      <a:cubicBezTo>
                        <a:pt x="24" y="41"/>
                        <a:pt x="24" y="42"/>
                        <a:pt x="25" y="42"/>
                      </a:cubicBezTo>
                      <a:cubicBezTo>
                        <a:pt x="25" y="42"/>
                        <a:pt x="25" y="41"/>
                        <a:pt x="26" y="42"/>
                      </a:cubicBezTo>
                      <a:cubicBezTo>
                        <a:pt x="25" y="42"/>
                        <a:pt x="25" y="42"/>
                        <a:pt x="25" y="42"/>
                      </a:cubicBezTo>
                      <a:cubicBezTo>
                        <a:pt x="25" y="42"/>
                        <a:pt x="24" y="42"/>
                        <a:pt x="24" y="42"/>
                      </a:cubicBezTo>
                      <a:cubicBezTo>
                        <a:pt x="24" y="42"/>
                        <a:pt x="24" y="42"/>
                        <a:pt x="24" y="43"/>
                      </a:cubicBezTo>
                      <a:cubicBezTo>
                        <a:pt x="24" y="43"/>
                        <a:pt x="24" y="43"/>
                        <a:pt x="24" y="44"/>
                      </a:cubicBezTo>
                      <a:cubicBezTo>
                        <a:pt x="24" y="44"/>
                        <a:pt x="25" y="44"/>
                        <a:pt x="25" y="45"/>
                      </a:cubicBezTo>
                      <a:cubicBezTo>
                        <a:pt x="25" y="46"/>
                        <a:pt x="25" y="46"/>
                        <a:pt x="25" y="47"/>
                      </a:cubicBezTo>
                      <a:cubicBezTo>
                        <a:pt x="25" y="47"/>
                        <a:pt x="25" y="47"/>
                        <a:pt x="25" y="47"/>
                      </a:cubicBezTo>
                      <a:cubicBezTo>
                        <a:pt x="25" y="48"/>
                        <a:pt x="24" y="47"/>
                        <a:pt x="24" y="47"/>
                      </a:cubicBezTo>
                      <a:cubicBezTo>
                        <a:pt x="25" y="48"/>
                        <a:pt x="26" y="48"/>
                        <a:pt x="27" y="49"/>
                      </a:cubicBezTo>
                      <a:cubicBezTo>
                        <a:pt x="27" y="49"/>
                        <a:pt x="27" y="48"/>
                        <a:pt x="27" y="48"/>
                      </a:cubicBezTo>
                      <a:cubicBezTo>
                        <a:pt x="28" y="49"/>
                        <a:pt x="27" y="49"/>
                        <a:pt x="28" y="49"/>
                      </a:cubicBezTo>
                      <a:cubicBezTo>
                        <a:pt x="29" y="50"/>
                        <a:pt x="31" y="51"/>
                        <a:pt x="32" y="51"/>
                      </a:cubicBezTo>
                      <a:cubicBezTo>
                        <a:pt x="32" y="51"/>
                        <a:pt x="32" y="50"/>
                        <a:pt x="32" y="50"/>
                      </a:cubicBezTo>
                      <a:cubicBezTo>
                        <a:pt x="33" y="50"/>
                        <a:pt x="34" y="51"/>
                        <a:pt x="33" y="51"/>
                      </a:cubicBezTo>
                      <a:cubicBezTo>
                        <a:pt x="33" y="51"/>
                        <a:pt x="33" y="51"/>
                        <a:pt x="33" y="51"/>
                      </a:cubicBezTo>
                      <a:cubicBezTo>
                        <a:pt x="33" y="52"/>
                        <a:pt x="34" y="52"/>
                        <a:pt x="35" y="52"/>
                      </a:cubicBezTo>
                      <a:cubicBezTo>
                        <a:pt x="36" y="51"/>
                        <a:pt x="36" y="49"/>
                        <a:pt x="35" y="47"/>
                      </a:cubicBezTo>
                      <a:cubicBezTo>
                        <a:pt x="35" y="45"/>
                        <a:pt x="36" y="44"/>
                        <a:pt x="36" y="41"/>
                      </a:cubicBezTo>
                      <a:cubicBezTo>
                        <a:pt x="36" y="41"/>
                        <a:pt x="36" y="41"/>
                        <a:pt x="36" y="41"/>
                      </a:cubicBezTo>
                      <a:cubicBezTo>
                        <a:pt x="36" y="38"/>
                        <a:pt x="36" y="34"/>
                        <a:pt x="36" y="31"/>
                      </a:cubicBezTo>
                      <a:cubicBezTo>
                        <a:pt x="36" y="31"/>
                        <a:pt x="35" y="30"/>
                        <a:pt x="36" y="30"/>
                      </a:cubicBezTo>
                      <a:cubicBezTo>
                        <a:pt x="36" y="29"/>
                        <a:pt x="36" y="29"/>
                        <a:pt x="36" y="28"/>
                      </a:cubicBezTo>
                      <a:cubicBezTo>
                        <a:pt x="36" y="28"/>
                        <a:pt x="36" y="26"/>
                        <a:pt x="36" y="26"/>
                      </a:cubicBezTo>
                      <a:close/>
                      <a:moveTo>
                        <a:pt x="1" y="3"/>
                      </a:moveTo>
                      <a:cubicBezTo>
                        <a:pt x="1" y="2"/>
                        <a:pt x="1" y="2"/>
                        <a:pt x="1" y="2"/>
                      </a:cubicBezTo>
                      <a:cubicBezTo>
                        <a:pt x="1" y="2"/>
                        <a:pt x="1" y="3"/>
                        <a:pt x="1" y="3"/>
                      </a:cubicBezTo>
                      <a:close/>
                      <a:moveTo>
                        <a:pt x="4" y="6"/>
                      </a:moveTo>
                      <a:cubicBezTo>
                        <a:pt x="3" y="6"/>
                        <a:pt x="3" y="5"/>
                        <a:pt x="4" y="5"/>
                      </a:cubicBezTo>
                      <a:cubicBezTo>
                        <a:pt x="4" y="5"/>
                        <a:pt x="4" y="5"/>
                        <a:pt x="4" y="6"/>
                      </a:cubicBezTo>
                      <a:cubicBezTo>
                        <a:pt x="4" y="6"/>
                        <a:pt x="4" y="6"/>
                        <a:pt x="4" y="6"/>
                      </a:cubicBezTo>
                      <a:close/>
                      <a:moveTo>
                        <a:pt x="4" y="4"/>
                      </a:move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lose/>
                      <a:moveTo>
                        <a:pt x="5" y="4"/>
                      </a:moveTo>
                      <a:cubicBezTo>
                        <a:pt x="5" y="3"/>
                        <a:pt x="6" y="4"/>
                        <a:pt x="5" y="4"/>
                      </a:cubicBezTo>
                      <a:cubicBezTo>
                        <a:pt x="5" y="4"/>
                        <a:pt x="5" y="4"/>
                        <a:pt x="5" y="4"/>
                      </a:cubicBezTo>
                      <a:close/>
                      <a:moveTo>
                        <a:pt x="5" y="10"/>
                      </a:moveTo>
                      <a:cubicBezTo>
                        <a:pt x="5" y="10"/>
                        <a:pt x="5" y="10"/>
                        <a:pt x="5" y="10"/>
                      </a:cubicBezTo>
                      <a:cubicBezTo>
                        <a:pt x="5" y="10"/>
                        <a:pt x="5" y="9"/>
                        <a:pt x="5" y="9"/>
                      </a:cubicBezTo>
                      <a:cubicBezTo>
                        <a:pt x="5" y="10"/>
                        <a:pt x="5" y="10"/>
                        <a:pt x="5" y="10"/>
                      </a:cubicBezTo>
                      <a:close/>
                      <a:moveTo>
                        <a:pt x="25" y="44"/>
                      </a:moveTo>
                      <a:cubicBezTo>
                        <a:pt x="25" y="44"/>
                        <a:pt x="25" y="43"/>
                        <a:pt x="25" y="43"/>
                      </a:cubicBezTo>
                      <a:cubicBezTo>
                        <a:pt x="25" y="43"/>
                        <a:pt x="25" y="44"/>
                        <a:pt x="25" y="44"/>
                      </a:cubicBezTo>
                      <a:cubicBezTo>
                        <a:pt x="25" y="44"/>
                        <a:pt x="25" y="44"/>
                        <a:pt x="25" y="44"/>
                      </a:cubicBezTo>
                      <a:close/>
                      <a:moveTo>
                        <a:pt x="35" y="18"/>
                      </a:moveTo>
                      <a:cubicBezTo>
                        <a:pt x="35" y="18"/>
                        <a:pt x="35" y="18"/>
                        <a:pt x="35" y="18"/>
                      </a:cubicBezTo>
                      <a:cubicBezTo>
                        <a:pt x="34" y="18"/>
                        <a:pt x="34" y="18"/>
                        <a:pt x="35" y="18"/>
                      </a:cubicBezTo>
                      <a:close/>
                      <a:moveTo>
                        <a:pt x="34" y="20"/>
                      </a:moveTo>
                      <a:cubicBezTo>
                        <a:pt x="35" y="20"/>
                        <a:pt x="34" y="20"/>
                        <a:pt x="34" y="21"/>
                      </a:cubicBezTo>
                      <a:cubicBezTo>
                        <a:pt x="34" y="20"/>
                        <a:pt x="34" y="20"/>
                        <a:pt x="34" y="20"/>
                      </a:cubicBezTo>
                      <a:close/>
                      <a:moveTo>
                        <a:pt x="34" y="22"/>
                      </a:moveTo>
                      <a:cubicBezTo>
                        <a:pt x="33" y="22"/>
                        <a:pt x="33" y="22"/>
                        <a:pt x="33" y="22"/>
                      </a:cubicBezTo>
                      <a:cubicBezTo>
                        <a:pt x="33" y="21"/>
                        <a:pt x="33" y="21"/>
                        <a:pt x="33" y="21"/>
                      </a:cubicBezTo>
                      <a:cubicBezTo>
                        <a:pt x="33" y="21"/>
                        <a:pt x="34" y="21"/>
                        <a:pt x="34" y="22"/>
                      </a:cubicBezTo>
                      <a:close/>
                      <a:moveTo>
                        <a:pt x="34" y="35"/>
                      </a:moveTo>
                      <a:cubicBezTo>
                        <a:pt x="34" y="35"/>
                        <a:pt x="34" y="35"/>
                        <a:pt x="35" y="34"/>
                      </a:cubicBezTo>
                      <a:cubicBezTo>
                        <a:pt x="35" y="35"/>
                        <a:pt x="35" y="35"/>
                        <a:pt x="35" y="35"/>
                      </a:cubicBezTo>
                      <a:cubicBezTo>
                        <a:pt x="35" y="36"/>
                        <a:pt x="34" y="35"/>
                        <a:pt x="34" y="35"/>
                      </a:cubicBezTo>
                      <a:close/>
                      <a:moveTo>
                        <a:pt x="35" y="43"/>
                      </a:moveTo>
                      <a:cubicBezTo>
                        <a:pt x="35" y="43"/>
                        <a:pt x="34" y="43"/>
                        <a:pt x="34" y="42"/>
                      </a:cubicBezTo>
                      <a:cubicBezTo>
                        <a:pt x="34" y="42"/>
                        <a:pt x="35" y="42"/>
                        <a:pt x="35" y="42"/>
                      </a:cubicBezTo>
                      <a:cubicBezTo>
                        <a:pt x="35" y="42"/>
                        <a:pt x="35" y="43"/>
                        <a:pt x="35" y="43"/>
                      </a:cubicBezTo>
                      <a:close/>
                      <a:moveTo>
                        <a:pt x="32" y="26"/>
                      </a:moveTo>
                      <a:cubicBezTo>
                        <a:pt x="32" y="26"/>
                        <a:pt x="32" y="27"/>
                        <a:pt x="33" y="27"/>
                      </a:cubicBezTo>
                      <a:cubicBezTo>
                        <a:pt x="33" y="28"/>
                        <a:pt x="32" y="28"/>
                        <a:pt x="32" y="28"/>
                      </a:cubicBezTo>
                      <a:cubicBezTo>
                        <a:pt x="32" y="27"/>
                        <a:pt x="32" y="27"/>
                        <a:pt x="31" y="27"/>
                      </a:cubicBezTo>
                      <a:cubicBezTo>
                        <a:pt x="32" y="27"/>
                        <a:pt x="32" y="26"/>
                        <a:pt x="32" y="26"/>
                      </a:cubicBezTo>
                      <a:close/>
                      <a:moveTo>
                        <a:pt x="32" y="25"/>
                      </a:moveTo>
                      <a:cubicBezTo>
                        <a:pt x="32" y="24"/>
                        <a:pt x="32" y="24"/>
                        <a:pt x="32" y="24"/>
                      </a:cubicBezTo>
                      <a:cubicBezTo>
                        <a:pt x="33" y="25"/>
                        <a:pt x="32" y="25"/>
                        <a:pt x="32" y="25"/>
                      </a:cubicBezTo>
                      <a:close/>
                      <a:moveTo>
                        <a:pt x="34" y="38"/>
                      </a:moveTo>
                      <a:cubicBezTo>
                        <a:pt x="34" y="38"/>
                        <a:pt x="34" y="38"/>
                        <a:pt x="34" y="38"/>
                      </a:cubicBezTo>
                      <a:cubicBezTo>
                        <a:pt x="34" y="38"/>
                        <a:pt x="33" y="38"/>
                        <a:pt x="34" y="38"/>
                      </a:cubicBezTo>
                      <a:cubicBezTo>
                        <a:pt x="34" y="38"/>
                        <a:pt x="34" y="38"/>
                        <a:pt x="34" y="38"/>
                      </a:cubicBezTo>
                      <a:close/>
                      <a:moveTo>
                        <a:pt x="33" y="36"/>
                      </a:moveTo>
                      <a:cubicBezTo>
                        <a:pt x="33" y="36"/>
                        <a:pt x="33" y="35"/>
                        <a:pt x="33" y="35"/>
                      </a:cubicBezTo>
                      <a:cubicBezTo>
                        <a:pt x="34" y="35"/>
                        <a:pt x="34" y="36"/>
                        <a:pt x="34" y="36"/>
                      </a:cubicBezTo>
                      <a:cubicBezTo>
                        <a:pt x="33" y="36"/>
                        <a:pt x="33" y="36"/>
                        <a:pt x="33" y="36"/>
                      </a:cubicBezTo>
                      <a:close/>
                      <a:moveTo>
                        <a:pt x="33" y="34"/>
                      </a:moveTo>
                      <a:cubicBezTo>
                        <a:pt x="33" y="34"/>
                        <a:pt x="33" y="34"/>
                        <a:pt x="32" y="34"/>
                      </a:cubicBezTo>
                      <a:cubicBezTo>
                        <a:pt x="32" y="33"/>
                        <a:pt x="33" y="33"/>
                        <a:pt x="33" y="33"/>
                      </a:cubicBezTo>
                      <a:cubicBezTo>
                        <a:pt x="33" y="33"/>
                        <a:pt x="33" y="32"/>
                        <a:pt x="33" y="32"/>
                      </a:cubicBezTo>
                      <a:cubicBezTo>
                        <a:pt x="33" y="32"/>
                        <a:pt x="33" y="32"/>
                        <a:pt x="33" y="32"/>
                      </a:cubicBezTo>
                      <a:cubicBezTo>
                        <a:pt x="33" y="33"/>
                        <a:pt x="34" y="33"/>
                        <a:pt x="34" y="33"/>
                      </a:cubicBezTo>
                      <a:cubicBezTo>
                        <a:pt x="34" y="34"/>
                        <a:pt x="34" y="33"/>
                        <a:pt x="34" y="34"/>
                      </a:cubicBezTo>
                      <a:cubicBezTo>
                        <a:pt x="34" y="34"/>
                        <a:pt x="34" y="34"/>
                        <a:pt x="34" y="34"/>
                      </a:cubicBezTo>
                      <a:cubicBezTo>
                        <a:pt x="34" y="34"/>
                        <a:pt x="34" y="34"/>
                        <a:pt x="33" y="34"/>
                      </a:cubicBezTo>
                      <a:close/>
                      <a:moveTo>
                        <a:pt x="32" y="38"/>
                      </a:moveTo>
                      <a:cubicBezTo>
                        <a:pt x="32" y="38"/>
                        <a:pt x="33" y="39"/>
                        <a:pt x="33" y="38"/>
                      </a:cubicBezTo>
                      <a:cubicBezTo>
                        <a:pt x="33" y="39"/>
                        <a:pt x="32" y="39"/>
                        <a:pt x="32" y="38"/>
                      </a:cubicBezTo>
                      <a:close/>
                      <a:moveTo>
                        <a:pt x="32" y="38"/>
                      </a:moveTo>
                      <a:cubicBezTo>
                        <a:pt x="32" y="37"/>
                        <a:pt x="32" y="37"/>
                        <a:pt x="32" y="37"/>
                      </a:cubicBezTo>
                      <a:cubicBezTo>
                        <a:pt x="32" y="37"/>
                        <a:pt x="32" y="37"/>
                        <a:pt x="32" y="38"/>
                      </a:cubicBezTo>
                      <a:cubicBezTo>
                        <a:pt x="32" y="37"/>
                        <a:pt x="32" y="38"/>
                        <a:pt x="32" y="38"/>
                      </a:cubicBezTo>
                      <a:close/>
                      <a:moveTo>
                        <a:pt x="33" y="37"/>
                      </a:moveTo>
                      <a:cubicBezTo>
                        <a:pt x="33" y="38"/>
                        <a:pt x="33" y="38"/>
                        <a:pt x="33" y="38"/>
                      </a:cubicBezTo>
                      <a:cubicBezTo>
                        <a:pt x="33" y="38"/>
                        <a:pt x="32" y="38"/>
                        <a:pt x="33" y="37"/>
                      </a:cubicBezTo>
                      <a:close/>
                      <a:moveTo>
                        <a:pt x="34" y="32"/>
                      </a:moveTo>
                      <a:cubicBezTo>
                        <a:pt x="34" y="32"/>
                        <a:pt x="35" y="33"/>
                        <a:pt x="35" y="34"/>
                      </a:cubicBezTo>
                      <a:cubicBezTo>
                        <a:pt x="34" y="33"/>
                        <a:pt x="34" y="33"/>
                        <a:pt x="34" y="32"/>
                      </a:cubicBezTo>
                      <a:close/>
                      <a:moveTo>
                        <a:pt x="34" y="24"/>
                      </a:moveTo>
                      <a:cubicBezTo>
                        <a:pt x="34" y="24"/>
                        <a:pt x="34" y="23"/>
                        <a:pt x="35" y="24"/>
                      </a:cubicBezTo>
                      <a:cubicBezTo>
                        <a:pt x="35" y="24"/>
                        <a:pt x="35" y="24"/>
                        <a:pt x="35" y="24"/>
                      </a:cubicBezTo>
                      <a:cubicBezTo>
                        <a:pt x="35" y="24"/>
                        <a:pt x="34" y="24"/>
                        <a:pt x="34" y="24"/>
                      </a:cubicBezTo>
                      <a:close/>
                      <a:moveTo>
                        <a:pt x="34" y="32"/>
                      </a:moveTo>
                      <a:cubicBezTo>
                        <a:pt x="34" y="32"/>
                        <a:pt x="32" y="32"/>
                        <a:pt x="33" y="31"/>
                      </a:cubicBezTo>
                      <a:cubicBezTo>
                        <a:pt x="33" y="31"/>
                        <a:pt x="33" y="31"/>
                        <a:pt x="33" y="31"/>
                      </a:cubicBezTo>
                      <a:cubicBezTo>
                        <a:pt x="33" y="32"/>
                        <a:pt x="34" y="31"/>
                        <a:pt x="35" y="32"/>
                      </a:cubicBezTo>
                      <a:cubicBezTo>
                        <a:pt x="34" y="32"/>
                        <a:pt x="34" y="32"/>
                        <a:pt x="34" y="32"/>
                      </a:cubicBezTo>
                      <a:close/>
                      <a:moveTo>
                        <a:pt x="33" y="27"/>
                      </a:moveTo>
                      <a:cubicBezTo>
                        <a:pt x="33" y="26"/>
                        <a:pt x="33" y="26"/>
                        <a:pt x="33" y="26"/>
                      </a:cubicBezTo>
                      <a:cubicBezTo>
                        <a:pt x="33" y="26"/>
                        <a:pt x="33" y="26"/>
                        <a:pt x="33" y="26"/>
                      </a:cubicBezTo>
                      <a:cubicBezTo>
                        <a:pt x="33" y="26"/>
                        <a:pt x="33" y="26"/>
                        <a:pt x="33" y="27"/>
                      </a:cubicBezTo>
                      <a:close/>
                      <a:moveTo>
                        <a:pt x="32" y="31"/>
                      </a:moveTo>
                      <a:cubicBezTo>
                        <a:pt x="32" y="31"/>
                        <a:pt x="31" y="31"/>
                        <a:pt x="31" y="31"/>
                      </a:cubicBezTo>
                      <a:cubicBezTo>
                        <a:pt x="32" y="31"/>
                        <a:pt x="32" y="31"/>
                        <a:pt x="32" y="31"/>
                      </a:cubicBezTo>
                      <a:close/>
                      <a:moveTo>
                        <a:pt x="33" y="40"/>
                      </a:moveTo>
                      <a:cubicBezTo>
                        <a:pt x="33" y="40"/>
                        <a:pt x="32" y="40"/>
                        <a:pt x="32" y="40"/>
                      </a:cubicBezTo>
                      <a:cubicBezTo>
                        <a:pt x="32" y="39"/>
                        <a:pt x="33" y="40"/>
                        <a:pt x="33" y="40"/>
                      </a:cubicBezTo>
                      <a:close/>
                      <a:moveTo>
                        <a:pt x="32" y="40"/>
                      </a:moveTo>
                      <a:cubicBezTo>
                        <a:pt x="33" y="40"/>
                        <a:pt x="32" y="41"/>
                        <a:pt x="33" y="41"/>
                      </a:cubicBezTo>
                      <a:cubicBezTo>
                        <a:pt x="33" y="41"/>
                        <a:pt x="33" y="40"/>
                        <a:pt x="33" y="40"/>
                      </a:cubicBezTo>
                      <a:cubicBezTo>
                        <a:pt x="33" y="40"/>
                        <a:pt x="34" y="40"/>
                        <a:pt x="34" y="41"/>
                      </a:cubicBezTo>
                      <a:cubicBezTo>
                        <a:pt x="33" y="41"/>
                        <a:pt x="33" y="41"/>
                        <a:pt x="33" y="42"/>
                      </a:cubicBezTo>
                      <a:cubicBezTo>
                        <a:pt x="33" y="42"/>
                        <a:pt x="33" y="41"/>
                        <a:pt x="32" y="41"/>
                      </a:cubicBezTo>
                      <a:cubicBezTo>
                        <a:pt x="32" y="41"/>
                        <a:pt x="32" y="41"/>
                        <a:pt x="32" y="40"/>
                      </a:cubicBezTo>
                      <a:close/>
                      <a:moveTo>
                        <a:pt x="34" y="41"/>
                      </a:moveTo>
                      <a:cubicBezTo>
                        <a:pt x="34" y="41"/>
                        <a:pt x="34" y="41"/>
                        <a:pt x="34" y="41"/>
                      </a:cubicBezTo>
                      <a:cubicBezTo>
                        <a:pt x="34" y="42"/>
                        <a:pt x="34" y="42"/>
                        <a:pt x="34" y="42"/>
                      </a:cubicBezTo>
                      <a:cubicBezTo>
                        <a:pt x="33" y="41"/>
                        <a:pt x="34" y="41"/>
                        <a:pt x="34" y="41"/>
                      </a:cubicBezTo>
                      <a:close/>
                      <a:moveTo>
                        <a:pt x="34" y="23"/>
                      </a:moveTo>
                      <a:cubicBezTo>
                        <a:pt x="34" y="23"/>
                        <a:pt x="34" y="22"/>
                        <a:pt x="34" y="22"/>
                      </a:cubicBezTo>
                      <a:cubicBezTo>
                        <a:pt x="34" y="23"/>
                        <a:pt x="34" y="22"/>
                        <a:pt x="35" y="23"/>
                      </a:cubicBezTo>
                      <a:cubicBezTo>
                        <a:pt x="35" y="23"/>
                        <a:pt x="35" y="23"/>
                        <a:pt x="35" y="23"/>
                      </a:cubicBezTo>
                      <a:cubicBezTo>
                        <a:pt x="35" y="23"/>
                        <a:pt x="34" y="23"/>
                        <a:pt x="34" y="23"/>
                      </a:cubicBezTo>
                      <a:close/>
                      <a:moveTo>
                        <a:pt x="34" y="24"/>
                      </a:moveTo>
                      <a:cubicBezTo>
                        <a:pt x="34" y="24"/>
                        <a:pt x="35" y="25"/>
                        <a:pt x="34" y="25"/>
                      </a:cubicBezTo>
                      <a:cubicBezTo>
                        <a:pt x="33" y="25"/>
                        <a:pt x="33" y="24"/>
                        <a:pt x="32" y="23"/>
                      </a:cubicBezTo>
                      <a:cubicBezTo>
                        <a:pt x="32" y="23"/>
                        <a:pt x="32" y="24"/>
                        <a:pt x="32" y="24"/>
                      </a:cubicBezTo>
                      <a:cubicBezTo>
                        <a:pt x="32" y="24"/>
                        <a:pt x="32" y="24"/>
                        <a:pt x="31" y="23"/>
                      </a:cubicBezTo>
                      <a:cubicBezTo>
                        <a:pt x="31" y="23"/>
                        <a:pt x="32" y="23"/>
                        <a:pt x="32" y="23"/>
                      </a:cubicBezTo>
                      <a:cubicBezTo>
                        <a:pt x="33" y="23"/>
                        <a:pt x="33" y="23"/>
                        <a:pt x="34" y="23"/>
                      </a:cubicBezTo>
                      <a:cubicBezTo>
                        <a:pt x="33" y="24"/>
                        <a:pt x="33" y="23"/>
                        <a:pt x="33" y="24"/>
                      </a:cubicBezTo>
                      <a:cubicBezTo>
                        <a:pt x="33" y="24"/>
                        <a:pt x="34" y="24"/>
                        <a:pt x="34" y="24"/>
                      </a:cubicBezTo>
                      <a:close/>
                      <a:moveTo>
                        <a:pt x="33" y="23"/>
                      </a:moveTo>
                      <a:cubicBezTo>
                        <a:pt x="33" y="22"/>
                        <a:pt x="33" y="22"/>
                        <a:pt x="34" y="22"/>
                      </a:cubicBezTo>
                      <a:cubicBezTo>
                        <a:pt x="33" y="23"/>
                        <a:pt x="33" y="23"/>
                        <a:pt x="33" y="23"/>
                      </a:cubicBezTo>
                      <a:cubicBezTo>
                        <a:pt x="33" y="23"/>
                        <a:pt x="33" y="23"/>
                        <a:pt x="33" y="23"/>
                      </a:cubicBezTo>
                      <a:close/>
                      <a:moveTo>
                        <a:pt x="33" y="20"/>
                      </a:moveTo>
                      <a:cubicBezTo>
                        <a:pt x="33" y="20"/>
                        <a:pt x="33" y="20"/>
                        <a:pt x="33" y="20"/>
                      </a:cubicBezTo>
                      <a:cubicBezTo>
                        <a:pt x="33" y="20"/>
                        <a:pt x="33" y="20"/>
                        <a:pt x="33" y="20"/>
                      </a:cubicBezTo>
                      <a:cubicBezTo>
                        <a:pt x="33" y="20"/>
                        <a:pt x="33" y="20"/>
                        <a:pt x="33" y="20"/>
                      </a:cubicBezTo>
                      <a:close/>
                      <a:moveTo>
                        <a:pt x="33" y="17"/>
                      </a:moveTo>
                      <a:cubicBezTo>
                        <a:pt x="33" y="17"/>
                        <a:pt x="33" y="17"/>
                        <a:pt x="33" y="17"/>
                      </a:cubicBezTo>
                      <a:cubicBezTo>
                        <a:pt x="33" y="17"/>
                        <a:pt x="33" y="17"/>
                        <a:pt x="33" y="17"/>
                      </a:cubicBezTo>
                      <a:cubicBezTo>
                        <a:pt x="33" y="17"/>
                        <a:pt x="33" y="17"/>
                        <a:pt x="33" y="17"/>
                      </a:cubicBezTo>
                      <a:close/>
                      <a:moveTo>
                        <a:pt x="33" y="19"/>
                      </a:moveTo>
                      <a:cubicBezTo>
                        <a:pt x="33" y="19"/>
                        <a:pt x="33" y="19"/>
                        <a:pt x="32" y="19"/>
                      </a:cubicBezTo>
                      <a:cubicBezTo>
                        <a:pt x="33" y="18"/>
                        <a:pt x="32" y="18"/>
                        <a:pt x="32" y="18"/>
                      </a:cubicBezTo>
                      <a:cubicBezTo>
                        <a:pt x="32" y="17"/>
                        <a:pt x="32" y="17"/>
                        <a:pt x="32" y="16"/>
                      </a:cubicBezTo>
                      <a:cubicBezTo>
                        <a:pt x="33" y="16"/>
                        <a:pt x="32" y="18"/>
                        <a:pt x="33" y="19"/>
                      </a:cubicBezTo>
                      <a:close/>
                      <a:moveTo>
                        <a:pt x="31" y="20"/>
                      </a:moveTo>
                      <a:cubicBezTo>
                        <a:pt x="32" y="20"/>
                        <a:pt x="32" y="20"/>
                        <a:pt x="32" y="20"/>
                      </a:cubicBezTo>
                      <a:cubicBezTo>
                        <a:pt x="32" y="20"/>
                        <a:pt x="32" y="21"/>
                        <a:pt x="32" y="21"/>
                      </a:cubicBezTo>
                      <a:cubicBezTo>
                        <a:pt x="31" y="21"/>
                        <a:pt x="31" y="20"/>
                        <a:pt x="31" y="20"/>
                      </a:cubicBezTo>
                      <a:close/>
                      <a:moveTo>
                        <a:pt x="31" y="16"/>
                      </a:moveTo>
                      <a:cubicBezTo>
                        <a:pt x="31" y="16"/>
                        <a:pt x="31" y="16"/>
                        <a:pt x="30" y="16"/>
                      </a:cubicBezTo>
                      <a:cubicBezTo>
                        <a:pt x="30" y="16"/>
                        <a:pt x="30" y="16"/>
                        <a:pt x="30" y="15"/>
                      </a:cubicBezTo>
                      <a:cubicBezTo>
                        <a:pt x="30" y="15"/>
                        <a:pt x="30" y="16"/>
                        <a:pt x="31" y="16"/>
                      </a:cubicBezTo>
                      <a:close/>
                      <a:moveTo>
                        <a:pt x="30" y="45"/>
                      </a:moveTo>
                      <a:cubicBezTo>
                        <a:pt x="30" y="45"/>
                        <a:pt x="30" y="46"/>
                        <a:pt x="30" y="45"/>
                      </a:cubicBezTo>
                      <a:cubicBezTo>
                        <a:pt x="30" y="45"/>
                        <a:pt x="30" y="45"/>
                        <a:pt x="30" y="45"/>
                      </a:cubicBezTo>
                      <a:cubicBezTo>
                        <a:pt x="30" y="45"/>
                        <a:pt x="30" y="45"/>
                        <a:pt x="30" y="45"/>
                      </a:cubicBezTo>
                      <a:close/>
                      <a:moveTo>
                        <a:pt x="30" y="18"/>
                      </a:moveTo>
                      <a:cubicBezTo>
                        <a:pt x="30" y="19"/>
                        <a:pt x="30" y="18"/>
                        <a:pt x="30" y="19"/>
                      </a:cubicBezTo>
                      <a:cubicBezTo>
                        <a:pt x="30" y="19"/>
                        <a:pt x="30" y="18"/>
                        <a:pt x="30" y="18"/>
                      </a:cubicBezTo>
                      <a:cubicBezTo>
                        <a:pt x="30" y="18"/>
                        <a:pt x="30" y="18"/>
                        <a:pt x="30" y="18"/>
                      </a:cubicBezTo>
                      <a:close/>
                      <a:moveTo>
                        <a:pt x="30" y="41"/>
                      </a:moveTo>
                      <a:cubicBezTo>
                        <a:pt x="30" y="41"/>
                        <a:pt x="30" y="40"/>
                        <a:pt x="29" y="40"/>
                      </a:cubicBezTo>
                      <a:cubicBezTo>
                        <a:pt x="29" y="40"/>
                        <a:pt x="30" y="40"/>
                        <a:pt x="30" y="40"/>
                      </a:cubicBezTo>
                      <a:cubicBezTo>
                        <a:pt x="30" y="40"/>
                        <a:pt x="30" y="40"/>
                        <a:pt x="30" y="40"/>
                      </a:cubicBezTo>
                      <a:cubicBezTo>
                        <a:pt x="30" y="40"/>
                        <a:pt x="30" y="40"/>
                        <a:pt x="30" y="41"/>
                      </a:cubicBezTo>
                      <a:close/>
                      <a:moveTo>
                        <a:pt x="27" y="42"/>
                      </a:moveTo>
                      <a:cubicBezTo>
                        <a:pt x="27" y="42"/>
                        <a:pt x="26" y="42"/>
                        <a:pt x="27" y="41"/>
                      </a:cubicBezTo>
                      <a:cubicBezTo>
                        <a:pt x="27" y="41"/>
                        <a:pt x="27" y="42"/>
                        <a:pt x="27" y="42"/>
                      </a:cubicBezTo>
                      <a:close/>
                      <a:moveTo>
                        <a:pt x="27" y="23"/>
                      </a:moveTo>
                      <a:cubicBezTo>
                        <a:pt x="27" y="23"/>
                        <a:pt x="27" y="23"/>
                        <a:pt x="27" y="24"/>
                      </a:cubicBezTo>
                      <a:cubicBezTo>
                        <a:pt x="27" y="24"/>
                        <a:pt x="27" y="23"/>
                        <a:pt x="27" y="23"/>
                      </a:cubicBezTo>
                      <a:close/>
                      <a:moveTo>
                        <a:pt x="28" y="34"/>
                      </a:moveTo>
                      <a:cubicBezTo>
                        <a:pt x="27" y="34"/>
                        <a:pt x="27" y="34"/>
                        <a:pt x="27" y="34"/>
                      </a:cubicBezTo>
                      <a:cubicBezTo>
                        <a:pt x="27" y="34"/>
                        <a:pt x="28" y="34"/>
                        <a:pt x="28" y="34"/>
                      </a:cubicBezTo>
                      <a:close/>
                      <a:moveTo>
                        <a:pt x="28" y="43"/>
                      </a:moveTo>
                      <a:cubicBezTo>
                        <a:pt x="28" y="43"/>
                        <a:pt x="28" y="43"/>
                        <a:pt x="28" y="44"/>
                      </a:cubicBezTo>
                      <a:cubicBezTo>
                        <a:pt x="28" y="44"/>
                        <a:pt x="28" y="44"/>
                        <a:pt x="28" y="44"/>
                      </a:cubicBezTo>
                      <a:cubicBezTo>
                        <a:pt x="27" y="43"/>
                        <a:pt x="27" y="43"/>
                        <a:pt x="28" y="43"/>
                      </a:cubicBezTo>
                      <a:close/>
                      <a:moveTo>
                        <a:pt x="28" y="22"/>
                      </a:moveTo>
                      <a:cubicBezTo>
                        <a:pt x="28" y="21"/>
                        <a:pt x="28" y="21"/>
                        <a:pt x="28" y="21"/>
                      </a:cubicBezTo>
                      <a:cubicBezTo>
                        <a:pt x="28" y="21"/>
                        <a:pt x="28" y="21"/>
                        <a:pt x="28" y="21"/>
                      </a:cubicBezTo>
                      <a:cubicBezTo>
                        <a:pt x="28" y="21"/>
                        <a:pt x="28" y="22"/>
                        <a:pt x="28" y="22"/>
                      </a:cubicBezTo>
                      <a:close/>
                      <a:moveTo>
                        <a:pt x="28" y="22"/>
                      </a:moveTo>
                      <a:cubicBezTo>
                        <a:pt x="28" y="22"/>
                        <a:pt x="29" y="22"/>
                        <a:pt x="29" y="21"/>
                      </a:cubicBezTo>
                      <a:cubicBezTo>
                        <a:pt x="29" y="21"/>
                        <a:pt x="29" y="22"/>
                        <a:pt x="29" y="22"/>
                      </a:cubicBezTo>
                      <a:cubicBezTo>
                        <a:pt x="29" y="22"/>
                        <a:pt x="29" y="22"/>
                        <a:pt x="28" y="22"/>
                      </a:cubicBezTo>
                      <a:close/>
                      <a:moveTo>
                        <a:pt x="29" y="23"/>
                      </a:moveTo>
                      <a:cubicBezTo>
                        <a:pt x="29" y="23"/>
                        <a:pt x="30" y="23"/>
                        <a:pt x="30" y="24"/>
                      </a:cubicBezTo>
                      <a:cubicBezTo>
                        <a:pt x="29" y="24"/>
                        <a:pt x="29" y="23"/>
                        <a:pt x="29" y="23"/>
                      </a:cubicBezTo>
                      <a:cubicBezTo>
                        <a:pt x="29" y="23"/>
                        <a:pt x="29" y="22"/>
                        <a:pt x="29" y="23"/>
                      </a:cubicBezTo>
                      <a:close/>
                      <a:moveTo>
                        <a:pt x="30" y="19"/>
                      </a:moveTo>
                      <a:cubicBezTo>
                        <a:pt x="29" y="19"/>
                        <a:pt x="29" y="19"/>
                        <a:pt x="29" y="18"/>
                      </a:cubicBezTo>
                      <a:cubicBezTo>
                        <a:pt x="30" y="18"/>
                        <a:pt x="30" y="19"/>
                        <a:pt x="30" y="19"/>
                      </a:cubicBezTo>
                      <a:close/>
                      <a:moveTo>
                        <a:pt x="29" y="13"/>
                      </a:moveTo>
                      <a:cubicBezTo>
                        <a:pt x="29" y="13"/>
                        <a:pt x="29" y="14"/>
                        <a:pt x="29" y="14"/>
                      </a:cubicBezTo>
                      <a:cubicBezTo>
                        <a:pt x="29" y="14"/>
                        <a:pt x="29" y="13"/>
                        <a:pt x="29" y="13"/>
                      </a:cubicBezTo>
                      <a:close/>
                      <a:moveTo>
                        <a:pt x="29" y="18"/>
                      </a:moveTo>
                      <a:cubicBezTo>
                        <a:pt x="29" y="17"/>
                        <a:pt x="29" y="17"/>
                        <a:pt x="29" y="17"/>
                      </a:cubicBezTo>
                      <a:cubicBezTo>
                        <a:pt x="29" y="17"/>
                        <a:pt x="29" y="18"/>
                        <a:pt x="29" y="18"/>
                      </a:cubicBezTo>
                      <a:close/>
                      <a:moveTo>
                        <a:pt x="27" y="12"/>
                      </a:moveTo>
                      <a:cubicBezTo>
                        <a:pt x="27" y="12"/>
                        <a:pt x="27" y="12"/>
                        <a:pt x="27" y="13"/>
                      </a:cubicBezTo>
                      <a:cubicBezTo>
                        <a:pt x="27" y="13"/>
                        <a:pt x="27" y="12"/>
                        <a:pt x="27" y="12"/>
                      </a:cubicBezTo>
                      <a:cubicBezTo>
                        <a:pt x="27" y="12"/>
                        <a:pt x="27" y="12"/>
                        <a:pt x="27" y="12"/>
                      </a:cubicBezTo>
                      <a:close/>
                      <a:moveTo>
                        <a:pt x="27" y="13"/>
                      </a:moveTo>
                      <a:cubicBezTo>
                        <a:pt x="27" y="13"/>
                        <a:pt x="27" y="14"/>
                        <a:pt x="27" y="14"/>
                      </a:cubicBezTo>
                      <a:cubicBezTo>
                        <a:pt x="27" y="14"/>
                        <a:pt x="27" y="14"/>
                        <a:pt x="27" y="14"/>
                      </a:cubicBezTo>
                      <a:cubicBezTo>
                        <a:pt x="27" y="13"/>
                        <a:pt x="27" y="13"/>
                        <a:pt x="27" y="13"/>
                      </a:cubicBezTo>
                      <a:close/>
                      <a:moveTo>
                        <a:pt x="24" y="16"/>
                      </a:moveTo>
                      <a:cubicBezTo>
                        <a:pt x="24" y="15"/>
                        <a:pt x="24" y="15"/>
                        <a:pt x="24" y="14"/>
                      </a:cubicBezTo>
                      <a:cubicBezTo>
                        <a:pt x="24" y="14"/>
                        <a:pt x="23" y="13"/>
                        <a:pt x="23" y="13"/>
                      </a:cubicBezTo>
                      <a:cubicBezTo>
                        <a:pt x="24" y="13"/>
                        <a:pt x="24" y="12"/>
                        <a:pt x="24" y="11"/>
                      </a:cubicBezTo>
                      <a:cubicBezTo>
                        <a:pt x="24" y="11"/>
                        <a:pt x="25" y="11"/>
                        <a:pt x="25" y="11"/>
                      </a:cubicBezTo>
                      <a:cubicBezTo>
                        <a:pt x="25" y="12"/>
                        <a:pt x="25" y="12"/>
                        <a:pt x="24" y="12"/>
                      </a:cubicBezTo>
                      <a:cubicBezTo>
                        <a:pt x="25" y="12"/>
                        <a:pt x="25" y="13"/>
                        <a:pt x="25" y="13"/>
                      </a:cubicBezTo>
                      <a:cubicBezTo>
                        <a:pt x="25" y="13"/>
                        <a:pt x="25" y="13"/>
                        <a:pt x="25" y="13"/>
                      </a:cubicBezTo>
                      <a:cubicBezTo>
                        <a:pt x="25" y="14"/>
                        <a:pt x="25" y="14"/>
                        <a:pt x="26" y="14"/>
                      </a:cubicBezTo>
                      <a:cubicBezTo>
                        <a:pt x="26" y="14"/>
                        <a:pt x="26" y="13"/>
                        <a:pt x="26" y="13"/>
                      </a:cubicBezTo>
                      <a:cubicBezTo>
                        <a:pt x="26" y="13"/>
                        <a:pt x="27" y="14"/>
                        <a:pt x="26" y="14"/>
                      </a:cubicBezTo>
                      <a:cubicBezTo>
                        <a:pt x="27" y="14"/>
                        <a:pt x="27" y="14"/>
                        <a:pt x="28" y="15"/>
                      </a:cubicBezTo>
                      <a:cubicBezTo>
                        <a:pt x="28" y="16"/>
                        <a:pt x="27" y="15"/>
                        <a:pt x="28" y="16"/>
                      </a:cubicBezTo>
                      <a:cubicBezTo>
                        <a:pt x="27" y="16"/>
                        <a:pt x="27" y="16"/>
                        <a:pt x="27" y="16"/>
                      </a:cubicBezTo>
                      <a:cubicBezTo>
                        <a:pt x="27" y="17"/>
                        <a:pt x="27" y="17"/>
                        <a:pt x="27" y="17"/>
                      </a:cubicBezTo>
                      <a:cubicBezTo>
                        <a:pt x="28" y="17"/>
                        <a:pt x="28" y="18"/>
                        <a:pt x="28" y="17"/>
                      </a:cubicBezTo>
                      <a:cubicBezTo>
                        <a:pt x="29" y="18"/>
                        <a:pt x="28" y="18"/>
                        <a:pt x="28" y="19"/>
                      </a:cubicBezTo>
                      <a:cubicBezTo>
                        <a:pt x="28" y="19"/>
                        <a:pt x="28" y="19"/>
                        <a:pt x="28" y="20"/>
                      </a:cubicBezTo>
                      <a:cubicBezTo>
                        <a:pt x="29" y="20"/>
                        <a:pt x="29" y="19"/>
                        <a:pt x="29" y="19"/>
                      </a:cubicBezTo>
                      <a:cubicBezTo>
                        <a:pt x="29" y="19"/>
                        <a:pt x="29" y="19"/>
                        <a:pt x="29" y="19"/>
                      </a:cubicBezTo>
                      <a:cubicBezTo>
                        <a:pt x="29" y="20"/>
                        <a:pt x="29" y="19"/>
                        <a:pt x="29" y="20"/>
                      </a:cubicBezTo>
                      <a:cubicBezTo>
                        <a:pt x="29" y="20"/>
                        <a:pt x="29" y="20"/>
                        <a:pt x="29" y="21"/>
                      </a:cubicBezTo>
                      <a:cubicBezTo>
                        <a:pt x="29" y="21"/>
                        <a:pt x="29" y="20"/>
                        <a:pt x="29" y="20"/>
                      </a:cubicBezTo>
                      <a:cubicBezTo>
                        <a:pt x="28" y="20"/>
                        <a:pt x="27" y="20"/>
                        <a:pt x="27" y="21"/>
                      </a:cubicBezTo>
                      <a:cubicBezTo>
                        <a:pt x="27" y="21"/>
                        <a:pt x="27" y="21"/>
                        <a:pt x="27" y="21"/>
                      </a:cubicBezTo>
                      <a:cubicBezTo>
                        <a:pt x="27" y="20"/>
                        <a:pt x="27" y="20"/>
                        <a:pt x="27" y="20"/>
                      </a:cubicBezTo>
                      <a:cubicBezTo>
                        <a:pt x="27" y="20"/>
                        <a:pt x="27" y="19"/>
                        <a:pt x="27" y="19"/>
                      </a:cubicBezTo>
                      <a:cubicBezTo>
                        <a:pt x="27" y="19"/>
                        <a:pt x="27" y="19"/>
                        <a:pt x="26" y="19"/>
                      </a:cubicBezTo>
                      <a:cubicBezTo>
                        <a:pt x="26" y="19"/>
                        <a:pt x="26" y="19"/>
                        <a:pt x="26" y="18"/>
                      </a:cubicBezTo>
                      <a:cubicBezTo>
                        <a:pt x="26" y="18"/>
                        <a:pt x="26" y="19"/>
                        <a:pt x="25" y="19"/>
                      </a:cubicBezTo>
                      <a:cubicBezTo>
                        <a:pt x="25" y="18"/>
                        <a:pt x="25" y="19"/>
                        <a:pt x="25" y="19"/>
                      </a:cubicBezTo>
                      <a:cubicBezTo>
                        <a:pt x="24" y="18"/>
                        <a:pt x="25" y="18"/>
                        <a:pt x="25" y="17"/>
                      </a:cubicBezTo>
                      <a:cubicBezTo>
                        <a:pt x="25" y="17"/>
                        <a:pt x="25" y="18"/>
                        <a:pt x="26" y="18"/>
                      </a:cubicBezTo>
                      <a:cubicBezTo>
                        <a:pt x="26" y="18"/>
                        <a:pt x="25" y="16"/>
                        <a:pt x="25" y="16"/>
                      </a:cubicBezTo>
                      <a:cubicBezTo>
                        <a:pt x="24" y="16"/>
                        <a:pt x="23" y="19"/>
                        <a:pt x="25" y="21"/>
                      </a:cubicBezTo>
                      <a:cubicBezTo>
                        <a:pt x="24" y="21"/>
                        <a:pt x="24" y="20"/>
                        <a:pt x="24" y="20"/>
                      </a:cubicBezTo>
                      <a:cubicBezTo>
                        <a:pt x="24" y="20"/>
                        <a:pt x="24" y="21"/>
                        <a:pt x="23" y="21"/>
                      </a:cubicBezTo>
                      <a:cubicBezTo>
                        <a:pt x="23" y="20"/>
                        <a:pt x="23" y="19"/>
                        <a:pt x="23" y="19"/>
                      </a:cubicBezTo>
                      <a:cubicBezTo>
                        <a:pt x="23" y="19"/>
                        <a:pt x="23" y="19"/>
                        <a:pt x="23" y="19"/>
                      </a:cubicBezTo>
                      <a:cubicBezTo>
                        <a:pt x="24" y="19"/>
                        <a:pt x="23" y="16"/>
                        <a:pt x="24" y="16"/>
                      </a:cubicBezTo>
                      <a:close/>
                      <a:moveTo>
                        <a:pt x="25" y="20"/>
                      </a:moveTo>
                      <a:cubicBezTo>
                        <a:pt x="25" y="20"/>
                        <a:pt x="25" y="20"/>
                        <a:pt x="25" y="20"/>
                      </a:cubicBezTo>
                      <a:cubicBezTo>
                        <a:pt x="25" y="20"/>
                        <a:pt x="25" y="21"/>
                        <a:pt x="25" y="21"/>
                      </a:cubicBezTo>
                      <a:cubicBezTo>
                        <a:pt x="25" y="21"/>
                        <a:pt x="25" y="20"/>
                        <a:pt x="25" y="20"/>
                      </a:cubicBezTo>
                      <a:close/>
                      <a:moveTo>
                        <a:pt x="25" y="22"/>
                      </a:moveTo>
                      <a:cubicBezTo>
                        <a:pt x="25" y="22"/>
                        <a:pt x="25" y="22"/>
                        <a:pt x="25" y="22"/>
                      </a:cubicBezTo>
                      <a:cubicBezTo>
                        <a:pt x="24" y="22"/>
                        <a:pt x="24" y="21"/>
                        <a:pt x="24" y="21"/>
                      </a:cubicBezTo>
                      <a:cubicBezTo>
                        <a:pt x="25" y="21"/>
                        <a:pt x="25" y="22"/>
                        <a:pt x="25" y="22"/>
                      </a:cubicBezTo>
                      <a:close/>
                      <a:moveTo>
                        <a:pt x="26" y="24"/>
                      </a:moveTo>
                      <a:cubicBezTo>
                        <a:pt x="26" y="24"/>
                        <a:pt x="25" y="23"/>
                        <a:pt x="25" y="23"/>
                      </a:cubicBezTo>
                      <a:cubicBezTo>
                        <a:pt x="26" y="23"/>
                        <a:pt x="26" y="23"/>
                        <a:pt x="26" y="24"/>
                      </a:cubicBezTo>
                      <a:close/>
                      <a:moveTo>
                        <a:pt x="23" y="17"/>
                      </a:moveTo>
                      <a:cubicBezTo>
                        <a:pt x="23" y="18"/>
                        <a:pt x="22" y="18"/>
                        <a:pt x="22" y="18"/>
                      </a:cubicBezTo>
                      <a:cubicBezTo>
                        <a:pt x="22" y="17"/>
                        <a:pt x="22" y="17"/>
                        <a:pt x="23" y="17"/>
                      </a:cubicBezTo>
                      <a:close/>
                      <a:moveTo>
                        <a:pt x="22" y="15"/>
                      </a:moveTo>
                      <a:cubicBezTo>
                        <a:pt x="22" y="15"/>
                        <a:pt x="22" y="15"/>
                        <a:pt x="22" y="15"/>
                      </a:cubicBezTo>
                      <a:cubicBezTo>
                        <a:pt x="22" y="15"/>
                        <a:pt x="22" y="15"/>
                        <a:pt x="22" y="15"/>
                      </a:cubicBezTo>
                      <a:cubicBezTo>
                        <a:pt x="22" y="15"/>
                        <a:pt x="22" y="15"/>
                        <a:pt x="22" y="15"/>
                      </a:cubicBezTo>
                      <a:close/>
                      <a:moveTo>
                        <a:pt x="20" y="10"/>
                      </a:moveTo>
                      <a:cubicBezTo>
                        <a:pt x="20" y="11"/>
                        <a:pt x="20" y="11"/>
                        <a:pt x="20" y="11"/>
                      </a:cubicBezTo>
                      <a:cubicBezTo>
                        <a:pt x="20" y="12"/>
                        <a:pt x="21" y="12"/>
                        <a:pt x="21" y="12"/>
                      </a:cubicBezTo>
                      <a:cubicBezTo>
                        <a:pt x="22" y="12"/>
                        <a:pt x="22" y="12"/>
                        <a:pt x="23" y="13"/>
                      </a:cubicBezTo>
                      <a:cubicBezTo>
                        <a:pt x="23" y="14"/>
                        <a:pt x="22" y="13"/>
                        <a:pt x="22" y="14"/>
                      </a:cubicBezTo>
                      <a:cubicBezTo>
                        <a:pt x="22" y="14"/>
                        <a:pt x="22" y="14"/>
                        <a:pt x="22" y="14"/>
                      </a:cubicBezTo>
                      <a:cubicBezTo>
                        <a:pt x="22" y="14"/>
                        <a:pt x="21" y="13"/>
                        <a:pt x="21" y="13"/>
                      </a:cubicBezTo>
                      <a:cubicBezTo>
                        <a:pt x="21" y="12"/>
                        <a:pt x="20" y="13"/>
                        <a:pt x="20" y="12"/>
                      </a:cubicBezTo>
                      <a:cubicBezTo>
                        <a:pt x="20" y="12"/>
                        <a:pt x="20" y="13"/>
                        <a:pt x="19" y="13"/>
                      </a:cubicBezTo>
                      <a:cubicBezTo>
                        <a:pt x="19" y="12"/>
                        <a:pt x="20" y="11"/>
                        <a:pt x="19" y="10"/>
                      </a:cubicBezTo>
                      <a:cubicBezTo>
                        <a:pt x="20" y="10"/>
                        <a:pt x="20" y="10"/>
                        <a:pt x="20" y="10"/>
                      </a:cubicBezTo>
                      <a:close/>
                      <a:moveTo>
                        <a:pt x="20" y="17"/>
                      </a:moveTo>
                      <a:cubicBezTo>
                        <a:pt x="20" y="17"/>
                        <a:pt x="20" y="17"/>
                        <a:pt x="20" y="17"/>
                      </a:cubicBezTo>
                      <a:cubicBezTo>
                        <a:pt x="20" y="18"/>
                        <a:pt x="21" y="18"/>
                        <a:pt x="21" y="18"/>
                      </a:cubicBezTo>
                      <a:cubicBezTo>
                        <a:pt x="21" y="18"/>
                        <a:pt x="21" y="18"/>
                        <a:pt x="21" y="18"/>
                      </a:cubicBezTo>
                      <a:cubicBezTo>
                        <a:pt x="20" y="18"/>
                        <a:pt x="20" y="18"/>
                        <a:pt x="20" y="18"/>
                      </a:cubicBezTo>
                      <a:cubicBezTo>
                        <a:pt x="20" y="17"/>
                        <a:pt x="20" y="18"/>
                        <a:pt x="20" y="17"/>
                      </a:cubicBezTo>
                      <a:close/>
                      <a:moveTo>
                        <a:pt x="20" y="17"/>
                      </a:moveTo>
                      <a:cubicBezTo>
                        <a:pt x="20" y="16"/>
                        <a:pt x="20" y="16"/>
                        <a:pt x="20" y="16"/>
                      </a:cubicBezTo>
                      <a:cubicBezTo>
                        <a:pt x="19" y="15"/>
                        <a:pt x="20" y="15"/>
                        <a:pt x="21" y="16"/>
                      </a:cubicBezTo>
                      <a:cubicBezTo>
                        <a:pt x="21" y="16"/>
                        <a:pt x="20" y="16"/>
                        <a:pt x="20" y="17"/>
                      </a:cubicBezTo>
                      <a:close/>
                      <a:moveTo>
                        <a:pt x="20" y="14"/>
                      </a:moveTo>
                      <a:cubicBezTo>
                        <a:pt x="20" y="14"/>
                        <a:pt x="20" y="13"/>
                        <a:pt x="20" y="13"/>
                      </a:cubicBezTo>
                      <a:cubicBezTo>
                        <a:pt x="20" y="13"/>
                        <a:pt x="21" y="15"/>
                        <a:pt x="20" y="14"/>
                      </a:cubicBezTo>
                      <a:close/>
                      <a:moveTo>
                        <a:pt x="19" y="15"/>
                      </a:moveTo>
                      <a:cubicBezTo>
                        <a:pt x="19" y="15"/>
                        <a:pt x="19" y="15"/>
                        <a:pt x="19" y="15"/>
                      </a:cubicBezTo>
                      <a:cubicBezTo>
                        <a:pt x="19" y="15"/>
                        <a:pt x="19" y="15"/>
                        <a:pt x="19" y="15"/>
                      </a:cubicBezTo>
                      <a:close/>
                      <a:moveTo>
                        <a:pt x="18" y="9"/>
                      </a:moveTo>
                      <a:cubicBezTo>
                        <a:pt x="19" y="9"/>
                        <a:pt x="19" y="9"/>
                        <a:pt x="20" y="9"/>
                      </a:cubicBezTo>
                      <a:cubicBezTo>
                        <a:pt x="19" y="10"/>
                        <a:pt x="19" y="10"/>
                        <a:pt x="19" y="10"/>
                      </a:cubicBezTo>
                      <a:cubicBezTo>
                        <a:pt x="19" y="9"/>
                        <a:pt x="18" y="9"/>
                        <a:pt x="18" y="9"/>
                      </a:cubicBezTo>
                      <a:close/>
                      <a:moveTo>
                        <a:pt x="18" y="9"/>
                      </a:moveTo>
                      <a:cubicBezTo>
                        <a:pt x="18" y="9"/>
                        <a:pt x="18" y="9"/>
                        <a:pt x="18" y="9"/>
                      </a:cubicBezTo>
                      <a:cubicBezTo>
                        <a:pt x="17" y="9"/>
                        <a:pt x="17" y="9"/>
                        <a:pt x="17" y="8"/>
                      </a:cubicBezTo>
                      <a:cubicBezTo>
                        <a:pt x="18" y="8"/>
                        <a:pt x="18" y="9"/>
                        <a:pt x="18" y="9"/>
                      </a:cubicBezTo>
                      <a:close/>
                      <a:moveTo>
                        <a:pt x="17" y="13"/>
                      </a:moveTo>
                      <a:cubicBezTo>
                        <a:pt x="17" y="13"/>
                        <a:pt x="17" y="13"/>
                        <a:pt x="17" y="13"/>
                      </a:cubicBezTo>
                      <a:cubicBezTo>
                        <a:pt x="18" y="12"/>
                        <a:pt x="19" y="12"/>
                        <a:pt x="19" y="13"/>
                      </a:cubicBezTo>
                      <a:cubicBezTo>
                        <a:pt x="18" y="13"/>
                        <a:pt x="18" y="14"/>
                        <a:pt x="18" y="15"/>
                      </a:cubicBezTo>
                      <a:cubicBezTo>
                        <a:pt x="18" y="15"/>
                        <a:pt x="18" y="15"/>
                        <a:pt x="18" y="15"/>
                      </a:cubicBezTo>
                      <a:cubicBezTo>
                        <a:pt x="17" y="14"/>
                        <a:pt x="17" y="14"/>
                        <a:pt x="17" y="14"/>
                      </a:cubicBezTo>
                      <a:cubicBezTo>
                        <a:pt x="17" y="13"/>
                        <a:pt x="17" y="13"/>
                        <a:pt x="17" y="13"/>
                      </a:cubicBezTo>
                      <a:close/>
                      <a:moveTo>
                        <a:pt x="17" y="13"/>
                      </a:moveTo>
                      <a:cubicBezTo>
                        <a:pt x="17" y="14"/>
                        <a:pt x="17" y="14"/>
                        <a:pt x="17" y="14"/>
                      </a:cubicBezTo>
                      <a:cubicBezTo>
                        <a:pt x="17" y="14"/>
                        <a:pt x="17" y="14"/>
                        <a:pt x="17" y="15"/>
                      </a:cubicBezTo>
                      <a:cubicBezTo>
                        <a:pt x="16" y="14"/>
                        <a:pt x="16" y="14"/>
                        <a:pt x="17" y="13"/>
                      </a:cubicBezTo>
                      <a:close/>
                      <a:moveTo>
                        <a:pt x="14" y="12"/>
                      </a:moveTo>
                      <a:cubicBezTo>
                        <a:pt x="15" y="12"/>
                        <a:pt x="15" y="13"/>
                        <a:pt x="15" y="13"/>
                      </a:cubicBezTo>
                      <a:cubicBezTo>
                        <a:pt x="15" y="13"/>
                        <a:pt x="15" y="13"/>
                        <a:pt x="14" y="12"/>
                      </a:cubicBezTo>
                      <a:cubicBezTo>
                        <a:pt x="14" y="12"/>
                        <a:pt x="14" y="12"/>
                        <a:pt x="14" y="12"/>
                      </a:cubicBezTo>
                      <a:close/>
                      <a:moveTo>
                        <a:pt x="14" y="15"/>
                      </a:moveTo>
                      <a:cubicBezTo>
                        <a:pt x="14" y="15"/>
                        <a:pt x="14" y="15"/>
                        <a:pt x="14" y="15"/>
                      </a:cubicBezTo>
                      <a:cubicBezTo>
                        <a:pt x="14" y="15"/>
                        <a:pt x="13" y="15"/>
                        <a:pt x="14" y="15"/>
                      </a:cubicBezTo>
                      <a:cubicBezTo>
                        <a:pt x="14" y="15"/>
                        <a:pt x="14" y="15"/>
                        <a:pt x="14" y="15"/>
                      </a:cubicBezTo>
                      <a:close/>
                      <a:moveTo>
                        <a:pt x="14" y="12"/>
                      </a:moveTo>
                      <a:cubicBezTo>
                        <a:pt x="14" y="12"/>
                        <a:pt x="14" y="12"/>
                        <a:pt x="14" y="12"/>
                      </a:cubicBezTo>
                      <a:cubicBezTo>
                        <a:pt x="13" y="11"/>
                        <a:pt x="14" y="10"/>
                        <a:pt x="14" y="12"/>
                      </a:cubicBezTo>
                      <a:close/>
                      <a:moveTo>
                        <a:pt x="13" y="13"/>
                      </a:moveTo>
                      <a:cubicBezTo>
                        <a:pt x="14" y="14"/>
                        <a:pt x="13" y="14"/>
                        <a:pt x="13" y="14"/>
                      </a:cubicBezTo>
                      <a:cubicBezTo>
                        <a:pt x="12" y="14"/>
                        <a:pt x="12" y="14"/>
                        <a:pt x="12" y="14"/>
                      </a:cubicBezTo>
                      <a:cubicBezTo>
                        <a:pt x="13" y="13"/>
                        <a:pt x="13" y="13"/>
                        <a:pt x="13" y="13"/>
                      </a:cubicBezTo>
                      <a:close/>
                      <a:moveTo>
                        <a:pt x="12" y="16"/>
                      </a:moveTo>
                      <a:cubicBezTo>
                        <a:pt x="12" y="16"/>
                        <a:pt x="12" y="16"/>
                        <a:pt x="12" y="16"/>
                      </a:cubicBezTo>
                      <a:cubicBezTo>
                        <a:pt x="12" y="16"/>
                        <a:pt x="12" y="17"/>
                        <a:pt x="12" y="16"/>
                      </a:cubicBezTo>
                      <a:close/>
                      <a:moveTo>
                        <a:pt x="12" y="9"/>
                      </a:moveTo>
                      <a:cubicBezTo>
                        <a:pt x="12" y="10"/>
                        <a:pt x="12" y="9"/>
                        <a:pt x="12" y="10"/>
                      </a:cubicBezTo>
                      <a:cubicBezTo>
                        <a:pt x="10" y="9"/>
                        <a:pt x="11" y="8"/>
                        <a:pt x="12" y="9"/>
                      </a:cubicBezTo>
                      <a:close/>
                      <a:moveTo>
                        <a:pt x="11" y="12"/>
                      </a:moveTo>
                      <a:cubicBezTo>
                        <a:pt x="12" y="12"/>
                        <a:pt x="12" y="13"/>
                        <a:pt x="12" y="13"/>
                      </a:cubicBezTo>
                      <a:cubicBezTo>
                        <a:pt x="11" y="13"/>
                        <a:pt x="11" y="13"/>
                        <a:pt x="11" y="13"/>
                      </a:cubicBezTo>
                      <a:cubicBezTo>
                        <a:pt x="11" y="12"/>
                        <a:pt x="11" y="12"/>
                        <a:pt x="11" y="12"/>
                      </a:cubicBezTo>
                      <a:close/>
                      <a:moveTo>
                        <a:pt x="11" y="16"/>
                      </a:moveTo>
                      <a:cubicBezTo>
                        <a:pt x="11" y="16"/>
                        <a:pt x="11" y="16"/>
                        <a:pt x="11" y="16"/>
                      </a:cubicBezTo>
                      <a:cubicBezTo>
                        <a:pt x="11" y="16"/>
                        <a:pt x="12" y="16"/>
                        <a:pt x="11" y="16"/>
                      </a:cubicBezTo>
                      <a:close/>
                      <a:moveTo>
                        <a:pt x="8" y="4"/>
                      </a:moveTo>
                      <a:cubicBezTo>
                        <a:pt x="8" y="4"/>
                        <a:pt x="8" y="5"/>
                        <a:pt x="8" y="5"/>
                      </a:cubicBezTo>
                      <a:cubicBezTo>
                        <a:pt x="8" y="5"/>
                        <a:pt x="7" y="5"/>
                        <a:pt x="8" y="4"/>
                      </a:cubicBezTo>
                      <a:close/>
                      <a:moveTo>
                        <a:pt x="8" y="6"/>
                      </a:moveTo>
                      <a:cubicBezTo>
                        <a:pt x="8" y="6"/>
                        <a:pt x="8" y="6"/>
                        <a:pt x="8" y="6"/>
                      </a:cubicBezTo>
                      <a:cubicBezTo>
                        <a:pt x="8" y="6"/>
                        <a:pt x="8" y="6"/>
                        <a:pt x="8" y="5"/>
                      </a:cubicBezTo>
                      <a:cubicBezTo>
                        <a:pt x="8" y="5"/>
                        <a:pt x="8" y="6"/>
                        <a:pt x="8" y="5"/>
                      </a:cubicBezTo>
                      <a:cubicBezTo>
                        <a:pt x="8" y="5"/>
                        <a:pt x="8" y="5"/>
                        <a:pt x="9" y="4"/>
                      </a:cubicBezTo>
                      <a:cubicBezTo>
                        <a:pt x="9" y="5"/>
                        <a:pt x="9" y="5"/>
                        <a:pt x="9" y="6"/>
                      </a:cubicBezTo>
                      <a:cubicBezTo>
                        <a:pt x="9" y="6"/>
                        <a:pt x="8" y="6"/>
                        <a:pt x="9" y="6"/>
                      </a:cubicBezTo>
                      <a:cubicBezTo>
                        <a:pt x="9" y="6"/>
                        <a:pt x="9" y="6"/>
                        <a:pt x="10" y="6"/>
                      </a:cubicBezTo>
                      <a:cubicBezTo>
                        <a:pt x="10" y="5"/>
                        <a:pt x="10" y="5"/>
                        <a:pt x="10" y="5"/>
                      </a:cubicBezTo>
                      <a:cubicBezTo>
                        <a:pt x="10" y="5"/>
                        <a:pt x="10" y="5"/>
                        <a:pt x="11" y="5"/>
                      </a:cubicBezTo>
                      <a:cubicBezTo>
                        <a:pt x="11" y="6"/>
                        <a:pt x="11" y="7"/>
                        <a:pt x="11" y="7"/>
                      </a:cubicBezTo>
                      <a:cubicBezTo>
                        <a:pt x="10" y="7"/>
                        <a:pt x="9" y="7"/>
                        <a:pt x="9" y="7"/>
                      </a:cubicBezTo>
                      <a:cubicBezTo>
                        <a:pt x="9" y="7"/>
                        <a:pt x="9" y="7"/>
                        <a:pt x="9" y="7"/>
                      </a:cubicBezTo>
                      <a:cubicBezTo>
                        <a:pt x="9" y="8"/>
                        <a:pt x="9" y="7"/>
                        <a:pt x="10" y="7"/>
                      </a:cubicBezTo>
                      <a:cubicBezTo>
                        <a:pt x="10" y="8"/>
                        <a:pt x="10" y="8"/>
                        <a:pt x="11" y="9"/>
                      </a:cubicBezTo>
                      <a:cubicBezTo>
                        <a:pt x="11" y="10"/>
                        <a:pt x="10" y="10"/>
                        <a:pt x="10" y="11"/>
                      </a:cubicBezTo>
                      <a:cubicBezTo>
                        <a:pt x="10" y="11"/>
                        <a:pt x="10" y="11"/>
                        <a:pt x="10" y="11"/>
                      </a:cubicBezTo>
                      <a:cubicBezTo>
                        <a:pt x="11" y="13"/>
                        <a:pt x="10" y="13"/>
                        <a:pt x="10" y="14"/>
                      </a:cubicBezTo>
                      <a:cubicBezTo>
                        <a:pt x="10" y="14"/>
                        <a:pt x="10" y="14"/>
                        <a:pt x="10" y="13"/>
                      </a:cubicBezTo>
                      <a:cubicBezTo>
                        <a:pt x="10" y="13"/>
                        <a:pt x="10" y="13"/>
                        <a:pt x="10" y="12"/>
                      </a:cubicBezTo>
                      <a:cubicBezTo>
                        <a:pt x="10" y="12"/>
                        <a:pt x="9" y="12"/>
                        <a:pt x="9" y="12"/>
                      </a:cubicBezTo>
                      <a:cubicBezTo>
                        <a:pt x="10" y="12"/>
                        <a:pt x="10" y="11"/>
                        <a:pt x="10" y="10"/>
                      </a:cubicBezTo>
                      <a:cubicBezTo>
                        <a:pt x="9" y="10"/>
                        <a:pt x="9" y="11"/>
                        <a:pt x="9" y="11"/>
                      </a:cubicBezTo>
                      <a:cubicBezTo>
                        <a:pt x="8" y="11"/>
                        <a:pt x="8" y="11"/>
                        <a:pt x="8" y="11"/>
                      </a:cubicBezTo>
                      <a:cubicBezTo>
                        <a:pt x="7" y="10"/>
                        <a:pt x="8" y="10"/>
                        <a:pt x="8" y="9"/>
                      </a:cubicBezTo>
                      <a:cubicBezTo>
                        <a:pt x="8" y="9"/>
                        <a:pt x="8" y="9"/>
                        <a:pt x="8" y="9"/>
                      </a:cubicBezTo>
                      <a:cubicBezTo>
                        <a:pt x="8" y="8"/>
                        <a:pt x="7" y="8"/>
                        <a:pt x="7" y="8"/>
                      </a:cubicBezTo>
                      <a:cubicBezTo>
                        <a:pt x="7" y="7"/>
                        <a:pt x="7" y="7"/>
                        <a:pt x="7" y="7"/>
                      </a:cubicBezTo>
                      <a:cubicBezTo>
                        <a:pt x="8" y="7"/>
                        <a:pt x="7" y="6"/>
                        <a:pt x="8" y="6"/>
                      </a:cubicBezTo>
                      <a:close/>
                      <a:moveTo>
                        <a:pt x="8" y="35"/>
                      </a:moveTo>
                      <a:cubicBezTo>
                        <a:pt x="9" y="35"/>
                        <a:pt x="8" y="35"/>
                        <a:pt x="8" y="34"/>
                      </a:cubicBezTo>
                      <a:cubicBezTo>
                        <a:pt x="8" y="34"/>
                        <a:pt x="8" y="34"/>
                        <a:pt x="8" y="35"/>
                      </a:cubicBezTo>
                      <a:close/>
                      <a:moveTo>
                        <a:pt x="8" y="32"/>
                      </a:moveTo>
                      <a:cubicBezTo>
                        <a:pt x="8" y="32"/>
                        <a:pt x="8" y="32"/>
                        <a:pt x="8" y="32"/>
                      </a:cubicBezTo>
                      <a:cubicBezTo>
                        <a:pt x="8" y="33"/>
                        <a:pt x="8" y="32"/>
                        <a:pt x="8" y="32"/>
                      </a:cubicBezTo>
                      <a:close/>
                      <a:moveTo>
                        <a:pt x="7" y="14"/>
                      </a:moveTo>
                      <a:cubicBezTo>
                        <a:pt x="7" y="14"/>
                        <a:pt x="7" y="13"/>
                        <a:pt x="7" y="13"/>
                      </a:cubicBezTo>
                      <a:cubicBezTo>
                        <a:pt x="7" y="13"/>
                        <a:pt x="7" y="13"/>
                        <a:pt x="7" y="13"/>
                      </a:cubicBezTo>
                      <a:cubicBezTo>
                        <a:pt x="8" y="13"/>
                        <a:pt x="8" y="13"/>
                        <a:pt x="8" y="13"/>
                      </a:cubicBezTo>
                      <a:cubicBezTo>
                        <a:pt x="8" y="13"/>
                        <a:pt x="8" y="13"/>
                        <a:pt x="8" y="14"/>
                      </a:cubicBezTo>
                      <a:cubicBezTo>
                        <a:pt x="9" y="14"/>
                        <a:pt x="9" y="14"/>
                        <a:pt x="9" y="14"/>
                      </a:cubicBezTo>
                      <a:cubicBezTo>
                        <a:pt x="9" y="14"/>
                        <a:pt x="10" y="15"/>
                        <a:pt x="9" y="15"/>
                      </a:cubicBezTo>
                      <a:cubicBezTo>
                        <a:pt x="9" y="15"/>
                        <a:pt x="8" y="14"/>
                        <a:pt x="7" y="14"/>
                      </a:cubicBezTo>
                      <a:close/>
                      <a:moveTo>
                        <a:pt x="7" y="11"/>
                      </a:moveTo>
                      <a:cubicBezTo>
                        <a:pt x="6" y="10"/>
                        <a:pt x="7" y="10"/>
                        <a:pt x="7" y="10"/>
                      </a:cubicBezTo>
                      <a:cubicBezTo>
                        <a:pt x="7" y="11"/>
                        <a:pt x="7" y="11"/>
                        <a:pt x="7" y="11"/>
                      </a:cubicBezTo>
                      <a:close/>
                      <a:moveTo>
                        <a:pt x="8" y="12"/>
                      </a:moveTo>
                      <a:cubicBezTo>
                        <a:pt x="9" y="12"/>
                        <a:pt x="9" y="13"/>
                        <a:pt x="9" y="13"/>
                      </a:cubicBezTo>
                      <a:cubicBezTo>
                        <a:pt x="9" y="13"/>
                        <a:pt x="9" y="13"/>
                        <a:pt x="9" y="13"/>
                      </a:cubicBezTo>
                      <a:cubicBezTo>
                        <a:pt x="8" y="13"/>
                        <a:pt x="8" y="12"/>
                        <a:pt x="8" y="12"/>
                      </a:cubicBezTo>
                      <a:close/>
                      <a:moveTo>
                        <a:pt x="9" y="15"/>
                      </a:moveTo>
                      <a:cubicBezTo>
                        <a:pt x="9" y="15"/>
                        <a:pt x="9" y="16"/>
                        <a:pt x="10" y="16"/>
                      </a:cubicBezTo>
                      <a:cubicBezTo>
                        <a:pt x="10" y="16"/>
                        <a:pt x="10" y="16"/>
                        <a:pt x="10" y="16"/>
                      </a:cubicBezTo>
                      <a:cubicBezTo>
                        <a:pt x="9" y="16"/>
                        <a:pt x="9" y="16"/>
                        <a:pt x="9" y="15"/>
                      </a:cubicBezTo>
                      <a:close/>
                      <a:moveTo>
                        <a:pt x="9" y="34"/>
                      </a:moveTo>
                      <a:cubicBezTo>
                        <a:pt x="9" y="34"/>
                        <a:pt x="9" y="34"/>
                        <a:pt x="9" y="34"/>
                      </a:cubicBezTo>
                      <a:cubicBezTo>
                        <a:pt x="9" y="34"/>
                        <a:pt x="9" y="34"/>
                        <a:pt x="9" y="34"/>
                      </a:cubicBezTo>
                      <a:cubicBezTo>
                        <a:pt x="9" y="34"/>
                        <a:pt x="9" y="34"/>
                        <a:pt x="9" y="34"/>
                      </a:cubicBezTo>
                      <a:close/>
                      <a:moveTo>
                        <a:pt x="10" y="15"/>
                      </a:moveTo>
                      <a:cubicBezTo>
                        <a:pt x="10" y="16"/>
                        <a:pt x="10" y="16"/>
                        <a:pt x="10" y="15"/>
                      </a:cubicBezTo>
                      <a:cubicBezTo>
                        <a:pt x="10" y="15"/>
                        <a:pt x="10" y="15"/>
                        <a:pt x="10" y="15"/>
                      </a:cubicBezTo>
                      <a:close/>
                      <a:moveTo>
                        <a:pt x="10" y="38"/>
                      </a:moveTo>
                      <a:cubicBezTo>
                        <a:pt x="10" y="39"/>
                        <a:pt x="9" y="38"/>
                        <a:pt x="9" y="39"/>
                      </a:cubicBezTo>
                      <a:cubicBezTo>
                        <a:pt x="9" y="39"/>
                        <a:pt x="9" y="38"/>
                        <a:pt x="9" y="38"/>
                      </a:cubicBezTo>
                      <a:cubicBezTo>
                        <a:pt x="9" y="38"/>
                        <a:pt x="10" y="38"/>
                        <a:pt x="10" y="38"/>
                      </a:cubicBezTo>
                      <a:close/>
                      <a:moveTo>
                        <a:pt x="7" y="9"/>
                      </a:moveTo>
                      <a:cubicBezTo>
                        <a:pt x="7" y="9"/>
                        <a:pt x="7" y="10"/>
                        <a:pt x="7" y="10"/>
                      </a:cubicBezTo>
                      <a:cubicBezTo>
                        <a:pt x="7" y="10"/>
                        <a:pt x="7" y="10"/>
                        <a:pt x="7" y="10"/>
                      </a:cubicBezTo>
                      <a:cubicBezTo>
                        <a:pt x="7" y="10"/>
                        <a:pt x="6" y="10"/>
                        <a:pt x="7" y="10"/>
                      </a:cubicBezTo>
                      <a:cubicBezTo>
                        <a:pt x="6" y="9"/>
                        <a:pt x="7" y="9"/>
                        <a:pt x="7" y="9"/>
                      </a:cubicBezTo>
                      <a:close/>
                      <a:moveTo>
                        <a:pt x="7" y="12"/>
                      </a:moveTo>
                      <a:cubicBezTo>
                        <a:pt x="7" y="12"/>
                        <a:pt x="6" y="12"/>
                        <a:pt x="6" y="11"/>
                      </a:cubicBezTo>
                      <a:cubicBezTo>
                        <a:pt x="6" y="10"/>
                        <a:pt x="7" y="11"/>
                        <a:pt x="7" y="12"/>
                      </a:cubicBezTo>
                      <a:close/>
                      <a:moveTo>
                        <a:pt x="6" y="12"/>
                      </a:moveTo>
                      <a:cubicBezTo>
                        <a:pt x="6" y="13"/>
                        <a:pt x="5" y="13"/>
                        <a:pt x="4" y="13"/>
                      </a:cubicBezTo>
                      <a:cubicBezTo>
                        <a:pt x="5" y="12"/>
                        <a:pt x="5" y="12"/>
                        <a:pt x="6" y="12"/>
                      </a:cubicBezTo>
                      <a:close/>
                      <a:moveTo>
                        <a:pt x="5" y="14"/>
                      </a:moveTo>
                      <a:cubicBezTo>
                        <a:pt x="5" y="14"/>
                        <a:pt x="5" y="14"/>
                        <a:pt x="5" y="14"/>
                      </a:cubicBezTo>
                      <a:cubicBezTo>
                        <a:pt x="5" y="14"/>
                        <a:pt x="4" y="14"/>
                        <a:pt x="4" y="13"/>
                      </a:cubicBezTo>
                      <a:cubicBezTo>
                        <a:pt x="5" y="13"/>
                        <a:pt x="5" y="13"/>
                        <a:pt x="5" y="14"/>
                      </a:cubicBezTo>
                      <a:close/>
                      <a:moveTo>
                        <a:pt x="4" y="23"/>
                      </a:moveTo>
                      <a:cubicBezTo>
                        <a:pt x="5" y="23"/>
                        <a:pt x="5" y="23"/>
                        <a:pt x="4" y="23"/>
                      </a:cubicBezTo>
                      <a:cubicBezTo>
                        <a:pt x="4" y="23"/>
                        <a:pt x="4" y="23"/>
                        <a:pt x="4" y="23"/>
                      </a:cubicBezTo>
                      <a:close/>
                      <a:moveTo>
                        <a:pt x="5" y="24"/>
                      </a:moveTo>
                      <a:cubicBezTo>
                        <a:pt x="4" y="24"/>
                        <a:pt x="4" y="24"/>
                        <a:pt x="4" y="24"/>
                      </a:cubicBezTo>
                      <a:cubicBezTo>
                        <a:pt x="4" y="24"/>
                        <a:pt x="5" y="24"/>
                        <a:pt x="5" y="24"/>
                      </a:cubicBezTo>
                      <a:close/>
                      <a:moveTo>
                        <a:pt x="3" y="33"/>
                      </a:moveTo>
                      <a:cubicBezTo>
                        <a:pt x="3" y="33"/>
                        <a:pt x="3" y="33"/>
                        <a:pt x="3" y="33"/>
                      </a:cubicBezTo>
                      <a:cubicBezTo>
                        <a:pt x="3" y="33"/>
                        <a:pt x="3" y="33"/>
                        <a:pt x="3" y="33"/>
                      </a:cubicBezTo>
                      <a:cubicBezTo>
                        <a:pt x="3" y="32"/>
                        <a:pt x="2" y="32"/>
                        <a:pt x="2" y="32"/>
                      </a:cubicBezTo>
                      <a:cubicBezTo>
                        <a:pt x="3" y="31"/>
                        <a:pt x="2" y="30"/>
                        <a:pt x="2" y="30"/>
                      </a:cubicBezTo>
                      <a:cubicBezTo>
                        <a:pt x="3" y="30"/>
                        <a:pt x="3" y="30"/>
                        <a:pt x="3" y="31"/>
                      </a:cubicBezTo>
                      <a:cubicBezTo>
                        <a:pt x="3" y="31"/>
                        <a:pt x="3" y="31"/>
                        <a:pt x="3" y="31"/>
                      </a:cubicBezTo>
                      <a:cubicBezTo>
                        <a:pt x="3" y="31"/>
                        <a:pt x="3" y="32"/>
                        <a:pt x="3" y="32"/>
                      </a:cubicBezTo>
                      <a:cubicBezTo>
                        <a:pt x="3" y="32"/>
                        <a:pt x="3" y="31"/>
                        <a:pt x="4" y="32"/>
                      </a:cubicBezTo>
                      <a:cubicBezTo>
                        <a:pt x="4" y="32"/>
                        <a:pt x="3" y="33"/>
                        <a:pt x="3" y="33"/>
                      </a:cubicBezTo>
                      <a:close/>
                      <a:moveTo>
                        <a:pt x="3" y="29"/>
                      </a:moveTo>
                      <a:cubicBezTo>
                        <a:pt x="3" y="29"/>
                        <a:pt x="3" y="29"/>
                        <a:pt x="3" y="29"/>
                      </a:cubicBezTo>
                      <a:cubicBezTo>
                        <a:pt x="3" y="29"/>
                        <a:pt x="3" y="30"/>
                        <a:pt x="3" y="30"/>
                      </a:cubicBezTo>
                      <a:cubicBezTo>
                        <a:pt x="3" y="30"/>
                        <a:pt x="3" y="29"/>
                        <a:pt x="3" y="29"/>
                      </a:cubicBezTo>
                      <a:close/>
                      <a:moveTo>
                        <a:pt x="4" y="33"/>
                      </a:moveTo>
                      <a:cubicBezTo>
                        <a:pt x="4" y="33"/>
                        <a:pt x="4" y="33"/>
                        <a:pt x="4" y="34"/>
                      </a:cubicBezTo>
                      <a:cubicBezTo>
                        <a:pt x="4" y="33"/>
                        <a:pt x="4" y="33"/>
                        <a:pt x="4" y="33"/>
                      </a:cubicBezTo>
                      <a:cubicBezTo>
                        <a:pt x="4" y="33"/>
                        <a:pt x="4" y="33"/>
                        <a:pt x="4" y="33"/>
                      </a:cubicBezTo>
                      <a:close/>
                      <a:moveTo>
                        <a:pt x="4" y="31"/>
                      </a:moveTo>
                      <a:cubicBezTo>
                        <a:pt x="4" y="31"/>
                        <a:pt x="4" y="31"/>
                        <a:pt x="4" y="31"/>
                      </a:cubicBezTo>
                      <a:cubicBezTo>
                        <a:pt x="4" y="31"/>
                        <a:pt x="4" y="31"/>
                        <a:pt x="4" y="31"/>
                      </a:cubicBezTo>
                      <a:close/>
                      <a:moveTo>
                        <a:pt x="5" y="32"/>
                      </a:moveTo>
                      <a:cubicBezTo>
                        <a:pt x="5" y="32"/>
                        <a:pt x="4" y="32"/>
                        <a:pt x="4" y="32"/>
                      </a:cubicBezTo>
                      <a:cubicBezTo>
                        <a:pt x="4" y="32"/>
                        <a:pt x="4" y="32"/>
                        <a:pt x="5" y="32"/>
                      </a:cubicBezTo>
                      <a:close/>
                      <a:moveTo>
                        <a:pt x="4" y="20"/>
                      </a:moveTo>
                      <a:cubicBezTo>
                        <a:pt x="4" y="20"/>
                        <a:pt x="4" y="19"/>
                        <a:pt x="4" y="19"/>
                      </a:cubicBezTo>
                      <a:cubicBezTo>
                        <a:pt x="4" y="20"/>
                        <a:pt x="4" y="21"/>
                        <a:pt x="4" y="20"/>
                      </a:cubicBezTo>
                      <a:close/>
                      <a:moveTo>
                        <a:pt x="4" y="25"/>
                      </a:moveTo>
                      <a:cubicBezTo>
                        <a:pt x="4" y="25"/>
                        <a:pt x="4" y="25"/>
                        <a:pt x="4" y="25"/>
                      </a:cubicBezTo>
                      <a:cubicBezTo>
                        <a:pt x="4" y="25"/>
                        <a:pt x="4" y="25"/>
                        <a:pt x="4" y="24"/>
                      </a:cubicBezTo>
                      <a:cubicBezTo>
                        <a:pt x="4" y="24"/>
                        <a:pt x="4" y="25"/>
                        <a:pt x="4" y="25"/>
                      </a:cubicBezTo>
                      <a:close/>
                      <a:moveTo>
                        <a:pt x="4" y="23"/>
                      </a:moveTo>
                      <a:cubicBezTo>
                        <a:pt x="3" y="23"/>
                        <a:pt x="3" y="22"/>
                        <a:pt x="3" y="22"/>
                      </a:cubicBezTo>
                      <a:cubicBezTo>
                        <a:pt x="3" y="22"/>
                        <a:pt x="4" y="23"/>
                        <a:pt x="4" y="23"/>
                      </a:cubicBezTo>
                      <a:close/>
                      <a:moveTo>
                        <a:pt x="2" y="27"/>
                      </a:moveTo>
                      <a:cubicBezTo>
                        <a:pt x="2" y="27"/>
                        <a:pt x="2" y="26"/>
                        <a:pt x="2" y="26"/>
                      </a:cubicBezTo>
                      <a:cubicBezTo>
                        <a:pt x="2" y="25"/>
                        <a:pt x="2" y="26"/>
                        <a:pt x="2" y="26"/>
                      </a:cubicBezTo>
                      <a:cubicBezTo>
                        <a:pt x="2" y="25"/>
                        <a:pt x="2" y="25"/>
                        <a:pt x="2" y="25"/>
                      </a:cubicBezTo>
                      <a:cubicBezTo>
                        <a:pt x="3" y="25"/>
                        <a:pt x="3" y="25"/>
                        <a:pt x="3" y="25"/>
                      </a:cubicBezTo>
                      <a:cubicBezTo>
                        <a:pt x="3" y="26"/>
                        <a:pt x="3" y="26"/>
                        <a:pt x="2" y="27"/>
                      </a:cubicBezTo>
                      <a:close/>
                      <a:moveTo>
                        <a:pt x="3" y="21"/>
                      </a:moveTo>
                      <a:cubicBezTo>
                        <a:pt x="3" y="21"/>
                        <a:pt x="2" y="21"/>
                        <a:pt x="2" y="21"/>
                      </a:cubicBezTo>
                      <a:cubicBezTo>
                        <a:pt x="3" y="21"/>
                        <a:pt x="3" y="21"/>
                        <a:pt x="3" y="21"/>
                      </a:cubicBezTo>
                      <a:cubicBezTo>
                        <a:pt x="3" y="21"/>
                        <a:pt x="3" y="21"/>
                        <a:pt x="3" y="21"/>
                      </a:cubicBezTo>
                      <a:close/>
                      <a:moveTo>
                        <a:pt x="3" y="18"/>
                      </a:moveTo>
                      <a:cubicBezTo>
                        <a:pt x="2" y="18"/>
                        <a:pt x="2" y="17"/>
                        <a:pt x="3" y="17"/>
                      </a:cubicBezTo>
                      <a:cubicBezTo>
                        <a:pt x="3" y="18"/>
                        <a:pt x="3" y="18"/>
                        <a:pt x="3" y="18"/>
                      </a:cubicBezTo>
                      <a:cubicBezTo>
                        <a:pt x="3" y="18"/>
                        <a:pt x="3" y="18"/>
                        <a:pt x="3" y="18"/>
                      </a:cubicBezTo>
                      <a:close/>
                      <a:moveTo>
                        <a:pt x="3" y="14"/>
                      </a:moveTo>
                      <a:cubicBezTo>
                        <a:pt x="3" y="15"/>
                        <a:pt x="3" y="15"/>
                        <a:pt x="3" y="15"/>
                      </a:cubicBezTo>
                      <a:cubicBezTo>
                        <a:pt x="2" y="15"/>
                        <a:pt x="2" y="14"/>
                        <a:pt x="3" y="14"/>
                      </a:cubicBezTo>
                      <a:close/>
                      <a:moveTo>
                        <a:pt x="3" y="16"/>
                      </a:moveTo>
                      <a:cubicBezTo>
                        <a:pt x="3" y="17"/>
                        <a:pt x="2" y="16"/>
                        <a:pt x="2" y="16"/>
                      </a:cubicBezTo>
                      <a:cubicBezTo>
                        <a:pt x="2" y="16"/>
                        <a:pt x="3" y="16"/>
                        <a:pt x="3" y="16"/>
                      </a:cubicBezTo>
                      <a:close/>
                      <a:moveTo>
                        <a:pt x="2" y="13"/>
                      </a:moveTo>
                      <a:cubicBezTo>
                        <a:pt x="2" y="13"/>
                        <a:pt x="2" y="14"/>
                        <a:pt x="2" y="14"/>
                      </a:cubicBezTo>
                      <a:cubicBezTo>
                        <a:pt x="2" y="14"/>
                        <a:pt x="2" y="13"/>
                        <a:pt x="2" y="13"/>
                      </a:cubicBezTo>
                      <a:close/>
                      <a:moveTo>
                        <a:pt x="1" y="12"/>
                      </a:moveTo>
                      <a:cubicBezTo>
                        <a:pt x="1" y="13"/>
                        <a:pt x="2" y="14"/>
                        <a:pt x="1" y="14"/>
                      </a:cubicBezTo>
                      <a:cubicBezTo>
                        <a:pt x="1" y="13"/>
                        <a:pt x="1" y="13"/>
                        <a:pt x="1" y="13"/>
                      </a:cubicBezTo>
                      <a:cubicBezTo>
                        <a:pt x="1" y="13"/>
                        <a:pt x="1" y="12"/>
                        <a:pt x="1" y="12"/>
                      </a:cubicBezTo>
                      <a:close/>
                      <a:moveTo>
                        <a:pt x="1" y="14"/>
                      </a:moveTo>
                      <a:cubicBezTo>
                        <a:pt x="1" y="14"/>
                        <a:pt x="2" y="15"/>
                        <a:pt x="2" y="14"/>
                      </a:cubicBezTo>
                      <a:cubicBezTo>
                        <a:pt x="2" y="15"/>
                        <a:pt x="1" y="14"/>
                        <a:pt x="1" y="14"/>
                      </a:cubicBezTo>
                      <a:cubicBezTo>
                        <a:pt x="1" y="14"/>
                        <a:pt x="1" y="14"/>
                        <a:pt x="1" y="14"/>
                      </a:cubicBezTo>
                      <a:close/>
                      <a:moveTo>
                        <a:pt x="1" y="18"/>
                      </a:moveTo>
                      <a:cubicBezTo>
                        <a:pt x="1" y="18"/>
                        <a:pt x="1" y="18"/>
                        <a:pt x="1" y="19"/>
                      </a:cubicBezTo>
                      <a:cubicBezTo>
                        <a:pt x="1" y="19"/>
                        <a:pt x="1" y="18"/>
                        <a:pt x="1" y="18"/>
                      </a:cubicBezTo>
                      <a:close/>
                      <a:moveTo>
                        <a:pt x="1" y="19"/>
                      </a:moveTo>
                      <a:cubicBezTo>
                        <a:pt x="1" y="19"/>
                        <a:pt x="2" y="19"/>
                        <a:pt x="2" y="20"/>
                      </a:cubicBezTo>
                      <a:cubicBezTo>
                        <a:pt x="2" y="20"/>
                        <a:pt x="1" y="20"/>
                        <a:pt x="1" y="20"/>
                      </a:cubicBezTo>
                      <a:cubicBezTo>
                        <a:pt x="1" y="19"/>
                        <a:pt x="1" y="19"/>
                        <a:pt x="1" y="19"/>
                      </a:cubicBezTo>
                      <a:close/>
                      <a:moveTo>
                        <a:pt x="1" y="29"/>
                      </a:moveTo>
                      <a:cubicBezTo>
                        <a:pt x="1" y="29"/>
                        <a:pt x="1" y="28"/>
                        <a:pt x="2" y="29"/>
                      </a:cubicBezTo>
                      <a:cubicBezTo>
                        <a:pt x="2" y="29"/>
                        <a:pt x="2" y="29"/>
                        <a:pt x="2" y="30"/>
                      </a:cubicBezTo>
                      <a:cubicBezTo>
                        <a:pt x="2" y="29"/>
                        <a:pt x="2" y="30"/>
                        <a:pt x="1" y="29"/>
                      </a:cubicBezTo>
                      <a:close/>
                      <a:moveTo>
                        <a:pt x="4" y="36"/>
                      </a:moveTo>
                      <a:cubicBezTo>
                        <a:pt x="3" y="36"/>
                        <a:pt x="3" y="36"/>
                        <a:pt x="2" y="35"/>
                      </a:cubicBezTo>
                      <a:cubicBezTo>
                        <a:pt x="2" y="35"/>
                        <a:pt x="3" y="35"/>
                        <a:pt x="2" y="35"/>
                      </a:cubicBezTo>
                      <a:cubicBezTo>
                        <a:pt x="2" y="35"/>
                        <a:pt x="2" y="35"/>
                        <a:pt x="2" y="35"/>
                      </a:cubicBezTo>
                      <a:cubicBezTo>
                        <a:pt x="2" y="34"/>
                        <a:pt x="2" y="34"/>
                        <a:pt x="2" y="35"/>
                      </a:cubicBezTo>
                      <a:cubicBezTo>
                        <a:pt x="2" y="34"/>
                        <a:pt x="2" y="33"/>
                        <a:pt x="2" y="32"/>
                      </a:cubicBezTo>
                      <a:cubicBezTo>
                        <a:pt x="3" y="32"/>
                        <a:pt x="2" y="33"/>
                        <a:pt x="2" y="33"/>
                      </a:cubicBezTo>
                      <a:cubicBezTo>
                        <a:pt x="3" y="34"/>
                        <a:pt x="3" y="34"/>
                        <a:pt x="4" y="35"/>
                      </a:cubicBezTo>
                      <a:cubicBezTo>
                        <a:pt x="3" y="35"/>
                        <a:pt x="3" y="35"/>
                        <a:pt x="4" y="36"/>
                      </a:cubicBezTo>
                      <a:close/>
                      <a:moveTo>
                        <a:pt x="4" y="37"/>
                      </a:moveTo>
                      <a:cubicBezTo>
                        <a:pt x="4" y="36"/>
                        <a:pt x="4" y="35"/>
                        <a:pt x="4" y="34"/>
                      </a:cubicBezTo>
                      <a:cubicBezTo>
                        <a:pt x="4" y="34"/>
                        <a:pt x="4" y="34"/>
                        <a:pt x="4" y="34"/>
                      </a:cubicBezTo>
                      <a:cubicBezTo>
                        <a:pt x="4" y="33"/>
                        <a:pt x="4" y="33"/>
                        <a:pt x="5" y="33"/>
                      </a:cubicBezTo>
                      <a:cubicBezTo>
                        <a:pt x="5" y="34"/>
                        <a:pt x="5" y="34"/>
                        <a:pt x="5" y="34"/>
                      </a:cubicBezTo>
                      <a:cubicBezTo>
                        <a:pt x="5" y="35"/>
                        <a:pt x="5" y="35"/>
                        <a:pt x="5" y="35"/>
                      </a:cubicBezTo>
                      <a:cubicBezTo>
                        <a:pt x="5" y="35"/>
                        <a:pt x="5" y="35"/>
                        <a:pt x="5" y="36"/>
                      </a:cubicBezTo>
                      <a:cubicBezTo>
                        <a:pt x="5" y="36"/>
                        <a:pt x="5" y="36"/>
                        <a:pt x="5" y="36"/>
                      </a:cubicBezTo>
                      <a:cubicBezTo>
                        <a:pt x="5" y="37"/>
                        <a:pt x="5" y="37"/>
                        <a:pt x="4" y="37"/>
                      </a:cubicBezTo>
                      <a:close/>
                      <a:moveTo>
                        <a:pt x="5" y="19"/>
                      </a:moveTo>
                      <a:cubicBezTo>
                        <a:pt x="5" y="19"/>
                        <a:pt x="5" y="19"/>
                        <a:pt x="5" y="19"/>
                      </a:cubicBezTo>
                      <a:cubicBezTo>
                        <a:pt x="5" y="19"/>
                        <a:pt x="5" y="19"/>
                        <a:pt x="5" y="18"/>
                      </a:cubicBezTo>
                      <a:cubicBezTo>
                        <a:pt x="5" y="18"/>
                        <a:pt x="4" y="18"/>
                        <a:pt x="4" y="18"/>
                      </a:cubicBezTo>
                      <a:cubicBezTo>
                        <a:pt x="4" y="17"/>
                        <a:pt x="4" y="16"/>
                        <a:pt x="4" y="15"/>
                      </a:cubicBezTo>
                      <a:cubicBezTo>
                        <a:pt x="5" y="16"/>
                        <a:pt x="5" y="15"/>
                        <a:pt x="6" y="15"/>
                      </a:cubicBezTo>
                      <a:cubicBezTo>
                        <a:pt x="6" y="16"/>
                        <a:pt x="5" y="16"/>
                        <a:pt x="6" y="17"/>
                      </a:cubicBezTo>
                      <a:cubicBezTo>
                        <a:pt x="5" y="17"/>
                        <a:pt x="5" y="17"/>
                        <a:pt x="5" y="17"/>
                      </a:cubicBezTo>
                      <a:cubicBezTo>
                        <a:pt x="5" y="17"/>
                        <a:pt x="5" y="17"/>
                        <a:pt x="4" y="17"/>
                      </a:cubicBezTo>
                      <a:cubicBezTo>
                        <a:pt x="5" y="18"/>
                        <a:pt x="5" y="18"/>
                        <a:pt x="5" y="18"/>
                      </a:cubicBezTo>
                      <a:cubicBezTo>
                        <a:pt x="5" y="18"/>
                        <a:pt x="5" y="18"/>
                        <a:pt x="6" y="18"/>
                      </a:cubicBezTo>
                      <a:cubicBezTo>
                        <a:pt x="6" y="19"/>
                        <a:pt x="5" y="19"/>
                        <a:pt x="5" y="19"/>
                      </a:cubicBezTo>
                      <a:close/>
                      <a:moveTo>
                        <a:pt x="5" y="26"/>
                      </a:moveTo>
                      <a:cubicBezTo>
                        <a:pt x="6" y="26"/>
                        <a:pt x="6" y="26"/>
                        <a:pt x="6" y="27"/>
                      </a:cubicBezTo>
                      <a:cubicBezTo>
                        <a:pt x="6" y="27"/>
                        <a:pt x="5" y="27"/>
                        <a:pt x="5" y="26"/>
                      </a:cubicBezTo>
                      <a:close/>
                      <a:moveTo>
                        <a:pt x="5" y="6"/>
                      </a:moveTo>
                      <a:cubicBezTo>
                        <a:pt x="6" y="6"/>
                        <a:pt x="6" y="6"/>
                        <a:pt x="6" y="7"/>
                      </a:cubicBezTo>
                      <a:cubicBezTo>
                        <a:pt x="5" y="6"/>
                        <a:pt x="6" y="6"/>
                        <a:pt x="5" y="6"/>
                      </a:cubicBezTo>
                      <a:close/>
                      <a:moveTo>
                        <a:pt x="6" y="36"/>
                      </a:moveTo>
                      <a:cubicBezTo>
                        <a:pt x="6" y="35"/>
                        <a:pt x="6" y="35"/>
                        <a:pt x="6" y="34"/>
                      </a:cubicBezTo>
                      <a:cubicBezTo>
                        <a:pt x="6" y="35"/>
                        <a:pt x="7" y="35"/>
                        <a:pt x="7" y="35"/>
                      </a:cubicBezTo>
                      <a:cubicBezTo>
                        <a:pt x="7" y="34"/>
                        <a:pt x="7" y="34"/>
                        <a:pt x="7" y="34"/>
                      </a:cubicBezTo>
                      <a:cubicBezTo>
                        <a:pt x="7" y="34"/>
                        <a:pt x="7" y="34"/>
                        <a:pt x="7" y="34"/>
                      </a:cubicBezTo>
                      <a:cubicBezTo>
                        <a:pt x="8" y="34"/>
                        <a:pt x="7" y="34"/>
                        <a:pt x="7" y="35"/>
                      </a:cubicBezTo>
                      <a:cubicBezTo>
                        <a:pt x="8" y="35"/>
                        <a:pt x="8" y="35"/>
                        <a:pt x="9" y="35"/>
                      </a:cubicBezTo>
                      <a:cubicBezTo>
                        <a:pt x="9" y="36"/>
                        <a:pt x="9" y="36"/>
                        <a:pt x="9" y="36"/>
                      </a:cubicBezTo>
                      <a:cubicBezTo>
                        <a:pt x="8" y="36"/>
                        <a:pt x="8" y="36"/>
                        <a:pt x="8" y="35"/>
                      </a:cubicBezTo>
                      <a:cubicBezTo>
                        <a:pt x="8" y="36"/>
                        <a:pt x="8" y="36"/>
                        <a:pt x="8" y="36"/>
                      </a:cubicBezTo>
                      <a:cubicBezTo>
                        <a:pt x="7" y="36"/>
                        <a:pt x="8" y="37"/>
                        <a:pt x="7" y="37"/>
                      </a:cubicBezTo>
                      <a:cubicBezTo>
                        <a:pt x="7" y="36"/>
                        <a:pt x="7" y="36"/>
                        <a:pt x="7" y="36"/>
                      </a:cubicBezTo>
                      <a:cubicBezTo>
                        <a:pt x="7" y="35"/>
                        <a:pt x="6" y="35"/>
                        <a:pt x="6" y="36"/>
                      </a:cubicBezTo>
                      <a:close/>
                      <a:moveTo>
                        <a:pt x="8" y="39"/>
                      </a:moveTo>
                      <a:cubicBezTo>
                        <a:pt x="8" y="39"/>
                        <a:pt x="8" y="39"/>
                        <a:pt x="8" y="38"/>
                      </a:cubicBezTo>
                      <a:cubicBezTo>
                        <a:pt x="8" y="38"/>
                        <a:pt x="8" y="39"/>
                        <a:pt x="7" y="39"/>
                      </a:cubicBezTo>
                      <a:cubicBezTo>
                        <a:pt x="7" y="38"/>
                        <a:pt x="7" y="37"/>
                        <a:pt x="8" y="38"/>
                      </a:cubicBezTo>
                      <a:cubicBezTo>
                        <a:pt x="8" y="37"/>
                        <a:pt x="8" y="37"/>
                        <a:pt x="9" y="37"/>
                      </a:cubicBezTo>
                      <a:cubicBezTo>
                        <a:pt x="8" y="38"/>
                        <a:pt x="9" y="39"/>
                        <a:pt x="8" y="39"/>
                      </a:cubicBezTo>
                      <a:close/>
                      <a:moveTo>
                        <a:pt x="10" y="36"/>
                      </a:moveTo>
                      <a:cubicBezTo>
                        <a:pt x="9" y="36"/>
                        <a:pt x="9" y="36"/>
                        <a:pt x="9" y="36"/>
                      </a:cubicBezTo>
                      <a:cubicBezTo>
                        <a:pt x="9" y="35"/>
                        <a:pt x="10" y="36"/>
                        <a:pt x="10" y="36"/>
                      </a:cubicBezTo>
                      <a:close/>
                      <a:moveTo>
                        <a:pt x="9" y="40"/>
                      </a:moveTo>
                      <a:cubicBezTo>
                        <a:pt x="9" y="40"/>
                        <a:pt x="10" y="41"/>
                        <a:pt x="10" y="41"/>
                      </a:cubicBezTo>
                      <a:cubicBezTo>
                        <a:pt x="10" y="41"/>
                        <a:pt x="9" y="41"/>
                        <a:pt x="9" y="40"/>
                      </a:cubicBezTo>
                      <a:close/>
                      <a:moveTo>
                        <a:pt x="10" y="36"/>
                      </a:moveTo>
                      <a:cubicBezTo>
                        <a:pt x="10" y="36"/>
                        <a:pt x="11" y="37"/>
                        <a:pt x="11" y="37"/>
                      </a:cubicBezTo>
                      <a:cubicBezTo>
                        <a:pt x="11" y="37"/>
                        <a:pt x="11" y="37"/>
                        <a:pt x="10" y="37"/>
                      </a:cubicBezTo>
                      <a:cubicBezTo>
                        <a:pt x="10" y="37"/>
                        <a:pt x="10" y="37"/>
                        <a:pt x="10" y="36"/>
                      </a:cubicBezTo>
                      <a:close/>
                      <a:moveTo>
                        <a:pt x="11" y="41"/>
                      </a:moveTo>
                      <a:cubicBezTo>
                        <a:pt x="11" y="41"/>
                        <a:pt x="11" y="41"/>
                        <a:pt x="11" y="41"/>
                      </a:cubicBezTo>
                      <a:cubicBezTo>
                        <a:pt x="11" y="42"/>
                        <a:pt x="11" y="41"/>
                        <a:pt x="11" y="41"/>
                      </a:cubicBezTo>
                      <a:close/>
                      <a:moveTo>
                        <a:pt x="11" y="35"/>
                      </a:moveTo>
                      <a:cubicBezTo>
                        <a:pt x="11" y="35"/>
                        <a:pt x="12" y="35"/>
                        <a:pt x="12" y="35"/>
                      </a:cubicBezTo>
                      <a:cubicBezTo>
                        <a:pt x="11" y="35"/>
                        <a:pt x="11" y="35"/>
                        <a:pt x="11" y="35"/>
                      </a:cubicBezTo>
                      <a:close/>
                      <a:moveTo>
                        <a:pt x="11" y="39"/>
                      </a:moveTo>
                      <a:cubicBezTo>
                        <a:pt x="11" y="39"/>
                        <a:pt x="11" y="39"/>
                        <a:pt x="11" y="39"/>
                      </a:cubicBezTo>
                      <a:cubicBezTo>
                        <a:pt x="12" y="39"/>
                        <a:pt x="12" y="39"/>
                        <a:pt x="11" y="39"/>
                      </a:cubicBezTo>
                      <a:close/>
                      <a:moveTo>
                        <a:pt x="12" y="38"/>
                      </a:moveTo>
                      <a:cubicBezTo>
                        <a:pt x="11" y="38"/>
                        <a:pt x="11" y="37"/>
                        <a:pt x="12" y="37"/>
                      </a:cubicBezTo>
                      <a:cubicBezTo>
                        <a:pt x="12" y="37"/>
                        <a:pt x="12" y="38"/>
                        <a:pt x="12" y="38"/>
                      </a:cubicBezTo>
                      <a:close/>
                      <a:moveTo>
                        <a:pt x="12" y="42"/>
                      </a:moveTo>
                      <a:cubicBezTo>
                        <a:pt x="12" y="42"/>
                        <a:pt x="13" y="42"/>
                        <a:pt x="13" y="42"/>
                      </a:cubicBezTo>
                      <a:cubicBezTo>
                        <a:pt x="13" y="42"/>
                        <a:pt x="13" y="42"/>
                        <a:pt x="12" y="42"/>
                      </a:cubicBezTo>
                      <a:close/>
                      <a:moveTo>
                        <a:pt x="14" y="43"/>
                      </a:moveTo>
                      <a:cubicBezTo>
                        <a:pt x="14" y="43"/>
                        <a:pt x="14" y="42"/>
                        <a:pt x="13" y="42"/>
                      </a:cubicBezTo>
                      <a:cubicBezTo>
                        <a:pt x="13" y="42"/>
                        <a:pt x="14" y="42"/>
                        <a:pt x="14" y="42"/>
                      </a:cubicBezTo>
                      <a:cubicBezTo>
                        <a:pt x="14" y="43"/>
                        <a:pt x="14" y="43"/>
                        <a:pt x="14" y="43"/>
                      </a:cubicBezTo>
                      <a:close/>
                      <a:moveTo>
                        <a:pt x="19" y="43"/>
                      </a:moveTo>
                      <a:cubicBezTo>
                        <a:pt x="19" y="43"/>
                        <a:pt x="19" y="43"/>
                        <a:pt x="19" y="43"/>
                      </a:cubicBezTo>
                      <a:cubicBezTo>
                        <a:pt x="19" y="43"/>
                        <a:pt x="19" y="43"/>
                        <a:pt x="19" y="43"/>
                      </a:cubicBezTo>
                      <a:cubicBezTo>
                        <a:pt x="18" y="43"/>
                        <a:pt x="18" y="43"/>
                        <a:pt x="19" y="43"/>
                      </a:cubicBezTo>
                      <a:close/>
                      <a:moveTo>
                        <a:pt x="20" y="26"/>
                      </a:moveTo>
                      <a:cubicBezTo>
                        <a:pt x="20" y="26"/>
                        <a:pt x="20" y="26"/>
                        <a:pt x="20" y="25"/>
                      </a:cubicBezTo>
                      <a:cubicBezTo>
                        <a:pt x="20" y="26"/>
                        <a:pt x="20" y="26"/>
                        <a:pt x="20" y="26"/>
                      </a:cubicBezTo>
                      <a:cubicBezTo>
                        <a:pt x="20" y="26"/>
                        <a:pt x="20" y="26"/>
                        <a:pt x="20" y="26"/>
                      </a:cubicBezTo>
                      <a:close/>
                      <a:moveTo>
                        <a:pt x="20" y="42"/>
                      </a:moveTo>
                      <a:cubicBezTo>
                        <a:pt x="21" y="42"/>
                        <a:pt x="21" y="43"/>
                        <a:pt x="21" y="43"/>
                      </a:cubicBezTo>
                      <a:cubicBezTo>
                        <a:pt x="20" y="43"/>
                        <a:pt x="20" y="42"/>
                        <a:pt x="20" y="42"/>
                      </a:cubicBezTo>
                      <a:close/>
                      <a:moveTo>
                        <a:pt x="20" y="38"/>
                      </a:moveTo>
                      <a:cubicBezTo>
                        <a:pt x="21" y="38"/>
                        <a:pt x="21" y="39"/>
                        <a:pt x="21" y="39"/>
                      </a:cubicBezTo>
                      <a:cubicBezTo>
                        <a:pt x="21" y="39"/>
                        <a:pt x="21" y="39"/>
                        <a:pt x="21" y="39"/>
                      </a:cubicBezTo>
                      <a:cubicBezTo>
                        <a:pt x="20" y="39"/>
                        <a:pt x="20" y="39"/>
                        <a:pt x="20" y="38"/>
                      </a:cubicBezTo>
                      <a:close/>
                      <a:moveTo>
                        <a:pt x="20" y="44"/>
                      </a:moveTo>
                      <a:cubicBezTo>
                        <a:pt x="21" y="44"/>
                        <a:pt x="21" y="44"/>
                        <a:pt x="21" y="44"/>
                      </a:cubicBezTo>
                      <a:cubicBezTo>
                        <a:pt x="21" y="45"/>
                        <a:pt x="20" y="44"/>
                        <a:pt x="20" y="44"/>
                      </a:cubicBezTo>
                      <a:close/>
                      <a:moveTo>
                        <a:pt x="21" y="46"/>
                      </a:moveTo>
                      <a:cubicBezTo>
                        <a:pt x="21" y="46"/>
                        <a:pt x="21" y="46"/>
                        <a:pt x="21" y="46"/>
                      </a:cubicBezTo>
                      <a:cubicBezTo>
                        <a:pt x="21" y="46"/>
                        <a:pt x="21" y="46"/>
                        <a:pt x="21" y="46"/>
                      </a:cubicBezTo>
                      <a:close/>
                      <a:moveTo>
                        <a:pt x="22" y="40"/>
                      </a:moveTo>
                      <a:cubicBezTo>
                        <a:pt x="21" y="40"/>
                        <a:pt x="21" y="39"/>
                        <a:pt x="21" y="39"/>
                      </a:cubicBezTo>
                      <a:cubicBezTo>
                        <a:pt x="22" y="39"/>
                        <a:pt x="22" y="40"/>
                        <a:pt x="22" y="40"/>
                      </a:cubicBezTo>
                      <a:close/>
                      <a:moveTo>
                        <a:pt x="23" y="37"/>
                      </a:moveTo>
                      <a:cubicBezTo>
                        <a:pt x="23" y="36"/>
                        <a:pt x="24" y="36"/>
                        <a:pt x="24" y="37"/>
                      </a:cubicBezTo>
                      <a:cubicBezTo>
                        <a:pt x="24" y="37"/>
                        <a:pt x="24" y="37"/>
                        <a:pt x="23" y="37"/>
                      </a:cubicBezTo>
                      <a:close/>
                      <a:moveTo>
                        <a:pt x="24" y="35"/>
                      </a:moveTo>
                      <a:cubicBezTo>
                        <a:pt x="23" y="34"/>
                        <a:pt x="23" y="34"/>
                        <a:pt x="23" y="34"/>
                      </a:cubicBezTo>
                      <a:cubicBezTo>
                        <a:pt x="24" y="34"/>
                        <a:pt x="24" y="35"/>
                        <a:pt x="24" y="35"/>
                      </a:cubicBezTo>
                      <a:close/>
                      <a:moveTo>
                        <a:pt x="24" y="36"/>
                      </a:moveTo>
                      <a:cubicBezTo>
                        <a:pt x="24" y="36"/>
                        <a:pt x="24" y="36"/>
                        <a:pt x="24" y="36"/>
                      </a:cubicBezTo>
                      <a:cubicBezTo>
                        <a:pt x="24" y="36"/>
                        <a:pt x="23" y="36"/>
                        <a:pt x="23" y="35"/>
                      </a:cubicBezTo>
                      <a:cubicBezTo>
                        <a:pt x="24" y="35"/>
                        <a:pt x="24" y="35"/>
                        <a:pt x="24" y="36"/>
                      </a:cubicBezTo>
                      <a:close/>
                      <a:moveTo>
                        <a:pt x="25" y="38"/>
                      </a:moveTo>
                      <a:cubicBezTo>
                        <a:pt x="25" y="38"/>
                        <a:pt x="25" y="38"/>
                        <a:pt x="25" y="38"/>
                      </a:cubicBezTo>
                      <a:cubicBezTo>
                        <a:pt x="25" y="38"/>
                        <a:pt x="25" y="38"/>
                        <a:pt x="25" y="38"/>
                      </a:cubicBezTo>
                      <a:cubicBezTo>
                        <a:pt x="25" y="38"/>
                        <a:pt x="25" y="38"/>
                        <a:pt x="25" y="38"/>
                      </a:cubicBezTo>
                      <a:close/>
                      <a:moveTo>
                        <a:pt x="23" y="26"/>
                      </a:moveTo>
                      <a:cubicBezTo>
                        <a:pt x="23" y="26"/>
                        <a:pt x="23" y="25"/>
                        <a:pt x="22" y="25"/>
                      </a:cubicBezTo>
                      <a:cubicBezTo>
                        <a:pt x="21" y="24"/>
                        <a:pt x="20" y="24"/>
                        <a:pt x="19" y="24"/>
                      </a:cubicBezTo>
                      <a:cubicBezTo>
                        <a:pt x="19" y="24"/>
                        <a:pt x="19" y="24"/>
                        <a:pt x="19" y="23"/>
                      </a:cubicBezTo>
                      <a:cubicBezTo>
                        <a:pt x="18" y="23"/>
                        <a:pt x="19" y="24"/>
                        <a:pt x="19" y="25"/>
                      </a:cubicBezTo>
                      <a:cubicBezTo>
                        <a:pt x="19" y="27"/>
                        <a:pt x="18" y="29"/>
                        <a:pt x="19" y="31"/>
                      </a:cubicBezTo>
                      <a:cubicBezTo>
                        <a:pt x="18" y="31"/>
                        <a:pt x="19" y="32"/>
                        <a:pt x="18" y="33"/>
                      </a:cubicBezTo>
                      <a:cubicBezTo>
                        <a:pt x="19" y="33"/>
                        <a:pt x="19" y="34"/>
                        <a:pt x="19" y="34"/>
                      </a:cubicBezTo>
                      <a:cubicBezTo>
                        <a:pt x="18" y="36"/>
                        <a:pt x="19" y="40"/>
                        <a:pt x="18" y="41"/>
                      </a:cubicBezTo>
                      <a:cubicBezTo>
                        <a:pt x="18" y="42"/>
                        <a:pt x="17" y="43"/>
                        <a:pt x="16" y="42"/>
                      </a:cubicBezTo>
                      <a:cubicBezTo>
                        <a:pt x="14" y="42"/>
                        <a:pt x="12" y="40"/>
                        <a:pt x="12" y="37"/>
                      </a:cubicBezTo>
                      <a:cubicBezTo>
                        <a:pt x="13" y="37"/>
                        <a:pt x="14" y="39"/>
                        <a:pt x="14" y="40"/>
                      </a:cubicBezTo>
                      <a:cubicBezTo>
                        <a:pt x="16" y="41"/>
                        <a:pt x="18" y="41"/>
                        <a:pt x="17" y="39"/>
                      </a:cubicBezTo>
                      <a:cubicBezTo>
                        <a:pt x="17" y="38"/>
                        <a:pt x="17" y="38"/>
                        <a:pt x="17" y="38"/>
                      </a:cubicBezTo>
                      <a:cubicBezTo>
                        <a:pt x="17" y="36"/>
                        <a:pt x="17" y="33"/>
                        <a:pt x="17" y="30"/>
                      </a:cubicBezTo>
                      <a:cubicBezTo>
                        <a:pt x="17" y="28"/>
                        <a:pt x="17" y="25"/>
                        <a:pt x="17" y="23"/>
                      </a:cubicBezTo>
                      <a:cubicBezTo>
                        <a:pt x="17" y="22"/>
                        <a:pt x="17" y="23"/>
                        <a:pt x="16" y="23"/>
                      </a:cubicBezTo>
                      <a:cubicBezTo>
                        <a:pt x="16" y="22"/>
                        <a:pt x="13" y="21"/>
                        <a:pt x="13" y="22"/>
                      </a:cubicBezTo>
                      <a:cubicBezTo>
                        <a:pt x="12" y="21"/>
                        <a:pt x="11" y="20"/>
                        <a:pt x="10" y="20"/>
                      </a:cubicBezTo>
                      <a:cubicBezTo>
                        <a:pt x="11" y="18"/>
                        <a:pt x="13" y="18"/>
                        <a:pt x="15" y="17"/>
                      </a:cubicBezTo>
                      <a:cubicBezTo>
                        <a:pt x="16" y="18"/>
                        <a:pt x="17" y="18"/>
                        <a:pt x="17" y="18"/>
                      </a:cubicBezTo>
                      <a:cubicBezTo>
                        <a:pt x="17" y="18"/>
                        <a:pt x="17" y="18"/>
                        <a:pt x="17" y="17"/>
                      </a:cubicBezTo>
                      <a:cubicBezTo>
                        <a:pt x="18" y="17"/>
                        <a:pt x="18" y="17"/>
                        <a:pt x="19" y="18"/>
                      </a:cubicBezTo>
                      <a:cubicBezTo>
                        <a:pt x="19" y="18"/>
                        <a:pt x="18" y="18"/>
                        <a:pt x="18" y="18"/>
                      </a:cubicBezTo>
                      <a:cubicBezTo>
                        <a:pt x="19" y="19"/>
                        <a:pt x="21" y="20"/>
                        <a:pt x="23" y="22"/>
                      </a:cubicBezTo>
                      <a:cubicBezTo>
                        <a:pt x="23" y="22"/>
                        <a:pt x="23" y="22"/>
                        <a:pt x="24" y="22"/>
                      </a:cubicBezTo>
                      <a:cubicBezTo>
                        <a:pt x="24" y="23"/>
                        <a:pt x="25" y="24"/>
                        <a:pt x="26" y="25"/>
                      </a:cubicBezTo>
                      <a:cubicBezTo>
                        <a:pt x="26" y="25"/>
                        <a:pt x="26" y="25"/>
                        <a:pt x="26" y="25"/>
                      </a:cubicBezTo>
                      <a:cubicBezTo>
                        <a:pt x="27" y="26"/>
                        <a:pt x="26" y="26"/>
                        <a:pt x="26" y="27"/>
                      </a:cubicBezTo>
                      <a:cubicBezTo>
                        <a:pt x="25" y="26"/>
                        <a:pt x="24" y="25"/>
                        <a:pt x="23" y="26"/>
                      </a:cubicBezTo>
                      <a:close/>
                      <a:moveTo>
                        <a:pt x="13" y="34"/>
                      </a:moveTo>
                      <a:cubicBezTo>
                        <a:pt x="13" y="34"/>
                        <a:pt x="14" y="34"/>
                        <a:pt x="14" y="34"/>
                      </a:cubicBezTo>
                      <a:cubicBezTo>
                        <a:pt x="14" y="35"/>
                        <a:pt x="14" y="35"/>
                        <a:pt x="13" y="35"/>
                      </a:cubicBezTo>
                      <a:cubicBezTo>
                        <a:pt x="13" y="34"/>
                        <a:pt x="13" y="34"/>
                        <a:pt x="13" y="34"/>
                      </a:cubicBezTo>
                      <a:close/>
                      <a:moveTo>
                        <a:pt x="16" y="35"/>
                      </a:moveTo>
                      <a:cubicBezTo>
                        <a:pt x="16" y="35"/>
                        <a:pt x="17" y="36"/>
                        <a:pt x="17" y="36"/>
                      </a:cubicBezTo>
                      <a:cubicBezTo>
                        <a:pt x="17" y="36"/>
                        <a:pt x="16" y="36"/>
                        <a:pt x="16" y="35"/>
                      </a:cubicBezTo>
                      <a:close/>
                      <a:moveTo>
                        <a:pt x="26" y="43"/>
                      </a:moveTo>
                      <a:cubicBezTo>
                        <a:pt x="26" y="43"/>
                        <a:pt x="26" y="42"/>
                        <a:pt x="26" y="42"/>
                      </a:cubicBezTo>
                      <a:cubicBezTo>
                        <a:pt x="26" y="42"/>
                        <a:pt x="26" y="42"/>
                        <a:pt x="26" y="42"/>
                      </a:cubicBezTo>
                      <a:cubicBezTo>
                        <a:pt x="26" y="42"/>
                        <a:pt x="26" y="42"/>
                        <a:pt x="26" y="43"/>
                      </a:cubicBezTo>
                      <a:cubicBezTo>
                        <a:pt x="26" y="43"/>
                        <a:pt x="26" y="43"/>
                        <a:pt x="26" y="43"/>
                      </a:cubicBezTo>
                      <a:close/>
                      <a:moveTo>
                        <a:pt x="27" y="48"/>
                      </a:moveTo>
                      <a:cubicBezTo>
                        <a:pt x="27" y="48"/>
                        <a:pt x="27" y="47"/>
                        <a:pt x="27" y="47"/>
                      </a:cubicBezTo>
                      <a:cubicBezTo>
                        <a:pt x="27" y="47"/>
                        <a:pt x="27" y="47"/>
                        <a:pt x="28" y="47"/>
                      </a:cubicBezTo>
                      <a:cubicBezTo>
                        <a:pt x="28" y="48"/>
                        <a:pt x="27" y="48"/>
                        <a:pt x="27" y="48"/>
                      </a:cubicBezTo>
                      <a:close/>
                      <a:moveTo>
                        <a:pt x="28" y="46"/>
                      </a:moveTo>
                      <a:cubicBezTo>
                        <a:pt x="29" y="46"/>
                        <a:pt x="29" y="46"/>
                        <a:pt x="29" y="46"/>
                      </a:cubicBezTo>
                      <a:cubicBezTo>
                        <a:pt x="28" y="46"/>
                        <a:pt x="28" y="46"/>
                        <a:pt x="28" y="46"/>
                      </a:cubicBezTo>
                      <a:close/>
                      <a:moveTo>
                        <a:pt x="28" y="46"/>
                      </a:moveTo>
                      <a:cubicBezTo>
                        <a:pt x="28" y="45"/>
                        <a:pt x="28" y="45"/>
                        <a:pt x="28" y="45"/>
                      </a:cubicBezTo>
                      <a:cubicBezTo>
                        <a:pt x="27" y="45"/>
                        <a:pt x="27" y="45"/>
                        <a:pt x="27" y="46"/>
                      </a:cubicBezTo>
                      <a:cubicBezTo>
                        <a:pt x="26" y="45"/>
                        <a:pt x="27" y="46"/>
                        <a:pt x="26" y="46"/>
                      </a:cubicBezTo>
                      <a:cubicBezTo>
                        <a:pt x="26" y="45"/>
                        <a:pt x="26" y="45"/>
                        <a:pt x="26" y="44"/>
                      </a:cubicBezTo>
                      <a:cubicBezTo>
                        <a:pt x="26" y="44"/>
                        <a:pt x="26" y="44"/>
                        <a:pt x="26" y="44"/>
                      </a:cubicBezTo>
                      <a:cubicBezTo>
                        <a:pt x="27" y="44"/>
                        <a:pt x="27" y="45"/>
                        <a:pt x="27" y="44"/>
                      </a:cubicBezTo>
                      <a:cubicBezTo>
                        <a:pt x="27" y="44"/>
                        <a:pt x="28" y="45"/>
                        <a:pt x="28" y="45"/>
                      </a:cubicBezTo>
                      <a:cubicBezTo>
                        <a:pt x="28" y="45"/>
                        <a:pt x="28" y="45"/>
                        <a:pt x="28" y="45"/>
                      </a:cubicBezTo>
                      <a:cubicBezTo>
                        <a:pt x="28" y="45"/>
                        <a:pt x="29" y="45"/>
                        <a:pt x="29" y="45"/>
                      </a:cubicBezTo>
                      <a:cubicBezTo>
                        <a:pt x="29" y="45"/>
                        <a:pt x="28" y="46"/>
                        <a:pt x="28" y="46"/>
                      </a:cubicBezTo>
                      <a:close/>
                      <a:moveTo>
                        <a:pt x="29" y="45"/>
                      </a:moveTo>
                      <a:cubicBezTo>
                        <a:pt x="29" y="45"/>
                        <a:pt x="29" y="44"/>
                        <a:pt x="29" y="44"/>
                      </a:cubicBezTo>
                      <a:cubicBezTo>
                        <a:pt x="29" y="44"/>
                        <a:pt x="30" y="45"/>
                        <a:pt x="30" y="45"/>
                      </a:cubicBezTo>
                      <a:cubicBezTo>
                        <a:pt x="30" y="45"/>
                        <a:pt x="30" y="45"/>
                        <a:pt x="29" y="45"/>
                      </a:cubicBezTo>
                      <a:close/>
                      <a:moveTo>
                        <a:pt x="30" y="46"/>
                      </a:moveTo>
                      <a:cubicBezTo>
                        <a:pt x="30" y="47"/>
                        <a:pt x="31" y="47"/>
                        <a:pt x="31" y="48"/>
                      </a:cubicBezTo>
                      <a:cubicBezTo>
                        <a:pt x="30" y="48"/>
                        <a:pt x="29" y="46"/>
                        <a:pt x="30" y="46"/>
                      </a:cubicBezTo>
                      <a:close/>
                      <a:moveTo>
                        <a:pt x="31" y="37"/>
                      </a:moveTo>
                      <a:cubicBezTo>
                        <a:pt x="31" y="37"/>
                        <a:pt x="31" y="38"/>
                        <a:pt x="32" y="38"/>
                      </a:cubicBezTo>
                      <a:cubicBezTo>
                        <a:pt x="31" y="38"/>
                        <a:pt x="31" y="38"/>
                        <a:pt x="31" y="38"/>
                      </a:cubicBezTo>
                      <a:cubicBezTo>
                        <a:pt x="31" y="38"/>
                        <a:pt x="31" y="38"/>
                        <a:pt x="31" y="37"/>
                      </a:cubicBezTo>
                      <a:close/>
                      <a:moveTo>
                        <a:pt x="34" y="48"/>
                      </a:moveTo>
                      <a:cubicBezTo>
                        <a:pt x="34" y="49"/>
                        <a:pt x="34" y="49"/>
                        <a:pt x="34" y="49"/>
                      </a:cubicBezTo>
                      <a:cubicBezTo>
                        <a:pt x="34" y="49"/>
                        <a:pt x="34" y="48"/>
                        <a:pt x="34" y="48"/>
                      </a:cubicBezTo>
                      <a:close/>
                      <a:moveTo>
                        <a:pt x="34" y="50"/>
                      </a:moveTo>
                      <a:cubicBezTo>
                        <a:pt x="34" y="50"/>
                        <a:pt x="34" y="50"/>
                        <a:pt x="34" y="50"/>
                      </a:cubicBezTo>
                      <a:cubicBezTo>
                        <a:pt x="35" y="50"/>
                        <a:pt x="35" y="50"/>
                        <a:pt x="34" y="50"/>
                      </a:cubicBezTo>
                      <a:close/>
                      <a:moveTo>
                        <a:pt x="35" y="49"/>
                      </a:moveTo>
                      <a:cubicBezTo>
                        <a:pt x="34" y="48"/>
                        <a:pt x="34" y="48"/>
                        <a:pt x="34" y="48"/>
                      </a:cubicBezTo>
                      <a:cubicBezTo>
                        <a:pt x="34" y="48"/>
                        <a:pt x="33" y="48"/>
                        <a:pt x="33" y="48"/>
                      </a:cubicBezTo>
                      <a:cubicBezTo>
                        <a:pt x="33" y="48"/>
                        <a:pt x="33" y="48"/>
                        <a:pt x="33" y="47"/>
                      </a:cubicBezTo>
                      <a:cubicBezTo>
                        <a:pt x="33" y="48"/>
                        <a:pt x="33" y="48"/>
                        <a:pt x="33" y="48"/>
                      </a:cubicBezTo>
                      <a:cubicBezTo>
                        <a:pt x="33" y="48"/>
                        <a:pt x="33" y="48"/>
                        <a:pt x="33" y="48"/>
                      </a:cubicBezTo>
                      <a:cubicBezTo>
                        <a:pt x="33" y="49"/>
                        <a:pt x="33" y="49"/>
                        <a:pt x="33" y="49"/>
                      </a:cubicBezTo>
                      <a:cubicBezTo>
                        <a:pt x="33" y="50"/>
                        <a:pt x="33" y="50"/>
                        <a:pt x="33" y="50"/>
                      </a:cubicBezTo>
                      <a:cubicBezTo>
                        <a:pt x="33" y="49"/>
                        <a:pt x="33" y="49"/>
                        <a:pt x="33" y="49"/>
                      </a:cubicBezTo>
                      <a:cubicBezTo>
                        <a:pt x="32" y="49"/>
                        <a:pt x="33" y="49"/>
                        <a:pt x="33" y="50"/>
                      </a:cubicBezTo>
                      <a:cubicBezTo>
                        <a:pt x="32" y="50"/>
                        <a:pt x="32" y="49"/>
                        <a:pt x="32" y="48"/>
                      </a:cubicBezTo>
                      <a:cubicBezTo>
                        <a:pt x="32" y="48"/>
                        <a:pt x="32" y="48"/>
                        <a:pt x="32" y="48"/>
                      </a:cubicBezTo>
                      <a:cubicBezTo>
                        <a:pt x="32" y="48"/>
                        <a:pt x="32" y="48"/>
                        <a:pt x="32" y="48"/>
                      </a:cubicBezTo>
                      <a:cubicBezTo>
                        <a:pt x="32" y="48"/>
                        <a:pt x="32" y="48"/>
                        <a:pt x="31" y="47"/>
                      </a:cubicBezTo>
                      <a:cubicBezTo>
                        <a:pt x="32" y="47"/>
                        <a:pt x="32" y="48"/>
                        <a:pt x="32" y="47"/>
                      </a:cubicBezTo>
                      <a:cubicBezTo>
                        <a:pt x="32" y="47"/>
                        <a:pt x="32" y="47"/>
                        <a:pt x="32" y="47"/>
                      </a:cubicBezTo>
                      <a:cubicBezTo>
                        <a:pt x="32" y="47"/>
                        <a:pt x="32" y="47"/>
                        <a:pt x="31" y="47"/>
                      </a:cubicBezTo>
                      <a:cubicBezTo>
                        <a:pt x="31" y="46"/>
                        <a:pt x="31" y="46"/>
                        <a:pt x="31" y="45"/>
                      </a:cubicBezTo>
                      <a:cubicBezTo>
                        <a:pt x="32" y="45"/>
                        <a:pt x="32" y="45"/>
                        <a:pt x="32" y="45"/>
                      </a:cubicBezTo>
                      <a:cubicBezTo>
                        <a:pt x="32" y="45"/>
                        <a:pt x="32" y="44"/>
                        <a:pt x="32" y="44"/>
                      </a:cubicBezTo>
                      <a:cubicBezTo>
                        <a:pt x="32" y="44"/>
                        <a:pt x="32" y="44"/>
                        <a:pt x="33" y="45"/>
                      </a:cubicBezTo>
                      <a:cubicBezTo>
                        <a:pt x="33" y="44"/>
                        <a:pt x="32" y="44"/>
                        <a:pt x="32" y="43"/>
                      </a:cubicBezTo>
                      <a:cubicBezTo>
                        <a:pt x="32" y="43"/>
                        <a:pt x="33" y="43"/>
                        <a:pt x="33" y="43"/>
                      </a:cubicBezTo>
                      <a:cubicBezTo>
                        <a:pt x="33" y="43"/>
                        <a:pt x="33" y="43"/>
                        <a:pt x="33" y="43"/>
                      </a:cubicBezTo>
                      <a:cubicBezTo>
                        <a:pt x="33" y="43"/>
                        <a:pt x="33" y="43"/>
                        <a:pt x="33" y="43"/>
                      </a:cubicBezTo>
                      <a:cubicBezTo>
                        <a:pt x="33" y="44"/>
                        <a:pt x="33" y="43"/>
                        <a:pt x="33" y="44"/>
                      </a:cubicBezTo>
                      <a:cubicBezTo>
                        <a:pt x="34" y="44"/>
                        <a:pt x="33" y="43"/>
                        <a:pt x="34" y="43"/>
                      </a:cubicBezTo>
                      <a:cubicBezTo>
                        <a:pt x="34" y="43"/>
                        <a:pt x="34" y="44"/>
                        <a:pt x="34" y="44"/>
                      </a:cubicBezTo>
                      <a:cubicBezTo>
                        <a:pt x="34" y="44"/>
                        <a:pt x="34" y="44"/>
                        <a:pt x="34" y="44"/>
                      </a:cubicBezTo>
                      <a:cubicBezTo>
                        <a:pt x="34" y="44"/>
                        <a:pt x="34" y="44"/>
                        <a:pt x="35" y="44"/>
                      </a:cubicBezTo>
                      <a:cubicBezTo>
                        <a:pt x="35" y="45"/>
                        <a:pt x="35" y="45"/>
                        <a:pt x="35" y="46"/>
                      </a:cubicBezTo>
                      <a:cubicBezTo>
                        <a:pt x="35" y="46"/>
                        <a:pt x="35" y="46"/>
                        <a:pt x="35" y="46"/>
                      </a:cubicBezTo>
                      <a:cubicBezTo>
                        <a:pt x="35" y="47"/>
                        <a:pt x="35" y="48"/>
                        <a:pt x="35" y="49"/>
                      </a:cubicBezTo>
                      <a:close/>
                      <a:moveTo>
                        <a:pt x="35" y="22"/>
                      </a:moveTo>
                      <a:cubicBezTo>
                        <a:pt x="35" y="22"/>
                        <a:pt x="35" y="21"/>
                        <a:pt x="34" y="21"/>
                      </a:cubicBezTo>
                      <a:cubicBezTo>
                        <a:pt x="34" y="21"/>
                        <a:pt x="34" y="21"/>
                        <a:pt x="34" y="21"/>
                      </a:cubicBezTo>
                      <a:cubicBezTo>
                        <a:pt x="34" y="20"/>
                        <a:pt x="35" y="21"/>
                        <a:pt x="35" y="22"/>
                      </a:cubicBezTo>
                      <a:cubicBezTo>
                        <a:pt x="35" y="22"/>
                        <a:pt x="35" y="23"/>
                        <a:pt x="35" y="22"/>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446" name="任意多边形 11342"/>
                <p:cNvSpPr>
                  <a:spLocks noEditPoints="1"/>
                </p:cNvSpPr>
                <p:nvPr/>
              </p:nvSpPr>
              <p:spPr>
                <a:xfrm>
                  <a:off x="4154" y="2574"/>
                  <a:ext cx="77" cy="106"/>
                </a:xfrm>
                <a:custGeom>
                  <a:avLst/>
                  <a:gdLst/>
                  <a:ahLst/>
                  <a:cxnLst/>
                  <a:rect l="0" t="0" r="r" b="b"/>
                  <a:pathLst>
                    <a:path w="37" h="51">
                      <a:moveTo>
                        <a:pt x="37" y="43"/>
                      </a:moveTo>
                      <a:cubicBezTo>
                        <a:pt x="37" y="42"/>
                        <a:pt x="37" y="42"/>
                        <a:pt x="37" y="41"/>
                      </a:cubicBezTo>
                      <a:cubicBezTo>
                        <a:pt x="37" y="39"/>
                        <a:pt x="37" y="37"/>
                        <a:pt x="36" y="35"/>
                      </a:cubicBezTo>
                      <a:cubicBezTo>
                        <a:pt x="37" y="33"/>
                        <a:pt x="37" y="31"/>
                        <a:pt x="37" y="28"/>
                      </a:cubicBezTo>
                      <a:cubicBezTo>
                        <a:pt x="37" y="27"/>
                        <a:pt x="36" y="25"/>
                        <a:pt x="36" y="23"/>
                      </a:cubicBezTo>
                      <a:cubicBezTo>
                        <a:pt x="36" y="21"/>
                        <a:pt x="37" y="19"/>
                        <a:pt x="36" y="17"/>
                      </a:cubicBezTo>
                      <a:cubicBezTo>
                        <a:pt x="36" y="16"/>
                        <a:pt x="36" y="15"/>
                        <a:pt x="36" y="15"/>
                      </a:cubicBezTo>
                      <a:cubicBezTo>
                        <a:pt x="34" y="13"/>
                        <a:pt x="32" y="13"/>
                        <a:pt x="31" y="12"/>
                      </a:cubicBezTo>
                      <a:cubicBezTo>
                        <a:pt x="30" y="12"/>
                        <a:pt x="30" y="12"/>
                        <a:pt x="30" y="12"/>
                      </a:cubicBezTo>
                      <a:cubicBezTo>
                        <a:pt x="30" y="12"/>
                        <a:pt x="29" y="11"/>
                        <a:pt x="28" y="12"/>
                      </a:cubicBezTo>
                      <a:cubicBezTo>
                        <a:pt x="27" y="10"/>
                        <a:pt x="25" y="10"/>
                        <a:pt x="23" y="9"/>
                      </a:cubicBezTo>
                      <a:cubicBezTo>
                        <a:pt x="23" y="9"/>
                        <a:pt x="22" y="9"/>
                        <a:pt x="21" y="8"/>
                      </a:cubicBezTo>
                      <a:cubicBezTo>
                        <a:pt x="18" y="7"/>
                        <a:pt x="16" y="6"/>
                        <a:pt x="13" y="5"/>
                      </a:cubicBezTo>
                      <a:cubicBezTo>
                        <a:pt x="11" y="4"/>
                        <a:pt x="8" y="3"/>
                        <a:pt x="5" y="2"/>
                      </a:cubicBezTo>
                      <a:cubicBezTo>
                        <a:pt x="5" y="2"/>
                        <a:pt x="5" y="2"/>
                        <a:pt x="4" y="2"/>
                      </a:cubicBezTo>
                      <a:cubicBezTo>
                        <a:pt x="4" y="1"/>
                        <a:pt x="2" y="1"/>
                        <a:pt x="1" y="1"/>
                      </a:cubicBezTo>
                      <a:cubicBezTo>
                        <a:pt x="0" y="0"/>
                        <a:pt x="0" y="3"/>
                        <a:pt x="0" y="4"/>
                      </a:cubicBezTo>
                      <a:cubicBezTo>
                        <a:pt x="0" y="8"/>
                        <a:pt x="1" y="12"/>
                        <a:pt x="1" y="17"/>
                      </a:cubicBezTo>
                      <a:cubicBezTo>
                        <a:pt x="1" y="20"/>
                        <a:pt x="1" y="23"/>
                        <a:pt x="1" y="26"/>
                      </a:cubicBezTo>
                      <a:cubicBezTo>
                        <a:pt x="1" y="26"/>
                        <a:pt x="1" y="27"/>
                        <a:pt x="2" y="27"/>
                      </a:cubicBezTo>
                      <a:cubicBezTo>
                        <a:pt x="2" y="30"/>
                        <a:pt x="2" y="32"/>
                        <a:pt x="2" y="35"/>
                      </a:cubicBezTo>
                      <a:cubicBezTo>
                        <a:pt x="2" y="35"/>
                        <a:pt x="2" y="35"/>
                        <a:pt x="2" y="35"/>
                      </a:cubicBezTo>
                      <a:cubicBezTo>
                        <a:pt x="4" y="37"/>
                        <a:pt x="7" y="38"/>
                        <a:pt x="9" y="39"/>
                      </a:cubicBezTo>
                      <a:cubicBezTo>
                        <a:pt x="10" y="39"/>
                        <a:pt x="10" y="40"/>
                        <a:pt x="10" y="40"/>
                      </a:cubicBezTo>
                      <a:cubicBezTo>
                        <a:pt x="11" y="40"/>
                        <a:pt x="13" y="41"/>
                        <a:pt x="14" y="41"/>
                      </a:cubicBezTo>
                      <a:cubicBezTo>
                        <a:pt x="14" y="41"/>
                        <a:pt x="13" y="41"/>
                        <a:pt x="14" y="40"/>
                      </a:cubicBezTo>
                      <a:cubicBezTo>
                        <a:pt x="14" y="41"/>
                        <a:pt x="14" y="40"/>
                        <a:pt x="15" y="41"/>
                      </a:cubicBezTo>
                      <a:cubicBezTo>
                        <a:pt x="15" y="41"/>
                        <a:pt x="15" y="41"/>
                        <a:pt x="15" y="41"/>
                      </a:cubicBezTo>
                      <a:cubicBezTo>
                        <a:pt x="15" y="41"/>
                        <a:pt x="14" y="40"/>
                        <a:pt x="14" y="41"/>
                      </a:cubicBezTo>
                      <a:cubicBezTo>
                        <a:pt x="15" y="41"/>
                        <a:pt x="15" y="41"/>
                        <a:pt x="15" y="42"/>
                      </a:cubicBezTo>
                      <a:cubicBezTo>
                        <a:pt x="18" y="43"/>
                        <a:pt x="21" y="44"/>
                        <a:pt x="23" y="45"/>
                      </a:cubicBezTo>
                      <a:cubicBezTo>
                        <a:pt x="26" y="46"/>
                        <a:pt x="28" y="48"/>
                        <a:pt x="31" y="48"/>
                      </a:cubicBezTo>
                      <a:cubicBezTo>
                        <a:pt x="30" y="48"/>
                        <a:pt x="30" y="47"/>
                        <a:pt x="29" y="46"/>
                      </a:cubicBezTo>
                      <a:cubicBezTo>
                        <a:pt x="30" y="46"/>
                        <a:pt x="30" y="46"/>
                        <a:pt x="30" y="45"/>
                      </a:cubicBezTo>
                      <a:cubicBezTo>
                        <a:pt x="30" y="45"/>
                        <a:pt x="30" y="44"/>
                        <a:pt x="30" y="44"/>
                      </a:cubicBezTo>
                      <a:cubicBezTo>
                        <a:pt x="30" y="43"/>
                        <a:pt x="30" y="43"/>
                        <a:pt x="30" y="43"/>
                      </a:cubicBezTo>
                      <a:cubicBezTo>
                        <a:pt x="31" y="43"/>
                        <a:pt x="31" y="43"/>
                        <a:pt x="31" y="43"/>
                      </a:cubicBezTo>
                      <a:cubicBezTo>
                        <a:pt x="31" y="44"/>
                        <a:pt x="32" y="45"/>
                        <a:pt x="32" y="45"/>
                      </a:cubicBezTo>
                      <a:cubicBezTo>
                        <a:pt x="32" y="45"/>
                        <a:pt x="32" y="45"/>
                        <a:pt x="32" y="45"/>
                      </a:cubicBezTo>
                      <a:cubicBezTo>
                        <a:pt x="33" y="46"/>
                        <a:pt x="32" y="46"/>
                        <a:pt x="32" y="46"/>
                      </a:cubicBezTo>
                      <a:cubicBezTo>
                        <a:pt x="32" y="47"/>
                        <a:pt x="32" y="46"/>
                        <a:pt x="33" y="46"/>
                      </a:cubicBezTo>
                      <a:cubicBezTo>
                        <a:pt x="33" y="47"/>
                        <a:pt x="33" y="47"/>
                        <a:pt x="32" y="47"/>
                      </a:cubicBezTo>
                      <a:cubicBezTo>
                        <a:pt x="32" y="48"/>
                        <a:pt x="32" y="48"/>
                        <a:pt x="32" y="48"/>
                      </a:cubicBezTo>
                      <a:cubicBezTo>
                        <a:pt x="32" y="48"/>
                        <a:pt x="31" y="47"/>
                        <a:pt x="31" y="48"/>
                      </a:cubicBezTo>
                      <a:cubicBezTo>
                        <a:pt x="32" y="48"/>
                        <a:pt x="32" y="49"/>
                        <a:pt x="32" y="49"/>
                      </a:cubicBezTo>
                      <a:cubicBezTo>
                        <a:pt x="32" y="49"/>
                        <a:pt x="33" y="49"/>
                        <a:pt x="33" y="50"/>
                      </a:cubicBezTo>
                      <a:cubicBezTo>
                        <a:pt x="34" y="50"/>
                        <a:pt x="36" y="51"/>
                        <a:pt x="37" y="51"/>
                      </a:cubicBezTo>
                      <a:cubicBezTo>
                        <a:pt x="37" y="51"/>
                        <a:pt x="37" y="50"/>
                        <a:pt x="37" y="49"/>
                      </a:cubicBezTo>
                      <a:cubicBezTo>
                        <a:pt x="37" y="47"/>
                        <a:pt x="37" y="45"/>
                        <a:pt x="37" y="43"/>
                      </a:cubicBezTo>
                      <a:close/>
                      <a:moveTo>
                        <a:pt x="6" y="8"/>
                      </a:moveTo>
                      <a:cubicBezTo>
                        <a:pt x="6" y="8"/>
                        <a:pt x="6" y="8"/>
                        <a:pt x="7" y="9"/>
                      </a:cubicBezTo>
                      <a:cubicBezTo>
                        <a:pt x="7" y="9"/>
                        <a:pt x="6" y="8"/>
                        <a:pt x="6" y="8"/>
                      </a:cubicBezTo>
                      <a:cubicBezTo>
                        <a:pt x="6" y="8"/>
                        <a:pt x="6" y="8"/>
                        <a:pt x="6" y="8"/>
                      </a:cubicBezTo>
                      <a:close/>
                      <a:moveTo>
                        <a:pt x="5" y="9"/>
                      </a:moveTo>
                      <a:cubicBezTo>
                        <a:pt x="6" y="9"/>
                        <a:pt x="5" y="9"/>
                        <a:pt x="6" y="10"/>
                      </a:cubicBezTo>
                      <a:cubicBezTo>
                        <a:pt x="5" y="10"/>
                        <a:pt x="5" y="9"/>
                        <a:pt x="5" y="9"/>
                      </a:cubicBezTo>
                      <a:close/>
                      <a:moveTo>
                        <a:pt x="5" y="12"/>
                      </a:moveTo>
                      <a:cubicBezTo>
                        <a:pt x="5" y="12"/>
                        <a:pt x="6" y="12"/>
                        <a:pt x="6" y="12"/>
                      </a:cubicBezTo>
                      <a:cubicBezTo>
                        <a:pt x="6" y="12"/>
                        <a:pt x="6" y="12"/>
                        <a:pt x="6" y="12"/>
                      </a:cubicBezTo>
                      <a:cubicBezTo>
                        <a:pt x="6" y="12"/>
                        <a:pt x="6" y="12"/>
                        <a:pt x="5" y="12"/>
                      </a:cubicBezTo>
                      <a:close/>
                      <a:moveTo>
                        <a:pt x="6" y="11"/>
                      </a:moveTo>
                      <a:cubicBezTo>
                        <a:pt x="7" y="11"/>
                        <a:pt x="6" y="11"/>
                        <a:pt x="6" y="10"/>
                      </a:cubicBezTo>
                      <a:cubicBezTo>
                        <a:pt x="6" y="10"/>
                        <a:pt x="6" y="10"/>
                        <a:pt x="7" y="10"/>
                      </a:cubicBezTo>
                      <a:cubicBezTo>
                        <a:pt x="7" y="11"/>
                        <a:pt x="7" y="11"/>
                        <a:pt x="7" y="11"/>
                      </a:cubicBezTo>
                      <a:cubicBezTo>
                        <a:pt x="7" y="11"/>
                        <a:pt x="7" y="11"/>
                        <a:pt x="8" y="11"/>
                      </a:cubicBezTo>
                      <a:cubicBezTo>
                        <a:pt x="8" y="12"/>
                        <a:pt x="7" y="12"/>
                        <a:pt x="6" y="11"/>
                      </a:cubicBezTo>
                      <a:close/>
                      <a:moveTo>
                        <a:pt x="8" y="6"/>
                      </a:moveTo>
                      <a:cubicBezTo>
                        <a:pt x="7" y="6"/>
                        <a:pt x="8" y="6"/>
                        <a:pt x="8" y="6"/>
                      </a:cubicBezTo>
                      <a:cubicBezTo>
                        <a:pt x="8" y="6"/>
                        <a:pt x="8" y="6"/>
                        <a:pt x="8" y="6"/>
                      </a:cubicBezTo>
                      <a:close/>
                      <a:moveTo>
                        <a:pt x="25" y="30"/>
                      </a:moveTo>
                      <a:cubicBezTo>
                        <a:pt x="25" y="30"/>
                        <a:pt x="25" y="30"/>
                        <a:pt x="25" y="29"/>
                      </a:cubicBezTo>
                      <a:cubicBezTo>
                        <a:pt x="25" y="29"/>
                        <a:pt x="25" y="30"/>
                        <a:pt x="25" y="30"/>
                      </a:cubicBezTo>
                      <a:close/>
                      <a:moveTo>
                        <a:pt x="22" y="15"/>
                      </a:moveTo>
                      <a:cubicBezTo>
                        <a:pt x="23" y="17"/>
                        <a:pt x="24" y="18"/>
                        <a:pt x="24" y="20"/>
                      </a:cubicBezTo>
                      <a:cubicBezTo>
                        <a:pt x="24" y="21"/>
                        <a:pt x="22" y="22"/>
                        <a:pt x="21" y="22"/>
                      </a:cubicBezTo>
                      <a:cubicBezTo>
                        <a:pt x="22" y="23"/>
                        <a:pt x="23" y="24"/>
                        <a:pt x="23" y="25"/>
                      </a:cubicBezTo>
                      <a:cubicBezTo>
                        <a:pt x="24" y="25"/>
                        <a:pt x="24" y="26"/>
                        <a:pt x="24" y="26"/>
                      </a:cubicBezTo>
                      <a:cubicBezTo>
                        <a:pt x="25" y="28"/>
                        <a:pt x="24" y="29"/>
                        <a:pt x="23" y="30"/>
                      </a:cubicBezTo>
                      <a:cubicBezTo>
                        <a:pt x="22" y="30"/>
                        <a:pt x="20" y="30"/>
                        <a:pt x="18" y="29"/>
                      </a:cubicBezTo>
                      <a:cubicBezTo>
                        <a:pt x="18" y="28"/>
                        <a:pt x="17" y="27"/>
                        <a:pt x="16" y="27"/>
                      </a:cubicBezTo>
                      <a:cubicBezTo>
                        <a:pt x="15" y="25"/>
                        <a:pt x="14" y="22"/>
                        <a:pt x="16" y="21"/>
                      </a:cubicBezTo>
                      <a:cubicBezTo>
                        <a:pt x="17" y="21"/>
                        <a:pt x="17" y="21"/>
                        <a:pt x="18" y="21"/>
                      </a:cubicBezTo>
                      <a:cubicBezTo>
                        <a:pt x="17" y="20"/>
                        <a:pt x="16" y="20"/>
                        <a:pt x="16" y="19"/>
                      </a:cubicBezTo>
                      <a:cubicBezTo>
                        <a:pt x="15" y="18"/>
                        <a:pt x="15" y="15"/>
                        <a:pt x="15" y="14"/>
                      </a:cubicBezTo>
                      <a:cubicBezTo>
                        <a:pt x="15" y="14"/>
                        <a:pt x="17" y="13"/>
                        <a:pt x="17" y="13"/>
                      </a:cubicBezTo>
                      <a:cubicBezTo>
                        <a:pt x="18" y="13"/>
                        <a:pt x="20" y="14"/>
                        <a:pt x="22" y="15"/>
                      </a:cubicBezTo>
                      <a:close/>
                      <a:moveTo>
                        <a:pt x="24" y="35"/>
                      </a:moveTo>
                      <a:cubicBezTo>
                        <a:pt x="24" y="35"/>
                        <a:pt x="24" y="35"/>
                        <a:pt x="24" y="35"/>
                      </a:cubicBezTo>
                      <a:cubicBezTo>
                        <a:pt x="24" y="35"/>
                        <a:pt x="24" y="35"/>
                        <a:pt x="24" y="35"/>
                      </a:cubicBezTo>
                      <a:close/>
                      <a:moveTo>
                        <a:pt x="15" y="12"/>
                      </a:moveTo>
                      <a:cubicBezTo>
                        <a:pt x="16" y="11"/>
                        <a:pt x="16" y="12"/>
                        <a:pt x="15" y="12"/>
                      </a:cubicBezTo>
                      <a:cubicBezTo>
                        <a:pt x="15" y="12"/>
                        <a:pt x="15" y="12"/>
                        <a:pt x="15" y="12"/>
                      </a:cubicBezTo>
                      <a:close/>
                      <a:moveTo>
                        <a:pt x="14" y="11"/>
                      </a:moveTo>
                      <a:cubicBezTo>
                        <a:pt x="14" y="11"/>
                        <a:pt x="14" y="11"/>
                        <a:pt x="14" y="11"/>
                      </a:cubicBezTo>
                      <a:cubicBezTo>
                        <a:pt x="14" y="11"/>
                        <a:pt x="14" y="11"/>
                        <a:pt x="14" y="10"/>
                      </a:cubicBezTo>
                      <a:cubicBezTo>
                        <a:pt x="14" y="10"/>
                        <a:pt x="14" y="10"/>
                        <a:pt x="14" y="11"/>
                      </a:cubicBezTo>
                      <a:close/>
                      <a:moveTo>
                        <a:pt x="13" y="8"/>
                      </a:moveTo>
                      <a:cubicBezTo>
                        <a:pt x="13" y="8"/>
                        <a:pt x="13" y="8"/>
                        <a:pt x="13" y="8"/>
                      </a:cubicBezTo>
                      <a:cubicBezTo>
                        <a:pt x="13" y="8"/>
                        <a:pt x="13" y="8"/>
                        <a:pt x="13" y="8"/>
                      </a:cubicBezTo>
                      <a:close/>
                      <a:moveTo>
                        <a:pt x="11" y="30"/>
                      </a:moveTo>
                      <a:cubicBezTo>
                        <a:pt x="17" y="33"/>
                        <a:pt x="23" y="35"/>
                        <a:pt x="28" y="37"/>
                      </a:cubicBezTo>
                      <a:cubicBezTo>
                        <a:pt x="28" y="38"/>
                        <a:pt x="28" y="39"/>
                        <a:pt x="28" y="39"/>
                      </a:cubicBezTo>
                      <a:cubicBezTo>
                        <a:pt x="28" y="40"/>
                        <a:pt x="27" y="39"/>
                        <a:pt x="27" y="39"/>
                      </a:cubicBezTo>
                      <a:cubicBezTo>
                        <a:pt x="23" y="37"/>
                        <a:pt x="20" y="36"/>
                        <a:pt x="17" y="34"/>
                      </a:cubicBezTo>
                      <a:cubicBezTo>
                        <a:pt x="15" y="34"/>
                        <a:pt x="13" y="33"/>
                        <a:pt x="11" y="32"/>
                      </a:cubicBezTo>
                      <a:cubicBezTo>
                        <a:pt x="11" y="31"/>
                        <a:pt x="11" y="30"/>
                        <a:pt x="11" y="30"/>
                      </a:cubicBezTo>
                      <a:close/>
                      <a:moveTo>
                        <a:pt x="28" y="45"/>
                      </a:moveTo>
                      <a:cubicBezTo>
                        <a:pt x="28" y="45"/>
                        <a:pt x="28" y="45"/>
                        <a:pt x="28" y="45"/>
                      </a:cubicBezTo>
                      <a:cubicBezTo>
                        <a:pt x="28" y="45"/>
                        <a:pt x="28" y="45"/>
                        <a:pt x="28" y="45"/>
                      </a:cubicBezTo>
                      <a:close/>
                      <a:moveTo>
                        <a:pt x="28" y="44"/>
                      </a:moveTo>
                      <a:cubicBezTo>
                        <a:pt x="28" y="44"/>
                        <a:pt x="27" y="44"/>
                        <a:pt x="27" y="44"/>
                      </a:cubicBezTo>
                      <a:cubicBezTo>
                        <a:pt x="27" y="44"/>
                        <a:pt x="27" y="44"/>
                        <a:pt x="27" y="44"/>
                      </a:cubicBezTo>
                      <a:cubicBezTo>
                        <a:pt x="22" y="42"/>
                        <a:pt x="16" y="39"/>
                        <a:pt x="11" y="37"/>
                      </a:cubicBezTo>
                      <a:cubicBezTo>
                        <a:pt x="11" y="36"/>
                        <a:pt x="11" y="35"/>
                        <a:pt x="11" y="35"/>
                      </a:cubicBezTo>
                      <a:cubicBezTo>
                        <a:pt x="14" y="36"/>
                        <a:pt x="17" y="37"/>
                        <a:pt x="20" y="38"/>
                      </a:cubicBezTo>
                      <a:cubicBezTo>
                        <a:pt x="20" y="39"/>
                        <a:pt x="21" y="39"/>
                        <a:pt x="21" y="39"/>
                      </a:cubicBezTo>
                      <a:cubicBezTo>
                        <a:pt x="22" y="39"/>
                        <a:pt x="22" y="39"/>
                        <a:pt x="22" y="39"/>
                      </a:cubicBezTo>
                      <a:cubicBezTo>
                        <a:pt x="24" y="40"/>
                        <a:pt x="25" y="41"/>
                        <a:pt x="26" y="41"/>
                      </a:cubicBezTo>
                      <a:cubicBezTo>
                        <a:pt x="27" y="42"/>
                        <a:pt x="27" y="41"/>
                        <a:pt x="28" y="42"/>
                      </a:cubicBezTo>
                      <a:cubicBezTo>
                        <a:pt x="28" y="42"/>
                        <a:pt x="28" y="44"/>
                        <a:pt x="28" y="44"/>
                      </a:cubicBezTo>
                      <a:close/>
                      <a:moveTo>
                        <a:pt x="32" y="49"/>
                      </a:moveTo>
                      <a:cubicBezTo>
                        <a:pt x="32" y="48"/>
                        <a:pt x="32" y="48"/>
                        <a:pt x="32" y="48"/>
                      </a:cubicBezTo>
                      <a:cubicBezTo>
                        <a:pt x="32" y="48"/>
                        <a:pt x="32" y="48"/>
                        <a:pt x="33" y="48"/>
                      </a:cubicBezTo>
                      <a:cubicBezTo>
                        <a:pt x="33" y="48"/>
                        <a:pt x="33" y="49"/>
                        <a:pt x="32" y="49"/>
                      </a:cubicBezTo>
                      <a:close/>
                      <a:moveTo>
                        <a:pt x="33" y="36"/>
                      </a:moveTo>
                      <a:cubicBezTo>
                        <a:pt x="32" y="36"/>
                        <a:pt x="32" y="36"/>
                        <a:pt x="32" y="36"/>
                      </a:cubicBezTo>
                      <a:cubicBezTo>
                        <a:pt x="31" y="35"/>
                        <a:pt x="32" y="35"/>
                        <a:pt x="33" y="36"/>
                      </a:cubicBezTo>
                      <a:cubicBezTo>
                        <a:pt x="33" y="36"/>
                        <a:pt x="33" y="37"/>
                        <a:pt x="33" y="37"/>
                      </a:cubicBezTo>
                      <a:cubicBezTo>
                        <a:pt x="33" y="37"/>
                        <a:pt x="33" y="37"/>
                        <a:pt x="33" y="37"/>
                      </a:cubicBezTo>
                      <a:cubicBezTo>
                        <a:pt x="32" y="36"/>
                        <a:pt x="32" y="36"/>
                        <a:pt x="33" y="36"/>
                      </a:cubicBezTo>
                      <a:cubicBezTo>
                        <a:pt x="33" y="36"/>
                        <a:pt x="33" y="36"/>
                        <a:pt x="33" y="36"/>
                      </a:cubicBezTo>
                      <a:close/>
                      <a:moveTo>
                        <a:pt x="31" y="38"/>
                      </a:moveTo>
                      <a:cubicBezTo>
                        <a:pt x="31" y="38"/>
                        <a:pt x="32" y="38"/>
                        <a:pt x="32" y="38"/>
                      </a:cubicBezTo>
                      <a:cubicBezTo>
                        <a:pt x="32" y="38"/>
                        <a:pt x="32" y="38"/>
                        <a:pt x="31" y="38"/>
                      </a:cubicBezTo>
                      <a:close/>
                      <a:moveTo>
                        <a:pt x="32" y="17"/>
                      </a:moveTo>
                      <a:cubicBezTo>
                        <a:pt x="32" y="17"/>
                        <a:pt x="32" y="17"/>
                        <a:pt x="33" y="18"/>
                      </a:cubicBezTo>
                      <a:cubicBezTo>
                        <a:pt x="33" y="18"/>
                        <a:pt x="33" y="18"/>
                        <a:pt x="33" y="19"/>
                      </a:cubicBezTo>
                      <a:cubicBezTo>
                        <a:pt x="33" y="18"/>
                        <a:pt x="32" y="18"/>
                        <a:pt x="32" y="17"/>
                      </a:cubicBezTo>
                      <a:close/>
                      <a:moveTo>
                        <a:pt x="33" y="20"/>
                      </a:moveTo>
                      <a:cubicBezTo>
                        <a:pt x="32" y="20"/>
                        <a:pt x="32" y="20"/>
                        <a:pt x="32" y="20"/>
                      </a:cubicBezTo>
                      <a:cubicBezTo>
                        <a:pt x="32" y="20"/>
                        <a:pt x="32" y="19"/>
                        <a:pt x="32" y="19"/>
                      </a:cubicBezTo>
                      <a:cubicBezTo>
                        <a:pt x="32" y="19"/>
                        <a:pt x="32" y="19"/>
                        <a:pt x="32" y="19"/>
                      </a:cubicBezTo>
                      <a:cubicBezTo>
                        <a:pt x="32" y="19"/>
                        <a:pt x="33" y="19"/>
                        <a:pt x="33" y="20"/>
                      </a:cubicBezTo>
                      <a:close/>
                      <a:moveTo>
                        <a:pt x="33" y="29"/>
                      </a:moveTo>
                      <a:cubicBezTo>
                        <a:pt x="33" y="29"/>
                        <a:pt x="33" y="29"/>
                        <a:pt x="33" y="29"/>
                      </a:cubicBezTo>
                      <a:cubicBezTo>
                        <a:pt x="33" y="29"/>
                        <a:pt x="33" y="29"/>
                        <a:pt x="34" y="30"/>
                      </a:cubicBezTo>
                      <a:cubicBezTo>
                        <a:pt x="34" y="30"/>
                        <a:pt x="33" y="30"/>
                        <a:pt x="33" y="30"/>
                      </a:cubicBezTo>
                      <a:cubicBezTo>
                        <a:pt x="33" y="30"/>
                        <a:pt x="33" y="29"/>
                        <a:pt x="33" y="29"/>
                      </a:cubicBezTo>
                      <a:close/>
                      <a:moveTo>
                        <a:pt x="33" y="27"/>
                      </a:moveTo>
                      <a:cubicBezTo>
                        <a:pt x="33" y="26"/>
                        <a:pt x="33" y="26"/>
                        <a:pt x="33" y="26"/>
                      </a:cubicBezTo>
                      <a:cubicBezTo>
                        <a:pt x="33" y="26"/>
                        <a:pt x="33" y="26"/>
                        <a:pt x="33" y="26"/>
                      </a:cubicBezTo>
                      <a:cubicBezTo>
                        <a:pt x="33" y="26"/>
                        <a:pt x="33" y="27"/>
                        <a:pt x="34" y="27"/>
                      </a:cubicBezTo>
                      <a:cubicBezTo>
                        <a:pt x="33" y="27"/>
                        <a:pt x="33" y="27"/>
                        <a:pt x="33" y="27"/>
                      </a:cubicBezTo>
                      <a:close/>
                      <a:moveTo>
                        <a:pt x="33" y="14"/>
                      </a:moveTo>
                      <a:cubicBezTo>
                        <a:pt x="33" y="15"/>
                        <a:pt x="33" y="14"/>
                        <a:pt x="32" y="14"/>
                      </a:cubicBezTo>
                      <a:cubicBezTo>
                        <a:pt x="32" y="14"/>
                        <a:pt x="33" y="14"/>
                        <a:pt x="33" y="14"/>
                      </a:cubicBezTo>
                      <a:close/>
                      <a:moveTo>
                        <a:pt x="32" y="16"/>
                      </a:moveTo>
                      <a:cubicBezTo>
                        <a:pt x="32" y="16"/>
                        <a:pt x="33" y="16"/>
                        <a:pt x="33" y="17"/>
                      </a:cubicBezTo>
                      <a:cubicBezTo>
                        <a:pt x="33" y="17"/>
                        <a:pt x="32" y="17"/>
                        <a:pt x="32" y="16"/>
                      </a:cubicBezTo>
                      <a:cubicBezTo>
                        <a:pt x="32" y="16"/>
                        <a:pt x="32" y="16"/>
                        <a:pt x="32" y="16"/>
                      </a:cubicBezTo>
                      <a:close/>
                      <a:moveTo>
                        <a:pt x="31" y="18"/>
                      </a:moveTo>
                      <a:cubicBezTo>
                        <a:pt x="31" y="18"/>
                        <a:pt x="31" y="18"/>
                        <a:pt x="31" y="17"/>
                      </a:cubicBezTo>
                      <a:cubicBezTo>
                        <a:pt x="31" y="17"/>
                        <a:pt x="32" y="18"/>
                        <a:pt x="31" y="18"/>
                      </a:cubicBezTo>
                      <a:close/>
                      <a:moveTo>
                        <a:pt x="30" y="18"/>
                      </a:moveTo>
                      <a:cubicBezTo>
                        <a:pt x="31" y="18"/>
                        <a:pt x="31" y="19"/>
                        <a:pt x="30" y="19"/>
                      </a:cubicBezTo>
                      <a:cubicBezTo>
                        <a:pt x="30" y="19"/>
                        <a:pt x="30" y="19"/>
                        <a:pt x="30" y="19"/>
                      </a:cubicBezTo>
                      <a:cubicBezTo>
                        <a:pt x="30" y="19"/>
                        <a:pt x="30" y="19"/>
                        <a:pt x="30" y="18"/>
                      </a:cubicBezTo>
                      <a:close/>
                      <a:moveTo>
                        <a:pt x="30" y="14"/>
                      </a:moveTo>
                      <a:cubicBezTo>
                        <a:pt x="30" y="14"/>
                        <a:pt x="30" y="14"/>
                        <a:pt x="30" y="14"/>
                      </a:cubicBezTo>
                      <a:cubicBezTo>
                        <a:pt x="30" y="14"/>
                        <a:pt x="30" y="14"/>
                        <a:pt x="30" y="14"/>
                      </a:cubicBezTo>
                      <a:close/>
                      <a:moveTo>
                        <a:pt x="30" y="21"/>
                      </a:moveTo>
                      <a:cubicBezTo>
                        <a:pt x="30" y="21"/>
                        <a:pt x="30" y="22"/>
                        <a:pt x="30" y="22"/>
                      </a:cubicBezTo>
                      <a:cubicBezTo>
                        <a:pt x="30" y="21"/>
                        <a:pt x="30" y="21"/>
                        <a:pt x="30" y="21"/>
                      </a:cubicBezTo>
                      <a:close/>
                      <a:moveTo>
                        <a:pt x="30" y="17"/>
                      </a:moveTo>
                      <a:cubicBezTo>
                        <a:pt x="30" y="18"/>
                        <a:pt x="30" y="18"/>
                        <a:pt x="30" y="18"/>
                      </a:cubicBezTo>
                      <a:cubicBezTo>
                        <a:pt x="29" y="18"/>
                        <a:pt x="30" y="18"/>
                        <a:pt x="30" y="17"/>
                      </a:cubicBezTo>
                      <a:close/>
                      <a:moveTo>
                        <a:pt x="29" y="45"/>
                      </a:moveTo>
                      <a:cubicBezTo>
                        <a:pt x="30" y="45"/>
                        <a:pt x="30" y="46"/>
                        <a:pt x="30" y="46"/>
                      </a:cubicBezTo>
                      <a:cubicBezTo>
                        <a:pt x="29" y="46"/>
                        <a:pt x="29" y="46"/>
                        <a:pt x="29" y="45"/>
                      </a:cubicBezTo>
                      <a:close/>
                      <a:moveTo>
                        <a:pt x="29" y="45"/>
                      </a:moveTo>
                      <a:cubicBezTo>
                        <a:pt x="29" y="45"/>
                        <a:pt x="29" y="45"/>
                        <a:pt x="29" y="44"/>
                      </a:cubicBezTo>
                      <a:cubicBezTo>
                        <a:pt x="29" y="45"/>
                        <a:pt x="30" y="45"/>
                        <a:pt x="30" y="45"/>
                      </a:cubicBezTo>
                      <a:cubicBezTo>
                        <a:pt x="29" y="45"/>
                        <a:pt x="29" y="45"/>
                        <a:pt x="29" y="45"/>
                      </a:cubicBezTo>
                      <a:close/>
                      <a:moveTo>
                        <a:pt x="29" y="43"/>
                      </a:moveTo>
                      <a:cubicBezTo>
                        <a:pt x="29" y="43"/>
                        <a:pt x="29" y="43"/>
                        <a:pt x="30" y="43"/>
                      </a:cubicBezTo>
                      <a:cubicBezTo>
                        <a:pt x="30" y="43"/>
                        <a:pt x="30" y="44"/>
                        <a:pt x="30" y="44"/>
                      </a:cubicBezTo>
                      <a:cubicBezTo>
                        <a:pt x="29" y="44"/>
                        <a:pt x="30" y="43"/>
                        <a:pt x="29" y="43"/>
                      </a:cubicBezTo>
                      <a:close/>
                      <a:moveTo>
                        <a:pt x="30" y="33"/>
                      </a:moveTo>
                      <a:cubicBezTo>
                        <a:pt x="30" y="32"/>
                        <a:pt x="30" y="33"/>
                        <a:pt x="30" y="33"/>
                      </a:cubicBezTo>
                      <a:cubicBezTo>
                        <a:pt x="30" y="33"/>
                        <a:pt x="30" y="33"/>
                        <a:pt x="30" y="33"/>
                      </a:cubicBezTo>
                      <a:close/>
                      <a:moveTo>
                        <a:pt x="30" y="19"/>
                      </a:moveTo>
                      <a:cubicBezTo>
                        <a:pt x="31" y="20"/>
                        <a:pt x="31" y="20"/>
                        <a:pt x="30" y="20"/>
                      </a:cubicBezTo>
                      <a:cubicBezTo>
                        <a:pt x="30" y="20"/>
                        <a:pt x="30" y="20"/>
                        <a:pt x="30" y="19"/>
                      </a:cubicBezTo>
                      <a:close/>
                      <a:moveTo>
                        <a:pt x="31" y="42"/>
                      </a:moveTo>
                      <a:cubicBezTo>
                        <a:pt x="31" y="42"/>
                        <a:pt x="31" y="42"/>
                        <a:pt x="31" y="43"/>
                      </a:cubicBezTo>
                      <a:cubicBezTo>
                        <a:pt x="31" y="43"/>
                        <a:pt x="31" y="42"/>
                        <a:pt x="31" y="42"/>
                      </a:cubicBezTo>
                      <a:cubicBezTo>
                        <a:pt x="31" y="41"/>
                        <a:pt x="31" y="41"/>
                        <a:pt x="31" y="40"/>
                      </a:cubicBezTo>
                      <a:cubicBezTo>
                        <a:pt x="31" y="40"/>
                        <a:pt x="31" y="40"/>
                        <a:pt x="31" y="39"/>
                      </a:cubicBezTo>
                      <a:cubicBezTo>
                        <a:pt x="31" y="39"/>
                        <a:pt x="31" y="40"/>
                        <a:pt x="32" y="40"/>
                      </a:cubicBezTo>
                      <a:cubicBezTo>
                        <a:pt x="32" y="40"/>
                        <a:pt x="31" y="40"/>
                        <a:pt x="31" y="40"/>
                      </a:cubicBezTo>
                      <a:cubicBezTo>
                        <a:pt x="31" y="41"/>
                        <a:pt x="31" y="41"/>
                        <a:pt x="32" y="41"/>
                      </a:cubicBezTo>
                      <a:cubicBezTo>
                        <a:pt x="32" y="41"/>
                        <a:pt x="32" y="41"/>
                        <a:pt x="32" y="40"/>
                      </a:cubicBezTo>
                      <a:cubicBezTo>
                        <a:pt x="32" y="41"/>
                        <a:pt x="32" y="40"/>
                        <a:pt x="32" y="40"/>
                      </a:cubicBezTo>
                      <a:cubicBezTo>
                        <a:pt x="33" y="41"/>
                        <a:pt x="33" y="42"/>
                        <a:pt x="33" y="42"/>
                      </a:cubicBezTo>
                      <a:cubicBezTo>
                        <a:pt x="32" y="42"/>
                        <a:pt x="33" y="41"/>
                        <a:pt x="32" y="41"/>
                      </a:cubicBezTo>
                      <a:cubicBezTo>
                        <a:pt x="32" y="41"/>
                        <a:pt x="32" y="42"/>
                        <a:pt x="32" y="42"/>
                      </a:cubicBezTo>
                      <a:cubicBezTo>
                        <a:pt x="32" y="42"/>
                        <a:pt x="32" y="42"/>
                        <a:pt x="31" y="42"/>
                      </a:cubicBezTo>
                      <a:close/>
                      <a:moveTo>
                        <a:pt x="33" y="46"/>
                      </a:moveTo>
                      <a:cubicBezTo>
                        <a:pt x="33" y="45"/>
                        <a:pt x="33" y="45"/>
                        <a:pt x="33" y="45"/>
                      </a:cubicBezTo>
                      <a:cubicBezTo>
                        <a:pt x="33" y="44"/>
                        <a:pt x="32" y="44"/>
                        <a:pt x="32" y="44"/>
                      </a:cubicBezTo>
                      <a:cubicBezTo>
                        <a:pt x="32" y="44"/>
                        <a:pt x="32" y="43"/>
                        <a:pt x="32" y="43"/>
                      </a:cubicBezTo>
                      <a:cubicBezTo>
                        <a:pt x="32" y="44"/>
                        <a:pt x="33" y="44"/>
                        <a:pt x="33" y="44"/>
                      </a:cubicBezTo>
                      <a:cubicBezTo>
                        <a:pt x="33" y="44"/>
                        <a:pt x="34" y="44"/>
                        <a:pt x="34" y="45"/>
                      </a:cubicBezTo>
                      <a:cubicBezTo>
                        <a:pt x="33" y="45"/>
                        <a:pt x="33" y="45"/>
                        <a:pt x="33" y="45"/>
                      </a:cubicBezTo>
                      <a:cubicBezTo>
                        <a:pt x="33" y="45"/>
                        <a:pt x="33" y="46"/>
                        <a:pt x="33" y="46"/>
                      </a:cubicBezTo>
                      <a:close/>
                      <a:moveTo>
                        <a:pt x="32" y="40"/>
                      </a:moveTo>
                      <a:cubicBezTo>
                        <a:pt x="32" y="40"/>
                        <a:pt x="32" y="39"/>
                        <a:pt x="32" y="39"/>
                      </a:cubicBezTo>
                      <a:cubicBezTo>
                        <a:pt x="32" y="39"/>
                        <a:pt x="32" y="39"/>
                        <a:pt x="33" y="39"/>
                      </a:cubicBezTo>
                      <a:cubicBezTo>
                        <a:pt x="33" y="39"/>
                        <a:pt x="33" y="38"/>
                        <a:pt x="33" y="39"/>
                      </a:cubicBezTo>
                      <a:cubicBezTo>
                        <a:pt x="34" y="39"/>
                        <a:pt x="33" y="40"/>
                        <a:pt x="34" y="40"/>
                      </a:cubicBezTo>
                      <a:cubicBezTo>
                        <a:pt x="34" y="41"/>
                        <a:pt x="34" y="40"/>
                        <a:pt x="34" y="40"/>
                      </a:cubicBezTo>
                      <a:cubicBezTo>
                        <a:pt x="34" y="41"/>
                        <a:pt x="33" y="40"/>
                        <a:pt x="32" y="40"/>
                      </a:cubicBezTo>
                      <a:close/>
                      <a:moveTo>
                        <a:pt x="35" y="44"/>
                      </a:moveTo>
                      <a:cubicBezTo>
                        <a:pt x="35" y="44"/>
                        <a:pt x="35" y="44"/>
                        <a:pt x="35" y="44"/>
                      </a:cubicBezTo>
                      <a:cubicBezTo>
                        <a:pt x="35" y="44"/>
                        <a:pt x="35" y="44"/>
                        <a:pt x="35" y="44"/>
                      </a:cubicBezTo>
                      <a:cubicBezTo>
                        <a:pt x="35" y="45"/>
                        <a:pt x="35" y="45"/>
                        <a:pt x="35" y="44"/>
                      </a:cubicBezTo>
                      <a:close/>
                      <a:moveTo>
                        <a:pt x="35" y="48"/>
                      </a:moveTo>
                      <a:cubicBezTo>
                        <a:pt x="35" y="48"/>
                        <a:pt x="35" y="47"/>
                        <a:pt x="35" y="47"/>
                      </a:cubicBezTo>
                      <a:cubicBezTo>
                        <a:pt x="35" y="47"/>
                        <a:pt x="36" y="48"/>
                        <a:pt x="36" y="48"/>
                      </a:cubicBezTo>
                      <a:cubicBezTo>
                        <a:pt x="35" y="48"/>
                        <a:pt x="35" y="48"/>
                        <a:pt x="35" y="48"/>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9447" name="任意多边形 11343"/>
                <p:cNvSpPr/>
                <p:nvPr/>
              </p:nvSpPr>
              <p:spPr>
                <a:xfrm>
                  <a:off x="3878" y="2667"/>
                  <a:ext cx="310" cy="401"/>
                </a:xfrm>
                <a:custGeom>
                  <a:avLst/>
                  <a:gdLst/>
                  <a:ahLst/>
                  <a:cxnLst/>
                  <a:rect l="0" t="0" r="r" b="b"/>
                  <a:pathLst>
                    <a:path w="282" h="365">
                      <a:moveTo>
                        <a:pt x="45" y="219"/>
                      </a:moveTo>
                      <a:lnTo>
                        <a:pt x="278" y="365"/>
                      </a:lnTo>
                      <a:lnTo>
                        <a:pt x="282" y="131"/>
                      </a:lnTo>
                      <a:lnTo>
                        <a:pt x="0" y="0"/>
                      </a:lnTo>
                      <a:lnTo>
                        <a:pt x="45" y="219"/>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9448" name="任意多边形 11344"/>
                <p:cNvSpPr/>
                <p:nvPr/>
              </p:nvSpPr>
              <p:spPr>
                <a:xfrm>
                  <a:off x="4182" y="2648"/>
                  <a:ext cx="218" cy="420"/>
                </a:xfrm>
                <a:custGeom>
                  <a:avLst/>
                  <a:gdLst/>
                  <a:ahLst/>
                  <a:cxnLst/>
                  <a:rect l="0" t="0" r="r" b="b"/>
                  <a:pathLst>
                    <a:path w="198" h="382">
                      <a:moveTo>
                        <a:pt x="198" y="0"/>
                      </a:moveTo>
                      <a:lnTo>
                        <a:pt x="4" y="148"/>
                      </a:lnTo>
                      <a:lnTo>
                        <a:pt x="0" y="382"/>
                      </a:lnTo>
                      <a:lnTo>
                        <a:pt x="164" y="214"/>
                      </a:lnTo>
                      <a:lnTo>
                        <a:pt x="198" y="0"/>
                      </a:lnTo>
                      <a:close/>
                    </a:path>
                  </a:pathLst>
                </a:custGeom>
                <a:solidFill>
                  <a:srgbClr val="9B8E7B">
                    <a:alpha val="100000"/>
                  </a:srgbClr>
                </a:solidFill>
                <a:ln w="4826">
                  <a:noFill/>
                </a:ln>
              </p:spPr>
              <p:txBody>
                <a:bodyPr/>
                <a:lstStyle/>
                <a:p>
                  <a:endParaRPr lang="zh-CN" altLang="en-US"/>
                </a:p>
              </p:txBody>
            </p:sp>
            <p:sp>
              <p:nvSpPr>
                <p:cNvPr id="1049449" name="任意多边形 11345"/>
                <p:cNvSpPr/>
                <p:nvPr/>
              </p:nvSpPr>
              <p:spPr>
                <a:xfrm>
                  <a:off x="3878" y="2568"/>
                  <a:ext cx="522" cy="242"/>
                </a:xfrm>
                <a:custGeom>
                  <a:avLst/>
                  <a:gdLst/>
                  <a:ahLst/>
                  <a:cxnLst/>
                  <a:rect l="0" t="0" r="r" b="b"/>
                  <a:pathLst>
                    <a:path w="476" h="221">
                      <a:moveTo>
                        <a:pt x="0" y="90"/>
                      </a:moveTo>
                      <a:lnTo>
                        <a:pt x="244" y="0"/>
                      </a:lnTo>
                      <a:lnTo>
                        <a:pt x="476" y="73"/>
                      </a:lnTo>
                      <a:lnTo>
                        <a:pt x="282" y="221"/>
                      </a:lnTo>
                      <a:lnTo>
                        <a:pt x="0" y="9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solidFill>
                  <a:prstDash val="solid"/>
                  <a:miter/>
                  <a:headEnd type="none" w="med" len="med"/>
                  <a:tailEnd type="none" w="med" len="med"/>
                </a:ln>
              </p:spPr>
              <p:txBody>
                <a:bodyPr/>
                <a:lstStyle/>
                <a:p>
                  <a:endParaRPr lang="zh-CN" altLang="en-US"/>
                </a:p>
              </p:txBody>
            </p:sp>
            <p:sp>
              <p:nvSpPr>
                <p:cNvPr id="1049450" name="任意多边形 11346"/>
                <p:cNvSpPr/>
                <p:nvPr/>
              </p:nvSpPr>
              <p:spPr>
                <a:xfrm>
                  <a:off x="3915" y="2581"/>
                  <a:ext cx="232" cy="92"/>
                </a:xfrm>
                <a:custGeom>
                  <a:avLst/>
                  <a:gdLst/>
                  <a:ahLst/>
                  <a:cxnLst/>
                  <a:rect l="0" t="0" r="r" b="b"/>
                  <a:pathLst>
                    <a:path w="212" h="85">
                      <a:moveTo>
                        <a:pt x="0" y="81"/>
                      </a:moveTo>
                      <a:lnTo>
                        <a:pt x="212" y="0"/>
                      </a:lnTo>
                      <a:lnTo>
                        <a:pt x="210" y="6"/>
                      </a:lnTo>
                      <a:lnTo>
                        <a:pt x="9" y="85"/>
                      </a:lnTo>
                      <a:lnTo>
                        <a:pt x="0" y="81"/>
                      </a:lnTo>
                      <a:close/>
                    </a:path>
                  </a:pathLst>
                </a:custGeom>
                <a:solidFill>
                  <a:srgbClr val="555248">
                    <a:alpha val="100000"/>
                  </a:srgbClr>
                </a:solidFill>
                <a:ln w="4826">
                  <a:noFill/>
                </a:ln>
              </p:spPr>
              <p:txBody>
                <a:bodyPr/>
                <a:lstStyle/>
                <a:p>
                  <a:endParaRPr lang="zh-CN" altLang="en-US"/>
                </a:p>
              </p:txBody>
            </p:sp>
            <p:sp>
              <p:nvSpPr>
                <p:cNvPr id="1049451" name="任意多边形 11347"/>
                <p:cNvSpPr/>
                <p:nvPr/>
              </p:nvSpPr>
              <p:spPr>
                <a:xfrm>
                  <a:off x="4146" y="2581"/>
                  <a:ext cx="222" cy="77"/>
                </a:xfrm>
                <a:custGeom>
                  <a:avLst/>
                  <a:gdLst/>
                  <a:ahLst/>
                  <a:cxnLst/>
                  <a:rect l="0" t="0" r="r" b="b"/>
                  <a:pathLst>
                    <a:path w="202" h="70">
                      <a:moveTo>
                        <a:pt x="2" y="0"/>
                      </a:moveTo>
                      <a:lnTo>
                        <a:pt x="202" y="66"/>
                      </a:lnTo>
                      <a:lnTo>
                        <a:pt x="196" y="70"/>
                      </a:lnTo>
                      <a:lnTo>
                        <a:pt x="0" y="6"/>
                      </a:lnTo>
                      <a:lnTo>
                        <a:pt x="2" y="0"/>
                      </a:lnTo>
                      <a:close/>
                    </a:path>
                  </a:pathLst>
                </a:custGeom>
                <a:solidFill>
                  <a:srgbClr val="9F8A6D">
                    <a:alpha val="100000"/>
                  </a:srgbClr>
                </a:solidFill>
                <a:ln w="4826">
                  <a:noFill/>
                </a:ln>
              </p:spPr>
              <p:txBody>
                <a:bodyPr/>
                <a:lstStyle/>
                <a:p>
                  <a:endParaRPr lang="zh-CN" altLang="en-US"/>
                </a:p>
              </p:txBody>
            </p:sp>
            <p:sp>
              <p:nvSpPr>
                <p:cNvPr id="1049452" name="任意多边形 11348"/>
                <p:cNvSpPr/>
                <p:nvPr/>
              </p:nvSpPr>
              <p:spPr>
                <a:xfrm>
                  <a:off x="3925" y="2658"/>
                  <a:ext cx="436" cy="128"/>
                </a:xfrm>
                <a:custGeom>
                  <a:avLst/>
                  <a:gdLst/>
                  <a:ahLst/>
                  <a:cxnLst/>
                  <a:rect l="0" t="0" r="r" b="b"/>
                  <a:pathLst>
                    <a:path w="397" h="117">
                      <a:moveTo>
                        <a:pt x="0" y="15"/>
                      </a:moveTo>
                      <a:lnTo>
                        <a:pt x="233" y="117"/>
                      </a:lnTo>
                      <a:lnTo>
                        <a:pt x="397" y="0"/>
                      </a:lnTo>
                      <a:lnTo>
                        <a:pt x="397" y="0"/>
                      </a:lnTo>
                      <a:lnTo>
                        <a:pt x="233" y="115"/>
                      </a:lnTo>
                      <a:lnTo>
                        <a:pt x="2" y="15"/>
                      </a:lnTo>
                      <a:lnTo>
                        <a:pt x="0" y="15"/>
                      </a:lnTo>
                      <a:close/>
                    </a:path>
                  </a:pathLst>
                </a:custGeom>
                <a:noFill/>
                <a:ln w="4826" cap="flat" cmpd="sng">
                  <a:solidFill>
                    <a:srgbClr val="C4B39D"/>
                  </a:solidFill>
                  <a:prstDash val="solid"/>
                  <a:miter/>
                  <a:headEnd type="none" w="med" len="med"/>
                  <a:tailEnd type="none" w="med" len="med"/>
                </a:ln>
              </p:spPr>
              <p:txBody>
                <a:bodyPr/>
                <a:lstStyle/>
                <a:p>
                  <a:endParaRPr lang="zh-CN" altLang="en-US"/>
                </a:p>
              </p:txBody>
            </p:sp>
            <p:sp>
              <p:nvSpPr>
                <p:cNvPr id="1049453" name="任意多边形 11349"/>
                <p:cNvSpPr/>
                <p:nvPr/>
              </p:nvSpPr>
              <p:spPr>
                <a:xfrm>
                  <a:off x="3905" y="2697"/>
                  <a:ext cx="45" cy="209"/>
                </a:xfrm>
                <a:custGeom>
                  <a:avLst/>
                  <a:gdLst/>
                  <a:ahLst/>
                  <a:cxnLst/>
                  <a:rect l="0" t="0" r="r" b="b"/>
                  <a:pathLst>
                    <a:path w="41" h="191">
                      <a:moveTo>
                        <a:pt x="0" y="0"/>
                      </a:moveTo>
                      <a:lnTo>
                        <a:pt x="35" y="191"/>
                      </a:lnTo>
                      <a:lnTo>
                        <a:pt x="41" y="185"/>
                      </a:lnTo>
                      <a:lnTo>
                        <a:pt x="9" y="5"/>
                      </a:lnTo>
                      <a:lnTo>
                        <a:pt x="0" y="0"/>
                      </a:lnTo>
                      <a:close/>
                    </a:path>
                  </a:pathLst>
                </a:custGeom>
                <a:solidFill>
                  <a:srgbClr val="70695A">
                    <a:alpha val="100000"/>
                  </a:srgbClr>
                </a:solidFill>
                <a:ln w="4826">
                  <a:noFill/>
                </a:ln>
              </p:spPr>
              <p:txBody>
                <a:bodyPr/>
                <a:lstStyle/>
                <a:p>
                  <a:endParaRPr lang="zh-CN" altLang="en-US"/>
                </a:p>
              </p:txBody>
            </p:sp>
            <p:sp>
              <p:nvSpPr>
                <p:cNvPr id="1049454" name="任意多边形 11350"/>
                <p:cNvSpPr/>
                <p:nvPr/>
              </p:nvSpPr>
              <p:spPr>
                <a:xfrm>
                  <a:off x="3943" y="2899"/>
                  <a:ext cx="221" cy="141"/>
                </a:xfrm>
                <a:custGeom>
                  <a:avLst/>
                  <a:gdLst/>
                  <a:ahLst/>
                  <a:cxnLst/>
                  <a:rect l="0" t="0" r="r" b="b"/>
                  <a:pathLst>
                    <a:path w="201" h="128">
                      <a:moveTo>
                        <a:pt x="201" y="128"/>
                      </a:moveTo>
                      <a:lnTo>
                        <a:pt x="0" y="6"/>
                      </a:lnTo>
                      <a:lnTo>
                        <a:pt x="6" y="0"/>
                      </a:lnTo>
                      <a:lnTo>
                        <a:pt x="201" y="123"/>
                      </a:lnTo>
                      <a:lnTo>
                        <a:pt x="201" y="128"/>
                      </a:lnTo>
                      <a:close/>
                    </a:path>
                  </a:pathLst>
                </a:custGeom>
                <a:solidFill>
                  <a:srgbClr val="DEC5A7">
                    <a:alpha val="100000"/>
                  </a:srgbClr>
                </a:solidFill>
                <a:ln w="4826">
                  <a:noFill/>
                </a:ln>
              </p:spPr>
              <p:txBody>
                <a:bodyPr/>
                <a:lstStyle/>
                <a:p>
                  <a:endParaRPr lang="zh-CN" altLang="en-US"/>
                </a:p>
              </p:txBody>
            </p:sp>
            <p:sp>
              <p:nvSpPr>
                <p:cNvPr id="1049455" name="任意多边形 11351"/>
                <p:cNvSpPr/>
                <p:nvPr/>
              </p:nvSpPr>
              <p:spPr>
                <a:xfrm>
                  <a:off x="3915" y="2702"/>
                  <a:ext cx="252" cy="338"/>
                </a:xfrm>
                <a:custGeom>
                  <a:avLst/>
                  <a:gdLst/>
                  <a:ahLst/>
                  <a:cxnLst/>
                  <a:rect l="0" t="0" r="r" b="b"/>
                  <a:pathLst>
                    <a:path w="229" h="308">
                      <a:moveTo>
                        <a:pt x="0" y="0"/>
                      </a:moveTo>
                      <a:lnTo>
                        <a:pt x="227" y="110"/>
                      </a:lnTo>
                      <a:lnTo>
                        <a:pt x="229" y="308"/>
                      </a:lnTo>
                      <a:lnTo>
                        <a:pt x="227" y="308"/>
                      </a:lnTo>
                      <a:lnTo>
                        <a:pt x="225" y="110"/>
                      </a:lnTo>
                      <a:lnTo>
                        <a:pt x="0" y="0"/>
                      </a:lnTo>
                      <a:lnTo>
                        <a:pt x="0" y="0"/>
                      </a:lnTo>
                      <a:close/>
                    </a:path>
                  </a:pathLst>
                </a:custGeom>
                <a:noFill/>
                <a:ln w="4826" cap="flat" cmpd="sng">
                  <a:solidFill>
                    <a:srgbClr val="D4BA98"/>
                  </a:solidFill>
                  <a:prstDash val="solid"/>
                  <a:miter/>
                  <a:headEnd type="none" w="med" len="med"/>
                  <a:tailEnd type="none" w="med" len="med"/>
                </a:ln>
              </p:spPr>
              <p:txBody>
                <a:bodyPr/>
                <a:lstStyle/>
                <a:p>
                  <a:endParaRPr lang="zh-CN" altLang="en-US"/>
                </a:p>
              </p:txBody>
            </p:sp>
            <p:sp>
              <p:nvSpPr>
                <p:cNvPr id="1049456" name="任意多边形 11352"/>
                <p:cNvSpPr/>
                <p:nvPr/>
              </p:nvSpPr>
              <p:spPr>
                <a:xfrm>
                  <a:off x="4351" y="2672"/>
                  <a:ext cx="38" cy="205"/>
                </a:xfrm>
                <a:custGeom>
                  <a:avLst/>
                  <a:gdLst/>
                  <a:ahLst/>
                  <a:cxnLst/>
                  <a:rect l="0" t="0" r="r" b="b"/>
                  <a:pathLst>
                    <a:path w="34" h="187">
                      <a:moveTo>
                        <a:pt x="34" y="0"/>
                      </a:moveTo>
                      <a:lnTo>
                        <a:pt x="6" y="187"/>
                      </a:lnTo>
                      <a:lnTo>
                        <a:pt x="0" y="185"/>
                      </a:lnTo>
                      <a:lnTo>
                        <a:pt x="26" y="8"/>
                      </a:lnTo>
                      <a:lnTo>
                        <a:pt x="34" y="0"/>
                      </a:lnTo>
                      <a:close/>
                    </a:path>
                  </a:pathLst>
                </a:custGeom>
                <a:solidFill>
                  <a:srgbClr val="6C6452">
                    <a:alpha val="100000"/>
                  </a:srgbClr>
                </a:solidFill>
                <a:ln w="4826">
                  <a:noFill/>
                </a:ln>
              </p:spPr>
              <p:txBody>
                <a:bodyPr/>
                <a:lstStyle/>
                <a:p>
                  <a:endParaRPr lang="zh-CN" altLang="en-US"/>
                </a:p>
              </p:txBody>
            </p:sp>
            <p:sp>
              <p:nvSpPr>
                <p:cNvPr id="1049457" name="任意多边形 11353"/>
                <p:cNvSpPr/>
                <p:nvPr/>
              </p:nvSpPr>
              <p:spPr>
                <a:xfrm>
                  <a:off x="4197" y="2874"/>
                  <a:ext cx="160" cy="164"/>
                </a:xfrm>
                <a:custGeom>
                  <a:avLst/>
                  <a:gdLst/>
                  <a:ahLst/>
                  <a:cxnLst/>
                  <a:rect l="0" t="0" r="r" b="b"/>
                  <a:pathLst>
                    <a:path w="77" h="79">
                      <a:moveTo>
                        <a:pt x="0" y="79"/>
                      </a:moveTo>
                      <a:cubicBezTo>
                        <a:pt x="0" y="78"/>
                        <a:pt x="0" y="74"/>
                        <a:pt x="0" y="74"/>
                      </a:cubicBezTo>
                      <a:cubicBezTo>
                        <a:pt x="74" y="0"/>
                        <a:pt x="74" y="0"/>
                        <a:pt x="74" y="0"/>
                      </a:cubicBezTo>
                      <a:cubicBezTo>
                        <a:pt x="77" y="1"/>
                        <a:pt x="77" y="1"/>
                        <a:pt x="77" y="1"/>
                      </a:cubicBezTo>
                      <a:lnTo>
                        <a:pt x="0" y="79"/>
                      </a:lnTo>
                      <a:close/>
                    </a:path>
                  </a:pathLst>
                </a:custGeom>
                <a:solidFill>
                  <a:srgbClr val="B1A189">
                    <a:alpha val="100000"/>
                  </a:srgbClr>
                </a:solidFill>
                <a:ln w="4826">
                  <a:noFill/>
                </a:ln>
              </p:spPr>
              <p:txBody>
                <a:bodyPr/>
                <a:lstStyle/>
                <a:p>
                  <a:endParaRPr lang="zh-CN" altLang="en-US"/>
                </a:p>
              </p:txBody>
            </p:sp>
            <p:sp>
              <p:nvSpPr>
                <p:cNvPr id="1049458" name="任意多边形 11354"/>
                <p:cNvSpPr/>
                <p:nvPr/>
              </p:nvSpPr>
              <p:spPr>
                <a:xfrm>
                  <a:off x="4197" y="2672"/>
                  <a:ext cx="192" cy="357"/>
                </a:xfrm>
                <a:custGeom>
                  <a:avLst/>
                  <a:gdLst/>
                  <a:ahLst/>
                  <a:cxnLst/>
                  <a:rect l="0" t="0" r="r" b="b"/>
                  <a:pathLst>
                    <a:path w="174" h="325">
                      <a:moveTo>
                        <a:pt x="0" y="325"/>
                      </a:moveTo>
                      <a:lnTo>
                        <a:pt x="4" y="132"/>
                      </a:lnTo>
                      <a:lnTo>
                        <a:pt x="174" y="0"/>
                      </a:lnTo>
                      <a:lnTo>
                        <a:pt x="166" y="8"/>
                      </a:lnTo>
                      <a:lnTo>
                        <a:pt x="6" y="134"/>
                      </a:lnTo>
                      <a:lnTo>
                        <a:pt x="0" y="325"/>
                      </a:lnTo>
                      <a:lnTo>
                        <a:pt x="0" y="325"/>
                      </a:lnTo>
                      <a:close/>
                    </a:path>
                  </a:pathLst>
                </a:custGeom>
                <a:solidFill>
                  <a:srgbClr val="FFFFFF">
                    <a:alpha val="100000"/>
                  </a:srgbClr>
                </a:solidFill>
                <a:ln w="4763" cap="flat" cmpd="sng">
                  <a:solidFill>
                    <a:srgbClr val="231F20">
                      <a:alpha val="100000"/>
                    </a:srgbClr>
                  </a:solidFill>
                  <a:prstDash val="solid"/>
                  <a:miter lim="800000"/>
                  <a:headEnd type="none" w="med" len="med"/>
                  <a:tailEnd type="none" w="med" len="med"/>
                </a:ln>
              </p:spPr>
              <p:txBody>
                <a:bodyPr/>
                <a:lstStyle/>
                <a:p>
                  <a:endParaRPr lang="zh-CN" altLang="en-US"/>
                </a:p>
              </p:txBody>
            </p:sp>
          </p:grpSp>
        </p:grpSp>
      </p:grpSp>
      <p:sp>
        <p:nvSpPr>
          <p:cNvPr id="1049459" name="矩形 11430"/>
          <p:cNvSpPr>
            <a:spLocks noChangeAspect="1" noTextEdit="1"/>
          </p:cNvSpPr>
          <p:nvPr/>
        </p:nvSpPr>
        <p:spPr>
          <a:xfrm>
            <a:off x="13093700" y="1968501"/>
            <a:ext cx="280988" cy="269875"/>
          </a:xfrm>
          <a:prstGeom prst="rect">
            <a:avLst/>
          </a:prstGeom>
          <a:noFill/>
          <a:ln w="9525">
            <a:noFill/>
          </a:ln>
        </p:spPr>
        <p:txBody>
          <a:bodyPr/>
          <a:lstStyle/>
          <a:p>
            <a:endParaRPr lang="zh-CN" altLang="en-US"/>
          </a:p>
        </p:txBody>
      </p:sp>
      <p:pic>
        <p:nvPicPr>
          <p:cNvPr id="2097160" name="图片 1" descr="基本设置"/>
          <p:cNvPicPr>
            <a:picLocks noChangeAspect="1"/>
          </p:cNvPicPr>
          <p:nvPr/>
        </p:nvPicPr>
        <p:blipFill>
          <a:blip r:embed="rId2"/>
          <a:stretch>
            <a:fillRect/>
          </a:stretch>
        </p:blipFill>
        <p:spPr>
          <a:xfrm>
            <a:off x="2099310" y="1168400"/>
            <a:ext cx="2052320" cy="4220210"/>
          </a:xfrm>
          <a:prstGeom prst="rect">
            <a:avLst/>
          </a:prstGeom>
        </p:spPr>
      </p:pic>
      <p:pic>
        <p:nvPicPr>
          <p:cNvPr id="2097161" name="图片 2" descr="流量控制-"/>
          <p:cNvPicPr>
            <a:picLocks noChangeAspect="1"/>
          </p:cNvPicPr>
          <p:nvPr/>
        </p:nvPicPr>
        <p:blipFill>
          <a:blip r:embed="rId3"/>
          <a:stretch>
            <a:fillRect/>
          </a:stretch>
        </p:blipFill>
        <p:spPr>
          <a:xfrm>
            <a:off x="4550411" y="1166495"/>
            <a:ext cx="2044065" cy="4203700"/>
          </a:xfrm>
          <a:prstGeom prst="rect">
            <a:avLst/>
          </a:prstGeom>
        </p:spPr>
      </p:pic>
      <p:pic>
        <p:nvPicPr>
          <p:cNvPr id="2097162" name="图片 3" descr="音效设置-"/>
          <p:cNvPicPr>
            <a:picLocks noChangeAspect="1"/>
          </p:cNvPicPr>
          <p:nvPr/>
        </p:nvPicPr>
        <p:blipFill>
          <a:blip r:embed="rId4"/>
          <a:stretch>
            <a:fillRect/>
          </a:stretch>
        </p:blipFill>
        <p:spPr>
          <a:xfrm>
            <a:off x="6925946" y="1166496"/>
            <a:ext cx="2045335" cy="4205605"/>
          </a:xfrm>
          <a:prstGeom prst="rect">
            <a:avLst/>
          </a:prstGeom>
        </p:spPr>
      </p:pic>
      <p:sp>
        <p:nvSpPr>
          <p:cNvPr id="1049460" name="标题 11404"/>
          <p:cNvSpPr>
            <a:spLocks noGrp="1"/>
          </p:cNvSpPr>
          <p:nvPr/>
        </p:nvSpPr>
        <p:spPr>
          <a:xfrm>
            <a:off x="2426970" y="5446395"/>
            <a:ext cx="1508760" cy="464820"/>
          </a:xfrm>
          <a:prstGeom prst="rect">
            <a:avLst/>
          </a:prstGeom>
          <a:noFill/>
          <a:ln w="9525">
            <a:noFill/>
          </a:ln>
        </p:spPr>
        <p:txBody>
          <a:bodyPr anchor="ctr"/>
          <a:lstStyle>
            <a:lvl1pPr marL="0" lvl="0" indent="0" algn="l" defTabSz="914400" rtl="0" eaLnBrk="1" fontAlgn="base" latinLnBrk="0" hangingPunct="1">
              <a:lnSpc>
                <a:spcPct val="100000"/>
              </a:lnSpc>
              <a:spcBef>
                <a:spcPct val="0"/>
              </a:spcBef>
              <a:spcAft>
                <a:spcPct val="0"/>
              </a:spcAft>
              <a:buNone/>
              <a:defRPr sz="2400" b="0" i="0" u="none" kern="1200" baseline="0">
                <a:solidFill>
                  <a:schemeClr val="bg1"/>
                </a:solidFill>
                <a:latin typeface="+mj-lt"/>
                <a:ea typeface="+mj-ea"/>
                <a:cs typeface="+mj-cs"/>
              </a:defRPr>
            </a:lvl1pPr>
          </a:lstStyle>
          <a:p>
            <a:r>
              <a:rPr lang="zh-CN" altLang="en-US" sz="1400">
                <a:solidFill>
                  <a:srgbClr val="FF0000"/>
                </a:solidFill>
                <a:sym typeface="+mn-ea"/>
              </a:rPr>
              <a:t>基本设置</a:t>
            </a:r>
          </a:p>
        </p:txBody>
      </p:sp>
      <p:sp>
        <p:nvSpPr>
          <p:cNvPr id="1049461" name="标题 11404"/>
          <p:cNvSpPr>
            <a:spLocks noGrp="1"/>
          </p:cNvSpPr>
          <p:nvPr/>
        </p:nvSpPr>
        <p:spPr>
          <a:xfrm>
            <a:off x="4872355" y="5463540"/>
            <a:ext cx="1508760" cy="464820"/>
          </a:xfrm>
          <a:prstGeom prst="rect">
            <a:avLst/>
          </a:prstGeom>
          <a:noFill/>
          <a:ln w="9525">
            <a:noFill/>
          </a:ln>
        </p:spPr>
        <p:txBody>
          <a:bodyPr anchor="ctr"/>
          <a:lstStyle>
            <a:lvl1pPr marL="0" lvl="0" indent="0" algn="l" defTabSz="914400" rtl="0" eaLnBrk="1" fontAlgn="base" latinLnBrk="0" hangingPunct="1">
              <a:lnSpc>
                <a:spcPct val="100000"/>
              </a:lnSpc>
              <a:spcBef>
                <a:spcPct val="0"/>
              </a:spcBef>
              <a:spcAft>
                <a:spcPct val="0"/>
              </a:spcAft>
              <a:buNone/>
              <a:defRPr sz="2400" b="0" i="0" u="none" kern="1200" baseline="0">
                <a:solidFill>
                  <a:schemeClr val="bg1"/>
                </a:solidFill>
                <a:latin typeface="+mj-lt"/>
                <a:ea typeface="+mj-ea"/>
                <a:cs typeface="+mj-cs"/>
              </a:defRPr>
            </a:lvl1pPr>
          </a:lstStyle>
          <a:p>
            <a:r>
              <a:rPr lang="zh-CN" altLang="en-US" sz="1400">
                <a:solidFill>
                  <a:srgbClr val="FF0000"/>
                </a:solidFill>
                <a:sym typeface="+mn-ea"/>
              </a:rPr>
              <a:t>流量控制</a:t>
            </a:r>
          </a:p>
        </p:txBody>
      </p:sp>
      <p:sp>
        <p:nvSpPr>
          <p:cNvPr id="1049462" name="标题 11404"/>
          <p:cNvSpPr>
            <a:spLocks noGrp="1"/>
          </p:cNvSpPr>
          <p:nvPr/>
        </p:nvSpPr>
        <p:spPr>
          <a:xfrm>
            <a:off x="7316470" y="5446395"/>
            <a:ext cx="1508760" cy="464820"/>
          </a:xfrm>
          <a:prstGeom prst="rect">
            <a:avLst/>
          </a:prstGeom>
          <a:noFill/>
          <a:ln w="9525">
            <a:noFill/>
          </a:ln>
        </p:spPr>
        <p:txBody>
          <a:bodyPr anchor="ctr"/>
          <a:lstStyle>
            <a:lvl1pPr marL="0" lvl="0" indent="0" algn="l" defTabSz="914400" rtl="0" eaLnBrk="1" fontAlgn="base" latinLnBrk="0" hangingPunct="1">
              <a:lnSpc>
                <a:spcPct val="100000"/>
              </a:lnSpc>
              <a:spcBef>
                <a:spcPct val="0"/>
              </a:spcBef>
              <a:spcAft>
                <a:spcPct val="0"/>
              </a:spcAft>
              <a:buNone/>
              <a:defRPr sz="2400" b="0" i="0" u="none" kern="1200" baseline="0">
                <a:solidFill>
                  <a:schemeClr val="bg1"/>
                </a:solidFill>
                <a:latin typeface="+mj-lt"/>
                <a:ea typeface="+mj-ea"/>
                <a:cs typeface="+mj-cs"/>
              </a:defRPr>
            </a:lvl1pPr>
          </a:lstStyle>
          <a:p>
            <a:r>
              <a:rPr lang="zh-CN" altLang="en-US" sz="1400">
                <a:solidFill>
                  <a:srgbClr val="FF0000"/>
                </a:solidFill>
                <a:sym typeface="+mn-ea"/>
              </a:rPr>
              <a:t>音效设置</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1049384"/>
                                        </p:tgtEl>
                                        <p:attrNameLst>
                                          <p:attrName>style.visibility</p:attrName>
                                        </p:attrNameLst>
                                      </p:cBhvr>
                                      <p:to>
                                        <p:strVal val="visible"/>
                                      </p:to>
                                    </p:set>
                                    <p:animEffect transition="in" filter="wipe(right)">
                                      <p:cBhvr>
                                        <p:cTn id="7" dur="500"/>
                                        <p:tgtEl>
                                          <p:spTgt spid="1049384"/>
                                        </p:tgtEl>
                                      </p:cBhvr>
                                    </p:animEffect>
                                  </p:childTnLst>
                                </p:cTn>
                              </p:par>
                              <p:par>
                                <p:cTn id="8" presetID="22" presetClass="entr" presetSubtype="2" fill="hold" nodeType="withEffect">
                                  <p:stCondLst>
                                    <p:cond delay="0"/>
                                  </p:stCondLst>
                                  <p:childTnLst>
                                    <p:set>
                                      <p:cBhvr>
                                        <p:cTn id="9" dur="1" fill="hold">
                                          <p:stCondLst>
                                            <p:cond delay="0"/>
                                          </p:stCondLst>
                                        </p:cTn>
                                        <p:tgtEl>
                                          <p:spTgt spid="1049383"/>
                                        </p:tgtEl>
                                        <p:attrNameLst>
                                          <p:attrName>style.visibility</p:attrName>
                                        </p:attrNameLst>
                                      </p:cBhvr>
                                      <p:to>
                                        <p:strVal val="visible"/>
                                      </p:to>
                                    </p:set>
                                    <p:animEffect transition="in" filter="wipe(right)">
                                      <p:cBhvr>
                                        <p:cTn id="10" dur="500"/>
                                        <p:tgtEl>
                                          <p:spTgt spid="1049383"/>
                                        </p:tgtEl>
                                      </p:cBhvr>
                                    </p:animEffect>
                                  </p:childTnLst>
                                </p:cTn>
                              </p:par>
                              <p:par>
                                <p:cTn id="11" presetID="22" presetClass="entr" presetSubtype="2" fill="hold" nodeType="withEffect">
                                  <p:stCondLst>
                                    <p:cond delay="0"/>
                                  </p:stCondLst>
                                  <p:childTnLst>
                                    <p:set>
                                      <p:cBhvr>
                                        <p:cTn id="12" dur="1" fill="hold">
                                          <p:stCondLst>
                                            <p:cond delay="0"/>
                                          </p:stCondLst>
                                        </p:cTn>
                                        <p:tgtEl>
                                          <p:spTgt spid="1049385"/>
                                        </p:tgtEl>
                                        <p:attrNameLst>
                                          <p:attrName>style.visibility</p:attrName>
                                        </p:attrNameLst>
                                      </p:cBhvr>
                                      <p:to>
                                        <p:strVal val="visible"/>
                                      </p:to>
                                    </p:set>
                                    <p:animEffect transition="in" filter="wipe(right)">
                                      <p:cBhvr>
                                        <p:cTn id="13" dur="500"/>
                                        <p:tgtEl>
                                          <p:spTgt spid="1049385"/>
                                        </p:tgtEl>
                                      </p:cBhvr>
                                    </p:animEffect>
                                  </p:childTnLst>
                                </p:cTn>
                              </p:par>
                            </p:childTnLst>
                          </p:cTn>
                        </p:par>
                        <p:par>
                          <p:cTn id="14" fill="hold">
                            <p:stCondLst>
                              <p:cond delay="500"/>
                            </p:stCondLst>
                            <p:childTnLst>
                              <p:par>
                                <p:cTn id="15" presetID="22" presetClass="entr" presetSubtype="8" fill="hold" grpId="0" nodeType="afterEffect">
                                  <p:stCondLst>
                                    <p:cond delay="0"/>
                                  </p:stCondLst>
                                  <p:childTnLst>
                                    <p:set>
                                      <p:cBhvr>
                                        <p:cTn id="16" dur="1" fill="hold">
                                          <p:stCondLst>
                                            <p:cond delay="0"/>
                                          </p:stCondLst>
                                        </p:cTn>
                                        <p:tgtEl>
                                          <p:spTgt spid="1049386"/>
                                        </p:tgtEl>
                                        <p:attrNameLst>
                                          <p:attrName>style.visibility</p:attrName>
                                        </p:attrNameLst>
                                      </p:cBhvr>
                                      <p:to>
                                        <p:strVal val="visible"/>
                                      </p:to>
                                    </p:set>
                                    <p:animEffect transition="in" filter="wipe(left)">
                                      <p:cBhvr>
                                        <p:cTn id="17" dur="500"/>
                                        <p:tgtEl>
                                          <p:spTgt spid="1049386"/>
                                        </p:tgtEl>
                                      </p:cBhvr>
                                    </p:animEffect>
                                  </p:childTnLst>
                                </p:cTn>
                              </p:par>
                            </p:childTnLst>
                          </p:cTn>
                        </p:par>
                        <p:par>
                          <p:cTn id="18" fill="hold">
                            <p:stCondLst>
                              <p:cond delay="1000"/>
                            </p:stCondLst>
                            <p:childTnLst>
                              <p:par>
                                <p:cTn id="19" presetID="22" presetClass="entr" presetSubtype="8" fill="hold" grpId="0" nodeType="afterEffect">
                                  <p:stCondLst>
                                    <p:cond delay="0"/>
                                  </p:stCondLst>
                                  <p:childTnLst>
                                    <p:set>
                                      <p:cBhvr>
                                        <p:cTn id="20" dur="1" fill="hold">
                                          <p:stCondLst>
                                            <p:cond delay="0"/>
                                          </p:stCondLst>
                                        </p:cTn>
                                        <p:tgtEl>
                                          <p:spTgt spid="1049460"/>
                                        </p:tgtEl>
                                        <p:attrNameLst>
                                          <p:attrName>style.visibility</p:attrName>
                                        </p:attrNameLst>
                                      </p:cBhvr>
                                      <p:to>
                                        <p:strVal val="visible"/>
                                      </p:to>
                                    </p:set>
                                    <p:animEffect transition="in" filter="wipe(left)">
                                      <p:cBhvr>
                                        <p:cTn id="21" dur="500"/>
                                        <p:tgtEl>
                                          <p:spTgt spid="1049460"/>
                                        </p:tgtEl>
                                      </p:cBhvr>
                                    </p:animEffect>
                                  </p:childTnLst>
                                </p:cTn>
                              </p:par>
                            </p:childTnLst>
                          </p:cTn>
                        </p:par>
                        <p:par>
                          <p:cTn id="22" fill="hold">
                            <p:stCondLst>
                              <p:cond delay="1500"/>
                            </p:stCondLst>
                            <p:childTnLst>
                              <p:par>
                                <p:cTn id="23" presetID="22" presetClass="entr" presetSubtype="8" fill="hold" grpId="0" nodeType="afterEffect">
                                  <p:stCondLst>
                                    <p:cond delay="0"/>
                                  </p:stCondLst>
                                  <p:childTnLst>
                                    <p:set>
                                      <p:cBhvr>
                                        <p:cTn id="24" dur="1" fill="hold">
                                          <p:stCondLst>
                                            <p:cond delay="0"/>
                                          </p:stCondLst>
                                        </p:cTn>
                                        <p:tgtEl>
                                          <p:spTgt spid="1049461"/>
                                        </p:tgtEl>
                                        <p:attrNameLst>
                                          <p:attrName>style.visibility</p:attrName>
                                        </p:attrNameLst>
                                      </p:cBhvr>
                                      <p:to>
                                        <p:strVal val="visible"/>
                                      </p:to>
                                    </p:set>
                                    <p:animEffect transition="in" filter="wipe(left)">
                                      <p:cBhvr>
                                        <p:cTn id="25" dur="500"/>
                                        <p:tgtEl>
                                          <p:spTgt spid="1049461"/>
                                        </p:tgtEl>
                                      </p:cBhvr>
                                    </p:animEffect>
                                  </p:childTnLst>
                                </p:cTn>
                              </p:par>
                            </p:childTnLst>
                          </p:cTn>
                        </p:par>
                        <p:par>
                          <p:cTn id="26" fill="hold">
                            <p:stCondLst>
                              <p:cond delay="2000"/>
                            </p:stCondLst>
                            <p:childTnLst>
                              <p:par>
                                <p:cTn id="27" presetID="22" presetClass="entr" presetSubtype="8" fill="hold" grpId="0" nodeType="afterEffect">
                                  <p:stCondLst>
                                    <p:cond delay="0"/>
                                  </p:stCondLst>
                                  <p:childTnLst>
                                    <p:set>
                                      <p:cBhvr>
                                        <p:cTn id="28" dur="1" fill="hold">
                                          <p:stCondLst>
                                            <p:cond delay="0"/>
                                          </p:stCondLst>
                                        </p:cTn>
                                        <p:tgtEl>
                                          <p:spTgt spid="1049462"/>
                                        </p:tgtEl>
                                        <p:attrNameLst>
                                          <p:attrName>style.visibility</p:attrName>
                                        </p:attrNameLst>
                                      </p:cBhvr>
                                      <p:to>
                                        <p:strVal val="visible"/>
                                      </p:to>
                                    </p:set>
                                    <p:animEffect transition="in" filter="wipe(left)">
                                      <p:cBhvr>
                                        <p:cTn id="29" dur="500"/>
                                        <p:tgtEl>
                                          <p:spTgt spid="10494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9386" grpId="0"/>
      <p:bldP spid="1049460" grpId="0"/>
      <p:bldP spid="1049461" grpId="0"/>
      <p:bldP spid="1049462"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837" name="任意多边形 11502"/>
          <p:cNvSpPr/>
          <p:nvPr/>
        </p:nvSpPr>
        <p:spPr>
          <a:xfrm>
            <a:off x="7535863" y="111125"/>
            <a:ext cx="2076450" cy="192088"/>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F1C23F">
                  <a:alpha val="100000"/>
                </a:srgbClr>
              </a:gs>
              <a:gs pos="100000">
                <a:srgbClr val="EDB143">
                  <a:alpha val="100000"/>
                </a:srgbClr>
              </a:gs>
            </a:gsLst>
            <a:lin ang="5400000" scaled="1"/>
          </a:gradFill>
          <a:ln w="19050" cap="flat" cmpd="sng">
            <a:solidFill>
              <a:srgbClr val="C78713"/>
            </a:solidFill>
            <a:prstDash val="solid"/>
            <a:miter/>
            <a:headEnd type="none" w="med" len="med"/>
            <a:tailEnd type="none" w="med" len="med"/>
          </a:ln>
        </p:spPr>
        <p:txBody>
          <a:bodyPr/>
          <a:lstStyle/>
          <a:p>
            <a:endParaRPr lang="zh-CN" altLang="en-US"/>
          </a:p>
        </p:txBody>
      </p:sp>
      <p:sp>
        <p:nvSpPr>
          <p:cNvPr id="1048838" name="任意多边形 11403"/>
          <p:cNvSpPr/>
          <p:nvPr/>
        </p:nvSpPr>
        <p:spPr>
          <a:xfrm>
            <a:off x="7535863" y="615950"/>
            <a:ext cx="2076450" cy="192088"/>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F1C23F">
                  <a:alpha val="100000"/>
                </a:srgbClr>
              </a:gs>
              <a:gs pos="100000">
                <a:srgbClr val="EDB143">
                  <a:alpha val="100000"/>
                </a:srgbClr>
              </a:gs>
            </a:gsLst>
            <a:lin ang="5400000" scaled="1"/>
          </a:gradFill>
          <a:ln w="19050" cap="flat" cmpd="sng">
            <a:solidFill>
              <a:srgbClr val="C78713"/>
            </a:solidFill>
            <a:prstDash val="solid"/>
            <a:miter/>
            <a:headEnd type="none" w="med" len="med"/>
            <a:tailEnd type="none" w="med" len="med"/>
          </a:ln>
        </p:spPr>
        <p:txBody>
          <a:bodyPr/>
          <a:lstStyle/>
          <a:p>
            <a:endParaRPr lang="zh-CN" altLang="en-US"/>
          </a:p>
        </p:txBody>
      </p:sp>
      <p:sp>
        <p:nvSpPr>
          <p:cNvPr id="1048839" name="任意多边形 11402"/>
          <p:cNvSpPr/>
          <p:nvPr/>
        </p:nvSpPr>
        <p:spPr>
          <a:xfrm>
            <a:off x="3935413" y="190500"/>
            <a:ext cx="5676900" cy="527050"/>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979797">
                  <a:alpha val="100000"/>
                </a:srgbClr>
              </a:gs>
              <a:gs pos="100000">
                <a:srgbClr val="7B7B7B">
                  <a:alpha val="100000"/>
                </a:srgbClr>
              </a:gs>
            </a:gsLst>
            <a:lin ang="5400000" scaled="1"/>
          </a:gradFill>
          <a:ln w="19050" cap="flat" cmpd="sng">
            <a:solidFill>
              <a:srgbClr val="797979"/>
            </a:solidFill>
            <a:prstDash val="solid"/>
            <a:miter/>
            <a:headEnd type="none" w="med" len="med"/>
            <a:tailEnd type="none" w="med" len="med"/>
          </a:ln>
        </p:spPr>
        <p:txBody>
          <a:bodyPr/>
          <a:lstStyle/>
          <a:p>
            <a:endParaRPr lang="zh-CN" altLang="en-US"/>
          </a:p>
        </p:txBody>
      </p:sp>
      <p:sp>
        <p:nvSpPr>
          <p:cNvPr id="1048840" name="标题 11404"/>
          <p:cNvSpPr>
            <a:spLocks noGrp="1"/>
          </p:cNvSpPr>
          <p:nvPr>
            <p:ph type="title"/>
          </p:nvPr>
        </p:nvSpPr>
        <p:spPr/>
        <p:txBody>
          <a:bodyPr anchor="ctr"/>
          <a:lstStyle/>
          <a:p>
            <a:r>
              <a:rPr lang="en-US" altLang="zh-CN">
                <a:sym typeface="+mn-ea"/>
              </a:rPr>
              <a:t>2.</a:t>
            </a:r>
            <a:r>
              <a:rPr lang="zh-CN" altLang="en-US">
                <a:sym typeface="+mn-ea"/>
              </a:rPr>
              <a:t>效果演示</a:t>
            </a:r>
            <a:endParaRPr lang="en-US" altLang="zh-CN"/>
          </a:p>
        </p:txBody>
      </p:sp>
      <p:grpSp>
        <p:nvGrpSpPr>
          <p:cNvPr id="86" name="组合 11665"/>
          <p:cNvGrpSpPr/>
          <p:nvPr/>
        </p:nvGrpSpPr>
        <p:grpSpPr>
          <a:xfrm>
            <a:off x="1524000" y="4052888"/>
            <a:ext cx="9271000" cy="2805112"/>
            <a:chOff x="0" y="2553"/>
            <a:chExt cx="5840" cy="1767"/>
          </a:xfrm>
        </p:grpSpPr>
        <p:grpSp>
          <p:nvGrpSpPr>
            <p:cNvPr id="87" name="组合 11272"/>
            <p:cNvGrpSpPr/>
            <p:nvPr/>
          </p:nvGrpSpPr>
          <p:grpSpPr>
            <a:xfrm>
              <a:off x="5042" y="3530"/>
              <a:ext cx="561" cy="643"/>
              <a:chOff x="5250" y="3618"/>
              <a:chExt cx="658" cy="754"/>
            </a:xfrm>
          </p:grpSpPr>
          <p:sp>
            <p:nvSpPr>
              <p:cNvPr id="1048841" name="任意多边形 11273"/>
              <p:cNvSpPr/>
              <p:nvPr/>
            </p:nvSpPr>
            <p:spPr>
              <a:xfrm>
                <a:off x="5494" y="3714"/>
                <a:ext cx="414" cy="658"/>
              </a:xfrm>
              <a:custGeom>
                <a:avLst/>
                <a:gdLst/>
                <a:ahLst/>
                <a:cxnLst/>
                <a:rect l="0" t="0" r="r" b="b"/>
                <a:pathLst>
                  <a:path w="414" h="658">
                    <a:moveTo>
                      <a:pt x="0" y="188"/>
                    </a:moveTo>
                    <a:lnTo>
                      <a:pt x="414" y="0"/>
                    </a:lnTo>
                    <a:lnTo>
                      <a:pt x="390" y="450"/>
                    </a:lnTo>
                    <a:lnTo>
                      <a:pt x="2" y="658"/>
                    </a:lnTo>
                    <a:lnTo>
                      <a:pt x="0" y="188"/>
                    </a:lnTo>
                    <a:close/>
                  </a:path>
                </a:pathLst>
              </a:custGeom>
              <a:solidFill>
                <a:srgbClr val="6C5938">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sp>
            <p:nvSpPr>
              <p:cNvPr id="1048842" name="任意多边形 11274"/>
              <p:cNvSpPr/>
              <p:nvPr/>
            </p:nvSpPr>
            <p:spPr>
              <a:xfrm>
                <a:off x="5250" y="3618"/>
                <a:ext cx="253" cy="746"/>
              </a:xfrm>
              <a:custGeom>
                <a:avLst/>
                <a:gdLst/>
                <a:ahLst/>
                <a:cxnLst/>
                <a:rect l="0" t="0" r="r" b="b"/>
                <a:pathLst>
                  <a:path w="253" h="746">
                    <a:moveTo>
                      <a:pt x="253" y="276"/>
                    </a:moveTo>
                    <a:lnTo>
                      <a:pt x="0" y="0"/>
                    </a:lnTo>
                    <a:lnTo>
                      <a:pt x="24" y="518"/>
                    </a:lnTo>
                    <a:lnTo>
                      <a:pt x="251" y="746"/>
                    </a:lnTo>
                    <a:lnTo>
                      <a:pt x="253" y="276"/>
                    </a:lnTo>
                    <a:close/>
                  </a:path>
                </a:pathLst>
              </a:custGeom>
              <a:solidFill>
                <a:srgbClr val="B39A6D">
                  <a:alpha val="100000"/>
                </a:srgbClr>
              </a:solidFill>
              <a:ln w="8001">
                <a:noFill/>
              </a:ln>
            </p:spPr>
            <p:txBody>
              <a:bodyPr/>
              <a:lstStyle/>
              <a:p>
                <a:endParaRPr lang="zh-CN" altLang="en-US"/>
              </a:p>
            </p:txBody>
          </p:sp>
        </p:grpSp>
        <p:grpSp>
          <p:nvGrpSpPr>
            <p:cNvPr id="88" name="组合 11275"/>
            <p:cNvGrpSpPr/>
            <p:nvPr/>
          </p:nvGrpSpPr>
          <p:grpSpPr>
            <a:xfrm>
              <a:off x="4782" y="3685"/>
              <a:ext cx="378" cy="305"/>
              <a:chOff x="4612" y="3798"/>
              <a:chExt cx="444" cy="358"/>
            </a:xfrm>
          </p:grpSpPr>
          <p:sp>
            <p:nvSpPr>
              <p:cNvPr id="1048843" name="任意多边形 11276"/>
              <p:cNvSpPr/>
              <p:nvPr/>
            </p:nvSpPr>
            <p:spPr>
              <a:xfrm>
                <a:off x="4862" y="3798"/>
                <a:ext cx="194" cy="358"/>
              </a:xfrm>
              <a:custGeom>
                <a:avLst/>
                <a:gdLst/>
                <a:ahLst/>
                <a:cxnLst/>
                <a:rect l="0" t="0" r="r" b="b"/>
                <a:pathLst>
                  <a:path w="194" h="358">
                    <a:moveTo>
                      <a:pt x="0" y="176"/>
                    </a:moveTo>
                    <a:lnTo>
                      <a:pt x="178" y="0"/>
                    </a:lnTo>
                    <a:lnTo>
                      <a:pt x="194" y="186"/>
                    </a:lnTo>
                    <a:lnTo>
                      <a:pt x="20" y="358"/>
                    </a:lnTo>
                    <a:lnTo>
                      <a:pt x="0" y="176"/>
                    </a:lnTo>
                    <a:close/>
                  </a:path>
                </a:pathLst>
              </a:custGeom>
              <a:solidFill>
                <a:srgbClr val="9B8E7B">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sp>
            <p:nvSpPr>
              <p:cNvPr id="1048844" name="任意多边形 11277"/>
              <p:cNvSpPr/>
              <p:nvPr/>
            </p:nvSpPr>
            <p:spPr>
              <a:xfrm>
                <a:off x="4612" y="3818"/>
                <a:ext cx="266" cy="330"/>
              </a:xfrm>
              <a:custGeom>
                <a:avLst/>
                <a:gdLst/>
                <a:ahLst/>
                <a:cxnLst/>
                <a:rect l="0" t="0" r="r" b="b"/>
                <a:pathLst>
                  <a:path w="266" h="330">
                    <a:moveTo>
                      <a:pt x="0" y="0"/>
                    </a:moveTo>
                    <a:lnTo>
                      <a:pt x="250" y="164"/>
                    </a:lnTo>
                    <a:lnTo>
                      <a:pt x="266" y="330"/>
                    </a:lnTo>
                    <a:lnTo>
                      <a:pt x="2" y="162"/>
                    </a:lnTo>
                    <a:lnTo>
                      <a:pt x="0" y="0"/>
                    </a:lnTo>
                    <a:close/>
                  </a:path>
                </a:pathLst>
              </a:custGeom>
              <a:solidFill>
                <a:srgbClr val="E5CBA4">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grpSp>
        <p:sp>
          <p:nvSpPr>
            <p:cNvPr id="1048845" name="椭圆 11280"/>
            <p:cNvSpPr/>
            <p:nvPr/>
          </p:nvSpPr>
          <p:spPr>
            <a:xfrm>
              <a:off x="4691" y="3548"/>
              <a:ext cx="619" cy="373"/>
            </a:xfrm>
            <a:prstGeom prst="ellipse">
              <a:avLst/>
            </a:prstGeom>
            <a:gradFill rotWithShape="1">
              <a:gsLst>
                <a:gs pos="0">
                  <a:srgbClr val="828282">
                    <a:alpha val="60001"/>
                  </a:srgbClr>
                </a:gs>
                <a:gs pos="100000">
                  <a:srgbClr val="828282">
                    <a:gamma/>
                    <a:tint val="0"/>
                    <a:invGamma/>
                    <a:alpha val="0"/>
                  </a:srgbClr>
                </a:gs>
              </a:gsLst>
              <a:path path="shape">
                <a:fillToRect l="50000" t="50000" r="50000" b="50000"/>
              </a:path>
            </a:gradFill>
            <a:ln w="9525">
              <a:noFill/>
            </a:ln>
          </p:spPr>
          <p:txBody>
            <a:bodyPr/>
            <a:lstStyle/>
            <a:p>
              <a:endParaRPr lang="zh-CN" altLang="en-US"/>
            </a:p>
          </p:txBody>
        </p:sp>
        <p:grpSp>
          <p:nvGrpSpPr>
            <p:cNvPr id="89" name="组合 11664"/>
            <p:cNvGrpSpPr/>
            <p:nvPr/>
          </p:nvGrpSpPr>
          <p:grpSpPr>
            <a:xfrm>
              <a:off x="0" y="2553"/>
              <a:ext cx="5840" cy="1767"/>
              <a:chOff x="0" y="2553"/>
              <a:chExt cx="5840" cy="1767"/>
            </a:xfrm>
          </p:grpSpPr>
          <p:sp>
            <p:nvSpPr>
              <p:cNvPr id="1048846" name="矩形 11405"/>
              <p:cNvSpPr/>
              <p:nvPr/>
            </p:nvSpPr>
            <p:spPr>
              <a:xfrm>
                <a:off x="0" y="3113"/>
                <a:ext cx="5760" cy="1207"/>
              </a:xfrm>
              <a:prstGeom prst="rect">
                <a:avLst/>
              </a:prstGeom>
              <a:gradFill rotWithShape="1">
                <a:gsLst>
                  <a:gs pos="0">
                    <a:schemeClr val="bg1">
                      <a:gamma/>
                      <a:shade val="46275"/>
                      <a:invGamma/>
                      <a:alpha val="0"/>
                    </a:schemeClr>
                  </a:gs>
                  <a:gs pos="100000">
                    <a:schemeClr val="bg1"/>
                  </a:gs>
                </a:gsLst>
                <a:lin ang="5400000" scaled="1"/>
              </a:gradFill>
              <a:ln w="9525">
                <a:noFill/>
              </a:ln>
            </p:spPr>
            <p:txBody>
              <a:bodyPr/>
              <a:lstStyle/>
              <a:p>
                <a:endParaRPr lang="zh-CN" altLang="en-US"/>
              </a:p>
            </p:txBody>
          </p:sp>
          <p:sp>
            <p:nvSpPr>
              <p:cNvPr id="1048847" name="椭圆 11279"/>
              <p:cNvSpPr/>
              <p:nvPr/>
            </p:nvSpPr>
            <p:spPr>
              <a:xfrm>
                <a:off x="4693" y="3438"/>
                <a:ext cx="1147" cy="417"/>
              </a:xfrm>
              <a:prstGeom prst="ellipse">
                <a:avLst/>
              </a:prstGeom>
              <a:gradFill rotWithShape="1">
                <a:gsLst>
                  <a:gs pos="0">
                    <a:srgbClr val="828282">
                      <a:alpha val="80000"/>
                    </a:srgbClr>
                  </a:gs>
                  <a:gs pos="100000">
                    <a:srgbClr val="828282">
                      <a:gamma/>
                      <a:tint val="0"/>
                      <a:invGamma/>
                      <a:alpha val="0"/>
                    </a:srgbClr>
                  </a:gs>
                </a:gsLst>
                <a:path path="shape">
                  <a:fillToRect l="50000" t="50000" r="50000" b="50000"/>
                </a:path>
              </a:gradFill>
              <a:ln w="9525">
                <a:noFill/>
              </a:ln>
            </p:spPr>
            <p:txBody>
              <a:bodyPr/>
              <a:lstStyle/>
              <a:p>
                <a:endParaRPr lang="zh-CN" altLang="en-US"/>
              </a:p>
            </p:txBody>
          </p:sp>
          <p:grpSp>
            <p:nvGrpSpPr>
              <p:cNvPr id="90" name="组合 11281"/>
              <p:cNvGrpSpPr/>
              <p:nvPr/>
            </p:nvGrpSpPr>
            <p:grpSpPr>
              <a:xfrm>
                <a:off x="5009" y="3031"/>
                <a:ext cx="637" cy="737"/>
                <a:chOff x="4933" y="3016"/>
                <a:chExt cx="747" cy="864"/>
              </a:xfrm>
            </p:grpSpPr>
            <p:sp>
              <p:nvSpPr>
                <p:cNvPr id="1048848" name="任意多边形 11282"/>
                <p:cNvSpPr/>
                <p:nvPr/>
              </p:nvSpPr>
              <p:spPr>
                <a:xfrm>
                  <a:off x="4933" y="3016"/>
                  <a:ext cx="747" cy="285"/>
                </a:xfrm>
                <a:custGeom>
                  <a:avLst/>
                  <a:gdLst/>
                  <a:ahLst/>
                  <a:cxnLst/>
                  <a:rect l="0" t="0" r="r" b="b"/>
                  <a:pathLst>
                    <a:path w="680" h="259">
                      <a:moveTo>
                        <a:pt x="680" y="140"/>
                      </a:moveTo>
                      <a:lnTo>
                        <a:pt x="387" y="0"/>
                      </a:lnTo>
                      <a:lnTo>
                        <a:pt x="0" y="68"/>
                      </a:lnTo>
                      <a:lnTo>
                        <a:pt x="246" y="259"/>
                      </a:lnTo>
                      <a:lnTo>
                        <a:pt x="680" y="140"/>
                      </a:lnTo>
                      <a:close/>
                    </a:path>
                  </a:pathLst>
                </a:custGeom>
                <a:solidFill>
                  <a:srgbClr val="AC9265">
                    <a:alpha val="100000"/>
                  </a:srgbClr>
                </a:solidFill>
                <a:ln w="8001">
                  <a:noFill/>
                </a:ln>
              </p:spPr>
              <p:txBody>
                <a:bodyPr/>
                <a:lstStyle/>
                <a:p>
                  <a:endParaRPr lang="zh-CN" altLang="en-US"/>
                </a:p>
              </p:txBody>
            </p:sp>
            <p:sp>
              <p:nvSpPr>
                <p:cNvPr id="1048849" name="任意多边形 11283"/>
                <p:cNvSpPr/>
                <p:nvPr/>
              </p:nvSpPr>
              <p:spPr>
                <a:xfrm>
                  <a:off x="4933" y="3091"/>
                  <a:ext cx="297" cy="789"/>
                </a:xfrm>
                <a:custGeom>
                  <a:avLst/>
                  <a:gdLst/>
                  <a:ahLst/>
                  <a:cxnLst/>
                  <a:rect l="0" t="0" r="r" b="b"/>
                  <a:pathLst>
                    <a:path w="270" h="718">
                      <a:moveTo>
                        <a:pt x="47" y="463"/>
                      </a:moveTo>
                      <a:lnTo>
                        <a:pt x="270" y="718"/>
                      </a:lnTo>
                      <a:lnTo>
                        <a:pt x="246" y="191"/>
                      </a:lnTo>
                      <a:lnTo>
                        <a:pt x="0" y="0"/>
                      </a:lnTo>
                      <a:lnTo>
                        <a:pt x="47" y="463"/>
                      </a:lnTo>
                      <a:close/>
                    </a:path>
                  </a:pathLst>
                </a:custGeom>
                <a:solidFill>
                  <a:srgbClr val="B39A6D">
                    <a:alpha val="100000"/>
                  </a:srgbClr>
                </a:solidFill>
                <a:ln w="8001">
                  <a:noFill/>
                </a:ln>
              </p:spPr>
              <p:txBody>
                <a:bodyPr/>
                <a:lstStyle/>
                <a:p>
                  <a:endParaRPr lang="zh-CN" altLang="en-US"/>
                </a:p>
              </p:txBody>
            </p:sp>
            <p:sp>
              <p:nvSpPr>
                <p:cNvPr id="1048850" name="任意多边形 11284"/>
                <p:cNvSpPr/>
                <p:nvPr/>
              </p:nvSpPr>
              <p:spPr>
                <a:xfrm>
                  <a:off x="5203" y="3171"/>
                  <a:ext cx="477" cy="709"/>
                </a:xfrm>
                <a:custGeom>
                  <a:avLst/>
                  <a:gdLst/>
                  <a:ahLst/>
                  <a:cxnLst/>
                  <a:rect l="0" t="0" r="r" b="b"/>
                  <a:pathLst>
                    <a:path w="434" h="646">
                      <a:moveTo>
                        <a:pt x="400" y="478"/>
                      </a:moveTo>
                      <a:lnTo>
                        <a:pt x="434" y="0"/>
                      </a:lnTo>
                      <a:lnTo>
                        <a:pt x="0" y="119"/>
                      </a:lnTo>
                      <a:lnTo>
                        <a:pt x="24" y="646"/>
                      </a:lnTo>
                      <a:lnTo>
                        <a:pt x="400" y="478"/>
                      </a:lnTo>
                      <a:close/>
                    </a:path>
                  </a:pathLst>
                </a:custGeom>
                <a:solidFill>
                  <a:srgbClr val="A88B58">
                    <a:alpha val="100000"/>
                  </a:srgbClr>
                </a:solidFill>
                <a:ln w="8001" cap="flat" cmpd="sng">
                  <a:solidFill>
                    <a:srgbClr val="B09668"/>
                  </a:solidFill>
                  <a:prstDash val="solid"/>
                  <a:miter/>
                  <a:headEnd type="none" w="med" len="med"/>
                  <a:tailEnd type="none" w="med" len="med"/>
                </a:ln>
              </p:spPr>
              <p:txBody>
                <a:bodyPr/>
                <a:lstStyle/>
                <a:p>
                  <a:endParaRPr lang="zh-CN" altLang="en-US"/>
                </a:p>
              </p:txBody>
            </p:sp>
            <p:sp>
              <p:nvSpPr>
                <p:cNvPr id="1048851" name="任意多边形 11285"/>
                <p:cNvSpPr/>
                <p:nvPr/>
              </p:nvSpPr>
              <p:spPr>
                <a:xfrm>
                  <a:off x="5055" y="3080"/>
                  <a:ext cx="483" cy="221"/>
                </a:xfrm>
                <a:custGeom>
                  <a:avLst/>
                  <a:gdLst/>
                  <a:ahLst/>
                  <a:cxnLst/>
                  <a:rect l="0" t="0" r="r" b="b"/>
                  <a:pathLst>
                    <a:path w="440" h="201">
                      <a:moveTo>
                        <a:pt x="32" y="199"/>
                      </a:moveTo>
                      <a:lnTo>
                        <a:pt x="32" y="201"/>
                      </a:lnTo>
                      <a:lnTo>
                        <a:pt x="32" y="195"/>
                      </a:lnTo>
                      <a:lnTo>
                        <a:pt x="28" y="197"/>
                      </a:lnTo>
                      <a:lnTo>
                        <a:pt x="28" y="191"/>
                      </a:lnTo>
                      <a:lnTo>
                        <a:pt x="26" y="193"/>
                      </a:lnTo>
                      <a:lnTo>
                        <a:pt x="26" y="189"/>
                      </a:lnTo>
                      <a:lnTo>
                        <a:pt x="22" y="191"/>
                      </a:lnTo>
                      <a:lnTo>
                        <a:pt x="22" y="185"/>
                      </a:lnTo>
                      <a:lnTo>
                        <a:pt x="20" y="189"/>
                      </a:lnTo>
                      <a:lnTo>
                        <a:pt x="20" y="184"/>
                      </a:lnTo>
                      <a:lnTo>
                        <a:pt x="18" y="187"/>
                      </a:lnTo>
                      <a:lnTo>
                        <a:pt x="18" y="182"/>
                      </a:lnTo>
                      <a:lnTo>
                        <a:pt x="17" y="184"/>
                      </a:lnTo>
                      <a:lnTo>
                        <a:pt x="17" y="180"/>
                      </a:lnTo>
                      <a:lnTo>
                        <a:pt x="13" y="184"/>
                      </a:lnTo>
                      <a:lnTo>
                        <a:pt x="11" y="182"/>
                      </a:lnTo>
                      <a:lnTo>
                        <a:pt x="11" y="176"/>
                      </a:lnTo>
                      <a:lnTo>
                        <a:pt x="9" y="180"/>
                      </a:lnTo>
                      <a:lnTo>
                        <a:pt x="9" y="174"/>
                      </a:lnTo>
                      <a:lnTo>
                        <a:pt x="7" y="176"/>
                      </a:lnTo>
                      <a:lnTo>
                        <a:pt x="7" y="170"/>
                      </a:lnTo>
                      <a:lnTo>
                        <a:pt x="5" y="172"/>
                      </a:lnTo>
                      <a:lnTo>
                        <a:pt x="5" y="167"/>
                      </a:lnTo>
                      <a:lnTo>
                        <a:pt x="1" y="170"/>
                      </a:lnTo>
                      <a:lnTo>
                        <a:pt x="1" y="165"/>
                      </a:lnTo>
                      <a:lnTo>
                        <a:pt x="0" y="167"/>
                      </a:lnTo>
                      <a:lnTo>
                        <a:pt x="0" y="95"/>
                      </a:lnTo>
                      <a:lnTo>
                        <a:pt x="400" y="0"/>
                      </a:lnTo>
                      <a:lnTo>
                        <a:pt x="440" y="19"/>
                      </a:lnTo>
                      <a:lnTo>
                        <a:pt x="32" y="119"/>
                      </a:lnTo>
                      <a:lnTo>
                        <a:pt x="32" y="199"/>
                      </a:lnTo>
                      <a:close/>
                    </a:path>
                  </a:pathLst>
                </a:custGeom>
                <a:solidFill>
                  <a:srgbClr val="D8C9B3">
                    <a:alpha val="100000"/>
                  </a:srgbClr>
                </a:solidFill>
                <a:ln w="8001">
                  <a:noFill/>
                </a:ln>
              </p:spPr>
              <p:txBody>
                <a:bodyPr/>
                <a:lstStyle/>
                <a:p>
                  <a:endParaRPr lang="zh-CN" altLang="en-US"/>
                </a:p>
              </p:txBody>
            </p:sp>
            <p:sp>
              <p:nvSpPr>
                <p:cNvPr id="1048852" name="任意多边形 11286"/>
                <p:cNvSpPr/>
                <p:nvPr/>
              </p:nvSpPr>
              <p:spPr>
                <a:xfrm>
                  <a:off x="5073" y="3091"/>
                  <a:ext cx="445" cy="108"/>
                </a:xfrm>
                <a:custGeom>
                  <a:avLst/>
                  <a:gdLst/>
                  <a:ahLst/>
                  <a:cxnLst/>
                  <a:rect l="0" t="0" r="r" b="b"/>
                  <a:pathLst>
                    <a:path w="406" h="98">
                      <a:moveTo>
                        <a:pt x="406" y="2"/>
                      </a:moveTo>
                      <a:lnTo>
                        <a:pt x="1" y="98"/>
                      </a:lnTo>
                      <a:lnTo>
                        <a:pt x="0" y="96"/>
                      </a:lnTo>
                      <a:lnTo>
                        <a:pt x="404" y="0"/>
                      </a:lnTo>
                      <a:lnTo>
                        <a:pt x="406" y="2"/>
                      </a:lnTo>
                      <a:close/>
                    </a:path>
                  </a:pathLst>
                </a:custGeom>
                <a:solidFill>
                  <a:srgbClr val="D0C0A8">
                    <a:alpha val="100000"/>
                  </a:srgbClr>
                </a:solidFill>
                <a:ln w="8001">
                  <a:noFill/>
                </a:ln>
              </p:spPr>
              <p:txBody>
                <a:bodyPr/>
                <a:lstStyle/>
                <a:p>
                  <a:endParaRPr lang="zh-CN" altLang="en-US"/>
                </a:p>
              </p:txBody>
            </p:sp>
            <p:sp>
              <p:nvSpPr>
                <p:cNvPr id="1048853" name="任意多边形 11287"/>
                <p:cNvSpPr/>
                <p:nvPr/>
              </p:nvSpPr>
              <p:spPr>
                <a:xfrm>
                  <a:off x="5577" y="3637"/>
                  <a:ext cx="17" cy="14"/>
                </a:xfrm>
                <a:custGeom>
                  <a:avLst/>
                  <a:gdLst/>
                  <a:ahLst/>
                  <a:cxnLst/>
                  <a:rect l="0" t="0" r="r" b="b"/>
                  <a:pathLst>
                    <a:path w="8" h="7">
                      <a:moveTo>
                        <a:pt x="5" y="6"/>
                      </a:moveTo>
                      <a:cubicBezTo>
                        <a:pt x="3" y="7"/>
                        <a:pt x="2" y="7"/>
                        <a:pt x="1" y="6"/>
                      </a:cubicBezTo>
                      <a:cubicBezTo>
                        <a:pt x="0" y="4"/>
                        <a:pt x="2" y="2"/>
                        <a:pt x="4" y="1"/>
                      </a:cubicBezTo>
                      <a:cubicBezTo>
                        <a:pt x="5" y="0"/>
                        <a:pt x="7" y="0"/>
                        <a:pt x="7" y="1"/>
                      </a:cubicBezTo>
                      <a:cubicBezTo>
                        <a:pt x="8" y="3"/>
                        <a:pt x="6" y="5"/>
                        <a:pt x="5" y="6"/>
                      </a:cubicBezTo>
                      <a:close/>
                    </a:path>
                  </a:pathLst>
                </a:custGeom>
                <a:solidFill>
                  <a:srgbClr val="FFFFFF">
                    <a:alpha val="100000"/>
                  </a:srgbClr>
                </a:solidFill>
                <a:ln w="8001">
                  <a:noFill/>
                </a:ln>
              </p:spPr>
              <p:txBody>
                <a:bodyPr/>
                <a:lstStyle/>
                <a:p>
                  <a:endParaRPr lang="zh-CN" altLang="en-US"/>
                </a:p>
              </p:txBody>
            </p:sp>
            <p:sp>
              <p:nvSpPr>
                <p:cNvPr id="1048854" name="任意多边形 11288"/>
                <p:cNvSpPr/>
                <p:nvPr/>
              </p:nvSpPr>
              <p:spPr>
                <a:xfrm>
                  <a:off x="5579" y="3650"/>
                  <a:ext cx="12" cy="18"/>
                </a:xfrm>
                <a:custGeom>
                  <a:avLst/>
                  <a:gdLst/>
                  <a:ahLst/>
                  <a:cxnLst/>
                  <a:rect l="0" t="0" r="r" b="b"/>
                  <a:pathLst>
                    <a:path w="6" h="9">
                      <a:moveTo>
                        <a:pt x="6" y="2"/>
                      </a:moveTo>
                      <a:cubicBezTo>
                        <a:pt x="6" y="3"/>
                        <a:pt x="6" y="5"/>
                        <a:pt x="5" y="7"/>
                      </a:cubicBezTo>
                      <a:cubicBezTo>
                        <a:pt x="3" y="8"/>
                        <a:pt x="1" y="9"/>
                        <a:pt x="0" y="8"/>
                      </a:cubicBezTo>
                      <a:cubicBezTo>
                        <a:pt x="0" y="7"/>
                        <a:pt x="0" y="6"/>
                        <a:pt x="0" y="5"/>
                      </a:cubicBezTo>
                      <a:cubicBezTo>
                        <a:pt x="1" y="2"/>
                        <a:pt x="4" y="0"/>
                        <a:pt x="6" y="2"/>
                      </a:cubicBezTo>
                      <a:close/>
                    </a:path>
                  </a:pathLst>
                </a:custGeom>
                <a:solidFill>
                  <a:srgbClr val="FFFFFF">
                    <a:alpha val="100000"/>
                  </a:srgbClr>
                </a:solidFill>
                <a:ln w="8001">
                  <a:noFill/>
                </a:ln>
              </p:spPr>
              <p:txBody>
                <a:bodyPr/>
                <a:lstStyle/>
                <a:p>
                  <a:endParaRPr lang="zh-CN" altLang="en-US"/>
                </a:p>
              </p:txBody>
            </p:sp>
            <p:sp>
              <p:nvSpPr>
                <p:cNvPr id="1048855" name="任意多边形 11289"/>
                <p:cNvSpPr>
                  <a:spLocks noEditPoints="1"/>
                </p:cNvSpPr>
                <p:nvPr/>
              </p:nvSpPr>
              <p:spPr>
                <a:xfrm>
                  <a:off x="5451" y="3647"/>
                  <a:ext cx="78" cy="107"/>
                </a:xfrm>
                <a:custGeom>
                  <a:avLst/>
                  <a:gdLst/>
                  <a:ahLst/>
                  <a:cxnLst/>
                  <a:rect l="0" t="0" r="r" b="b"/>
                  <a:pathLst>
                    <a:path w="37" h="52">
                      <a:moveTo>
                        <a:pt x="1" y="28"/>
                      </a:moveTo>
                      <a:cubicBezTo>
                        <a:pt x="1" y="28"/>
                        <a:pt x="1" y="29"/>
                        <a:pt x="1" y="29"/>
                      </a:cubicBezTo>
                      <a:cubicBezTo>
                        <a:pt x="1" y="30"/>
                        <a:pt x="1" y="30"/>
                        <a:pt x="1" y="31"/>
                      </a:cubicBezTo>
                      <a:cubicBezTo>
                        <a:pt x="0" y="34"/>
                        <a:pt x="1" y="37"/>
                        <a:pt x="1" y="40"/>
                      </a:cubicBezTo>
                      <a:cubicBezTo>
                        <a:pt x="1" y="41"/>
                        <a:pt x="1" y="41"/>
                        <a:pt x="1" y="41"/>
                      </a:cubicBezTo>
                      <a:cubicBezTo>
                        <a:pt x="0" y="43"/>
                        <a:pt x="1" y="45"/>
                        <a:pt x="1" y="47"/>
                      </a:cubicBezTo>
                      <a:cubicBezTo>
                        <a:pt x="1" y="48"/>
                        <a:pt x="1" y="50"/>
                        <a:pt x="1" y="52"/>
                      </a:cubicBezTo>
                      <a:cubicBezTo>
                        <a:pt x="2" y="51"/>
                        <a:pt x="3" y="52"/>
                        <a:pt x="4" y="51"/>
                      </a:cubicBezTo>
                      <a:cubicBezTo>
                        <a:pt x="4" y="50"/>
                        <a:pt x="3" y="51"/>
                        <a:pt x="3" y="51"/>
                      </a:cubicBezTo>
                      <a:cubicBezTo>
                        <a:pt x="3" y="50"/>
                        <a:pt x="4" y="50"/>
                        <a:pt x="4" y="50"/>
                      </a:cubicBezTo>
                      <a:cubicBezTo>
                        <a:pt x="4" y="50"/>
                        <a:pt x="4" y="50"/>
                        <a:pt x="4" y="51"/>
                      </a:cubicBezTo>
                      <a:cubicBezTo>
                        <a:pt x="6" y="51"/>
                        <a:pt x="7" y="49"/>
                        <a:pt x="9" y="49"/>
                      </a:cubicBezTo>
                      <a:cubicBezTo>
                        <a:pt x="9" y="48"/>
                        <a:pt x="9" y="48"/>
                        <a:pt x="9" y="48"/>
                      </a:cubicBezTo>
                      <a:cubicBezTo>
                        <a:pt x="9" y="48"/>
                        <a:pt x="9" y="48"/>
                        <a:pt x="9" y="48"/>
                      </a:cubicBezTo>
                      <a:cubicBezTo>
                        <a:pt x="11" y="48"/>
                        <a:pt x="12" y="47"/>
                        <a:pt x="13" y="47"/>
                      </a:cubicBezTo>
                      <a:cubicBezTo>
                        <a:pt x="12" y="47"/>
                        <a:pt x="12" y="47"/>
                        <a:pt x="11" y="47"/>
                      </a:cubicBezTo>
                      <a:cubicBezTo>
                        <a:pt x="12" y="47"/>
                        <a:pt x="12" y="47"/>
                        <a:pt x="12" y="46"/>
                      </a:cubicBezTo>
                      <a:cubicBezTo>
                        <a:pt x="12" y="46"/>
                        <a:pt x="12" y="45"/>
                        <a:pt x="11" y="44"/>
                      </a:cubicBezTo>
                      <a:cubicBezTo>
                        <a:pt x="12" y="44"/>
                        <a:pt x="13" y="44"/>
                        <a:pt x="13" y="43"/>
                      </a:cubicBezTo>
                      <a:cubicBezTo>
                        <a:pt x="13" y="43"/>
                        <a:pt x="12" y="43"/>
                        <a:pt x="12" y="42"/>
                      </a:cubicBezTo>
                      <a:cubicBezTo>
                        <a:pt x="12" y="42"/>
                        <a:pt x="13" y="42"/>
                        <a:pt x="12" y="41"/>
                      </a:cubicBezTo>
                      <a:cubicBezTo>
                        <a:pt x="12" y="41"/>
                        <a:pt x="12" y="41"/>
                        <a:pt x="12" y="42"/>
                      </a:cubicBezTo>
                      <a:cubicBezTo>
                        <a:pt x="11" y="41"/>
                        <a:pt x="11" y="41"/>
                        <a:pt x="11" y="41"/>
                      </a:cubicBezTo>
                      <a:cubicBezTo>
                        <a:pt x="11" y="40"/>
                        <a:pt x="12" y="41"/>
                        <a:pt x="12" y="41"/>
                      </a:cubicBezTo>
                      <a:cubicBezTo>
                        <a:pt x="12" y="41"/>
                        <a:pt x="12" y="41"/>
                        <a:pt x="12" y="41"/>
                      </a:cubicBezTo>
                      <a:cubicBezTo>
                        <a:pt x="13" y="40"/>
                        <a:pt x="12" y="40"/>
                        <a:pt x="12" y="40"/>
                      </a:cubicBezTo>
                      <a:cubicBezTo>
                        <a:pt x="12" y="39"/>
                        <a:pt x="13" y="40"/>
                        <a:pt x="13" y="39"/>
                      </a:cubicBezTo>
                      <a:cubicBezTo>
                        <a:pt x="13" y="39"/>
                        <a:pt x="13" y="39"/>
                        <a:pt x="13" y="38"/>
                      </a:cubicBezTo>
                      <a:cubicBezTo>
                        <a:pt x="13" y="38"/>
                        <a:pt x="13" y="38"/>
                        <a:pt x="13" y="38"/>
                      </a:cubicBezTo>
                      <a:cubicBezTo>
                        <a:pt x="13" y="38"/>
                        <a:pt x="13" y="38"/>
                        <a:pt x="13" y="39"/>
                      </a:cubicBezTo>
                      <a:cubicBezTo>
                        <a:pt x="14" y="39"/>
                        <a:pt x="13" y="41"/>
                        <a:pt x="14" y="42"/>
                      </a:cubicBezTo>
                      <a:cubicBezTo>
                        <a:pt x="14" y="42"/>
                        <a:pt x="13" y="43"/>
                        <a:pt x="13" y="43"/>
                      </a:cubicBezTo>
                      <a:cubicBezTo>
                        <a:pt x="13" y="43"/>
                        <a:pt x="13" y="44"/>
                        <a:pt x="13" y="44"/>
                      </a:cubicBezTo>
                      <a:cubicBezTo>
                        <a:pt x="13" y="44"/>
                        <a:pt x="13" y="44"/>
                        <a:pt x="12" y="44"/>
                      </a:cubicBezTo>
                      <a:cubicBezTo>
                        <a:pt x="12" y="45"/>
                        <a:pt x="13" y="45"/>
                        <a:pt x="13" y="45"/>
                      </a:cubicBezTo>
                      <a:cubicBezTo>
                        <a:pt x="14" y="45"/>
                        <a:pt x="14" y="46"/>
                        <a:pt x="14" y="46"/>
                      </a:cubicBezTo>
                      <a:cubicBezTo>
                        <a:pt x="14" y="46"/>
                        <a:pt x="14" y="46"/>
                        <a:pt x="14" y="46"/>
                      </a:cubicBezTo>
                      <a:cubicBezTo>
                        <a:pt x="14" y="47"/>
                        <a:pt x="16" y="46"/>
                        <a:pt x="16" y="45"/>
                      </a:cubicBezTo>
                      <a:cubicBezTo>
                        <a:pt x="16" y="45"/>
                        <a:pt x="16" y="45"/>
                        <a:pt x="16" y="45"/>
                      </a:cubicBezTo>
                      <a:cubicBezTo>
                        <a:pt x="16" y="45"/>
                        <a:pt x="17" y="45"/>
                        <a:pt x="17" y="44"/>
                      </a:cubicBezTo>
                      <a:cubicBezTo>
                        <a:pt x="17" y="44"/>
                        <a:pt x="17" y="44"/>
                        <a:pt x="18" y="43"/>
                      </a:cubicBezTo>
                      <a:cubicBezTo>
                        <a:pt x="19" y="43"/>
                        <a:pt x="20" y="43"/>
                        <a:pt x="21" y="42"/>
                      </a:cubicBezTo>
                      <a:cubicBezTo>
                        <a:pt x="21" y="43"/>
                        <a:pt x="21" y="43"/>
                        <a:pt x="21" y="43"/>
                      </a:cubicBezTo>
                      <a:cubicBezTo>
                        <a:pt x="20" y="43"/>
                        <a:pt x="21" y="43"/>
                        <a:pt x="20" y="43"/>
                      </a:cubicBezTo>
                      <a:cubicBezTo>
                        <a:pt x="20" y="43"/>
                        <a:pt x="20" y="43"/>
                        <a:pt x="20" y="44"/>
                      </a:cubicBezTo>
                      <a:cubicBezTo>
                        <a:pt x="20" y="44"/>
                        <a:pt x="21" y="43"/>
                        <a:pt x="22" y="43"/>
                      </a:cubicBezTo>
                      <a:cubicBezTo>
                        <a:pt x="22" y="43"/>
                        <a:pt x="21" y="43"/>
                        <a:pt x="22" y="42"/>
                      </a:cubicBezTo>
                      <a:cubicBezTo>
                        <a:pt x="22" y="43"/>
                        <a:pt x="22" y="43"/>
                        <a:pt x="22" y="43"/>
                      </a:cubicBezTo>
                      <a:cubicBezTo>
                        <a:pt x="24" y="42"/>
                        <a:pt x="26" y="41"/>
                        <a:pt x="28" y="40"/>
                      </a:cubicBezTo>
                      <a:cubicBezTo>
                        <a:pt x="28" y="40"/>
                        <a:pt x="28" y="40"/>
                        <a:pt x="28" y="40"/>
                      </a:cubicBezTo>
                      <a:cubicBezTo>
                        <a:pt x="28" y="39"/>
                        <a:pt x="29" y="39"/>
                        <a:pt x="29" y="39"/>
                      </a:cubicBezTo>
                      <a:cubicBezTo>
                        <a:pt x="30" y="39"/>
                        <a:pt x="30" y="39"/>
                        <a:pt x="30" y="39"/>
                      </a:cubicBezTo>
                      <a:cubicBezTo>
                        <a:pt x="30" y="39"/>
                        <a:pt x="31" y="39"/>
                        <a:pt x="31" y="38"/>
                      </a:cubicBezTo>
                      <a:cubicBezTo>
                        <a:pt x="32" y="38"/>
                        <a:pt x="32" y="39"/>
                        <a:pt x="32" y="38"/>
                      </a:cubicBezTo>
                      <a:cubicBezTo>
                        <a:pt x="33" y="38"/>
                        <a:pt x="32" y="38"/>
                        <a:pt x="33" y="38"/>
                      </a:cubicBezTo>
                      <a:cubicBezTo>
                        <a:pt x="33" y="38"/>
                        <a:pt x="33" y="38"/>
                        <a:pt x="33" y="38"/>
                      </a:cubicBezTo>
                      <a:cubicBezTo>
                        <a:pt x="34" y="38"/>
                        <a:pt x="33" y="37"/>
                        <a:pt x="33" y="37"/>
                      </a:cubicBezTo>
                      <a:cubicBezTo>
                        <a:pt x="34" y="36"/>
                        <a:pt x="35" y="36"/>
                        <a:pt x="35" y="36"/>
                      </a:cubicBezTo>
                      <a:cubicBezTo>
                        <a:pt x="35" y="36"/>
                        <a:pt x="35" y="36"/>
                        <a:pt x="35" y="36"/>
                      </a:cubicBezTo>
                      <a:cubicBezTo>
                        <a:pt x="36" y="36"/>
                        <a:pt x="35" y="36"/>
                        <a:pt x="36" y="36"/>
                      </a:cubicBezTo>
                      <a:cubicBezTo>
                        <a:pt x="35" y="36"/>
                        <a:pt x="35" y="36"/>
                        <a:pt x="35" y="36"/>
                      </a:cubicBezTo>
                      <a:cubicBezTo>
                        <a:pt x="35" y="37"/>
                        <a:pt x="35" y="37"/>
                        <a:pt x="35" y="37"/>
                      </a:cubicBezTo>
                      <a:cubicBezTo>
                        <a:pt x="35" y="37"/>
                        <a:pt x="36" y="36"/>
                        <a:pt x="36" y="36"/>
                      </a:cubicBezTo>
                      <a:cubicBezTo>
                        <a:pt x="35" y="34"/>
                        <a:pt x="37" y="31"/>
                        <a:pt x="36" y="30"/>
                      </a:cubicBezTo>
                      <a:cubicBezTo>
                        <a:pt x="36" y="28"/>
                        <a:pt x="36" y="26"/>
                        <a:pt x="36" y="24"/>
                      </a:cubicBezTo>
                      <a:cubicBezTo>
                        <a:pt x="36" y="21"/>
                        <a:pt x="37" y="17"/>
                        <a:pt x="36" y="15"/>
                      </a:cubicBezTo>
                      <a:cubicBezTo>
                        <a:pt x="37" y="12"/>
                        <a:pt x="37" y="10"/>
                        <a:pt x="36" y="8"/>
                      </a:cubicBezTo>
                      <a:cubicBezTo>
                        <a:pt x="36" y="8"/>
                        <a:pt x="36" y="9"/>
                        <a:pt x="36" y="9"/>
                      </a:cubicBezTo>
                      <a:cubicBezTo>
                        <a:pt x="36" y="10"/>
                        <a:pt x="36" y="9"/>
                        <a:pt x="36" y="10"/>
                      </a:cubicBezTo>
                      <a:cubicBezTo>
                        <a:pt x="36" y="10"/>
                        <a:pt x="36" y="10"/>
                        <a:pt x="36" y="10"/>
                      </a:cubicBezTo>
                      <a:cubicBezTo>
                        <a:pt x="35" y="10"/>
                        <a:pt x="35" y="10"/>
                        <a:pt x="35" y="10"/>
                      </a:cubicBezTo>
                      <a:cubicBezTo>
                        <a:pt x="35" y="10"/>
                        <a:pt x="36" y="10"/>
                        <a:pt x="36" y="11"/>
                      </a:cubicBezTo>
                      <a:cubicBezTo>
                        <a:pt x="36" y="11"/>
                        <a:pt x="36" y="11"/>
                        <a:pt x="35" y="11"/>
                      </a:cubicBezTo>
                      <a:cubicBezTo>
                        <a:pt x="35" y="11"/>
                        <a:pt x="34" y="12"/>
                        <a:pt x="34" y="13"/>
                      </a:cubicBezTo>
                      <a:cubicBezTo>
                        <a:pt x="34" y="13"/>
                        <a:pt x="34" y="13"/>
                        <a:pt x="34" y="13"/>
                      </a:cubicBezTo>
                      <a:cubicBezTo>
                        <a:pt x="34" y="12"/>
                        <a:pt x="34" y="12"/>
                        <a:pt x="35" y="11"/>
                      </a:cubicBezTo>
                      <a:cubicBezTo>
                        <a:pt x="34" y="11"/>
                        <a:pt x="34" y="10"/>
                        <a:pt x="35" y="9"/>
                      </a:cubicBezTo>
                      <a:cubicBezTo>
                        <a:pt x="34" y="10"/>
                        <a:pt x="34" y="10"/>
                        <a:pt x="33" y="10"/>
                      </a:cubicBezTo>
                      <a:cubicBezTo>
                        <a:pt x="33" y="11"/>
                        <a:pt x="32" y="11"/>
                        <a:pt x="32" y="12"/>
                      </a:cubicBezTo>
                      <a:cubicBezTo>
                        <a:pt x="32" y="11"/>
                        <a:pt x="31" y="11"/>
                        <a:pt x="31" y="10"/>
                      </a:cubicBezTo>
                      <a:cubicBezTo>
                        <a:pt x="31" y="10"/>
                        <a:pt x="32" y="11"/>
                        <a:pt x="32" y="11"/>
                      </a:cubicBezTo>
                      <a:cubicBezTo>
                        <a:pt x="33" y="10"/>
                        <a:pt x="32" y="9"/>
                        <a:pt x="33" y="9"/>
                      </a:cubicBezTo>
                      <a:cubicBezTo>
                        <a:pt x="32" y="8"/>
                        <a:pt x="32" y="8"/>
                        <a:pt x="32" y="8"/>
                      </a:cubicBezTo>
                      <a:cubicBezTo>
                        <a:pt x="33" y="7"/>
                        <a:pt x="31" y="7"/>
                        <a:pt x="32" y="6"/>
                      </a:cubicBezTo>
                      <a:cubicBezTo>
                        <a:pt x="32" y="6"/>
                        <a:pt x="32" y="6"/>
                        <a:pt x="33" y="6"/>
                      </a:cubicBezTo>
                      <a:cubicBezTo>
                        <a:pt x="33" y="6"/>
                        <a:pt x="33" y="6"/>
                        <a:pt x="34" y="6"/>
                      </a:cubicBezTo>
                      <a:cubicBezTo>
                        <a:pt x="33" y="5"/>
                        <a:pt x="34" y="4"/>
                        <a:pt x="34" y="3"/>
                      </a:cubicBezTo>
                      <a:cubicBezTo>
                        <a:pt x="34" y="3"/>
                        <a:pt x="34" y="4"/>
                        <a:pt x="35" y="4"/>
                      </a:cubicBezTo>
                      <a:cubicBezTo>
                        <a:pt x="35" y="4"/>
                        <a:pt x="35" y="4"/>
                        <a:pt x="35" y="4"/>
                      </a:cubicBezTo>
                      <a:cubicBezTo>
                        <a:pt x="35" y="4"/>
                        <a:pt x="36" y="4"/>
                        <a:pt x="35" y="5"/>
                      </a:cubicBezTo>
                      <a:cubicBezTo>
                        <a:pt x="36" y="5"/>
                        <a:pt x="36" y="5"/>
                        <a:pt x="36" y="5"/>
                      </a:cubicBezTo>
                      <a:cubicBezTo>
                        <a:pt x="36" y="5"/>
                        <a:pt x="36" y="5"/>
                        <a:pt x="36" y="5"/>
                      </a:cubicBezTo>
                      <a:cubicBezTo>
                        <a:pt x="36" y="6"/>
                        <a:pt x="34" y="6"/>
                        <a:pt x="34" y="6"/>
                      </a:cubicBezTo>
                      <a:cubicBezTo>
                        <a:pt x="34" y="7"/>
                        <a:pt x="34" y="7"/>
                        <a:pt x="34" y="7"/>
                      </a:cubicBezTo>
                      <a:cubicBezTo>
                        <a:pt x="34" y="7"/>
                        <a:pt x="34" y="6"/>
                        <a:pt x="35" y="6"/>
                      </a:cubicBezTo>
                      <a:cubicBezTo>
                        <a:pt x="36" y="5"/>
                        <a:pt x="35" y="7"/>
                        <a:pt x="36" y="6"/>
                      </a:cubicBezTo>
                      <a:cubicBezTo>
                        <a:pt x="36" y="7"/>
                        <a:pt x="36" y="7"/>
                        <a:pt x="36" y="7"/>
                      </a:cubicBezTo>
                      <a:cubicBezTo>
                        <a:pt x="35" y="7"/>
                        <a:pt x="35" y="7"/>
                        <a:pt x="35" y="7"/>
                      </a:cubicBezTo>
                      <a:cubicBezTo>
                        <a:pt x="35" y="8"/>
                        <a:pt x="35" y="8"/>
                        <a:pt x="35" y="9"/>
                      </a:cubicBezTo>
                      <a:cubicBezTo>
                        <a:pt x="35" y="9"/>
                        <a:pt x="35" y="9"/>
                        <a:pt x="35" y="9"/>
                      </a:cubicBezTo>
                      <a:cubicBezTo>
                        <a:pt x="35" y="8"/>
                        <a:pt x="35" y="8"/>
                        <a:pt x="35" y="8"/>
                      </a:cubicBezTo>
                      <a:cubicBezTo>
                        <a:pt x="35" y="7"/>
                        <a:pt x="36" y="8"/>
                        <a:pt x="36" y="7"/>
                      </a:cubicBezTo>
                      <a:cubicBezTo>
                        <a:pt x="37" y="6"/>
                        <a:pt x="36" y="6"/>
                        <a:pt x="36" y="6"/>
                      </a:cubicBezTo>
                      <a:cubicBezTo>
                        <a:pt x="36" y="5"/>
                        <a:pt x="37" y="5"/>
                        <a:pt x="37" y="5"/>
                      </a:cubicBezTo>
                      <a:cubicBezTo>
                        <a:pt x="36" y="4"/>
                        <a:pt x="36" y="1"/>
                        <a:pt x="36" y="0"/>
                      </a:cubicBezTo>
                      <a:cubicBezTo>
                        <a:pt x="36" y="0"/>
                        <a:pt x="36" y="0"/>
                        <a:pt x="36" y="0"/>
                      </a:cubicBezTo>
                      <a:cubicBezTo>
                        <a:pt x="34" y="1"/>
                        <a:pt x="31" y="2"/>
                        <a:pt x="28" y="3"/>
                      </a:cubicBezTo>
                      <a:cubicBezTo>
                        <a:pt x="28" y="3"/>
                        <a:pt x="28" y="3"/>
                        <a:pt x="28" y="3"/>
                      </a:cubicBezTo>
                      <a:cubicBezTo>
                        <a:pt x="27" y="3"/>
                        <a:pt x="27" y="4"/>
                        <a:pt x="26" y="3"/>
                      </a:cubicBezTo>
                      <a:cubicBezTo>
                        <a:pt x="23" y="5"/>
                        <a:pt x="19" y="6"/>
                        <a:pt x="16" y="8"/>
                      </a:cubicBezTo>
                      <a:cubicBezTo>
                        <a:pt x="15" y="7"/>
                        <a:pt x="13" y="9"/>
                        <a:pt x="11" y="9"/>
                      </a:cubicBezTo>
                      <a:cubicBezTo>
                        <a:pt x="8" y="11"/>
                        <a:pt x="4" y="12"/>
                        <a:pt x="1" y="14"/>
                      </a:cubicBezTo>
                      <a:cubicBezTo>
                        <a:pt x="0" y="18"/>
                        <a:pt x="1" y="22"/>
                        <a:pt x="1" y="25"/>
                      </a:cubicBezTo>
                      <a:cubicBezTo>
                        <a:pt x="1" y="26"/>
                        <a:pt x="1" y="27"/>
                        <a:pt x="1" y="28"/>
                      </a:cubicBezTo>
                      <a:close/>
                      <a:moveTo>
                        <a:pt x="35" y="2"/>
                      </a:moveTo>
                      <a:cubicBezTo>
                        <a:pt x="35" y="2"/>
                        <a:pt x="35" y="2"/>
                        <a:pt x="35" y="2"/>
                      </a:cubicBezTo>
                      <a:cubicBezTo>
                        <a:pt x="35" y="2"/>
                        <a:pt x="35" y="2"/>
                        <a:pt x="35" y="2"/>
                      </a:cubicBezTo>
                      <a:close/>
                      <a:moveTo>
                        <a:pt x="32" y="5"/>
                      </a:moveTo>
                      <a:cubicBezTo>
                        <a:pt x="33" y="5"/>
                        <a:pt x="33" y="5"/>
                        <a:pt x="33" y="4"/>
                      </a:cubicBezTo>
                      <a:cubicBezTo>
                        <a:pt x="33" y="5"/>
                        <a:pt x="33" y="6"/>
                        <a:pt x="33" y="6"/>
                      </a:cubicBezTo>
                      <a:cubicBezTo>
                        <a:pt x="32" y="6"/>
                        <a:pt x="32" y="5"/>
                        <a:pt x="32" y="5"/>
                      </a:cubicBezTo>
                      <a:close/>
                      <a:moveTo>
                        <a:pt x="32" y="4"/>
                      </a:moveTo>
                      <a:cubicBezTo>
                        <a:pt x="32" y="4"/>
                        <a:pt x="32" y="4"/>
                        <a:pt x="32" y="3"/>
                      </a:cubicBezTo>
                      <a:cubicBezTo>
                        <a:pt x="32" y="3"/>
                        <a:pt x="32" y="3"/>
                        <a:pt x="32" y="3"/>
                      </a:cubicBezTo>
                      <a:cubicBezTo>
                        <a:pt x="32" y="3"/>
                        <a:pt x="32" y="3"/>
                        <a:pt x="32" y="3"/>
                      </a:cubicBezTo>
                      <a:cubicBezTo>
                        <a:pt x="32" y="3"/>
                        <a:pt x="32" y="3"/>
                        <a:pt x="32" y="3"/>
                      </a:cubicBezTo>
                      <a:cubicBezTo>
                        <a:pt x="32" y="3"/>
                        <a:pt x="32" y="3"/>
                        <a:pt x="32" y="4"/>
                      </a:cubicBezTo>
                      <a:cubicBezTo>
                        <a:pt x="32" y="4"/>
                        <a:pt x="32" y="4"/>
                        <a:pt x="32" y="4"/>
                      </a:cubicBezTo>
                      <a:cubicBezTo>
                        <a:pt x="32" y="4"/>
                        <a:pt x="32" y="4"/>
                        <a:pt x="32" y="4"/>
                      </a:cubicBezTo>
                      <a:cubicBezTo>
                        <a:pt x="32" y="4"/>
                        <a:pt x="32" y="4"/>
                        <a:pt x="32" y="4"/>
                      </a:cubicBezTo>
                      <a:close/>
                      <a:moveTo>
                        <a:pt x="31" y="4"/>
                      </a:moveTo>
                      <a:cubicBezTo>
                        <a:pt x="31" y="4"/>
                        <a:pt x="32" y="3"/>
                        <a:pt x="32" y="4"/>
                      </a:cubicBezTo>
                      <a:cubicBezTo>
                        <a:pt x="32" y="4"/>
                        <a:pt x="32" y="4"/>
                        <a:pt x="31" y="4"/>
                      </a:cubicBezTo>
                      <a:close/>
                      <a:moveTo>
                        <a:pt x="31" y="9"/>
                      </a:moveTo>
                      <a:cubicBezTo>
                        <a:pt x="32" y="9"/>
                        <a:pt x="32" y="9"/>
                        <a:pt x="32" y="9"/>
                      </a:cubicBezTo>
                      <a:cubicBezTo>
                        <a:pt x="32" y="9"/>
                        <a:pt x="32" y="10"/>
                        <a:pt x="32" y="10"/>
                      </a:cubicBezTo>
                      <a:cubicBezTo>
                        <a:pt x="31" y="10"/>
                        <a:pt x="31" y="9"/>
                        <a:pt x="31" y="9"/>
                      </a:cubicBezTo>
                      <a:close/>
                      <a:moveTo>
                        <a:pt x="11" y="44"/>
                      </a:moveTo>
                      <a:cubicBezTo>
                        <a:pt x="11" y="43"/>
                        <a:pt x="11" y="43"/>
                        <a:pt x="12" y="42"/>
                      </a:cubicBezTo>
                      <a:cubicBezTo>
                        <a:pt x="12" y="43"/>
                        <a:pt x="12" y="43"/>
                        <a:pt x="12" y="44"/>
                      </a:cubicBezTo>
                      <a:cubicBezTo>
                        <a:pt x="12" y="44"/>
                        <a:pt x="11" y="44"/>
                        <a:pt x="11" y="44"/>
                      </a:cubicBezTo>
                      <a:close/>
                      <a:moveTo>
                        <a:pt x="2" y="18"/>
                      </a:moveTo>
                      <a:cubicBezTo>
                        <a:pt x="2" y="18"/>
                        <a:pt x="2" y="17"/>
                        <a:pt x="2" y="17"/>
                      </a:cubicBezTo>
                      <a:cubicBezTo>
                        <a:pt x="2" y="17"/>
                        <a:pt x="2" y="18"/>
                        <a:pt x="2" y="18"/>
                      </a:cubicBezTo>
                      <a:close/>
                      <a:moveTo>
                        <a:pt x="2" y="20"/>
                      </a:moveTo>
                      <a:cubicBezTo>
                        <a:pt x="2" y="20"/>
                        <a:pt x="2" y="19"/>
                        <a:pt x="2" y="19"/>
                      </a:cubicBezTo>
                      <a:cubicBezTo>
                        <a:pt x="3" y="19"/>
                        <a:pt x="3" y="20"/>
                        <a:pt x="2" y="20"/>
                      </a:cubicBezTo>
                      <a:close/>
                      <a:moveTo>
                        <a:pt x="4" y="20"/>
                      </a:moveTo>
                      <a:cubicBezTo>
                        <a:pt x="4" y="20"/>
                        <a:pt x="4" y="21"/>
                        <a:pt x="4" y="21"/>
                      </a:cubicBezTo>
                      <a:cubicBezTo>
                        <a:pt x="4" y="21"/>
                        <a:pt x="3" y="21"/>
                        <a:pt x="3" y="21"/>
                      </a:cubicBezTo>
                      <a:cubicBezTo>
                        <a:pt x="3" y="21"/>
                        <a:pt x="4" y="21"/>
                        <a:pt x="4" y="20"/>
                      </a:cubicBezTo>
                      <a:close/>
                      <a:moveTo>
                        <a:pt x="1" y="35"/>
                      </a:moveTo>
                      <a:cubicBezTo>
                        <a:pt x="2" y="34"/>
                        <a:pt x="2" y="34"/>
                        <a:pt x="2" y="34"/>
                      </a:cubicBezTo>
                      <a:cubicBezTo>
                        <a:pt x="2" y="34"/>
                        <a:pt x="2" y="35"/>
                        <a:pt x="2" y="34"/>
                      </a:cubicBezTo>
                      <a:cubicBezTo>
                        <a:pt x="3" y="35"/>
                        <a:pt x="2" y="35"/>
                        <a:pt x="1" y="35"/>
                      </a:cubicBezTo>
                      <a:close/>
                      <a:moveTo>
                        <a:pt x="2" y="42"/>
                      </a:moveTo>
                      <a:cubicBezTo>
                        <a:pt x="2" y="42"/>
                        <a:pt x="2" y="41"/>
                        <a:pt x="2" y="41"/>
                      </a:cubicBezTo>
                      <a:cubicBezTo>
                        <a:pt x="2" y="42"/>
                        <a:pt x="2" y="42"/>
                        <a:pt x="2" y="43"/>
                      </a:cubicBezTo>
                      <a:cubicBezTo>
                        <a:pt x="2" y="43"/>
                        <a:pt x="2" y="42"/>
                        <a:pt x="2" y="42"/>
                      </a:cubicBezTo>
                      <a:close/>
                      <a:moveTo>
                        <a:pt x="5" y="26"/>
                      </a:moveTo>
                      <a:cubicBezTo>
                        <a:pt x="4" y="26"/>
                        <a:pt x="5" y="27"/>
                        <a:pt x="4" y="27"/>
                      </a:cubicBezTo>
                      <a:cubicBezTo>
                        <a:pt x="4" y="27"/>
                        <a:pt x="4" y="27"/>
                        <a:pt x="4" y="27"/>
                      </a:cubicBezTo>
                      <a:cubicBezTo>
                        <a:pt x="4" y="26"/>
                        <a:pt x="4" y="26"/>
                        <a:pt x="5" y="25"/>
                      </a:cubicBezTo>
                      <a:cubicBezTo>
                        <a:pt x="5" y="26"/>
                        <a:pt x="5" y="26"/>
                        <a:pt x="5" y="26"/>
                      </a:cubicBezTo>
                      <a:close/>
                      <a:moveTo>
                        <a:pt x="4" y="24"/>
                      </a:moveTo>
                      <a:cubicBezTo>
                        <a:pt x="4" y="24"/>
                        <a:pt x="5" y="24"/>
                        <a:pt x="5" y="24"/>
                      </a:cubicBezTo>
                      <a:cubicBezTo>
                        <a:pt x="4" y="25"/>
                        <a:pt x="4" y="24"/>
                        <a:pt x="4" y="24"/>
                      </a:cubicBezTo>
                      <a:close/>
                      <a:moveTo>
                        <a:pt x="3" y="37"/>
                      </a:moveTo>
                      <a:cubicBezTo>
                        <a:pt x="3" y="38"/>
                        <a:pt x="3" y="38"/>
                        <a:pt x="2" y="38"/>
                      </a:cubicBezTo>
                      <a:cubicBezTo>
                        <a:pt x="2" y="38"/>
                        <a:pt x="2" y="38"/>
                        <a:pt x="2" y="37"/>
                      </a:cubicBezTo>
                      <a:cubicBezTo>
                        <a:pt x="3" y="37"/>
                        <a:pt x="3" y="37"/>
                        <a:pt x="3" y="37"/>
                      </a:cubicBezTo>
                      <a:close/>
                      <a:moveTo>
                        <a:pt x="3" y="36"/>
                      </a:moveTo>
                      <a:cubicBezTo>
                        <a:pt x="3" y="35"/>
                        <a:pt x="3" y="35"/>
                        <a:pt x="3" y="35"/>
                      </a:cubicBezTo>
                      <a:cubicBezTo>
                        <a:pt x="3" y="35"/>
                        <a:pt x="3" y="35"/>
                        <a:pt x="3" y="36"/>
                      </a:cubicBezTo>
                      <a:cubicBezTo>
                        <a:pt x="3" y="36"/>
                        <a:pt x="3" y="36"/>
                        <a:pt x="3" y="36"/>
                      </a:cubicBezTo>
                      <a:close/>
                      <a:moveTo>
                        <a:pt x="2" y="34"/>
                      </a:moveTo>
                      <a:cubicBezTo>
                        <a:pt x="2" y="34"/>
                        <a:pt x="2" y="34"/>
                        <a:pt x="2" y="33"/>
                      </a:cubicBezTo>
                      <a:cubicBezTo>
                        <a:pt x="3" y="33"/>
                        <a:pt x="3" y="33"/>
                        <a:pt x="3" y="33"/>
                      </a:cubicBezTo>
                      <a:cubicBezTo>
                        <a:pt x="3" y="33"/>
                        <a:pt x="3" y="32"/>
                        <a:pt x="3" y="32"/>
                      </a:cubicBezTo>
                      <a:cubicBezTo>
                        <a:pt x="3" y="32"/>
                        <a:pt x="3" y="32"/>
                        <a:pt x="3" y="32"/>
                      </a:cubicBezTo>
                      <a:cubicBezTo>
                        <a:pt x="4" y="32"/>
                        <a:pt x="4" y="32"/>
                        <a:pt x="3" y="32"/>
                      </a:cubicBezTo>
                      <a:cubicBezTo>
                        <a:pt x="4" y="33"/>
                        <a:pt x="5" y="33"/>
                        <a:pt x="4" y="34"/>
                      </a:cubicBezTo>
                      <a:cubicBezTo>
                        <a:pt x="4" y="34"/>
                        <a:pt x="4" y="33"/>
                        <a:pt x="3" y="33"/>
                      </a:cubicBezTo>
                      <a:cubicBezTo>
                        <a:pt x="3" y="33"/>
                        <a:pt x="3" y="34"/>
                        <a:pt x="2" y="34"/>
                      </a:cubicBezTo>
                      <a:close/>
                      <a:moveTo>
                        <a:pt x="4" y="38"/>
                      </a:moveTo>
                      <a:cubicBezTo>
                        <a:pt x="4" y="38"/>
                        <a:pt x="4" y="38"/>
                        <a:pt x="4" y="38"/>
                      </a:cubicBezTo>
                      <a:cubicBezTo>
                        <a:pt x="5" y="38"/>
                        <a:pt x="4" y="38"/>
                        <a:pt x="4" y="38"/>
                      </a:cubicBezTo>
                      <a:close/>
                      <a:moveTo>
                        <a:pt x="4" y="37"/>
                      </a:moveTo>
                      <a:cubicBezTo>
                        <a:pt x="4" y="37"/>
                        <a:pt x="4" y="37"/>
                        <a:pt x="5" y="36"/>
                      </a:cubicBezTo>
                      <a:cubicBezTo>
                        <a:pt x="5" y="37"/>
                        <a:pt x="5" y="37"/>
                        <a:pt x="5" y="37"/>
                      </a:cubicBezTo>
                      <a:cubicBezTo>
                        <a:pt x="4" y="37"/>
                        <a:pt x="4" y="37"/>
                        <a:pt x="4" y="37"/>
                      </a:cubicBezTo>
                      <a:close/>
                      <a:moveTo>
                        <a:pt x="3" y="37"/>
                      </a:moveTo>
                      <a:cubicBezTo>
                        <a:pt x="4" y="37"/>
                        <a:pt x="4" y="37"/>
                        <a:pt x="4" y="37"/>
                      </a:cubicBezTo>
                      <a:cubicBezTo>
                        <a:pt x="4" y="37"/>
                        <a:pt x="3" y="38"/>
                        <a:pt x="3" y="37"/>
                      </a:cubicBezTo>
                      <a:close/>
                      <a:moveTo>
                        <a:pt x="2" y="33"/>
                      </a:moveTo>
                      <a:cubicBezTo>
                        <a:pt x="2" y="33"/>
                        <a:pt x="2" y="32"/>
                        <a:pt x="3" y="32"/>
                      </a:cubicBezTo>
                      <a:cubicBezTo>
                        <a:pt x="3" y="33"/>
                        <a:pt x="2" y="33"/>
                        <a:pt x="2" y="33"/>
                      </a:cubicBezTo>
                      <a:close/>
                      <a:moveTo>
                        <a:pt x="2" y="24"/>
                      </a:moveTo>
                      <a:cubicBezTo>
                        <a:pt x="2" y="24"/>
                        <a:pt x="2" y="23"/>
                        <a:pt x="2" y="23"/>
                      </a:cubicBezTo>
                      <a:cubicBezTo>
                        <a:pt x="2" y="23"/>
                        <a:pt x="2" y="23"/>
                        <a:pt x="2" y="24"/>
                      </a:cubicBezTo>
                      <a:cubicBezTo>
                        <a:pt x="2" y="24"/>
                        <a:pt x="2" y="24"/>
                        <a:pt x="2" y="24"/>
                      </a:cubicBezTo>
                      <a:close/>
                      <a:moveTo>
                        <a:pt x="2" y="32"/>
                      </a:moveTo>
                      <a:cubicBezTo>
                        <a:pt x="2" y="31"/>
                        <a:pt x="3" y="31"/>
                        <a:pt x="3" y="30"/>
                      </a:cubicBezTo>
                      <a:cubicBezTo>
                        <a:pt x="3" y="30"/>
                        <a:pt x="3" y="30"/>
                        <a:pt x="4" y="30"/>
                      </a:cubicBezTo>
                      <a:cubicBezTo>
                        <a:pt x="4" y="31"/>
                        <a:pt x="3" y="31"/>
                        <a:pt x="2" y="32"/>
                      </a:cubicBezTo>
                      <a:cubicBezTo>
                        <a:pt x="2" y="32"/>
                        <a:pt x="2" y="32"/>
                        <a:pt x="2" y="32"/>
                      </a:cubicBezTo>
                      <a:close/>
                      <a:moveTo>
                        <a:pt x="3" y="26"/>
                      </a:moveTo>
                      <a:cubicBezTo>
                        <a:pt x="3" y="26"/>
                        <a:pt x="4" y="25"/>
                        <a:pt x="4" y="25"/>
                      </a:cubicBezTo>
                      <a:cubicBezTo>
                        <a:pt x="4" y="26"/>
                        <a:pt x="4" y="26"/>
                        <a:pt x="3" y="26"/>
                      </a:cubicBezTo>
                      <a:cubicBezTo>
                        <a:pt x="3" y="26"/>
                        <a:pt x="3" y="26"/>
                        <a:pt x="3" y="26"/>
                      </a:cubicBezTo>
                      <a:close/>
                      <a:moveTo>
                        <a:pt x="5" y="30"/>
                      </a:moveTo>
                      <a:cubicBezTo>
                        <a:pt x="5" y="31"/>
                        <a:pt x="5" y="31"/>
                        <a:pt x="5" y="31"/>
                      </a:cubicBezTo>
                      <a:cubicBezTo>
                        <a:pt x="5" y="30"/>
                        <a:pt x="5" y="30"/>
                        <a:pt x="5" y="30"/>
                      </a:cubicBezTo>
                      <a:close/>
                      <a:moveTo>
                        <a:pt x="5" y="39"/>
                      </a:moveTo>
                      <a:cubicBezTo>
                        <a:pt x="5" y="40"/>
                        <a:pt x="4" y="40"/>
                        <a:pt x="4" y="40"/>
                      </a:cubicBezTo>
                      <a:cubicBezTo>
                        <a:pt x="4" y="39"/>
                        <a:pt x="5" y="39"/>
                        <a:pt x="5" y="39"/>
                      </a:cubicBezTo>
                      <a:close/>
                      <a:moveTo>
                        <a:pt x="4" y="40"/>
                      </a:moveTo>
                      <a:cubicBezTo>
                        <a:pt x="4" y="41"/>
                        <a:pt x="4" y="41"/>
                        <a:pt x="3" y="41"/>
                      </a:cubicBezTo>
                      <a:cubicBezTo>
                        <a:pt x="3" y="41"/>
                        <a:pt x="3" y="40"/>
                        <a:pt x="3" y="40"/>
                      </a:cubicBezTo>
                      <a:cubicBezTo>
                        <a:pt x="3" y="40"/>
                        <a:pt x="3" y="40"/>
                        <a:pt x="3" y="40"/>
                      </a:cubicBezTo>
                      <a:cubicBezTo>
                        <a:pt x="4" y="40"/>
                        <a:pt x="3" y="41"/>
                        <a:pt x="4" y="40"/>
                      </a:cubicBezTo>
                      <a:cubicBezTo>
                        <a:pt x="4" y="40"/>
                        <a:pt x="4" y="40"/>
                        <a:pt x="4" y="40"/>
                      </a:cubicBezTo>
                      <a:cubicBezTo>
                        <a:pt x="4" y="40"/>
                        <a:pt x="4" y="40"/>
                        <a:pt x="4" y="40"/>
                      </a:cubicBezTo>
                      <a:close/>
                      <a:moveTo>
                        <a:pt x="3" y="41"/>
                      </a:moveTo>
                      <a:cubicBezTo>
                        <a:pt x="3" y="41"/>
                        <a:pt x="2" y="41"/>
                        <a:pt x="2" y="41"/>
                      </a:cubicBezTo>
                      <a:cubicBezTo>
                        <a:pt x="2" y="41"/>
                        <a:pt x="3" y="41"/>
                        <a:pt x="3" y="41"/>
                      </a:cubicBezTo>
                      <a:cubicBezTo>
                        <a:pt x="3" y="41"/>
                        <a:pt x="3" y="41"/>
                        <a:pt x="3" y="41"/>
                      </a:cubicBezTo>
                      <a:close/>
                      <a:moveTo>
                        <a:pt x="2" y="22"/>
                      </a:moveTo>
                      <a:cubicBezTo>
                        <a:pt x="2" y="22"/>
                        <a:pt x="2" y="22"/>
                        <a:pt x="2" y="22"/>
                      </a:cubicBezTo>
                      <a:cubicBezTo>
                        <a:pt x="2" y="22"/>
                        <a:pt x="2" y="22"/>
                        <a:pt x="3" y="22"/>
                      </a:cubicBezTo>
                      <a:cubicBezTo>
                        <a:pt x="3" y="22"/>
                        <a:pt x="3" y="22"/>
                        <a:pt x="2" y="23"/>
                      </a:cubicBezTo>
                      <a:cubicBezTo>
                        <a:pt x="2" y="22"/>
                        <a:pt x="2" y="23"/>
                        <a:pt x="2" y="22"/>
                      </a:cubicBezTo>
                      <a:close/>
                      <a:moveTo>
                        <a:pt x="4" y="23"/>
                      </a:moveTo>
                      <a:cubicBezTo>
                        <a:pt x="4" y="23"/>
                        <a:pt x="3" y="23"/>
                        <a:pt x="3" y="23"/>
                      </a:cubicBezTo>
                      <a:cubicBezTo>
                        <a:pt x="3" y="22"/>
                        <a:pt x="4" y="23"/>
                        <a:pt x="5" y="22"/>
                      </a:cubicBezTo>
                      <a:cubicBezTo>
                        <a:pt x="5" y="22"/>
                        <a:pt x="5" y="22"/>
                        <a:pt x="5" y="23"/>
                      </a:cubicBezTo>
                      <a:cubicBezTo>
                        <a:pt x="5" y="23"/>
                        <a:pt x="5" y="23"/>
                        <a:pt x="5" y="24"/>
                      </a:cubicBezTo>
                      <a:cubicBezTo>
                        <a:pt x="4" y="24"/>
                        <a:pt x="5" y="23"/>
                        <a:pt x="4" y="23"/>
                      </a:cubicBezTo>
                      <a:cubicBezTo>
                        <a:pt x="4" y="23"/>
                        <a:pt x="3" y="24"/>
                        <a:pt x="2" y="25"/>
                      </a:cubicBezTo>
                      <a:cubicBezTo>
                        <a:pt x="2" y="24"/>
                        <a:pt x="2" y="24"/>
                        <a:pt x="3" y="24"/>
                      </a:cubicBezTo>
                      <a:cubicBezTo>
                        <a:pt x="3" y="23"/>
                        <a:pt x="3" y="24"/>
                        <a:pt x="4" y="23"/>
                      </a:cubicBezTo>
                      <a:close/>
                      <a:moveTo>
                        <a:pt x="3" y="22"/>
                      </a:moveTo>
                      <a:cubicBezTo>
                        <a:pt x="3" y="22"/>
                        <a:pt x="3" y="22"/>
                        <a:pt x="3" y="22"/>
                      </a:cubicBezTo>
                      <a:cubicBezTo>
                        <a:pt x="3" y="22"/>
                        <a:pt x="4" y="22"/>
                        <a:pt x="4" y="22"/>
                      </a:cubicBezTo>
                      <a:cubicBezTo>
                        <a:pt x="4" y="22"/>
                        <a:pt x="3" y="22"/>
                        <a:pt x="3" y="22"/>
                      </a:cubicBezTo>
                      <a:close/>
                      <a:moveTo>
                        <a:pt x="3" y="19"/>
                      </a:moveTo>
                      <a:cubicBezTo>
                        <a:pt x="3" y="19"/>
                        <a:pt x="3" y="19"/>
                        <a:pt x="3" y="19"/>
                      </a:cubicBezTo>
                      <a:cubicBezTo>
                        <a:pt x="3" y="19"/>
                        <a:pt x="3" y="19"/>
                        <a:pt x="3" y="20"/>
                      </a:cubicBezTo>
                      <a:cubicBezTo>
                        <a:pt x="3" y="20"/>
                        <a:pt x="3" y="20"/>
                        <a:pt x="3" y="19"/>
                      </a:cubicBezTo>
                      <a:close/>
                      <a:moveTo>
                        <a:pt x="4" y="16"/>
                      </a:moveTo>
                      <a:cubicBezTo>
                        <a:pt x="4" y="17"/>
                        <a:pt x="4" y="17"/>
                        <a:pt x="3" y="17"/>
                      </a:cubicBezTo>
                      <a:cubicBezTo>
                        <a:pt x="3" y="17"/>
                        <a:pt x="3" y="17"/>
                        <a:pt x="3" y="17"/>
                      </a:cubicBezTo>
                      <a:cubicBezTo>
                        <a:pt x="3" y="16"/>
                        <a:pt x="4" y="16"/>
                        <a:pt x="4" y="16"/>
                      </a:cubicBezTo>
                      <a:close/>
                      <a:moveTo>
                        <a:pt x="5" y="16"/>
                      </a:moveTo>
                      <a:cubicBezTo>
                        <a:pt x="4" y="16"/>
                        <a:pt x="4" y="17"/>
                        <a:pt x="4" y="17"/>
                      </a:cubicBezTo>
                      <a:cubicBezTo>
                        <a:pt x="4" y="18"/>
                        <a:pt x="4" y="18"/>
                        <a:pt x="4" y="18"/>
                      </a:cubicBezTo>
                      <a:cubicBezTo>
                        <a:pt x="4" y="18"/>
                        <a:pt x="4" y="18"/>
                        <a:pt x="4" y="18"/>
                      </a:cubicBezTo>
                      <a:cubicBezTo>
                        <a:pt x="4" y="17"/>
                        <a:pt x="4" y="15"/>
                        <a:pt x="5" y="16"/>
                      </a:cubicBezTo>
                      <a:close/>
                      <a:moveTo>
                        <a:pt x="5" y="20"/>
                      </a:moveTo>
                      <a:cubicBezTo>
                        <a:pt x="5" y="20"/>
                        <a:pt x="5" y="20"/>
                        <a:pt x="5" y="20"/>
                      </a:cubicBezTo>
                      <a:cubicBezTo>
                        <a:pt x="5" y="20"/>
                        <a:pt x="5" y="20"/>
                        <a:pt x="5" y="20"/>
                      </a:cubicBezTo>
                      <a:cubicBezTo>
                        <a:pt x="5" y="20"/>
                        <a:pt x="5" y="20"/>
                        <a:pt x="5" y="20"/>
                      </a:cubicBezTo>
                      <a:close/>
                      <a:moveTo>
                        <a:pt x="6" y="15"/>
                      </a:moveTo>
                      <a:cubicBezTo>
                        <a:pt x="6" y="15"/>
                        <a:pt x="6" y="15"/>
                        <a:pt x="6" y="15"/>
                      </a:cubicBezTo>
                      <a:cubicBezTo>
                        <a:pt x="6" y="16"/>
                        <a:pt x="6" y="15"/>
                        <a:pt x="6" y="15"/>
                      </a:cubicBezTo>
                      <a:cubicBezTo>
                        <a:pt x="6" y="15"/>
                        <a:pt x="6" y="15"/>
                        <a:pt x="6" y="15"/>
                      </a:cubicBezTo>
                      <a:close/>
                      <a:moveTo>
                        <a:pt x="6" y="45"/>
                      </a:moveTo>
                      <a:cubicBezTo>
                        <a:pt x="6" y="45"/>
                        <a:pt x="7" y="45"/>
                        <a:pt x="7" y="45"/>
                      </a:cubicBezTo>
                      <a:cubicBezTo>
                        <a:pt x="6" y="45"/>
                        <a:pt x="6" y="45"/>
                        <a:pt x="6" y="45"/>
                      </a:cubicBezTo>
                      <a:cubicBezTo>
                        <a:pt x="6" y="45"/>
                        <a:pt x="6" y="45"/>
                        <a:pt x="6" y="45"/>
                      </a:cubicBezTo>
                      <a:close/>
                      <a:moveTo>
                        <a:pt x="7" y="17"/>
                      </a:moveTo>
                      <a:cubicBezTo>
                        <a:pt x="7" y="18"/>
                        <a:pt x="7" y="18"/>
                        <a:pt x="6" y="18"/>
                      </a:cubicBezTo>
                      <a:cubicBezTo>
                        <a:pt x="6" y="18"/>
                        <a:pt x="6" y="18"/>
                        <a:pt x="6" y="18"/>
                      </a:cubicBezTo>
                      <a:cubicBezTo>
                        <a:pt x="6" y="18"/>
                        <a:pt x="6" y="17"/>
                        <a:pt x="7" y="17"/>
                      </a:cubicBezTo>
                      <a:close/>
                      <a:moveTo>
                        <a:pt x="7" y="39"/>
                      </a:moveTo>
                      <a:cubicBezTo>
                        <a:pt x="7" y="39"/>
                        <a:pt x="7" y="39"/>
                        <a:pt x="7" y="39"/>
                      </a:cubicBezTo>
                      <a:cubicBezTo>
                        <a:pt x="7" y="39"/>
                        <a:pt x="7" y="39"/>
                        <a:pt x="7" y="40"/>
                      </a:cubicBezTo>
                      <a:cubicBezTo>
                        <a:pt x="7" y="40"/>
                        <a:pt x="7" y="40"/>
                        <a:pt x="6" y="40"/>
                      </a:cubicBezTo>
                      <a:cubicBezTo>
                        <a:pt x="6" y="40"/>
                        <a:pt x="7" y="40"/>
                        <a:pt x="7" y="39"/>
                      </a:cubicBezTo>
                      <a:close/>
                      <a:moveTo>
                        <a:pt x="10" y="41"/>
                      </a:moveTo>
                      <a:cubicBezTo>
                        <a:pt x="10" y="41"/>
                        <a:pt x="10" y="42"/>
                        <a:pt x="9" y="41"/>
                      </a:cubicBezTo>
                      <a:cubicBezTo>
                        <a:pt x="9" y="41"/>
                        <a:pt x="10" y="41"/>
                        <a:pt x="10" y="41"/>
                      </a:cubicBezTo>
                      <a:close/>
                      <a:moveTo>
                        <a:pt x="9" y="23"/>
                      </a:moveTo>
                      <a:cubicBezTo>
                        <a:pt x="9" y="23"/>
                        <a:pt x="9" y="23"/>
                        <a:pt x="10" y="23"/>
                      </a:cubicBezTo>
                      <a:cubicBezTo>
                        <a:pt x="10" y="23"/>
                        <a:pt x="10" y="23"/>
                        <a:pt x="9" y="23"/>
                      </a:cubicBezTo>
                      <a:close/>
                      <a:moveTo>
                        <a:pt x="9" y="34"/>
                      </a:moveTo>
                      <a:cubicBezTo>
                        <a:pt x="9" y="34"/>
                        <a:pt x="9" y="34"/>
                        <a:pt x="9" y="34"/>
                      </a:cubicBezTo>
                      <a:cubicBezTo>
                        <a:pt x="9" y="33"/>
                        <a:pt x="10" y="33"/>
                        <a:pt x="9" y="34"/>
                      </a:cubicBezTo>
                      <a:close/>
                      <a:moveTo>
                        <a:pt x="9" y="43"/>
                      </a:moveTo>
                      <a:cubicBezTo>
                        <a:pt x="8" y="43"/>
                        <a:pt x="8" y="44"/>
                        <a:pt x="8" y="43"/>
                      </a:cubicBezTo>
                      <a:cubicBezTo>
                        <a:pt x="8" y="43"/>
                        <a:pt x="9" y="43"/>
                        <a:pt x="9" y="43"/>
                      </a:cubicBezTo>
                      <a:cubicBezTo>
                        <a:pt x="9" y="43"/>
                        <a:pt x="9" y="43"/>
                        <a:pt x="9" y="43"/>
                      </a:cubicBezTo>
                      <a:close/>
                      <a:moveTo>
                        <a:pt x="8" y="20"/>
                      </a:moveTo>
                      <a:cubicBezTo>
                        <a:pt x="9" y="20"/>
                        <a:pt x="9" y="20"/>
                        <a:pt x="9" y="20"/>
                      </a:cubicBezTo>
                      <a:cubicBezTo>
                        <a:pt x="9" y="21"/>
                        <a:pt x="9" y="21"/>
                        <a:pt x="9" y="21"/>
                      </a:cubicBezTo>
                      <a:cubicBezTo>
                        <a:pt x="8" y="21"/>
                        <a:pt x="8" y="21"/>
                        <a:pt x="8" y="20"/>
                      </a:cubicBezTo>
                      <a:close/>
                      <a:moveTo>
                        <a:pt x="8" y="21"/>
                      </a:moveTo>
                      <a:cubicBezTo>
                        <a:pt x="8" y="21"/>
                        <a:pt x="8" y="21"/>
                        <a:pt x="8" y="21"/>
                      </a:cubicBezTo>
                      <a:cubicBezTo>
                        <a:pt x="8" y="21"/>
                        <a:pt x="8" y="21"/>
                        <a:pt x="8" y="21"/>
                      </a:cubicBezTo>
                      <a:cubicBezTo>
                        <a:pt x="8" y="22"/>
                        <a:pt x="8" y="21"/>
                        <a:pt x="8" y="21"/>
                      </a:cubicBezTo>
                      <a:close/>
                      <a:moveTo>
                        <a:pt x="8" y="22"/>
                      </a:moveTo>
                      <a:cubicBezTo>
                        <a:pt x="7" y="23"/>
                        <a:pt x="7" y="24"/>
                        <a:pt x="7" y="24"/>
                      </a:cubicBezTo>
                      <a:cubicBezTo>
                        <a:pt x="7" y="23"/>
                        <a:pt x="7" y="23"/>
                        <a:pt x="7" y="22"/>
                      </a:cubicBezTo>
                      <a:cubicBezTo>
                        <a:pt x="8" y="22"/>
                        <a:pt x="8" y="22"/>
                        <a:pt x="8" y="22"/>
                      </a:cubicBezTo>
                      <a:close/>
                      <a:moveTo>
                        <a:pt x="7" y="18"/>
                      </a:moveTo>
                      <a:cubicBezTo>
                        <a:pt x="7" y="18"/>
                        <a:pt x="7" y="19"/>
                        <a:pt x="7" y="19"/>
                      </a:cubicBezTo>
                      <a:cubicBezTo>
                        <a:pt x="7" y="18"/>
                        <a:pt x="7" y="18"/>
                        <a:pt x="7" y="18"/>
                      </a:cubicBezTo>
                      <a:close/>
                      <a:moveTo>
                        <a:pt x="8" y="13"/>
                      </a:moveTo>
                      <a:cubicBezTo>
                        <a:pt x="7" y="14"/>
                        <a:pt x="7" y="13"/>
                        <a:pt x="7" y="13"/>
                      </a:cubicBezTo>
                      <a:cubicBezTo>
                        <a:pt x="8" y="13"/>
                        <a:pt x="8" y="13"/>
                        <a:pt x="8" y="13"/>
                      </a:cubicBezTo>
                      <a:close/>
                      <a:moveTo>
                        <a:pt x="8" y="16"/>
                      </a:moveTo>
                      <a:cubicBezTo>
                        <a:pt x="8" y="17"/>
                        <a:pt x="8" y="17"/>
                        <a:pt x="8" y="17"/>
                      </a:cubicBezTo>
                      <a:cubicBezTo>
                        <a:pt x="7" y="17"/>
                        <a:pt x="7" y="16"/>
                        <a:pt x="8" y="16"/>
                      </a:cubicBezTo>
                      <a:close/>
                      <a:moveTo>
                        <a:pt x="10" y="11"/>
                      </a:moveTo>
                      <a:cubicBezTo>
                        <a:pt x="10" y="12"/>
                        <a:pt x="9" y="12"/>
                        <a:pt x="9" y="12"/>
                      </a:cubicBezTo>
                      <a:cubicBezTo>
                        <a:pt x="9" y="12"/>
                        <a:pt x="9" y="12"/>
                        <a:pt x="9" y="11"/>
                      </a:cubicBezTo>
                      <a:cubicBezTo>
                        <a:pt x="9" y="11"/>
                        <a:pt x="9" y="12"/>
                        <a:pt x="10" y="11"/>
                      </a:cubicBezTo>
                      <a:close/>
                      <a:moveTo>
                        <a:pt x="10" y="13"/>
                      </a:moveTo>
                      <a:cubicBezTo>
                        <a:pt x="10" y="14"/>
                        <a:pt x="10" y="13"/>
                        <a:pt x="9" y="14"/>
                      </a:cubicBezTo>
                      <a:cubicBezTo>
                        <a:pt x="9" y="13"/>
                        <a:pt x="9" y="13"/>
                        <a:pt x="10" y="12"/>
                      </a:cubicBezTo>
                      <a:cubicBezTo>
                        <a:pt x="10" y="13"/>
                        <a:pt x="10" y="13"/>
                        <a:pt x="10" y="13"/>
                      </a:cubicBezTo>
                      <a:close/>
                      <a:moveTo>
                        <a:pt x="13" y="18"/>
                      </a:moveTo>
                      <a:cubicBezTo>
                        <a:pt x="14" y="18"/>
                        <a:pt x="14" y="18"/>
                        <a:pt x="14" y="18"/>
                      </a:cubicBezTo>
                      <a:cubicBezTo>
                        <a:pt x="13" y="19"/>
                        <a:pt x="13" y="20"/>
                        <a:pt x="13" y="20"/>
                      </a:cubicBezTo>
                      <a:cubicBezTo>
                        <a:pt x="12" y="21"/>
                        <a:pt x="13" y="20"/>
                        <a:pt x="12" y="20"/>
                      </a:cubicBezTo>
                      <a:cubicBezTo>
                        <a:pt x="12" y="20"/>
                        <a:pt x="12" y="20"/>
                        <a:pt x="12" y="20"/>
                      </a:cubicBezTo>
                      <a:cubicBezTo>
                        <a:pt x="13" y="18"/>
                        <a:pt x="12" y="16"/>
                        <a:pt x="11" y="15"/>
                      </a:cubicBezTo>
                      <a:cubicBezTo>
                        <a:pt x="11" y="16"/>
                        <a:pt x="10" y="17"/>
                        <a:pt x="11" y="18"/>
                      </a:cubicBezTo>
                      <a:cubicBezTo>
                        <a:pt x="11" y="17"/>
                        <a:pt x="11" y="17"/>
                        <a:pt x="11" y="17"/>
                      </a:cubicBezTo>
                      <a:cubicBezTo>
                        <a:pt x="11" y="18"/>
                        <a:pt x="12" y="17"/>
                        <a:pt x="12" y="18"/>
                      </a:cubicBezTo>
                      <a:cubicBezTo>
                        <a:pt x="12" y="18"/>
                        <a:pt x="11" y="18"/>
                        <a:pt x="11" y="18"/>
                      </a:cubicBezTo>
                      <a:cubicBezTo>
                        <a:pt x="11" y="18"/>
                        <a:pt x="11" y="18"/>
                        <a:pt x="11" y="18"/>
                      </a:cubicBezTo>
                      <a:cubicBezTo>
                        <a:pt x="11" y="18"/>
                        <a:pt x="10" y="18"/>
                        <a:pt x="10" y="19"/>
                      </a:cubicBezTo>
                      <a:cubicBezTo>
                        <a:pt x="10" y="19"/>
                        <a:pt x="10" y="18"/>
                        <a:pt x="10" y="18"/>
                      </a:cubicBezTo>
                      <a:cubicBezTo>
                        <a:pt x="9" y="19"/>
                        <a:pt x="9" y="19"/>
                        <a:pt x="9" y="20"/>
                      </a:cubicBezTo>
                      <a:cubicBezTo>
                        <a:pt x="10" y="19"/>
                        <a:pt x="10" y="20"/>
                        <a:pt x="10" y="20"/>
                      </a:cubicBezTo>
                      <a:cubicBezTo>
                        <a:pt x="10" y="20"/>
                        <a:pt x="9" y="20"/>
                        <a:pt x="9" y="20"/>
                      </a:cubicBezTo>
                      <a:cubicBezTo>
                        <a:pt x="9" y="19"/>
                        <a:pt x="8" y="19"/>
                        <a:pt x="8" y="19"/>
                      </a:cubicBezTo>
                      <a:cubicBezTo>
                        <a:pt x="8" y="20"/>
                        <a:pt x="8" y="21"/>
                        <a:pt x="7" y="20"/>
                      </a:cubicBezTo>
                      <a:cubicBezTo>
                        <a:pt x="7" y="20"/>
                        <a:pt x="8" y="20"/>
                        <a:pt x="8" y="19"/>
                      </a:cubicBezTo>
                      <a:cubicBezTo>
                        <a:pt x="8" y="19"/>
                        <a:pt x="7" y="20"/>
                        <a:pt x="7" y="19"/>
                      </a:cubicBezTo>
                      <a:cubicBezTo>
                        <a:pt x="7" y="19"/>
                        <a:pt x="7" y="19"/>
                        <a:pt x="8" y="19"/>
                      </a:cubicBezTo>
                      <a:cubicBezTo>
                        <a:pt x="8" y="19"/>
                        <a:pt x="8" y="19"/>
                        <a:pt x="8" y="19"/>
                      </a:cubicBezTo>
                      <a:cubicBezTo>
                        <a:pt x="8" y="19"/>
                        <a:pt x="8" y="19"/>
                        <a:pt x="8" y="19"/>
                      </a:cubicBezTo>
                      <a:cubicBezTo>
                        <a:pt x="8" y="18"/>
                        <a:pt x="7" y="17"/>
                        <a:pt x="8" y="17"/>
                      </a:cubicBezTo>
                      <a:cubicBezTo>
                        <a:pt x="8" y="17"/>
                        <a:pt x="9" y="17"/>
                        <a:pt x="9" y="17"/>
                      </a:cubicBezTo>
                      <a:cubicBezTo>
                        <a:pt x="9" y="16"/>
                        <a:pt x="10" y="16"/>
                        <a:pt x="10" y="16"/>
                      </a:cubicBezTo>
                      <a:cubicBezTo>
                        <a:pt x="9" y="15"/>
                        <a:pt x="9" y="15"/>
                        <a:pt x="9" y="16"/>
                      </a:cubicBezTo>
                      <a:cubicBezTo>
                        <a:pt x="9" y="15"/>
                        <a:pt x="9" y="15"/>
                        <a:pt x="9" y="14"/>
                      </a:cubicBezTo>
                      <a:cubicBezTo>
                        <a:pt x="9" y="14"/>
                        <a:pt x="10" y="14"/>
                        <a:pt x="10" y="14"/>
                      </a:cubicBezTo>
                      <a:cubicBezTo>
                        <a:pt x="10" y="13"/>
                        <a:pt x="10" y="13"/>
                        <a:pt x="11" y="12"/>
                      </a:cubicBezTo>
                      <a:cubicBezTo>
                        <a:pt x="11" y="12"/>
                        <a:pt x="11" y="13"/>
                        <a:pt x="11" y="14"/>
                      </a:cubicBezTo>
                      <a:cubicBezTo>
                        <a:pt x="11" y="13"/>
                        <a:pt x="12" y="13"/>
                        <a:pt x="12" y="12"/>
                      </a:cubicBezTo>
                      <a:cubicBezTo>
                        <a:pt x="12" y="12"/>
                        <a:pt x="12" y="13"/>
                        <a:pt x="11" y="13"/>
                      </a:cubicBezTo>
                      <a:cubicBezTo>
                        <a:pt x="11" y="12"/>
                        <a:pt x="12" y="12"/>
                        <a:pt x="12" y="11"/>
                      </a:cubicBezTo>
                      <a:cubicBezTo>
                        <a:pt x="12" y="11"/>
                        <a:pt x="11" y="12"/>
                        <a:pt x="11" y="11"/>
                      </a:cubicBezTo>
                      <a:cubicBezTo>
                        <a:pt x="12" y="11"/>
                        <a:pt x="12" y="11"/>
                        <a:pt x="12" y="10"/>
                      </a:cubicBezTo>
                      <a:cubicBezTo>
                        <a:pt x="12" y="11"/>
                        <a:pt x="13" y="12"/>
                        <a:pt x="13" y="13"/>
                      </a:cubicBezTo>
                      <a:cubicBezTo>
                        <a:pt x="13" y="13"/>
                        <a:pt x="13" y="13"/>
                        <a:pt x="13" y="13"/>
                      </a:cubicBezTo>
                      <a:cubicBezTo>
                        <a:pt x="13" y="14"/>
                        <a:pt x="13" y="15"/>
                        <a:pt x="13" y="16"/>
                      </a:cubicBezTo>
                      <a:cubicBezTo>
                        <a:pt x="14" y="16"/>
                        <a:pt x="13" y="18"/>
                        <a:pt x="13" y="18"/>
                      </a:cubicBezTo>
                      <a:close/>
                      <a:moveTo>
                        <a:pt x="11" y="20"/>
                      </a:moveTo>
                      <a:cubicBezTo>
                        <a:pt x="11" y="20"/>
                        <a:pt x="11" y="20"/>
                        <a:pt x="11" y="20"/>
                      </a:cubicBezTo>
                      <a:cubicBezTo>
                        <a:pt x="11" y="20"/>
                        <a:pt x="11" y="20"/>
                        <a:pt x="12" y="20"/>
                      </a:cubicBezTo>
                      <a:cubicBezTo>
                        <a:pt x="12" y="20"/>
                        <a:pt x="11" y="20"/>
                        <a:pt x="11" y="20"/>
                      </a:cubicBezTo>
                      <a:close/>
                      <a:moveTo>
                        <a:pt x="12" y="21"/>
                      </a:moveTo>
                      <a:cubicBezTo>
                        <a:pt x="12" y="21"/>
                        <a:pt x="12" y="21"/>
                        <a:pt x="12" y="21"/>
                      </a:cubicBezTo>
                      <a:cubicBezTo>
                        <a:pt x="12" y="21"/>
                        <a:pt x="11" y="22"/>
                        <a:pt x="11" y="21"/>
                      </a:cubicBezTo>
                      <a:cubicBezTo>
                        <a:pt x="12" y="21"/>
                        <a:pt x="12" y="21"/>
                        <a:pt x="12" y="21"/>
                      </a:cubicBezTo>
                      <a:close/>
                      <a:moveTo>
                        <a:pt x="11" y="22"/>
                      </a:moveTo>
                      <a:cubicBezTo>
                        <a:pt x="11" y="23"/>
                        <a:pt x="10" y="23"/>
                        <a:pt x="10" y="23"/>
                      </a:cubicBezTo>
                      <a:cubicBezTo>
                        <a:pt x="10" y="23"/>
                        <a:pt x="11" y="23"/>
                        <a:pt x="11" y="22"/>
                      </a:cubicBezTo>
                      <a:close/>
                      <a:moveTo>
                        <a:pt x="15" y="17"/>
                      </a:moveTo>
                      <a:cubicBezTo>
                        <a:pt x="14" y="17"/>
                        <a:pt x="14" y="17"/>
                        <a:pt x="14" y="17"/>
                      </a:cubicBezTo>
                      <a:cubicBezTo>
                        <a:pt x="14" y="16"/>
                        <a:pt x="15" y="17"/>
                        <a:pt x="15" y="17"/>
                      </a:cubicBezTo>
                      <a:close/>
                      <a:moveTo>
                        <a:pt x="14" y="15"/>
                      </a:moveTo>
                      <a:cubicBezTo>
                        <a:pt x="15" y="14"/>
                        <a:pt x="15" y="14"/>
                        <a:pt x="15" y="14"/>
                      </a:cubicBezTo>
                      <a:cubicBezTo>
                        <a:pt x="15" y="14"/>
                        <a:pt x="15" y="15"/>
                        <a:pt x="15" y="15"/>
                      </a:cubicBezTo>
                      <a:cubicBezTo>
                        <a:pt x="15" y="15"/>
                        <a:pt x="14" y="15"/>
                        <a:pt x="14" y="15"/>
                      </a:cubicBezTo>
                      <a:close/>
                      <a:moveTo>
                        <a:pt x="17" y="10"/>
                      </a:moveTo>
                      <a:cubicBezTo>
                        <a:pt x="17" y="11"/>
                        <a:pt x="17" y="11"/>
                        <a:pt x="17" y="12"/>
                      </a:cubicBezTo>
                      <a:cubicBezTo>
                        <a:pt x="17" y="13"/>
                        <a:pt x="17" y="12"/>
                        <a:pt x="16" y="12"/>
                      </a:cubicBezTo>
                      <a:cubicBezTo>
                        <a:pt x="16" y="12"/>
                        <a:pt x="16" y="12"/>
                        <a:pt x="15" y="12"/>
                      </a:cubicBezTo>
                      <a:cubicBezTo>
                        <a:pt x="15" y="13"/>
                        <a:pt x="15" y="13"/>
                        <a:pt x="15" y="13"/>
                      </a:cubicBezTo>
                      <a:cubicBezTo>
                        <a:pt x="15" y="14"/>
                        <a:pt x="15" y="14"/>
                        <a:pt x="14" y="14"/>
                      </a:cubicBezTo>
                      <a:cubicBezTo>
                        <a:pt x="14" y="13"/>
                        <a:pt x="14" y="13"/>
                        <a:pt x="14" y="12"/>
                      </a:cubicBezTo>
                      <a:cubicBezTo>
                        <a:pt x="14" y="11"/>
                        <a:pt x="15" y="12"/>
                        <a:pt x="15" y="12"/>
                      </a:cubicBezTo>
                      <a:cubicBezTo>
                        <a:pt x="16" y="11"/>
                        <a:pt x="17" y="12"/>
                        <a:pt x="17" y="11"/>
                      </a:cubicBezTo>
                      <a:cubicBezTo>
                        <a:pt x="16" y="11"/>
                        <a:pt x="16" y="10"/>
                        <a:pt x="16" y="9"/>
                      </a:cubicBezTo>
                      <a:cubicBezTo>
                        <a:pt x="17" y="9"/>
                        <a:pt x="17" y="10"/>
                        <a:pt x="17" y="10"/>
                      </a:cubicBezTo>
                      <a:close/>
                      <a:moveTo>
                        <a:pt x="17" y="17"/>
                      </a:moveTo>
                      <a:cubicBezTo>
                        <a:pt x="16" y="17"/>
                        <a:pt x="16" y="17"/>
                        <a:pt x="16" y="17"/>
                      </a:cubicBezTo>
                      <a:cubicBezTo>
                        <a:pt x="16" y="17"/>
                        <a:pt x="16" y="17"/>
                        <a:pt x="16" y="17"/>
                      </a:cubicBezTo>
                      <a:cubicBezTo>
                        <a:pt x="16" y="17"/>
                        <a:pt x="16" y="17"/>
                        <a:pt x="16" y="17"/>
                      </a:cubicBezTo>
                      <a:cubicBezTo>
                        <a:pt x="16" y="17"/>
                        <a:pt x="16" y="17"/>
                        <a:pt x="16" y="17"/>
                      </a:cubicBezTo>
                      <a:cubicBezTo>
                        <a:pt x="16" y="17"/>
                        <a:pt x="17" y="17"/>
                        <a:pt x="17" y="17"/>
                      </a:cubicBezTo>
                      <a:close/>
                      <a:moveTo>
                        <a:pt x="15" y="15"/>
                      </a:moveTo>
                      <a:cubicBezTo>
                        <a:pt x="16" y="14"/>
                        <a:pt x="17" y="14"/>
                        <a:pt x="17" y="16"/>
                      </a:cubicBezTo>
                      <a:cubicBezTo>
                        <a:pt x="17" y="16"/>
                        <a:pt x="17" y="16"/>
                        <a:pt x="16" y="16"/>
                      </a:cubicBezTo>
                      <a:cubicBezTo>
                        <a:pt x="16" y="16"/>
                        <a:pt x="16" y="16"/>
                        <a:pt x="15" y="15"/>
                      </a:cubicBezTo>
                      <a:close/>
                      <a:moveTo>
                        <a:pt x="16" y="12"/>
                      </a:moveTo>
                      <a:cubicBezTo>
                        <a:pt x="17" y="12"/>
                        <a:pt x="16" y="14"/>
                        <a:pt x="17" y="14"/>
                      </a:cubicBezTo>
                      <a:cubicBezTo>
                        <a:pt x="16" y="14"/>
                        <a:pt x="16" y="13"/>
                        <a:pt x="16" y="12"/>
                      </a:cubicBezTo>
                      <a:close/>
                      <a:moveTo>
                        <a:pt x="18" y="14"/>
                      </a:moveTo>
                      <a:cubicBezTo>
                        <a:pt x="18" y="14"/>
                        <a:pt x="18" y="14"/>
                        <a:pt x="18" y="15"/>
                      </a:cubicBezTo>
                      <a:cubicBezTo>
                        <a:pt x="17" y="15"/>
                        <a:pt x="17" y="14"/>
                        <a:pt x="18" y="14"/>
                      </a:cubicBezTo>
                      <a:close/>
                      <a:moveTo>
                        <a:pt x="18" y="9"/>
                      </a:moveTo>
                      <a:cubicBezTo>
                        <a:pt x="17" y="9"/>
                        <a:pt x="17" y="9"/>
                        <a:pt x="17" y="9"/>
                      </a:cubicBezTo>
                      <a:cubicBezTo>
                        <a:pt x="17" y="9"/>
                        <a:pt x="18" y="8"/>
                        <a:pt x="18" y="8"/>
                      </a:cubicBezTo>
                      <a:cubicBezTo>
                        <a:pt x="18" y="8"/>
                        <a:pt x="18" y="9"/>
                        <a:pt x="18" y="9"/>
                      </a:cubicBezTo>
                      <a:close/>
                      <a:moveTo>
                        <a:pt x="19" y="8"/>
                      </a:moveTo>
                      <a:cubicBezTo>
                        <a:pt x="19" y="8"/>
                        <a:pt x="19" y="8"/>
                        <a:pt x="19" y="9"/>
                      </a:cubicBezTo>
                      <a:cubicBezTo>
                        <a:pt x="19" y="9"/>
                        <a:pt x="19" y="9"/>
                        <a:pt x="19" y="9"/>
                      </a:cubicBezTo>
                      <a:cubicBezTo>
                        <a:pt x="19" y="8"/>
                        <a:pt x="19" y="8"/>
                        <a:pt x="19" y="8"/>
                      </a:cubicBezTo>
                      <a:close/>
                      <a:moveTo>
                        <a:pt x="20" y="13"/>
                      </a:moveTo>
                      <a:cubicBezTo>
                        <a:pt x="19" y="14"/>
                        <a:pt x="19" y="14"/>
                        <a:pt x="19" y="15"/>
                      </a:cubicBezTo>
                      <a:cubicBezTo>
                        <a:pt x="18" y="15"/>
                        <a:pt x="18" y="15"/>
                        <a:pt x="18" y="15"/>
                      </a:cubicBezTo>
                      <a:cubicBezTo>
                        <a:pt x="19" y="14"/>
                        <a:pt x="18" y="12"/>
                        <a:pt x="17" y="13"/>
                      </a:cubicBezTo>
                      <a:cubicBezTo>
                        <a:pt x="18" y="12"/>
                        <a:pt x="19" y="12"/>
                        <a:pt x="19" y="12"/>
                      </a:cubicBezTo>
                      <a:cubicBezTo>
                        <a:pt x="19" y="12"/>
                        <a:pt x="19" y="12"/>
                        <a:pt x="19" y="12"/>
                      </a:cubicBezTo>
                      <a:cubicBezTo>
                        <a:pt x="19" y="13"/>
                        <a:pt x="19" y="13"/>
                        <a:pt x="20" y="13"/>
                      </a:cubicBezTo>
                      <a:close/>
                      <a:moveTo>
                        <a:pt x="20" y="14"/>
                      </a:moveTo>
                      <a:cubicBezTo>
                        <a:pt x="20" y="14"/>
                        <a:pt x="20" y="14"/>
                        <a:pt x="19" y="14"/>
                      </a:cubicBezTo>
                      <a:cubicBezTo>
                        <a:pt x="20" y="14"/>
                        <a:pt x="20" y="13"/>
                        <a:pt x="20" y="13"/>
                      </a:cubicBezTo>
                      <a:cubicBezTo>
                        <a:pt x="20" y="13"/>
                        <a:pt x="20" y="14"/>
                        <a:pt x="20" y="14"/>
                      </a:cubicBezTo>
                      <a:close/>
                      <a:moveTo>
                        <a:pt x="22" y="12"/>
                      </a:moveTo>
                      <a:cubicBezTo>
                        <a:pt x="22" y="12"/>
                        <a:pt x="22" y="12"/>
                        <a:pt x="22" y="13"/>
                      </a:cubicBezTo>
                      <a:cubicBezTo>
                        <a:pt x="22" y="12"/>
                        <a:pt x="22" y="12"/>
                        <a:pt x="22" y="11"/>
                      </a:cubicBezTo>
                      <a:cubicBezTo>
                        <a:pt x="22" y="12"/>
                        <a:pt x="22" y="12"/>
                        <a:pt x="22" y="12"/>
                      </a:cubicBezTo>
                      <a:close/>
                      <a:moveTo>
                        <a:pt x="23" y="14"/>
                      </a:moveTo>
                      <a:cubicBezTo>
                        <a:pt x="23" y="14"/>
                        <a:pt x="23" y="15"/>
                        <a:pt x="23" y="15"/>
                      </a:cubicBezTo>
                      <a:cubicBezTo>
                        <a:pt x="23" y="15"/>
                        <a:pt x="23" y="15"/>
                        <a:pt x="22" y="15"/>
                      </a:cubicBezTo>
                      <a:cubicBezTo>
                        <a:pt x="22" y="14"/>
                        <a:pt x="23" y="14"/>
                        <a:pt x="23" y="14"/>
                      </a:cubicBezTo>
                      <a:close/>
                      <a:moveTo>
                        <a:pt x="23" y="11"/>
                      </a:moveTo>
                      <a:cubicBezTo>
                        <a:pt x="23" y="11"/>
                        <a:pt x="23" y="11"/>
                        <a:pt x="23" y="11"/>
                      </a:cubicBezTo>
                      <a:cubicBezTo>
                        <a:pt x="23" y="10"/>
                        <a:pt x="24" y="11"/>
                        <a:pt x="23" y="11"/>
                      </a:cubicBezTo>
                      <a:close/>
                      <a:moveTo>
                        <a:pt x="24" y="13"/>
                      </a:moveTo>
                      <a:cubicBezTo>
                        <a:pt x="24" y="13"/>
                        <a:pt x="24" y="13"/>
                        <a:pt x="24" y="14"/>
                      </a:cubicBezTo>
                      <a:cubicBezTo>
                        <a:pt x="23" y="14"/>
                        <a:pt x="23" y="13"/>
                        <a:pt x="23" y="13"/>
                      </a:cubicBezTo>
                      <a:cubicBezTo>
                        <a:pt x="24" y="12"/>
                        <a:pt x="24" y="13"/>
                        <a:pt x="24" y="13"/>
                      </a:cubicBezTo>
                      <a:close/>
                      <a:moveTo>
                        <a:pt x="24" y="16"/>
                      </a:moveTo>
                      <a:cubicBezTo>
                        <a:pt x="24" y="16"/>
                        <a:pt x="25" y="16"/>
                        <a:pt x="25" y="16"/>
                      </a:cubicBezTo>
                      <a:cubicBezTo>
                        <a:pt x="24" y="16"/>
                        <a:pt x="24" y="16"/>
                        <a:pt x="24" y="16"/>
                      </a:cubicBezTo>
                      <a:close/>
                      <a:moveTo>
                        <a:pt x="25" y="9"/>
                      </a:moveTo>
                      <a:cubicBezTo>
                        <a:pt x="25" y="9"/>
                        <a:pt x="24" y="9"/>
                        <a:pt x="24" y="8"/>
                      </a:cubicBezTo>
                      <a:cubicBezTo>
                        <a:pt x="25" y="8"/>
                        <a:pt x="26" y="9"/>
                        <a:pt x="25" y="9"/>
                      </a:cubicBezTo>
                      <a:close/>
                      <a:moveTo>
                        <a:pt x="26" y="12"/>
                      </a:moveTo>
                      <a:cubicBezTo>
                        <a:pt x="25" y="12"/>
                        <a:pt x="25" y="12"/>
                        <a:pt x="25" y="13"/>
                      </a:cubicBezTo>
                      <a:cubicBezTo>
                        <a:pt x="25" y="12"/>
                        <a:pt x="25" y="12"/>
                        <a:pt x="25" y="11"/>
                      </a:cubicBezTo>
                      <a:cubicBezTo>
                        <a:pt x="25" y="12"/>
                        <a:pt x="25" y="12"/>
                        <a:pt x="26" y="12"/>
                      </a:cubicBezTo>
                      <a:close/>
                      <a:moveTo>
                        <a:pt x="25" y="16"/>
                      </a:moveTo>
                      <a:cubicBezTo>
                        <a:pt x="25" y="16"/>
                        <a:pt x="25" y="16"/>
                        <a:pt x="25" y="16"/>
                      </a:cubicBezTo>
                      <a:cubicBezTo>
                        <a:pt x="25" y="15"/>
                        <a:pt x="25" y="15"/>
                        <a:pt x="25" y="16"/>
                      </a:cubicBezTo>
                      <a:close/>
                      <a:moveTo>
                        <a:pt x="28" y="5"/>
                      </a:moveTo>
                      <a:cubicBezTo>
                        <a:pt x="29" y="4"/>
                        <a:pt x="29" y="4"/>
                        <a:pt x="29" y="4"/>
                      </a:cubicBezTo>
                      <a:cubicBezTo>
                        <a:pt x="29" y="4"/>
                        <a:pt x="29" y="5"/>
                        <a:pt x="28" y="5"/>
                      </a:cubicBezTo>
                      <a:close/>
                      <a:moveTo>
                        <a:pt x="30" y="6"/>
                      </a:moveTo>
                      <a:cubicBezTo>
                        <a:pt x="30" y="7"/>
                        <a:pt x="29" y="7"/>
                        <a:pt x="29" y="8"/>
                      </a:cubicBezTo>
                      <a:cubicBezTo>
                        <a:pt x="29" y="8"/>
                        <a:pt x="29" y="8"/>
                        <a:pt x="29" y="8"/>
                      </a:cubicBezTo>
                      <a:cubicBezTo>
                        <a:pt x="29" y="8"/>
                        <a:pt x="29" y="9"/>
                        <a:pt x="29" y="9"/>
                      </a:cubicBezTo>
                      <a:cubicBezTo>
                        <a:pt x="28" y="10"/>
                        <a:pt x="29" y="10"/>
                        <a:pt x="29" y="11"/>
                      </a:cubicBezTo>
                      <a:cubicBezTo>
                        <a:pt x="28" y="11"/>
                        <a:pt x="28" y="10"/>
                        <a:pt x="28" y="11"/>
                      </a:cubicBezTo>
                      <a:cubicBezTo>
                        <a:pt x="27" y="11"/>
                        <a:pt x="27" y="9"/>
                        <a:pt x="27" y="10"/>
                      </a:cubicBezTo>
                      <a:cubicBezTo>
                        <a:pt x="26" y="10"/>
                        <a:pt x="27" y="11"/>
                        <a:pt x="27" y="11"/>
                      </a:cubicBezTo>
                      <a:cubicBezTo>
                        <a:pt x="27" y="12"/>
                        <a:pt x="27" y="12"/>
                        <a:pt x="27" y="12"/>
                      </a:cubicBezTo>
                      <a:cubicBezTo>
                        <a:pt x="27" y="12"/>
                        <a:pt x="27" y="12"/>
                        <a:pt x="27" y="13"/>
                      </a:cubicBezTo>
                      <a:cubicBezTo>
                        <a:pt x="26" y="13"/>
                        <a:pt x="27" y="14"/>
                        <a:pt x="26" y="14"/>
                      </a:cubicBezTo>
                      <a:cubicBezTo>
                        <a:pt x="26" y="13"/>
                        <a:pt x="26" y="12"/>
                        <a:pt x="26" y="11"/>
                      </a:cubicBezTo>
                      <a:cubicBezTo>
                        <a:pt x="26" y="11"/>
                        <a:pt x="26" y="11"/>
                        <a:pt x="26" y="11"/>
                      </a:cubicBezTo>
                      <a:cubicBezTo>
                        <a:pt x="27" y="9"/>
                        <a:pt x="26" y="9"/>
                        <a:pt x="26" y="8"/>
                      </a:cubicBezTo>
                      <a:cubicBezTo>
                        <a:pt x="26" y="8"/>
                        <a:pt x="26" y="7"/>
                        <a:pt x="27" y="7"/>
                      </a:cubicBezTo>
                      <a:cubicBezTo>
                        <a:pt x="27" y="7"/>
                        <a:pt x="27" y="7"/>
                        <a:pt x="28" y="7"/>
                      </a:cubicBezTo>
                      <a:cubicBezTo>
                        <a:pt x="28" y="7"/>
                        <a:pt x="28" y="6"/>
                        <a:pt x="28" y="6"/>
                      </a:cubicBezTo>
                      <a:cubicBezTo>
                        <a:pt x="27" y="7"/>
                        <a:pt x="26" y="6"/>
                        <a:pt x="26" y="7"/>
                      </a:cubicBezTo>
                      <a:cubicBezTo>
                        <a:pt x="26" y="6"/>
                        <a:pt x="26" y="5"/>
                        <a:pt x="26" y="5"/>
                      </a:cubicBezTo>
                      <a:cubicBezTo>
                        <a:pt x="26" y="5"/>
                        <a:pt x="26" y="4"/>
                        <a:pt x="27" y="4"/>
                      </a:cubicBezTo>
                      <a:cubicBezTo>
                        <a:pt x="27" y="5"/>
                        <a:pt x="26" y="5"/>
                        <a:pt x="26" y="5"/>
                      </a:cubicBezTo>
                      <a:cubicBezTo>
                        <a:pt x="27" y="5"/>
                        <a:pt x="27" y="6"/>
                        <a:pt x="28" y="6"/>
                      </a:cubicBezTo>
                      <a:cubicBezTo>
                        <a:pt x="28" y="5"/>
                        <a:pt x="28" y="6"/>
                        <a:pt x="28" y="5"/>
                      </a:cubicBezTo>
                      <a:cubicBezTo>
                        <a:pt x="28" y="5"/>
                        <a:pt x="28" y="4"/>
                        <a:pt x="28" y="4"/>
                      </a:cubicBezTo>
                      <a:cubicBezTo>
                        <a:pt x="28" y="4"/>
                        <a:pt x="28" y="4"/>
                        <a:pt x="28" y="5"/>
                      </a:cubicBezTo>
                      <a:cubicBezTo>
                        <a:pt x="28" y="5"/>
                        <a:pt x="28" y="5"/>
                        <a:pt x="29" y="5"/>
                      </a:cubicBezTo>
                      <a:cubicBezTo>
                        <a:pt x="29" y="5"/>
                        <a:pt x="28" y="5"/>
                        <a:pt x="28" y="6"/>
                      </a:cubicBezTo>
                      <a:cubicBezTo>
                        <a:pt x="29" y="6"/>
                        <a:pt x="29" y="5"/>
                        <a:pt x="29" y="5"/>
                      </a:cubicBezTo>
                      <a:cubicBezTo>
                        <a:pt x="29" y="6"/>
                        <a:pt x="29" y="7"/>
                        <a:pt x="30" y="6"/>
                      </a:cubicBezTo>
                      <a:close/>
                      <a:moveTo>
                        <a:pt x="28" y="34"/>
                      </a:moveTo>
                      <a:cubicBezTo>
                        <a:pt x="29" y="34"/>
                        <a:pt x="28" y="35"/>
                        <a:pt x="28" y="34"/>
                      </a:cubicBezTo>
                      <a:cubicBezTo>
                        <a:pt x="28" y="34"/>
                        <a:pt x="28" y="34"/>
                        <a:pt x="28" y="34"/>
                      </a:cubicBezTo>
                      <a:close/>
                      <a:moveTo>
                        <a:pt x="28" y="32"/>
                      </a:moveTo>
                      <a:cubicBezTo>
                        <a:pt x="28" y="32"/>
                        <a:pt x="29" y="31"/>
                        <a:pt x="29" y="31"/>
                      </a:cubicBezTo>
                      <a:cubicBezTo>
                        <a:pt x="29" y="32"/>
                        <a:pt x="28" y="32"/>
                        <a:pt x="28" y="32"/>
                      </a:cubicBezTo>
                      <a:close/>
                      <a:moveTo>
                        <a:pt x="27" y="15"/>
                      </a:moveTo>
                      <a:cubicBezTo>
                        <a:pt x="27" y="14"/>
                        <a:pt x="27" y="14"/>
                        <a:pt x="27" y="14"/>
                      </a:cubicBezTo>
                      <a:cubicBezTo>
                        <a:pt x="28" y="13"/>
                        <a:pt x="28" y="13"/>
                        <a:pt x="28" y="13"/>
                      </a:cubicBezTo>
                      <a:cubicBezTo>
                        <a:pt x="28" y="13"/>
                        <a:pt x="28" y="12"/>
                        <a:pt x="29" y="12"/>
                      </a:cubicBezTo>
                      <a:cubicBezTo>
                        <a:pt x="29" y="12"/>
                        <a:pt x="29" y="13"/>
                        <a:pt x="29" y="13"/>
                      </a:cubicBezTo>
                      <a:cubicBezTo>
                        <a:pt x="29" y="13"/>
                        <a:pt x="29" y="12"/>
                        <a:pt x="30" y="12"/>
                      </a:cubicBezTo>
                      <a:cubicBezTo>
                        <a:pt x="30" y="13"/>
                        <a:pt x="29" y="13"/>
                        <a:pt x="29" y="14"/>
                      </a:cubicBezTo>
                      <a:cubicBezTo>
                        <a:pt x="28" y="14"/>
                        <a:pt x="28" y="14"/>
                        <a:pt x="27" y="15"/>
                      </a:cubicBezTo>
                      <a:close/>
                      <a:moveTo>
                        <a:pt x="29" y="10"/>
                      </a:moveTo>
                      <a:cubicBezTo>
                        <a:pt x="30" y="9"/>
                        <a:pt x="30" y="10"/>
                        <a:pt x="30" y="10"/>
                      </a:cubicBezTo>
                      <a:cubicBezTo>
                        <a:pt x="29" y="10"/>
                        <a:pt x="29" y="10"/>
                        <a:pt x="29" y="10"/>
                      </a:cubicBezTo>
                      <a:close/>
                      <a:moveTo>
                        <a:pt x="28" y="13"/>
                      </a:moveTo>
                      <a:cubicBezTo>
                        <a:pt x="28" y="13"/>
                        <a:pt x="28" y="13"/>
                        <a:pt x="27" y="12"/>
                      </a:cubicBezTo>
                      <a:cubicBezTo>
                        <a:pt x="28" y="12"/>
                        <a:pt x="28" y="12"/>
                        <a:pt x="28" y="12"/>
                      </a:cubicBezTo>
                      <a:cubicBezTo>
                        <a:pt x="29" y="12"/>
                        <a:pt x="28" y="13"/>
                        <a:pt x="28" y="13"/>
                      </a:cubicBezTo>
                      <a:close/>
                      <a:moveTo>
                        <a:pt x="27" y="16"/>
                      </a:moveTo>
                      <a:cubicBezTo>
                        <a:pt x="27" y="16"/>
                        <a:pt x="27" y="15"/>
                        <a:pt x="27" y="15"/>
                      </a:cubicBezTo>
                      <a:cubicBezTo>
                        <a:pt x="27" y="15"/>
                        <a:pt x="27" y="15"/>
                        <a:pt x="27" y="15"/>
                      </a:cubicBezTo>
                      <a:cubicBezTo>
                        <a:pt x="27" y="15"/>
                        <a:pt x="27" y="16"/>
                        <a:pt x="27" y="16"/>
                      </a:cubicBezTo>
                      <a:close/>
                      <a:moveTo>
                        <a:pt x="27" y="34"/>
                      </a:moveTo>
                      <a:cubicBezTo>
                        <a:pt x="27" y="33"/>
                        <a:pt x="28" y="33"/>
                        <a:pt x="27" y="34"/>
                      </a:cubicBezTo>
                      <a:cubicBezTo>
                        <a:pt x="27" y="34"/>
                        <a:pt x="27" y="34"/>
                        <a:pt x="27" y="34"/>
                      </a:cubicBezTo>
                      <a:cubicBezTo>
                        <a:pt x="27" y="34"/>
                        <a:pt x="27" y="34"/>
                        <a:pt x="27" y="34"/>
                      </a:cubicBezTo>
                      <a:close/>
                      <a:moveTo>
                        <a:pt x="27" y="15"/>
                      </a:moveTo>
                      <a:cubicBezTo>
                        <a:pt x="27" y="15"/>
                        <a:pt x="26" y="15"/>
                        <a:pt x="26" y="15"/>
                      </a:cubicBezTo>
                      <a:cubicBezTo>
                        <a:pt x="26" y="14"/>
                        <a:pt x="27" y="14"/>
                        <a:pt x="27" y="15"/>
                      </a:cubicBezTo>
                      <a:close/>
                      <a:moveTo>
                        <a:pt x="27" y="37"/>
                      </a:moveTo>
                      <a:cubicBezTo>
                        <a:pt x="27" y="38"/>
                        <a:pt x="27" y="38"/>
                        <a:pt x="27" y="38"/>
                      </a:cubicBezTo>
                      <a:cubicBezTo>
                        <a:pt x="27" y="38"/>
                        <a:pt x="27" y="38"/>
                        <a:pt x="27" y="38"/>
                      </a:cubicBezTo>
                      <a:cubicBezTo>
                        <a:pt x="27" y="38"/>
                        <a:pt x="27" y="38"/>
                        <a:pt x="27" y="37"/>
                      </a:cubicBezTo>
                      <a:close/>
                      <a:moveTo>
                        <a:pt x="30" y="10"/>
                      </a:moveTo>
                      <a:cubicBezTo>
                        <a:pt x="30" y="9"/>
                        <a:pt x="30" y="9"/>
                        <a:pt x="30" y="9"/>
                      </a:cubicBezTo>
                      <a:cubicBezTo>
                        <a:pt x="30" y="9"/>
                        <a:pt x="29" y="9"/>
                        <a:pt x="29" y="9"/>
                      </a:cubicBezTo>
                      <a:cubicBezTo>
                        <a:pt x="29" y="9"/>
                        <a:pt x="29" y="9"/>
                        <a:pt x="29" y="9"/>
                      </a:cubicBezTo>
                      <a:cubicBezTo>
                        <a:pt x="30" y="9"/>
                        <a:pt x="30" y="9"/>
                        <a:pt x="30" y="10"/>
                      </a:cubicBezTo>
                      <a:close/>
                      <a:moveTo>
                        <a:pt x="30" y="11"/>
                      </a:moveTo>
                      <a:cubicBezTo>
                        <a:pt x="30" y="11"/>
                        <a:pt x="30" y="11"/>
                        <a:pt x="30" y="11"/>
                      </a:cubicBezTo>
                      <a:cubicBezTo>
                        <a:pt x="30" y="10"/>
                        <a:pt x="31" y="10"/>
                        <a:pt x="30" y="11"/>
                      </a:cubicBezTo>
                      <a:close/>
                      <a:moveTo>
                        <a:pt x="32" y="12"/>
                      </a:moveTo>
                      <a:cubicBezTo>
                        <a:pt x="31" y="12"/>
                        <a:pt x="31" y="12"/>
                        <a:pt x="31" y="12"/>
                      </a:cubicBezTo>
                      <a:cubicBezTo>
                        <a:pt x="31" y="12"/>
                        <a:pt x="32" y="12"/>
                        <a:pt x="32" y="12"/>
                      </a:cubicBezTo>
                      <a:close/>
                      <a:moveTo>
                        <a:pt x="32" y="13"/>
                      </a:moveTo>
                      <a:cubicBezTo>
                        <a:pt x="32" y="13"/>
                        <a:pt x="32" y="13"/>
                        <a:pt x="32" y="13"/>
                      </a:cubicBezTo>
                      <a:cubicBezTo>
                        <a:pt x="32" y="13"/>
                        <a:pt x="32" y="13"/>
                        <a:pt x="32" y="13"/>
                      </a:cubicBezTo>
                      <a:cubicBezTo>
                        <a:pt x="32" y="13"/>
                        <a:pt x="32" y="13"/>
                        <a:pt x="32" y="13"/>
                      </a:cubicBezTo>
                      <a:close/>
                      <a:moveTo>
                        <a:pt x="32" y="23"/>
                      </a:moveTo>
                      <a:cubicBezTo>
                        <a:pt x="32" y="23"/>
                        <a:pt x="32" y="22"/>
                        <a:pt x="32" y="22"/>
                      </a:cubicBezTo>
                      <a:cubicBezTo>
                        <a:pt x="32" y="23"/>
                        <a:pt x="32" y="23"/>
                        <a:pt x="32" y="23"/>
                      </a:cubicBezTo>
                      <a:close/>
                      <a:moveTo>
                        <a:pt x="32" y="23"/>
                      </a:moveTo>
                      <a:cubicBezTo>
                        <a:pt x="32" y="24"/>
                        <a:pt x="32" y="24"/>
                        <a:pt x="32" y="24"/>
                      </a:cubicBezTo>
                      <a:cubicBezTo>
                        <a:pt x="32" y="23"/>
                        <a:pt x="32" y="23"/>
                        <a:pt x="32" y="23"/>
                      </a:cubicBezTo>
                      <a:close/>
                      <a:moveTo>
                        <a:pt x="33" y="31"/>
                      </a:moveTo>
                      <a:cubicBezTo>
                        <a:pt x="33" y="31"/>
                        <a:pt x="33" y="32"/>
                        <a:pt x="34" y="31"/>
                      </a:cubicBezTo>
                      <a:cubicBezTo>
                        <a:pt x="34" y="31"/>
                        <a:pt x="34" y="31"/>
                        <a:pt x="34" y="31"/>
                      </a:cubicBezTo>
                      <a:cubicBezTo>
                        <a:pt x="34" y="30"/>
                        <a:pt x="33" y="31"/>
                        <a:pt x="33" y="30"/>
                      </a:cubicBezTo>
                      <a:cubicBezTo>
                        <a:pt x="34" y="30"/>
                        <a:pt x="34" y="30"/>
                        <a:pt x="34" y="29"/>
                      </a:cubicBezTo>
                      <a:cubicBezTo>
                        <a:pt x="35" y="30"/>
                        <a:pt x="34" y="31"/>
                        <a:pt x="34" y="31"/>
                      </a:cubicBezTo>
                      <a:cubicBezTo>
                        <a:pt x="34" y="31"/>
                        <a:pt x="34" y="32"/>
                        <a:pt x="33" y="32"/>
                      </a:cubicBezTo>
                      <a:cubicBezTo>
                        <a:pt x="33" y="32"/>
                        <a:pt x="33" y="33"/>
                        <a:pt x="33" y="33"/>
                      </a:cubicBezTo>
                      <a:cubicBezTo>
                        <a:pt x="33" y="33"/>
                        <a:pt x="33" y="33"/>
                        <a:pt x="33" y="33"/>
                      </a:cubicBezTo>
                      <a:cubicBezTo>
                        <a:pt x="33" y="32"/>
                        <a:pt x="33" y="32"/>
                        <a:pt x="33" y="31"/>
                      </a:cubicBezTo>
                      <a:close/>
                      <a:moveTo>
                        <a:pt x="33" y="30"/>
                      </a:moveTo>
                      <a:cubicBezTo>
                        <a:pt x="33" y="29"/>
                        <a:pt x="33" y="29"/>
                        <a:pt x="33" y="28"/>
                      </a:cubicBezTo>
                      <a:cubicBezTo>
                        <a:pt x="33" y="28"/>
                        <a:pt x="34" y="28"/>
                        <a:pt x="34" y="28"/>
                      </a:cubicBezTo>
                      <a:cubicBezTo>
                        <a:pt x="34" y="29"/>
                        <a:pt x="34" y="29"/>
                        <a:pt x="33" y="30"/>
                      </a:cubicBezTo>
                      <a:close/>
                      <a:moveTo>
                        <a:pt x="33" y="33"/>
                      </a:moveTo>
                      <a:cubicBezTo>
                        <a:pt x="33" y="33"/>
                        <a:pt x="33" y="33"/>
                        <a:pt x="32" y="33"/>
                      </a:cubicBezTo>
                      <a:cubicBezTo>
                        <a:pt x="32" y="33"/>
                        <a:pt x="32" y="33"/>
                        <a:pt x="33" y="32"/>
                      </a:cubicBezTo>
                      <a:cubicBezTo>
                        <a:pt x="33" y="33"/>
                        <a:pt x="33" y="33"/>
                        <a:pt x="33" y="33"/>
                      </a:cubicBezTo>
                      <a:close/>
                      <a:moveTo>
                        <a:pt x="32" y="31"/>
                      </a:moveTo>
                      <a:cubicBezTo>
                        <a:pt x="32" y="31"/>
                        <a:pt x="32" y="30"/>
                        <a:pt x="33" y="30"/>
                      </a:cubicBezTo>
                      <a:cubicBezTo>
                        <a:pt x="33" y="31"/>
                        <a:pt x="33" y="31"/>
                        <a:pt x="32" y="31"/>
                      </a:cubicBezTo>
                      <a:close/>
                      <a:moveTo>
                        <a:pt x="32" y="32"/>
                      </a:moveTo>
                      <a:cubicBezTo>
                        <a:pt x="32" y="32"/>
                        <a:pt x="32" y="32"/>
                        <a:pt x="32" y="32"/>
                      </a:cubicBezTo>
                      <a:cubicBezTo>
                        <a:pt x="32" y="31"/>
                        <a:pt x="33" y="31"/>
                        <a:pt x="32" y="32"/>
                      </a:cubicBezTo>
                      <a:close/>
                      <a:moveTo>
                        <a:pt x="33" y="19"/>
                      </a:moveTo>
                      <a:cubicBezTo>
                        <a:pt x="33" y="19"/>
                        <a:pt x="33" y="20"/>
                        <a:pt x="33" y="20"/>
                      </a:cubicBezTo>
                      <a:cubicBezTo>
                        <a:pt x="32" y="20"/>
                        <a:pt x="32" y="19"/>
                        <a:pt x="33" y="19"/>
                      </a:cubicBezTo>
                      <a:close/>
                      <a:moveTo>
                        <a:pt x="33" y="23"/>
                      </a:moveTo>
                      <a:cubicBezTo>
                        <a:pt x="33" y="24"/>
                        <a:pt x="33" y="24"/>
                        <a:pt x="33" y="25"/>
                      </a:cubicBezTo>
                      <a:cubicBezTo>
                        <a:pt x="33" y="25"/>
                        <a:pt x="33" y="25"/>
                        <a:pt x="32" y="25"/>
                      </a:cubicBezTo>
                      <a:cubicBezTo>
                        <a:pt x="32" y="24"/>
                        <a:pt x="32" y="24"/>
                        <a:pt x="33" y="23"/>
                      </a:cubicBezTo>
                      <a:close/>
                      <a:moveTo>
                        <a:pt x="33" y="22"/>
                      </a:moveTo>
                      <a:cubicBezTo>
                        <a:pt x="33" y="22"/>
                        <a:pt x="33" y="22"/>
                        <a:pt x="33" y="22"/>
                      </a:cubicBezTo>
                      <a:cubicBezTo>
                        <a:pt x="33" y="22"/>
                        <a:pt x="33" y="22"/>
                        <a:pt x="33" y="22"/>
                      </a:cubicBezTo>
                      <a:close/>
                      <a:moveTo>
                        <a:pt x="33" y="25"/>
                      </a:moveTo>
                      <a:cubicBezTo>
                        <a:pt x="34" y="24"/>
                        <a:pt x="34" y="24"/>
                        <a:pt x="34" y="24"/>
                      </a:cubicBezTo>
                      <a:cubicBezTo>
                        <a:pt x="34" y="25"/>
                        <a:pt x="34" y="25"/>
                        <a:pt x="34" y="25"/>
                      </a:cubicBezTo>
                      <a:cubicBezTo>
                        <a:pt x="34" y="25"/>
                        <a:pt x="34" y="25"/>
                        <a:pt x="35" y="25"/>
                      </a:cubicBezTo>
                      <a:cubicBezTo>
                        <a:pt x="35" y="26"/>
                        <a:pt x="35" y="26"/>
                        <a:pt x="34" y="26"/>
                      </a:cubicBezTo>
                      <a:cubicBezTo>
                        <a:pt x="34" y="26"/>
                        <a:pt x="34" y="25"/>
                        <a:pt x="33" y="25"/>
                      </a:cubicBezTo>
                      <a:close/>
                      <a:moveTo>
                        <a:pt x="34" y="20"/>
                      </a:moveTo>
                      <a:cubicBezTo>
                        <a:pt x="34" y="20"/>
                        <a:pt x="34" y="20"/>
                        <a:pt x="34" y="20"/>
                      </a:cubicBezTo>
                      <a:cubicBezTo>
                        <a:pt x="34" y="21"/>
                        <a:pt x="34" y="21"/>
                        <a:pt x="34" y="21"/>
                      </a:cubicBezTo>
                      <a:cubicBezTo>
                        <a:pt x="34" y="21"/>
                        <a:pt x="33" y="21"/>
                        <a:pt x="34" y="20"/>
                      </a:cubicBezTo>
                      <a:close/>
                      <a:moveTo>
                        <a:pt x="34" y="17"/>
                      </a:moveTo>
                      <a:cubicBezTo>
                        <a:pt x="34" y="17"/>
                        <a:pt x="34" y="17"/>
                        <a:pt x="34" y="17"/>
                      </a:cubicBezTo>
                      <a:cubicBezTo>
                        <a:pt x="34" y="17"/>
                        <a:pt x="34" y="17"/>
                        <a:pt x="34" y="18"/>
                      </a:cubicBezTo>
                      <a:cubicBezTo>
                        <a:pt x="34" y="18"/>
                        <a:pt x="34" y="17"/>
                        <a:pt x="34" y="17"/>
                      </a:cubicBezTo>
                      <a:close/>
                      <a:moveTo>
                        <a:pt x="34" y="14"/>
                      </a:moveTo>
                      <a:cubicBezTo>
                        <a:pt x="34" y="14"/>
                        <a:pt x="33" y="14"/>
                        <a:pt x="34" y="14"/>
                      </a:cubicBezTo>
                      <a:cubicBezTo>
                        <a:pt x="34" y="13"/>
                        <a:pt x="34" y="14"/>
                        <a:pt x="34" y="14"/>
                      </a:cubicBezTo>
                      <a:close/>
                      <a:moveTo>
                        <a:pt x="35" y="16"/>
                      </a:moveTo>
                      <a:cubicBezTo>
                        <a:pt x="34" y="16"/>
                        <a:pt x="33" y="17"/>
                        <a:pt x="33" y="16"/>
                      </a:cubicBezTo>
                      <a:cubicBezTo>
                        <a:pt x="34" y="16"/>
                        <a:pt x="35" y="15"/>
                        <a:pt x="35" y="16"/>
                      </a:cubicBezTo>
                      <a:close/>
                      <a:moveTo>
                        <a:pt x="35" y="13"/>
                      </a:moveTo>
                      <a:cubicBezTo>
                        <a:pt x="34" y="14"/>
                        <a:pt x="34" y="13"/>
                        <a:pt x="35" y="13"/>
                      </a:cubicBezTo>
                      <a:cubicBezTo>
                        <a:pt x="35" y="13"/>
                        <a:pt x="35" y="13"/>
                        <a:pt x="35" y="13"/>
                      </a:cubicBezTo>
                      <a:close/>
                      <a:moveTo>
                        <a:pt x="36" y="12"/>
                      </a:moveTo>
                      <a:cubicBezTo>
                        <a:pt x="36" y="12"/>
                        <a:pt x="35" y="13"/>
                        <a:pt x="35" y="13"/>
                      </a:cubicBezTo>
                      <a:cubicBezTo>
                        <a:pt x="35" y="13"/>
                        <a:pt x="35" y="13"/>
                        <a:pt x="35" y="12"/>
                      </a:cubicBezTo>
                      <a:cubicBezTo>
                        <a:pt x="36" y="12"/>
                        <a:pt x="36" y="12"/>
                        <a:pt x="36" y="12"/>
                      </a:cubicBezTo>
                      <a:close/>
                      <a:moveTo>
                        <a:pt x="36" y="14"/>
                      </a:moveTo>
                      <a:cubicBezTo>
                        <a:pt x="35" y="14"/>
                        <a:pt x="35" y="15"/>
                        <a:pt x="35" y="14"/>
                      </a:cubicBezTo>
                      <a:cubicBezTo>
                        <a:pt x="35" y="14"/>
                        <a:pt x="35" y="14"/>
                        <a:pt x="36" y="14"/>
                      </a:cubicBezTo>
                      <a:cubicBezTo>
                        <a:pt x="36" y="14"/>
                        <a:pt x="36" y="14"/>
                        <a:pt x="36" y="14"/>
                      </a:cubicBezTo>
                      <a:close/>
                      <a:moveTo>
                        <a:pt x="35" y="18"/>
                      </a:moveTo>
                      <a:cubicBezTo>
                        <a:pt x="35" y="18"/>
                        <a:pt x="35" y="18"/>
                        <a:pt x="36" y="17"/>
                      </a:cubicBezTo>
                      <a:cubicBezTo>
                        <a:pt x="36" y="18"/>
                        <a:pt x="36" y="18"/>
                        <a:pt x="35" y="18"/>
                      </a:cubicBezTo>
                      <a:close/>
                      <a:moveTo>
                        <a:pt x="35" y="19"/>
                      </a:moveTo>
                      <a:cubicBezTo>
                        <a:pt x="35" y="19"/>
                        <a:pt x="35" y="19"/>
                        <a:pt x="35" y="19"/>
                      </a:cubicBezTo>
                      <a:cubicBezTo>
                        <a:pt x="35" y="19"/>
                        <a:pt x="35" y="19"/>
                        <a:pt x="35" y="19"/>
                      </a:cubicBezTo>
                      <a:cubicBezTo>
                        <a:pt x="35" y="19"/>
                        <a:pt x="35" y="19"/>
                        <a:pt x="35" y="19"/>
                      </a:cubicBezTo>
                      <a:close/>
                      <a:moveTo>
                        <a:pt x="34" y="29"/>
                      </a:moveTo>
                      <a:cubicBezTo>
                        <a:pt x="34" y="29"/>
                        <a:pt x="34" y="29"/>
                        <a:pt x="34" y="28"/>
                      </a:cubicBezTo>
                      <a:cubicBezTo>
                        <a:pt x="35" y="28"/>
                        <a:pt x="36" y="28"/>
                        <a:pt x="35" y="29"/>
                      </a:cubicBezTo>
                      <a:cubicBezTo>
                        <a:pt x="35" y="29"/>
                        <a:pt x="35" y="29"/>
                        <a:pt x="34" y="29"/>
                      </a:cubicBezTo>
                      <a:close/>
                      <a:moveTo>
                        <a:pt x="33" y="35"/>
                      </a:moveTo>
                      <a:cubicBezTo>
                        <a:pt x="33" y="34"/>
                        <a:pt x="34" y="33"/>
                        <a:pt x="34" y="33"/>
                      </a:cubicBezTo>
                      <a:cubicBezTo>
                        <a:pt x="34" y="32"/>
                        <a:pt x="34" y="32"/>
                        <a:pt x="34" y="32"/>
                      </a:cubicBezTo>
                      <a:cubicBezTo>
                        <a:pt x="35" y="32"/>
                        <a:pt x="34" y="33"/>
                        <a:pt x="34" y="34"/>
                      </a:cubicBezTo>
                      <a:cubicBezTo>
                        <a:pt x="34" y="34"/>
                        <a:pt x="34" y="34"/>
                        <a:pt x="34" y="34"/>
                      </a:cubicBezTo>
                      <a:cubicBezTo>
                        <a:pt x="34" y="34"/>
                        <a:pt x="34" y="34"/>
                        <a:pt x="34" y="34"/>
                      </a:cubicBezTo>
                      <a:cubicBezTo>
                        <a:pt x="34" y="35"/>
                        <a:pt x="34" y="34"/>
                        <a:pt x="34" y="35"/>
                      </a:cubicBezTo>
                      <a:cubicBezTo>
                        <a:pt x="34" y="35"/>
                        <a:pt x="34" y="36"/>
                        <a:pt x="33" y="36"/>
                      </a:cubicBezTo>
                      <a:cubicBezTo>
                        <a:pt x="33" y="35"/>
                        <a:pt x="33" y="35"/>
                        <a:pt x="33" y="35"/>
                      </a:cubicBezTo>
                      <a:close/>
                      <a:moveTo>
                        <a:pt x="31" y="36"/>
                      </a:moveTo>
                      <a:cubicBezTo>
                        <a:pt x="31" y="36"/>
                        <a:pt x="32" y="35"/>
                        <a:pt x="32" y="35"/>
                      </a:cubicBezTo>
                      <a:cubicBezTo>
                        <a:pt x="32" y="35"/>
                        <a:pt x="32" y="35"/>
                        <a:pt x="32" y="34"/>
                      </a:cubicBezTo>
                      <a:cubicBezTo>
                        <a:pt x="32" y="34"/>
                        <a:pt x="31" y="34"/>
                        <a:pt x="31" y="34"/>
                      </a:cubicBezTo>
                      <a:cubicBezTo>
                        <a:pt x="31" y="33"/>
                        <a:pt x="32" y="33"/>
                        <a:pt x="32" y="33"/>
                      </a:cubicBezTo>
                      <a:cubicBezTo>
                        <a:pt x="32" y="32"/>
                        <a:pt x="32" y="33"/>
                        <a:pt x="32" y="34"/>
                      </a:cubicBezTo>
                      <a:cubicBezTo>
                        <a:pt x="32" y="34"/>
                        <a:pt x="32" y="33"/>
                        <a:pt x="33" y="33"/>
                      </a:cubicBezTo>
                      <a:cubicBezTo>
                        <a:pt x="33" y="34"/>
                        <a:pt x="32" y="35"/>
                        <a:pt x="32" y="36"/>
                      </a:cubicBezTo>
                      <a:cubicBezTo>
                        <a:pt x="32" y="37"/>
                        <a:pt x="31" y="36"/>
                        <a:pt x="31" y="36"/>
                      </a:cubicBezTo>
                      <a:close/>
                      <a:moveTo>
                        <a:pt x="31" y="18"/>
                      </a:moveTo>
                      <a:cubicBezTo>
                        <a:pt x="31" y="18"/>
                        <a:pt x="31" y="18"/>
                        <a:pt x="32" y="18"/>
                      </a:cubicBezTo>
                      <a:cubicBezTo>
                        <a:pt x="31" y="17"/>
                        <a:pt x="32" y="17"/>
                        <a:pt x="32" y="17"/>
                      </a:cubicBezTo>
                      <a:cubicBezTo>
                        <a:pt x="32" y="17"/>
                        <a:pt x="32" y="16"/>
                        <a:pt x="32" y="16"/>
                      </a:cubicBezTo>
                      <a:cubicBezTo>
                        <a:pt x="31" y="17"/>
                        <a:pt x="31" y="17"/>
                        <a:pt x="31" y="17"/>
                      </a:cubicBezTo>
                      <a:cubicBezTo>
                        <a:pt x="32" y="15"/>
                        <a:pt x="31" y="15"/>
                        <a:pt x="31" y="14"/>
                      </a:cubicBezTo>
                      <a:cubicBezTo>
                        <a:pt x="31" y="15"/>
                        <a:pt x="32" y="16"/>
                        <a:pt x="33" y="15"/>
                      </a:cubicBezTo>
                      <a:cubicBezTo>
                        <a:pt x="33" y="16"/>
                        <a:pt x="32" y="17"/>
                        <a:pt x="32" y="18"/>
                      </a:cubicBezTo>
                      <a:cubicBezTo>
                        <a:pt x="32" y="18"/>
                        <a:pt x="32" y="18"/>
                        <a:pt x="32" y="18"/>
                      </a:cubicBezTo>
                      <a:cubicBezTo>
                        <a:pt x="32" y="18"/>
                        <a:pt x="32" y="18"/>
                        <a:pt x="32" y="18"/>
                      </a:cubicBezTo>
                      <a:cubicBezTo>
                        <a:pt x="31" y="18"/>
                        <a:pt x="31" y="18"/>
                        <a:pt x="31" y="19"/>
                      </a:cubicBezTo>
                      <a:cubicBezTo>
                        <a:pt x="31" y="18"/>
                        <a:pt x="31" y="18"/>
                        <a:pt x="31" y="18"/>
                      </a:cubicBezTo>
                      <a:close/>
                      <a:moveTo>
                        <a:pt x="31" y="26"/>
                      </a:moveTo>
                      <a:cubicBezTo>
                        <a:pt x="31" y="26"/>
                        <a:pt x="31" y="26"/>
                        <a:pt x="31" y="26"/>
                      </a:cubicBezTo>
                      <a:cubicBezTo>
                        <a:pt x="31" y="26"/>
                        <a:pt x="31" y="26"/>
                        <a:pt x="31" y="26"/>
                      </a:cubicBezTo>
                      <a:close/>
                      <a:moveTo>
                        <a:pt x="31" y="6"/>
                      </a:moveTo>
                      <a:cubicBezTo>
                        <a:pt x="31" y="6"/>
                        <a:pt x="31" y="5"/>
                        <a:pt x="31" y="5"/>
                      </a:cubicBezTo>
                      <a:cubicBezTo>
                        <a:pt x="31" y="6"/>
                        <a:pt x="31" y="6"/>
                        <a:pt x="31" y="6"/>
                      </a:cubicBezTo>
                      <a:close/>
                      <a:moveTo>
                        <a:pt x="30" y="35"/>
                      </a:moveTo>
                      <a:cubicBezTo>
                        <a:pt x="30" y="35"/>
                        <a:pt x="29" y="36"/>
                        <a:pt x="29" y="36"/>
                      </a:cubicBezTo>
                      <a:cubicBezTo>
                        <a:pt x="29" y="36"/>
                        <a:pt x="29" y="35"/>
                        <a:pt x="29" y="36"/>
                      </a:cubicBezTo>
                      <a:cubicBezTo>
                        <a:pt x="29" y="35"/>
                        <a:pt x="29" y="35"/>
                        <a:pt x="29" y="35"/>
                      </a:cubicBezTo>
                      <a:cubicBezTo>
                        <a:pt x="28" y="35"/>
                        <a:pt x="28" y="35"/>
                        <a:pt x="28" y="36"/>
                      </a:cubicBezTo>
                      <a:cubicBezTo>
                        <a:pt x="28" y="35"/>
                        <a:pt x="28" y="35"/>
                        <a:pt x="28" y="35"/>
                      </a:cubicBezTo>
                      <a:cubicBezTo>
                        <a:pt x="28" y="35"/>
                        <a:pt x="29" y="35"/>
                        <a:pt x="29" y="34"/>
                      </a:cubicBezTo>
                      <a:cubicBezTo>
                        <a:pt x="29" y="34"/>
                        <a:pt x="29" y="34"/>
                        <a:pt x="29" y="34"/>
                      </a:cubicBezTo>
                      <a:cubicBezTo>
                        <a:pt x="29" y="34"/>
                        <a:pt x="29" y="33"/>
                        <a:pt x="29" y="33"/>
                      </a:cubicBezTo>
                      <a:cubicBezTo>
                        <a:pt x="29" y="34"/>
                        <a:pt x="29" y="34"/>
                        <a:pt x="29" y="34"/>
                      </a:cubicBezTo>
                      <a:cubicBezTo>
                        <a:pt x="30" y="34"/>
                        <a:pt x="30" y="34"/>
                        <a:pt x="31" y="34"/>
                      </a:cubicBezTo>
                      <a:cubicBezTo>
                        <a:pt x="31" y="34"/>
                        <a:pt x="30" y="35"/>
                        <a:pt x="30" y="35"/>
                      </a:cubicBezTo>
                      <a:cubicBezTo>
                        <a:pt x="30" y="35"/>
                        <a:pt x="30" y="35"/>
                        <a:pt x="30" y="35"/>
                      </a:cubicBezTo>
                      <a:close/>
                      <a:moveTo>
                        <a:pt x="28" y="37"/>
                      </a:moveTo>
                      <a:cubicBezTo>
                        <a:pt x="28" y="36"/>
                        <a:pt x="29" y="37"/>
                        <a:pt x="29" y="37"/>
                      </a:cubicBezTo>
                      <a:cubicBezTo>
                        <a:pt x="30" y="36"/>
                        <a:pt x="30" y="38"/>
                        <a:pt x="29" y="38"/>
                      </a:cubicBezTo>
                      <a:cubicBezTo>
                        <a:pt x="29" y="38"/>
                        <a:pt x="29" y="38"/>
                        <a:pt x="29" y="38"/>
                      </a:cubicBezTo>
                      <a:cubicBezTo>
                        <a:pt x="29" y="38"/>
                        <a:pt x="28" y="38"/>
                        <a:pt x="28" y="38"/>
                      </a:cubicBezTo>
                      <a:cubicBezTo>
                        <a:pt x="28" y="38"/>
                        <a:pt x="28" y="37"/>
                        <a:pt x="28" y="37"/>
                      </a:cubicBezTo>
                      <a:close/>
                      <a:moveTo>
                        <a:pt x="28" y="35"/>
                      </a:moveTo>
                      <a:cubicBezTo>
                        <a:pt x="28" y="35"/>
                        <a:pt x="27" y="36"/>
                        <a:pt x="27" y="36"/>
                      </a:cubicBezTo>
                      <a:cubicBezTo>
                        <a:pt x="27" y="35"/>
                        <a:pt x="27" y="35"/>
                        <a:pt x="28" y="35"/>
                      </a:cubicBezTo>
                      <a:close/>
                      <a:moveTo>
                        <a:pt x="26" y="41"/>
                      </a:moveTo>
                      <a:cubicBezTo>
                        <a:pt x="27" y="40"/>
                        <a:pt x="27" y="40"/>
                        <a:pt x="28" y="40"/>
                      </a:cubicBezTo>
                      <a:cubicBezTo>
                        <a:pt x="27" y="40"/>
                        <a:pt x="27" y="40"/>
                        <a:pt x="26" y="41"/>
                      </a:cubicBezTo>
                      <a:close/>
                      <a:moveTo>
                        <a:pt x="26" y="37"/>
                      </a:moveTo>
                      <a:cubicBezTo>
                        <a:pt x="26" y="37"/>
                        <a:pt x="25" y="37"/>
                        <a:pt x="26" y="36"/>
                      </a:cubicBezTo>
                      <a:cubicBezTo>
                        <a:pt x="26" y="36"/>
                        <a:pt x="26" y="36"/>
                        <a:pt x="27" y="36"/>
                      </a:cubicBezTo>
                      <a:cubicBezTo>
                        <a:pt x="27" y="36"/>
                        <a:pt x="27" y="37"/>
                        <a:pt x="26" y="37"/>
                      </a:cubicBezTo>
                      <a:close/>
                      <a:moveTo>
                        <a:pt x="25" y="41"/>
                      </a:moveTo>
                      <a:cubicBezTo>
                        <a:pt x="25" y="40"/>
                        <a:pt x="26" y="40"/>
                        <a:pt x="26" y="41"/>
                      </a:cubicBezTo>
                      <a:cubicBezTo>
                        <a:pt x="26" y="41"/>
                        <a:pt x="25" y="41"/>
                        <a:pt x="25" y="41"/>
                      </a:cubicBezTo>
                      <a:close/>
                      <a:moveTo>
                        <a:pt x="25" y="35"/>
                      </a:moveTo>
                      <a:cubicBezTo>
                        <a:pt x="25" y="34"/>
                        <a:pt x="26" y="34"/>
                        <a:pt x="26" y="34"/>
                      </a:cubicBezTo>
                      <a:cubicBezTo>
                        <a:pt x="25" y="35"/>
                        <a:pt x="25" y="35"/>
                        <a:pt x="25" y="35"/>
                      </a:cubicBezTo>
                      <a:close/>
                      <a:moveTo>
                        <a:pt x="25" y="38"/>
                      </a:moveTo>
                      <a:cubicBezTo>
                        <a:pt x="25" y="38"/>
                        <a:pt x="25" y="38"/>
                        <a:pt x="25" y="39"/>
                      </a:cubicBezTo>
                      <a:cubicBezTo>
                        <a:pt x="25" y="39"/>
                        <a:pt x="25" y="38"/>
                        <a:pt x="25" y="38"/>
                      </a:cubicBezTo>
                      <a:close/>
                      <a:moveTo>
                        <a:pt x="25" y="37"/>
                      </a:moveTo>
                      <a:cubicBezTo>
                        <a:pt x="25" y="36"/>
                        <a:pt x="25" y="37"/>
                        <a:pt x="25" y="37"/>
                      </a:cubicBezTo>
                      <a:cubicBezTo>
                        <a:pt x="25" y="37"/>
                        <a:pt x="25" y="37"/>
                        <a:pt x="25" y="37"/>
                      </a:cubicBezTo>
                      <a:close/>
                      <a:moveTo>
                        <a:pt x="23" y="42"/>
                      </a:moveTo>
                      <a:cubicBezTo>
                        <a:pt x="24" y="41"/>
                        <a:pt x="24" y="41"/>
                        <a:pt x="24" y="42"/>
                      </a:cubicBezTo>
                      <a:cubicBezTo>
                        <a:pt x="24" y="42"/>
                        <a:pt x="23" y="42"/>
                        <a:pt x="23" y="42"/>
                      </a:cubicBezTo>
                      <a:close/>
                      <a:moveTo>
                        <a:pt x="23" y="42"/>
                      </a:moveTo>
                      <a:cubicBezTo>
                        <a:pt x="23" y="42"/>
                        <a:pt x="23" y="42"/>
                        <a:pt x="23" y="42"/>
                      </a:cubicBezTo>
                      <a:cubicBezTo>
                        <a:pt x="23" y="42"/>
                        <a:pt x="23" y="42"/>
                        <a:pt x="23" y="42"/>
                      </a:cubicBezTo>
                      <a:cubicBezTo>
                        <a:pt x="23" y="42"/>
                        <a:pt x="23" y="42"/>
                        <a:pt x="23" y="42"/>
                      </a:cubicBezTo>
                      <a:close/>
                      <a:moveTo>
                        <a:pt x="18" y="43"/>
                      </a:moveTo>
                      <a:cubicBezTo>
                        <a:pt x="18" y="43"/>
                        <a:pt x="18" y="42"/>
                        <a:pt x="18" y="42"/>
                      </a:cubicBezTo>
                      <a:cubicBezTo>
                        <a:pt x="18" y="42"/>
                        <a:pt x="18" y="42"/>
                        <a:pt x="18" y="42"/>
                      </a:cubicBezTo>
                      <a:cubicBezTo>
                        <a:pt x="18" y="42"/>
                        <a:pt x="18" y="43"/>
                        <a:pt x="18" y="43"/>
                      </a:cubicBezTo>
                      <a:close/>
                      <a:moveTo>
                        <a:pt x="16" y="25"/>
                      </a:moveTo>
                      <a:cubicBezTo>
                        <a:pt x="17" y="25"/>
                        <a:pt x="17" y="25"/>
                        <a:pt x="17" y="25"/>
                      </a:cubicBezTo>
                      <a:cubicBezTo>
                        <a:pt x="17" y="25"/>
                        <a:pt x="17" y="25"/>
                        <a:pt x="17" y="25"/>
                      </a:cubicBezTo>
                      <a:cubicBezTo>
                        <a:pt x="17" y="26"/>
                        <a:pt x="16" y="26"/>
                        <a:pt x="16" y="25"/>
                      </a:cubicBezTo>
                      <a:close/>
                      <a:moveTo>
                        <a:pt x="16" y="42"/>
                      </a:moveTo>
                      <a:cubicBezTo>
                        <a:pt x="16" y="42"/>
                        <a:pt x="16" y="42"/>
                        <a:pt x="16" y="42"/>
                      </a:cubicBezTo>
                      <a:cubicBezTo>
                        <a:pt x="16" y="42"/>
                        <a:pt x="16" y="42"/>
                        <a:pt x="16" y="42"/>
                      </a:cubicBezTo>
                      <a:close/>
                      <a:moveTo>
                        <a:pt x="16" y="39"/>
                      </a:moveTo>
                      <a:cubicBezTo>
                        <a:pt x="16" y="38"/>
                        <a:pt x="16" y="38"/>
                        <a:pt x="16" y="38"/>
                      </a:cubicBezTo>
                      <a:cubicBezTo>
                        <a:pt x="16" y="38"/>
                        <a:pt x="16" y="38"/>
                        <a:pt x="16" y="38"/>
                      </a:cubicBezTo>
                      <a:cubicBezTo>
                        <a:pt x="16" y="38"/>
                        <a:pt x="16" y="38"/>
                        <a:pt x="16" y="39"/>
                      </a:cubicBezTo>
                      <a:close/>
                      <a:moveTo>
                        <a:pt x="15" y="44"/>
                      </a:moveTo>
                      <a:cubicBezTo>
                        <a:pt x="16" y="44"/>
                        <a:pt x="16" y="43"/>
                        <a:pt x="16" y="43"/>
                      </a:cubicBezTo>
                      <a:cubicBezTo>
                        <a:pt x="16" y="44"/>
                        <a:pt x="15" y="44"/>
                        <a:pt x="15" y="44"/>
                      </a:cubicBezTo>
                      <a:close/>
                      <a:moveTo>
                        <a:pt x="15" y="45"/>
                      </a:moveTo>
                      <a:cubicBezTo>
                        <a:pt x="15" y="45"/>
                        <a:pt x="16" y="45"/>
                        <a:pt x="16" y="45"/>
                      </a:cubicBezTo>
                      <a:cubicBezTo>
                        <a:pt x="16" y="45"/>
                        <a:pt x="15" y="46"/>
                        <a:pt x="15" y="45"/>
                      </a:cubicBezTo>
                      <a:close/>
                      <a:moveTo>
                        <a:pt x="15" y="39"/>
                      </a:moveTo>
                      <a:cubicBezTo>
                        <a:pt x="15" y="39"/>
                        <a:pt x="15" y="39"/>
                        <a:pt x="15" y="39"/>
                      </a:cubicBezTo>
                      <a:cubicBezTo>
                        <a:pt x="15" y="39"/>
                        <a:pt x="15" y="39"/>
                        <a:pt x="15" y="39"/>
                      </a:cubicBezTo>
                      <a:close/>
                      <a:moveTo>
                        <a:pt x="12" y="36"/>
                      </a:moveTo>
                      <a:cubicBezTo>
                        <a:pt x="13" y="35"/>
                        <a:pt x="14" y="35"/>
                        <a:pt x="13" y="36"/>
                      </a:cubicBezTo>
                      <a:cubicBezTo>
                        <a:pt x="13" y="36"/>
                        <a:pt x="13" y="37"/>
                        <a:pt x="12" y="36"/>
                      </a:cubicBezTo>
                      <a:close/>
                      <a:moveTo>
                        <a:pt x="13" y="34"/>
                      </a:moveTo>
                      <a:cubicBezTo>
                        <a:pt x="13" y="34"/>
                        <a:pt x="13" y="34"/>
                        <a:pt x="13" y="34"/>
                      </a:cubicBezTo>
                      <a:cubicBezTo>
                        <a:pt x="13" y="34"/>
                        <a:pt x="13" y="34"/>
                        <a:pt x="13" y="34"/>
                      </a:cubicBezTo>
                      <a:close/>
                      <a:moveTo>
                        <a:pt x="13" y="35"/>
                      </a:moveTo>
                      <a:cubicBezTo>
                        <a:pt x="13" y="35"/>
                        <a:pt x="13" y="35"/>
                        <a:pt x="12" y="36"/>
                      </a:cubicBezTo>
                      <a:cubicBezTo>
                        <a:pt x="13" y="35"/>
                        <a:pt x="12" y="35"/>
                        <a:pt x="12" y="35"/>
                      </a:cubicBezTo>
                      <a:cubicBezTo>
                        <a:pt x="13" y="35"/>
                        <a:pt x="13" y="35"/>
                        <a:pt x="13" y="35"/>
                      </a:cubicBezTo>
                      <a:close/>
                      <a:moveTo>
                        <a:pt x="12" y="38"/>
                      </a:moveTo>
                      <a:cubicBezTo>
                        <a:pt x="12" y="38"/>
                        <a:pt x="12" y="38"/>
                        <a:pt x="12" y="37"/>
                      </a:cubicBezTo>
                      <a:cubicBezTo>
                        <a:pt x="12" y="37"/>
                        <a:pt x="12" y="37"/>
                        <a:pt x="12" y="37"/>
                      </a:cubicBezTo>
                      <a:cubicBezTo>
                        <a:pt x="12" y="38"/>
                        <a:pt x="12" y="38"/>
                        <a:pt x="12" y="38"/>
                      </a:cubicBezTo>
                      <a:close/>
                      <a:moveTo>
                        <a:pt x="10" y="26"/>
                      </a:moveTo>
                      <a:cubicBezTo>
                        <a:pt x="11" y="25"/>
                        <a:pt x="10" y="26"/>
                        <a:pt x="10" y="25"/>
                      </a:cubicBezTo>
                      <a:cubicBezTo>
                        <a:pt x="10" y="24"/>
                        <a:pt x="11" y="25"/>
                        <a:pt x="11" y="25"/>
                      </a:cubicBezTo>
                      <a:cubicBezTo>
                        <a:pt x="11" y="23"/>
                        <a:pt x="13" y="23"/>
                        <a:pt x="13" y="21"/>
                      </a:cubicBezTo>
                      <a:cubicBezTo>
                        <a:pt x="13" y="21"/>
                        <a:pt x="13" y="22"/>
                        <a:pt x="14" y="21"/>
                      </a:cubicBezTo>
                      <a:cubicBezTo>
                        <a:pt x="15" y="20"/>
                        <a:pt x="17" y="19"/>
                        <a:pt x="18" y="18"/>
                      </a:cubicBezTo>
                      <a:cubicBezTo>
                        <a:pt x="18" y="17"/>
                        <a:pt x="18" y="18"/>
                        <a:pt x="18" y="17"/>
                      </a:cubicBezTo>
                      <a:cubicBezTo>
                        <a:pt x="18" y="17"/>
                        <a:pt x="19" y="17"/>
                        <a:pt x="19" y="17"/>
                      </a:cubicBezTo>
                      <a:cubicBezTo>
                        <a:pt x="19" y="17"/>
                        <a:pt x="19" y="17"/>
                        <a:pt x="19" y="18"/>
                      </a:cubicBezTo>
                      <a:cubicBezTo>
                        <a:pt x="20" y="18"/>
                        <a:pt x="21" y="17"/>
                        <a:pt x="21" y="17"/>
                      </a:cubicBezTo>
                      <a:cubicBezTo>
                        <a:pt x="23" y="18"/>
                        <a:pt x="26" y="17"/>
                        <a:pt x="27" y="19"/>
                      </a:cubicBezTo>
                      <a:cubicBezTo>
                        <a:pt x="26" y="19"/>
                        <a:pt x="24" y="20"/>
                        <a:pt x="24" y="21"/>
                      </a:cubicBezTo>
                      <a:cubicBezTo>
                        <a:pt x="23" y="20"/>
                        <a:pt x="21" y="21"/>
                        <a:pt x="20" y="23"/>
                      </a:cubicBezTo>
                      <a:cubicBezTo>
                        <a:pt x="20" y="22"/>
                        <a:pt x="20" y="22"/>
                        <a:pt x="19" y="22"/>
                      </a:cubicBezTo>
                      <a:cubicBezTo>
                        <a:pt x="19" y="25"/>
                        <a:pt x="19" y="27"/>
                        <a:pt x="19" y="30"/>
                      </a:cubicBezTo>
                      <a:cubicBezTo>
                        <a:pt x="19" y="32"/>
                        <a:pt x="19" y="35"/>
                        <a:pt x="19" y="38"/>
                      </a:cubicBezTo>
                      <a:cubicBezTo>
                        <a:pt x="19" y="38"/>
                        <a:pt x="20" y="38"/>
                        <a:pt x="20" y="38"/>
                      </a:cubicBezTo>
                      <a:cubicBezTo>
                        <a:pt x="18" y="40"/>
                        <a:pt x="21" y="41"/>
                        <a:pt x="22" y="39"/>
                      </a:cubicBezTo>
                      <a:cubicBezTo>
                        <a:pt x="23" y="38"/>
                        <a:pt x="23" y="37"/>
                        <a:pt x="24" y="37"/>
                      </a:cubicBezTo>
                      <a:cubicBezTo>
                        <a:pt x="24" y="39"/>
                        <a:pt x="22" y="41"/>
                        <a:pt x="20" y="42"/>
                      </a:cubicBezTo>
                      <a:cubicBezTo>
                        <a:pt x="20" y="42"/>
                        <a:pt x="18" y="42"/>
                        <a:pt x="18" y="41"/>
                      </a:cubicBezTo>
                      <a:cubicBezTo>
                        <a:pt x="17" y="39"/>
                        <a:pt x="18" y="36"/>
                        <a:pt x="18" y="34"/>
                      </a:cubicBezTo>
                      <a:cubicBezTo>
                        <a:pt x="18" y="33"/>
                        <a:pt x="18" y="33"/>
                        <a:pt x="18" y="32"/>
                      </a:cubicBezTo>
                      <a:cubicBezTo>
                        <a:pt x="18" y="32"/>
                        <a:pt x="18" y="31"/>
                        <a:pt x="18" y="30"/>
                      </a:cubicBezTo>
                      <a:cubicBezTo>
                        <a:pt x="18" y="28"/>
                        <a:pt x="18" y="26"/>
                        <a:pt x="18" y="24"/>
                      </a:cubicBezTo>
                      <a:cubicBezTo>
                        <a:pt x="18" y="24"/>
                        <a:pt x="18" y="23"/>
                        <a:pt x="18" y="23"/>
                      </a:cubicBezTo>
                      <a:cubicBezTo>
                        <a:pt x="17" y="23"/>
                        <a:pt x="17" y="24"/>
                        <a:pt x="17" y="24"/>
                      </a:cubicBezTo>
                      <a:cubicBezTo>
                        <a:pt x="16" y="24"/>
                        <a:pt x="15" y="23"/>
                        <a:pt x="14" y="24"/>
                      </a:cubicBezTo>
                      <a:cubicBezTo>
                        <a:pt x="14" y="25"/>
                        <a:pt x="14" y="25"/>
                        <a:pt x="13" y="26"/>
                      </a:cubicBezTo>
                      <a:cubicBezTo>
                        <a:pt x="13" y="25"/>
                        <a:pt x="11" y="25"/>
                        <a:pt x="10" y="26"/>
                      </a:cubicBezTo>
                      <a:close/>
                      <a:moveTo>
                        <a:pt x="23" y="34"/>
                      </a:moveTo>
                      <a:cubicBezTo>
                        <a:pt x="23" y="34"/>
                        <a:pt x="23" y="34"/>
                        <a:pt x="23" y="34"/>
                      </a:cubicBezTo>
                      <a:cubicBezTo>
                        <a:pt x="23" y="34"/>
                        <a:pt x="23" y="34"/>
                        <a:pt x="23" y="34"/>
                      </a:cubicBezTo>
                      <a:cubicBezTo>
                        <a:pt x="23" y="34"/>
                        <a:pt x="23" y="34"/>
                        <a:pt x="23" y="34"/>
                      </a:cubicBezTo>
                      <a:close/>
                      <a:moveTo>
                        <a:pt x="20" y="35"/>
                      </a:moveTo>
                      <a:cubicBezTo>
                        <a:pt x="20" y="35"/>
                        <a:pt x="20" y="35"/>
                        <a:pt x="20" y="35"/>
                      </a:cubicBezTo>
                      <a:cubicBezTo>
                        <a:pt x="20" y="35"/>
                        <a:pt x="20" y="35"/>
                        <a:pt x="20" y="35"/>
                      </a:cubicBezTo>
                      <a:close/>
                      <a:moveTo>
                        <a:pt x="10" y="42"/>
                      </a:moveTo>
                      <a:cubicBezTo>
                        <a:pt x="10" y="42"/>
                        <a:pt x="10" y="42"/>
                        <a:pt x="10" y="42"/>
                      </a:cubicBezTo>
                      <a:cubicBezTo>
                        <a:pt x="11" y="42"/>
                        <a:pt x="11" y="42"/>
                        <a:pt x="11" y="42"/>
                      </a:cubicBezTo>
                      <a:cubicBezTo>
                        <a:pt x="11" y="42"/>
                        <a:pt x="11" y="42"/>
                        <a:pt x="11" y="42"/>
                      </a:cubicBezTo>
                      <a:cubicBezTo>
                        <a:pt x="11" y="43"/>
                        <a:pt x="10" y="42"/>
                        <a:pt x="10" y="42"/>
                      </a:cubicBezTo>
                      <a:close/>
                      <a:moveTo>
                        <a:pt x="9" y="47"/>
                      </a:moveTo>
                      <a:cubicBezTo>
                        <a:pt x="9" y="47"/>
                        <a:pt x="9" y="47"/>
                        <a:pt x="9" y="47"/>
                      </a:cubicBezTo>
                      <a:cubicBezTo>
                        <a:pt x="9" y="47"/>
                        <a:pt x="9" y="47"/>
                        <a:pt x="9" y="47"/>
                      </a:cubicBezTo>
                      <a:cubicBezTo>
                        <a:pt x="9" y="47"/>
                        <a:pt x="9" y="47"/>
                        <a:pt x="9" y="47"/>
                      </a:cubicBezTo>
                      <a:close/>
                      <a:moveTo>
                        <a:pt x="8" y="46"/>
                      </a:moveTo>
                      <a:cubicBezTo>
                        <a:pt x="8" y="46"/>
                        <a:pt x="8" y="45"/>
                        <a:pt x="8" y="45"/>
                      </a:cubicBezTo>
                      <a:cubicBezTo>
                        <a:pt x="8" y="45"/>
                        <a:pt x="8" y="46"/>
                        <a:pt x="8" y="46"/>
                      </a:cubicBezTo>
                      <a:close/>
                      <a:moveTo>
                        <a:pt x="8" y="45"/>
                      </a:moveTo>
                      <a:cubicBezTo>
                        <a:pt x="8" y="45"/>
                        <a:pt x="8" y="44"/>
                        <a:pt x="9" y="44"/>
                      </a:cubicBezTo>
                      <a:cubicBezTo>
                        <a:pt x="9" y="44"/>
                        <a:pt x="9" y="44"/>
                        <a:pt x="9" y="44"/>
                      </a:cubicBezTo>
                      <a:cubicBezTo>
                        <a:pt x="9" y="44"/>
                        <a:pt x="9" y="44"/>
                        <a:pt x="9" y="44"/>
                      </a:cubicBezTo>
                      <a:cubicBezTo>
                        <a:pt x="9" y="44"/>
                        <a:pt x="10" y="44"/>
                        <a:pt x="10" y="43"/>
                      </a:cubicBezTo>
                      <a:cubicBezTo>
                        <a:pt x="10" y="43"/>
                        <a:pt x="10" y="43"/>
                        <a:pt x="11" y="44"/>
                      </a:cubicBezTo>
                      <a:cubicBezTo>
                        <a:pt x="10" y="44"/>
                        <a:pt x="10" y="45"/>
                        <a:pt x="10" y="45"/>
                      </a:cubicBezTo>
                      <a:cubicBezTo>
                        <a:pt x="10" y="46"/>
                        <a:pt x="10" y="45"/>
                        <a:pt x="10" y="45"/>
                      </a:cubicBezTo>
                      <a:cubicBezTo>
                        <a:pt x="9" y="45"/>
                        <a:pt x="9" y="44"/>
                        <a:pt x="9" y="44"/>
                      </a:cubicBezTo>
                      <a:cubicBezTo>
                        <a:pt x="9" y="45"/>
                        <a:pt x="9" y="45"/>
                        <a:pt x="9" y="45"/>
                      </a:cubicBezTo>
                      <a:cubicBezTo>
                        <a:pt x="8" y="45"/>
                        <a:pt x="8" y="45"/>
                        <a:pt x="8" y="45"/>
                      </a:cubicBezTo>
                      <a:close/>
                      <a:moveTo>
                        <a:pt x="7" y="45"/>
                      </a:moveTo>
                      <a:cubicBezTo>
                        <a:pt x="7" y="44"/>
                        <a:pt x="7" y="44"/>
                        <a:pt x="8" y="43"/>
                      </a:cubicBezTo>
                      <a:cubicBezTo>
                        <a:pt x="7" y="44"/>
                        <a:pt x="7" y="44"/>
                        <a:pt x="7" y="45"/>
                      </a:cubicBezTo>
                      <a:cubicBezTo>
                        <a:pt x="7" y="45"/>
                        <a:pt x="7" y="45"/>
                        <a:pt x="7" y="45"/>
                      </a:cubicBezTo>
                      <a:close/>
                      <a:moveTo>
                        <a:pt x="6" y="48"/>
                      </a:moveTo>
                      <a:cubicBezTo>
                        <a:pt x="6" y="47"/>
                        <a:pt x="6" y="46"/>
                        <a:pt x="6" y="46"/>
                      </a:cubicBezTo>
                      <a:cubicBezTo>
                        <a:pt x="7" y="45"/>
                        <a:pt x="6" y="47"/>
                        <a:pt x="6" y="48"/>
                      </a:cubicBezTo>
                      <a:close/>
                      <a:moveTo>
                        <a:pt x="5" y="38"/>
                      </a:moveTo>
                      <a:cubicBezTo>
                        <a:pt x="5" y="38"/>
                        <a:pt x="5" y="38"/>
                        <a:pt x="5" y="38"/>
                      </a:cubicBezTo>
                      <a:cubicBezTo>
                        <a:pt x="5" y="37"/>
                        <a:pt x="5" y="37"/>
                        <a:pt x="5" y="37"/>
                      </a:cubicBezTo>
                      <a:cubicBezTo>
                        <a:pt x="5" y="37"/>
                        <a:pt x="5" y="37"/>
                        <a:pt x="5" y="38"/>
                      </a:cubicBezTo>
                      <a:close/>
                      <a:moveTo>
                        <a:pt x="2" y="49"/>
                      </a:moveTo>
                      <a:cubicBezTo>
                        <a:pt x="2" y="48"/>
                        <a:pt x="2" y="48"/>
                        <a:pt x="2" y="48"/>
                      </a:cubicBezTo>
                      <a:cubicBezTo>
                        <a:pt x="3" y="48"/>
                        <a:pt x="3" y="49"/>
                        <a:pt x="2" y="49"/>
                      </a:cubicBezTo>
                      <a:close/>
                      <a:moveTo>
                        <a:pt x="2" y="49"/>
                      </a:moveTo>
                      <a:cubicBezTo>
                        <a:pt x="2" y="49"/>
                        <a:pt x="2" y="50"/>
                        <a:pt x="2" y="50"/>
                      </a:cubicBezTo>
                      <a:cubicBezTo>
                        <a:pt x="2" y="50"/>
                        <a:pt x="2" y="49"/>
                        <a:pt x="2" y="49"/>
                      </a:cubicBezTo>
                      <a:close/>
                      <a:moveTo>
                        <a:pt x="2" y="45"/>
                      </a:moveTo>
                      <a:cubicBezTo>
                        <a:pt x="2" y="45"/>
                        <a:pt x="1" y="45"/>
                        <a:pt x="1" y="45"/>
                      </a:cubicBezTo>
                      <a:cubicBezTo>
                        <a:pt x="2" y="44"/>
                        <a:pt x="2" y="44"/>
                        <a:pt x="2" y="43"/>
                      </a:cubicBezTo>
                      <a:cubicBezTo>
                        <a:pt x="2" y="44"/>
                        <a:pt x="2" y="44"/>
                        <a:pt x="3" y="44"/>
                      </a:cubicBezTo>
                      <a:cubicBezTo>
                        <a:pt x="3" y="44"/>
                        <a:pt x="3" y="44"/>
                        <a:pt x="3" y="43"/>
                      </a:cubicBezTo>
                      <a:cubicBezTo>
                        <a:pt x="3" y="43"/>
                        <a:pt x="2" y="43"/>
                        <a:pt x="3" y="43"/>
                      </a:cubicBezTo>
                      <a:cubicBezTo>
                        <a:pt x="3" y="42"/>
                        <a:pt x="3" y="43"/>
                        <a:pt x="3" y="43"/>
                      </a:cubicBezTo>
                      <a:cubicBezTo>
                        <a:pt x="3" y="43"/>
                        <a:pt x="3" y="43"/>
                        <a:pt x="4" y="43"/>
                      </a:cubicBezTo>
                      <a:cubicBezTo>
                        <a:pt x="3" y="43"/>
                        <a:pt x="3" y="43"/>
                        <a:pt x="3" y="42"/>
                      </a:cubicBezTo>
                      <a:cubicBezTo>
                        <a:pt x="3" y="42"/>
                        <a:pt x="4" y="42"/>
                        <a:pt x="4" y="42"/>
                      </a:cubicBezTo>
                      <a:cubicBezTo>
                        <a:pt x="4" y="43"/>
                        <a:pt x="4" y="42"/>
                        <a:pt x="4" y="43"/>
                      </a:cubicBezTo>
                      <a:cubicBezTo>
                        <a:pt x="4" y="43"/>
                        <a:pt x="4" y="44"/>
                        <a:pt x="4" y="44"/>
                      </a:cubicBezTo>
                      <a:cubicBezTo>
                        <a:pt x="4" y="44"/>
                        <a:pt x="4" y="43"/>
                        <a:pt x="5" y="43"/>
                      </a:cubicBezTo>
                      <a:cubicBezTo>
                        <a:pt x="5" y="44"/>
                        <a:pt x="5" y="44"/>
                        <a:pt x="5" y="44"/>
                      </a:cubicBezTo>
                      <a:cubicBezTo>
                        <a:pt x="5" y="44"/>
                        <a:pt x="5" y="45"/>
                        <a:pt x="5" y="44"/>
                      </a:cubicBezTo>
                      <a:cubicBezTo>
                        <a:pt x="5" y="45"/>
                        <a:pt x="5" y="46"/>
                        <a:pt x="5" y="46"/>
                      </a:cubicBezTo>
                      <a:cubicBezTo>
                        <a:pt x="5" y="46"/>
                        <a:pt x="5" y="46"/>
                        <a:pt x="5" y="46"/>
                      </a:cubicBezTo>
                      <a:cubicBezTo>
                        <a:pt x="5" y="46"/>
                        <a:pt x="4" y="47"/>
                        <a:pt x="4" y="47"/>
                      </a:cubicBezTo>
                      <a:cubicBezTo>
                        <a:pt x="5" y="47"/>
                        <a:pt x="5" y="47"/>
                        <a:pt x="5" y="47"/>
                      </a:cubicBezTo>
                      <a:cubicBezTo>
                        <a:pt x="5" y="47"/>
                        <a:pt x="5" y="47"/>
                        <a:pt x="4" y="48"/>
                      </a:cubicBezTo>
                      <a:cubicBezTo>
                        <a:pt x="5" y="48"/>
                        <a:pt x="5" y="47"/>
                        <a:pt x="5" y="47"/>
                      </a:cubicBezTo>
                      <a:cubicBezTo>
                        <a:pt x="5" y="48"/>
                        <a:pt x="5" y="48"/>
                        <a:pt x="5" y="48"/>
                      </a:cubicBezTo>
                      <a:cubicBezTo>
                        <a:pt x="5" y="48"/>
                        <a:pt x="4" y="49"/>
                        <a:pt x="4" y="49"/>
                      </a:cubicBezTo>
                      <a:cubicBezTo>
                        <a:pt x="4" y="49"/>
                        <a:pt x="4" y="48"/>
                        <a:pt x="4" y="49"/>
                      </a:cubicBezTo>
                      <a:cubicBezTo>
                        <a:pt x="4" y="49"/>
                        <a:pt x="4" y="49"/>
                        <a:pt x="4" y="49"/>
                      </a:cubicBezTo>
                      <a:cubicBezTo>
                        <a:pt x="3" y="49"/>
                        <a:pt x="3" y="49"/>
                        <a:pt x="3" y="49"/>
                      </a:cubicBezTo>
                      <a:cubicBezTo>
                        <a:pt x="4" y="48"/>
                        <a:pt x="3" y="48"/>
                        <a:pt x="3" y="48"/>
                      </a:cubicBezTo>
                      <a:cubicBezTo>
                        <a:pt x="3" y="48"/>
                        <a:pt x="4" y="48"/>
                        <a:pt x="4" y="47"/>
                      </a:cubicBezTo>
                      <a:cubicBezTo>
                        <a:pt x="4" y="47"/>
                        <a:pt x="4" y="47"/>
                        <a:pt x="4" y="47"/>
                      </a:cubicBezTo>
                      <a:cubicBezTo>
                        <a:pt x="4" y="47"/>
                        <a:pt x="4" y="47"/>
                        <a:pt x="3" y="47"/>
                      </a:cubicBezTo>
                      <a:cubicBezTo>
                        <a:pt x="3" y="47"/>
                        <a:pt x="3" y="47"/>
                        <a:pt x="2" y="47"/>
                      </a:cubicBezTo>
                      <a:cubicBezTo>
                        <a:pt x="2" y="48"/>
                        <a:pt x="2" y="48"/>
                        <a:pt x="2" y="48"/>
                      </a:cubicBezTo>
                      <a:cubicBezTo>
                        <a:pt x="2" y="47"/>
                        <a:pt x="1" y="46"/>
                        <a:pt x="2" y="45"/>
                      </a:cubicBezTo>
                      <a:close/>
                      <a:moveTo>
                        <a:pt x="1" y="22"/>
                      </a:moveTo>
                      <a:cubicBezTo>
                        <a:pt x="1" y="21"/>
                        <a:pt x="2" y="20"/>
                        <a:pt x="3" y="20"/>
                      </a:cubicBezTo>
                      <a:cubicBezTo>
                        <a:pt x="3" y="21"/>
                        <a:pt x="2" y="20"/>
                        <a:pt x="2" y="21"/>
                      </a:cubicBezTo>
                      <a:cubicBezTo>
                        <a:pt x="2" y="21"/>
                        <a:pt x="2" y="21"/>
                        <a:pt x="2" y="22"/>
                      </a:cubicBezTo>
                      <a:cubicBezTo>
                        <a:pt x="1" y="22"/>
                        <a:pt x="1" y="22"/>
                        <a:pt x="1" y="22"/>
                      </a:cubicBezTo>
                      <a:close/>
                    </a:path>
                  </a:pathLst>
                </a:custGeom>
                <a:solidFill>
                  <a:srgbClr val="FFFFFF">
                    <a:alpha val="100000"/>
                  </a:srgbClr>
                </a:solidFill>
                <a:ln w="7938">
                  <a:noFill/>
                </a:ln>
              </p:spPr>
              <p:txBody>
                <a:bodyPr/>
                <a:lstStyle/>
                <a:p>
                  <a:endParaRPr lang="zh-CN" altLang="en-US"/>
                </a:p>
              </p:txBody>
            </p:sp>
            <p:sp>
              <p:nvSpPr>
                <p:cNvPr id="1048856" name="任意多边形 11290"/>
                <p:cNvSpPr>
                  <a:spLocks noEditPoints="1"/>
                </p:cNvSpPr>
                <p:nvPr/>
              </p:nvSpPr>
              <p:spPr>
                <a:xfrm>
                  <a:off x="5355" y="3686"/>
                  <a:ext cx="77" cy="113"/>
                </a:xfrm>
                <a:custGeom>
                  <a:avLst/>
                  <a:gdLst/>
                  <a:ahLst/>
                  <a:cxnLst/>
                  <a:rect l="0" t="0" r="r" b="b"/>
                  <a:pathLst>
                    <a:path w="37" h="54">
                      <a:moveTo>
                        <a:pt x="0" y="15"/>
                      </a:moveTo>
                      <a:cubicBezTo>
                        <a:pt x="1" y="16"/>
                        <a:pt x="0" y="19"/>
                        <a:pt x="0" y="21"/>
                      </a:cubicBezTo>
                      <a:cubicBezTo>
                        <a:pt x="0" y="21"/>
                        <a:pt x="0" y="22"/>
                        <a:pt x="1" y="22"/>
                      </a:cubicBezTo>
                      <a:cubicBezTo>
                        <a:pt x="1" y="23"/>
                        <a:pt x="0" y="24"/>
                        <a:pt x="1" y="25"/>
                      </a:cubicBezTo>
                      <a:cubicBezTo>
                        <a:pt x="1" y="27"/>
                        <a:pt x="0" y="30"/>
                        <a:pt x="1" y="32"/>
                      </a:cubicBezTo>
                      <a:cubicBezTo>
                        <a:pt x="1" y="33"/>
                        <a:pt x="1" y="33"/>
                        <a:pt x="1" y="34"/>
                      </a:cubicBezTo>
                      <a:cubicBezTo>
                        <a:pt x="1" y="35"/>
                        <a:pt x="1" y="37"/>
                        <a:pt x="1" y="39"/>
                      </a:cubicBezTo>
                      <a:cubicBezTo>
                        <a:pt x="1" y="41"/>
                        <a:pt x="1" y="42"/>
                        <a:pt x="1" y="43"/>
                      </a:cubicBezTo>
                      <a:cubicBezTo>
                        <a:pt x="1" y="46"/>
                        <a:pt x="1" y="48"/>
                        <a:pt x="1" y="50"/>
                      </a:cubicBezTo>
                      <a:cubicBezTo>
                        <a:pt x="1" y="51"/>
                        <a:pt x="2" y="52"/>
                        <a:pt x="1" y="53"/>
                      </a:cubicBezTo>
                      <a:cubicBezTo>
                        <a:pt x="2" y="54"/>
                        <a:pt x="4" y="52"/>
                        <a:pt x="5" y="52"/>
                      </a:cubicBezTo>
                      <a:cubicBezTo>
                        <a:pt x="6" y="52"/>
                        <a:pt x="6" y="52"/>
                        <a:pt x="6" y="52"/>
                      </a:cubicBezTo>
                      <a:cubicBezTo>
                        <a:pt x="7" y="51"/>
                        <a:pt x="9" y="50"/>
                        <a:pt x="11" y="50"/>
                      </a:cubicBezTo>
                      <a:cubicBezTo>
                        <a:pt x="11" y="49"/>
                        <a:pt x="10" y="49"/>
                        <a:pt x="10" y="49"/>
                      </a:cubicBezTo>
                      <a:cubicBezTo>
                        <a:pt x="10" y="49"/>
                        <a:pt x="11" y="49"/>
                        <a:pt x="11" y="49"/>
                      </a:cubicBezTo>
                      <a:cubicBezTo>
                        <a:pt x="12" y="49"/>
                        <a:pt x="11" y="49"/>
                        <a:pt x="11" y="49"/>
                      </a:cubicBezTo>
                      <a:cubicBezTo>
                        <a:pt x="12" y="50"/>
                        <a:pt x="13" y="49"/>
                        <a:pt x="13" y="49"/>
                      </a:cubicBezTo>
                      <a:cubicBezTo>
                        <a:pt x="13" y="48"/>
                        <a:pt x="13" y="48"/>
                        <a:pt x="13" y="48"/>
                      </a:cubicBezTo>
                      <a:cubicBezTo>
                        <a:pt x="13" y="48"/>
                        <a:pt x="14" y="48"/>
                        <a:pt x="14" y="48"/>
                      </a:cubicBezTo>
                      <a:cubicBezTo>
                        <a:pt x="14" y="48"/>
                        <a:pt x="14" y="47"/>
                        <a:pt x="15" y="47"/>
                      </a:cubicBezTo>
                      <a:cubicBezTo>
                        <a:pt x="14" y="46"/>
                        <a:pt x="13" y="46"/>
                        <a:pt x="13" y="45"/>
                      </a:cubicBezTo>
                      <a:cubicBezTo>
                        <a:pt x="13" y="45"/>
                        <a:pt x="14" y="44"/>
                        <a:pt x="14" y="44"/>
                      </a:cubicBezTo>
                      <a:cubicBezTo>
                        <a:pt x="14" y="44"/>
                        <a:pt x="14" y="43"/>
                        <a:pt x="14" y="43"/>
                      </a:cubicBezTo>
                      <a:cubicBezTo>
                        <a:pt x="14" y="43"/>
                        <a:pt x="13" y="43"/>
                        <a:pt x="13" y="43"/>
                      </a:cubicBezTo>
                      <a:cubicBezTo>
                        <a:pt x="13" y="43"/>
                        <a:pt x="13" y="44"/>
                        <a:pt x="13" y="44"/>
                      </a:cubicBezTo>
                      <a:cubicBezTo>
                        <a:pt x="13" y="44"/>
                        <a:pt x="13" y="43"/>
                        <a:pt x="13" y="42"/>
                      </a:cubicBezTo>
                      <a:cubicBezTo>
                        <a:pt x="13" y="42"/>
                        <a:pt x="14" y="42"/>
                        <a:pt x="14" y="41"/>
                      </a:cubicBezTo>
                      <a:cubicBezTo>
                        <a:pt x="15" y="42"/>
                        <a:pt x="15" y="42"/>
                        <a:pt x="16" y="42"/>
                      </a:cubicBezTo>
                      <a:cubicBezTo>
                        <a:pt x="16" y="42"/>
                        <a:pt x="15" y="43"/>
                        <a:pt x="15" y="44"/>
                      </a:cubicBezTo>
                      <a:cubicBezTo>
                        <a:pt x="16" y="43"/>
                        <a:pt x="17" y="42"/>
                        <a:pt x="18" y="42"/>
                      </a:cubicBezTo>
                      <a:cubicBezTo>
                        <a:pt x="18" y="38"/>
                        <a:pt x="18" y="33"/>
                        <a:pt x="18" y="28"/>
                      </a:cubicBezTo>
                      <a:cubicBezTo>
                        <a:pt x="15" y="29"/>
                        <a:pt x="14" y="28"/>
                        <a:pt x="13" y="26"/>
                      </a:cubicBezTo>
                      <a:cubicBezTo>
                        <a:pt x="13" y="22"/>
                        <a:pt x="13" y="19"/>
                        <a:pt x="13" y="16"/>
                      </a:cubicBezTo>
                      <a:cubicBezTo>
                        <a:pt x="13" y="16"/>
                        <a:pt x="12" y="16"/>
                        <a:pt x="12" y="16"/>
                      </a:cubicBezTo>
                      <a:cubicBezTo>
                        <a:pt x="13" y="14"/>
                        <a:pt x="13" y="13"/>
                        <a:pt x="12" y="12"/>
                      </a:cubicBezTo>
                      <a:cubicBezTo>
                        <a:pt x="13" y="12"/>
                        <a:pt x="13" y="12"/>
                        <a:pt x="13" y="11"/>
                      </a:cubicBezTo>
                      <a:cubicBezTo>
                        <a:pt x="15" y="11"/>
                        <a:pt x="16" y="10"/>
                        <a:pt x="17" y="10"/>
                      </a:cubicBezTo>
                      <a:cubicBezTo>
                        <a:pt x="17" y="10"/>
                        <a:pt x="17" y="9"/>
                        <a:pt x="18" y="9"/>
                      </a:cubicBezTo>
                      <a:cubicBezTo>
                        <a:pt x="18" y="9"/>
                        <a:pt x="18" y="9"/>
                        <a:pt x="18" y="10"/>
                      </a:cubicBezTo>
                      <a:cubicBezTo>
                        <a:pt x="19" y="9"/>
                        <a:pt x="19" y="8"/>
                        <a:pt x="20" y="9"/>
                      </a:cubicBezTo>
                      <a:cubicBezTo>
                        <a:pt x="21" y="8"/>
                        <a:pt x="22" y="8"/>
                        <a:pt x="23" y="7"/>
                      </a:cubicBezTo>
                      <a:cubicBezTo>
                        <a:pt x="24" y="8"/>
                        <a:pt x="24" y="8"/>
                        <a:pt x="24" y="9"/>
                      </a:cubicBezTo>
                      <a:cubicBezTo>
                        <a:pt x="23" y="12"/>
                        <a:pt x="24" y="14"/>
                        <a:pt x="24" y="17"/>
                      </a:cubicBezTo>
                      <a:cubicBezTo>
                        <a:pt x="24" y="17"/>
                        <a:pt x="24" y="17"/>
                        <a:pt x="24" y="18"/>
                      </a:cubicBezTo>
                      <a:cubicBezTo>
                        <a:pt x="24" y="18"/>
                        <a:pt x="24" y="19"/>
                        <a:pt x="24" y="20"/>
                      </a:cubicBezTo>
                      <a:cubicBezTo>
                        <a:pt x="24" y="21"/>
                        <a:pt x="23" y="23"/>
                        <a:pt x="23" y="24"/>
                      </a:cubicBezTo>
                      <a:cubicBezTo>
                        <a:pt x="21" y="26"/>
                        <a:pt x="21" y="27"/>
                        <a:pt x="19" y="28"/>
                      </a:cubicBezTo>
                      <a:cubicBezTo>
                        <a:pt x="19" y="32"/>
                        <a:pt x="19" y="37"/>
                        <a:pt x="20" y="41"/>
                      </a:cubicBezTo>
                      <a:cubicBezTo>
                        <a:pt x="22" y="40"/>
                        <a:pt x="24" y="40"/>
                        <a:pt x="25" y="41"/>
                      </a:cubicBezTo>
                      <a:cubicBezTo>
                        <a:pt x="25" y="41"/>
                        <a:pt x="24" y="42"/>
                        <a:pt x="24" y="43"/>
                      </a:cubicBezTo>
                      <a:cubicBezTo>
                        <a:pt x="23" y="43"/>
                        <a:pt x="24" y="41"/>
                        <a:pt x="25" y="41"/>
                      </a:cubicBezTo>
                      <a:cubicBezTo>
                        <a:pt x="24" y="41"/>
                        <a:pt x="23" y="42"/>
                        <a:pt x="22" y="42"/>
                      </a:cubicBezTo>
                      <a:cubicBezTo>
                        <a:pt x="21" y="42"/>
                        <a:pt x="20" y="43"/>
                        <a:pt x="19" y="44"/>
                      </a:cubicBezTo>
                      <a:cubicBezTo>
                        <a:pt x="18" y="43"/>
                        <a:pt x="17" y="44"/>
                        <a:pt x="16" y="44"/>
                      </a:cubicBezTo>
                      <a:cubicBezTo>
                        <a:pt x="16" y="45"/>
                        <a:pt x="16" y="45"/>
                        <a:pt x="17" y="45"/>
                      </a:cubicBezTo>
                      <a:cubicBezTo>
                        <a:pt x="17" y="45"/>
                        <a:pt x="16" y="46"/>
                        <a:pt x="16" y="46"/>
                      </a:cubicBezTo>
                      <a:cubicBezTo>
                        <a:pt x="16" y="46"/>
                        <a:pt x="16" y="46"/>
                        <a:pt x="16" y="46"/>
                      </a:cubicBezTo>
                      <a:cubicBezTo>
                        <a:pt x="17" y="46"/>
                        <a:pt x="18" y="46"/>
                        <a:pt x="19" y="46"/>
                      </a:cubicBezTo>
                      <a:cubicBezTo>
                        <a:pt x="19" y="45"/>
                        <a:pt x="20" y="45"/>
                        <a:pt x="20" y="45"/>
                      </a:cubicBezTo>
                      <a:cubicBezTo>
                        <a:pt x="20" y="46"/>
                        <a:pt x="19" y="45"/>
                        <a:pt x="19" y="46"/>
                      </a:cubicBezTo>
                      <a:cubicBezTo>
                        <a:pt x="19" y="47"/>
                        <a:pt x="19" y="46"/>
                        <a:pt x="20" y="46"/>
                      </a:cubicBezTo>
                      <a:cubicBezTo>
                        <a:pt x="20" y="46"/>
                        <a:pt x="22" y="45"/>
                        <a:pt x="22" y="44"/>
                      </a:cubicBezTo>
                      <a:cubicBezTo>
                        <a:pt x="21" y="45"/>
                        <a:pt x="21" y="45"/>
                        <a:pt x="20" y="45"/>
                      </a:cubicBezTo>
                      <a:cubicBezTo>
                        <a:pt x="21" y="44"/>
                        <a:pt x="22" y="43"/>
                        <a:pt x="22" y="44"/>
                      </a:cubicBezTo>
                      <a:cubicBezTo>
                        <a:pt x="23" y="44"/>
                        <a:pt x="23" y="43"/>
                        <a:pt x="23" y="43"/>
                      </a:cubicBezTo>
                      <a:cubicBezTo>
                        <a:pt x="23" y="43"/>
                        <a:pt x="24" y="43"/>
                        <a:pt x="24" y="43"/>
                      </a:cubicBezTo>
                      <a:cubicBezTo>
                        <a:pt x="23" y="44"/>
                        <a:pt x="23" y="44"/>
                        <a:pt x="22" y="44"/>
                      </a:cubicBezTo>
                      <a:cubicBezTo>
                        <a:pt x="22" y="45"/>
                        <a:pt x="24" y="44"/>
                        <a:pt x="24" y="44"/>
                      </a:cubicBezTo>
                      <a:cubicBezTo>
                        <a:pt x="25" y="44"/>
                        <a:pt x="26" y="43"/>
                        <a:pt x="26" y="43"/>
                      </a:cubicBezTo>
                      <a:cubicBezTo>
                        <a:pt x="26" y="43"/>
                        <a:pt x="25" y="43"/>
                        <a:pt x="25" y="43"/>
                      </a:cubicBezTo>
                      <a:cubicBezTo>
                        <a:pt x="25" y="43"/>
                        <a:pt x="25" y="43"/>
                        <a:pt x="25" y="43"/>
                      </a:cubicBezTo>
                      <a:cubicBezTo>
                        <a:pt x="25" y="42"/>
                        <a:pt x="25" y="42"/>
                        <a:pt x="25" y="42"/>
                      </a:cubicBezTo>
                      <a:cubicBezTo>
                        <a:pt x="25" y="41"/>
                        <a:pt x="25" y="41"/>
                        <a:pt x="26" y="40"/>
                      </a:cubicBezTo>
                      <a:cubicBezTo>
                        <a:pt x="26" y="39"/>
                        <a:pt x="25" y="40"/>
                        <a:pt x="25" y="39"/>
                      </a:cubicBezTo>
                      <a:cubicBezTo>
                        <a:pt x="25" y="39"/>
                        <a:pt x="25" y="39"/>
                        <a:pt x="26" y="39"/>
                      </a:cubicBezTo>
                      <a:cubicBezTo>
                        <a:pt x="26" y="39"/>
                        <a:pt x="26" y="38"/>
                        <a:pt x="27" y="38"/>
                      </a:cubicBezTo>
                      <a:cubicBezTo>
                        <a:pt x="27" y="38"/>
                        <a:pt x="27" y="39"/>
                        <a:pt x="27" y="39"/>
                      </a:cubicBezTo>
                      <a:cubicBezTo>
                        <a:pt x="27" y="39"/>
                        <a:pt x="27" y="38"/>
                        <a:pt x="28" y="38"/>
                      </a:cubicBezTo>
                      <a:cubicBezTo>
                        <a:pt x="28" y="39"/>
                        <a:pt x="27" y="40"/>
                        <a:pt x="28" y="41"/>
                      </a:cubicBezTo>
                      <a:cubicBezTo>
                        <a:pt x="28" y="41"/>
                        <a:pt x="29" y="41"/>
                        <a:pt x="29" y="41"/>
                      </a:cubicBezTo>
                      <a:cubicBezTo>
                        <a:pt x="29" y="42"/>
                        <a:pt x="28" y="41"/>
                        <a:pt x="28" y="42"/>
                      </a:cubicBezTo>
                      <a:cubicBezTo>
                        <a:pt x="29" y="42"/>
                        <a:pt x="30" y="42"/>
                        <a:pt x="30" y="41"/>
                      </a:cubicBezTo>
                      <a:cubicBezTo>
                        <a:pt x="30" y="41"/>
                        <a:pt x="30" y="41"/>
                        <a:pt x="30" y="40"/>
                      </a:cubicBezTo>
                      <a:cubicBezTo>
                        <a:pt x="29" y="40"/>
                        <a:pt x="29" y="39"/>
                        <a:pt x="29" y="38"/>
                      </a:cubicBezTo>
                      <a:cubicBezTo>
                        <a:pt x="29" y="38"/>
                        <a:pt x="29" y="39"/>
                        <a:pt x="29" y="38"/>
                      </a:cubicBezTo>
                      <a:cubicBezTo>
                        <a:pt x="29" y="38"/>
                        <a:pt x="29" y="36"/>
                        <a:pt x="29" y="35"/>
                      </a:cubicBezTo>
                      <a:cubicBezTo>
                        <a:pt x="30" y="35"/>
                        <a:pt x="30" y="36"/>
                        <a:pt x="30" y="36"/>
                      </a:cubicBezTo>
                      <a:cubicBezTo>
                        <a:pt x="30" y="35"/>
                        <a:pt x="29" y="34"/>
                        <a:pt x="29" y="34"/>
                      </a:cubicBezTo>
                      <a:cubicBezTo>
                        <a:pt x="29" y="35"/>
                        <a:pt x="29" y="35"/>
                        <a:pt x="29" y="35"/>
                      </a:cubicBezTo>
                      <a:cubicBezTo>
                        <a:pt x="28" y="35"/>
                        <a:pt x="28" y="35"/>
                        <a:pt x="28" y="35"/>
                      </a:cubicBezTo>
                      <a:cubicBezTo>
                        <a:pt x="28" y="34"/>
                        <a:pt x="29" y="33"/>
                        <a:pt x="30" y="32"/>
                      </a:cubicBezTo>
                      <a:cubicBezTo>
                        <a:pt x="30" y="32"/>
                        <a:pt x="30" y="33"/>
                        <a:pt x="30" y="32"/>
                      </a:cubicBezTo>
                      <a:cubicBezTo>
                        <a:pt x="31" y="31"/>
                        <a:pt x="31" y="32"/>
                        <a:pt x="32" y="32"/>
                      </a:cubicBezTo>
                      <a:cubicBezTo>
                        <a:pt x="32" y="32"/>
                        <a:pt x="32" y="32"/>
                        <a:pt x="32" y="32"/>
                      </a:cubicBezTo>
                      <a:cubicBezTo>
                        <a:pt x="33" y="32"/>
                        <a:pt x="33" y="32"/>
                        <a:pt x="33" y="33"/>
                      </a:cubicBezTo>
                      <a:cubicBezTo>
                        <a:pt x="33" y="33"/>
                        <a:pt x="33" y="33"/>
                        <a:pt x="34" y="33"/>
                      </a:cubicBezTo>
                      <a:cubicBezTo>
                        <a:pt x="34" y="33"/>
                        <a:pt x="34" y="32"/>
                        <a:pt x="34" y="32"/>
                      </a:cubicBezTo>
                      <a:cubicBezTo>
                        <a:pt x="34" y="32"/>
                        <a:pt x="35" y="32"/>
                        <a:pt x="35" y="32"/>
                      </a:cubicBezTo>
                      <a:cubicBezTo>
                        <a:pt x="35" y="33"/>
                        <a:pt x="35" y="33"/>
                        <a:pt x="35" y="34"/>
                      </a:cubicBezTo>
                      <a:cubicBezTo>
                        <a:pt x="35" y="34"/>
                        <a:pt x="35" y="33"/>
                        <a:pt x="35" y="33"/>
                      </a:cubicBezTo>
                      <a:cubicBezTo>
                        <a:pt x="36" y="34"/>
                        <a:pt x="35" y="35"/>
                        <a:pt x="35" y="36"/>
                      </a:cubicBezTo>
                      <a:cubicBezTo>
                        <a:pt x="35" y="36"/>
                        <a:pt x="35" y="35"/>
                        <a:pt x="34" y="36"/>
                      </a:cubicBezTo>
                      <a:cubicBezTo>
                        <a:pt x="34" y="36"/>
                        <a:pt x="34" y="36"/>
                        <a:pt x="34" y="37"/>
                      </a:cubicBezTo>
                      <a:cubicBezTo>
                        <a:pt x="34" y="37"/>
                        <a:pt x="33" y="37"/>
                        <a:pt x="33" y="38"/>
                      </a:cubicBezTo>
                      <a:cubicBezTo>
                        <a:pt x="32" y="38"/>
                        <a:pt x="32" y="39"/>
                        <a:pt x="32" y="38"/>
                      </a:cubicBezTo>
                      <a:cubicBezTo>
                        <a:pt x="32" y="38"/>
                        <a:pt x="32" y="38"/>
                        <a:pt x="32" y="37"/>
                      </a:cubicBezTo>
                      <a:cubicBezTo>
                        <a:pt x="33" y="37"/>
                        <a:pt x="33" y="37"/>
                        <a:pt x="33" y="37"/>
                      </a:cubicBezTo>
                      <a:cubicBezTo>
                        <a:pt x="33" y="36"/>
                        <a:pt x="33" y="36"/>
                        <a:pt x="33" y="36"/>
                      </a:cubicBezTo>
                      <a:cubicBezTo>
                        <a:pt x="32" y="36"/>
                        <a:pt x="32" y="37"/>
                        <a:pt x="32" y="37"/>
                      </a:cubicBezTo>
                      <a:cubicBezTo>
                        <a:pt x="32" y="37"/>
                        <a:pt x="31" y="37"/>
                        <a:pt x="31" y="37"/>
                      </a:cubicBezTo>
                      <a:cubicBezTo>
                        <a:pt x="31" y="37"/>
                        <a:pt x="31" y="38"/>
                        <a:pt x="31" y="38"/>
                      </a:cubicBezTo>
                      <a:cubicBezTo>
                        <a:pt x="31" y="38"/>
                        <a:pt x="31" y="38"/>
                        <a:pt x="31" y="38"/>
                      </a:cubicBezTo>
                      <a:cubicBezTo>
                        <a:pt x="32" y="39"/>
                        <a:pt x="31" y="39"/>
                        <a:pt x="31" y="39"/>
                      </a:cubicBezTo>
                      <a:cubicBezTo>
                        <a:pt x="31" y="39"/>
                        <a:pt x="31" y="40"/>
                        <a:pt x="31" y="40"/>
                      </a:cubicBezTo>
                      <a:cubicBezTo>
                        <a:pt x="31" y="40"/>
                        <a:pt x="31" y="39"/>
                        <a:pt x="32" y="40"/>
                      </a:cubicBezTo>
                      <a:cubicBezTo>
                        <a:pt x="32" y="40"/>
                        <a:pt x="31" y="40"/>
                        <a:pt x="32" y="41"/>
                      </a:cubicBezTo>
                      <a:cubicBezTo>
                        <a:pt x="32" y="40"/>
                        <a:pt x="33" y="40"/>
                        <a:pt x="33" y="40"/>
                      </a:cubicBezTo>
                      <a:cubicBezTo>
                        <a:pt x="34" y="40"/>
                        <a:pt x="34" y="39"/>
                        <a:pt x="34" y="39"/>
                      </a:cubicBezTo>
                      <a:cubicBezTo>
                        <a:pt x="34" y="39"/>
                        <a:pt x="34" y="39"/>
                        <a:pt x="35" y="39"/>
                      </a:cubicBezTo>
                      <a:cubicBezTo>
                        <a:pt x="35" y="39"/>
                        <a:pt x="36" y="38"/>
                        <a:pt x="36" y="38"/>
                      </a:cubicBezTo>
                      <a:cubicBezTo>
                        <a:pt x="36" y="36"/>
                        <a:pt x="37" y="33"/>
                        <a:pt x="36" y="31"/>
                      </a:cubicBezTo>
                      <a:cubicBezTo>
                        <a:pt x="36" y="27"/>
                        <a:pt x="37" y="24"/>
                        <a:pt x="36" y="21"/>
                      </a:cubicBezTo>
                      <a:cubicBezTo>
                        <a:pt x="36" y="21"/>
                        <a:pt x="36" y="21"/>
                        <a:pt x="36" y="21"/>
                      </a:cubicBezTo>
                      <a:cubicBezTo>
                        <a:pt x="36" y="17"/>
                        <a:pt x="37" y="12"/>
                        <a:pt x="36" y="9"/>
                      </a:cubicBezTo>
                      <a:cubicBezTo>
                        <a:pt x="36" y="9"/>
                        <a:pt x="36" y="10"/>
                        <a:pt x="35" y="10"/>
                      </a:cubicBezTo>
                      <a:cubicBezTo>
                        <a:pt x="35" y="10"/>
                        <a:pt x="36" y="10"/>
                        <a:pt x="36" y="11"/>
                      </a:cubicBezTo>
                      <a:cubicBezTo>
                        <a:pt x="35" y="11"/>
                        <a:pt x="35" y="10"/>
                        <a:pt x="35" y="11"/>
                      </a:cubicBezTo>
                      <a:cubicBezTo>
                        <a:pt x="34" y="10"/>
                        <a:pt x="35" y="8"/>
                        <a:pt x="35" y="9"/>
                      </a:cubicBezTo>
                      <a:cubicBezTo>
                        <a:pt x="36" y="9"/>
                        <a:pt x="35" y="8"/>
                        <a:pt x="35" y="8"/>
                      </a:cubicBezTo>
                      <a:cubicBezTo>
                        <a:pt x="35" y="9"/>
                        <a:pt x="34" y="9"/>
                        <a:pt x="33" y="10"/>
                      </a:cubicBezTo>
                      <a:cubicBezTo>
                        <a:pt x="33" y="10"/>
                        <a:pt x="32" y="9"/>
                        <a:pt x="33" y="8"/>
                      </a:cubicBezTo>
                      <a:cubicBezTo>
                        <a:pt x="33" y="8"/>
                        <a:pt x="33" y="8"/>
                        <a:pt x="33" y="8"/>
                      </a:cubicBezTo>
                      <a:cubicBezTo>
                        <a:pt x="33" y="8"/>
                        <a:pt x="32" y="8"/>
                        <a:pt x="33" y="7"/>
                      </a:cubicBezTo>
                      <a:cubicBezTo>
                        <a:pt x="33" y="7"/>
                        <a:pt x="33" y="7"/>
                        <a:pt x="33" y="7"/>
                      </a:cubicBezTo>
                      <a:cubicBezTo>
                        <a:pt x="34" y="7"/>
                        <a:pt x="34" y="6"/>
                        <a:pt x="34" y="5"/>
                      </a:cubicBezTo>
                      <a:cubicBezTo>
                        <a:pt x="34" y="5"/>
                        <a:pt x="34" y="5"/>
                        <a:pt x="34" y="5"/>
                      </a:cubicBezTo>
                      <a:cubicBezTo>
                        <a:pt x="35" y="5"/>
                        <a:pt x="34" y="6"/>
                        <a:pt x="35" y="6"/>
                      </a:cubicBezTo>
                      <a:cubicBezTo>
                        <a:pt x="34" y="6"/>
                        <a:pt x="34" y="8"/>
                        <a:pt x="35" y="8"/>
                      </a:cubicBezTo>
                      <a:cubicBezTo>
                        <a:pt x="35" y="8"/>
                        <a:pt x="35" y="7"/>
                        <a:pt x="35" y="7"/>
                      </a:cubicBezTo>
                      <a:cubicBezTo>
                        <a:pt x="35" y="6"/>
                        <a:pt x="35" y="7"/>
                        <a:pt x="35" y="7"/>
                      </a:cubicBezTo>
                      <a:cubicBezTo>
                        <a:pt x="36" y="6"/>
                        <a:pt x="36" y="4"/>
                        <a:pt x="36" y="3"/>
                      </a:cubicBezTo>
                      <a:cubicBezTo>
                        <a:pt x="36" y="2"/>
                        <a:pt x="35" y="1"/>
                        <a:pt x="36" y="0"/>
                      </a:cubicBezTo>
                      <a:cubicBezTo>
                        <a:pt x="33" y="1"/>
                        <a:pt x="31" y="2"/>
                        <a:pt x="28" y="2"/>
                      </a:cubicBezTo>
                      <a:cubicBezTo>
                        <a:pt x="28" y="3"/>
                        <a:pt x="28" y="3"/>
                        <a:pt x="28" y="3"/>
                      </a:cubicBezTo>
                      <a:cubicBezTo>
                        <a:pt x="27" y="3"/>
                        <a:pt x="27" y="3"/>
                        <a:pt x="26" y="3"/>
                      </a:cubicBezTo>
                      <a:cubicBezTo>
                        <a:pt x="26" y="3"/>
                        <a:pt x="26" y="4"/>
                        <a:pt x="26" y="4"/>
                      </a:cubicBezTo>
                      <a:cubicBezTo>
                        <a:pt x="24" y="4"/>
                        <a:pt x="23" y="4"/>
                        <a:pt x="22" y="5"/>
                      </a:cubicBezTo>
                      <a:cubicBezTo>
                        <a:pt x="22" y="5"/>
                        <a:pt x="22" y="5"/>
                        <a:pt x="22" y="5"/>
                      </a:cubicBezTo>
                      <a:cubicBezTo>
                        <a:pt x="21" y="6"/>
                        <a:pt x="20" y="6"/>
                        <a:pt x="19" y="6"/>
                      </a:cubicBezTo>
                      <a:cubicBezTo>
                        <a:pt x="19" y="6"/>
                        <a:pt x="19" y="7"/>
                        <a:pt x="18" y="7"/>
                      </a:cubicBezTo>
                      <a:cubicBezTo>
                        <a:pt x="18" y="7"/>
                        <a:pt x="17" y="7"/>
                        <a:pt x="16" y="7"/>
                      </a:cubicBezTo>
                      <a:cubicBezTo>
                        <a:pt x="15" y="8"/>
                        <a:pt x="13" y="9"/>
                        <a:pt x="12" y="9"/>
                      </a:cubicBezTo>
                      <a:cubicBezTo>
                        <a:pt x="11" y="9"/>
                        <a:pt x="11" y="9"/>
                        <a:pt x="10" y="9"/>
                      </a:cubicBezTo>
                      <a:cubicBezTo>
                        <a:pt x="10" y="10"/>
                        <a:pt x="10" y="10"/>
                        <a:pt x="10" y="10"/>
                      </a:cubicBezTo>
                      <a:cubicBezTo>
                        <a:pt x="9" y="10"/>
                        <a:pt x="9" y="10"/>
                        <a:pt x="8" y="10"/>
                      </a:cubicBezTo>
                      <a:cubicBezTo>
                        <a:pt x="8" y="11"/>
                        <a:pt x="7" y="11"/>
                        <a:pt x="7" y="11"/>
                      </a:cubicBezTo>
                      <a:cubicBezTo>
                        <a:pt x="7" y="11"/>
                        <a:pt x="7" y="12"/>
                        <a:pt x="6" y="12"/>
                      </a:cubicBezTo>
                      <a:cubicBezTo>
                        <a:pt x="6" y="11"/>
                        <a:pt x="4" y="12"/>
                        <a:pt x="4" y="13"/>
                      </a:cubicBezTo>
                      <a:cubicBezTo>
                        <a:pt x="3" y="12"/>
                        <a:pt x="2" y="14"/>
                        <a:pt x="1" y="14"/>
                      </a:cubicBezTo>
                      <a:cubicBezTo>
                        <a:pt x="0" y="14"/>
                        <a:pt x="0" y="14"/>
                        <a:pt x="0" y="15"/>
                      </a:cubicBezTo>
                      <a:close/>
                      <a:moveTo>
                        <a:pt x="30" y="6"/>
                      </a:moveTo>
                      <a:cubicBezTo>
                        <a:pt x="30" y="7"/>
                        <a:pt x="30" y="7"/>
                        <a:pt x="30" y="7"/>
                      </a:cubicBezTo>
                      <a:cubicBezTo>
                        <a:pt x="30" y="7"/>
                        <a:pt x="30" y="6"/>
                        <a:pt x="29" y="6"/>
                      </a:cubicBezTo>
                      <a:cubicBezTo>
                        <a:pt x="29" y="6"/>
                        <a:pt x="29" y="6"/>
                        <a:pt x="29" y="6"/>
                      </a:cubicBezTo>
                      <a:cubicBezTo>
                        <a:pt x="30" y="6"/>
                        <a:pt x="30" y="6"/>
                        <a:pt x="30" y="6"/>
                      </a:cubicBezTo>
                      <a:close/>
                      <a:moveTo>
                        <a:pt x="29" y="15"/>
                      </a:moveTo>
                      <a:cubicBezTo>
                        <a:pt x="29" y="15"/>
                        <a:pt x="30" y="15"/>
                        <a:pt x="30" y="15"/>
                      </a:cubicBezTo>
                      <a:cubicBezTo>
                        <a:pt x="30" y="15"/>
                        <a:pt x="29" y="15"/>
                        <a:pt x="29" y="15"/>
                      </a:cubicBezTo>
                      <a:close/>
                      <a:moveTo>
                        <a:pt x="30" y="24"/>
                      </a:moveTo>
                      <a:cubicBezTo>
                        <a:pt x="30" y="24"/>
                        <a:pt x="30" y="25"/>
                        <a:pt x="29" y="24"/>
                      </a:cubicBezTo>
                      <a:cubicBezTo>
                        <a:pt x="29" y="24"/>
                        <a:pt x="30" y="24"/>
                        <a:pt x="30" y="24"/>
                      </a:cubicBezTo>
                      <a:close/>
                      <a:moveTo>
                        <a:pt x="30" y="12"/>
                      </a:moveTo>
                      <a:cubicBezTo>
                        <a:pt x="30" y="11"/>
                        <a:pt x="30" y="11"/>
                        <a:pt x="30" y="11"/>
                      </a:cubicBezTo>
                      <a:cubicBezTo>
                        <a:pt x="30" y="12"/>
                        <a:pt x="30" y="12"/>
                        <a:pt x="30" y="12"/>
                      </a:cubicBezTo>
                      <a:close/>
                      <a:moveTo>
                        <a:pt x="30" y="9"/>
                      </a:moveTo>
                      <a:cubicBezTo>
                        <a:pt x="30" y="9"/>
                        <a:pt x="30" y="10"/>
                        <a:pt x="31" y="10"/>
                      </a:cubicBezTo>
                      <a:cubicBezTo>
                        <a:pt x="31" y="9"/>
                        <a:pt x="31" y="9"/>
                        <a:pt x="31" y="9"/>
                      </a:cubicBezTo>
                      <a:cubicBezTo>
                        <a:pt x="31" y="9"/>
                        <a:pt x="32" y="9"/>
                        <a:pt x="32" y="10"/>
                      </a:cubicBezTo>
                      <a:cubicBezTo>
                        <a:pt x="31" y="10"/>
                        <a:pt x="31" y="10"/>
                        <a:pt x="30" y="10"/>
                      </a:cubicBezTo>
                      <a:cubicBezTo>
                        <a:pt x="30" y="10"/>
                        <a:pt x="30" y="10"/>
                        <a:pt x="29" y="9"/>
                      </a:cubicBezTo>
                      <a:cubicBezTo>
                        <a:pt x="30" y="9"/>
                        <a:pt x="30" y="8"/>
                        <a:pt x="30" y="8"/>
                      </a:cubicBezTo>
                      <a:cubicBezTo>
                        <a:pt x="30" y="9"/>
                        <a:pt x="30" y="9"/>
                        <a:pt x="30" y="10"/>
                      </a:cubicBezTo>
                      <a:cubicBezTo>
                        <a:pt x="30" y="10"/>
                        <a:pt x="30" y="9"/>
                        <a:pt x="30" y="9"/>
                      </a:cubicBezTo>
                      <a:close/>
                      <a:moveTo>
                        <a:pt x="31" y="11"/>
                      </a:moveTo>
                      <a:cubicBezTo>
                        <a:pt x="31" y="11"/>
                        <a:pt x="32" y="11"/>
                        <a:pt x="32" y="11"/>
                      </a:cubicBezTo>
                      <a:cubicBezTo>
                        <a:pt x="32" y="11"/>
                        <a:pt x="32" y="12"/>
                        <a:pt x="32" y="12"/>
                      </a:cubicBezTo>
                      <a:cubicBezTo>
                        <a:pt x="32" y="12"/>
                        <a:pt x="32" y="13"/>
                        <a:pt x="31" y="12"/>
                      </a:cubicBezTo>
                      <a:cubicBezTo>
                        <a:pt x="32" y="12"/>
                        <a:pt x="31" y="12"/>
                        <a:pt x="31" y="11"/>
                      </a:cubicBezTo>
                      <a:close/>
                      <a:moveTo>
                        <a:pt x="31" y="6"/>
                      </a:moveTo>
                      <a:cubicBezTo>
                        <a:pt x="31" y="6"/>
                        <a:pt x="31" y="6"/>
                        <a:pt x="31" y="7"/>
                      </a:cubicBezTo>
                      <a:cubicBezTo>
                        <a:pt x="31" y="6"/>
                        <a:pt x="30" y="6"/>
                        <a:pt x="30" y="6"/>
                      </a:cubicBezTo>
                      <a:cubicBezTo>
                        <a:pt x="31" y="5"/>
                        <a:pt x="31" y="6"/>
                        <a:pt x="31" y="6"/>
                      </a:cubicBezTo>
                      <a:close/>
                      <a:moveTo>
                        <a:pt x="34" y="3"/>
                      </a:moveTo>
                      <a:cubicBezTo>
                        <a:pt x="34" y="3"/>
                        <a:pt x="33" y="3"/>
                        <a:pt x="33" y="2"/>
                      </a:cubicBezTo>
                      <a:cubicBezTo>
                        <a:pt x="33" y="2"/>
                        <a:pt x="34" y="2"/>
                        <a:pt x="34" y="3"/>
                      </a:cubicBezTo>
                      <a:close/>
                      <a:moveTo>
                        <a:pt x="33" y="5"/>
                      </a:moveTo>
                      <a:cubicBezTo>
                        <a:pt x="33" y="4"/>
                        <a:pt x="33" y="4"/>
                        <a:pt x="34" y="4"/>
                      </a:cubicBezTo>
                      <a:cubicBezTo>
                        <a:pt x="34" y="4"/>
                        <a:pt x="34" y="5"/>
                        <a:pt x="34" y="6"/>
                      </a:cubicBezTo>
                      <a:cubicBezTo>
                        <a:pt x="33" y="6"/>
                        <a:pt x="33" y="6"/>
                        <a:pt x="33" y="6"/>
                      </a:cubicBezTo>
                      <a:cubicBezTo>
                        <a:pt x="33" y="5"/>
                        <a:pt x="33" y="5"/>
                        <a:pt x="33" y="4"/>
                      </a:cubicBezTo>
                      <a:cubicBezTo>
                        <a:pt x="33" y="4"/>
                        <a:pt x="33" y="5"/>
                        <a:pt x="33" y="5"/>
                      </a:cubicBezTo>
                      <a:close/>
                      <a:moveTo>
                        <a:pt x="32" y="7"/>
                      </a:moveTo>
                      <a:cubicBezTo>
                        <a:pt x="31" y="7"/>
                        <a:pt x="32" y="9"/>
                        <a:pt x="31" y="9"/>
                      </a:cubicBezTo>
                      <a:cubicBezTo>
                        <a:pt x="31" y="9"/>
                        <a:pt x="31" y="9"/>
                        <a:pt x="31" y="9"/>
                      </a:cubicBezTo>
                      <a:cubicBezTo>
                        <a:pt x="31" y="8"/>
                        <a:pt x="31" y="8"/>
                        <a:pt x="31" y="8"/>
                      </a:cubicBezTo>
                      <a:cubicBezTo>
                        <a:pt x="31" y="8"/>
                        <a:pt x="31" y="7"/>
                        <a:pt x="31" y="7"/>
                      </a:cubicBezTo>
                      <a:cubicBezTo>
                        <a:pt x="32" y="7"/>
                        <a:pt x="32" y="6"/>
                        <a:pt x="33" y="5"/>
                      </a:cubicBezTo>
                      <a:cubicBezTo>
                        <a:pt x="33" y="6"/>
                        <a:pt x="33" y="6"/>
                        <a:pt x="33" y="6"/>
                      </a:cubicBezTo>
                      <a:cubicBezTo>
                        <a:pt x="32" y="6"/>
                        <a:pt x="32" y="7"/>
                        <a:pt x="32" y="7"/>
                      </a:cubicBezTo>
                      <a:close/>
                      <a:moveTo>
                        <a:pt x="32" y="13"/>
                      </a:moveTo>
                      <a:cubicBezTo>
                        <a:pt x="32" y="13"/>
                        <a:pt x="32" y="12"/>
                        <a:pt x="32" y="12"/>
                      </a:cubicBezTo>
                      <a:cubicBezTo>
                        <a:pt x="33" y="12"/>
                        <a:pt x="33" y="13"/>
                        <a:pt x="32" y="13"/>
                      </a:cubicBezTo>
                      <a:close/>
                      <a:moveTo>
                        <a:pt x="32" y="18"/>
                      </a:moveTo>
                      <a:cubicBezTo>
                        <a:pt x="32" y="18"/>
                        <a:pt x="32" y="17"/>
                        <a:pt x="32" y="17"/>
                      </a:cubicBezTo>
                      <a:cubicBezTo>
                        <a:pt x="32" y="18"/>
                        <a:pt x="31" y="18"/>
                        <a:pt x="31" y="18"/>
                      </a:cubicBezTo>
                      <a:cubicBezTo>
                        <a:pt x="31" y="18"/>
                        <a:pt x="31" y="18"/>
                        <a:pt x="31" y="19"/>
                      </a:cubicBezTo>
                      <a:cubicBezTo>
                        <a:pt x="31" y="18"/>
                        <a:pt x="31" y="18"/>
                        <a:pt x="31" y="18"/>
                      </a:cubicBezTo>
                      <a:cubicBezTo>
                        <a:pt x="32" y="16"/>
                        <a:pt x="30" y="15"/>
                        <a:pt x="31" y="14"/>
                      </a:cubicBezTo>
                      <a:cubicBezTo>
                        <a:pt x="31" y="14"/>
                        <a:pt x="32" y="14"/>
                        <a:pt x="32" y="15"/>
                      </a:cubicBezTo>
                      <a:cubicBezTo>
                        <a:pt x="32" y="15"/>
                        <a:pt x="32" y="15"/>
                        <a:pt x="32" y="16"/>
                      </a:cubicBezTo>
                      <a:cubicBezTo>
                        <a:pt x="32" y="16"/>
                        <a:pt x="32" y="16"/>
                        <a:pt x="32" y="17"/>
                      </a:cubicBezTo>
                      <a:cubicBezTo>
                        <a:pt x="32" y="16"/>
                        <a:pt x="33" y="16"/>
                        <a:pt x="33" y="16"/>
                      </a:cubicBezTo>
                      <a:cubicBezTo>
                        <a:pt x="33" y="16"/>
                        <a:pt x="33" y="17"/>
                        <a:pt x="32" y="18"/>
                      </a:cubicBezTo>
                      <a:close/>
                      <a:moveTo>
                        <a:pt x="34" y="17"/>
                      </a:moveTo>
                      <a:cubicBezTo>
                        <a:pt x="33" y="17"/>
                        <a:pt x="34" y="16"/>
                        <a:pt x="34" y="16"/>
                      </a:cubicBezTo>
                      <a:cubicBezTo>
                        <a:pt x="33" y="15"/>
                        <a:pt x="34" y="14"/>
                        <a:pt x="33" y="14"/>
                      </a:cubicBezTo>
                      <a:cubicBezTo>
                        <a:pt x="33" y="13"/>
                        <a:pt x="33" y="12"/>
                        <a:pt x="33" y="12"/>
                      </a:cubicBezTo>
                      <a:cubicBezTo>
                        <a:pt x="33" y="12"/>
                        <a:pt x="34" y="12"/>
                        <a:pt x="34" y="12"/>
                      </a:cubicBezTo>
                      <a:cubicBezTo>
                        <a:pt x="34" y="12"/>
                        <a:pt x="34" y="13"/>
                        <a:pt x="34" y="13"/>
                      </a:cubicBezTo>
                      <a:cubicBezTo>
                        <a:pt x="35" y="14"/>
                        <a:pt x="33" y="17"/>
                        <a:pt x="34" y="17"/>
                      </a:cubicBezTo>
                      <a:close/>
                      <a:moveTo>
                        <a:pt x="35" y="11"/>
                      </a:moveTo>
                      <a:cubicBezTo>
                        <a:pt x="35" y="11"/>
                        <a:pt x="34" y="11"/>
                        <a:pt x="34" y="12"/>
                      </a:cubicBezTo>
                      <a:cubicBezTo>
                        <a:pt x="34" y="11"/>
                        <a:pt x="34" y="11"/>
                        <a:pt x="34" y="11"/>
                      </a:cubicBezTo>
                      <a:cubicBezTo>
                        <a:pt x="34" y="11"/>
                        <a:pt x="34" y="11"/>
                        <a:pt x="34" y="11"/>
                      </a:cubicBezTo>
                      <a:cubicBezTo>
                        <a:pt x="34" y="11"/>
                        <a:pt x="34" y="11"/>
                        <a:pt x="35" y="11"/>
                      </a:cubicBezTo>
                      <a:close/>
                      <a:moveTo>
                        <a:pt x="35" y="16"/>
                      </a:moveTo>
                      <a:cubicBezTo>
                        <a:pt x="34" y="16"/>
                        <a:pt x="34" y="16"/>
                        <a:pt x="34" y="15"/>
                      </a:cubicBezTo>
                      <a:cubicBezTo>
                        <a:pt x="34" y="15"/>
                        <a:pt x="35" y="15"/>
                        <a:pt x="35" y="15"/>
                      </a:cubicBezTo>
                      <a:cubicBezTo>
                        <a:pt x="35" y="15"/>
                        <a:pt x="35" y="16"/>
                        <a:pt x="35" y="16"/>
                      </a:cubicBezTo>
                      <a:cubicBezTo>
                        <a:pt x="35" y="16"/>
                        <a:pt x="35" y="16"/>
                        <a:pt x="35" y="16"/>
                      </a:cubicBezTo>
                      <a:cubicBezTo>
                        <a:pt x="36" y="16"/>
                        <a:pt x="35" y="16"/>
                        <a:pt x="35" y="16"/>
                      </a:cubicBezTo>
                      <a:cubicBezTo>
                        <a:pt x="35" y="17"/>
                        <a:pt x="35" y="17"/>
                        <a:pt x="35" y="17"/>
                      </a:cubicBezTo>
                      <a:cubicBezTo>
                        <a:pt x="35" y="17"/>
                        <a:pt x="35" y="16"/>
                        <a:pt x="35" y="16"/>
                      </a:cubicBezTo>
                      <a:close/>
                      <a:moveTo>
                        <a:pt x="35" y="13"/>
                      </a:moveTo>
                      <a:cubicBezTo>
                        <a:pt x="35" y="14"/>
                        <a:pt x="35" y="14"/>
                        <a:pt x="35" y="14"/>
                      </a:cubicBezTo>
                      <a:cubicBezTo>
                        <a:pt x="34" y="14"/>
                        <a:pt x="34" y="14"/>
                        <a:pt x="34" y="14"/>
                      </a:cubicBezTo>
                      <a:cubicBezTo>
                        <a:pt x="34" y="13"/>
                        <a:pt x="35" y="13"/>
                        <a:pt x="35" y="13"/>
                      </a:cubicBezTo>
                      <a:close/>
                      <a:moveTo>
                        <a:pt x="35" y="13"/>
                      </a:moveTo>
                      <a:cubicBezTo>
                        <a:pt x="35" y="13"/>
                        <a:pt x="35" y="12"/>
                        <a:pt x="35" y="12"/>
                      </a:cubicBezTo>
                      <a:cubicBezTo>
                        <a:pt x="35" y="12"/>
                        <a:pt x="35" y="11"/>
                        <a:pt x="36" y="11"/>
                      </a:cubicBezTo>
                      <a:cubicBezTo>
                        <a:pt x="36" y="12"/>
                        <a:pt x="35" y="12"/>
                        <a:pt x="35" y="13"/>
                      </a:cubicBezTo>
                      <a:close/>
                      <a:moveTo>
                        <a:pt x="35" y="21"/>
                      </a:moveTo>
                      <a:cubicBezTo>
                        <a:pt x="35" y="20"/>
                        <a:pt x="35" y="20"/>
                        <a:pt x="35" y="19"/>
                      </a:cubicBezTo>
                      <a:cubicBezTo>
                        <a:pt x="35" y="20"/>
                        <a:pt x="34" y="20"/>
                        <a:pt x="34" y="20"/>
                      </a:cubicBezTo>
                      <a:cubicBezTo>
                        <a:pt x="34" y="20"/>
                        <a:pt x="34" y="20"/>
                        <a:pt x="34" y="19"/>
                      </a:cubicBezTo>
                      <a:cubicBezTo>
                        <a:pt x="34" y="19"/>
                        <a:pt x="34" y="18"/>
                        <a:pt x="34" y="18"/>
                      </a:cubicBezTo>
                      <a:cubicBezTo>
                        <a:pt x="35" y="18"/>
                        <a:pt x="35" y="19"/>
                        <a:pt x="35" y="19"/>
                      </a:cubicBezTo>
                      <a:cubicBezTo>
                        <a:pt x="35" y="19"/>
                        <a:pt x="35" y="18"/>
                        <a:pt x="35" y="18"/>
                      </a:cubicBezTo>
                      <a:cubicBezTo>
                        <a:pt x="35" y="19"/>
                        <a:pt x="37" y="21"/>
                        <a:pt x="35" y="21"/>
                      </a:cubicBezTo>
                      <a:close/>
                      <a:moveTo>
                        <a:pt x="35" y="24"/>
                      </a:moveTo>
                      <a:cubicBezTo>
                        <a:pt x="35" y="24"/>
                        <a:pt x="35" y="24"/>
                        <a:pt x="34" y="24"/>
                      </a:cubicBezTo>
                      <a:cubicBezTo>
                        <a:pt x="34" y="24"/>
                        <a:pt x="35" y="23"/>
                        <a:pt x="35" y="24"/>
                      </a:cubicBezTo>
                      <a:close/>
                      <a:moveTo>
                        <a:pt x="36" y="32"/>
                      </a:moveTo>
                      <a:cubicBezTo>
                        <a:pt x="36" y="32"/>
                        <a:pt x="36" y="33"/>
                        <a:pt x="35" y="33"/>
                      </a:cubicBezTo>
                      <a:cubicBezTo>
                        <a:pt x="35" y="32"/>
                        <a:pt x="35" y="32"/>
                        <a:pt x="36" y="32"/>
                      </a:cubicBezTo>
                      <a:close/>
                      <a:moveTo>
                        <a:pt x="35" y="26"/>
                      </a:moveTo>
                      <a:cubicBezTo>
                        <a:pt x="35" y="26"/>
                        <a:pt x="35" y="26"/>
                        <a:pt x="35" y="26"/>
                      </a:cubicBezTo>
                      <a:cubicBezTo>
                        <a:pt x="35" y="26"/>
                        <a:pt x="35" y="27"/>
                        <a:pt x="35" y="27"/>
                      </a:cubicBezTo>
                      <a:cubicBezTo>
                        <a:pt x="35" y="27"/>
                        <a:pt x="35" y="27"/>
                        <a:pt x="35" y="26"/>
                      </a:cubicBezTo>
                      <a:close/>
                      <a:moveTo>
                        <a:pt x="33" y="30"/>
                      </a:moveTo>
                      <a:cubicBezTo>
                        <a:pt x="33" y="30"/>
                        <a:pt x="33" y="30"/>
                        <a:pt x="33" y="30"/>
                      </a:cubicBezTo>
                      <a:cubicBezTo>
                        <a:pt x="33" y="30"/>
                        <a:pt x="33" y="30"/>
                        <a:pt x="33" y="30"/>
                      </a:cubicBezTo>
                      <a:cubicBezTo>
                        <a:pt x="34" y="28"/>
                        <a:pt x="35" y="30"/>
                        <a:pt x="34" y="31"/>
                      </a:cubicBezTo>
                      <a:cubicBezTo>
                        <a:pt x="34" y="31"/>
                        <a:pt x="34" y="31"/>
                        <a:pt x="34" y="31"/>
                      </a:cubicBezTo>
                      <a:cubicBezTo>
                        <a:pt x="34" y="31"/>
                        <a:pt x="34" y="31"/>
                        <a:pt x="33" y="31"/>
                      </a:cubicBezTo>
                      <a:cubicBezTo>
                        <a:pt x="34" y="31"/>
                        <a:pt x="34" y="30"/>
                        <a:pt x="34" y="30"/>
                      </a:cubicBezTo>
                      <a:cubicBezTo>
                        <a:pt x="34" y="30"/>
                        <a:pt x="34" y="30"/>
                        <a:pt x="33" y="30"/>
                      </a:cubicBezTo>
                      <a:cubicBezTo>
                        <a:pt x="33" y="30"/>
                        <a:pt x="33" y="30"/>
                        <a:pt x="33" y="30"/>
                      </a:cubicBezTo>
                      <a:close/>
                      <a:moveTo>
                        <a:pt x="34" y="23"/>
                      </a:moveTo>
                      <a:cubicBezTo>
                        <a:pt x="34" y="23"/>
                        <a:pt x="34" y="24"/>
                        <a:pt x="34" y="24"/>
                      </a:cubicBezTo>
                      <a:cubicBezTo>
                        <a:pt x="33" y="24"/>
                        <a:pt x="34" y="23"/>
                        <a:pt x="34" y="23"/>
                      </a:cubicBezTo>
                      <a:close/>
                      <a:moveTo>
                        <a:pt x="34" y="24"/>
                      </a:moveTo>
                      <a:cubicBezTo>
                        <a:pt x="34" y="24"/>
                        <a:pt x="34" y="24"/>
                        <a:pt x="34" y="25"/>
                      </a:cubicBezTo>
                      <a:cubicBezTo>
                        <a:pt x="34" y="25"/>
                        <a:pt x="34" y="25"/>
                        <a:pt x="33" y="25"/>
                      </a:cubicBezTo>
                      <a:cubicBezTo>
                        <a:pt x="33" y="24"/>
                        <a:pt x="34" y="24"/>
                        <a:pt x="34" y="24"/>
                      </a:cubicBezTo>
                      <a:close/>
                      <a:moveTo>
                        <a:pt x="32" y="24"/>
                      </a:moveTo>
                      <a:cubicBezTo>
                        <a:pt x="33" y="24"/>
                        <a:pt x="33" y="24"/>
                        <a:pt x="33" y="24"/>
                      </a:cubicBezTo>
                      <a:cubicBezTo>
                        <a:pt x="33" y="24"/>
                        <a:pt x="32" y="25"/>
                        <a:pt x="32" y="24"/>
                      </a:cubicBezTo>
                      <a:close/>
                      <a:moveTo>
                        <a:pt x="33" y="31"/>
                      </a:moveTo>
                      <a:cubicBezTo>
                        <a:pt x="33" y="31"/>
                        <a:pt x="33" y="31"/>
                        <a:pt x="33" y="32"/>
                      </a:cubicBezTo>
                      <a:cubicBezTo>
                        <a:pt x="32" y="32"/>
                        <a:pt x="32" y="31"/>
                        <a:pt x="33" y="31"/>
                      </a:cubicBezTo>
                      <a:close/>
                      <a:moveTo>
                        <a:pt x="32" y="29"/>
                      </a:moveTo>
                      <a:cubicBezTo>
                        <a:pt x="32" y="29"/>
                        <a:pt x="32" y="29"/>
                        <a:pt x="32" y="29"/>
                      </a:cubicBezTo>
                      <a:cubicBezTo>
                        <a:pt x="32" y="29"/>
                        <a:pt x="31" y="29"/>
                        <a:pt x="32" y="29"/>
                      </a:cubicBezTo>
                      <a:close/>
                      <a:moveTo>
                        <a:pt x="31" y="24"/>
                      </a:moveTo>
                      <a:cubicBezTo>
                        <a:pt x="31" y="23"/>
                        <a:pt x="31" y="23"/>
                        <a:pt x="31" y="23"/>
                      </a:cubicBezTo>
                      <a:cubicBezTo>
                        <a:pt x="31" y="23"/>
                        <a:pt x="32" y="23"/>
                        <a:pt x="32" y="23"/>
                      </a:cubicBezTo>
                      <a:cubicBezTo>
                        <a:pt x="32" y="23"/>
                        <a:pt x="32" y="23"/>
                        <a:pt x="32" y="22"/>
                      </a:cubicBezTo>
                      <a:cubicBezTo>
                        <a:pt x="32" y="21"/>
                        <a:pt x="32" y="20"/>
                        <a:pt x="33" y="19"/>
                      </a:cubicBezTo>
                      <a:cubicBezTo>
                        <a:pt x="33" y="19"/>
                        <a:pt x="34" y="19"/>
                        <a:pt x="33" y="20"/>
                      </a:cubicBezTo>
                      <a:cubicBezTo>
                        <a:pt x="33" y="20"/>
                        <a:pt x="33" y="19"/>
                        <a:pt x="33" y="20"/>
                      </a:cubicBezTo>
                      <a:cubicBezTo>
                        <a:pt x="33" y="20"/>
                        <a:pt x="33" y="21"/>
                        <a:pt x="32" y="22"/>
                      </a:cubicBezTo>
                      <a:cubicBezTo>
                        <a:pt x="33" y="22"/>
                        <a:pt x="33" y="22"/>
                        <a:pt x="33" y="22"/>
                      </a:cubicBezTo>
                      <a:cubicBezTo>
                        <a:pt x="33" y="22"/>
                        <a:pt x="33" y="22"/>
                        <a:pt x="33" y="22"/>
                      </a:cubicBezTo>
                      <a:cubicBezTo>
                        <a:pt x="33" y="21"/>
                        <a:pt x="33" y="22"/>
                        <a:pt x="33" y="21"/>
                      </a:cubicBezTo>
                      <a:cubicBezTo>
                        <a:pt x="33" y="21"/>
                        <a:pt x="33" y="21"/>
                        <a:pt x="33" y="21"/>
                      </a:cubicBezTo>
                      <a:cubicBezTo>
                        <a:pt x="33" y="21"/>
                        <a:pt x="34" y="21"/>
                        <a:pt x="34" y="21"/>
                      </a:cubicBezTo>
                      <a:cubicBezTo>
                        <a:pt x="34" y="21"/>
                        <a:pt x="34" y="21"/>
                        <a:pt x="34" y="22"/>
                      </a:cubicBezTo>
                      <a:cubicBezTo>
                        <a:pt x="35" y="22"/>
                        <a:pt x="35" y="21"/>
                        <a:pt x="35" y="22"/>
                      </a:cubicBezTo>
                      <a:cubicBezTo>
                        <a:pt x="35" y="22"/>
                        <a:pt x="34" y="22"/>
                        <a:pt x="34" y="23"/>
                      </a:cubicBezTo>
                      <a:cubicBezTo>
                        <a:pt x="34" y="22"/>
                        <a:pt x="34" y="22"/>
                        <a:pt x="34" y="22"/>
                      </a:cubicBezTo>
                      <a:cubicBezTo>
                        <a:pt x="33" y="23"/>
                        <a:pt x="32" y="23"/>
                        <a:pt x="32" y="24"/>
                      </a:cubicBezTo>
                      <a:cubicBezTo>
                        <a:pt x="32" y="24"/>
                        <a:pt x="32" y="23"/>
                        <a:pt x="31" y="24"/>
                      </a:cubicBezTo>
                      <a:close/>
                      <a:moveTo>
                        <a:pt x="31" y="27"/>
                      </a:moveTo>
                      <a:cubicBezTo>
                        <a:pt x="31" y="28"/>
                        <a:pt x="31" y="28"/>
                        <a:pt x="31" y="28"/>
                      </a:cubicBezTo>
                      <a:cubicBezTo>
                        <a:pt x="31" y="28"/>
                        <a:pt x="31" y="27"/>
                        <a:pt x="31" y="27"/>
                      </a:cubicBezTo>
                      <a:close/>
                      <a:moveTo>
                        <a:pt x="31" y="26"/>
                      </a:moveTo>
                      <a:cubicBezTo>
                        <a:pt x="31" y="26"/>
                        <a:pt x="31" y="26"/>
                        <a:pt x="31" y="25"/>
                      </a:cubicBezTo>
                      <a:cubicBezTo>
                        <a:pt x="31" y="25"/>
                        <a:pt x="31" y="25"/>
                        <a:pt x="31" y="25"/>
                      </a:cubicBezTo>
                      <a:cubicBezTo>
                        <a:pt x="31" y="25"/>
                        <a:pt x="31" y="25"/>
                        <a:pt x="31" y="26"/>
                      </a:cubicBezTo>
                      <a:close/>
                      <a:moveTo>
                        <a:pt x="30" y="21"/>
                      </a:moveTo>
                      <a:cubicBezTo>
                        <a:pt x="31" y="21"/>
                        <a:pt x="31" y="21"/>
                        <a:pt x="31" y="20"/>
                      </a:cubicBezTo>
                      <a:cubicBezTo>
                        <a:pt x="31" y="21"/>
                        <a:pt x="31" y="21"/>
                        <a:pt x="31" y="21"/>
                      </a:cubicBezTo>
                      <a:cubicBezTo>
                        <a:pt x="31" y="22"/>
                        <a:pt x="32" y="22"/>
                        <a:pt x="32" y="22"/>
                      </a:cubicBezTo>
                      <a:cubicBezTo>
                        <a:pt x="31" y="22"/>
                        <a:pt x="31" y="22"/>
                        <a:pt x="31" y="22"/>
                      </a:cubicBezTo>
                      <a:cubicBezTo>
                        <a:pt x="31" y="22"/>
                        <a:pt x="31" y="21"/>
                        <a:pt x="30" y="21"/>
                      </a:cubicBezTo>
                      <a:close/>
                      <a:moveTo>
                        <a:pt x="30" y="17"/>
                      </a:moveTo>
                      <a:cubicBezTo>
                        <a:pt x="30" y="16"/>
                        <a:pt x="30" y="16"/>
                        <a:pt x="30" y="16"/>
                      </a:cubicBezTo>
                      <a:cubicBezTo>
                        <a:pt x="30" y="16"/>
                        <a:pt x="30" y="15"/>
                        <a:pt x="31" y="15"/>
                      </a:cubicBezTo>
                      <a:cubicBezTo>
                        <a:pt x="31" y="16"/>
                        <a:pt x="31" y="16"/>
                        <a:pt x="31" y="17"/>
                      </a:cubicBezTo>
                      <a:cubicBezTo>
                        <a:pt x="30" y="17"/>
                        <a:pt x="30" y="17"/>
                        <a:pt x="30" y="17"/>
                      </a:cubicBezTo>
                      <a:close/>
                      <a:moveTo>
                        <a:pt x="30" y="26"/>
                      </a:moveTo>
                      <a:cubicBezTo>
                        <a:pt x="29" y="26"/>
                        <a:pt x="29" y="26"/>
                        <a:pt x="29" y="25"/>
                      </a:cubicBezTo>
                      <a:cubicBezTo>
                        <a:pt x="29" y="25"/>
                        <a:pt x="30" y="25"/>
                        <a:pt x="30" y="26"/>
                      </a:cubicBezTo>
                      <a:close/>
                      <a:moveTo>
                        <a:pt x="30" y="27"/>
                      </a:moveTo>
                      <a:cubicBezTo>
                        <a:pt x="30" y="28"/>
                        <a:pt x="30" y="28"/>
                        <a:pt x="29" y="28"/>
                      </a:cubicBezTo>
                      <a:cubicBezTo>
                        <a:pt x="29" y="28"/>
                        <a:pt x="29" y="27"/>
                        <a:pt x="30" y="27"/>
                      </a:cubicBezTo>
                      <a:close/>
                      <a:moveTo>
                        <a:pt x="29" y="30"/>
                      </a:moveTo>
                      <a:cubicBezTo>
                        <a:pt x="29" y="30"/>
                        <a:pt x="29" y="30"/>
                        <a:pt x="30" y="30"/>
                      </a:cubicBezTo>
                      <a:cubicBezTo>
                        <a:pt x="30" y="31"/>
                        <a:pt x="30" y="31"/>
                        <a:pt x="30" y="31"/>
                      </a:cubicBezTo>
                      <a:cubicBezTo>
                        <a:pt x="29" y="31"/>
                        <a:pt x="29" y="31"/>
                        <a:pt x="29" y="30"/>
                      </a:cubicBezTo>
                      <a:close/>
                      <a:moveTo>
                        <a:pt x="29" y="6"/>
                      </a:moveTo>
                      <a:cubicBezTo>
                        <a:pt x="29" y="5"/>
                        <a:pt x="29" y="5"/>
                        <a:pt x="30" y="5"/>
                      </a:cubicBezTo>
                      <a:cubicBezTo>
                        <a:pt x="30" y="6"/>
                        <a:pt x="29" y="6"/>
                        <a:pt x="29" y="6"/>
                      </a:cubicBezTo>
                      <a:close/>
                      <a:moveTo>
                        <a:pt x="29" y="9"/>
                      </a:moveTo>
                      <a:cubicBezTo>
                        <a:pt x="29" y="9"/>
                        <a:pt x="29" y="10"/>
                        <a:pt x="29" y="10"/>
                      </a:cubicBezTo>
                      <a:cubicBezTo>
                        <a:pt x="29" y="10"/>
                        <a:pt x="29" y="10"/>
                        <a:pt x="29" y="9"/>
                      </a:cubicBezTo>
                      <a:close/>
                      <a:moveTo>
                        <a:pt x="29" y="39"/>
                      </a:moveTo>
                      <a:cubicBezTo>
                        <a:pt x="29" y="39"/>
                        <a:pt x="29" y="39"/>
                        <a:pt x="29" y="39"/>
                      </a:cubicBezTo>
                      <a:cubicBezTo>
                        <a:pt x="29" y="40"/>
                        <a:pt x="29" y="40"/>
                        <a:pt x="29" y="39"/>
                      </a:cubicBezTo>
                      <a:close/>
                      <a:moveTo>
                        <a:pt x="18" y="45"/>
                      </a:moveTo>
                      <a:cubicBezTo>
                        <a:pt x="18" y="45"/>
                        <a:pt x="18" y="45"/>
                        <a:pt x="18" y="44"/>
                      </a:cubicBezTo>
                      <a:cubicBezTo>
                        <a:pt x="18" y="44"/>
                        <a:pt x="18" y="44"/>
                        <a:pt x="18" y="44"/>
                      </a:cubicBezTo>
                      <a:cubicBezTo>
                        <a:pt x="18" y="44"/>
                        <a:pt x="18" y="44"/>
                        <a:pt x="18" y="44"/>
                      </a:cubicBezTo>
                      <a:cubicBezTo>
                        <a:pt x="18" y="45"/>
                        <a:pt x="18" y="45"/>
                        <a:pt x="18" y="45"/>
                      </a:cubicBezTo>
                      <a:close/>
                      <a:moveTo>
                        <a:pt x="23" y="42"/>
                      </a:moveTo>
                      <a:cubicBezTo>
                        <a:pt x="23" y="42"/>
                        <a:pt x="23" y="43"/>
                        <a:pt x="23" y="43"/>
                      </a:cubicBezTo>
                      <a:cubicBezTo>
                        <a:pt x="22" y="43"/>
                        <a:pt x="22" y="43"/>
                        <a:pt x="22" y="43"/>
                      </a:cubicBezTo>
                      <a:cubicBezTo>
                        <a:pt x="22" y="43"/>
                        <a:pt x="22" y="42"/>
                        <a:pt x="23" y="42"/>
                      </a:cubicBezTo>
                      <a:close/>
                      <a:moveTo>
                        <a:pt x="21" y="39"/>
                      </a:moveTo>
                      <a:cubicBezTo>
                        <a:pt x="20" y="39"/>
                        <a:pt x="20" y="39"/>
                        <a:pt x="20" y="39"/>
                      </a:cubicBezTo>
                      <a:cubicBezTo>
                        <a:pt x="21" y="38"/>
                        <a:pt x="20" y="38"/>
                        <a:pt x="21" y="37"/>
                      </a:cubicBezTo>
                      <a:cubicBezTo>
                        <a:pt x="21" y="38"/>
                        <a:pt x="21" y="38"/>
                        <a:pt x="21" y="39"/>
                      </a:cubicBezTo>
                      <a:close/>
                      <a:moveTo>
                        <a:pt x="21" y="36"/>
                      </a:moveTo>
                      <a:cubicBezTo>
                        <a:pt x="22" y="36"/>
                        <a:pt x="22" y="36"/>
                        <a:pt x="21" y="36"/>
                      </a:cubicBezTo>
                      <a:cubicBezTo>
                        <a:pt x="21" y="36"/>
                        <a:pt x="21" y="36"/>
                        <a:pt x="21" y="36"/>
                      </a:cubicBezTo>
                      <a:close/>
                      <a:moveTo>
                        <a:pt x="22" y="29"/>
                      </a:moveTo>
                      <a:cubicBezTo>
                        <a:pt x="22" y="29"/>
                        <a:pt x="21" y="29"/>
                        <a:pt x="21" y="30"/>
                      </a:cubicBezTo>
                      <a:cubicBezTo>
                        <a:pt x="21" y="29"/>
                        <a:pt x="21" y="29"/>
                        <a:pt x="21" y="29"/>
                      </a:cubicBezTo>
                      <a:cubicBezTo>
                        <a:pt x="21" y="29"/>
                        <a:pt x="21" y="29"/>
                        <a:pt x="22" y="29"/>
                      </a:cubicBezTo>
                      <a:close/>
                      <a:moveTo>
                        <a:pt x="22" y="34"/>
                      </a:moveTo>
                      <a:cubicBezTo>
                        <a:pt x="22" y="34"/>
                        <a:pt x="21" y="34"/>
                        <a:pt x="21" y="33"/>
                      </a:cubicBezTo>
                      <a:cubicBezTo>
                        <a:pt x="22" y="33"/>
                        <a:pt x="22" y="33"/>
                        <a:pt x="22" y="33"/>
                      </a:cubicBezTo>
                      <a:cubicBezTo>
                        <a:pt x="22" y="33"/>
                        <a:pt x="22" y="34"/>
                        <a:pt x="22" y="34"/>
                      </a:cubicBezTo>
                      <a:close/>
                      <a:moveTo>
                        <a:pt x="23" y="31"/>
                      </a:moveTo>
                      <a:cubicBezTo>
                        <a:pt x="22" y="30"/>
                        <a:pt x="22" y="31"/>
                        <a:pt x="22" y="30"/>
                      </a:cubicBezTo>
                      <a:cubicBezTo>
                        <a:pt x="22" y="30"/>
                        <a:pt x="22" y="30"/>
                        <a:pt x="23" y="30"/>
                      </a:cubicBezTo>
                      <a:cubicBezTo>
                        <a:pt x="23" y="30"/>
                        <a:pt x="23" y="30"/>
                        <a:pt x="23" y="31"/>
                      </a:cubicBezTo>
                      <a:close/>
                      <a:moveTo>
                        <a:pt x="23" y="33"/>
                      </a:moveTo>
                      <a:cubicBezTo>
                        <a:pt x="23" y="33"/>
                        <a:pt x="23" y="34"/>
                        <a:pt x="22" y="34"/>
                      </a:cubicBezTo>
                      <a:cubicBezTo>
                        <a:pt x="22" y="33"/>
                        <a:pt x="23" y="33"/>
                        <a:pt x="23" y="33"/>
                      </a:cubicBezTo>
                      <a:close/>
                      <a:moveTo>
                        <a:pt x="23" y="36"/>
                      </a:moveTo>
                      <a:cubicBezTo>
                        <a:pt x="23" y="36"/>
                        <a:pt x="23" y="36"/>
                        <a:pt x="23" y="36"/>
                      </a:cubicBezTo>
                      <a:cubicBezTo>
                        <a:pt x="23" y="36"/>
                        <a:pt x="23" y="35"/>
                        <a:pt x="23" y="36"/>
                      </a:cubicBezTo>
                      <a:close/>
                      <a:moveTo>
                        <a:pt x="24" y="38"/>
                      </a:moveTo>
                      <a:cubicBezTo>
                        <a:pt x="23" y="38"/>
                        <a:pt x="23" y="39"/>
                        <a:pt x="23" y="39"/>
                      </a:cubicBezTo>
                      <a:cubicBezTo>
                        <a:pt x="23" y="38"/>
                        <a:pt x="23" y="38"/>
                        <a:pt x="23" y="38"/>
                      </a:cubicBezTo>
                      <a:cubicBezTo>
                        <a:pt x="22" y="38"/>
                        <a:pt x="22" y="38"/>
                        <a:pt x="22" y="38"/>
                      </a:cubicBezTo>
                      <a:cubicBezTo>
                        <a:pt x="22" y="38"/>
                        <a:pt x="22" y="38"/>
                        <a:pt x="22" y="38"/>
                      </a:cubicBezTo>
                      <a:cubicBezTo>
                        <a:pt x="23" y="38"/>
                        <a:pt x="23" y="37"/>
                        <a:pt x="23" y="37"/>
                      </a:cubicBezTo>
                      <a:cubicBezTo>
                        <a:pt x="23" y="37"/>
                        <a:pt x="23" y="37"/>
                        <a:pt x="24" y="38"/>
                      </a:cubicBezTo>
                      <a:close/>
                      <a:moveTo>
                        <a:pt x="25" y="11"/>
                      </a:moveTo>
                      <a:cubicBezTo>
                        <a:pt x="25" y="11"/>
                        <a:pt x="25" y="11"/>
                        <a:pt x="24" y="11"/>
                      </a:cubicBezTo>
                      <a:cubicBezTo>
                        <a:pt x="24" y="11"/>
                        <a:pt x="24" y="11"/>
                        <a:pt x="24" y="11"/>
                      </a:cubicBezTo>
                      <a:cubicBezTo>
                        <a:pt x="25" y="10"/>
                        <a:pt x="25" y="11"/>
                        <a:pt x="25" y="11"/>
                      </a:cubicBezTo>
                      <a:close/>
                      <a:moveTo>
                        <a:pt x="26" y="13"/>
                      </a:moveTo>
                      <a:cubicBezTo>
                        <a:pt x="26" y="13"/>
                        <a:pt x="26" y="13"/>
                        <a:pt x="26" y="14"/>
                      </a:cubicBezTo>
                      <a:cubicBezTo>
                        <a:pt x="25" y="13"/>
                        <a:pt x="25" y="14"/>
                        <a:pt x="25" y="13"/>
                      </a:cubicBezTo>
                      <a:cubicBezTo>
                        <a:pt x="25" y="13"/>
                        <a:pt x="25" y="12"/>
                        <a:pt x="25" y="12"/>
                      </a:cubicBezTo>
                      <a:cubicBezTo>
                        <a:pt x="25" y="13"/>
                        <a:pt x="26" y="12"/>
                        <a:pt x="26" y="13"/>
                      </a:cubicBezTo>
                      <a:close/>
                      <a:moveTo>
                        <a:pt x="25" y="11"/>
                      </a:moveTo>
                      <a:cubicBezTo>
                        <a:pt x="25" y="11"/>
                        <a:pt x="26" y="11"/>
                        <a:pt x="26" y="11"/>
                      </a:cubicBezTo>
                      <a:cubicBezTo>
                        <a:pt x="26" y="11"/>
                        <a:pt x="26" y="11"/>
                        <a:pt x="26" y="12"/>
                      </a:cubicBezTo>
                      <a:cubicBezTo>
                        <a:pt x="26" y="11"/>
                        <a:pt x="26" y="11"/>
                        <a:pt x="25" y="11"/>
                      </a:cubicBezTo>
                      <a:close/>
                      <a:moveTo>
                        <a:pt x="25" y="17"/>
                      </a:moveTo>
                      <a:cubicBezTo>
                        <a:pt x="25" y="17"/>
                        <a:pt x="25" y="17"/>
                        <a:pt x="25" y="17"/>
                      </a:cubicBezTo>
                      <a:cubicBezTo>
                        <a:pt x="25" y="17"/>
                        <a:pt x="25" y="16"/>
                        <a:pt x="26" y="16"/>
                      </a:cubicBezTo>
                      <a:cubicBezTo>
                        <a:pt x="26" y="16"/>
                        <a:pt x="26" y="16"/>
                        <a:pt x="26" y="16"/>
                      </a:cubicBezTo>
                      <a:cubicBezTo>
                        <a:pt x="25" y="16"/>
                        <a:pt x="25" y="16"/>
                        <a:pt x="25" y="17"/>
                      </a:cubicBezTo>
                      <a:close/>
                      <a:moveTo>
                        <a:pt x="25" y="27"/>
                      </a:moveTo>
                      <a:cubicBezTo>
                        <a:pt x="25" y="26"/>
                        <a:pt x="26" y="27"/>
                        <a:pt x="25" y="27"/>
                      </a:cubicBezTo>
                      <a:close/>
                      <a:moveTo>
                        <a:pt x="26" y="32"/>
                      </a:moveTo>
                      <a:cubicBezTo>
                        <a:pt x="26" y="32"/>
                        <a:pt x="26" y="32"/>
                        <a:pt x="25" y="32"/>
                      </a:cubicBezTo>
                      <a:cubicBezTo>
                        <a:pt x="25" y="31"/>
                        <a:pt x="26" y="31"/>
                        <a:pt x="26" y="31"/>
                      </a:cubicBezTo>
                      <a:cubicBezTo>
                        <a:pt x="26" y="30"/>
                        <a:pt x="26" y="31"/>
                        <a:pt x="26" y="30"/>
                      </a:cubicBezTo>
                      <a:cubicBezTo>
                        <a:pt x="26" y="30"/>
                        <a:pt x="26" y="31"/>
                        <a:pt x="26" y="32"/>
                      </a:cubicBezTo>
                      <a:close/>
                      <a:moveTo>
                        <a:pt x="26" y="35"/>
                      </a:moveTo>
                      <a:cubicBezTo>
                        <a:pt x="25" y="35"/>
                        <a:pt x="25" y="35"/>
                        <a:pt x="25" y="35"/>
                      </a:cubicBezTo>
                      <a:cubicBezTo>
                        <a:pt x="25" y="34"/>
                        <a:pt x="26" y="34"/>
                        <a:pt x="26" y="35"/>
                      </a:cubicBezTo>
                      <a:close/>
                      <a:moveTo>
                        <a:pt x="24" y="32"/>
                      </a:moveTo>
                      <a:cubicBezTo>
                        <a:pt x="24" y="32"/>
                        <a:pt x="24" y="32"/>
                        <a:pt x="24" y="32"/>
                      </a:cubicBezTo>
                      <a:cubicBezTo>
                        <a:pt x="24" y="32"/>
                        <a:pt x="24" y="31"/>
                        <a:pt x="25" y="31"/>
                      </a:cubicBezTo>
                      <a:cubicBezTo>
                        <a:pt x="24" y="32"/>
                        <a:pt x="25" y="32"/>
                        <a:pt x="25" y="32"/>
                      </a:cubicBezTo>
                      <a:cubicBezTo>
                        <a:pt x="25" y="32"/>
                        <a:pt x="25" y="32"/>
                        <a:pt x="24" y="32"/>
                      </a:cubicBezTo>
                      <a:close/>
                      <a:moveTo>
                        <a:pt x="24" y="12"/>
                      </a:moveTo>
                      <a:cubicBezTo>
                        <a:pt x="24" y="12"/>
                        <a:pt x="24" y="12"/>
                        <a:pt x="25" y="12"/>
                      </a:cubicBezTo>
                      <a:cubicBezTo>
                        <a:pt x="25" y="12"/>
                        <a:pt x="24" y="13"/>
                        <a:pt x="24" y="12"/>
                      </a:cubicBezTo>
                      <a:close/>
                      <a:moveTo>
                        <a:pt x="25" y="7"/>
                      </a:moveTo>
                      <a:cubicBezTo>
                        <a:pt x="26" y="7"/>
                        <a:pt x="25" y="8"/>
                        <a:pt x="26" y="9"/>
                      </a:cubicBezTo>
                      <a:cubicBezTo>
                        <a:pt x="25" y="9"/>
                        <a:pt x="25" y="9"/>
                        <a:pt x="25" y="9"/>
                      </a:cubicBezTo>
                      <a:cubicBezTo>
                        <a:pt x="25" y="9"/>
                        <a:pt x="25" y="7"/>
                        <a:pt x="25" y="7"/>
                      </a:cubicBezTo>
                      <a:close/>
                      <a:moveTo>
                        <a:pt x="26" y="5"/>
                      </a:moveTo>
                      <a:cubicBezTo>
                        <a:pt x="26" y="6"/>
                        <a:pt x="26" y="6"/>
                        <a:pt x="25" y="6"/>
                      </a:cubicBezTo>
                      <a:cubicBezTo>
                        <a:pt x="25" y="6"/>
                        <a:pt x="25" y="5"/>
                        <a:pt x="25" y="4"/>
                      </a:cubicBezTo>
                      <a:cubicBezTo>
                        <a:pt x="26" y="4"/>
                        <a:pt x="26" y="5"/>
                        <a:pt x="26" y="5"/>
                      </a:cubicBezTo>
                      <a:close/>
                      <a:moveTo>
                        <a:pt x="26" y="10"/>
                      </a:moveTo>
                      <a:cubicBezTo>
                        <a:pt x="26" y="10"/>
                        <a:pt x="26" y="10"/>
                        <a:pt x="25" y="10"/>
                      </a:cubicBezTo>
                      <a:cubicBezTo>
                        <a:pt x="25" y="10"/>
                        <a:pt x="25" y="9"/>
                        <a:pt x="26" y="9"/>
                      </a:cubicBezTo>
                      <a:cubicBezTo>
                        <a:pt x="26" y="9"/>
                        <a:pt x="26" y="9"/>
                        <a:pt x="26" y="10"/>
                      </a:cubicBezTo>
                      <a:close/>
                      <a:moveTo>
                        <a:pt x="27" y="5"/>
                      </a:moveTo>
                      <a:cubicBezTo>
                        <a:pt x="27" y="6"/>
                        <a:pt x="28" y="6"/>
                        <a:pt x="27" y="7"/>
                      </a:cubicBezTo>
                      <a:cubicBezTo>
                        <a:pt x="27" y="7"/>
                        <a:pt x="27" y="7"/>
                        <a:pt x="27" y="7"/>
                      </a:cubicBezTo>
                      <a:cubicBezTo>
                        <a:pt x="27" y="7"/>
                        <a:pt x="27" y="7"/>
                        <a:pt x="27" y="7"/>
                      </a:cubicBezTo>
                      <a:cubicBezTo>
                        <a:pt x="27" y="7"/>
                        <a:pt x="26" y="8"/>
                        <a:pt x="26" y="8"/>
                      </a:cubicBezTo>
                      <a:cubicBezTo>
                        <a:pt x="26" y="7"/>
                        <a:pt x="26" y="5"/>
                        <a:pt x="27" y="5"/>
                      </a:cubicBezTo>
                      <a:close/>
                      <a:moveTo>
                        <a:pt x="27" y="30"/>
                      </a:moveTo>
                      <a:cubicBezTo>
                        <a:pt x="27" y="30"/>
                        <a:pt x="27" y="30"/>
                        <a:pt x="27" y="30"/>
                      </a:cubicBezTo>
                      <a:cubicBezTo>
                        <a:pt x="27" y="30"/>
                        <a:pt x="26" y="30"/>
                        <a:pt x="26" y="30"/>
                      </a:cubicBezTo>
                      <a:cubicBezTo>
                        <a:pt x="27" y="30"/>
                        <a:pt x="27" y="30"/>
                        <a:pt x="27" y="30"/>
                      </a:cubicBezTo>
                      <a:close/>
                      <a:moveTo>
                        <a:pt x="27" y="29"/>
                      </a:moveTo>
                      <a:cubicBezTo>
                        <a:pt x="27" y="29"/>
                        <a:pt x="27" y="28"/>
                        <a:pt x="27" y="28"/>
                      </a:cubicBezTo>
                      <a:cubicBezTo>
                        <a:pt x="27" y="28"/>
                        <a:pt x="27" y="29"/>
                        <a:pt x="27" y="29"/>
                      </a:cubicBezTo>
                      <a:cubicBezTo>
                        <a:pt x="27" y="29"/>
                        <a:pt x="27" y="29"/>
                        <a:pt x="27" y="29"/>
                      </a:cubicBezTo>
                      <a:close/>
                      <a:moveTo>
                        <a:pt x="27" y="5"/>
                      </a:moveTo>
                      <a:cubicBezTo>
                        <a:pt x="27" y="4"/>
                        <a:pt x="28" y="5"/>
                        <a:pt x="28" y="5"/>
                      </a:cubicBezTo>
                      <a:cubicBezTo>
                        <a:pt x="28" y="5"/>
                        <a:pt x="27" y="5"/>
                        <a:pt x="27" y="5"/>
                      </a:cubicBezTo>
                      <a:close/>
                      <a:moveTo>
                        <a:pt x="27" y="36"/>
                      </a:moveTo>
                      <a:cubicBezTo>
                        <a:pt x="28" y="35"/>
                        <a:pt x="28" y="35"/>
                        <a:pt x="28" y="35"/>
                      </a:cubicBezTo>
                      <a:cubicBezTo>
                        <a:pt x="28" y="35"/>
                        <a:pt x="28" y="36"/>
                        <a:pt x="27" y="36"/>
                      </a:cubicBezTo>
                      <a:cubicBezTo>
                        <a:pt x="27" y="36"/>
                        <a:pt x="28" y="36"/>
                        <a:pt x="27" y="36"/>
                      </a:cubicBezTo>
                      <a:close/>
                      <a:moveTo>
                        <a:pt x="26" y="36"/>
                      </a:moveTo>
                      <a:cubicBezTo>
                        <a:pt x="26" y="37"/>
                        <a:pt x="26" y="35"/>
                        <a:pt x="26" y="34"/>
                      </a:cubicBezTo>
                      <a:cubicBezTo>
                        <a:pt x="26" y="34"/>
                        <a:pt x="27" y="34"/>
                        <a:pt x="27" y="34"/>
                      </a:cubicBezTo>
                      <a:cubicBezTo>
                        <a:pt x="27" y="34"/>
                        <a:pt x="27" y="34"/>
                        <a:pt x="28" y="34"/>
                      </a:cubicBezTo>
                      <a:cubicBezTo>
                        <a:pt x="28" y="34"/>
                        <a:pt x="27" y="34"/>
                        <a:pt x="27" y="35"/>
                      </a:cubicBezTo>
                      <a:cubicBezTo>
                        <a:pt x="27" y="35"/>
                        <a:pt x="27" y="36"/>
                        <a:pt x="26" y="36"/>
                      </a:cubicBezTo>
                      <a:cubicBezTo>
                        <a:pt x="26" y="36"/>
                        <a:pt x="27" y="36"/>
                        <a:pt x="26" y="36"/>
                      </a:cubicBezTo>
                      <a:close/>
                      <a:moveTo>
                        <a:pt x="25" y="37"/>
                      </a:moveTo>
                      <a:cubicBezTo>
                        <a:pt x="25" y="38"/>
                        <a:pt x="26" y="37"/>
                        <a:pt x="26" y="37"/>
                      </a:cubicBezTo>
                      <a:cubicBezTo>
                        <a:pt x="27" y="38"/>
                        <a:pt x="26" y="38"/>
                        <a:pt x="26" y="38"/>
                      </a:cubicBezTo>
                      <a:cubicBezTo>
                        <a:pt x="26" y="38"/>
                        <a:pt x="25" y="38"/>
                        <a:pt x="25" y="37"/>
                      </a:cubicBezTo>
                      <a:close/>
                      <a:moveTo>
                        <a:pt x="24" y="36"/>
                      </a:moveTo>
                      <a:cubicBezTo>
                        <a:pt x="24" y="36"/>
                        <a:pt x="24" y="36"/>
                        <a:pt x="24" y="36"/>
                      </a:cubicBezTo>
                      <a:cubicBezTo>
                        <a:pt x="25" y="36"/>
                        <a:pt x="25" y="36"/>
                        <a:pt x="25" y="36"/>
                      </a:cubicBezTo>
                      <a:cubicBezTo>
                        <a:pt x="25" y="37"/>
                        <a:pt x="24" y="36"/>
                        <a:pt x="24" y="36"/>
                      </a:cubicBezTo>
                      <a:close/>
                      <a:moveTo>
                        <a:pt x="24" y="10"/>
                      </a:moveTo>
                      <a:cubicBezTo>
                        <a:pt x="24" y="9"/>
                        <a:pt x="24" y="9"/>
                        <a:pt x="24" y="9"/>
                      </a:cubicBezTo>
                      <a:cubicBezTo>
                        <a:pt x="24" y="9"/>
                        <a:pt x="24" y="9"/>
                        <a:pt x="24" y="10"/>
                      </a:cubicBezTo>
                      <a:cubicBezTo>
                        <a:pt x="24" y="10"/>
                        <a:pt x="24" y="10"/>
                        <a:pt x="24" y="10"/>
                      </a:cubicBezTo>
                      <a:close/>
                      <a:moveTo>
                        <a:pt x="24" y="6"/>
                      </a:moveTo>
                      <a:cubicBezTo>
                        <a:pt x="24" y="6"/>
                        <a:pt x="25" y="6"/>
                        <a:pt x="24" y="7"/>
                      </a:cubicBezTo>
                      <a:cubicBezTo>
                        <a:pt x="24" y="7"/>
                        <a:pt x="24" y="6"/>
                        <a:pt x="24" y="6"/>
                      </a:cubicBezTo>
                      <a:close/>
                      <a:moveTo>
                        <a:pt x="18" y="7"/>
                      </a:moveTo>
                      <a:cubicBezTo>
                        <a:pt x="18" y="8"/>
                        <a:pt x="18" y="8"/>
                        <a:pt x="18" y="8"/>
                      </a:cubicBezTo>
                      <a:cubicBezTo>
                        <a:pt x="17" y="8"/>
                        <a:pt x="17" y="8"/>
                        <a:pt x="18" y="7"/>
                      </a:cubicBezTo>
                      <a:close/>
                      <a:moveTo>
                        <a:pt x="17" y="8"/>
                      </a:moveTo>
                      <a:cubicBezTo>
                        <a:pt x="17" y="8"/>
                        <a:pt x="17" y="8"/>
                        <a:pt x="17" y="9"/>
                      </a:cubicBezTo>
                      <a:cubicBezTo>
                        <a:pt x="16" y="9"/>
                        <a:pt x="17" y="8"/>
                        <a:pt x="17" y="8"/>
                      </a:cubicBezTo>
                      <a:close/>
                      <a:moveTo>
                        <a:pt x="17" y="37"/>
                      </a:moveTo>
                      <a:cubicBezTo>
                        <a:pt x="17" y="37"/>
                        <a:pt x="17" y="37"/>
                        <a:pt x="17" y="37"/>
                      </a:cubicBezTo>
                      <a:cubicBezTo>
                        <a:pt x="17" y="37"/>
                        <a:pt x="17" y="37"/>
                        <a:pt x="17" y="37"/>
                      </a:cubicBezTo>
                      <a:cubicBezTo>
                        <a:pt x="17" y="37"/>
                        <a:pt x="17" y="37"/>
                        <a:pt x="17" y="37"/>
                      </a:cubicBezTo>
                      <a:close/>
                      <a:moveTo>
                        <a:pt x="2" y="15"/>
                      </a:moveTo>
                      <a:cubicBezTo>
                        <a:pt x="2" y="15"/>
                        <a:pt x="2" y="15"/>
                        <a:pt x="2" y="15"/>
                      </a:cubicBezTo>
                      <a:cubicBezTo>
                        <a:pt x="1" y="15"/>
                        <a:pt x="1" y="15"/>
                        <a:pt x="2" y="15"/>
                      </a:cubicBezTo>
                      <a:cubicBezTo>
                        <a:pt x="2" y="15"/>
                        <a:pt x="2" y="15"/>
                        <a:pt x="2" y="15"/>
                      </a:cubicBezTo>
                      <a:close/>
                      <a:moveTo>
                        <a:pt x="3" y="19"/>
                      </a:moveTo>
                      <a:cubicBezTo>
                        <a:pt x="3" y="20"/>
                        <a:pt x="4" y="20"/>
                        <a:pt x="4" y="20"/>
                      </a:cubicBezTo>
                      <a:cubicBezTo>
                        <a:pt x="4" y="20"/>
                        <a:pt x="4" y="20"/>
                        <a:pt x="4" y="21"/>
                      </a:cubicBezTo>
                      <a:cubicBezTo>
                        <a:pt x="4" y="21"/>
                        <a:pt x="4" y="20"/>
                        <a:pt x="3" y="21"/>
                      </a:cubicBezTo>
                      <a:cubicBezTo>
                        <a:pt x="3" y="21"/>
                        <a:pt x="3" y="21"/>
                        <a:pt x="3" y="21"/>
                      </a:cubicBezTo>
                      <a:cubicBezTo>
                        <a:pt x="2" y="21"/>
                        <a:pt x="3" y="21"/>
                        <a:pt x="3" y="20"/>
                      </a:cubicBezTo>
                      <a:cubicBezTo>
                        <a:pt x="2" y="20"/>
                        <a:pt x="2" y="20"/>
                        <a:pt x="2" y="20"/>
                      </a:cubicBezTo>
                      <a:cubicBezTo>
                        <a:pt x="2" y="20"/>
                        <a:pt x="3" y="19"/>
                        <a:pt x="3" y="19"/>
                      </a:cubicBezTo>
                      <a:close/>
                      <a:moveTo>
                        <a:pt x="3" y="37"/>
                      </a:moveTo>
                      <a:cubicBezTo>
                        <a:pt x="3" y="37"/>
                        <a:pt x="3" y="36"/>
                        <a:pt x="3" y="36"/>
                      </a:cubicBezTo>
                      <a:cubicBezTo>
                        <a:pt x="3" y="37"/>
                        <a:pt x="4" y="36"/>
                        <a:pt x="4" y="36"/>
                      </a:cubicBezTo>
                      <a:cubicBezTo>
                        <a:pt x="4" y="37"/>
                        <a:pt x="4" y="37"/>
                        <a:pt x="4" y="37"/>
                      </a:cubicBezTo>
                      <a:cubicBezTo>
                        <a:pt x="4" y="37"/>
                        <a:pt x="5" y="37"/>
                        <a:pt x="5" y="37"/>
                      </a:cubicBezTo>
                      <a:cubicBezTo>
                        <a:pt x="5" y="36"/>
                        <a:pt x="4" y="36"/>
                        <a:pt x="5" y="36"/>
                      </a:cubicBezTo>
                      <a:cubicBezTo>
                        <a:pt x="5" y="37"/>
                        <a:pt x="5" y="36"/>
                        <a:pt x="6" y="37"/>
                      </a:cubicBezTo>
                      <a:cubicBezTo>
                        <a:pt x="5" y="37"/>
                        <a:pt x="5" y="37"/>
                        <a:pt x="5" y="38"/>
                      </a:cubicBezTo>
                      <a:cubicBezTo>
                        <a:pt x="4" y="37"/>
                        <a:pt x="3" y="38"/>
                        <a:pt x="3" y="37"/>
                      </a:cubicBezTo>
                      <a:close/>
                      <a:moveTo>
                        <a:pt x="3" y="41"/>
                      </a:moveTo>
                      <a:cubicBezTo>
                        <a:pt x="3" y="41"/>
                        <a:pt x="3" y="42"/>
                        <a:pt x="3" y="42"/>
                      </a:cubicBezTo>
                      <a:cubicBezTo>
                        <a:pt x="3" y="42"/>
                        <a:pt x="3" y="41"/>
                        <a:pt x="3" y="41"/>
                      </a:cubicBezTo>
                      <a:close/>
                      <a:moveTo>
                        <a:pt x="6" y="20"/>
                      </a:moveTo>
                      <a:cubicBezTo>
                        <a:pt x="6" y="20"/>
                        <a:pt x="6" y="20"/>
                        <a:pt x="6" y="20"/>
                      </a:cubicBezTo>
                      <a:cubicBezTo>
                        <a:pt x="6" y="20"/>
                        <a:pt x="5" y="20"/>
                        <a:pt x="6" y="19"/>
                      </a:cubicBezTo>
                      <a:cubicBezTo>
                        <a:pt x="6" y="19"/>
                        <a:pt x="6" y="19"/>
                        <a:pt x="6" y="19"/>
                      </a:cubicBezTo>
                      <a:cubicBezTo>
                        <a:pt x="6" y="18"/>
                        <a:pt x="5" y="19"/>
                        <a:pt x="5" y="18"/>
                      </a:cubicBezTo>
                      <a:cubicBezTo>
                        <a:pt x="6" y="18"/>
                        <a:pt x="6" y="18"/>
                        <a:pt x="6" y="18"/>
                      </a:cubicBezTo>
                      <a:cubicBezTo>
                        <a:pt x="6" y="18"/>
                        <a:pt x="6" y="18"/>
                        <a:pt x="6" y="18"/>
                      </a:cubicBezTo>
                      <a:cubicBezTo>
                        <a:pt x="7" y="18"/>
                        <a:pt x="7" y="20"/>
                        <a:pt x="7" y="20"/>
                      </a:cubicBezTo>
                      <a:cubicBezTo>
                        <a:pt x="7" y="21"/>
                        <a:pt x="6" y="21"/>
                        <a:pt x="6" y="22"/>
                      </a:cubicBezTo>
                      <a:cubicBezTo>
                        <a:pt x="6" y="21"/>
                        <a:pt x="6" y="21"/>
                        <a:pt x="6" y="20"/>
                      </a:cubicBezTo>
                      <a:close/>
                      <a:moveTo>
                        <a:pt x="7" y="47"/>
                      </a:moveTo>
                      <a:cubicBezTo>
                        <a:pt x="7" y="47"/>
                        <a:pt x="7" y="47"/>
                        <a:pt x="7" y="47"/>
                      </a:cubicBezTo>
                      <a:cubicBezTo>
                        <a:pt x="7" y="47"/>
                        <a:pt x="7" y="47"/>
                        <a:pt x="7" y="48"/>
                      </a:cubicBezTo>
                      <a:cubicBezTo>
                        <a:pt x="7" y="48"/>
                        <a:pt x="7" y="48"/>
                        <a:pt x="7" y="48"/>
                      </a:cubicBezTo>
                      <a:cubicBezTo>
                        <a:pt x="7" y="48"/>
                        <a:pt x="6" y="47"/>
                        <a:pt x="7" y="47"/>
                      </a:cubicBezTo>
                      <a:close/>
                      <a:moveTo>
                        <a:pt x="7" y="33"/>
                      </a:moveTo>
                      <a:cubicBezTo>
                        <a:pt x="7" y="33"/>
                        <a:pt x="7" y="33"/>
                        <a:pt x="7" y="33"/>
                      </a:cubicBezTo>
                      <a:cubicBezTo>
                        <a:pt x="7" y="33"/>
                        <a:pt x="7" y="34"/>
                        <a:pt x="7" y="33"/>
                      </a:cubicBezTo>
                      <a:close/>
                      <a:moveTo>
                        <a:pt x="7" y="41"/>
                      </a:moveTo>
                      <a:cubicBezTo>
                        <a:pt x="7" y="41"/>
                        <a:pt x="7" y="41"/>
                        <a:pt x="7" y="41"/>
                      </a:cubicBezTo>
                      <a:cubicBezTo>
                        <a:pt x="7" y="42"/>
                        <a:pt x="7" y="42"/>
                        <a:pt x="6" y="42"/>
                      </a:cubicBezTo>
                      <a:cubicBezTo>
                        <a:pt x="6" y="41"/>
                        <a:pt x="7" y="41"/>
                        <a:pt x="7" y="41"/>
                      </a:cubicBezTo>
                      <a:close/>
                      <a:moveTo>
                        <a:pt x="7" y="32"/>
                      </a:moveTo>
                      <a:cubicBezTo>
                        <a:pt x="7" y="31"/>
                        <a:pt x="7" y="31"/>
                        <a:pt x="8" y="32"/>
                      </a:cubicBezTo>
                      <a:cubicBezTo>
                        <a:pt x="7" y="32"/>
                        <a:pt x="7" y="32"/>
                        <a:pt x="7" y="32"/>
                      </a:cubicBezTo>
                      <a:close/>
                      <a:moveTo>
                        <a:pt x="8" y="45"/>
                      </a:moveTo>
                      <a:cubicBezTo>
                        <a:pt x="8" y="45"/>
                        <a:pt x="7" y="45"/>
                        <a:pt x="7" y="45"/>
                      </a:cubicBezTo>
                      <a:cubicBezTo>
                        <a:pt x="7" y="45"/>
                        <a:pt x="7" y="45"/>
                        <a:pt x="7" y="45"/>
                      </a:cubicBezTo>
                      <a:cubicBezTo>
                        <a:pt x="7" y="45"/>
                        <a:pt x="7" y="45"/>
                        <a:pt x="8" y="45"/>
                      </a:cubicBezTo>
                      <a:close/>
                      <a:moveTo>
                        <a:pt x="8" y="21"/>
                      </a:moveTo>
                      <a:cubicBezTo>
                        <a:pt x="8" y="22"/>
                        <a:pt x="8" y="22"/>
                        <a:pt x="8" y="22"/>
                      </a:cubicBezTo>
                      <a:cubicBezTo>
                        <a:pt x="7" y="22"/>
                        <a:pt x="7" y="22"/>
                        <a:pt x="8" y="21"/>
                      </a:cubicBezTo>
                      <a:close/>
                      <a:moveTo>
                        <a:pt x="7" y="47"/>
                      </a:moveTo>
                      <a:cubicBezTo>
                        <a:pt x="7" y="47"/>
                        <a:pt x="7" y="46"/>
                        <a:pt x="7" y="46"/>
                      </a:cubicBezTo>
                      <a:cubicBezTo>
                        <a:pt x="7" y="46"/>
                        <a:pt x="7" y="46"/>
                        <a:pt x="8" y="46"/>
                      </a:cubicBezTo>
                      <a:cubicBezTo>
                        <a:pt x="8" y="46"/>
                        <a:pt x="7" y="46"/>
                        <a:pt x="7" y="47"/>
                      </a:cubicBezTo>
                      <a:close/>
                      <a:moveTo>
                        <a:pt x="6" y="44"/>
                      </a:moveTo>
                      <a:cubicBezTo>
                        <a:pt x="6" y="43"/>
                        <a:pt x="7" y="43"/>
                        <a:pt x="7" y="43"/>
                      </a:cubicBezTo>
                      <a:cubicBezTo>
                        <a:pt x="7" y="44"/>
                        <a:pt x="7" y="44"/>
                        <a:pt x="6" y="44"/>
                      </a:cubicBezTo>
                      <a:close/>
                      <a:moveTo>
                        <a:pt x="5" y="30"/>
                      </a:moveTo>
                      <a:cubicBezTo>
                        <a:pt x="5" y="30"/>
                        <a:pt x="5" y="30"/>
                        <a:pt x="5" y="30"/>
                      </a:cubicBezTo>
                      <a:cubicBezTo>
                        <a:pt x="5" y="30"/>
                        <a:pt x="4" y="30"/>
                        <a:pt x="4" y="30"/>
                      </a:cubicBezTo>
                      <a:cubicBezTo>
                        <a:pt x="5" y="29"/>
                        <a:pt x="5" y="30"/>
                        <a:pt x="5" y="30"/>
                      </a:cubicBezTo>
                      <a:close/>
                      <a:moveTo>
                        <a:pt x="5" y="26"/>
                      </a:moveTo>
                      <a:cubicBezTo>
                        <a:pt x="5" y="26"/>
                        <a:pt x="5" y="26"/>
                        <a:pt x="5" y="26"/>
                      </a:cubicBezTo>
                      <a:cubicBezTo>
                        <a:pt x="5" y="26"/>
                        <a:pt x="5" y="26"/>
                        <a:pt x="5" y="26"/>
                      </a:cubicBezTo>
                      <a:close/>
                      <a:moveTo>
                        <a:pt x="5" y="18"/>
                      </a:moveTo>
                      <a:cubicBezTo>
                        <a:pt x="5" y="18"/>
                        <a:pt x="5" y="19"/>
                        <a:pt x="4" y="20"/>
                      </a:cubicBezTo>
                      <a:cubicBezTo>
                        <a:pt x="5" y="19"/>
                        <a:pt x="4" y="19"/>
                        <a:pt x="5" y="18"/>
                      </a:cubicBezTo>
                      <a:close/>
                      <a:moveTo>
                        <a:pt x="5" y="23"/>
                      </a:moveTo>
                      <a:cubicBezTo>
                        <a:pt x="5" y="23"/>
                        <a:pt x="5" y="23"/>
                        <a:pt x="5" y="23"/>
                      </a:cubicBezTo>
                      <a:cubicBezTo>
                        <a:pt x="5" y="24"/>
                        <a:pt x="5" y="24"/>
                        <a:pt x="5" y="23"/>
                      </a:cubicBezTo>
                      <a:cubicBezTo>
                        <a:pt x="5" y="23"/>
                        <a:pt x="5" y="23"/>
                        <a:pt x="5" y="23"/>
                      </a:cubicBezTo>
                      <a:close/>
                      <a:moveTo>
                        <a:pt x="6" y="26"/>
                      </a:moveTo>
                      <a:cubicBezTo>
                        <a:pt x="6" y="26"/>
                        <a:pt x="6" y="26"/>
                        <a:pt x="5" y="25"/>
                      </a:cubicBezTo>
                      <a:cubicBezTo>
                        <a:pt x="6" y="25"/>
                        <a:pt x="6" y="25"/>
                        <a:pt x="6" y="25"/>
                      </a:cubicBezTo>
                      <a:cubicBezTo>
                        <a:pt x="6" y="25"/>
                        <a:pt x="6" y="26"/>
                        <a:pt x="6" y="26"/>
                      </a:cubicBezTo>
                      <a:close/>
                      <a:moveTo>
                        <a:pt x="5" y="45"/>
                      </a:moveTo>
                      <a:cubicBezTo>
                        <a:pt x="5" y="45"/>
                        <a:pt x="5" y="45"/>
                        <a:pt x="5" y="44"/>
                      </a:cubicBezTo>
                      <a:cubicBezTo>
                        <a:pt x="5" y="44"/>
                        <a:pt x="5" y="44"/>
                        <a:pt x="5" y="44"/>
                      </a:cubicBezTo>
                      <a:cubicBezTo>
                        <a:pt x="6" y="44"/>
                        <a:pt x="5" y="45"/>
                        <a:pt x="5" y="45"/>
                      </a:cubicBezTo>
                      <a:close/>
                      <a:moveTo>
                        <a:pt x="5" y="38"/>
                      </a:moveTo>
                      <a:cubicBezTo>
                        <a:pt x="5" y="37"/>
                        <a:pt x="5" y="37"/>
                        <a:pt x="6" y="38"/>
                      </a:cubicBezTo>
                      <a:cubicBezTo>
                        <a:pt x="6" y="38"/>
                        <a:pt x="5" y="38"/>
                        <a:pt x="5" y="38"/>
                      </a:cubicBezTo>
                      <a:close/>
                      <a:moveTo>
                        <a:pt x="4" y="21"/>
                      </a:moveTo>
                      <a:cubicBezTo>
                        <a:pt x="4" y="22"/>
                        <a:pt x="4" y="22"/>
                        <a:pt x="4" y="23"/>
                      </a:cubicBezTo>
                      <a:cubicBezTo>
                        <a:pt x="3" y="22"/>
                        <a:pt x="4" y="22"/>
                        <a:pt x="4" y="21"/>
                      </a:cubicBezTo>
                      <a:close/>
                      <a:moveTo>
                        <a:pt x="4" y="30"/>
                      </a:moveTo>
                      <a:cubicBezTo>
                        <a:pt x="4" y="30"/>
                        <a:pt x="4" y="31"/>
                        <a:pt x="4" y="31"/>
                      </a:cubicBezTo>
                      <a:cubicBezTo>
                        <a:pt x="3" y="31"/>
                        <a:pt x="4" y="30"/>
                        <a:pt x="4" y="30"/>
                      </a:cubicBezTo>
                      <a:close/>
                      <a:moveTo>
                        <a:pt x="3" y="35"/>
                      </a:moveTo>
                      <a:cubicBezTo>
                        <a:pt x="3" y="35"/>
                        <a:pt x="3" y="35"/>
                        <a:pt x="3" y="35"/>
                      </a:cubicBezTo>
                      <a:cubicBezTo>
                        <a:pt x="3" y="35"/>
                        <a:pt x="3" y="35"/>
                        <a:pt x="3" y="35"/>
                      </a:cubicBezTo>
                      <a:cubicBezTo>
                        <a:pt x="3" y="35"/>
                        <a:pt x="3" y="35"/>
                        <a:pt x="3" y="35"/>
                      </a:cubicBezTo>
                      <a:close/>
                      <a:moveTo>
                        <a:pt x="4" y="18"/>
                      </a:moveTo>
                      <a:cubicBezTo>
                        <a:pt x="4" y="19"/>
                        <a:pt x="3" y="18"/>
                        <a:pt x="4" y="18"/>
                      </a:cubicBezTo>
                      <a:cubicBezTo>
                        <a:pt x="4" y="18"/>
                        <a:pt x="4" y="18"/>
                        <a:pt x="4" y="18"/>
                      </a:cubicBezTo>
                      <a:close/>
                      <a:moveTo>
                        <a:pt x="3" y="18"/>
                      </a:moveTo>
                      <a:cubicBezTo>
                        <a:pt x="3" y="18"/>
                        <a:pt x="3" y="17"/>
                        <a:pt x="3" y="17"/>
                      </a:cubicBezTo>
                      <a:cubicBezTo>
                        <a:pt x="3" y="17"/>
                        <a:pt x="3" y="18"/>
                        <a:pt x="3" y="18"/>
                      </a:cubicBezTo>
                      <a:close/>
                      <a:moveTo>
                        <a:pt x="3" y="16"/>
                      </a:moveTo>
                      <a:cubicBezTo>
                        <a:pt x="3" y="16"/>
                        <a:pt x="3" y="16"/>
                        <a:pt x="2" y="16"/>
                      </a:cubicBezTo>
                      <a:cubicBezTo>
                        <a:pt x="3" y="15"/>
                        <a:pt x="3" y="15"/>
                        <a:pt x="3" y="15"/>
                      </a:cubicBezTo>
                      <a:cubicBezTo>
                        <a:pt x="3" y="15"/>
                        <a:pt x="3" y="15"/>
                        <a:pt x="3" y="16"/>
                      </a:cubicBezTo>
                      <a:close/>
                      <a:moveTo>
                        <a:pt x="4" y="16"/>
                      </a:moveTo>
                      <a:cubicBezTo>
                        <a:pt x="4" y="16"/>
                        <a:pt x="4" y="16"/>
                        <a:pt x="4" y="16"/>
                      </a:cubicBezTo>
                      <a:cubicBezTo>
                        <a:pt x="4" y="16"/>
                        <a:pt x="4" y="17"/>
                        <a:pt x="3" y="17"/>
                      </a:cubicBezTo>
                      <a:cubicBezTo>
                        <a:pt x="3" y="17"/>
                        <a:pt x="3" y="16"/>
                        <a:pt x="4" y="16"/>
                      </a:cubicBezTo>
                      <a:cubicBezTo>
                        <a:pt x="4" y="16"/>
                        <a:pt x="4" y="16"/>
                        <a:pt x="4" y="16"/>
                      </a:cubicBezTo>
                      <a:close/>
                      <a:moveTo>
                        <a:pt x="5" y="14"/>
                      </a:moveTo>
                      <a:cubicBezTo>
                        <a:pt x="5" y="15"/>
                        <a:pt x="4" y="14"/>
                        <a:pt x="4" y="15"/>
                      </a:cubicBezTo>
                      <a:cubicBezTo>
                        <a:pt x="4" y="15"/>
                        <a:pt x="4" y="15"/>
                        <a:pt x="4" y="14"/>
                      </a:cubicBezTo>
                      <a:cubicBezTo>
                        <a:pt x="4" y="14"/>
                        <a:pt x="4" y="14"/>
                        <a:pt x="5" y="14"/>
                      </a:cubicBezTo>
                      <a:cubicBezTo>
                        <a:pt x="5" y="14"/>
                        <a:pt x="5" y="14"/>
                        <a:pt x="5" y="14"/>
                      </a:cubicBezTo>
                      <a:close/>
                      <a:moveTo>
                        <a:pt x="5" y="17"/>
                      </a:moveTo>
                      <a:cubicBezTo>
                        <a:pt x="5" y="18"/>
                        <a:pt x="5" y="18"/>
                        <a:pt x="4" y="18"/>
                      </a:cubicBezTo>
                      <a:cubicBezTo>
                        <a:pt x="4" y="18"/>
                        <a:pt x="4" y="17"/>
                        <a:pt x="4" y="17"/>
                      </a:cubicBezTo>
                      <a:cubicBezTo>
                        <a:pt x="4" y="17"/>
                        <a:pt x="5" y="17"/>
                        <a:pt x="5" y="17"/>
                      </a:cubicBezTo>
                      <a:close/>
                      <a:moveTo>
                        <a:pt x="5" y="15"/>
                      </a:moveTo>
                      <a:cubicBezTo>
                        <a:pt x="5" y="15"/>
                        <a:pt x="5" y="15"/>
                        <a:pt x="5" y="15"/>
                      </a:cubicBezTo>
                      <a:cubicBezTo>
                        <a:pt x="5" y="15"/>
                        <a:pt x="5" y="15"/>
                        <a:pt x="5" y="15"/>
                      </a:cubicBezTo>
                      <a:close/>
                      <a:moveTo>
                        <a:pt x="6" y="16"/>
                      </a:moveTo>
                      <a:cubicBezTo>
                        <a:pt x="6" y="14"/>
                        <a:pt x="7" y="16"/>
                        <a:pt x="6" y="16"/>
                      </a:cubicBezTo>
                      <a:close/>
                      <a:moveTo>
                        <a:pt x="7" y="16"/>
                      </a:moveTo>
                      <a:cubicBezTo>
                        <a:pt x="7" y="17"/>
                        <a:pt x="7" y="17"/>
                        <a:pt x="7" y="17"/>
                      </a:cubicBezTo>
                      <a:cubicBezTo>
                        <a:pt x="7" y="17"/>
                        <a:pt x="6" y="17"/>
                        <a:pt x="6" y="17"/>
                      </a:cubicBezTo>
                      <a:cubicBezTo>
                        <a:pt x="6" y="17"/>
                        <a:pt x="6" y="17"/>
                        <a:pt x="5" y="17"/>
                      </a:cubicBezTo>
                      <a:cubicBezTo>
                        <a:pt x="6" y="16"/>
                        <a:pt x="6" y="16"/>
                        <a:pt x="7" y="16"/>
                      </a:cubicBezTo>
                      <a:cubicBezTo>
                        <a:pt x="7" y="16"/>
                        <a:pt x="6" y="17"/>
                        <a:pt x="7" y="17"/>
                      </a:cubicBezTo>
                      <a:cubicBezTo>
                        <a:pt x="7" y="16"/>
                        <a:pt x="7" y="16"/>
                        <a:pt x="7" y="16"/>
                      </a:cubicBezTo>
                      <a:close/>
                      <a:moveTo>
                        <a:pt x="7" y="20"/>
                      </a:moveTo>
                      <a:cubicBezTo>
                        <a:pt x="7" y="21"/>
                        <a:pt x="7" y="20"/>
                        <a:pt x="7" y="20"/>
                      </a:cubicBezTo>
                      <a:cubicBezTo>
                        <a:pt x="7" y="20"/>
                        <a:pt x="8" y="20"/>
                        <a:pt x="7" y="20"/>
                      </a:cubicBezTo>
                      <a:close/>
                      <a:moveTo>
                        <a:pt x="8" y="17"/>
                      </a:moveTo>
                      <a:cubicBezTo>
                        <a:pt x="8" y="17"/>
                        <a:pt x="8" y="18"/>
                        <a:pt x="8" y="18"/>
                      </a:cubicBezTo>
                      <a:cubicBezTo>
                        <a:pt x="8" y="18"/>
                        <a:pt x="8" y="18"/>
                        <a:pt x="8" y="17"/>
                      </a:cubicBezTo>
                      <a:cubicBezTo>
                        <a:pt x="8" y="17"/>
                        <a:pt x="8" y="17"/>
                        <a:pt x="8" y="17"/>
                      </a:cubicBezTo>
                      <a:close/>
                      <a:moveTo>
                        <a:pt x="9" y="19"/>
                      </a:moveTo>
                      <a:cubicBezTo>
                        <a:pt x="9" y="20"/>
                        <a:pt x="9" y="21"/>
                        <a:pt x="9" y="21"/>
                      </a:cubicBezTo>
                      <a:cubicBezTo>
                        <a:pt x="8" y="21"/>
                        <a:pt x="9" y="20"/>
                        <a:pt x="8" y="20"/>
                      </a:cubicBezTo>
                      <a:cubicBezTo>
                        <a:pt x="8" y="20"/>
                        <a:pt x="8" y="21"/>
                        <a:pt x="7" y="21"/>
                      </a:cubicBezTo>
                      <a:cubicBezTo>
                        <a:pt x="8" y="20"/>
                        <a:pt x="8" y="20"/>
                        <a:pt x="8" y="19"/>
                      </a:cubicBezTo>
                      <a:cubicBezTo>
                        <a:pt x="8" y="20"/>
                        <a:pt x="9" y="19"/>
                        <a:pt x="9" y="19"/>
                      </a:cubicBezTo>
                      <a:close/>
                      <a:moveTo>
                        <a:pt x="10" y="32"/>
                      </a:moveTo>
                      <a:cubicBezTo>
                        <a:pt x="10" y="32"/>
                        <a:pt x="10" y="32"/>
                        <a:pt x="10" y="32"/>
                      </a:cubicBezTo>
                      <a:cubicBezTo>
                        <a:pt x="9" y="33"/>
                        <a:pt x="8" y="32"/>
                        <a:pt x="9" y="31"/>
                      </a:cubicBezTo>
                      <a:cubicBezTo>
                        <a:pt x="9" y="32"/>
                        <a:pt x="9" y="32"/>
                        <a:pt x="10" y="32"/>
                      </a:cubicBezTo>
                      <a:close/>
                      <a:moveTo>
                        <a:pt x="9" y="46"/>
                      </a:moveTo>
                      <a:cubicBezTo>
                        <a:pt x="9" y="46"/>
                        <a:pt x="9" y="46"/>
                        <a:pt x="9" y="46"/>
                      </a:cubicBezTo>
                      <a:cubicBezTo>
                        <a:pt x="9" y="46"/>
                        <a:pt x="9" y="46"/>
                        <a:pt x="9" y="46"/>
                      </a:cubicBezTo>
                      <a:cubicBezTo>
                        <a:pt x="9" y="46"/>
                        <a:pt x="9" y="46"/>
                        <a:pt x="9" y="46"/>
                      </a:cubicBezTo>
                      <a:close/>
                      <a:moveTo>
                        <a:pt x="10" y="17"/>
                      </a:moveTo>
                      <a:cubicBezTo>
                        <a:pt x="10" y="18"/>
                        <a:pt x="10" y="18"/>
                        <a:pt x="11" y="18"/>
                      </a:cubicBezTo>
                      <a:cubicBezTo>
                        <a:pt x="10" y="18"/>
                        <a:pt x="10" y="19"/>
                        <a:pt x="10" y="18"/>
                      </a:cubicBezTo>
                      <a:cubicBezTo>
                        <a:pt x="10" y="18"/>
                        <a:pt x="10" y="18"/>
                        <a:pt x="10" y="17"/>
                      </a:cubicBezTo>
                      <a:close/>
                      <a:moveTo>
                        <a:pt x="10" y="45"/>
                      </a:moveTo>
                      <a:cubicBezTo>
                        <a:pt x="10" y="45"/>
                        <a:pt x="10" y="45"/>
                        <a:pt x="10" y="45"/>
                      </a:cubicBezTo>
                      <a:cubicBezTo>
                        <a:pt x="10" y="45"/>
                        <a:pt x="10" y="44"/>
                        <a:pt x="10" y="44"/>
                      </a:cubicBezTo>
                      <a:cubicBezTo>
                        <a:pt x="10" y="44"/>
                        <a:pt x="10" y="44"/>
                        <a:pt x="10" y="45"/>
                      </a:cubicBezTo>
                      <a:close/>
                      <a:moveTo>
                        <a:pt x="10" y="21"/>
                      </a:moveTo>
                      <a:cubicBezTo>
                        <a:pt x="10" y="21"/>
                        <a:pt x="10" y="20"/>
                        <a:pt x="10" y="20"/>
                      </a:cubicBezTo>
                      <a:cubicBezTo>
                        <a:pt x="10" y="21"/>
                        <a:pt x="10" y="21"/>
                        <a:pt x="10" y="21"/>
                      </a:cubicBezTo>
                      <a:close/>
                      <a:moveTo>
                        <a:pt x="11" y="33"/>
                      </a:moveTo>
                      <a:cubicBezTo>
                        <a:pt x="11" y="33"/>
                        <a:pt x="11" y="33"/>
                        <a:pt x="11" y="33"/>
                      </a:cubicBezTo>
                      <a:cubicBezTo>
                        <a:pt x="11" y="33"/>
                        <a:pt x="11" y="32"/>
                        <a:pt x="11" y="32"/>
                      </a:cubicBezTo>
                      <a:cubicBezTo>
                        <a:pt x="11" y="33"/>
                        <a:pt x="11" y="33"/>
                        <a:pt x="11" y="33"/>
                      </a:cubicBezTo>
                      <a:close/>
                      <a:moveTo>
                        <a:pt x="12" y="34"/>
                      </a:moveTo>
                      <a:cubicBezTo>
                        <a:pt x="12" y="35"/>
                        <a:pt x="12" y="35"/>
                        <a:pt x="11" y="35"/>
                      </a:cubicBezTo>
                      <a:cubicBezTo>
                        <a:pt x="11" y="35"/>
                        <a:pt x="11" y="34"/>
                        <a:pt x="12" y="34"/>
                      </a:cubicBezTo>
                      <a:close/>
                      <a:moveTo>
                        <a:pt x="11" y="31"/>
                      </a:moveTo>
                      <a:cubicBezTo>
                        <a:pt x="11" y="30"/>
                        <a:pt x="11" y="30"/>
                        <a:pt x="11" y="30"/>
                      </a:cubicBezTo>
                      <a:cubicBezTo>
                        <a:pt x="11" y="30"/>
                        <a:pt x="11" y="31"/>
                        <a:pt x="11" y="31"/>
                      </a:cubicBezTo>
                      <a:close/>
                      <a:moveTo>
                        <a:pt x="11" y="19"/>
                      </a:moveTo>
                      <a:cubicBezTo>
                        <a:pt x="11" y="19"/>
                        <a:pt x="11" y="19"/>
                        <a:pt x="11" y="19"/>
                      </a:cubicBezTo>
                      <a:cubicBezTo>
                        <a:pt x="11" y="19"/>
                        <a:pt x="11" y="19"/>
                        <a:pt x="11" y="18"/>
                      </a:cubicBezTo>
                      <a:cubicBezTo>
                        <a:pt x="11" y="18"/>
                        <a:pt x="11" y="18"/>
                        <a:pt x="11" y="18"/>
                      </a:cubicBezTo>
                      <a:cubicBezTo>
                        <a:pt x="11" y="19"/>
                        <a:pt x="11" y="19"/>
                        <a:pt x="11" y="20"/>
                      </a:cubicBezTo>
                      <a:cubicBezTo>
                        <a:pt x="11" y="20"/>
                        <a:pt x="11" y="20"/>
                        <a:pt x="11" y="19"/>
                      </a:cubicBezTo>
                      <a:close/>
                      <a:moveTo>
                        <a:pt x="12" y="17"/>
                      </a:moveTo>
                      <a:cubicBezTo>
                        <a:pt x="11" y="17"/>
                        <a:pt x="11" y="17"/>
                        <a:pt x="10" y="17"/>
                      </a:cubicBezTo>
                      <a:cubicBezTo>
                        <a:pt x="10" y="17"/>
                        <a:pt x="10" y="16"/>
                        <a:pt x="10" y="16"/>
                      </a:cubicBezTo>
                      <a:cubicBezTo>
                        <a:pt x="10" y="16"/>
                        <a:pt x="10" y="16"/>
                        <a:pt x="10" y="16"/>
                      </a:cubicBezTo>
                      <a:cubicBezTo>
                        <a:pt x="11" y="16"/>
                        <a:pt x="11" y="15"/>
                        <a:pt x="11" y="15"/>
                      </a:cubicBezTo>
                      <a:cubicBezTo>
                        <a:pt x="11" y="16"/>
                        <a:pt x="12" y="16"/>
                        <a:pt x="12" y="17"/>
                      </a:cubicBezTo>
                      <a:close/>
                      <a:moveTo>
                        <a:pt x="13" y="32"/>
                      </a:moveTo>
                      <a:cubicBezTo>
                        <a:pt x="12" y="32"/>
                        <a:pt x="12" y="32"/>
                        <a:pt x="12" y="32"/>
                      </a:cubicBezTo>
                      <a:cubicBezTo>
                        <a:pt x="12" y="32"/>
                        <a:pt x="12" y="32"/>
                        <a:pt x="12" y="32"/>
                      </a:cubicBezTo>
                      <a:cubicBezTo>
                        <a:pt x="12" y="32"/>
                        <a:pt x="12" y="31"/>
                        <a:pt x="13" y="32"/>
                      </a:cubicBezTo>
                      <a:close/>
                      <a:moveTo>
                        <a:pt x="12" y="25"/>
                      </a:moveTo>
                      <a:cubicBezTo>
                        <a:pt x="12" y="25"/>
                        <a:pt x="12" y="25"/>
                        <a:pt x="12" y="24"/>
                      </a:cubicBezTo>
                      <a:cubicBezTo>
                        <a:pt x="12" y="25"/>
                        <a:pt x="12" y="25"/>
                        <a:pt x="12" y="25"/>
                      </a:cubicBezTo>
                      <a:close/>
                      <a:moveTo>
                        <a:pt x="13" y="30"/>
                      </a:moveTo>
                      <a:cubicBezTo>
                        <a:pt x="13" y="31"/>
                        <a:pt x="13" y="30"/>
                        <a:pt x="12" y="30"/>
                      </a:cubicBezTo>
                      <a:cubicBezTo>
                        <a:pt x="12" y="30"/>
                        <a:pt x="13" y="30"/>
                        <a:pt x="13" y="30"/>
                      </a:cubicBezTo>
                      <a:close/>
                      <a:moveTo>
                        <a:pt x="15" y="30"/>
                      </a:moveTo>
                      <a:cubicBezTo>
                        <a:pt x="15" y="30"/>
                        <a:pt x="15" y="30"/>
                        <a:pt x="15" y="29"/>
                      </a:cubicBezTo>
                      <a:cubicBezTo>
                        <a:pt x="15" y="29"/>
                        <a:pt x="15" y="29"/>
                        <a:pt x="15" y="29"/>
                      </a:cubicBezTo>
                      <a:cubicBezTo>
                        <a:pt x="15" y="30"/>
                        <a:pt x="15" y="30"/>
                        <a:pt x="15" y="30"/>
                      </a:cubicBezTo>
                      <a:close/>
                      <a:moveTo>
                        <a:pt x="15" y="41"/>
                      </a:moveTo>
                      <a:cubicBezTo>
                        <a:pt x="15" y="41"/>
                        <a:pt x="15" y="41"/>
                        <a:pt x="16" y="41"/>
                      </a:cubicBezTo>
                      <a:cubicBezTo>
                        <a:pt x="16" y="41"/>
                        <a:pt x="16" y="41"/>
                        <a:pt x="16" y="41"/>
                      </a:cubicBezTo>
                      <a:cubicBezTo>
                        <a:pt x="15" y="41"/>
                        <a:pt x="15" y="41"/>
                        <a:pt x="15" y="41"/>
                      </a:cubicBezTo>
                      <a:close/>
                      <a:moveTo>
                        <a:pt x="14" y="39"/>
                      </a:moveTo>
                      <a:cubicBezTo>
                        <a:pt x="15" y="38"/>
                        <a:pt x="15" y="40"/>
                        <a:pt x="14" y="40"/>
                      </a:cubicBezTo>
                      <a:cubicBezTo>
                        <a:pt x="14" y="40"/>
                        <a:pt x="14" y="40"/>
                        <a:pt x="14" y="39"/>
                      </a:cubicBezTo>
                      <a:close/>
                      <a:moveTo>
                        <a:pt x="14" y="31"/>
                      </a:moveTo>
                      <a:cubicBezTo>
                        <a:pt x="14" y="31"/>
                        <a:pt x="14" y="30"/>
                        <a:pt x="14" y="30"/>
                      </a:cubicBezTo>
                      <a:cubicBezTo>
                        <a:pt x="15" y="30"/>
                        <a:pt x="15" y="31"/>
                        <a:pt x="14" y="31"/>
                      </a:cubicBezTo>
                      <a:close/>
                      <a:moveTo>
                        <a:pt x="13" y="40"/>
                      </a:moveTo>
                      <a:cubicBezTo>
                        <a:pt x="14" y="40"/>
                        <a:pt x="14" y="40"/>
                        <a:pt x="14" y="40"/>
                      </a:cubicBezTo>
                      <a:cubicBezTo>
                        <a:pt x="14" y="40"/>
                        <a:pt x="14" y="40"/>
                        <a:pt x="13" y="41"/>
                      </a:cubicBezTo>
                      <a:cubicBezTo>
                        <a:pt x="14" y="40"/>
                        <a:pt x="13" y="40"/>
                        <a:pt x="13" y="40"/>
                      </a:cubicBezTo>
                      <a:close/>
                      <a:moveTo>
                        <a:pt x="13" y="41"/>
                      </a:moveTo>
                      <a:cubicBezTo>
                        <a:pt x="13" y="41"/>
                        <a:pt x="13" y="41"/>
                        <a:pt x="13" y="41"/>
                      </a:cubicBezTo>
                      <a:cubicBezTo>
                        <a:pt x="13" y="41"/>
                        <a:pt x="13" y="41"/>
                        <a:pt x="13" y="41"/>
                      </a:cubicBezTo>
                      <a:cubicBezTo>
                        <a:pt x="13" y="41"/>
                        <a:pt x="13" y="41"/>
                        <a:pt x="13" y="41"/>
                      </a:cubicBezTo>
                      <a:cubicBezTo>
                        <a:pt x="13" y="41"/>
                        <a:pt x="13" y="41"/>
                        <a:pt x="13" y="41"/>
                      </a:cubicBezTo>
                      <a:close/>
                      <a:moveTo>
                        <a:pt x="13" y="46"/>
                      </a:moveTo>
                      <a:cubicBezTo>
                        <a:pt x="13" y="46"/>
                        <a:pt x="13" y="46"/>
                        <a:pt x="13" y="47"/>
                      </a:cubicBezTo>
                      <a:cubicBezTo>
                        <a:pt x="12" y="47"/>
                        <a:pt x="12" y="46"/>
                        <a:pt x="13" y="46"/>
                      </a:cubicBezTo>
                      <a:close/>
                      <a:moveTo>
                        <a:pt x="11" y="48"/>
                      </a:moveTo>
                      <a:cubicBezTo>
                        <a:pt x="12" y="47"/>
                        <a:pt x="12" y="47"/>
                        <a:pt x="12" y="47"/>
                      </a:cubicBezTo>
                      <a:cubicBezTo>
                        <a:pt x="12" y="47"/>
                        <a:pt x="12" y="47"/>
                        <a:pt x="11" y="48"/>
                      </a:cubicBezTo>
                      <a:close/>
                      <a:moveTo>
                        <a:pt x="10" y="45"/>
                      </a:moveTo>
                      <a:cubicBezTo>
                        <a:pt x="11" y="45"/>
                        <a:pt x="11" y="45"/>
                        <a:pt x="11" y="45"/>
                      </a:cubicBezTo>
                      <a:cubicBezTo>
                        <a:pt x="12" y="45"/>
                        <a:pt x="12" y="44"/>
                        <a:pt x="13" y="44"/>
                      </a:cubicBezTo>
                      <a:cubicBezTo>
                        <a:pt x="13" y="45"/>
                        <a:pt x="13" y="45"/>
                        <a:pt x="13" y="45"/>
                      </a:cubicBezTo>
                      <a:cubicBezTo>
                        <a:pt x="12" y="45"/>
                        <a:pt x="12" y="45"/>
                        <a:pt x="12" y="45"/>
                      </a:cubicBezTo>
                      <a:cubicBezTo>
                        <a:pt x="12" y="46"/>
                        <a:pt x="12" y="47"/>
                        <a:pt x="12" y="47"/>
                      </a:cubicBezTo>
                      <a:cubicBezTo>
                        <a:pt x="11" y="47"/>
                        <a:pt x="11" y="47"/>
                        <a:pt x="11" y="47"/>
                      </a:cubicBezTo>
                      <a:cubicBezTo>
                        <a:pt x="11" y="46"/>
                        <a:pt x="12" y="46"/>
                        <a:pt x="12" y="46"/>
                      </a:cubicBezTo>
                      <a:cubicBezTo>
                        <a:pt x="12" y="46"/>
                        <a:pt x="11" y="46"/>
                        <a:pt x="11" y="46"/>
                      </a:cubicBezTo>
                      <a:cubicBezTo>
                        <a:pt x="11" y="46"/>
                        <a:pt x="10" y="46"/>
                        <a:pt x="10" y="45"/>
                      </a:cubicBezTo>
                      <a:close/>
                      <a:moveTo>
                        <a:pt x="9" y="47"/>
                      </a:moveTo>
                      <a:cubicBezTo>
                        <a:pt x="9" y="46"/>
                        <a:pt x="9" y="47"/>
                        <a:pt x="9" y="47"/>
                      </a:cubicBezTo>
                      <a:cubicBezTo>
                        <a:pt x="9" y="46"/>
                        <a:pt x="9" y="46"/>
                        <a:pt x="10" y="46"/>
                      </a:cubicBezTo>
                      <a:cubicBezTo>
                        <a:pt x="10" y="46"/>
                        <a:pt x="9" y="47"/>
                        <a:pt x="10" y="47"/>
                      </a:cubicBezTo>
                      <a:cubicBezTo>
                        <a:pt x="10" y="47"/>
                        <a:pt x="10" y="46"/>
                        <a:pt x="10" y="46"/>
                      </a:cubicBezTo>
                      <a:cubicBezTo>
                        <a:pt x="10" y="46"/>
                        <a:pt x="10" y="47"/>
                        <a:pt x="11" y="47"/>
                      </a:cubicBezTo>
                      <a:cubicBezTo>
                        <a:pt x="11" y="47"/>
                        <a:pt x="11" y="47"/>
                        <a:pt x="11" y="48"/>
                      </a:cubicBezTo>
                      <a:cubicBezTo>
                        <a:pt x="10" y="47"/>
                        <a:pt x="10" y="47"/>
                        <a:pt x="10" y="47"/>
                      </a:cubicBezTo>
                      <a:cubicBezTo>
                        <a:pt x="10" y="47"/>
                        <a:pt x="10" y="47"/>
                        <a:pt x="10" y="47"/>
                      </a:cubicBezTo>
                      <a:cubicBezTo>
                        <a:pt x="10" y="48"/>
                        <a:pt x="10" y="48"/>
                        <a:pt x="10" y="48"/>
                      </a:cubicBezTo>
                      <a:cubicBezTo>
                        <a:pt x="9" y="49"/>
                        <a:pt x="8" y="48"/>
                        <a:pt x="9" y="47"/>
                      </a:cubicBezTo>
                      <a:close/>
                      <a:moveTo>
                        <a:pt x="8" y="45"/>
                      </a:moveTo>
                      <a:cubicBezTo>
                        <a:pt x="8" y="44"/>
                        <a:pt x="9" y="45"/>
                        <a:pt x="9" y="44"/>
                      </a:cubicBezTo>
                      <a:cubicBezTo>
                        <a:pt x="9" y="45"/>
                        <a:pt x="8" y="45"/>
                        <a:pt x="8" y="45"/>
                      </a:cubicBezTo>
                      <a:close/>
                      <a:moveTo>
                        <a:pt x="7" y="49"/>
                      </a:moveTo>
                      <a:cubicBezTo>
                        <a:pt x="8" y="48"/>
                        <a:pt x="8" y="47"/>
                        <a:pt x="8" y="47"/>
                      </a:cubicBezTo>
                      <a:cubicBezTo>
                        <a:pt x="8" y="48"/>
                        <a:pt x="8" y="48"/>
                        <a:pt x="8" y="49"/>
                      </a:cubicBezTo>
                      <a:cubicBezTo>
                        <a:pt x="7" y="49"/>
                        <a:pt x="7" y="49"/>
                        <a:pt x="7" y="49"/>
                      </a:cubicBezTo>
                      <a:close/>
                      <a:moveTo>
                        <a:pt x="7" y="49"/>
                      </a:moveTo>
                      <a:cubicBezTo>
                        <a:pt x="7" y="49"/>
                        <a:pt x="7" y="50"/>
                        <a:pt x="6" y="50"/>
                      </a:cubicBezTo>
                      <a:cubicBezTo>
                        <a:pt x="6" y="50"/>
                        <a:pt x="7" y="49"/>
                        <a:pt x="7" y="49"/>
                      </a:cubicBezTo>
                      <a:close/>
                      <a:moveTo>
                        <a:pt x="6" y="49"/>
                      </a:moveTo>
                      <a:cubicBezTo>
                        <a:pt x="6" y="49"/>
                        <a:pt x="6" y="49"/>
                        <a:pt x="6" y="48"/>
                      </a:cubicBezTo>
                      <a:cubicBezTo>
                        <a:pt x="7" y="49"/>
                        <a:pt x="7" y="48"/>
                        <a:pt x="7" y="49"/>
                      </a:cubicBezTo>
                      <a:cubicBezTo>
                        <a:pt x="7" y="49"/>
                        <a:pt x="6" y="49"/>
                        <a:pt x="6" y="49"/>
                      </a:cubicBezTo>
                      <a:cubicBezTo>
                        <a:pt x="6" y="50"/>
                        <a:pt x="6" y="50"/>
                        <a:pt x="6" y="50"/>
                      </a:cubicBezTo>
                      <a:cubicBezTo>
                        <a:pt x="6" y="50"/>
                        <a:pt x="6" y="50"/>
                        <a:pt x="6" y="49"/>
                      </a:cubicBezTo>
                      <a:close/>
                      <a:moveTo>
                        <a:pt x="5" y="48"/>
                      </a:moveTo>
                      <a:cubicBezTo>
                        <a:pt x="5" y="48"/>
                        <a:pt x="5" y="48"/>
                        <a:pt x="5" y="47"/>
                      </a:cubicBezTo>
                      <a:cubicBezTo>
                        <a:pt x="5" y="48"/>
                        <a:pt x="6" y="48"/>
                        <a:pt x="6" y="48"/>
                      </a:cubicBezTo>
                      <a:cubicBezTo>
                        <a:pt x="6" y="49"/>
                        <a:pt x="5" y="48"/>
                        <a:pt x="5" y="48"/>
                      </a:cubicBezTo>
                      <a:close/>
                      <a:moveTo>
                        <a:pt x="5" y="39"/>
                      </a:moveTo>
                      <a:cubicBezTo>
                        <a:pt x="4" y="39"/>
                        <a:pt x="4" y="39"/>
                        <a:pt x="4" y="39"/>
                      </a:cubicBezTo>
                      <a:cubicBezTo>
                        <a:pt x="4" y="39"/>
                        <a:pt x="5" y="38"/>
                        <a:pt x="5" y="39"/>
                      </a:cubicBezTo>
                      <a:cubicBezTo>
                        <a:pt x="5" y="39"/>
                        <a:pt x="5" y="39"/>
                        <a:pt x="5" y="39"/>
                      </a:cubicBezTo>
                      <a:close/>
                      <a:moveTo>
                        <a:pt x="4" y="43"/>
                      </a:moveTo>
                      <a:cubicBezTo>
                        <a:pt x="4" y="44"/>
                        <a:pt x="4" y="43"/>
                        <a:pt x="4" y="43"/>
                      </a:cubicBezTo>
                      <a:cubicBezTo>
                        <a:pt x="4" y="43"/>
                        <a:pt x="5" y="43"/>
                        <a:pt x="4" y="43"/>
                      </a:cubicBezTo>
                      <a:close/>
                      <a:moveTo>
                        <a:pt x="5" y="44"/>
                      </a:moveTo>
                      <a:cubicBezTo>
                        <a:pt x="5" y="45"/>
                        <a:pt x="5" y="45"/>
                        <a:pt x="4" y="45"/>
                      </a:cubicBezTo>
                      <a:cubicBezTo>
                        <a:pt x="4" y="45"/>
                        <a:pt x="4" y="46"/>
                        <a:pt x="4" y="46"/>
                      </a:cubicBezTo>
                      <a:cubicBezTo>
                        <a:pt x="4" y="46"/>
                        <a:pt x="4" y="45"/>
                        <a:pt x="4" y="45"/>
                      </a:cubicBezTo>
                      <a:cubicBezTo>
                        <a:pt x="4" y="45"/>
                        <a:pt x="4" y="44"/>
                        <a:pt x="5" y="44"/>
                      </a:cubicBezTo>
                      <a:close/>
                      <a:moveTo>
                        <a:pt x="4" y="49"/>
                      </a:moveTo>
                      <a:cubicBezTo>
                        <a:pt x="4" y="49"/>
                        <a:pt x="4" y="48"/>
                        <a:pt x="5" y="48"/>
                      </a:cubicBezTo>
                      <a:cubicBezTo>
                        <a:pt x="4" y="48"/>
                        <a:pt x="5" y="49"/>
                        <a:pt x="4" y="49"/>
                      </a:cubicBezTo>
                      <a:cubicBezTo>
                        <a:pt x="4" y="49"/>
                        <a:pt x="4" y="49"/>
                        <a:pt x="4" y="49"/>
                      </a:cubicBezTo>
                      <a:close/>
                      <a:moveTo>
                        <a:pt x="3" y="48"/>
                      </a:moveTo>
                      <a:cubicBezTo>
                        <a:pt x="4" y="48"/>
                        <a:pt x="4" y="48"/>
                        <a:pt x="4" y="47"/>
                      </a:cubicBezTo>
                      <a:cubicBezTo>
                        <a:pt x="4" y="48"/>
                        <a:pt x="3" y="49"/>
                        <a:pt x="3" y="48"/>
                      </a:cubicBezTo>
                      <a:close/>
                      <a:moveTo>
                        <a:pt x="3" y="47"/>
                      </a:moveTo>
                      <a:cubicBezTo>
                        <a:pt x="4" y="47"/>
                        <a:pt x="4" y="47"/>
                        <a:pt x="4" y="47"/>
                      </a:cubicBezTo>
                      <a:cubicBezTo>
                        <a:pt x="4" y="47"/>
                        <a:pt x="3" y="47"/>
                        <a:pt x="3" y="47"/>
                      </a:cubicBezTo>
                      <a:close/>
                      <a:moveTo>
                        <a:pt x="3" y="48"/>
                      </a:moveTo>
                      <a:cubicBezTo>
                        <a:pt x="3" y="48"/>
                        <a:pt x="3" y="48"/>
                        <a:pt x="3" y="47"/>
                      </a:cubicBezTo>
                      <a:cubicBezTo>
                        <a:pt x="3" y="48"/>
                        <a:pt x="3" y="48"/>
                        <a:pt x="3" y="48"/>
                      </a:cubicBezTo>
                      <a:cubicBezTo>
                        <a:pt x="3" y="48"/>
                        <a:pt x="3" y="48"/>
                        <a:pt x="3" y="48"/>
                      </a:cubicBezTo>
                      <a:close/>
                      <a:moveTo>
                        <a:pt x="2" y="46"/>
                      </a:moveTo>
                      <a:cubicBezTo>
                        <a:pt x="2" y="45"/>
                        <a:pt x="3" y="45"/>
                        <a:pt x="3" y="45"/>
                      </a:cubicBezTo>
                      <a:cubicBezTo>
                        <a:pt x="3" y="46"/>
                        <a:pt x="3" y="46"/>
                        <a:pt x="3" y="47"/>
                      </a:cubicBezTo>
                      <a:cubicBezTo>
                        <a:pt x="2" y="47"/>
                        <a:pt x="2" y="46"/>
                        <a:pt x="2" y="46"/>
                      </a:cubicBezTo>
                      <a:close/>
                      <a:moveTo>
                        <a:pt x="2" y="44"/>
                      </a:moveTo>
                      <a:cubicBezTo>
                        <a:pt x="2" y="44"/>
                        <a:pt x="2" y="44"/>
                        <a:pt x="2" y="44"/>
                      </a:cubicBezTo>
                      <a:cubicBezTo>
                        <a:pt x="2" y="44"/>
                        <a:pt x="2" y="44"/>
                        <a:pt x="2" y="44"/>
                      </a:cubicBezTo>
                      <a:cubicBezTo>
                        <a:pt x="2" y="44"/>
                        <a:pt x="2" y="44"/>
                        <a:pt x="2" y="44"/>
                      </a:cubicBezTo>
                      <a:close/>
                      <a:moveTo>
                        <a:pt x="2" y="40"/>
                      </a:moveTo>
                      <a:cubicBezTo>
                        <a:pt x="2" y="40"/>
                        <a:pt x="2" y="39"/>
                        <a:pt x="2" y="39"/>
                      </a:cubicBezTo>
                      <a:cubicBezTo>
                        <a:pt x="2" y="39"/>
                        <a:pt x="2" y="40"/>
                        <a:pt x="2" y="40"/>
                      </a:cubicBezTo>
                      <a:cubicBezTo>
                        <a:pt x="2" y="40"/>
                        <a:pt x="2" y="40"/>
                        <a:pt x="2" y="40"/>
                      </a:cubicBezTo>
                      <a:close/>
                      <a:moveTo>
                        <a:pt x="2" y="21"/>
                      </a:moveTo>
                      <a:cubicBezTo>
                        <a:pt x="2" y="21"/>
                        <a:pt x="2" y="22"/>
                        <a:pt x="2" y="22"/>
                      </a:cubicBezTo>
                      <a:cubicBezTo>
                        <a:pt x="2" y="22"/>
                        <a:pt x="2" y="22"/>
                        <a:pt x="1" y="23"/>
                      </a:cubicBezTo>
                      <a:cubicBezTo>
                        <a:pt x="1" y="22"/>
                        <a:pt x="1" y="21"/>
                        <a:pt x="2" y="21"/>
                      </a:cubicBezTo>
                      <a:close/>
                      <a:moveTo>
                        <a:pt x="1" y="18"/>
                      </a:moveTo>
                      <a:cubicBezTo>
                        <a:pt x="1" y="18"/>
                        <a:pt x="2" y="18"/>
                        <a:pt x="1" y="18"/>
                      </a:cubicBezTo>
                      <a:cubicBezTo>
                        <a:pt x="1" y="18"/>
                        <a:pt x="1" y="18"/>
                        <a:pt x="1" y="18"/>
                      </a:cubicBezTo>
                      <a:close/>
                    </a:path>
                  </a:pathLst>
                </a:custGeom>
                <a:solidFill>
                  <a:srgbClr val="FFFFFF">
                    <a:alpha val="100000"/>
                  </a:srgbClr>
                </a:solidFill>
                <a:ln w="7938">
                  <a:noFill/>
                </a:ln>
              </p:spPr>
              <p:txBody>
                <a:bodyPr/>
                <a:lstStyle/>
                <a:p>
                  <a:endParaRPr lang="zh-CN" altLang="en-US"/>
                </a:p>
              </p:txBody>
            </p:sp>
            <p:sp>
              <p:nvSpPr>
                <p:cNvPr id="1048857" name="任意多边形 11291"/>
                <p:cNvSpPr>
                  <a:spLocks noEditPoints="1"/>
                </p:cNvSpPr>
                <p:nvPr/>
              </p:nvSpPr>
              <p:spPr>
                <a:xfrm>
                  <a:off x="5547" y="3608"/>
                  <a:ext cx="77" cy="106"/>
                </a:xfrm>
                <a:custGeom>
                  <a:avLst/>
                  <a:gdLst/>
                  <a:ahLst/>
                  <a:cxnLst/>
                  <a:rect l="0" t="0" r="r" b="b"/>
                  <a:pathLst>
                    <a:path w="37" h="51">
                      <a:moveTo>
                        <a:pt x="1" y="49"/>
                      </a:moveTo>
                      <a:cubicBezTo>
                        <a:pt x="1" y="49"/>
                        <a:pt x="1" y="50"/>
                        <a:pt x="1" y="51"/>
                      </a:cubicBezTo>
                      <a:cubicBezTo>
                        <a:pt x="2" y="50"/>
                        <a:pt x="3" y="50"/>
                        <a:pt x="5" y="49"/>
                      </a:cubicBezTo>
                      <a:cubicBezTo>
                        <a:pt x="5" y="49"/>
                        <a:pt x="5" y="48"/>
                        <a:pt x="5" y="48"/>
                      </a:cubicBezTo>
                      <a:cubicBezTo>
                        <a:pt x="6" y="48"/>
                        <a:pt x="6" y="48"/>
                        <a:pt x="6" y="47"/>
                      </a:cubicBezTo>
                      <a:cubicBezTo>
                        <a:pt x="6" y="47"/>
                        <a:pt x="6" y="47"/>
                        <a:pt x="6" y="47"/>
                      </a:cubicBezTo>
                      <a:cubicBezTo>
                        <a:pt x="6" y="47"/>
                        <a:pt x="5" y="47"/>
                        <a:pt x="5" y="47"/>
                      </a:cubicBezTo>
                      <a:cubicBezTo>
                        <a:pt x="5" y="47"/>
                        <a:pt x="5" y="47"/>
                        <a:pt x="5" y="46"/>
                      </a:cubicBezTo>
                      <a:cubicBezTo>
                        <a:pt x="5" y="45"/>
                        <a:pt x="5" y="46"/>
                        <a:pt x="6" y="45"/>
                      </a:cubicBezTo>
                      <a:cubicBezTo>
                        <a:pt x="6" y="45"/>
                        <a:pt x="5" y="46"/>
                        <a:pt x="5" y="45"/>
                      </a:cubicBezTo>
                      <a:cubicBezTo>
                        <a:pt x="5" y="44"/>
                        <a:pt x="6" y="45"/>
                        <a:pt x="6" y="45"/>
                      </a:cubicBezTo>
                      <a:cubicBezTo>
                        <a:pt x="5" y="44"/>
                        <a:pt x="6" y="44"/>
                        <a:pt x="6" y="43"/>
                      </a:cubicBezTo>
                      <a:cubicBezTo>
                        <a:pt x="7" y="43"/>
                        <a:pt x="7" y="43"/>
                        <a:pt x="8" y="42"/>
                      </a:cubicBezTo>
                      <a:cubicBezTo>
                        <a:pt x="8" y="43"/>
                        <a:pt x="7" y="43"/>
                        <a:pt x="7" y="43"/>
                      </a:cubicBezTo>
                      <a:cubicBezTo>
                        <a:pt x="7" y="43"/>
                        <a:pt x="7" y="44"/>
                        <a:pt x="7" y="45"/>
                      </a:cubicBezTo>
                      <a:cubicBezTo>
                        <a:pt x="7" y="45"/>
                        <a:pt x="7" y="46"/>
                        <a:pt x="8" y="46"/>
                      </a:cubicBezTo>
                      <a:cubicBezTo>
                        <a:pt x="7" y="46"/>
                        <a:pt x="7" y="47"/>
                        <a:pt x="7" y="48"/>
                      </a:cubicBezTo>
                      <a:cubicBezTo>
                        <a:pt x="9" y="48"/>
                        <a:pt x="12" y="46"/>
                        <a:pt x="14" y="45"/>
                      </a:cubicBezTo>
                      <a:cubicBezTo>
                        <a:pt x="17" y="44"/>
                        <a:pt x="20" y="43"/>
                        <a:pt x="22" y="41"/>
                      </a:cubicBezTo>
                      <a:cubicBezTo>
                        <a:pt x="23" y="41"/>
                        <a:pt x="23" y="41"/>
                        <a:pt x="23" y="41"/>
                      </a:cubicBezTo>
                      <a:cubicBezTo>
                        <a:pt x="23" y="40"/>
                        <a:pt x="23" y="41"/>
                        <a:pt x="23" y="41"/>
                      </a:cubicBezTo>
                      <a:cubicBezTo>
                        <a:pt x="23" y="40"/>
                        <a:pt x="23" y="40"/>
                        <a:pt x="23" y="40"/>
                      </a:cubicBezTo>
                      <a:cubicBezTo>
                        <a:pt x="23" y="40"/>
                        <a:pt x="23" y="40"/>
                        <a:pt x="24" y="40"/>
                      </a:cubicBezTo>
                      <a:cubicBezTo>
                        <a:pt x="24" y="40"/>
                        <a:pt x="23" y="40"/>
                        <a:pt x="24" y="41"/>
                      </a:cubicBezTo>
                      <a:cubicBezTo>
                        <a:pt x="25" y="40"/>
                        <a:pt x="26" y="40"/>
                        <a:pt x="27" y="39"/>
                      </a:cubicBezTo>
                      <a:cubicBezTo>
                        <a:pt x="28" y="39"/>
                        <a:pt x="28" y="39"/>
                        <a:pt x="28" y="39"/>
                      </a:cubicBezTo>
                      <a:cubicBezTo>
                        <a:pt x="31" y="37"/>
                        <a:pt x="33" y="37"/>
                        <a:pt x="36" y="35"/>
                      </a:cubicBezTo>
                      <a:cubicBezTo>
                        <a:pt x="36" y="35"/>
                        <a:pt x="36" y="35"/>
                        <a:pt x="36" y="35"/>
                      </a:cubicBezTo>
                      <a:cubicBezTo>
                        <a:pt x="36" y="32"/>
                        <a:pt x="36" y="29"/>
                        <a:pt x="36" y="26"/>
                      </a:cubicBezTo>
                      <a:cubicBezTo>
                        <a:pt x="36" y="26"/>
                        <a:pt x="36" y="26"/>
                        <a:pt x="36" y="26"/>
                      </a:cubicBezTo>
                      <a:cubicBezTo>
                        <a:pt x="36" y="23"/>
                        <a:pt x="36" y="19"/>
                        <a:pt x="37" y="16"/>
                      </a:cubicBezTo>
                      <a:cubicBezTo>
                        <a:pt x="37" y="12"/>
                        <a:pt x="37" y="7"/>
                        <a:pt x="37" y="3"/>
                      </a:cubicBezTo>
                      <a:cubicBezTo>
                        <a:pt x="37" y="2"/>
                        <a:pt x="37" y="0"/>
                        <a:pt x="36" y="0"/>
                      </a:cubicBezTo>
                      <a:cubicBezTo>
                        <a:pt x="35" y="0"/>
                        <a:pt x="34" y="1"/>
                        <a:pt x="33" y="2"/>
                      </a:cubicBezTo>
                      <a:cubicBezTo>
                        <a:pt x="33" y="2"/>
                        <a:pt x="33" y="1"/>
                        <a:pt x="32" y="2"/>
                      </a:cubicBezTo>
                      <a:cubicBezTo>
                        <a:pt x="30" y="3"/>
                        <a:pt x="27" y="3"/>
                        <a:pt x="24" y="5"/>
                      </a:cubicBezTo>
                      <a:cubicBezTo>
                        <a:pt x="21" y="6"/>
                        <a:pt x="19" y="7"/>
                        <a:pt x="16" y="8"/>
                      </a:cubicBezTo>
                      <a:cubicBezTo>
                        <a:pt x="16" y="8"/>
                        <a:pt x="15" y="9"/>
                        <a:pt x="14" y="9"/>
                      </a:cubicBezTo>
                      <a:cubicBezTo>
                        <a:pt x="13" y="9"/>
                        <a:pt x="11" y="10"/>
                        <a:pt x="9" y="11"/>
                      </a:cubicBezTo>
                      <a:cubicBezTo>
                        <a:pt x="9" y="11"/>
                        <a:pt x="8" y="11"/>
                        <a:pt x="7" y="12"/>
                      </a:cubicBezTo>
                      <a:cubicBezTo>
                        <a:pt x="7" y="12"/>
                        <a:pt x="7" y="12"/>
                        <a:pt x="7" y="12"/>
                      </a:cubicBezTo>
                      <a:cubicBezTo>
                        <a:pt x="5" y="13"/>
                        <a:pt x="3" y="13"/>
                        <a:pt x="2" y="14"/>
                      </a:cubicBezTo>
                      <a:cubicBezTo>
                        <a:pt x="2" y="15"/>
                        <a:pt x="1" y="16"/>
                        <a:pt x="1" y="16"/>
                      </a:cubicBezTo>
                      <a:cubicBezTo>
                        <a:pt x="1" y="19"/>
                        <a:pt x="1" y="21"/>
                        <a:pt x="1" y="23"/>
                      </a:cubicBezTo>
                      <a:cubicBezTo>
                        <a:pt x="1" y="25"/>
                        <a:pt x="0" y="27"/>
                        <a:pt x="1" y="28"/>
                      </a:cubicBezTo>
                      <a:cubicBezTo>
                        <a:pt x="1" y="30"/>
                        <a:pt x="0" y="33"/>
                        <a:pt x="1" y="34"/>
                      </a:cubicBezTo>
                      <a:cubicBezTo>
                        <a:pt x="1" y="36"/>
                        <a:pt x="1" y="38"/>
                        <a:pt x="1" y="40"/>
                      </a:cubicBezTo>
                      <a:cubicBezTo>
                        <a:pt x="1" y="41"/>
                        <a:pt x="1" y="42"/>
                        <a:pt x="1" y="43"/>
                      </a:cubicBezTo>
                      <a:cubicBezTo>
                        <a:pt x="1" y="44"/>
                        <a:pt x="1" y="47"/>
                        <a:pt x="1" y="49"/>
                      </a:cubicBezTo>
                      <a:close/>
                      <a:moveTo>
                        <a:pt x="32" y="8"/>
                      </a:moveTo>
                      <a:cubicBezTo>
                        <a:pt x="31" y="8"/>
                        <a:pt x="31" y="8"/>
                        <a:pt x="31" y="8"/>
                      </a:cubicBezTo>
                      <a:cubicBezTo>
                        <a:pt x="31" y="8"/>
                        <a:pt x="31" y="8"/>
                        <a:pt x="32" y="7"/>
                      </a:cubicBezTo>
                      <a:cubicBezTo>
                        <a:pt x="31" y="8"/>
                        <a:pt x="32" y="8"/>
                        <a:pt x="32" y="8"/>
                      </a:cubicBezTo>
                      <a:close/>
                      <a:moveTo>
                        <a:pt x="32" y="9"/>
                      </a:moveTo>
                      <a:cubicBezTo>
                        <a:pt x="32" y="9"/>
                        <a:pt x="32" y="8"/>
                        <a:pt x="32" y="8"/>
                      </a:cubicBezTo>
                      <a:cubicBezTo>
                        <a:pt x="32" y="8"/>
                        <a:pt x="33" y="9"/>
                        <a:pt x="32" y="9"/>
                      </a:cubicBezTo>
                      <a:close/>
                      <a:moveTo>
                        <a:pt x="32" y="12"/>
                      </a:moveTo>
                      <a:cubicBezTo>
                        <a:pt x="32" y="12"/>
                        <a:pt x="32" y="11"/>
                        <a:pt x="32" y="11"/>
                      </a:cubicBezTo>
                      <a:cubicBezTo>
                        <a:pt x="32" y="11"/>
                        <a:pt x="32" y="12"/>
                        <a:pt x="32" y="12"/>
                      </a:cubicBezTo>
                      <a:cubicBezTo>
                        <a:pt x="32" y="12"/>
                        <a:pt x="32" y="12"/>
                        <a:pt x="32" y="12"/>
                      </a:cubicBezTo>
                      <a:close/>
                      <a:moveTo>
                        <a:pt x="30" y="11"/>
                      </a:moveTo>
                      <a:cubicBezTo>
                        <a:pt x="30" y="11"/>
                        <a:pt x="31" y="11"/>
                        <a:pt x="31" y="11"/>
                      </a:cubicBezTo>
                      <a:cubicBezTo>
                        <a:pt x="31" y="10"/>
                        <a:pt x="30" y="10"/>
                        <a:pt x="31" y="10"/>
                      </a:cubicBezTo>
                      <a:cubicBezTo>
                        <a:pt x="31" y="10"/>
                        <a:pt x="31" y="9"/>
                        <a:pt x="31" y="10"/>
                      </a:cubicBezTo>
                      <a:cubicBezTo>
                        <a:pt x="31" y="10"/>
                        <a:pt x="31" y="10"/>
                        <a:pt x="31" y="11"/>
                      </a:cubicBezTo>
                      <a:cubicBezTo>
                        <a:pt x="31" y="11"/>
                        <a:pt x="30" y="12"/>
                        <a:pt x="30" y="11"/>
                      </a:cubicBezTo>
                      <a:close/>
                      <a:moveTo>
                        <a:pt x="30" y="5"/>
                      </a:moveTo>
                      <a:cubicBezTo>
                        <a:pt x="30" y="5"/>
                        <a:pt x="30" y="6"/>
                        <a:pt x="30" y="6"/>
                      </a:cubicBezTo>
                      <a:cubicBezTo>
                        <a:pt x="30" y="6"/>
                        <a:pt x="30" y="6"/>
                        <a:pt x="30" y="5"/>
                      </a:cubicBezTo>
                      <a:close/>
                      <a:moveTo>
                        <a:pt x="13" y="29"/>
                      </a:moveTo>
                      <a:cubicBezTo>
                        <a:pt x="13" y="29"/>
                        <a:pt x="12" y="30"/>
                        <a:pt x="12" y="29"/>
                      </a:cubicBezTo>
                      <a:cubicBezTo>
                        <a:pt x="12" y="29"/>
                        <a:pt x="13" y="29"/>
                        <a:pt x="13" y="29"/>
                      </a:cubicBezTo>
                      <a:close/>
                      <a:moveTo>
                        <a:pt x="20" y="13"/>
                      </a:moveTo>
                      <a:cubicBezTo>
                        <a:pt x="21" y="13"/>
                        <a:pt x="22" y="13"/>
                        <a:pt x="22" y="14"/>
                      </a:cubicBezTo>
                      <a:cubicBezTo>
                        <a:pt x="23" y="15"/>
                        <a:pt x="22" y="17"/>
                        <a:pt x="22" y="18"/>
                      </a:cubicBezTo>
                      <a:cubicBezTo>
                        <a:pt x="21" y="19"/>
                        <a:pt x="20" y="20"/>
                        <a:pt x="20" y="20"/>
                      </a:cubicBezTo>
                      <a:cubicBezTo>
                        <a:pt x="20" y="21"/>
                        <a:pt x="21" y="20"/>
                        <a:pt x="22" y="21"/>
                      </a:cubicBezTo>
                      <a:cubicBezTo>
                        <a:pt x="23" y="22"/>
                        <a:pt x="23" y="24"/>
                        <a:pt x="21" y="26"/>
                      </a:cubicBezTo>
                      <a:cubicBezTo>
                        <a:pt x="20" y="27"/>
                        <a:pt x="20" y="28"/>
                        <a:pt x="19" y="28"/>
                      </a:cubicBezTo>
                      <a:cubicBezTo>
                        <a:pt x="17" y="30"/>
                        <a:pt x="15" y="30"/>
                        <a:pt x="14" y="29"/>
                      </a:cubicBezTo>
                      <a:cubicBezTo>
                        <a:pt x="14" y="29"/>
                        <a:pt x="13" y="27"/>
                        <a:pt x="14" y="25"/>
                      </a:cubicBezTo>
                      <a:cubicBezTo>
                        <a:pt x="14" y="25"/>
                        <a:pt x="14" y="25"/>
                        <a:pt x="14" y="25"/>
                      </a:cubicBezTo>
                      <a:cubicBezTo>
                        <a:pt x="15" y="23"/>
                        <a:pt x="15" y="23"/>
                        <a:pt x="16" y="22"/>
                      </a:cubicBezTo>
                      <a:cubicBezTo>
                        <a:pt x="15" y="21"/>
                        <a:pt x="14" y="21"/>
                        <a:pt x="14" y="19"/>
                      </a:cubicBezTo>
                      <a:cubicBezTo>
                        <a:pt x="14" y="17"/>
                        <a:pt x="15" y="16"/>
                        <a:pt x="16" y="15"/>
                      </a:cubicBezTo>
                      <a:cubicBezTo>
                        <a:pt x="17" y="14"/>
                        <a:pt x="19" y="13"/>
                        <a:pt x="20" y="13"/>
                      </a:cubicBezTo>
                      <a:close/>
                      <a:moveTo>
                        <a:pt x="13" y="34"/>
                      </a:moveTo>
                      <a:cubicBezTo>
                        <a:pt x="14" y="34"/>
                        <a:pt x="14" y="34"/>
                        <a:pt x="14" y="34"/>
                      </a:cubicBezTo>
                      <a:cubicBezTo>
                        <a:pt x="14" y="35"/>
                        <a:pt x="13" y="35"/>
                        <a:pt x="13" y="34"/>
                      </a:cubicBezTo>
                      <a:close/>
                      <a:moveTo>
                        <a:pt x="22" y="11"/>
                      </a:moveTo>
                      <a:cubicBezTo>
                        <a:pt x="22" y="12"/>
                        <a:pt x="22" y="11"/>
                        <a:pt x="22" y="11"/>
                      </a:cubicBezTo>
                      <a:cubicBezTo>
                        <a:pt x="22" y="11"/>
                        <a:pt x="22" y="11"/>
                        <a:pt x="22" y="11"/>
                      </a:cubicBezTo>
                      <a:close/>
                      <a:moveTo>
                        <a:pt x="24" y="10"/>
                      </a:moveTo>
                      <a:cubicBezTo>
                        <a:pt x="24" y="10"/>
                        <a:pt x="24" y="10"/>
                        <a:pt x="23" y="11"/>
                      </a:cubicBezTo>
                      <a:cubicBezTo>
                        <a:pt x="23" y="10"/>
                        <a:pt x="23" y="10"/>
                        <a:pt x="23" y="10"/>
                      </a:cubicBezTo>
                      <a:cubicBezTo>
                        <a:pt x="24" y="10"/>
                        <a:pt x="24" y="10"/>
                        <a:pt x="24" y="10"/>
                      </a:cubicBezTo>
                      <a:close/>
                      <a:moveTo>
                        <a:pt x="24" y="8"/>
                      </a:moveTo>
                      <a:cubicBezTo>
                        <a:pt x="24" y="8"/>
                        <a:pt x="24" y="8"/>
                        <a:pt x="24" y="7"/>
                      </a:cubicBezTo>
                      <a:cubicBezTo>
                        <a:pt x="25" y="7"/>
                        <a:pt x="24" y="8"/>
                        <a:pt x="24" y="8"/>
                      </a:cubicBezTo>
                      <a:close/>
                      <a:moveTo>
                        <a:pt x="26" y="31"/>
                      </a:moveTo>
                      <a:cubicBezTo>
                        <a:pt x="25" y="32"/>
                        <a:pt x="23" y="34"/>
                        <a:pt x="21" y="34"/>
                      </a:cubicBezTo>
                      <a:cubicBezTo>
                        <a:pt x="18" y="36"/>
                        <a:pt x="14" y="37"/>
                        <a:pt x="11" y="39"/>
                      </a:cubicBezTo>
                      <a:cubicBezTo>
                        <a:pt x="11" y="38"/>
                        <a:pt x="10" y="39"/>
                        <a:pt x="9" y="39"/>
                      </a:cubicBezTo>
                      <a:cubicBezTo>
                        <a:pt x="9" y="38"/>
                        <a:pt x="9" y="37"/>
                        <a:pt x="10" y="37"/>
                      </a:cubicBezTo>
                      <a:cubicBezTo>
                        <a:pt x="15" y="35"/>
                        <a:pt x="20" y="32"/>
                        <a:pt x="26" y="30"/>
                      </a:cubicBezTo>
                      <a:cubicBezTo>
                        <a:pt x="27" y="30"/>
                        <a:pt x="27" y="31"/>
                        <a:pt x="26" y="31"/>
                      </a:cubicBezTo>
                      <a:close/>
                      <a:moveTo>
                        <a:pt x="10" y="44"/>
                      </a:moveTo>
                      <a:cubicBezTo>
                        <a:pt x="10" y="44"/>
                        <a:pt x="10" y="45"/>
                        <a:pt x="10" y="45"/>
                      </a:cubicBezTo>
                      <a:cubicBezTo>
                        <a:pt x="10" y="45"/>
                        <a:pt x="9" y="45"/>
                        <a:pt x="10" y="44"/>
                      </a:cubicBezTo>
                      <a:close/>
                      <a:moveTo>
                        <a:pt x="10" y="41"/>
                      </a:moveTo>
                      <a:cubicBezTo>
                        <a:pt x="10" y="41"/>
                        <a:pt x="11" y="41"/>
                        <a:pt x="11" y="41"/>
                      </a:cubicBezTo>
                      <a:cubicBezTo>
                        <a:pt x="12" y="40"/>
                        <a:pt x="14" y="39"/>
                        <a:pt x="15" y="39"/>
                      </a:cubicBezTo>
                      <a:cubicBezTo>
                        <a:pt x="16" y="39"/>
                        <a:pt x="16" y="39"/>
                        <a:pt x="16" y="39"/>
                      </a:cubicBezTo>
                      <a:cubicBezTo>
                        <a:pt x="17" y="39"/>
                        <a:pt x="17" y="38"/>
                        <a:pt x="18" y="38"/>
                      </a:cubicBezTo>
                      <a:cubicBezTo>
                        <a:pt x="21" y="37"/>
                        <a:pt x="24" y="35"/>
                        <a:pt x="26" y="35"/>
                      </a:cubicBezTo>
                      <a:cubicBezTo>
                        <a:pt x="26" y="35"/>
                        <a:pt x="26" y="36"/>
                        <a:pt x="26" y="36"/>
                      </a:cubicBezTo>
                      <a:cubicBezTo>
                        <a:pt x="22" y="39"/>
                        <a:pt x="16" y="41"/>
                        <a:pt x="11" y="43"/>
                      </a:cubicBezTo>
                      <a:cubicBezTo>
                        <a:pt x="11" y="43"/>
                        <a:pt x="11" y="44"/>
                        <a:pt x="11" y="44"/>
                      </a:cubicBezTo>
                      <a:cubicBezTo>
                        <a:pt x="10" y="44"/>
                        <a:pt x="10" y="44"/>
                        <a:pt x="9" y="44"/>
                      </a:cubicBezTo>
                      <a:cubicBezTo>
                        <a:pt x="9" y="43"/>
                        <a:pt x="9" y="42"/>
                        <a:pt x="10" y="41"/>
                      </a:cubicBezTo>
                      <a:close/>
                      <a:moveTo>
                        <a:pt x="5" y="47"/>
                      </a:moveTo>
                      <a:cubicBezTo>
                        <a:pt x="5" y="47"/>
                        <a:pt x="5" y="47"/>
                        <a:pt x="5" y="47"/>
                      </a:cubicBezTo>
                      <a:cubicBezTo>
                        <a:pt x="5" y="47"/>
                        <a:pt x="5" y="48"/>
                        <a:pt x="5" y="48"/>
                      </a:cubicBezTo>
                      <a:cubicBezTo>
                        <a:pt x="5" y="48"/>
                        <a:pt x="5" y="48"/>
                        <a:pt x="5" y="47"/>
                      </a:cubicBezTo>
                      <a:close/>
                      <a:moveTo>
                        <a:pt x="5" y="35"/>
                      </a:moveTo>
                      <a:cubicBezTo>
                        <a:pt x="5" y="36"/>
                        <a:pt x="5" y="36"/>
                        <a:pt x="5" y="36"/>
                      </a:cubicBezTo>
                      <a:cubicBezTo>
                        <a:pt x="5" y="36"/>
                        <a:pt x="5" y="37"/>
                        <a:pt x="4" y="37"/>
                      </a:cubicBezTo>
                      <a:cubicBezTo>
                        <a:pt x="5" y="36"/>
                        <a:pt x="5" y="35"/>
                        <a:pt x="5" y="35"/>
                      </a:cubicBezTo>
                      <a:cubicBezTo>
                        <a:pt x="5" y="35"/>
                        <a:pt x="6" y="35"/>
                        <a:pt x="5" y="35"/>
                      </a:cubicBezTo>
                      <a:cubicBezTo>
                        <a:pt x="5" y="35"/>
                        <a:pt x="5" y="35"/>
                        <a:pt x="5" y="35"/>
                      </a:cubicBezTo>
                      <a:cubicBezTo>
                        <a:pt x="5" y="35"/>
                        <a:pt x="5" y="35"/>
                        <a:pt x="5" y="35"/>
                      </a:cubicBezTo>
                      <a:close/>
                      <a:moveTo>
                        <a:pt x="6" y="37"/>
                      </a:moveTo>
                      <a:cubicBezTo>
                        <a:pt x="6" y="38"/>
                        <a:pt x="6" y="37"/>
                        <a:pt x="6" y="38"/>
                      </a:cubicBezTo>
                      <a:cubicBezTo>
                        <a:pt x="6" y="38"/>
                        <a:pt x="5" y="38"/>
                        <a:pt x="6" y="37"/>
                      </a:cubicBezTo>
                      <a:close/>
                      <a:moveTo>
                        <a:pt x="4" y="18"/>
                      </a:moveTo>
                      <a:cubicBezTo>
                        <a:pt x="4" y="18"/>
                        <a:pt x="5" y="17"/>
                        <a:pt x="5" y="17"/>
                      </a:cubicBezTo>
                      <a:cubicBezTo>
                        <a:pt x="5" y="17"/>
                        <a:pt x="5" y="17"/>
                        <a:pt x="6" y="17"/>
                      </a:cubicBezTo>
                      <a:cubicBezTo>
                        <a:pt x="5" y="17"/>
                        <a:pt x="5" y="18"/>
                        <a:pt x="4" y="18"/>
                      </a:cubicBezTo>
                      <a:close/>
                      <a:moveTo>
                        <a:pt x="5" y="19"/>
                      </a:moveTo>
                      <a:cubicBezTo>
                        <a:pt x="5" y="19"/>
                        <a:pt x="6" y="19"/>
                        <a:pt x="5" y="19"/>
                      </a:cubicBezTo>
                      <a:cubicBezTo>
                        <a:pt x="5" y="19"/>
                        <a:pt x="5" y="19"/>
                        <a:pt x="5" y="19"/>
                      </a:cubicBezTo>
                      <a:cubicBezTo>
                        <a:pt x="5" y="19"/>
                        <a:pt x="5" y="19"/>
                        <a:pt x="5" y="19"/>
                      </a:cubicBezTo>
                      <a:cubicBezTo>
                        <a:pt x="5" y="19"/>
                        <a:pt x="5" y="19"/>
                        <a:pt x="5" y="19"/>
                      </a:cubicBezTo>
                      <a:close/>
                      <a:moveTo>
                        <a:pt x="4" y="29"/>
                      </a:moveTo>
                      <a:cubicBezTo>
                        <a:pt x="4" y="29"/>
                        <a:pt x="4" y="29"/>
                        <a:pt x="4" y="29"/>
                      </a:cubicBezTo>
                      <a:cubicBezTo>
                        <a:pt x="4" y="29"/>
                        <a:pt x="4" y="29"/>
                        <a:pt x="4" y="29"/>
                      </a:cubicBezTo>
                      <a:cubicBezTo>
                        <a:pt x="4" y="29"/>
                        <a:pt x="4" y="29"/>
                        <a:pt x="5" y="29"/>
                      </a:cubicBezTo>
                      <a:cubicBezTo>
                        <a:pt x="4" y="29"/>
                        <a:pt x="4" y="29"/>
                        <a:pt x="4" y="29"/>
                      </a:cubicBezTo>
                      <a:close/>
                      <a:moveTo>
                        <a:pt x="4" y="27"/>
                      </a:moveTo>
                      <a:cubicBezTo>
                        <a:pt x="4" y="26"/>
                        <a:pt x="4" y="26"/>
                        <a:pt x="4" y="25"/>
                      </a:cubicBezTo>
                      <a:cubicBezTo>
                        <a:pt x="5" y="25"/>
                        <a:pt x="5" y="25"/>
                        <a:pt x="5" y="25"/>
                      </a:cubicBezTo>
                      <a:cubicBezTo>
                        <a:pt x="5" y="26"/>
                        <a:pt x="4" y="26"/>
                        <a:pt x="5" y="26"/>
                      </a:cubicBezTo>
                      <a:cubicBezTo>
                        <a:pt x="4" y="27"/>
                        <a:pt x="4" y="27"/>
                        <a:pt x="4" y="27"/>
                      </a:cubicBezTo>
                      <a:close/>
                      <a:moveTo>
                        <a:pt x="5" y="14"/>
                      </a:moveTo>
                      <a:cubicBezTo>
                        <a:pt x="5" y="14"/>
                        <a:pt x="4" y="14"/>
                        <a:pt x="4" y="14"/>
                      </a:cubicBezTo>
                      <a:cubicBezTo>
                        <a:pt x="5" y="13"/>
                        <a:pt x="5" y="13"/>
                        <a:pt x="5" y="14"/>
                      </a:cubicBezTo>
                      <a:close/>
                      <a:moveTo>
                        <a:pt x="6" y="16"/>
                      </a:moveTo>
                      <a:cubicBezTo>
                        <a:pt x="5" y="16"/>
                        <a:pt x="5" y="17"/>
                        <a:pt x="5" y="16"/>
                      </a:cubicBezTo>
                      <a:cubicBezTo>
                        <a:pt x="5" y="16"/>
                        <a:pt x="5" y="16"/>
                        <a:pt x="6" y="16"/>
                      </a:cubicBezTo>
                      <a:cubicBezTo>
                        <a:pt x="6" y="16"/>
                        <a:pt x="6" y="16"/>
                        <a:pt x="6" y="16"/>
                      </a:cubicBezTo>
                      <a:close/>
                      <a:moveTo>
                        <a:pt x="7" y="17"/>
                      </a:moveTo>
                      <a:cubicBezTo>
                        <a:pt x="7" y="17"/>
                        <a:pt x="7" y="18"/>
                        <a:pt x="6" y="18"/>
                      </a:cubicBezTo>
                      <a:cubicBezTo>
                        <a:pt x="6" y="18"/>
                        <a:pt x="6" y="17"/>
                        <a:pt x="7" y="17"/>
                      </a:cubicBezTo>
                      <a:close/>
                      <a:moveTo>
                        <a:pt x="8" y="19"/>
                      </a:moveTo>
                      <a:cubicBezTo>
                        <a:pt x="7" y="19"/>
                        <a:pt x="7" y="19"/>
                        <a:pt x="7" y="19"/>
                      </a:cubicBezTo>
                      <a:cubicBezTo>
                        <a:pt x="7" y="19"/>
                        <a:pt x="7" y="18"/>
                        <a:pt x="7" y="18"/>
                      </a:cubicBezTo>
                      <a:cubicBezTo>
                        <a:pt x="7" y="18"/>
                        <a:pt x="8" y="18"/>
                        <a:pt x="8" y="19"/>
                      </a:cubicBezTo>
                      <a:close/>
                      <a:moveTo>
                        <a:pt x="7" y="14"/>
                      </a:moveTo>
                      <a:cubicBezTo>
                        <a:pt x="8" y="14"/>
                        <a:pt x="7" y="14"/>
                        <a:pt x="7" y="13"/>
                      </a:cubicBezTo>
                      <a:cubicBezTo>
                        <a:pt x="8" y="13"/>
                        <a:pt x="8" y="14"/>
                        <a:pt x="7" y="14"/>
                      </a:cubicBezTo>
                      <a:close/>
                      <a:moveTo>
                        <a:pt x="8" y="21"/>
                      </a:moveTo>
                      <a:cubicBezTo>
                        <a:pt x="7" y="21"/>
                        <a:pt x="7" y="21"/>
                        <a:pt x="8" y="21"/>
                      </a:cubicBezTo>
                      <a:cubicBezTo>
                        <a:pt x="8" y="21"/>
                        <a:pt x="8" y="21"/>
                        <a:pt x="8" y="21"/>
                      </a:cubicBezTo>
                      <a:close/>
                      <a:moveTo>
                        <a:pt x="8" y="18"/>
                      </a:moveTo>
                      <a:cubicBezTo>
                        <a:pt x="8" y="17"/>
                        <a:pt x="8" y="17"/>
                        <a:pt x="8" y="17"/>
                      </a:cubicBezTo>
                      <a:cubicBezTo>
                        <a:pt x="8" y="17"/>
                        <a:pt x="8" y="18"/>
                        <a:pt x="8" y="18"/>
                      </a:cubicBezTo>
                      <a:close/>
                      <a:moveTo>
                        <a:pt x="8" y="46"/>
                      </a:moveTo>
                      <a:cubicBezTo>
                        <a:pt x="8" y="45"/>
                        <a:pt x="8" y="45"/>
                        <a:pt x="8" y="45"/>
                      </a:cubicBezTo>
                      <a:cubicBezTo>
                        <a:pt x="9" y="45"/>
                        <a:pt x="8" y="46"/>
                        <a:pt x="8" y="46"/>
                      </a:cubicBezTo>
                      <a:close/>
                      <a:moveTo>
                        <a:pt x="8" y="45"/>
                      </a:moveTo>
                      <a:cubicBezTo>
                        <a:pt x="8" y="44"/>
                        <a:pt x="8" y="44"/>
                        <a:pt x="8" y="44"/>
                      </a:cubicBezTo>
                      <a:cubicBezTo>
                        <a:pt x="8" y="44"/>
                        <a:pt x="8" y="44"/>
                        <a:pt x="8" y="45"/>
                      </a:cubicBezTo>
                      <a:cubicBezTo>
                        <a:pt x="8" y="45"/>
                        <a:pt x="8" y="45"/>
                        <a:pt x="8" y="45"/>
                      </a:cubicBezTo>
                      <a:close/>
                      <a:moveTo>
                        <a:pt x="8" y="43"/>
                      </a:moveTo>
                      <a:cubicBezTo>
                        <a:pt x="8" y="43"/>
                        <a:pt x="8" y="43"/>
                        <a:pt x="8" y="42"/>
                      </a:cubicBezTo>
                      <a:cubicBezTo>
                        <a:pt x="8" y="42"/>
                        <a:pt x="8" y="42"/>
                        <a:pt x="8" y="43"/>
                      </a:cubicBezTo>
                      <a:cubicBezTo>
                        <a:pt x="8" y="43"/>
                        <a:pt x="8" y="43"/>
                        <a:pt x="8" y="43"/>
                      </a:cubicBezTo>
                      <a:close/>
                      <a:moveTo>
                        <a:pt x="7" y="33"/>
                      </a:moveTo>
                      <a:cubicBezTo>
                        <a:pt x="7" y="32"/>
                        <a:pt x="7" y="32"/>
                        <a:pt x="8" y="32"/>
                      </a:cubicBezTo>
                      <a:cubicBezTo>
                        <a:pt x="8" y="33"/>
                        <a:pt x="7" y="33"/>
                        <a:pt x="7" y="33"/>
                      </a:cubicBezTo>
                      <a:close/>
                      <a:moveTo>
                        <a:pt x="7" y="20"/>
                      </a:moveTo>
                      <a:cubicBezTo>
                        <a:pt x="7" y="20"/>
                        <a:pt x="7" y="19"/>
                        <a:pt x="7" y="19"/>
                      </a:cubicBezTo>
                      <a:cubicBezTo>
                        <a:pt x="7" y="19"/>
                        <a:pt x="7" y="19"/>
                        <a:pt x="7" y="20"/>
                      </a:cubicBezTo>
                      <a:close/>
                      <a:moveTo>
                        <a:pt x="6" y="41"/>
                      </a:moveTo>
                      <a:cubicBezTo>
                        <a:pt x="5" y="41"/>
                        <a:pt x="6" y="40"/>
                        <a:pt x="5" y="40"/>
                      </a:cubicBezTo>
                      <a:cubicBezTo>
                        <a:pt x="5" y="41"/>
                        <a:pt x="5" y="41"/>
                        <a:pt x="5" y="42"/>
                      </a:cubicBezTo>
                      <a:cubicBezTo>
                        <a:pt x="4" y="41"/>
                        <a:pt x="5" y="40"/>
                        <a:pt x="5" y="40"/>
                      </a:cubicBezTo>
                      <a:cubicBezTo>
                        <a:pt x="5" y="40"/>
                        <a:pt x="5" y="40"/>
                        <a:pt x="6" y="40"/>
                      </a:cubicBezTo>
                      <a:cubicBezTo>
                        <a:pt x="6" y="40"/>
                        <a:pt x="6" y="41"/>
                        <a:pt x="6" y="41"/>
                      </a:cubicBezTo>
                      <a:cubicBezTo>
                        <a:pt x="6" y="41"/>
                        <a:pt x="6" y="40"/>
                        <a:pt x="6" y="40"/>
                      </a:cubicBezTo>
                      <a:cubicBezTo>
                        <a:pt x="6" y="40"/>
                        <a:pt x="6" y="40"/>
                        <a:pt x="6" y="39"/>
                      </a:cubicBezTo>
                      <a:cubicBezTo>
                        <a:pt x="6" y="39"/>
                        <a:pt x="6" y="39"/>
                        <a:pt x="6" y="38"/>
                      </a:cubicBezTo>
                      <a:cubicBezTo>
                        <a:pt x="6" y="39"/>
                        <a:pt x="7" y="40"/>
                        <a:pt x="7" y="40"/>
                      </a:cubicBezTo>
                      <a:cubicBezTo>
                        <a:pt x="7" y="40"/>
                        <a:pt x="6" y="41"/>
                        <a:pt x="6" y="41"/>
                      </a:cubicBezTo>
                      <a:cubicBezTo>
                        <a:pt x="7" y="41"/>
                        <a:pt x="7" y="42"/>
                        <a:pt x="6" y="42"/>
                      </a:cubicBezTo>
                      <a:cubicBezTo>
                        <a:pt x="6" y="42"/>
                        <a:pt x="6" y="42"/>
                        <a:pt x="6" y="41"/>
                      </a:cubicBezTo>
                      <a:cubicBezTo>
                        <a:pt x="6" y="41"/>
                        <a:pt x="6" y="41"/>
                        <a:pt x="6" y="41"/>
                      </a:cubicBezTo>
                      <a:close/>
                      <a:moveTo>
                        <a:pt x="4" y="44"/>
                      </a:moveTo>
                      <a:cubicBezTo>
                        <a:pt x="4" y="44"/>
                        <a:pt x="4" y="44"/>
                        <a:pt x="4" y="44"/>
                      </a:cubicBezTo>
                      <a:cubicBezTo>
                        <a:pt x="4" y="44"/>
                        <a:pt x="4" y="44"/>
                        <a:pt x="4" y="43"/>
                      </a:cubicBezTo>
                      <a:cubicBezTo>
                        <a:pt x="5" y="44"/>
                        <a:pt x="5" y="43"/>
                        <a:pt x="6" y="43"/>
                      </a:cubicBezTo>
                      <a:cubicBezTo>
                        <a:pt x="6" y="43"/>
                        <a:pt x="6" y="43"/>
                        <a:pt x="6" y="44"/>
                      </a:cubicBezTo>
                      <a:cubicBezTo>
                        <a:pt x="5" y="44"/>
                        <a:pt x="5" y="44"/>
                        <a:pt x="5" y="44"/>
                      </a:cubicBezTo>
                      <a:cubicBezTo>
                        <a:pt x="5" y="44"/>
                        <a:pt x="5" y="45"/>
                        <a:pt x="5" y="45"/>
                      </a:cubicBezTo>
                      <a:cubicBezTo>
                        <a:pt x="4" y="45"/>
                        <a:pt x="4" y="45"/>
                        <a:pt x="4" y="44"/>
                      </a:cubicBezTo>
                      <a:close/>
                      <a:moveTo>
                        <a:pt x="3" y="40"/>
                      </a:moveTo>
                      <a:cubicBezTo>
                        <a:pt x="4" y="40"/>
                        <a:pt x="3" y="40"/>
                        <a:pt x="4" y="40"/>
                      </a:cubicBezTo>
                      <a:cubicBezTo>
                        <a:pt x="5" y="39"/>
                        <a:pt x="4" y="39"/>
                        <a:pt x="4" y="38"/>
                      </a:cubicBezTo>
                      <a:cubicBezTo>
                        <a:pt x="5" y="38"/>
                        <a:pt x="5" y="39"/>
                        <a:pt x="5" y="39"/>
                      </a:cubicBezTo>
                      <a:cubicBezTo>
                        <a:pt x="5" y="39"/>
                        <a:pt x="6" y="38"/>
                        <a:pt x="6" y="38"/>
                      </a:cubicBezTo>
                      <a:cubicBezTo>
                        <a:pt x="5" y="39"/>
                        <a:pt x="5" y="39"/>
                        <a:pt x="5" y="40"/>
                      </a:cubicBezTo>
                      <a:cubicBezTo>
                        <a:pt x="4" y="40"/>
                        <a:pt x="3" y="41"/>
                        <a:pt x="3" y="40"/>
                      </a:cubicBezTo>
                      <a:close/>
                      <a:moveTo>
                        <a:pt x="2" y="44"/>
                      </a:moveTo>
                      <a:cubicBezTo>
                        <a:pt x="2" y="44"/>
                        <a:pt x="2" y="43"/>
                        <a:pt x="3" y="43"/>
                      </a:cubicBezTo>
                      <a:cubicBezTo>
                        <a:pt x="3" y="43"/>
                        <a:pt x="3" y="44"/>
                        <a:pt x="3" y="44"/>
                      </a:cubicBezTo>
                      <a:cubicBezTo>
                        <a:pt x="3" y="44"/>
                        <a:pt x="2" y="44"/>
                        <a:pt x="2" y="44"/>
                      </a:cubicBezTo>
                      <a:close/>
                      <a:moveTo>
                        <a:pt x="2" y="48"/>
                      </a:moveTo>
                      <a:cubicBezTo>
                        <a:pt x="2" y="47"/>
                        <a:pt x="2" y="47"/>
                        <a:pt x="2" y="46"/>
                      </a:cubicBezTo>
                      <a:cubicBezTo>
                        <a:pt x="2" y="47"/>
                        <a:pt x="2" y="47"/>
                        <a:pt x="2" y="47"/>
                      </a:cubicBezTo>
                      <a:cubicBezTo>
                        <a:pt x="2" y="48"/>
                        <a:pt x="2" y="47"/>
                        <a:pt x="2" y="48"/>
                      </a:cubicBezTo>
                      <a:close/>
                    </a:path>
                  </a:pathLst>
                </a:custGeom>
                <a:solidFill>
                  <a:srgbClr val="FFFFFF">
                    <a:alpha val="100000"/>
                  </a:srgbClr>
                </a:solidFill>
                <a:ln w="8001">
                  <a:noFill/>
                </a:ln>
              </p:spPr>
              <p:txBody>
                <a:bodyPr/>
                <a:lstStyle/>
                <a:p>
                  <a:endParaRPr lang="zh-CN" altLang="en-US"/>
                </a:p>
              </p:txBody>
            </p:sp>
            <p:sp>
              <p:nvSpPr>
                <p:cNvPr id="1048858" name="任意多边形 11292"/>
                <p:cNvSpPr>
                  <a:spLocks noEditPoints="1"/>
                </p:cNvSpPr>
                <p:nvPr/>
              </p:nvSpPr>
              <p:spPr>
                <a:xfrm>
                  <a:off x="5256" y="3726"/>
                  <a:ext cx="78" cy="117"/>
                </a:xfrm>
                <a:custGeom>
                  <a:avLst/>
                  <a:gdLst/>
                  <a:ahLst/>
                  <a:cxnLst/>
                  <a:rect l="0" t="0" r="r" b="b"/>
                  <a:pathLst>
                    <a:path w="38" h="56">
                      <a:moveTo>
                        <a:pt x="1" y="18"/>
                      </a:moveTo>
                      <a:cubicBezTo>
                        <a:pt x="1" y="20"/>
                        <a:pt x="0" y="21"/>
                        <a:pt x="1" y="22"/>
                      </a:cubicBezTo>
                      <a:cubicBezTo>
                        <a:pt x="1" y="23"/>
                        <a:pt x="1" y="23"/>
                        <a:pt x="1" y="24"/>
                      </a:cubicBezTo>
                      <a:cubicBezTo>
                        <a:pt x="1" y="25"/>
                        <a:pt x="1" y="26"/>
                        <a:pt x="1" y="26"/>
                      </a:cubicBezTo>
                      <a:cubicBezTo>
                        <a:pt x="1" y="30"/>
                        <a:pt x="2" y="34"/>
                        <a:pt x="2" y="37"/>
                      </a:cubicBezTo>
                      <a:cubicBezTo>
                        <a:pt x="2" y="38"/>
                        <a:pt x="2" y="39"/>
                        <a:pt x="2" y="40"/>
                      </a:cubicBezTo>
                      <a:cubicBezTo>
                        <a:pt x="2" y="40"/>
                        <a:pt x="2" y="41"/>
                        <a:pt x="2" y="41"/>
                      </a:cubicBezTo>
                      <a:cubicBezTo>
                        <a:pt x="2" y="46"/>
                        <a:pt x="2" y="51"/>
                        <a:pt x="3" y="56"/>
                      </a:cubicBezTo>
                      <a:cubicBezTo>
                        <a:pt x="4" y="55"/>
                        <a:pt x="5" y="55"/>
                        <a:pt x="6" y="54"/>
                      </a:cubicBezTo>
                      <a:cubicBezTo>
                        <a:pt x="6" y="54"/>
                        <a:pt x="6" y="54"/>
                        <a:pt x="7" y="54"/>
                      </a:cubicBezTo>
                      <a:cubicBezTo>
                        <a:pt x="8" y="54"/>
                        <a:pt x="9" y="53"/>
                        <a:pt x="10" y="53"/>
                      </a:cubicBezTo>
                      <a:cubicBezTo>
                        <a:pt x="10" y="53"/>
                        <a:pt x="10" y="52"/>
                        <a:pt x="10" y="52"/>
                      </a:cubicBezTo>
                      <a:cubicBezTo>
                        <a:pt x="11" y="52"/>
                        <a:pt x="11" y="52"/>
                        <a:pt x="11" y="52"/>
                      </a:cubicBezTo>
                      <a:cubicBezTo>
                        <a:pt x="11" y="52"/>
                        <a:pt x="12" y="52"/>
                        <a:pt x="12" y="52"/>
                      </a:cubicBezTo>
                      <a:cubicBezTo>
                        <a:pt x="12" y="52"/>
                        <a:pt x="12" y="52"/>
                        <a:pt x="13" y="52"/>
                      </a:cubicBezTo>
                      <a:cubicBezTo>
                        <a:pt x="15" y="51"/>
                        <a:pt x="16" y="50"/>
                        <a:pt x="18" y="49"/>
                      </a:cubicBezTo>
                      <a:cubicBezTo>
                        <a:pt x="18" y="48"/>
                        <a:pt x="18" y="48"/>
                        <a:pt x="18" y="47"/>
                      </a:cubicBezTo>
                      <a:cubicBezTo>
                        <a:pt x="18" y="47"/>
                        <a:pt x="18" y="47"/>
                        <a:pt x="18" y="48"/>
                      </a:cubicBezTo>
                      <a:cubicBezTo>
                        <a:pt x="19" y="47"/>
                        <a:pt x="18" y="47"/>
                        <a:pt x="19" y="47"/>
                      </a:cubicBezTo>
                      <a:cubicBezTo>
                        <a:pt x="19" y="47"/>
                        <a:pt x="19" y="47"/>
                        <a:pt x="19" y="48"/>
                      </a:cubicBezTo>
                      <a:cubicBezTo>
                        <a:pt x="20" y="48"/>
                        <a:pt x="19" y="47"/>
                        <a:pt x="20" y="47"/>
                      </a:cubicBezTo>
                      <a:cubicBezTo>
                        <a:pt x="20" y="48"/>
                        <a:pt x="19" y="48"/>
                        <a:pt x="19" y="48"/>
                      </a:cubicBezTo>
                      <a:cubicBezTo>
                        <a:pt x="20" y="49"/>
                        <a:pt x="20" y="48"/>
                        <a:pt x="20" y="48"/>
                      </a:cubicBezTo>
                      <a:cubicBezTo>
                        <a:pt x="20" y="48"/>
                        <a:pt x="21" y="48"/>
                        <a:pt x="21" y="48"/>
                      </a:cubicBezTo>
                      <a:cubicBezTo>
                        <a:pt x="22" y="47"/>
                        <a:pt x="24" y="47"/>
                        <a:pt x="25" y="46"/>
                      </a:cubicBezTo>
                      <a:cubicBezTo>
                        <a:pt x="26" y="46"/>
                        <a:pt x="26" y="46"/>
                        <a:pt x="26" y="46"/>
                      </a:cubicBezTo>
                      <a:cubicBezTo>
                        <a:pt x="30" y="44"/>
                        <a:pt x="33" y="42"/>
                        <a:pt x="37" y="40"/>
                      </a:cubicBezTo>
                      <a:cubicBezTo>
                        <a:pt x="38" y="36"/>
                        <a:pt x="37" y="32"/>
                        <a:pt x="37" y="28"/>
                      </a:cubicBezTo>
                      <a:cubicBezTo>
                        <a:pt x="37" y="27"/>
                        <a:pt x="37" y="27"/>
                        <a:pt x="37" y="27"/>
                      </a:cubicBezTo>
                      <a:cubicBezTo>
                        <a:pt x="36" y="23"/>
                        <a:pt x="37" y="19"/>
                        <a:pt x="37" y="15"/>
                      </a:cubicBezTo>
                      <a:cubicBezTo>
                        <a:pt x="36" y="14"/>
                        <a:pt x="37" y="12"/>
                        <a:pt x="37" y="11"/>
                      </a:cubicBezTo>
                      <a:cubicBezTo>
                        <a:pt x="36" y="11"/>
                        <a:pt x="36" y="9"/>
                        <a:pt x="36" y="8"/>
                      </a:cubicBezTo>
                      <a:cubicBezTo>
                        <a:pt x="36" y="8"/>
                        <a:pt x="36" y="8"/>
                        <a:pt x="36" y="7"/>
                      </a:cubicBezTo>
                      <a:cubicBezTo>
                        <a:pt x="36" y="5"/>
                        <a:pt x="36" y="2"/>
                        <a:pt x="36" y="0"/>
                      </a:cubicBezTo>
                      <a:cubicBezTo>
                        <a:pt x="27" y="3"/>
                        <a:pt x="18" y="7"/>
                        <a:pt x="9" y="10"/>
                      </a:cubicBezTo>
                      <a:cubicBezTo>
                        <a:pt x="9" y="10"/>
                        <a:pt x="9" y="11"/>
                        <a:pt x="8" y="11"/>
                      </a:cubicBezTo>
                      <a:cubicBezTo>
                        <a:pt x="6" y="11"/>
                        <a:pt x="3" y="14"/>
                        <a:pt x="1" y="14"/>
                      </a:cubicBezTo>
                      <a:cubicBezTo>
                        <a:pt x="0" y="15"/>
                        <a:pt x="0" y="16"/>
                        <a:pt x="1" y="16"/>
                      </a:cubicBezTo>
                      <a:cubicBezTo>
                        <a:pt x="0" y="17"/>
                        <a:pt x="1" y="18"/>
                        <a:pt x="1" y="18"/>
                      </a:cubicBezTo>
                      <a:close/>
                      <a:moveTo>
                        <a:pt x="12" y="13"/>
                      </a:moveTo>
                      <a:cubicBezTo>
                        <a:pt x="11" y="14"/>
                        <a:pt x="11" y="14"/>
                        <a:pt x="11" y="14"/>
                      </a:cubicBezTo>
                      <a:cubicBezTo>
                        <a:pt x="11" y="14"/>
                        <a:pt x="11" y="14"/>
                        <a:pt x="11" y="13"/>
                      </a:cubicBezTo>
                      <a:cubicBezTo>
                        <a:pt x="11" y="13"/>
                        <a:pt x="11" y="13"/>
                        <a:pt x="12" y="13"/>
                      </a:cubicBezTo>
                      <a:close/>
                      <a:moveTo>
                        <a:pt x="16" y="26"/>
                      </a:moveTo>
                      <a:cubicBezTo>
                        <a:pt x="16" y="31"/>
                        <a:pt x="17" y="36"/>
                        <a:pt x="16" y="41"/>
                      </a:cubicBezTo>
                      <a:cubicBezTo>
                        <a:pt x="16" y="41"/>
                        <a:pt x="15" y="42"/>
                        <a:pt x="14" y="41"/>
                      </a:cubicBezTo>
                      <a:cubicBezTo>
                        <a:pt x="14" y="35"/>
                        <a:pt x="14" y="27"/>
                        <a:pt x="13" y="19"/>
                      </a:cubicBezTo>
                      <a:cubicBezTo>
                        <a:pt x="13" y="19"/>
                        <a:pt x="12" y="19"/>
                        <a:pt x="12" y="19"/>
                      </a:cubicBezTo>
                      <a:cubicBezTo>
                        <a:pt x="12" y="17"/>
                        <a:pt x="13" y="15"/>
                        <a:pt x="13" y="13"/>
                      </a:cubicBezTo>
                      <a:cubicBezTo>
                        <a:pt x="13" y="13"/>
                        <a:pt x="13" y="12"/>
                        <a:pt x="14" y="11"/>
                      </a:cubicBezTo>
                      <a:cubicBezTo>
                        <a:pt x="14" y="11"/>
                        <a:pt x="14" y="11"/>
                        <a:pt x="14" y="11"/>
                      </a:cubicBezTo>
                      <a:cubicBezTo>
                        <a:pt x="15" y="13"/>
                        <a:pt x="16" y="15"/>
                        <a:pt x="17" y="17"/>
                      </a:cubicBezTo>
                      <a:cubicBezTo>
                        <a:pt x="16" y="18"/>
                        <a:pt x="16" y="18"/>
                        <a:pt x="16" y="18"/>
                      </a:cubicBezTo>
                      <a:cubicBezTo>
                        <a:pt x="16" y="20"/>
                        <a:pt x="16" y="22"/>
                        <a:pt x="16" y="23"/>
                      </a:cubicBezTo>
                      <a:cubicBezTo>
                        <a:pt x="16" y="24"/>
                        <a:pt x="16" y="24"/>
                        <a:pt x="16" y="25"/>
                      </a:cubicBezTo>
                      <a:cubicBezTo>
                        <a:pt x="16" y="25"/>
                        <a:pt x="16" y="26"/>
                        <a:pt x="16" y="26"/>
                      </a:cubicBezTo>
                      <a:close/>
                      <a:moveTo>
                        <a:pt x="19" y="18"/>
                      </a:moveTo>
                      <a:cubicBezTo>
                        <a:pt x="19" y="18"/>
                        <a:pt x="19" y="18"/>
                        <a:pt x="18" y="18"/>
                      </a:cubicBezTo>
                      <a:cubicBezTo>
                        <a:pt x="18" y="18"/>
                        <a:pt x="18" y="18"/>
                        <a:pt x="19" y="18"/>
                      </a:cubicBezTo>
                      <a:cubicBezTo>
                        <a:pt x="19" y="18"/>
                        <a:pt x="19" y="18"/>
                        <a:pt x="19" y="18"/>
                      </a:cubicBezTo>
                      <a:close/>
                      <a:moveTo>
                        <a:pt x="19" y="13"/>
                      </a:moveTo>
                      <a:cubicBezTo>
                        <a:pt x="19" y="14"/>
                        <a:pt x="20" y="14"/>
                        <a:pt x="20" y="14"/>
                      </a:cubicBezTo>
                      <a:cubicBezTo>
                        <a:pt x="19" y="14"/>
                        <a:pt x="19" y="14"/>
                        <a:pt x="19" y="13"/>
                      </a:cubicBezTo>
                      <a:close/>
                      <a:moveTo>
                        <a:pt x="20" y="11"/>
                      </a:moveTo>
                      <a:cubicBezTo>
                        <a:pt x="20" y="11"/>
                        <a:pt x="19" y="12"/>
                        <a:pt x="19" y="11"/>
                      </a:cubicBezTo>
                      <a:cubicBezTo>
                        <a:pt x="20" y="10"/>
                        <a:pt x="21" y="10"/>
                        <a:pt x="20" y="11"/>
                      </a:cubicBezTo>
                      <a:close/>
                      <a:moveTo>
                        <a:pt x="25" y="14"/>
                      </a:moveTo>
                      <a:cubicBezTo>
                        <a:pt x="25" y="14"/>
                        <a:pt x="24" y="14"/>
                        <a:pt x="24" y="15"/>
                      </a:cubicBezTo>
                      <a:cubicBezTo>
                        <a:pt x="24" y="18"/>
                        <a:pt x="24" y="22"/>
                        <a:pt x="25" y="25"/>
                      </a:cubicBezTo>
                      <a:cubicBezTo>
                        <a:pt x="25" y="26"/>
                        <a:pt x="25" y="28"/>
                        <a:pt x="25" y="29"/>
                      </a:cubicBezTo>
                      <a:cubicBezTo>
                        <a:pt x="25" y="29"/>
                        <a:pt x="25" y="30"/>
                        <a:pt x="25" y="30"/>
                      </a:cubicBezTo>
                      <a:cubicBezTo>
                        <a:pt x="25" y="32"/>
                        <a:pt x="25" y="34"/>
                        <a:pt x="25" y="37"/>
                      </a:cubicBezTo>
                      <a:cubicBezTo>
                        <a:pt x="25" y="37"/>
                        <a:pt x="24" y="38"/>
                        <a:pt x="23" y="38"/>
                      </a:cubicBezTo>
                      <a:cubicBezTo>
                        <a:pt x="22" y="31"/>
                        <a:pt x="23" y="23"/>
                        <a:pt x="22" y="16"/>
                      </a:cubicBezTo>
                      <a:cubicBezTo>
                        <a:pt x="21" y="16"/>
                        <a:pt x="21" y="16"/>
                        <a:pt x="21" y="16"/>
                      </a:cubicBezTo>
                      <a:cubicBezTo>
                        <a:pt x="21" y="15"/>
                        <a:pt x="21" y="14"/>
                        <a:pt x="21" y="13"/>
                      </a:cubicBezTo>
                      <a:cubicBezTo>
                        <a:pt x="21" y="11"/>
                        <a:pt x="22" y="9"/>
                        <a:pt x="23" y="8"/>
                      </a:cubicBezTo>
                      <a:cubicBezTo>
                        <a:pt x="23" y="7"/>
                        <a:pt x="23" y="7"/>
                        <a:pt x="23" y="7"/>
                      </a:cubicBezTo>
                      <a:cubicBezTo>
                        <a:pt x="23" y="10"/>
                        <a:pt x="25" y="11"/>
                        <a:pt x="25" y="14"/>
                      </a:cubicBezTo>
                      <a:close/>
                      <a:moveTo>
                        <a:pt x="28" y="36"/>
                      </a:moveTo>
                      <a:cubicBezTo>
                        <a:pt x="28" y="36"/>
                        <a:pt x="28" y="36"/>
                        <a:pt x="28" y="36"/>
                      </a:cubicBezTo>
                      <a:cubicBezTo>
                        <a:pt x="28" y="35"/>
                        <a:pt x="28" y="35"/>
                        <a:pt x="28" y="35"/>
                      </a:cubicBezTo>
                      <a:cubicBezTo>
                        <a:pt x="28" y="35"/>
                        <a:pt x="28" y="36"/>
                        <a:pt x="28" y="36"/>
                      </a:cubicBezTo>
                      <a:close/>
                      <a:moveTo>
                        <a:pt x="29" y="5"/>
                      </a:moveTo>
                      <a:cubicBezTo>
                        <a:pt x="29" y="5"/>
                        <a:pt x="29" y="4"/>
                        <a:pt x="29" y="3"/>
                      </a:cubicBezTo>
                      <a:cubicBezTo>
                        <a:pt x="29" y="3"/>
                        <a:pt x="30" y="5"/>
                        <a:pt x="29" y="5"/>
                      </a:cubicBezTo>
                      <a:close/>
                      <a:moveTo>
                        <a:pt x="31" y="12"/>
                      </a:moveTo>
                      <a:cubicBezTo>
                        <a:pt x="31" y="12"/>
                        <a:pt x="30" y="13"/>
                        <a:pt x="30" y="12"/>
                      </a:cubicBezTo>
                      <a:cubicBezTo>
                        <a:pt x="30" y="12"/>
                        <a:pt x="31" y="12"/>
                        <a:pt x="31" y="12"/>
                      </a:cubicBezTo>
                      <a:close/>
                      <a:moveTo>
                        <a:pt x="33" y="24"/>
                      </a:moveTo>
                      <a:cubicBezTo>
                        <a:pt x="32" y="24"/>
                        <a:pt x="32" y="24"/>
                        <a:pt x="32" y="24"/>
                      </a:cubicBezTo>
                      <a:cubicBezTo>
                        <a:pt x="32" y="23"/>
                        <a:pt x="33" y="24"/>
                        <a:pt x="33" y="24"/>
                      </a:cubicBezTo>
                      <a:close/>
                      <a:moveTo>
                        <a:pt x="33" y="29"/>
                      </a:moveTo>
                      <a:cubicBezTo>
                        <a:pt x="33" y="30"/>
                        <a:pt x="33" y="30"/>
                        <a:pt x="32" y="30"/>
                      </a:cubicBezTo>
                      <a:cubicBezTo>
                        <a:pt x="32" y="30"/>
                        <a:pt x="33" y="29"/>
                        <a:pt x="33" y="29"/>
                      </a:cubicBezTo>
                      <a:close/>
                      <a:moveTo>
                        <a:pt x="33" y="10"/>
                      </a:moveTo>
                      <a:cubicBezTo>
                        <a:pt x="33" y="10"/>
                        <a:pt x="33" y="10"/>
                        <a:pt x="33" y="11"/>
                      </a:cubicBezTo>
                      <a:cubicBezTo>
                        <a:pt x="33" y="11"/>
                        <a:pt x="33" y="11"/>
                        <a:pt x="33" y="10"/>
                      </a:cubicBezTo>
                      <a:cubicBezTo>
                        <a:pt x="33" y="10"/>
                        <a:pt x="33" y="10"/>
                        <a:pt x="33" y="10"/>
                      </a:cubicBezTo>
                      <a:close/>
                      <a:moveTo>
                        <a:pt x="33" y="9"/>
                      </a:moveTo>
                      <a:cubicBezTo>
                        <a:pt x="33" y="9"/>
                        <a:pt x="33" y="9"/>
                        <a:pt x="33" y="8"/>
                      </a:cubicBezTo>
                      <a:cubicBezTo>
                        <a:pt x="34" y="9"/>
                        <a:pt x="34" y="9"/>
                        <a:pt x="33" y="9"/>
                      </a:cubicBezTo>
                      <a:close/>
                      <a:moveTo>
                        <a:pt x="34" y="12"/>
                      </a:moveTo>
                      <a:cubicBezTo>
                        <a:pt x="34" y="13"/>
                        <a:pt x="34" y="13"/>
                        <a:pt x="34" y="13"/>
                      </a:cubicBezTo>
                      <a:cubicBezTo>
                        <a:pt x="34" y="13"/>
                        <a:pt x="34" y="13"/>
                        <a:pt x="34" y="12"/>
                      </a:cubicBezTo>
                      <a:close/>
                      <a:moveTo>
                        <a:pt x="34" y="40"/>
                      </a:moveTo>
                      <a:cubicBezTo>
                        <a:pt x="34" y="40"/>
                        <a:pt x="34" y="40"/>
                        <a:pt x="34" y="40"/>
                      </a:cubicBezTo>
                      <a:cubicBezTo>
                        <a:pt x="34" y="40"/>
                        <a:pt x="34" y="40"/>
                        <a:pt x="34" y="40"/>
                      </a:cubicBezTo>
                      <a:cubicBezTo>
                        <a:pt x="34" y="40"/>
                        <a:pt x="34" y="39"/>
                        <a:pt x="34" y="40"/>
                      </a:cubicBezTo>
                      <a:close/>
                      <a:moveTo>
                        <a:pt x="34" y="12"/>
                      </a:moveTo>
                      <a:cubicBezTo>
                        <a:pt x="34" y="12"/>
                        <a:pt x="34" y="12"/>
                        <a:pt x="34" y="11"/>
                      </a:cubicBezTo>
                      <a:cubicBezTo>
                        <a:pt x="34" y="12"/>
                        <a:pt x="35" y="12"/>
                        <a:pt x="34" y="12"/>
                      </a:cubicBezTo>
                      <a:cubicBezTo>
                        <a:pt x="34" y="12"/>
                        <a:pt x="34" y="12"/>
                        <a:pt x="34" y="12"/>
                      </a:cubicBezTo>
                      <a:close/>
                      <a:moveTo>
                        <a:pt x="35" y="21"/>
                      </a:moveTo>
                      <a:cubicBezTo>
                        <a:pt x="35" y="21"/>
                        <a:pt x="35" y="21"/>
                        <a:pt x="35" y="22"/>
                      </a:cubicBezTo>
                      <a:cubicBezTo>
                        <a:pt x="35" y="22"/>
                        <a:pt x="35" y="22"/>
                        <a:pt x="35" y="22"/>
                      </a:cubicBezTo>
                      <a:cubicBezTo>
                        <a:pt x="35" y="22"/>
                        <a:pt x="35" y="22"/>
                        <a:pt x="35" y="21"/>
                      </a:cubicBezTo>
                      <a:close/>
                      <a:moveTo>
                        <a:pt x="35" y="23"/>
                      </a:moveTo>
                      <a:cubicBezTo>
                        <a:pt x="35" y="23"/>
                        <a:pt x="35" y="23"/>
                        <a:pt x="35" y="23"/>
                      </a:cubicBezTo>
                      <a:cubicBezTo>
                        <a:pt x="35" y="23"/>
                        <a:pt x="35" y="23"/>
                        <a:pt x="35" y="23"/>
                      </a:cubicBezTo>
                      <a:cubicBezTo>
                        <a:pt x="35" y="23"/>
                        <a:pt x="35" y="23"/>
                        <a:pt x="35" y="23"/>
                      </a:cubicBezTo>
                      <a:close/>
                      <a:moveTo>
                        <a:pt x="34" y="8"/>
                      </a:moveTo>
                      <a:cubicBezTo>
                        <a:pt x="35" y="8"/>
                        <a:pt x="35" y="8"/>
                        <a:pt x="35" y="8"/>
                      </a:cubicBezTo>
                      <a:cubicBezTo>
                        <a:pt x="35" y="8"/>
                        <a:pt x="35" y="8"/>
                        <a:pt x="35" y="8"/>
                      </a:cubicBezTo>
                      <a:cubicBezTo>
                        <a:pt x="35" y="8"/>
                        <a:pt x="35" y="8"/>
                        <a:pt x="34" y="8"/>
                      </a:cubicBezTo>
                      <a:close/>
                      <a:moveTo>
                        <a:pt x="35" y="6"/>
                      </a:moveTo>
                      <a:cubicBezTo>
                        <a:pt x="35" y="5"/>
                        <a:pt x="35" y="5"/>
                        <a:pt x="34" y="5"/>
                      </a:cubicBezTo>
                      <a:cubicBezTo>
                        <a:pt x="34" y="4"/>
                        <a:pt x="36" y="5"/>
                        <a:pt x="35" y="6"/>
                      </a:cubicBezTo>
                      <a:close/>
                      <a:moveTo>
                        <a:pt x="36" y="7"/>
                      </a:moveTo>
                      <a:cubicBezTo>
                        <a:pt x="36" y="8"/>
                        <a:pt x="36" y="8"/>
                        <a:pt x="36" y="9"/>
                      </a:cubicBezTo>
                      <a:cubicBezTo>
                        <a:pt x="35" y="9"/>
                        <a:pt x="35" y="8"/>
                        <a:pt x="35" y="8"/>
                      </a:cubicBezTo>
                      <a:cubicBezTo>
                        <a:pt x="35" y="8"/>
                        <a:pt x="35" y="7"/>
                        <a:pt x="36" y="7"/>
                      </a:cubicBezTo>
                      <a:close/>
                      <a:moveTo>
                        <a:pt x="36" y="29"/>
                      </a:moveTo>
                      <a:cubicBezTo>
                        <a:pt x="36" y="29"/>
                        <a:pt x="36" y="29"/>
                        <a:pt x="36" y="28"/>
                      </a:cubicBezTo>
                      <a:cubicBezTo>
                        <a:pt x="36" y="28"/>
                        <a:pt x="36" y="28"/>
                        <a:pt x="36" y="28"/>
                      </a:cubicBezTo>
                      <a:cubicBezTo>
                        <a:pt x="36" y="28"/>
                        <a:pt x="36" y="29"/>
                        <a:pt x="36" y="29"/>
                      </a:cubicBezTo>
                      <a:close/>
                      <a:moveTo>
                        <a:pt x="36" y="30"/>
                      </a:moveTo>
                      <a:cubicBezTo>
                        <a:pt x="36" y="30"/>
                        <a:pt x="36" y="31"/>
                        <a:pt x="35" y="31"/>
                      </a:cubicBezTo>
                      <a:cubicBezTo>
                        <a:pt x="35" y="31"/>
                        <a:pt x="35" y="30"/>
                        <a:pt x="35" y="30"/>
                      </a:cubicBezTo>
                      <a:cubicBezTo>
                        <a:pt x="36" y="30"/>
                        <a:pt x="36" y="30"/>
                        <a:pt x="36" y="30"/>
                      </a:cubicBezTo>
                      <a:close/>
                      <a:moveTo>
                        <a:pt x="36" y="37"/>
                      </a:moveTo>
                      <a:cubicBezTo>
                        <a:pt x="35" y="37"/>
                        <a:pt x="35" y="37"/>
                        <a:pt x="35" y="37"/>
                      </a:cubicBezTo>
                      <a:cubicBezTo>
                        <a:pt x="35" y="37"/>
                        <a:pt x="34" y="37"/>
                        <a:pt x="34" y="37"/>
                      </a:cubicBezTo>
                      <a:cubicBezTo>
                        <a:pt x="35" y="36"/>
                        <a:pt x="36" y="36"/>
                        <a:pt x="36" y="35"/>
                      </a:cubicBezTo>
                      <a:cubicBezTo>
                        <a:pt x="35" y="36"/>
                        <a:pt x="35" y="36"/>
                        <a:pt x="34" y="36"/>
                      </a:cubicBezTo>
                      <a:cubicBezTo>
                        <a:pt x="34" y="35"/>
                        <a:pt x="36" y="35"/>
                        <a:pt x="36" y="35"/>
                      </a:cubicBezTo>
                      <a:cubicBezTo>
                        <a:pt x="36" y="35"/>
                        <a:pt x="36" y="36"/>
                        <a:pt x="36" y="37"/>
                      </a:cubicBezTo>
                      <a:close/>
                      <a:moveTo>
                        <a:pt x="34" y="39"/>
                      </a:moveTo>
                      <a:cubicBezTo>
                        <a:pt x="34" y="38"/>
                        <a:pt x="34" y="38"/>
                        <a:pt x="35" y="37"/>
                      </a:cubicBezTo>
                      <a:cubicBezTo>
                        <a:pt x="35" y="38"/>
                        <a:pt x="35" y="38"/>
                        <a:pt x="34" y="39"/>
                      </a:cubicBezTo>
                      <a:close/>
                      <a:moveTo>
                        <a:pt x="34" y="41"/>
                      </a:moveTo>
                      <a:cubicBezTo>
                        <a:pt x="34" y="41"/>
                        <a:pt x="34" y="41"/>
                        <a:pt x="34" y="41"/>
                      </a:cubicBezTo>
                      <a:cubicBezTo>
                        <a:pt x="34" y="41"/>
                        <a:pt x="34" y="41"/>
                        <a:pt x="34" y="41"/>
                      </a:cubicBezTo>
                      <a:cubicBezTo>
                        <a:pt x="34" y="41"/>
                        <a:pt x="34" y="41"/>
                        <a:pt x="34" y="41"/>
                      </a:cubicBezTo>
                      <a:close/>
                      <a:moveTo>
                        <a:pt x="33" y="38"/>
                      </a:moveTo>
                      <a:cubicBezTo>
                        <a:pt x="34" y="38"/>
                        <a:pt x="34" y="40"/>
                        <a:pt x="33" y="40"/>
                      </a:cubicBezTo>
                      <a:cubicBezTo>
                        <a:pt x="33" y="39"/>
                        <a:pt x="33" y="38"/>
                        <a:pt x="33" y="38"/>
                      </a:cubicBezTo>
                      <a:close/>
                      <a:moveTo>
                        <a:pt x="33" y="35"/>
                      </a:moveTo>
                      <a:cubicBezTo>
                        <a:pt x="33" y="35"/>
                        <a:pt x="33" y="35"/>
                        <a:pt x="33" y="35"/>
                      </a:cubicBezTo>
                      <a:cubicBezTo>
                        <a:pt x="33" y="35"/>
                        <a:pt x="33" y="35"/>
                        <a:pt x="33" y="35"/>
                      </a:cubicBezTo>
                      <a:close/>
                      <a:moveTo>
                        <a:pt x="31" y="43"/>
                      </a:moveTo>
                      <a:cubicBezTo>
                        <a:pt x="31" y="42"/>
                        <a:pt x="31" y="42"/>
                        <a:pt x="32" y="42"/>
                      </a:cubicBezTo>
                      <a:cubicBezTo>
                        <a:pt x="32" y="43"/>
                        <a:pt x="31" y="43"/>
                        <a:pt x="31" y="43"/>
                      </a:cubicBezTo>
                      <a:close/>
                      <a:moveTo>
                        <a:pt x="31" y="41"/>
                      </a:moveTo>
                      <a:cubicBezTo>
                        <a:pt x="31" y="41"/>
                        <a:pt x="31" y="41"/>
                        <a:pt x="31" y="41"/>
                      </a:cubicBezTo>
                      <a:cubicBezTo>
                        <a:pt x="32" y="41"/>
                        <a:pt x="32" y="41"/>
                        <a:pt x="32" y="41"/>
                      </a:cubicBezTo>
                      <a:cubicBezTo>
                        <a:pt x="31" y="41"/>
                        <a:pt x="31" y="41"/>
                        <a:pt x="31" y="41"/>
                      </a:cubicBezTo>
                      <a:close/>
                      <a:moveTo>
                        <a:pt x="31" y="39"/>
                      </a:moveTo>
                      <a:cubicBezTo>
                        <a:pt x="31" y="38"/>
                        <a:pt x="31" y="38"/>
                        <a:pt x="32" y="38"/>
                      </a:cubicBezTo>
                      <a:cubicBezTo>
                        <a:pt x="32" y="38"/>
                        <a:pt x="32" y="38"/>
                        <a:pt x="32" y="39"/>
                      </a:cubicBezTo>
                      <a:cubicBezTo>
                        <a:pt x="32" y="38"/>
                        <a:pt x="33" y="38"/>
                        <a:pt x="33" y="39"/>
                      </a:cubicBezTo>
                      <a:cubicBezTo>
                        <a:pt x="32" y="39"/>
                        <a:pt x="31" y="39"/>
                        <a:pt x="31" y="39"/>
                      </a:cubicBezTo>
                      <a:close/>
                      <a:moveTo>
                        <a:pt x="30" y="39"/>
                      </a:moveTo>
                      <a:cubicBezTo>
                        <a:pt x="30" y="39"/>
                        <a:pt x="30" y="38"/>
                        <a:pt x="30" y="38"/>
                      </a:cubicBezTo>
                      <a:cubicBezTo>
                        <a:pt x="31" y="38"/>
                        <a:pt x="31" y="38"/>
                        <a:pt x="31" y="38"/>
                      </a:cubicBezTo>
                      <a:cubicBezTo>
                        <a:pt x="31" y="38"/>
                        <a:pt x="31" y="38"/>
                        <a:pt x="31" y="38"/>
                      </a:cubicBezTo>
                      <a:cubicBezTo>
                        <a:pt x="31" y="39"/>
                        <a:pt x="31" y="38"/>
                        <a:pt x="30" y="39"/>
                      </a:cubicBezTo>
                      <a:close/>
                      <a:moveTo>
                        <a:pt x="30" y="42"/>
                      </a:moveTo>
                      <a:cubicBezTo>
                        <a:pt x="30" y="42"/>
                        <a:pt x="31" y="41"/>
                        <a:pt x="31" y="42"/>
                      </a:cubicBezTo>
                      <a:cubicBezTo>
                        <a:pt x="30" y="42"/>
                        <a:pt x="30" y="42"/>
                        <a:pt x="30" y="42"/>
                      </a:cubicBezTo>
                      <a:close/>
                      <a:moveTo>
                        <a:pt x="29" y="40"/>
                      </a:moveTo>
                      <a:cubicBezTo>
                        <a:pt x="29" y="40"/>
                        <a:pt x="29" y="40"/>
                        <a:pt x="30" y="40"/>
                      </a:cubicBezTo>
                      <a:cubicBezTo>
                        <a:pt x="30" y="40"/>
                        <a:pt x="30" y="40"/>
                        <a:pt x="29" y="40"/>
                      </a:cubicBezTo>
                      <a:cubicBezTo>
                        <a:pt x="29" y="40"/>
                        <a:pt x="29" y="40"/>
                        <a:pt x="29" y="40"/>
                      </a:cubicBezTo>
                      <a:close/>
                      <a:moveTo>
                        <a:pt x="29" y="6"/>
                      </a:moveTo>
                      <a:cubicBezTo>
                        <a:pt x="29" y="6"/>
                        <a:pt x="29" y="6"/>
                        <a:pt x="29" y="6"/>
                      </a:cubicBezTo>
                      <a:cubicBezTo>
                        <a:pt x="29" y="7"/>
                        <a:pt x="29" y="7"/>
                        <a:pt x="29" y="6"/>
                      </a:cubicBezTo>
                      <a:close/>
                      <a:moveTo>
                        <a:pt x="28" y="44"/>
                      </a:moveTo>
                      <a:cubicBezTo>
                        <a:pt x="28" y="43"/>
                        <a:pt x="29" y="43"/>
                        <a:pt x="29" y="44"/>
                      </a:cubicBezTo>
                      <a:cubicBezTo>
                        <a:pt x="29" y="44"/>
                        <a:pt x="28" y="44"/>
                        <a:pt x="28" y="44"/>
                      </a:cubicBezTo>
                      <a:close/>
                      <a:moveTo>
                        <a:pt x="21" y="45"/>
                      </a:moveTo>
                      <a:cubicBezTo>
                        <a:pt x="21" y="45"/>
                        <a:pt x="21" y="45"/>
                        <a:pt x="21" y="46"/>
                      </a:cubicBezTo>
                      <a:cubicBezTo>
                        <a:pt x="21" y="46"/>
                        <a:pt x="21" y="45"/>
                        <a:pt x="21" y="45"/>
                      </a:cubicBezTo>
                      <a:close/>
                      <a:moveTo>
                        <a:pt x="20" y="46"/>
                      </a:moveTo>
                      <a:cubicBezTo>
                        <a:pt x="20" y="46"/>
                        <a:pt x="20" y="46"/>
                        <a:pt x="20" y="46"/>
                      </a:cubicBezTo>
                      <a:cubicBezTo>
                        <a:pt x="20" y="46"/>
                        <a:pt x="20" y="46"/>
                        <a:pt x="20" y="46"/>
                      </a:cubicBezTo>
                      <a:cubicBezTo>
                        <a:pt x="20" y="46"/>
                        <a:pt x="20" y="46"/>
                        <a:pt x="20" y="46"/>
                      </a:cubicBezTo>
                      <a:close/>
                      <a:moveTo>
                        <a:pt x="13" y="49"/>
                      </a:moveTo>
                      <a:cubicBezTo>
                        <a:pt x="13" y="48"/>
                        <a:pt x="13" y="49"/>
                        <a:pt x="13" y="49"/>
                      </a:cubicBezTo>
                      <a:cubicBezTo>
                        <a:pt x="13" y="49"/>
                        <a:pt x="13" y="49"/>
                        <a:pt x="13" y="49"/>
                      </a:cubicBezTo>
                      <a:close/>
                      <a:moveTo>
                        <a:pt x="11" y="45"/>
                      </a:moveTo>
                      <a:cubicBezTo>
                        <a:pt x="11" y="44"/>
                        <a:pt x="12" y="45"/>
                        <a:pt x="13" y="44"/>
                      </a:cubicBezTo>
                      <a:cubicBezTo>
                        <a:pt x="13" y="44"/>
                        <a:pt x="13" y="43"/>
                        <a:pt x="13" y="43"/>
                      </a:cubicBezTo>
                      <a:cubicBezTo>
                        <a:pt x="14" y="43"/>
                        <a:pt x="14" y="44"/>
                        <a:pt x="14" y="44"/>
                      </a:cubicBezTo>
                      <a:cubicBezTo>
                        <a:pt x="16" y="43"/>
                        <a:pt x="17" y="42"/>
                        <a:pt x="18" y="41"/>
                      </a:cubicBezTo>
                      <a:cubicBezTo>
                        <a:pt x="18" y="41"/>
                        <a:pt x="18" y="42"/>
                        <a:pt x="18" y="42"/>
                      </a:cubicBezTo>
                      <a:cubicBezTo>
                        <a:pt x="21" y="40"/>
                        <a:pt x="25" y="39"/>
                        <a:pt x="28" y="37"/>
                      </a:cubicBezTo>
                      <a:cubicBezTo>
                        <a:pt x="28" y="37"/>
                        <a:pt x="28" y="37"/>
                        <a:pt x="29" y="37"/>
                      </a:cubicBezTo>
                      <a:cubicBezTo>
                        <a:pt x="29" y="38"/>
                        <a:pt x="29" y="39"/>
                        <a:pt x="28" y="40"/>
                      </a:cubicBezTo>
                      <a:cubicBezTo>
                        <a:pt x="25" y="41"/>
                        <a:pt x="22" y="43"/>
                        <a:pt x="19" y="44"/>
                      </a:cubicBezTo>
                      <a:cubicBezTo>
                        <a:pt x="18" y="44"/>
                        <a:pt x="17" y="45"/>
                        <a:pt x="16" y="46"/>
                      </a:cubicBezTo>
                      <a:cubicBezTo>
                        <a:pt x="15" y="46"/>
                        <a:pt x="13" y="47"/>
                        <a:pt x="13" y="47"/>
                      </a:cubicBezTo>
                      <a:cubicBezTo>
                        <a:pt x="12" y="47"/>
                        <a:pt x="11" y="48"/>
                        <a:pt x="11" y="48"/>
                      </a:cubicBezTo>
                      <a:cubicBezTo>
                        <a:pt x="11" y="47"/>
                        <a:pt x="11" y="46"/>
                        <a:pt x="11" y="45"/>
                      </a:cubicBezTo>
                      <a:close/>
                      <a:moveTo>
                        <a:pt x="9" y="12"/>
                      </a:moveTo>
                      <a:cubicBezTo>
                        <a:pt x="9" y="12"/>
                        <a:pt x="9" y="12"/>
                        <a:pt x="9" y="12"/>
                      </a:cubicBezTo>
                      <a:cubicBezTo>
                        <a:pt x="9" y="12"/>
                        <a:pt x="9" y="12"/>
                        <a:pt x="9" y="12"/>
                      </a:cubicBezTo>
                      <a:cubicBezTo>
                        <a:pt x="9" y="12"/>
                        <a:pt x="10" y="12"/>
                        <a:pt x="9" y="12"/>
                      </a:cubicBezTo>
                      <a:cubicBezTo>
                        <a:pt x="9" y="13"/>
                        <a:pt x="9" y="12"/>
                        <a:pt x="9" y="12"/>
                      </a:cubicBezTo>
                      <a:close/>
                      <a:moveTo>
                        <a:pt x="8" y="51"/>
                      </a:moveTo>
                      <a:cubicBezTo>
                        <a:pt x="8" y="51"/>
                        <a:pt x="9" y="51"/>
                        <a:pt x="9" y="50"/>
                      </a:cubicBezTo>
                      <a:cubicBezTo>
                        <a:pt x="9" y="51"/>
                        <a:pt x="9" y="51"/>
                        <a:pt x="9" y="51"/>
                      </a:cubicBezTo>
                      <a:cubicBezTo>
                        <a:pt x="8" y="51"/>
                        <a:pt x="8" y="51"/>
                        <a:pt x="8" y="51"/>
                      </a:cubicBezTo>
                      <a:close/>
                      <a:moveTo>
                        <a:pt x="6" y="47"/>
                      </a:moveTo>
                      <a:cubicBezTo>
                        <a:pt x="6" y="47"/>
                        <a:pt x="6" y="46"/>
                        <a:pt x="6" y="46"/>
                      </a:cubicBezTo>
                      <a:cubicBezTo>
                        <a:pt x="6" y="47"/>
                        <a:pt x="6" y="47"/>
                        <a:pt x="6" y="47"/>
                      </a:cubicBezTo>
                      <a:cubicBezTo>
                        <a:pt x="6" y="47"/>
                        <a:pt x="6" y="47"/>
                        <a:pt x="6" y="47"/>
                      </a:cubicBezTo>
                      <a:close/>
                      <a:moveTo>
                        <a:pt x="4" y="17"/>
                      </a:moveTo>
                      <a:cubicBezTo>
                        <a:pt x="3" y="17"/>
                        <a:pt x="3" y="17"/>
                        <a:pt x="3" y="17"/>
                      </a:cubicBezTo>
                      <a:cubicBezTo>
                        <a:pt x="3" y="17"/>
                        <a:pt x="3" y="17"/>
                        <a:pt x="3" y="17"/>
                      </a:cubicBezTo>
                      <a:cubicBezTo>
                        <a:pt x="3" y="17"/>
                        <a:pt x="4" y="17"/>
                        <a:pt x="4" y="17"/>
                      </a:cubicBezTo>
                      <a:close/>
                      <a:moveTo>
                        <a:pt x="5" y="14"/>
                      </a:moveTo>
                      <a:cubicBezTo>
                        <a:pt x="5" y="14"/>
                        <a:pt x="5" y="14"/>
                        <a:pt x="4" y="15"/>
                      </a:cubicBezTo>
                      <a:cubicBezTo>
                        <a:pt x="4" y="14"/>
                        <a:pt x="4" y="14"/>
                        <a:pt x="5" y="14"/>
                      </a:cubicBezTo>
                      <a:close/>
                      <a:moveTo>
                        <a:pt x="5" y="16"/>
                      </a:moveTo>
                      <a:cubicBezTo>
                        <a:pt x="5" y="16"/>
                        <a:pt x="5" y="16"/>
                        <a:pt x="5" y="17"/>
                      </a:cubicBezTo>
                      <a:cubicBezTo>
                        <a:pt x="4" y="17"/>
                        <a:pt x="4" y="16"/>
                        <a:pt x="4" y="15"/>
                      </a:cubicBezTo>
                      <a:cubicBezTo>
                        <a:pt x="4" y="15"/>
                        <a:pt x="4" y="16"/>
                        <a:pt x="5" y="16"/>
                      </a:cubicBezTo>
                      <a:close/>
                      <a:moveTo>
                        <a:pt x="4" y="53"/>
                      </a:moveTo>
                      <a:cubicBezTo>
                        <a:pt x="4" y="52"/>
                        <a:pt x="4" y="52"/>
                        <a:pt x="5" y="52"/>
                      </a:cubicBezTo>
                      <a:cubicBezTo>
                        <a:pt x="5" y="52"/>
                        <a:pt x="5" y="53"/>
                        <a:pt x="4" y="53"/>
                      </a:cubicBezTo>
                      <a:close/>
                      <a:moveTo>
                        <a:pt x="4" y="50"/>
                      </a:moveTo>
                      <a:cubicBezTo>
                        <a:pt x="4" y="50"/>
                        <a:pt x="4" y="50"/>
                        <a:pt x="4" y="50"/>
                      </a:cubicBezTo>
                      <a:cubicBezTo>
                        <a:pt x="4" y="51"/>
                        <a:pt x="4" y="51"/>
                        <a:pt x="4" y="51"/>
                      </a:cubicBezTo>
                      <a:cubicBezTo>
                        <a:pt x="4" y="51"/>
                        <a:pt x="4" y="51"/>
                        <a:pt x="4" y="50"/>
                      </a:cubicBezTo>
                      <a:close/>
                      <a:moveTo>
                        <a:pt x="4" y="48"/>
                      </a:moveTo>
                      <a:cubicBezTo>
                        <a:pt x="4" y="48"/>
                        <a:pt x="4" y="48"/>
                        <a:pt x="4" y="48"/>
                      </a:cubicBezTo>
                      <a:cubicBezTo>
                        <a:pt x="4" y="48"/>
                        <a:pt x="4" y="48"/>
                        <a:pt x="4" y="48"/>
                      </a:cubicBezTo>
                      <a:cubicBezTo>
                        <a:pt x="4" y="48"/>
                        <a:pt x="4" y="48"/>
                        <a:pt x="4" y="48"/>
                      </a:cubicBezTo>
                      <a:close/>
                      <a:moveTo>
                        <a:pt x="3" y="26"/>
                      </a:moveTo>
                      <a:cubicBezTo>
                        <a:pt x="3" y="26"/>
                        <a:pt x="3" y="26"/>
                        <a:pt x="3" y="26"/>
                      </a:cubicBezTo>
                      <a:cubicBezTo>
                        <a:pt x="3" y="26"/>
                        <a:pt x="3" y="27"/>
                        <a:pt x="3" y="27"/>
                      </a:cubicBezTo>
                      <a:cubicBezTo>
                        <a:pt x="3" y="28"/>
                        <a:pt x="3" y="27"/>
                        <a:pt x="3" y="26"/>
                      </a:cubicBezTo>
                      <a:close/>
                      <a:moveTo>
                        <a:pt x="2" y="22"/>
                      </a:moveTo>
                      <a:cubicBezTo>
                        <a:pt x="3" y="22"/>
                        <a:pt x="3" y="22"/>
                        <a:pt x="3" y="23"/>
                      </a:cubicBezTo>
                      <a:cubicBezTo>
                        <a:pt x="3" y="23"/>
                        <a:pt x="2" y="23"/>
                        <a:pt x="2" y="22"/>
                      </a:cubicBezTo>
                      <a:close/>
                    </a:path>
                  </a:pathLst>
                </a:custGeom>
                <a:solidFill>
                  <a:srgbClr val="FFFFFF">
                    <a:alpha val="100000"/>
                  </a:srgbClr>
                </a:solidFill>
                <a:ln w="7938">
                  <a:noFill/>
                </a:ln>
              </p:spPr>
              <p:txBody>
                <a:bodyPr/>
                <a:lstStyle/>
                <a:p>
                  <a:endParaRPr lang="zh-CN" altLang="en-US"/>
                </a:p>
              </p:txBody>
            </p:sp>
          </p:grpSp>
          <p:grpSp>
            <p:nvGrpSpPr>
              <p:cNvPr id="91" name="组合 11293"/>
              <p:cNvGrpSpPr/>
              <p:nvPr/>
            </p:nvGrpSpPr>
            <p:grpSpPr>
              <a:xfrm>
                <a:off x="5030" y="2553"/>
                <a:ext cx="644" cy="743"/>
                <a:chOff x="4824" y="2614"/>
                <a:chExt cx="755" cy="871"/>
              </a:xfrm>
            </p:grpSpPr>
            <p:grpSp>
              <p:nvGrpSpPr>
                <p:cNvPr id="92" name="组合 11294"/>
                <p:cNvGrpSpPr/>
                <p:nvPr/>
              </p:nvGrpSpPr>
              <p:grpSpPr>
                <a:xfrm>
                  <a:off x="4830" y="2624"/>
                  <a:ext cx="749" cy="861"/>
                  <a:chOff x="4830" y="2524"/>
                  <a:chExt cx="749" cy="861"/>
                </a:xfrm>
              </p:grpSpPr>
              <p:sp>
                <p:nvSpPr>
                  <p:cNvPr id="1048859" name="任意多边形 11295"/>
                  <p:cNvSpPr/>
                  <p:nvPr/>
                </p:nvSpPr>
                <p:spPr>
                  <a:xfrm>
                    <a:off x="4834" y="2525"/>
                    <a:ext cx="318" cy="738"/>
                  </a:xfrm>
                  <a:custGeom>
                    <a:avLst/>
                    <a:gdLst/>
                    <a:ahLst/>
                    <a:cxnLst/>
                    <a:rect l="0" t="0" r="r" b="b"/>
                    <a:pathLst>
                      <a:path w="318" h="738">
                        <a:moveTo>
                          <a:pt x="0" y="148"/>
                        </a:moveTo>
                        <a:lnTo>
                          <a:pt x="315" y="0"/>
                        </a:lnTo>
                        <a:lnTo>
                          <a:pt x="318" y="738"/>
                        </a:lnTo>
                        <a:lnTo>
                          <a:pt x="33" y="194"/>
                        </a:lnTo>
                        <a:lnTo>
                          <a:pt x="0" y="148"/>
                        </a:lnTo>
                        <a:close/>
                      </a:path>
                    </a:pathLst>
                  </a:custGeom>
                  <a:solidFill>
                    <a:srgbClr val="866F46">
                      <a:alpha val="100000"/>
                    </a:srgbClr>
                  </a:solidFill>
                  <a:ln w="8001" cap="flat" cmpd="sng">
                    <a:solidFill>
                      <a:srgbClr val="B09668">
                        <a:alpha val="100000"/>
                      </a:srgbClr>
                    </a:solidFill>
                    <a:prstDash val="solid"/>
                    <a:headEnd type="none" w="med" len="med"/>
                    <a:tailEnd type="none" w="med" len="med"/>
                  </a:ln>
                </p:spPr>
                <p:txBody>
                  <a:bodyPr/>
                  <a:lstStyle/>
                  <a:p>
                    <a:endParaRPr lang="zh-CN" altLang="en-US"/>
                  </a:p>
                </p:txBody>
              </p:sp>
              <p:sp>
                <p:nvSpPr>
                  <p:cNvPr id="1048860" name="任意多边形 11296"/>
                  <p:cNvSpPr/>
                  <p:nvPr/>
                </p:nvSpPr>
                <p:spPr>
                  <a:xfrm>
                    <a:off x="5148" y="2524"/>
                    <a:ext cx="431" cy="613"/>
                  </a:xfrm>
                  <a:custGeom>
                    <a:avLst/>
                    <a:gdLst/>
                    <a:ahLst/>
                    <a:cxnLst/>
                    <a:rect l="0" t="0" r="r" b="b"/>
                    <a:pathLst>
                      <a:path w="431" h="613">
                        <a:moveTo>
                          <a:pt x="4" y="0"/>
                        </a:moveTo>
                        <a:lnTo>
                          <a:pt x="431" y="73"/>
                        </a:lnTo>
                        <a:lnTo>
                          <a:pt x="363" y="613"/>
                        </a:lnTo>
                        <a:lnTo>
                          <a:pt x="0" y="476"/>
                        </a:lnTo>
                        <a:lnTo>
                          <a:pt x="4" y="0"/>
                        </a:lnTo>
                        <a:close/>
                      </a:path>
                    </a:pathLst>
                  </a:custGeom>
                  <a:solidFill>
                    <a:srgbClr val="866F46">
                      <a:alpha val="100000"/>
                    </a:srgbClr>
                  </a:solidFill>
                  <a:ln w="8001" cap="flat" cmpd="sng">
                    <a:solidFill>
                      <a:srgbClr val="B09668">
                        <a:alpha val="100000"/>
                      </a:srgbClr>
                    </a:solidFill>
                    <a:prstDash val="solid"/>
                    <a:headEnd type="none" w="med" len="med"/>
                    <a:tailEnd type="none" w="med" len="med"/>
                  </a:ln>
                </p:spPr>
                <p:txBody>
                  <a:bodyPr/>
                  <a:lstStyle/>
                  <a:p>
                    <a:endParaRPr lang="zh-CN" altLang="en-US"/>
                  </a:p>
                </p:txBody>
              </p:sp>
              <p:grpSp>
                <p:nvGrpSpPr>
                  <p:cNvPr id="93" name="组合 11297"/>
                  <p:cNvGrpSpPr/>
                  <p:nvPr/>
                </p:nvGrpSpPr>
                <p:grpSpPr>
                  <a:xfrm>
                    <a:off x="4830" y="2596"/>
                    <a:ext cx="749" cy="789"/>
                    <a:chOff x="4830" y="2596"/>
                    <a:chExt cx="749" cy="789"/>
                  </a:xfrm>
                </p:grpSpPr>
                <p:sp>
                  <p:nvSpPr>
                    <p:cNvPr id="1048861" name="任意多边形 11298"/>
                    <p:cNvSpPr/>
                    <p:nvPr/>
                  </p:nvSpPr>
                  <p:spPr>
                    <a:xfrm>
                      <a:off x="5282" y="2596"/>
                      <a:ext cx="297" cy="789"/>
                    </a:xfrm>
                    <a:custGeom>
                      <a:avLst/>
                      <a:gdLst/>
                      <a:ahLst/>
                      <a:cxnLst/>
                      <a:rect l="0" t="0" r="r" b="b"/>
                      <a:pathLst>
                        <a:path w="269" h="718">
                          <a:moveTo>
                            <a:pt x="223" y="463"/>
                          </a:moveTo>
                          <a:lnTo>
                            <a:pt x="0" y="718"/>
                          </a:lnTo>
                          <a:lnTo>
                            <a:pt x="25" y="191"/>
                          </a:lnTo>
                          <a:lnTo>
                            <a:pt x="269" y="0"/>
                          </a:lnTo>
                          <a:lnTo>
                            <a:pt x="223" y="463"/>
                          </a:lnTo>
                          <a:close/>
                        </a:path>
                      </a:pathLst>
                    </a:custGeom>
                    <a:solidFill>
                      <a:srgbClr val="B9A279">
                        <a:alpha val="100000"/>
                      </a:srgbClr>
                    </a:solidFill>
                    <a:ln w="8001" cap="flat" cmpd="sng">
                      <a:solidFill>
                        <a:srgbClr val="A88B58"/>
                      </a:solidFill>
                      <a:prstDash val="solid"/>
                      <a:miter/>
                      <a:headEnd type="none" w="med" len="med"/>
                      <a:tailEnd type="none" w="med" len="med"/>
                    </a:ln>
                  </p:spPr>
                  <p:txBody>
                    <a:bodyPr/>
                    <a:lstStyle/>
                    <a:p>
                      <a:endParaRPr lang="zh-CN" altLang="en-US"/>
                    </a:p>
                  </p:txBody>
                </p:sp>
                <p:sp>
                  <p:nvSpPr>
                    <p:cNvPr id="1048862" name="任意多边形 11299"/>
                    <p:cNvSpPr/>
                    <p:nvPr/>
                  </p:nvSpPr>
                  <p:spPr>
                    <a:xfrm>
                      <a:off x="4830" y="2676"/>
                      <a:ext cx="480" cy="709"/>
                    </a:xfrm>
                    <a:custGeom>
                      <a:avLst/>
                      <a:gdLst/>
                      <a:ahLst/>
                      <a:cxnLst/>
                      <a:rect l="0" t="0" r="r" b="b"/>
                      <a:pathLst>
                        <a:path w="437" h="646">
                          <a:moveTo>
                            <a:pt x="36" y="476"/>
                          </a:moveTo>
                          <a:lnTo>
                            <a:pt x="0" y="0"/>
                          </a:lnTo>
                          <a:lnTo>
                            <a:pt x="437" y="119"/>
                          </a:lnTo>
                          <a:lnTo>
                            <a:pt x="412" y="646"/>
                          </a:lnTo>
                          <a:lnTo>
                            <a:pt x="36" y="476"/>
                          </a:lnTo>
                          <a:close/>
                        </a:path>
                      </a:pathLst>
                    </a:custGeom>
                    <a:solidFill>
                      <a:srgbClr val="C3AD88">
                        <a:alpha val="100000"/>
                      </a:srgbClr>
                    </a:solidFill>
                    <a:ln w="8001" cap="flat" cmpd="sng">
                      <a:solidFill>
                        <a:srgbClr val="B09668"/>
                      </a:solidFill>
                      <a:prstDash val="solid"/>
                      <a:miter/>
                      <a:headEnd type="none" w="med" len="med"/>
                      <a:tailEnd type="none" w="med" len="med"/>
                    </a:ln>
                  </p:spPr>
                  <p:txBody>
                    <a:bodyPr/>
                    <a:lstStyle/>
                    <a:p>
                      <a:endParaRPr lang="zh-CN" altLang="en-US"/>
                    </a:p>
                  </p:txBody>
                </p:sp>
                <p:sp>
                  <p:nvSpPr>
                    <p:cNvPr id="1048863" name="任意多边形 11300"/>
                    <p:cNvSpPr>
                      <a:spLocks noEditPoints="1"/>
                    </p:cNvSpPr>
                    <p:nvPr/>
                  </p:nvSpPr>
                  <p:spPr>
                    <a:xfrm>
                      <a:off x="5179" y="3229"/>
                      <a:ext cx="77" cy="117"/>
                    </a:xfrm>
                    <a:custGeom>
                      <a:avLst/>
                      <a:gdLst/>
                      <a:ahLst/>
                      <a:cxnLst/>
                      <a:rect l="0" t="0" r="r" b="b"/>
                      <a:pathLst>
                        <a:path w="37" h="56">
                          <a:moveTo>
                            <a:pt x="37" y="17"/>
                          </a:moveTo>
                          <a:cubicBezTo>
                            <a:pt x="37" y="16"/>
                            <a:pt x="37" y="15"/>
                            <a:pt x="37" y="14"/>
                          </a:cubicBezTo>
                          <a:cubicBezTo>
                            <a:pt x="34" y="14"/>
                            <a:pt x="32" y="12"/>
                            <a:pt x="29" y="11"/>
                          </a:cubicBezTo>
                          <a:cubicBezTo>
                            <a:pt x="29" y="11"/>
                            <a:pt x="29" y="11"/>
                            <a:pt x="28" y="11"/>
                          </a:cubicBezTo>
                          <a:cubicBezTo>
                            <a:pt x="20" y="8"/>
                            <a:pt x="11" y="3"/>
                            <a:pt x="2" y="0"/>
                          </a:cubicBezTo>
                          <a:cubicBezTo>
                            <a:pt x="1" y="3"/>
                            <a:pt x="2" y="5"/>
                            <a:pt x="2" y="8"/>
                          </a:cubicBezTo>
                          <a:cubicBezTo>
                            <a:pt x="1" y="8"/>
                            <a:pt x="1" y="8"/>
                            <a:pt x="1" y="9"/>
                          </a:cubicBezTo>
                          <a:cubicBezTo>
                            <a:pt x="1" y="10"/>
                            <a:pt x="1" y="11"/>
                            <a:pt x="1" y="12"/>
                          </a:cubicBezTo>
                          <a:cubicBezTo>
                            <a:pt x="1" y="13"/>
                            <a:pt x="1" y="14"/>
                            <a:pt x="1" y="15"/>
                          </a:cubicBezTo>
                          <a:cubicBezTo>
                            <a:pt x="1" y="19"/>
                            <a:pt x="1" y="23"/>
                            <a:pt x="0" y="27"/>
                          </a:cubicBezTo>
                          <a:cubicBezTo>
                            <a:pt x="0" y="28"/>
                            <a:pt x="1" y="28"/>
                            <a:pt x="1" y="28"/>
                          </a:cubicBezTo>
                          <a:cubicBezTo>
                            <a:pt x="0" y="33"/>
                            <a:pt x="0" y="37"/>
                            <a:pt x="0" y="41"/>
                          </a:cubicBezTo>
                          <a:cubicBezTo>
                            <a:pt x="4" y="43"/>
                            <a:pt x="8" y="44"/>
                            <a:pt x="11" y="46"/>
                          </a:cubicBezTo>
                          <a:cubicBezTo>
                            <a:pt x="12" y="46"/>
                            <a:pt x="12" y="46"/>
                            <a:pt x="12" y="46"/>
                          </a:cubicBezTo>
                          <a:cubicBezTo>
                            <a:pt x="14" y="47"/>
                            <a:pt x="15" y="48"/>
                            <a:pt x="17" y="49"/>
                          </a:cubicBezTo>
                          <a:cubicBezTo>
                            <a:pt x="17" y="49"/>
                            <a:pt x="17" y="48"/>
                            <a:pt x="17" y="48"/>
                          </a:cubicBezTo>
                          <a:cubicBezTo>
                            <a:pt x="17" y="49"/>
                            <a:pt x="18" y="49"/>
                            <a:pt x="18" y="49"/>
                          </a:cubicBezTo>
                          <a:cubicBezTo>
                            <a:pt x="18" y="49"/>
                            <a:pt x="17" y="48"/>
                            <a:pt x="18" y="48"/>
                          </a:cubicBezTo>
                          <a:cubicBezTo>
                            <a:pt x="18" y="48"/>
                            <a:pt x="18" y="48"/>
                            <a:pt x="18" y="48"/>
                          </a:cubicBezTo>
                          <a:cubicBezTo>
                            <a:pt x="18" y="48"/>
                            <a:pt x="18" y="47"/>
                            <a:pt x="19" y="47"/>
                          </a:cubicBezTo>
                          <a:cubicBezTo>
                            <a:pt x="19" y="48"/>
                            <a:pt x="19" y="48"/>
                            <a:pt x="19" y="48"/>
                          </a:cubicBezTo>
                          <a:cubicBezTo>
                            <a:pt x="19" y="48"/>
                            <a:pt x="19" y="47"/>
                            <a:pt x="20" y="48"/>
                          </a:cubicBezTo>
                          <a:cubicBezTo>
                            <a:pt x="19" y="48"/>
                            <a:pt x="19" y="48"/>
                            <a:pt x="19" y="49"/>
                          </a:cubicBezTo>
                          <a:cubicBezTo>
                            <a:pt x="21" y="50"/>
                            <a:pt x="23" y="52"/>
                            <a:pt x="25" y="52"/>
                          </a:cubicBezTo>
                          <a:cubicBezTo>
                            <a:pt x="25" y="52"/>
                            <a:pt x="25" y="52"/>
                            <a:pt x="26" y="52"/>
                          </a:cubicBezTo>
                          <a:cubicBezTo>
                            <a:pt x="26" y="52"/>
                            <a:pt x="26" y="53"/>
                            <a:pt x="26" y="53"/>
                          </a:cubicBezTo>
                          <a:cubicBezTo>
                            <a:pt x="27" y="53"/>
                            <a:pt x="27" y="53"/>
                            <a:pt x="27" y="53"/>
                          </a:cubicBezTo>
                          <a:cubicBezTo>
                            <a:pt x="27" y="53"/>
                            <a:pt x="27" y="53"/>
                            <a:pt x="28" y="53"/>
                          </a:cubicBezTo>
                          <a:cubicBezTo>
                            <a:pt x="29" y="54"/>
                            <a:pt x="30" y="54"/>
                            <a:pt x="31" y="55"/>
                          </a:cubicBezTo>
                          <a:cubicBezTo>
                            <a:pt x="31" y="55"/>
                            <a:pt x="31" y="54"/>
                            <a:pt x="31" y="54"/>
                          </a:cubicBezTo>
                          <a:cubicBezTo>
                            <a:pt x="32" y="56"/>
                            <a:pt x="34" y="56"/>
                            <a:pt x="35" y="56"/>
                          </a:cubicBezTo>
                          <a:cubicBezTo>
                            <a:pt x="35" y="51"/>
                            <a:pt x="35" y="47"/>
                            <a:pt x="36" y="42"/>
                          </a:cubicBezTo>
                          <a:cubicBezTo>
                            <a:pt x="36" y="41"/>
                            <a:pt x="36" y="41"/>
                            <a:pt x="36" y="40"/>
                          </a:cubicBezTo>
                          <a:cubicBezTo>
                            <a:pt x="36" y="40"/>
                            <a:pt x="36" y="39"/>
                            <a:pt x="36" y="38"/>
                          </a:cubicBezTo>
                          <a:cubicBezTo>
                            <a:pt x="36" y="34"/>
                            <a:pt x="37" y="31"/>
                            <a:pt x="37" y="27"/>
                          </a:cubicBezTo>
                          <a:cubicBezTo>
                            <a:pt x="37" y="26"/>
                            <a:pt x="36" y="25"/>
                            <a:pt x="36" y="24"/>
                          </a:cubicBezTo>
                          <a:cubicBezTo>
                            <a:pt x="37" y="24"/>
                            <a:pt x="37" y="23"/>
                            <a:pt x="37" y="23"/>
                          </a:cubicBezTo>
                          <a:cubicBezTo>
                            <a:pt x="37" y="22"/>
                            <a:pt x="37" y="20"/>
                            <a:pt x="37" y="19"/>
                          </a:cubicBezTo>
                          <a:cubicBezTo>
                            <a:pt x="37" y="18"/>
                            <a:pt x="37" y="18"/>
                            <a:pt x="37" y="17"/>
                          </a:cubicBezTo>
                          <a:close/>
                          <a:moveTo>
                            <a:pt x="26" y="14"/>
                          </a:moveTo>
                          <a:cubicBezTo>
                            <a:pt x="26" y="14"/>
                            <a:pt x="26" y="14"/>
                            <a:pt x="26" y="15"/>
                          </a:cubicBezTo>
                          <a:cubicBezTo>
                            <a:pt x="26" y="14"/>
                            <a:pt x="26" y="14"/>
                            <a:pt x="26" y="14"/>
                          </a:cubicBezTo>
                          <a:cubicBezTo>
                            <a:pt x="26" y="14"/>
                            <a:pt x="26" y="14"/>
                            <a:pt x="26" y="14"/>
                          </a:cubicBezTo>
                          <a:close/>
                          <a:moveTo>
                            <a:pt x="21" y="25"/>
                          </a:moveTo>
                          <a:cubicBezTo>
                            <a:pt x="21" y="25"/>
                            <a:pt x="22" y="24"/>
                            <a:pt x="22" y="24"/>
                          </a:cubicBezTo>
                          <a:cubicBezTo>
                            <a:pt x="22" y="22"/>
                            <a:pt x="22" y="20"/>
                            <a:pt x="22" y="19"/>
                          </a:cubicBezTo>
                          <a:cubicBezTo>
                            <a:pt x="22" y="18"/>
                            <a:pt x="21" y="18"/>
                            <a:pt x="21" y="18"/>
                          </a:cubicBezTo>
                          <a:cubicBezTo>
                            <a:pt x="22" y="16"/>
                            <a:pt x="22" y="14"/>
                            <a:pt x="23" y="12"/>
                          </a:cubicBezTo>
                          <a:cubicBezTo>
                            <a:pt x="23" y="12"/>
                            <a:pt x="23" y="12"/>
                            <a:pt x="23" y="12"/>
                          </a:cubicBezTo>
                          <a:cubicBezTo>
                            <a:pt x="24" y="12"/>
                            <a:pt x="24" y="13"/>
                            <a:pt x="24" y="14"/>
                          </a:cubicBezTo>
                          <a:cubicBezTo>
                            <a:pt x="25" y="16"/>
                            <a:pt x="25" y="18"/>
                            <a:pt x="25" y="20"/>
                          </a:cubicBezTo>
                          <a:cubicBezTo>
                            <a:pt x="25" y="20"/>
                            <a:pt x="24" y="19"/>
                            <a:pt x="24" y="20"/>
                          </a:cubicBezTo>
                          <a:cubicBezTo>
                            <a:pt x="24" y="27"/>
                            <a:pt x="24" y="35"/>
                            <a:pt x="23" y="42"/>
                          </a:cubicBezTo>
                          <a:cubicBezTo>
                            <a:pt x="23" y="42"/>
                            <a:pt x="22" y="41"/>
                            <a:pt x="21" y="41"/>
                          </a:cubicBezTo>
                          <a:cubicBezTo>
                            <a:pt x="20" y="36"/>
                            <a:pt x="22" y="32"/>
                            <a:pt x="22" y="27"/>
                          </a:cubicBezTo>
                          <a:cubicBezTo>
                            <a:pt x="22" y="26"/>
                            <a:pt x="21" y="26"/>
                            <a:pt x="21" y="25"/>
                          </a:cubicBezTo>
                          <a:close/>
                          <a:moveTo>
                            <a:pt x="19" y="18"/>
                          </a:moveTo>
                          <a:cubicBezTo>
                            <a:pt x="19" y="18"/>
                            <a:pt x="19" y="18"/>
                            <a:pt x="19" y="19"/>
                          </a:cubicBezTo>
                          <a:cubicBezTo>
                            <a:pt x="19" y="19"/>
                            <a:pt x="19" y="19"/>
                            <a:pt x="19" y="19"/>
                          </a:cubicBezTo>
                          <a:cubicBezTo>
                            <a:pt x="19" y="18"/>
                            <a:pt x="19" y="18"/>
                            <a:pt x="19" y="18"/>
                          </a:cubicBezTo>
                          <a:close/>
                          <a:moveTo>
                            <a:pt x="17" y="15"/>
                          </a:moveTo>
                          <a:cubicBezTo>
                            <a:pt x="18" y="14"/>
                            <a:pt x="18" y="14"/>
                            <a:pt x="18" y="14"/>
                          </a:cubicBezTo>
                          <a:cubicBezTo>
                            <a:pt x="19" y="14"/>
                            <a:pt x="18" y="15"/>
                            <a:pt x="17" y="15"/>
                          </a:cubicBezTo>
                          <a:close/>
                          <a:moveTo>
                            <a:pt x="18" y="11"/>
                          </a:moveTo>
                          <a:cubicBezTo>
                            <a:pt x="18" y="12"/>
                            <a:pt x="17" y="12"/>
                            <a:pt x="17" y="11"/>
                          </a:cubicBezTo>
                          <a:cubicBezTo>
                            <a:pt x="17" y="10"/>
                            <a:pt x="18" y="10"/>
                            <a:pt x="18" y="11"/>
                          </a:cubicBezTo>
                          <a:close/>
                          <a:moveTo>
                            <a:pt x="15" y="8"/>
                          </a:moveTo>
                          <a:cubicBezTo>
                            <a:pt x="15" y="8"/>
                            <a:pt x="15" y="8"/>
                            <a:pt x="15" y="8"/>
                          </a:cubicBezTo>
                          <a:cubicBezTo>
                            <a:pt x="15" y="10"/>
                            <a:pt x="16" y="11"/>
                            <a:pt x="16" y="13"/>
                          </a:cubicBezTo>
                          <a:cubicBezTo>
                            <a:pt x="17" y="14"/>
                            <a:pt x="17" y="15"/>
                            <a:pt x="17" y="17"/>
                          </a:cubicBezTo>
                          <a:cubicBezTo>
                            <a:pt x="17" y="17"/>
                            <a:pt x="16" y="16"/>
                            <a:pt x="16" y="16"/>
                          </a:cubicBezTo>
                          <a:cubicBezTo>
                            <a:pt x="15" y="23"/>
                            <a:pt x="15" y="31"/>
                            <a:pt x="15" y="38"/>
                          </a:cubicBezTo>
                          <a:cubicBezTo>
                            <a:pt x="14" y="38"/>
                            <a:pt x="13" y="37"/>
                            <a:pt x="12" y="37"/>
                          </a:cubicBezTo>
                          <a:cubicBezTo>
                            <a:pt x="12" y="35"/>
                            <a:pt x="13" y="33"/>
                            <a:pt x="12" y="31"/>
                          </a:cubicBezTo>
                          <a:cubicBezTo>
                            <a:pt x="12" y="30"/>
                            <a:pt x="12" y="30"/>
                            <a:pt x="12" y="29"/>
                          </a:cubicBezTo>
                          <a:cubicBezTo>
                            <a:pt x="12" y="28"/>
                            <a:pt x="13" y="27"/>
                            <a:pt x="13" y="26"/>
                          </a:cubicBezTo>
                          <a:cubicBezTo>
                            <a:pt x="13" y="22"/>
                            <a:pt x="13" y="19"/>
                            <a:pt x="13" y="15"/>
                          </a:cubicBezTo>
                          <a:cubicBezTo>
                            <a:pt x="13" y="15"/>
                            <a:pt x="12" y="15"/>
                            <a:pt x="12" y="14"/>
                          </a:cubicBezTo>
                          <a:cubicBezTo>
                            <a:pt x="13" y="12"/>
                            <a:pt x="14" y="10"/>
                            <a:pt x="15" y="8"/>
                          </a:cubicBezTo>
                          <a:close/>
                          <a:moveTo>
                            <a:pt x="9" y="35"/>
                          </a:moveTo>
                          <a:cubicBezTo>
                            <a:pt x="10" y="36"/>
                            <a:pt x="10" y="36"/>
                            <a:pt x="10" y="36"/>
                          </a:cubicBezTo>
                          <a:cubicBezTo>
                            <a:pt x="10" y="36"/>
                            <a:pt x="10" y="36"/>
                            <a:pt x="10" y="36"/>
                          </a:cubicBezTo>
                          <a:cubicBezTo>
                            <a:pt x="9" y="36"/>
                            <a:pt x="9" y="36"/>
                            <a:pt x="9" y="35"/>
                          </a:cubicBezTo>
                          <a:close/>
                          <a:moveTo>
                            <a:pt x="8" y="4"/>
                          </a:moveTo>
                          <a:cubicBezTo>
                            <a:pt x="9" y="4"/>
                            <a:pt x="9" y="5"/>
                            <a:pt x="9" y="6"/>
                          </a:cubicBezTo>
                          <a:cubicBezTo>
                            <a:pt x="8" y="5"/>
                            <a:pt x="8" y="4"/>
                            <a:pt x="8" y="4"/>
                          </a:cubicBezTo>
                          <a:close/>
                          <a:moveTo>
                            <a:pt x="7" y="13"/>
                          </a:moveTo>
                          <a:cubicBezTo>
                            <a:pt x="7" y="13"/>
                            <a:pt x="7" y="13"/>
                            <a:pt x="6" y="13"/>
                          </a:cubicBezTo>
                          <a:cubicBezTo>
                            <a:pt x="7" y="12"/>
                            <a:pt x="7" y="13"/>
                            <a:pt x="7" y="13"/>
                          </a:cubicBezTo>
                          <a:close/>
                          <a:moveTo>
                            <a:pt x="5" y="24"/>
                          </a:moveTo>
                          <a:cubicBezTo>
                            <a:pt x="5" y="24"/>
                            <a:pt x="5" y="25"/>
                            <a:pt x="5" y="24"/>
                          </a:cubicBezTo>
                          <a:cubicBezTo>
                            <a:pt x="5" y="24"/>
                            <a:pt x="5" y="24"/>
                            <a:pt x="5" y="24"/>
                          </a:cubicBezTo>
                          <a:close/>
                          <a:moveTo>
                            <a:pt x="5" y="30"/>
                          </a:moveTo>
                          <a:cubicBezTo>
                            <a:pt x="5" y="30"/>
                            <a:pt x="4" y="30"/>
                            <a:pt x="4" y="30"/>
                          </a:cubicBezTo>
                          <a:cubicBezTo>
                            <a:pt x="5" y="30"/>
                            <a:pt x="5" y="30"/>
                            <a:pt x="5" y="30"/>
                          </a:cubicBezTo>
                          <a:close/>
                          <a:moveTo>
                            <a:pt x="5" y="11"/>
                          </a:moveTo>
                          <a:cubicBezTo>
                            <a:pt x="5" y="11"/>
                            <a:pt x="5" y="11"/>
                            <a:pt x="4" y="11"/>
                          </a:cubicBezTo>
                          <a:cubicBezTo>
                            <a:pt x="4" y="11"/>
                            <a:pt x="4" y="11"/>
                            <a:pt x="4" y="10"/>
                          </a:cubicBezTo>
                          <a:cubicBezTo>
                            <a:pt x="5" y="11"/>
                            <a:pt x="5" y="10"/>
                            <a:pt x="5" y="11"/>
                          </a:cubicBezTo>
                          <a:close/>
                          <a:moveTo>
                            <a:pt x="4" y="9"/>
                          </a:moveTo>
                          <a:cubicBezTo>
                            <a:pt x="5" y="9"/>
                            <a:pt x="5" y="10"/>
                            <a:pt x="4" y="10"/>
                          </a:cubicBezTo>
                          <a:cubicBezTo>
                            <a:pt x="4" y="10"/>
                            <a:pt x="4" y="9"/>
                            <a:pt x="4" y="9"/>
                          </a:cubicBezTo>
                          <a:close/>
                          <a:moveTo>
                            <a:pt x="4" y="14"/>
                          </a:moveTo>
                          <a:cubicBezTo>
                            <a:pt x="3" y="14"/>
                            <a:pt x="3" y="13"/>
                            <a:pt x="3" y="13"/>
                          </a:cubicBezTo>
                          <a:cubicBezTo>
                            <a:pt x="3" y="13"/>
                            <a:pt x="4" y="13"/>
                            <a:pt x="4" y="14"/>
                          </a:cubicBezTo>
                          <a:close/>
                          <a:moveTo>
                            <a:pt x="4" y="40"/>
                          </a:moveTo>
                          <a:cubicBezTo>
                            <a:pt x="4" y="40"/>
                            <a:pt x="4" y="40"/>
                            <a:pt x="4" y="40"/>
                          </a:cubicBezTo>
                          <a:cubicBezTo>
                            <a:pt x="3" y="40"/>
                            <a:pt x="3" y="40"/>
                            <a:pt x="3" y="40"/>
                          </a:cubicBezTo>
                          <a:cubicBezTo>
                            <a:pt x="3" y="40"/>
                            <a:pt x="3" y="40"/>
                            <a:pt x="4" y="40"/>
                          </a:cubicBezTo>
                          <a:close/>
                          <a:moveTo>
                            <a:pt x="3" y="13"/>
                          </a:moveTo>
                          <a:cubicBezTo>
                            <a:pt x="3" y="13"/>
                            <a:pt x="3" y="12"/>
                            <a:pt x="3" y="12"/>
                          </a:cubicBezTo>
                          <a:cubicBezTo>
                            <a:pt x="3" y="12"/>
                            <a:pt x="3" y="12"/>
                            <a:pt x="3" y="12"/>
                          </a:cubicBezTo>
                          <a:cubicBezTo>
                            <a:pt x="4" y="12"/>
                            <a:pt x="4" y="13"/>
                            <a:pt x="3" y="13"/>
                          </a:cubicBezTo>
                          <a:close/>
                          <a:moveTo>
                            <a:pt x="3" y="22"/>
                          </a:moveTo>
                          <a:cubicBezTo>
                            <a:pt x="3" y="22"/>
                            <a:pt x="2" y="22"/>
                            <a:pt x="2" y="22"/>
                          </a:cubicBezTo>
                          <a:cubicBezTo>
                            <a:pt x="2" y="22"/>
                            <a:pt x="3" y="22"/>
                            <a:pt x="3" y="22"/>
                          </a:cubicBezTo>
                          <a:cubicBezTo>
                            <a:pt x="3" y="22"/>
                            <a:pt x="3" y="22"/>
                            <a:pt x="3" y="22"/>
                          </a:cubicBezTo>
                          <a:close/>
                          <a:moveTo>
                            <a:pt x="3" y="24"/>
                          </a:moveTo>
                          <a:cubicBezTo>
                            <a:pt x="3" y="24"/>
                            <a:pt x="3" y="23"/>
                            <a:pt x="3" y="23"/>
                          </a:cubicBezTo>
                          <a:cubicBezTo>
                            <a:pt x="3" y="23"/>
                            <a:pt x="3" y="23"/>
                            <a:pt x="3" y="23"/>
                          </a:cubicBezTo>
                          <a:cubicBezTo>
                            <a:pt x="3" y="24"/>
                            <a:pt x="3" y="24"/>
                            <a:pt x="3" y="24"/>
                          </a:cubicBezTo>
                          <a:close/>
                          <a:moveTo>
                            <a:pt x="3" y="9"/>
                          </a:moveTo>
                          <a:cubicBezTo>
                            <a:pt x="3" y="9"/>
                            <a:pt x="3" y="9"/>
                            <a:pt x="2" y="8"/>
                          </a:cubicBezTo>
                          <a:cubicBezTo>
                            <a:pt x="2" y="8"/>
                            <a:pt x="3" y="8"/>
                            <a:pt x="3" y="8"/>
                          </a:cubicBezTo>
                          <a:cubicBezTo>
                            <a:pt x="3" y="9"/>
                            <a:pt x="3" y="9"/>
                            <a:pt x="3" y="9"/>
                          </a:cubicBezTo>
                          <a:close/>
                          <a:moveTo>
                            <a:pt x="3" y="6"/>
                          </a:moveTo>
                          <a:cubicBezTo>
                            <a:pt x="3" y="5"/>
                            <a:pt x="2" y="6"/>
                            <a:pt x="2" y="6"/>
                          </a:cubicBezTo>
                          <a:cubicBezTo>
                            <a:pt x="1" y="5"/>
                            <a:pt x="3" y="4"/>
                            <a:pt x="3" y="6"/>
                          </a:cubicBezTo>
                          <a:close/>
                          <a:moveTo>
                            <a:pt x="2" y="8"/>
                          </a:moveTo>
                          <a:cubicBezTo>
                            <a:pt x="2" y="9"/>
                            <a:pt x="3" y="10"/>
                            <a:pt x="2" y="9"/>
                          </a:cubicBezTo>
                          <a:cubicBezTo>
                            <a:pt x="2" y="9"/>
                            <a:pt x="2" y="8"/>
                            <a:pt x="2" y="8"/>
                          </a:cubicBezTo>
                          <a:cubicBezTo>
                            <a:pt x="2" y="8"/>
                            <a:pt x="2" y="8"/>
                            <a:pt x="2" y="8"/>
                          </a:cubicBezTo>
                          <a:close/>
                          <a:moveTo>
                            <a:pt x="2" y="28"/>
                          </a:moveTo>
                          <a:cubicBezTo>
                            <a:pt x="2" y="28"/>
                            <a:pt x="2" y="29"/>
                            <a:pt x="2" y="29"/>
                          </a:cubicBezTo>
                          <a:cubicBezTo>
                            <a:pt x="2" y="29"/>
                            <a:pt x="2" y="29"/>
                            <a:pt x="2" y="29"/>
                          </a:cubicBezTo>
                          <a:cubicBezTo>
                            <a:pt x="1" y="29"/>
                            <a:pt x="1" y="29"/>
                            <a:pt x="2" y="28"/>
                          </a:cubicBezTo>
                          <a:close/>
                          <a:moveTo>
                            <a:pt x="2" y="31"/>
                          </a:moveTo>
                          <a:cubicBezTo>
                            <a:pt x="2" y="31"/>
                            <a:pt x="2" y="31"/>
                            <a:pt x="2" y="31"/>
                          </a:cubicBezTo>
                          <a:cubicBezTo>
                            <a:pt x="2" y="31"/>
                            <a:pt x="2" y="31"/>
                            <a:pt x="2" y="31"/>
                          </a:cubicBezTo>
                          <a:cubicBezTo>
                            <a:pt x="2" y="31"/>
                            <a:pt x="2" y="31"/>
                            <a:pt x="2" y="31"/>
                          </a:cubicBezTo>
                          <a:close/>
                          <a:moveTo>
                            <a:pt x="1" y="35"/>
                          </a:moveTo>
                          <a:cubicBezTo>
                            <a:pt x="2" y="35"/>
                            <a:pt x="3" y="36"/>
                            <a:pt x="3" y="36"/>
                          </a:cubicBezTo>
                          <a:cubicBezTo>
                            <a:pt x="3" y="36"/>
                            <a:pt x="3" y="36"/>
                            <a:pt x="2" y="36"/>
                          </a:cubicBezTo>
                          <a:cubicBezTo>
                            <a:pt x="2" y="37"/>
                            <a:pt x="3" y="37"/>
                            <a:pt x="3" y="37"/>
                          </a:cubicBezTo>
                          <a:cubicBezTo>
                            <a:pt x="3" y="37"/>
                            <a:pt x="3" y="38"/>
                            <a:pt x="3" y="38"/>
                          </a:cubicBezTo>
                          <a:cubicBezTo>
                            <a:pt x="3" y="38"/>
                            <a:pt x="2" y="37"/>
                            <a:pt x="2" y="37"/>
                          </a:cubicBezTo>
                          <a:cubicBezTo>
                            <a:pt x="2" y="37"/>
                            <a:pt x="2" y="36"/>
                            <a:pt x="1" y="35"/>
                          </a:cubicBezTo>
                          <a:close/>
                          <a:moveTo>
                            <a:pt x="3" y="38"/>
                          </a:moveTo>
                          <a:cubicBezTo>
                            <a:pt x="3" y="38"/>
                            <a:pt x="3" y="38"/>
                            <a:pt x="3" y="39"/>
                          </a:cubicBezTo>
                          <a:cubicBezTo>
                            <a:pt x="3" y="39"/>
                            <a:pt x="3" y="38"/>
                            <a:pt x="3" y="38"/>
                          </a:cubicBezTo>
                          <a:close/>
                          <a:moveTo>
                            <a:pt x="3" y="42"/>
                          </a:moveTo>
                          <a:cubicBezTo>
                            <a:pt x="3" y="42"/>
                            <a:pt x="3" y="41"/>
                            <a:pt x="3" y="41"/>
                          </a:cubicBezTo>
                          <a:cubicBezTo>
                            <a:pt x="4" y="41"/>
                            <a:pt x="4" y="42"/>
                            <a:pt x="4" y="42"/>
                          </a:cubicBezTo>
                          <a:cubicBezTo>
                            <a:pt x="4" y="42"/>
                            <a:pt x="4" y="42"/>
                            <a:pt x="3" y="42"/>
                          </a:cubicBezTo>
                          <a:close/>
                          <a:moveTo>
                            <a:pt x="4" y="40"/>
                          </a:moveTo>
                          <a:cubicBezTo>
                            <a:pt x="4" y="40"/>
                            <a:pt x="4" y="39"/>
                            <a:pt x="4" y="38"/>
                          </a:cubicBezTo>
                          <a:cubicBezTo>
                            <a:pt x="5" y="39"/>
                            <a:pt x="5" y="40"/>
                            <a:pt x="4" y="40"/>
                          </a:cubicBezTo>
                          <a:close/>
                          <a:moveTo>
                            <a:pt x="4" y="35"/>
                          </a:moveTo>
                          <a:cubicBezTo>
                            <a:pt x="4" y="35"/>
                            <a:pt x="5" y="35"/>
                            <a:pt x="5" y="36"/>
                          </a:cubicBezTo>
                          <a:cubicBezTo>
                            <a:pt x="5" y="36"/>
                            <a:pt x="4" y="36"/>
                            <a:pt x="4" y="35"/>
                          </a:cubicBezTo>
                          <a:close/>
                          <a:moveTo>
                            <a:pt x="6" y="43"/>
                          </a:moveTo>
                          <a:cubicBezTo>
                            <a:pt x="6" y="43"/>
                            <a:pt x="6" y="43"/>
                            <a:pt x="6" y="43"/>
                          </a:cubicBezTo>
                          <a:cubicBezTo>
                            <a:pt x="6" y="44"/>
                            <a:pt x="6" y="43"/>
                            <a:pt x="6" y="43"/>
                          </a:cubicBezTo>
                          <a:close/>
                          <a:moveTo>
                            <a:pt x="6" y="42"/>
                          </a:moveTo>
                          <a:cubicBezTo>
                            <a:pt x="6" y="41"/>
                            <a:pt x="6" y="41"/>
                            <a:pt x="6" y="41"/>
                          </a:cubicBezTo>
                          <a:cubicBezTo>
                            <a:pt x="6" y="41"/>
                            <a:pt x="6" y="41"/>
                            <a:pt x="6" y="42"/>
                          </a:cubicBezTo>
                          <a:cubicBezTo>
                            <a:pt x="6" y="42"/>
                            <a:pt x="6" y="42"/>
                            <a:pt x="6" y="42"/>
                          </a:cubicBezTo>
                          <a:close/>
                          <a:moveTo>
                            <a:pt x="5" y="39"/>
                          </a:moveTo>
                          <a:cubicBezTo>
                            <a:pt x="5" y="39"/>
                            <a:pt x="5" y="39"/>
                            <a:pt x="6" y="39"/>
                          </a:cubicBezTo>
                          <a:cubicBezTo>
                            <a:pt x="6" y="39"/>
                            <a:pt x="6" y="38"/>
                            <a:pt x="6" y="38"/>
                          </a:cubicBezTo>
                          <a:cubicBezTo>
                            <a:pt x="6" y="39"/>
                            <a:pt x="6" y="39"/>
                            <a:pt x="6" y="39"/>
                          </a:cubicBezTo>
                          <a:cubicBezTo>
                            <a:pt x="6" y="39"/>
                            <a:pt x="5" y="40"/>
                            <a:pt x="5" y="39"/>
                          </a:cubicBezTo>
                          <a:close/>
                          <a:moveTo>
                            <a:pt x="6" y="39"/>
                          </a:moveTo>
                          <a:cubicBezTo>
                            <a:pt x="6" y="38"/>
                            <a:pt x="6" y="38"/>
                            <a:pt x="7" y="38"/>
                          </a:cubicBezTo>
                          <a:cubicBezTo>
                            <a:pt x="7" y="38"/>
                            <a:pt x="7" y="38"/>
                            <a:pt x="7" y="39"/>
                          </a:cubicBezTo>
                          <a:cubicBezTo>
                            <a:pt x="7" y="39"/>
                            <a:pt x="7" y="39"/>
                            <a:pt x="7" y="39"/>
                          </a:cubicBezTo>
                          <a:cubicBezTo>
                            <a:pt x="7" y="38"/>
                            <a:pt x="7" y="39"/>
                            <a:pt x="6" y="39"/>
                          </a:cubicBezTo>
                          <a:close/>
                          <a:moveTo>
                            <a:pt x="7" y="42"/>
                          </a:moveTo>
                          <a:cubicBezTo>
                            <a:pt x="7" y="42"/>
                            <a:pt x="8" y="42"/>
                            <a:pt x="8" y="42"/>
                          </a:cubicBezTo>
                          <a:cubicBezTo>
                            <a:pt x="8" y="43"/>
                            <a:pt x="7" y="43"/>
                            <a:pt x="7" y="42"/>
                          </a:cubicBezTo>
                          <a:close/>
                          <a:moveTo>
                            <a:pt x="8" y="41"/>
                          </a:moveTo>
                          <a:cubicBezTo>
                            <a:pt x="8" y="41"/>
                            <a:pt x="8" y="40"/>
                            <a:pt x="8" y="40"/>
                          </a:cubicBezTo>
                          <a:cubicBezTo>
                            <a:pt x="8" y="40"/>
                            <a:pt x="8" y="40"/>
                            <a:pt x="8" y="40"/>
                          </a:cubicBezTo>
                          <a:cubicBezTo>
                            <a:pt x="8" y="41"/>
                            <a:pt x="8" y="40"/>
                            <a:pt x="8" y="41"/>
                          </a:cubicBezTo>
                          <a:close/>
                          <a:moveTo>
                            <a:pt x="8" y="7"/>
                          </a:moveTo>
                          <a:cubicBezTo>
                            <a:pt x="8" y="7"/>
                            <a:pt x="9" y="7"/>
                            <a:pt x="9" y="7"/>
                          </a:cubicBezTo>
                          <a:cubicBezTo>
                            <a:pt x="9" y="7"/>
                            <a:pt x="8" y="7"/>
                            <a:pt x="8" y="7"/>
                          </a:cubicBezTo>
                          <a:close/>
                          <a:moveTo>
                            <a:pt x="9" y="44"/>
                          </a:moveTo>
                          <a:cubicBezTo>
                            <a:pt x="9" y="44"/>
                            <a:pt x="9" y="44"/>
                            <a:pt x="9" y="44"/>
                          </a:cubicBezTo>
                          <a:cubicBezTo>
                            <a:pt x="9" y="44"/>
                            <a:pt x="9" y="44"/>
                            <a:pt x="9" y="44"/>
                          </a:cubicBezTo>
                          <a:close/>
                          <a:moveTo>
                            <a:pt x="16" y="46"/>
                          </a:moveTo>
                          <a:cubicBezTo>
                            <a:pt x="16" y="46"/>
                            <a:pt x="16" y="46"/>
                            <a:pt x="16" y="46"/>
                          </a:cubicBezTo>
                          <a:cubicBezTo>
                            <a:pt x="17" y="46"/>
                            <a:pt x="17" y="47"/>
                            <a:pt x="16" y="46"/>
                          </a:cubicBezTo>
                          <a:close/>
                          <a:moveTo>
                            <a:pt x="17" y="46"/>
                          </a:moveTo>
                          <a:cubicBezTo>
                            <a:pt x="17" y="46"/>
                            <a:pt x="17" y="46"/>
                            <a:pt x="17" y="46"/>
                          </a:cubicBezTo>
                          <a:cubicBezTo>
                            <a:pt x="17" y="46"/>
                            <a:pt x="17" y="46"/>
                            <a:pt x="18" y="46"/>
                          </a:cubicBezTo>
                          <a:cubicBezTo>
                            <a:pt x="18" y="47"/>
                            <a:pt x="17" y="47"/>
                            <a:pt x="17" y="46"/>
                          </a:cubicBezTo>
                          <a:close/>
                          <a:moveTo>
                            <a:pt x="24" y="50"/>
                          </a:moveTo>
                          <a:cubicBezTo>
                            <a:pt x="24" y="49"/>
                            <a:pt x="25" y="49"/>
                            <a:pt x="25" y="49"/>
                          </a:cubicBezTo>
                          <a:cubicBezTo>
                            <a:pt x="25" y="50"/>
                            <a:pt x="25" y="50"/>
                            <a:pt x="24" y="50"/>
                          </a:cubicBezTo>
                          <a:close/>
                          <a:moveTo>
                            <a:pt x="27" y="48"/>
                          </a:moveTo>
                          <a:cubicBezTo>
                            <a:pt x="26" y="48"/>
                            <a:pt x="25" y="48"/>
                            <a:pt x="25" y="48"/>
                          </a:cubicBezTo>
                          <a:cubicBezTo>
                            <a:pt x="24" y="47"/>
                            <a:pt x="23" y="47"/>
                            <a:pt x="21" y="46"/>
                          </a:cubicBezTo>
                          <a:cubicBezTo>
                            <a:pt x="20" y="46"/>
                            <a:pt x="19" y="45"/>
                            <a:pt x="18" y="45"/>
                          </a:cubicBezTo>
                          <a:cubicBezTo>
                            <a:pt x="15" y="43"/>
                            <a:pt x="12" y="42"/>
                            <a:pt x="9" y="41"/>
                          </a:cubicBezTo>
                          <a:cubicBezTo>
                            <a:pt x="9" y="40"/>
                            <a:pt x="9" y="39"/>
                            <a:pt x="9" y="38"/>
                          </a:cubicBezTo>
                          <a:cubicBezTo>
                            <a:pt x="9" y="38"/>
                            <a:pt x="9" y="38"/>
                            <a:pt x="9" y="37"/>
                          </a:cubicBezTo>
                          <a:cubicBezTo>
                            <a:pt x="13" y="40"/>
                            <a:pt x="16" y="41"/>
                            <a:pt x="19" y="42"/>
                          </a:cubicBezTo>
                          <a:cubicBezTo>
                            <a:pt x="20" y="42"/>
                            <a:pt x="19" y="42"/>
                            <a:pt x="20" y="42"/>
                          </a:cubicBezTo>
                          <a:cubicBezTo>
                            <a:pt x="21" y="43"/>
                            <a:pt x="22" y="44"/>
                            <a:pt x="23" y="44"/>
                          </a:cubicBezTo>
                          <a:cubicBezTo>
                            <a:pt x="23" y="44"/>
                            <a:pt x="24" y="44"/>
                            <a:pt x="24" y="44"/>
                          </a:cubicBezTo>
                          <a:cubicBezTo>
                            <a:pt x="24" y="44"/>
                            <a:pt x="24" y="44"/>
                            <a:pt x="24" y="45"/>
                          </a:cubicBezTo>
                          <a:cubicBezTo>
                            <a:pt x="25" y="45"/>
                            <a:pt x="26" y="45"/>
                            <a:pt x="27" y="46"/>
                          </a:cubicBezTo>
                          <a:cubicBezTo>
                            <a:pt x="27" y="46"/>
                            <a:pt x="27" y="47"/>
                            <a:pt x="27" y="48"/>
                          </a:cubicBezTo>
                          <a:close/>
                          <a:moveTo>
                            <a:pt x="28" y="13"/>
                          </a:moveTo>
                          <a:cubicBezTo>
                            <a:pt x="28" y="13"/>
                            <a:pt x="28" y="12"/>
                            <a:pt x="28" y="12"/>
                          </a:cubicBezTo>
                          <a:cubicBezTo>
                            <a:pt x="28" y="12"/>
                            <a:pt x="28" y="12"/>
                            <a:pt x="29" y="12"/>
                          </a:cubicBezTo>
                          <a:cubicBezTo>
                            <a:pt x="28" y="13"/>
                            <a:pt x="29" y="13"/>
                            <a:pt x="29" y="13"/>
                          </a:cubicBezTo>
                          <a:cubicBezTo>
                            <a:pt x="29" y="13"/>
                            <a:pt x="28" y="13"/>
                            <a:pt x="28" y="13"/>
                          </a:cubicBezTo>
                          <a:close/>
                          <a:moveTo>
                            <a:pt x="29" y="52"/>
                          </a:moveTo>
                          <a:cubicBezTo>
                            <a:pt x="29" y="51"/>
                            <a:pt x="29" y="51"/>
                            <a:pt x="29" y="51"/>
                          </a:cubicBezTo>
                          <a:cubicBezTo>
                            <a:pt x="29" y="51"/>
                            <a:pt x="29" y="51"/>
                            <a:pt x="29" y="51"/>
                          </a:cubicBezTo>
                          <a:cubicBezTo>
                            <a:pt x="29" y="52"/>
                            <a:pt x="29" y="52"/>
                            <a:pt x="29" y="52"/>
                          </a:cubicBezTo>
                          <a:close/>
                          <a:moveTo>
                            <a:pt x="31" y="47"/>
                          </a:moveTo>
                          <a:cubicBezTo>
                            <a:pt x="31" y="47"/>
                            <a:pt x="31" y="47"/>
                            <a:pt x="31" y="47"/>
                          </a:cubicBezTo>
                          <a:cubicBezTo>
                            <a:pt x="31" y="47"/>
                            <a:pt x="31" y="47"/>
                            <a:pt x="31" y="47"/>
                          </a:cubicBezTo>
                          <a:cubicBezTo>
                            <a:pt x="32" y="48"/>
                            <a:pt x="31" y="48"/>
                            <a:pt x="31" y="47"/>
                          </a:cubicBezTo>
                          <a:close/>
                          <a:moveTo>
                            <a:pt x="34" y="17"/>
                          </a:moveTo>
                          <a:cubicBezTo>
                            <a:pt x="34" y="17"/>
                            <a:pt x="34" y="17"/>
                            <a:pt x="34" y="18"/>
                          </a:cubicBezTo>
                          <a:cubicBezTo>
                            <a:pt x="34" y="18"/>
                            <a:pt x="34" y="18"/>
                            <a:pt x="34" y="18"/>
                          </a:cubicBezTo>
                          <a:cubicBezTo>
                            <a:pt x="34" y="17"/>
                            <a:pt x="34" y="17"/>
                            <a:pt x="34" y="17"/>
                          </a:cubicBezTo>
                          <a:close/>
                          <a:moveTo>
                            <a:pt x="33" y="15"/>
                          </a:moveTo>
                          <a:cubicBezTo>
                            <a:pt x="33" y="15"/>
                            <a:pt x="33" y="15"/>
                            <a:pt x="33" y="14"/>
                          </a:cubicBezTo>
                          <a:cubicBezTo>
                            <a:pt x="33" y="14"/>
                            <a:pt x="33" y="15"/>
                            <a:pt x="33" y="15"/>
                          </a:cubicBezTo>
                          <a:close/>
                          <a:moveTo>
                            <a:pt x="33" y="16"/>
                          </a:moveTo>
                          <a:cubicBezTo>
                            <a:pt x="34" y="16"/>
                            <a:pt x="33" y="17"/>
                            <a:pt x="33" y="17"/>
                          </a:cubicBezTo>
                          <a:cubicBezTo>
                            <a:pt x="33" y="17"/>
                            <a:pt x="33" y="16"/>
                            <a:pt x="33" y="16"/>
                          </a:cubicBezTo>
                          <a:cubicBezTo>
                            <a:pt x="33" y="16"/>
                            <a:pt x="33" y="16"/>
                            <a:pt x="33" y="16"/>
                          </a:cubicBezTo>
                          <a:close/>
                          <a:moveTo>
                            <a:pt x="33" y="52"/>
                          </a:moveTo>
                          <a:cubicBezTo>
                            <a:pt x="33" y="53"/>
                            <a:pt x="33" y="53"/>
                            <a:pt x="33" y="53"/>
                          </a:cubicBezTo>
                          <a:cubicBezTo>
                            <a:pt x="33" y="53"/>
                            <a:pt x="33" y="53"/>
                            <a:pt x="33" y="52"/>
                          </a:cubicBezTo>
                          <a:close/>
                          <a:moveTo>
                            <a:pt x="33" y="52"/>
                          </a:moveTo>
                          <a:cubicBezTo>
                            <a:pt x="33" y="51"/>
                            <a:pt x="33" y="51"/>
                            <a:pt x="33" y="51"/>
                          </a:cubicBezTo>
                          <a:cubicBezTo>
                            <a:pt x="33" y="51"/>
                            <a:pt x="33" y="51"/>
                            <a:pt x="33" y="51"/>
                          </a:cubicBezTo>
                          <a:cubicBezTo>
                            <a:pt x="33" y="51"/>
                            <a:pt x="34" y="52"/>
                            <a:pt x="33" y="52"/>
                          </a:cubicBezTo>
                          <a:close/>
                          <a:moveTo>
                            <a:pt x="34" y="49"/>
                          </a:moveTo>
                          <a:cubicBezTo>
                            <a:pt x="34" y="49"/>
                            <a:pt x="33" y="48"/>
                            <a:pt x="34" y="48"/>
                          </a:cubicBezTo>
                          <a:cubicBezTo>
                            <a:pt x="34" y="48"/>
                            <a:pt x="34" y="48"/>
                            <a:pt x="34" y="49"/>
                          </a:cubicBezTo>
                          <a:cubicBezTo>
                            <a:pt x="34" y="49"/>
                            <a:pt x="34" y="49"/>
                            <a:pt x="34" y="49"/>
                          </a:cubicBezTo>
                          <a:close/>
                          <a:moveTo>
                            <a:pt x="34" y="28"/>
                          </a:moveTo>
                          <a:cubicBezTo>
                            <a:pt x="34" y="27"/>
                            <a:pt x="34" y="27"/>
                            <a:pt x="34" y="27"/>
                          </a:cubicBezTo>
                          <a:cubicBezTo>
                            <a:pt x="34" y="27"/>
                            <a:pt x="34" y="27"/>
                            <a:pt x="35" y="27"/>
                          </a:cubicBezTo>
                          <a:cubicBezTo>
                            <a:pt x="35" y="27"/>
                            <a:pt x="35" y="28"/>
                            <a:pt x="34" y="28"/>
                          </a:cubicBezTo>
                          <a:close/>
                          <a:moveTo>
                            <a:pt x="34" y="23"/>
                          </a:moveTo>
                          <a:cubicBezTo>
                            <a:pt x="34" y="23"/>
                            <a:pt x="35" y="22"/>
                            <a:pt x="35" y="23"/>
                          </a:cubicBezTo>
                          <a:cubicBezTo>
                            <a:pt x="35" y="23"/>
                            <a:pt x="35" y="23"/>
                            <a:pt x="34" y="23"/>
                          </a:cubicBezTo>
                          <a:close/>
                        </a:path>
                      </a:pathLst>
                    </a:custGeom>
                    <a:solidFill>
                      <a:srgbClr val="FFFFFF">
                        <a:alpha val="100000"/>
                      </a:srgbClr>
                    </a:solidFill>
                    <a:ln w="8001">
                      <a:noFill/>
                    </a:ln>
                  </p:spPr>
                  <p:txBody>
                    <a:bodyPr/>
                    <a:lstStyle/>
                    <a:p>
                      <a:endParaRPr lang="zh-CN" altLang="en-US"/>
                    </a:p>
                  </p:txBody>
                </p:sp>
              </p:grpSp>
            </p:grpSp>
            <p:grpSp>
              <p:nvGrpSpPr>
                <p:cNvPr id="94" name="组合 11301"/>
                <p:cNvGrpSpPr/>
                <p:nvPr/>
              </p:nvGrpSpPr>
              <p:grpSpPr>
                <a:xfrm>
                  <a:off x="4824" y="2614"/>
                  <a:ext cx="749" cy="285"/>
                  <a:chOff x="4830" y="2522"/>
                  <a:chExt cx="749" cy="285"/>
                </a:xfrm>
              </p:grpSpPr>
              <p:grpSp>
                <p:nvGrpSpPr>
                  <p:cNvPr id="95" name="组合 11302"/>
                  <p:cNvGrpSpPr/>
                  <p:nvPr/>
                </p:nvGrpSpPr>
                <p:grpSpPr>
                  <a:xfrm>
                    <a:off x="4830" y="2522"/>
                    <a:ext cx="749" cy="285"/>
                    <a:chOff x="4830" y="2522"/>
                    <a:chExt cx="749" cy="285"/>
                  </a:xfrm>
                </p:grpSpPr>
                <p:sp>
                  <p:nvSpPr>
                    <p:cNvPr id="1048864" name="任意多边形 11303"/>
                    <p:cNvSpPr/>
                    <p:nvPr/>
                  </p:nvSpPr>
                  <p:spPr>
                    <a:xfrm>
                      <a:off x="4830" y="2522"/>
                      <a:ext cx="749" cy="285"/>
                    </a:xfrm>
                    <a:custGeom>
                      <a:avLst/>
                      <a:gdLst/>
                      <a:ahLst/>
                      <a:cxnLst/>
                      <a:rect l="0" t="0" r="r" b="b"/>
                      <a:pathLst>
                        <a:path w="681" h="259">
                          <a:moveTo>
                            <a:pt x="0" y="140"/>
                          </a:moveTo>
                          <a:lnTo>
                            <a:pt x="295" y="0"/>
                          </a:lnTo>
                          <a:lnTo>
                            <a:pt x="681" y="68"/>
                          </a:lnTo>
                          <a:lnTo>
                            <a:pt x="437" y="259"/>
                          </a:lnTo>
                          <a:lnTo>
                            <a:pt x="0" y="140"/>
                          </a:lnTo>
                          <a:close/>
                        </a:path>
                      </a:pathLst>
                    </a:custGeom>
                    <a:solidFill>
                      <a:srgbClr val="C5B293">
                        <a:alpha val="100000"/>
                      </a:srgbClr>
                    </a:solidFill>
                    <a:ln w="8001" cap="flat" cmpd="sng">
                      <a:solidFill>
                        <a:srgbClr val="B9A279"/>
                      </a:solidFill>
                      <a:prstDash val="solid"/>
                      <a:miter/>
                      <a:headEnd type="none" w="med" len="med"/>
                      <a:tailEnd type="none" w="med" len="med"/>
                    </a:ln>
                  </p:spPr>
                  <p:txBody>
                    <a:bodyPr/>
                    <a:lstStyle/>
                    <a:p>
                      <a:endParaRPr lang="zh-CN" altLang="en-US"/>
                    </a:p>
                  </p:txBody>
                </p:sp>
                <p:sp>
                  <p:nvSpPr>
                    <p:cNvPr id="1048865" name="任意多边形 11304"/>
                    <p:cNvSpPr/>
                    <p:nvPr/>
                  </p:nvSpPr>
                  <p:spPr>
                    <a:xfrm>
                      <a:off x="4977" y="2586"/>
                      <a:ext cx="483" cy="218"/>
                    </a:xfrm>
                    <a:custGeom>
                      <a:avLst/>
                      <a:gdLst/>
                      <a:ahLst/>
                      <a:cxnLst/>
                      <a:rect l="0" t="0" r="r" b="b"/>
                      <a:pathLst>
                        <a:path w="440" h="199">
                          <a:moveTo>
                            <a:pt x="408" y="199"/>
                          </a:moveTo>
                          <a:lnTo>
                            <a:pt x="408" y="199"/>
                          </a:lnTo>
                          <a:lnTo>
                            <a:pt x="408" y="193"/>
                          </a:lnTo>
                          <a:lnTo>
                            <a:pt x="410" y="195"/>
                          </a:lnTo>
                          <a:lnTo>
                            <a:pt x="410" y="191"/>
                          </a:lnTo>
                          <a:lnTo>
                            <a:pt x="414" y="193"/>
                          </a:lnTo>
                          <a:lnTo>
                            <a:pt x="414" y="187"/>
                          </a:lnTo>
                          <a:lnTo>
                            <a:pt x="415" y="191"/>
                          </a:lnTo>
                          <a:lnTo>
                            <a:pt x="415" y="185"/>
                          </a:lnTo>
                          <a:lnTo>
                            <a:pt x="417" y="187"/>
                          </a:lnTo>
                          <a:lnTo>
                            <a:pt x="417" y="184"/>
                          </a:lnTo>
                          <a:lnTo>
                            <a:pt x="421" y="185"/>
                          </a:lnTo>
                          <a:lnTo>
                            <a:pt x="421" y="180"/>
                          </a:lnTo>
                          <a:lnTo>
                            <a:pt x="423" y="184"/>
                          </a:lnTo>
                          <a:lnTo>
                            <a:pt x="423" y="178"/>
                          </a:lnTo>
                          <a:lnTo>
                            <a:pt x="427" y="182"/>
                          </a:lnTo>
                          <a:lnTo>
                            <a:pt x="427" y="180"/>
                          </a:lnTo>
                          <a:lnTo>
                            <a:pt x="427" y="176"/>
                          </a:lnTo>
                          <a:lnTo>
                            <a:pt x="431" y="178"/>
                          </a:lnTo>
                          <a:lnTo>
                            <a:pt x="431" y="172"/>
                          </a:lnTo>
                          <a:lnTo>
                            <a:pt x="432" y="174"/>
                          </a:lnTo>
                          <a:lnTo>
                            <a:pt x="432" y="170"/>
                          </a:lnTo>
                          <a:lnTo>
                            <a:pt x="434" y="172"/>
                          </a:lnTo>
                          <a:lnTo>
                            <a:pt x="434" y="167"/>
                          </a:lnTo>
                          <a:lnTo>
                            <a:pt x="436" y="170"/>
                          </a:lnTo>
                          <a:lnTo>
                            <a:pt x="436" y="165"/>
                          </a:lnTo>
                          <a:lnTo>
                            <a:pt x="438" y="165"/>
                          </a:lnTo>
                          <a:lnTo>
                            <a:pt x="440" y="95"/>
                          </a:lnTo>
                          <a:lnTo>
                            <a:pt x="37" y="0"/>
                          </a:lnTo>
                          <a:lnTo>
                            <a:pt x="0" y="19"/>
                          </a:lnTo>
                          <a:lnTo>
                            <a:pt x="408" y="119"/>
                          </a:lnTo>
                          <a:lnTo>
                            <a:pt x="408" y="199"/>
                          </a:lnTo>
                          <a:close/>
                        </a:path>
                      </a:pathLst>
                    </a:custGeom>
                    <a:solidFill>
                      <a:srgbClr val="D8C9B3">
                        <a:alpha val="100000"/>
                      </a:srgbClr>
                    </a:solidFill>
                    <a:ln w="8001">
                      <a:noFill/>
                    </a:ln>
                  </p:spPr>
                  <p:txBody>
                    <a:bodyPr/>
                    <a:lstStyle/>
                    <a:p>
                      <a:endParaRPr lang="zh-CN" altLang="en-US"/>
                    </a:p>
                  </p:txBody>
                </p:sp>
              </p:grpSp>
              <p:sp>
                <p:nvSpPr>
                  <p:cNvPr id="1048866" name="任意多边形 11305"/>
                  <p:cNvSpPr/>
                  <p:nvPr/>
                </p:nvSpPr>
                <p:spPr>
                  <a:xfrm>
                    <a:off x="4992" y="2596"/>
                    <a:ext cx="448" cy="109"/>
                  </a:xfrm>
                  <a:custGeom>
                    <a:avLst/>
                    <a:gdLst/>
                    <a:ahLst/>
                    <a:cxnLst/>
                    <a:rect l="0" t="0" r="r" b="b"/>
                    <a:pathLst>
                      <a:path w="408" h="98">
                        <a:moveTo>
                          <a:pt x="0" y="0"/>
                        </a:moveTo>
                        <a:lnTo>
                          <a:pt x="406" y="98"/>
                        </a:lnTo>
                        <a:lnTo>
                          <a:pt x="408" y="96"/>
                        </a:lnTo>
                        <a:lnTo>
                          <a:pt x="4" y="0"/>
                        </a:lnTo>
                        <a:lnTo>
                          <a:pt x="0" y="0"/>
                        </a:lnTo>
                        <a:close/>
                      </a:path>
                    </a:pathLst>
                  </a:custGeom>
                  <a:solidFill>
                    <a:srgbClr val="D0C0A8">
                      <a:alpha val="100000"/>
                    </a:srgbClr>
                  </a:solidFill>
                  <a:ln w="8001">
                    <a:noFill/>
                  </a:ln>
                </p:spPr>
                <p:txBody>
                  <a:bodyPr/>
                  <a:lstStyle/>
                  <a:p>
                    <a:endParaRPr lang="zh-CN" altLang="en-US"/>
                  </a:p>
                </p:txBody>
              </p:sp>
            </p:grpSp>
          </p:grpSp>
          <p:grpSp>
            <p:nvGrpSpPr>
              <p:cNvPr id="96" name="组合 11306"/>
              <p:cNvGrpSpPr/>
              <p:nvPr/>
            </p:nvGrpSpPr>
            <p:grpSpPr>
              <a:xfrm>
                <a:off x="4740" y="3412"/>
                <a:ext cx="445" cy="426"/>
                <a:chOff x="4432" y="3361"/>
                <a:chExt cx="400" cy="383"/>
              </a:xfrm>
            </p:grpSpPr>
            <p:sp>
              <p:nvSpPr>
                <p:cNvPr id="1048867" name="任意多边形 11307"/>
                <p:cNvSpPr/>
                <p:nvPr/>
              </p:nvSpPr>
              <p:spPr>
                <a:xfrm>
                  <a:off x="4635" y="3372"/>
                  <a:ext cx="93" cy="72"/>
                </a:xfrm>
                <a:custGeom>
                  <a:avLst/>
                  <a:gdLst/>
                  <a:ahLst/>
                  <a:cxnLst/>
                  <a:rect l="0" t="0" r="r" b="b"/>
                  <a:pathLst>
                    <a:path w="111" h="85">
                      <a:moveTo>
                        <a:pt x="0" y="0"/>
                      </a:moveTo>
                      <a:lnTo>
                        <a:pt x="110" y="85"/>
                      </a:lnTo>
                      <a:lnTo>
                        <a:pt x="111" y="85"/>
                      </a:lnTo>
                      <a:lnTo>
                        <a:pt x="0" y="0"/>
                      </a:ln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868" name="任意多边形 11308"/>
                <p:cNvSpPr/>
                <p:nvPr/>
              </p:nvSpPr>
              <p:spPr>
                <a:xfrm>
                  <a:off x="4669" y="3388"/>
                  <a:ext cx="11" cy="13"/>
                </a:xfrm>
                <a:custGeom>
                  <a:avLst/>
                  <a:gdLst/>
                  <a:ahLst/>
                  <a:cxnLst/>
                  <a:rect l="0" t="0" r="r" b="b"/>
                  <a:pathLst>
                    <a:path w="7" h="8">
                      <a:moveTo>
                        <a:pt x="3" y="7"/>
                      </a:moveTo>
                      <a:cubicBezTo>
                        <a:pt x="5" y="8"/>
                        <a:pt x="6" y="7"/>
                        <a:pt x="6" y="7"/>
                      </a:cubicBezTo>
                      <a:cubicBezTo>
                        <a:pt x="7" y="5"/>
                        <a:pt x="6" y="2"/>
                        <a:pt x="4" y="1"/>
                      </a:cubicBezTo>
                      <a:cubicBezTo>
                        <a:pt x="2" y="0"/>
                        <a:pt x="1" y="0"/>
                        <a:pt x="0" y="2"/>
                      </a:cubicBezTo>
                      <a:cubicBezTo>
                        <a:pt x="0" y="3"/>
                        <a:pt x="1" y="6"/>
                        <a:pt x="3" y="7"/>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869" name="任意多边形 11309"/>
                <p:cNvSpPr/>
                <p:nvPr/>
              </p:nvSpPr>
              <p:spPr>
                <a:xfrm>
                  <a:off x="4669" y="3399"/>
                  <a:ext cx="11" cy="13"/>
                </a:xfrm>
                <a:custGeom>
                  <a:avLst/>
                  <a:gdLst/>
                  <a:ahLst/>
                  <a:cxnLst/>
                  <a:rect l="0" t="0" r="r" b="b"/>
                  <a:pathLst>
                    <a:path w="7" h="8">
                      <a:moveTo>
                        <a:pt x="1" y="1"/>
                      </a:moveTo>
                      <a:cubicBezTo>
                        <a:pt x="0" y="2"/>
                        <a:pt x="0" y="5"/>
                        <a:pt x="1" y="6"/>
                      </a:cubicBezTo>
                      <a:cubicBezTo>
                        <a:pt x="3" y="8"/>
                        <a:pt x="6" y="8"/>
                        <a:pt x="7" y="7"/>
                      </a:cubicBezTo>
                      <a:cubicBezTo>
                        <a:pt x="7" y="6"/>
                        <a:pt x="7" y="6"/>
                        <a:pt x="7" y="4"/>
                      </a:cubicBezTo>
                      <a:cubicBezTo>
                        <a:pt x="6" y="2"/>
                        <a:pt x="2" y="0"/>
                        <a:pt x="1" y="1"/>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870" name="任意多边形 11310"/>
                <p:cNvSpPr>
                  <a:spLocks noEditPoints="1"/>
                </p:cNvSpPr>
                <p:nvPr/>
              </p:nvSpPr>
              <p:spPr>
                <a:xfrm>
                  <a:off x="4718" y="3396"/>
                  <a:ext cx="57" cy="82"/>
                </a:xfrm>
                <a:custGeom>
                  <a:avLst/>
                  <a:gdLst/>
                  <a:ahLst/>
                  <a:cxnLst/>
                  <a:rect l="0" t="0" r="r" b="b"/>
                  <a:pathLst>
                    <a:path w="36" h="52">
                      <a:moveTo>
                        <a:pt x="36" y="26"/>
                      </a:moveTo>
                      <a:cubicBezTo>
                        <a:pt x="36" y="22"/>
                        <a:pt x="36" y="18"/>
                        <a:pt x="36" y="15"/>
                      </a:cubicBezTo>
                      <a:cubicBezTo>
                        <a:pt x="33" y="13"/>
                        <a:pt x="29" y="11"/>
                        <a:pt x="25" y="10"/>
                      </a:cubicBezTo>
                      <a:cubicBezTo>
                        <a:pt x="24" y="10"/>
                        <a:pt x="22" y="8"/>
                        <a:pt x="20" y="8"/>
                      </a:cubicBezTo>
                      <a:cubicBezTo>
                        <a:pt x="17" y="7"/>
                        <a:pt x="14" y="5"/>
                        <a:pt x="10" y="4"/>
                      </a:cubicBezTo>
                      <a:cubicBezTo>
                        <a:pt x="10" y="4"/>
                        <a:pt x="9" y="3"/>
                        <a:pt x="9" y="4"/>
                      </a:cubicBezTo>
                      <a:cubicBezTo>
                        <a:pt x="8" y="4"/>
                        <a:pt x="8" y="3"/>
                        <a:pt x="8" y="3"/>
                      </a:cubicBezTo>
                      <a:cubicBezTo>
                        <a:pt x="5" y="2"/>
                        <a:pt x="3" y="1"/>
                        <a:pt x="0" y="0"/>
                      </a:cubicBezTo>
                      <a:cubicBezTo>
                        <a:pt x="0" y="0"/>
                        <a:pt x="0" y="0"/>
                        <a:pt x="0" y="0"/>
                      </a:cubicBezTo>
                      <a:cubicBezTo>
                        <a:pt x="0" y="2"/>
                        <a:pt x="0" y="4"/>
                        <a:pt x="0" y="6"/>
                      </a:cubicBezTo>
                      <a:cubicBezTo>
                        <a:pt x="0" y="6"/>
                        <a:pt x="0" y="6"/>
                        <a:pt x="0" y="6"/>
                      </a:cubicBezTo>
                      <a:cubicBezTo>
                        <a:pt x="0" y="6"/>
                        <a:pt x="0" y="7"/>
                        <a:pt x="0" y="8"/>
                      </a:cubicBezTo>
                      <a:cubicBezTo>
                        <a:pt x="1" y="8"/>
                        <a:pt x="1" y="8"/>
                        <a:pt x="1" y="9"/>
                      </a:cubicBezTo>
                      <a:cubicBezTo>
                        <a:pt x="2" y="9"/>
                        <a:pt x="1" y="9"/>
                        <a:pt x="1" y="9"/>
                      </a:cubicBezTo>
                      <a:cubicBezTo>
                        <a:pt x="2" y="9"/>
                        <a:pt x="2" y="9"/>
                        <a:pt x="2" y="9"/>
                      </a:cubicBezTo>
                      <a:cubicBezTo>
                        <a:pt x="2" y="9"/>
                        <a:pt x="2" y="8"/>
                        <a:pt x="2" y="8"/>
                      </a:cubicBezTo>
                      <a:cubicBezTo>
                        <a:pt x="1" y="7"/>
                        <a:pt x="1" y="8"/>
                        <a:pt x="1" y="8"/>
                      </a:cubicBezTo>
                      <a:cubicBezTo>
                        <a:pt x="1" y="7"/>
                        <a:pt x="1" y="7"/>
                        <a:pt x="1" y="7"/>
                      </a:cubicBezTo>
                      <a:cubicBezTo>
                        <a:pt x="1" y="7"/>
                        <a:pt x="1" y="6"/>
                        <a:pt x="2" y="7"/>
                      </a:cubicBezTo>
                      <a:cubicBezTo>
                        <a:pt x="2" y="7"/>
                        <a:pt x="2" y="7"/>
                        <a:pt x="2" y="7"/>
                      </a:cubicBezTo>
                      <a:cubicBezTo>
                        <a:pt x="2" y="7"/>
                        <a:pt x="3" y="7"/>
                        <a:pt x="3" y="7"/>
                      </a:cubicBezTo>
                      <a:cubicBezTo>
                        <a:pt x="2" y="6"/>
                        <a:pt x="1" y="6"/>
                        <a:pt x="0" y="6"/>
                      </a:cubicBezTo>
                      <a:cubicBezTo>
                        <a:pt x="0" y="6"/>
                        <a:pt x="0" y="5"/>
                        <a:pt x="0" y="5"/>
                      </a:cubicBezTo>
                      <a:cubicBezTo>
                        <a:pt x="1" y="5"/>
                        <a:pt x="1" y="6"/>
                        <a:pt x="1" y="6"/>
                      </a:cubicBezTo>
                      <a:cubicBezTo>
                        <a:pt x="1" y="5"/>
                        <a:pt x="1" y="4"/>
                        <a:pt x="1" y="4"/>
                      </a:cubicBezTo>
                      <a:cubicBezTo>
                        <a:pt x="2" y="4"/>
                        <a:pt x="2" y="4"/>
                        <a:pt x="2" y="4"/>
                      </a:cubicBezTo>
                      <a:cubicBezTo>
                        <a:pt x="2" y="4"/>
                        <a:pt x="2" y="4"/>
                        <a:pt x="3" y="4"/>
                      </a:cubicBezTo>
                      <a:cubicBezTo>
                        <a:pt x="3" y="5"/>
                        <a:pt x="3" y="5"/>
                        <a:pt x="3" y="6"/>
                      </a:cubicBezTo>
                      <a:cubicBezTo>
                        <a:pt x="3" y="6"/>
                        <a:pt x="3" y="7"/>
                        <a:pt x="4" y="7"/>
                      </a:cubicBezTo>
                      <a:cubicBezTo>
                        <a:pt x="4" y="7"/>
                        <a:pt x="4" y="7"/>
                        <a:pt x="5" y="7"/>
                      </a:cubicBezTo>
                      <a:cubicBezTo>
                        <a:pt x="5" y="8"/>
                        <a:pt x="4" y="8"/>
                        <a:pt x="5" y="9"/>
                      </a:cubicBezTo>
                      <a:cubicBezTo>
                        <a:pt x="4" y="9"/>
                        <a:pt x="4" y="9"/>
                        <a:pt x="4" y="9"/>
                      </a:cubicBezTo>
                      <a:cubicBezTo>
                        <a:pt x="5" y="10"/>
                        <a:pt x="4" y="11"/>
                        <a:pt x="5" y="11"/>
                      </a:cubicBezTo>
                      <a:cubicBezTo>
                        <a:pt x="5" y="11"/>
                        <a:pt x="5" y="11"/>
                        <a:pt x="6" y="10"/>
                      </a:cubicBezTo>
                      <a:cubicBezTo>
                        <a:pt x="6" y="11"/>
                        <a:pt x="5" y="11"/>
                        <a:pt x="5" y="12"/>
                      </a:cubicBezTo>
                      <a:cubicBezTo>
                        <a:pt x="4" y="12"/>
                        <a:pt x="3" y="12"/>
                        <a:pt x="3" y="10"/>
                      </a:cubicBezTo>
                      <a:cubicBezTo>
                        <a:pt x="2" y="10"/>
                        <a:pt x="3" y="10"/>
                        <a:pt x="2" y="10"/>
                      </a:cubicBezTo>
                      <a:cubicBezTo>
                        <a:pt x="2" y="11"/>
                        <a:pt x="2" y="11"/>
                        <a:pt x="2" y="12"/>
                      </a:cubicBezTo>
                      <a:cubicBezTo>
                        <a:pt x="2" y="12"/>
                        <a:pt x="2" y="13"/>
                        <a:pt x="3" y="13"/>
                      </a:cubicBezTo>
                      <a:cubicBezTo>
                        <a:pt x="3" y="13"/>
                        <a:pt x="3" y="14"/>
                        <a:pt x="3" y="14"/>
                      </a:cubicBezTo>
                      <a:cubicBezTo>
                        <a:pt x="2" y="13"/>
                        <a:pt x="2" y="12"/>
                        <a:pt x="1" y="12"/>
                      </a:cubicBezTo>
                      <a:cubicBezTo>
                        <a:pt x="1" y="12"/>
                        <a:pt x="1" y="11"/>
                        <a:pt x="1" y="11"/>
                      </a:cubicBezTo>
                      <a:cubicBezTo>
                        <a:pt x="1" y="11"/>
                        <a:pt x="1" y="11"/>
                        <a:pt x="1" y="11"/>
                      </a:cubicBezTo>
                      <a:cubicBezTo>
                        <a:pt x="1" y="10"/>
                        <a:pt x="1" y="10"/>
                        <a:pt x="1" y="10"/>
                      </a:cubicBezTo>
                      <a:cubicBezTo>
                        <a:pt x="1" y="10"/>
                        <a:pt x="1" y="11"/>
                        <a:pt x="0" y="10"/>
                      </a:cubicBezTo>
                      <a:cubicBezTo>
                        <a:pt x="0" y="10"/>
                        <a:pt x="1" y="10"/>
                        <a:pt x="1" y="10"/>
                      </a:cubicBezTo>
                      <a:cubicBezTo>
                        <a:pt x="1" y="9"/>
                        <a:pt x="0" y="9"/>
                        <a:pt x="0" y="9"/>
                      </a:cubicBezTo>
                      <a:cubicBezTo>
                        <a:pt x="0" y="10"/>
                        <a:pt x="0" y="13"/>
                        <a:pt x="0" y="15"/>
                      </a:cubicBezTo>
                      <a:cubicBezTo>
                        <a:pt x="0" y="18"/>
                        <a:pt x="1" y="22"/>
                        <a:pt x="0" y="24"/>
                      </a:cubicBezTo>
                      <a:cubicBezTo>
                        <a:pt x="0" y="26"/>
                        <a:pt x="0" y="28"/>
                        <a:pt x="0" y="30"/>
                      </a:cubicBezTo>
                      <a:cubicBezTo>
                        <a:pt x="0" y="32"/>
                        <a:pt x="1" y="35"/>
                        <a:pt x="1" y="36"/>
                      </a:cubicBezTo>
                      <a:cubicBezTo>
                        <a:pt x="1" y="37"/>
                        <a:pt x="1" y="37"/>
                        <a:pt x="2" y="37"/>
                      </a:cubicBezTo>
                      <a:cubicBezTo>
                        <a:pt x="2" y="37"/>
                        <a:pt x="2" y="37"/>
                        <a:pt x="2" y="37"/>
                      </a:cubicBezTo>
                      <a:cubicBezTo>
                        <a:pt x="1" y="37"/>
                        <a:pt x="1" y="37"/>
                        <a:pt x="1" y="36"/>
                      </a:cubicBezTo>
                      <a:cubicBezTo>
                        <a:pt x="1" y="36"/>
                        <a:pt x="1" y="36"/>
                        <a:pt x="1" y="36"/>
                      </a:cubicBezTo>
                      <a:cubicBezTo>
                        <a:pt x="1" y="36"/>
                        <a:pt x="1" y="36"/>
                        <a:pt x="1" y="36"/>
                      </a:cubicBezTo>
                      <a:cubicBezTo>
                        <a:pt x="2" y="37"/>
                        <a:pt x="2" y="37"/>
                        <a:pt x="3" y="37"/>
                      </a:cubicBezTo>
                      <a:cubicBezTo>
                        <a:pt x="3" y="38"/>
                        <a:pt x="3" y="38"/>
                        <a:pt x="3" y="38"/>
                      </a:cubicBezTo>
                      <a:cubicBezTo>
                        <a:pt x="4" y="39"/>
                        <a:pt x="4" y="38"/>
                        <a:pt x="4" y="38"/>
                      </a:cubicBezTo>
                      <a:cubicBezTo>
                        <a:pt x="4" y="38"/>
                        <a:pt x="4" y="39"/>
                        <a:pt x="4" y="39"/>
                      </a:cubicBezTo>
                      <a:cubicBezTo>
                        <a:pt x="5" y="39"/>
                        <a:pt x="5" y="39"/>
                        <a:pt x="5" y="39"/>
                      </a:cubicBezTo>
                      <a:cubicBezTo>
                        <a:pt x="5" y="40"/>
                        <a:pt x="6" y="39"/>
                        <a:pt x="7" y="40"/>
                      </a:cubicBezTo>
                      <a:cubicBezTo>
                        <a:pt x="7" y="39"/>
                        <a:pt x="7" y="39"/>
                        <a:pt x="7" y="39"/>
                      </a:cubicBezTo>
                      <a:cubicBezTo>
                        <a:pt x="7" y="40"/>
                        <a:pt x="9" y="39"/>
                        <a:pt x="9" y="40"/>
                      </a:cubicBezTo>
                      <a:cubicBezTo>
                        <a:pt x="9" y="40"/>
                        <a:pt x="8" y="40"/>
                        <a:pt x="9" y="41"/>
                      </a:cubicBezTo>
                      <a:cubicBezTo>
                        <a:pt x="10" y="42"/>
                        <a:pt x="13" y="43"/>
                        <a:pt x="14" y="43"/>
                      </a:cubicBezTo>
                      <a:cubicBezTo>
                        <a:pt x="14" y="43"/>
                        <a:pt x="14" y="43"/>
                        <a:pt x="15" y="43"/>
                      </a:cubicBezTo>
                      <a:cubicBezTo>
                        <a:pt x="15" y="43"/>
                        <a:pt x="14" y="43"/>
                        <a:pt x="15" y="43"/>
                      </a:cubicBezTo>
                      <a:cubicBezTo>
                        <a:pt x="15" y="44"/>
                        <a:pt x="16" y="44"/>
                        <a:pt x="17" y="44"/>
                      </a:cubicBezTo>
                      <a:cubicBezTo>
                        <a:pt x="17" y="44"/>
                        <a:pt x="16" y="44"/>
                        <a:pt x="16" y="44"/>
                      </a:cubicBezTo>
                      <a:cubicBezTo>
                        <a:pt x="16" y="43"/>
                        <a:pt x="16" y="44"/>
                        <a:pt x="16" y="44"/>
                      </a:cubicBezTo>
                      <a:cubicBezTo>
                        <a:pt x="16" y="43"/>
                        <a:pt x="15" y="43"/>
                        <a:pt x="15" y="43"/>
                      </a:cubicBezTo>
                      <a:cubicBezTo>
                        <a:pt x="16" y="43"/>
                        <a:pt x="18" y="44"/>
                        <a:pt x="19" y="44"/>
                      </a:cubicBezTo>
                      <a:cubicBezTo>
                        <a:pt x="19" y="44"/>
                        <a:pt x="19" y="45"/>
                        <a:pt x="20" y="45"/>
                      </a:cubicBezTo>
                      <a:cubicBezTo>
                        <a:pt x="20" y="45"/>
                        <a:pt x="20" y="45"/>
                        <a:pt x="20" y="45"/>
                      </a:cubicBezTo>
                      <a:cubicBezTo>
                        <a:pt x="20" y="46"/>
                        <a:pt x="20" y="45"/>
                        <a:pt x="20" y="46"/>
                      </a:cubicBezTo>
                      <a:cubicBezTo>
                        <a:pt x="21" y="46"/>
                        <a:pt x="22" y="47"/>
                        <a:pt x="23" y="47"/>
                      </a:cubicBezTo>
                      <a:cubicBezTo>
                        <a:pt x="23" y="46"/>
                        <a:pt x="23" y="47"/>
                        <a:pt x="22" y="46"/>
                      </a:cubicBezTo>
                      <a:cubicBezTo>
                        <a:pt x="23" y="46"/>
                        <a:pt x="23" y="45"/>
                        <a:pt x="23" y="45"/>
                      </a:cubicBezTo>
                      <a:cubicBezTo>
                        <a:pt x="24" y="46"/>
                        <a:pt x="24" y="46"/>
                        <a:pt x="24" y="45"/>
                      </a:cubicBezTo>
                      <a:cubicBezTo>
                        <a:pt x="24" y="45"/>
                        <a:pt x="24" y="45"/>
                        <a:pt x="23" y="45"/>
                      </a:cubicBezTo>
                      <a:cubicBezTo>
                        <a:pt x="23" y="44"/>
                        <a:pt x="23" y="44"/>
                        <a:pt x="23" y="43"/>
                      </a:cubicBezTo>
                      <a:cubicBezTo>
                        <a:pt x="23" y="43"/>
                        <a:pt x="23" y="43"/>
                        <a:pt x="23" y="43"/>
                      </a:cubicBezTo>
                      <a:cubicBezTo>
                        <a:pt x="24" y="42"/>
                        <a:pt x="22" y="39"/>
                        <a:pt x="23" y="39"/>
                      </a:cubicBezTo>
                      <a:cubicBezTo>
                        <a:pt x="23" y="39"/>
                        <a:pt x="23" y="38"/>
                        <a:pt x="23" y="38"/>
                      </a:cubicBezTo>
                      <a:cubicBezTo>
                        <a:pt x="23" y="39"/>
                        <a:pt x="24" y="38"/>
                        <a:pt x="24" y="39"/>
                      </a:cubicBezTo>
                      <a:cubicBezTo>
                        <a:pt x="24" y="39"/>
                        <a:pt x="24" y="39"/>
                        <a:pt x="24" y="40"/>
                      </a:cubicBezTo>
                      <a:cubicBezTo>
                        <a:pt x="24" y="40"/>
                        <a:pt x="24" y="40"/>
                        <a:pt x="24" y="40"/>
                      </a:cubicBezTo>
                      <a:cubicBezTo>
                        <a:pt x="24" y="40"/>
                        <a:pt x="24" y="41"/>
                        <a:pt x="24" y="41"/>
                      </a:cubicBezTo>
                      <a:cubicBezTo>
                        <a:pt x="24" y="41"/>
                        <a:pt x="24" y="42"/>
                        <a:pt x="25" y="42"/>
                      </a:cubicBezTo>
                      <a:cubicBezTo>
                        <a:pt x="25" y="42"/>
                        <a:pt x="25" y="41"/>
                        <a:pt x="26" y="42"/>
                      </a:cubicBezTo>
                      <a:cubicBezTo>
                        <a:pt x="25" y="42"/>
                        <a:pt x="25" y="42"/>
                        <a:pt x="25" y="42"/>
                      </a:cubicBezTo>
                      <a:cubicBezTo>
                        <a:pt x="25" y="42"/>
                        <a:pt x="24" y="42"/>
                        <a:pt x="24" y="42"/>
                      </a:cubicBezTo>
                      <a:cubicBezTo>
                        <a:pt x="24" y="42"/>
                        <a:pt x="24" y="42"/>
                        <a:pt x="24" y="43"/>
                      </a:cubicBezTo>
                      <a:cubicBezTo>
                        <a:pt x="24" y="43"/>
                        <a:pt x="24" y="43"/>
                        <a:pt x="24" y="44"/>
                      </a:cubicBezTo>
                      <a:cubicBezTo>
                        <a:pt x="24" y="44"/>
                        <a:pt x="25" y="44"/>
                        <a:pt x="25" y="45"/>
                      </a:cubicBezTo>
                      <a:cubicBezTo>
                        <a:pt x="25" y="46"/>
                        <a:pt x="25" y="46"/>
                        <a:pt x="25" y="47"/>
                      </a:cubicBezTo>
                      <a:cubicBezTo>
                        <a:pt x="25" y="47"/>
                        <a:pt x="25" y="47"/>
                        <a:pt x="25" y="47"/>
                      </a:cubicBezTo>
                      <a:cubicBezTo>
                        <a:pt x="25" y="48"/>
                        <a:pt x="24" y="47"/>
                        <a:pt x="24" y="47"/>
                      </a:cubicBezTo>
                      <a:cubicBezTo>
                        <a:pt x="25" y="48"/>
                        <a:pt x="26" y="48"/>
                        <a:pt x="27" y="49"/>
                      </a:cubicBezTo>
                      <a:cubicBezTo>
                        <a:pt x="27" y="49"/>
                        <a:pt x="27" y="48"/>
                        <a:pt x="27" y="48"/>
                      </a:cubicBezTo>
                      <a:cubicBezTo>
                        <a:pt x="28" y="49"/>
                        <a:pt x="27" y="49"/>
                        <a:pt x="28" y="49"/>
                      </a:cubicBezTo>
                      <a:cubicBezTo>
                        <a:pt x="29" y="50"/>
                        <a:pt x="31" y="51"/>
                        <a:pt x="32" y="51"/>
                      </a:cubicBezTo>
                      <a:cubicBezTo>
                        <a:pt x="32" y="51"/>
                        <a:pt x="32" y="50"/>
                        <a:pt x="32" y="50"/>
                      </a:cubicBezTo>
                      <a:cubicBezTo>
                        <a:pt x="33" y="50"/>
                        <a:pt x="34" y="51"/>
                        <a:pt x="33" y="51"/>
                      </a:cubicBezTo>
                      <a:cubicBezTo>
                        <a:pt x="33" y="51"/>
                        <a:pt x="33" y="51"/>
                        <a:pt x="33" y="51"/>
                      </a:cubicBezTo>
                      <a:cubicBezTo>
                        <a:pt x="33" y="52"/>
                        <a:pt x="34" y="52"/>
                        <a:pt x="35" y="52"/>
                      </a:cubicBezTo>
                      <a:cubicBezTo>
                        <a:pt x="36" y="51"/>
                        <a:pt x="36" y="49"/>
                        <a:pt x="35" y="47"/>
                      </a:cubicBezTo>
                      <a:cubicBezTo>
                        <a:pt x="35" y="45"/>
                        <a:pt x="36" y="44"/>
                        <a:pt x="36" y="41"/>
                      </a:cubicBezTo>
                      <a:cubicBezTo>
                        <a:pt x="36" y="41"/>
                        <a:pt x="36" y="41"/>
                        <a:pt x="36" y="41"/>
                      </a:cubicBezTo>
                      <a:cubicBezTo>
                        <a:pt x="36" y="38"/>
                        <a:pt x="36" y="34"/>
                        <a:pt x="36" y="31"/>
                      </a:cubicBezTo>
                      <a:cubicBezTo>
                        <a:pt x="36" y="31"/>
                        <a:pt x="35" y="30"/>
                        <a:pt x="36" y="30"/>
                      </a:cubicBezTo>
                      <a:cubicBezTo>
                        <a:pt x="36" y="29"/>
                        <a:pt x="36" y="29"/>
                        <a:pt x="36" y="28"/>
                      </a:cubicBezTo>
                      <a:cubicBezTo>
                        <a:pt x="36" y="28"/>
                        <a:pt x="36" y="26"/>
                        <a:pt x="36" y="26"/>
                      </a:cubicBezTo>
                      <a:close/>
                      <a:moveTo>
                        <a:pt x="1" y="3"/>
                      </a:moveTo>
                      <a:cubicBezTo>
                        <a:pt x="1" y="2"/>
                        <a:pt x="1" y="2"/>
                        <a:pt x="1" y="2"/>
                      </a:cubicBezTo>
                      <a:cubicBezTo>
                        <a:pt x="1" y="2"/>
                        <a:pt x="1" y="3"/>
                        <a:pt x="1" y="3"/>
                      </a:cubicBezTo>
                      <a:close/>
                      <a:moveTo>
                        <a:pt x="4" y="6"/>
                      </a:moveTo>
                      <a:cubicBezTo>
                        <a:pt x="3" y="6"/>
                        <a:pt x="3" y="5"/>
                        <a:pt x="4" y="5"/>
                      </a:cubicBezTo>
                      <a:cubicBezTo>
                        <a:pt x="4" y="5"/>
                        <a:pt x="4" y="5"/>
                        <a:pt x="4" y="6"/>
                      </a:cubicBezTo>
                      <a:cubicBezTo>
                        <a:pt x="4" y="6"/>
                        <a:pt x="4" y="6"/>
                        <a:pt x="4" y="6"/>
                      </a:cubicBezTo>
                      <a:close/>
                      <a:moveTo>
                        <a:pt x="4" y="4"/>
                      </a:move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lose/>
                      <a:moveTo>
                        <a:pt x="5" y="4"/>
                      </a:moveTo>
                      <a:cubicBezTo>
                        <a:pt x="5" y="3"/>
                        <a:pt x="6" y="4"/>
                        <a:pt x="5" y="4"/>
                      </a:cubicBezTo>
                      <a:cubicBezTo>
                        <a:pt x="5" y="4"/>
                        <a:pt x="5" y="4"/>
                        <a:pt x="5" y="4"/>
                      </a:cubicBezTo>
                      <a:close/>
                      <a:moveTo>
                        <a:pt x="5" y="10"/>
                      </a:moveTo>
                      <a:cubicBezTo>
                        <a:pt x="5" y="10"/>
                        <a:pt x="5" y="10"/>
                        <a:pt x="5" y="10"/>
                      </a:cubicBezTo>
                      <a:cubicBezTo>
                        <a:pt x="5" y="10"/>
                        <a:pt x="5" y="9"/>
                        <a:pt x="5" y="9"/>
                      </a:cubicBezTo>
                      <a:cubicBezTo>
                        <a:pt x="5" y="10"/>
                        <a:pt x="5" y="10"/>
                        <a:pt x="5" y="10"/>
                      </a:cubicBezTo>
                      <a:close/>
                      <a:moveTo>
                        <a:pt x="25" y="44"/>
                      </a:moveTo>
                      <a:cubicBezTo>
                        <a:pt x="25" y="44"/>
                        <a:pt x="25" y="43"/>
                        <a:pt x="25" y="43"/>
                      </a:cubicBezTo>
                      <a:cubicBezTo>
                        <a:pt x="25" y="43"/>
                        <a:pt x="25" y="44"/>
                        <a:pt x="25" y="44"/>
                      </a:cubicBezTo>
                      <a:cubicBezTo>
                        <a:pt x="25" y="44"/>
                        <a:pt x="25" y="44"/>
                        <a:pt x="25" y="44"/>
                      </a:cubicBezTo>
                      <a:close/>
                      <a:moveTo>
                        <a:pt x="35" y="18"/>
                      </a:moveTo>
                      <a:cubicBezTo>
                        <a:pt x="35" y="18"/>
                        <a:pt x="35" y="18"/>
                        <a:pt x="35" y="18"/>
                      </a:cubicBezTo>
                      <a:cubicBezTo>
                        <a:pt x="34" y="18"/>
                        <a:pt x="34" y="18"/>
                        <a:pt x="35" y="18"/>
                      </a:cubicBezTo>
                      <a:close/>
                      <a:moveTo>
                        <a:pt x="34" y="20"/>
                      </a:moveTo>
                      <a:cubicBezTo>
                        <a:pt x="35" y="20"/>
                        <a:pt x="34" y="20"/>
                        <a:pt x="34" y="21"/>
                      </a:cubicBezTo>
                      <a:cubicBezTo>
                        <a:pt x="34" y="20"/>
                        <a:pt x="34" y="20"/>
                        <a:pt x="34" y="20"/>
                      </a:cubicBezTo>
                      <a:close/>
                      <a:moveTo>
                        <a:pt x="34" y="22"/>
                      </a:moveTo>
                      <a:cubicBezTo>
                        <a:pt x="33" y="22"/>
                        <a:pt x="33" y="22"/>
                        <a:pt x="33" y="22"/>
                      </a:cubicBezTo>
                      <a:cubicBezTo>
                        <a:pt x="33" y="21"/>
                        <a:pt x="33" y="21"/>
                        <a:pt x="33" y="21"/>
                      </a:cubicBezTo>
                      <a:cubicBezTo>
                        <a:pt x="33" y="21"/>
                        <a:pt x="34" y="21"/>
                        <a:pt x="34" y="22"/>
                      </a:cubicBezTo>
                      <a:close/>
                      <a:moveTo>
                        <a:pt x="34" y="35"/>
                      </a:moveTo>
                      <a:cubicBezTo>
                        <a:pt x="34" y="35"/>
                        <a:pt x="34" y="35"/>
                        <a:pt x="35" y="34"/>
                      </a:cubicBezTo>
                      <a:cubicBezTo>
                        <a:pt x="35" y="35"/>
                        <a:pt x="35" y="35"/>
                        <a:pt x="35" y="35"/>
                      </a:cubicBezTo>
                      <a:cubicBezTo>
                        <a:pt x="35" y="36"/>
                        <a:pt x="34" y="35"/>
                        <a:pt x="34" y="35"/>
                      </a:cubicBezTo>
                      <a:close/>
                      <a:moveTo>
                        <a:pt x="35" y="43"/>
                      </a:moveTo>
                      <a:cubicBezTo>
                        <a:pt x="35" y="43"/>
                        <a:pt x="34" y="43"/>
                        <a:pt x="34" y="42"/>
                      </a:cubicBezTo>
                      <a:cubicBezTo>
                        <a:pt x="34" y="42"/>
                        <a:pt x="35" y="42"/>
                        <a:pt x="35" y="42"/>
                      </a:cubicBezTo>
                      <a:cubicBezTo>
                        <a:pt x="35" y="42"/>
                        <a:pt x="35" y="43"/>
                        <a:pt x="35" y="43"/>
                      </a:cubicBezTo>
                      <a:close/>
                      <a:moveTo>
                        <a:pt x="32" y="26"/>
                      </a:moveTo>
                      <a:cubicBezTo>
                        <a:pt x="32" y="26"/>
                        <a:pt x="32" y="27"/>
                        <a:pt x="33" y="27"/>
                      </a:cubicBezTo>
                      <a:cubicBezTo>
                        <a:pt x="33" y="28"/>
                        <a:pt x="32" y="28"/>
                        <a:pt x="32" y="28"/>
                      </a:cubicBezTo>
                      <a:cubicBezTo>
                        <a:pt x="32" y="27"/>
                        <a:pt x="32" y="27"/>
                        <a:pt x="31" y="27"/>
                      </a:cubicBezTo>
                      <a:cubicBezTo>
                        <a:pt x="32" y="27"/>
                        <a:pt x="32" y="26"/>
                        <a:pt x="32" y="26"/>
                      </a:cubicBezTo>
                      <a:close/>
                      <a:moveTo>
                        <a:pt x="32" y="25"/>
                      </a:moveTo>
                      <a:cubicBezTo>
                        <a:pt x="32" y="24"/>
                        <a:pt x="32" y="24"/>
                        <a:pt x="32" y="24"/>
                      </a:cubicBezTo>
                      <a:cubicBezTo>
                        <a:pt x="33" y="25"/>
                        <a:pt x="32" y="25"/>
                        <a:pt x="32" y="25"/>
                      </a:cubicBezTo>
                      <a:close/>
                      <a:moveTo>
                        <a:pt x="34" y="38"/>
                      </a:moveTo>
                      <a:cubicBezTo>
                        <a:pt x="34" y="38"/>
                        <a:pt x="34" y="38"/>
                        <a:pt x="34" y="38"/>
                      </a:cubicBezTo>
                      <a:cubicBezTo>
                        <a:pt x="34" y="38"/>
                        <a:pt x="33" y="38"/>
                        <a:pt x="34" y="38"/>
                      </a:cubicBezTo>
                      <a:cubicBezTo>
                        <a:pt x="34" y="38"/>
                        <a:pt x="34" y="38"/>
                        <a:pt x="34" y="38"/>
                      </a:cubicBezTo>
                      <a:close/>
                      <a:moveTo>
                        <a:pt x="33" y="36"/>
                      </a:moveTo>
                      <a:cubicBezTo>
                        <a:pt x="33" y="36"/>
                        <a:pt x="33" y="35"/>
                        <a:pt x="33" y="35"/>
                      </a:cubicBezTo>
                      <a:cubicBezTo>
                        <a:pt x="34" y="35"/>
                        <a:pt x="34" y="36"/>
                        <a:pt x="34" y="36"/>
                      </a:cubicBezTo>
                      <a:cubicBezTo>
                        <a:pt x="33" y="36"/>
                        <a:pt x="33" y="36"/>
                        <a:pt x="33" y="36"/>
                      </a:cubicBezTo>
                      <a:close/>
                      <a:moveTo>
                        <a:pt x="33" y="34"/>
                      </a:moveTo>
                      <a:cubicBezTo>
                        <a:pt x="33" y="34"/>
                        <a:pt x="33" y="34"/>
                        <a:pt x="32" y="34"/>
                      </a:cubicBezTo>
                      <a:cubicBezTo>
                        <a:pt x="32" y="33"/>
                        <a:pt x="33" y="33"/>
                        <a:pt x="33" y="33"/>
                      </a:cubicBezTo>
                      <a:cubicBezTo>
                        <a:pt x="33" y="33"/>
                        <a:pt x="33" y="32"/>
                        <a:pt x="33" y="32"/>
                      </a:cubicBezTo>
                      <a:cubicBezTo>
                        <a:pt x="33" y="32"/>
                        <a:pt x="33" y="32"/>
                        <a:pt x="33" y="32"/>
                      </a:cubicBezTo>
                      <a:cubicBezTo>
                        <a:pt x="33" y="33"/>
                        <a:pt x="34" y="33"/>
                        <a:pt x="34" y="33"/>
                      </a:cubicBezTo>
                      <a:cubicBezTo>
                        <a:pt x="34" y="34"/>
                        <a:pt x="34" y="33"/>
                        <a:pt x="34" y="34"/>
                      </a:cubicBezTo>
                      <a:cubicBezTo>
                        <a:pt x="34" y="34"/>
                        <a:pt x="34" y="34"/>
                        <a:pt x="34" y="34"/>
                      </a:cubicBezTo>
                      <a:cubicBezTo>
                        <a:pt x="34" y="34"/>
                        <a:pt x="34" y="34"/>
                        <a:pt x="33" y="34"/>
                      </a:cubicBezTo>
                      <a:close/>
                      <a:moveTo>
                        <a:pt x="32" y="38"/>
                      </a:moveTo>
                      <a:cubicBezTo>
                        <a:pt x="32" y="38"/>
                        <a:pt x="33" y="39"/>
                        <a:pt x="33" y="38"/>
                      </a:cubicBezTo>
                      <a:cubicBezTo>
                        <a:pt x="33" y="39"/>
                        <a:pt x="32" y="39"/>
                        <a:pt x="32" y="38"/>
                      </a:cubicBezTo>
                      <a:close/>
                      <a:moveTo>
                        <a:pt x="32" y="38"/>
                      </a:moveTo>
                      <a:cubicBezTo>
                        <a:pt x="32" y="37"/>
                        <a:pt x="32" y="37"/>
                        <a:pt x="32" y="37"/>
                      </a:cubicBezTo>
                      <a:cubicBezTo>
                        <a:pt x="32" y="37"/>
                        <a:pt x="32" y="37"/>
                        <a:pt x="32" y="38"/>
                      </a:cubicBezTo>
                      <a:cubicBezTo>
                        <a:pt x="32" y="37"/>
                        <a:pt x="32" y="38"/>
                        <a:pt x="32" y="38"/>
                      </a:cubicBezTo>
                      <a:close/>
                      <a:moveTo>
                        <a:pt x="33" y="37"/>
                      </a:moveTo>
                      <a:cubicBezTo>
                        <a:pt x="33" y="38"/>
                        <a:pt x="33" y="38"/>
                        <a:pt x="33" y="38"/>
                      </a:cubicBezTo>
                      <a:cubicBezTo>
                        <a:pt x="33" y="38"/>
                        <a:pt x="32" y="38"/>
                        <a:pt x="33" y="37"/>
                      </a:cubicBezTo>
                      <a:close/>
                      <a:moveTo>
                        <a:pt x="34" y="32"/>
                      </a:moveTo>
                      <a:cubicBezTo>
                        <a:pt x="34" y="32"/>
                        <a:pt x="35" y="33"/>
                        <a:pt x="35" y="34"/>
                      </a:cubicBezTo>
                      <a:cubicBezTo>
                        <a:pt x="34" y="33"/>
                        <a:pt x="34" y="33"/>
                        <a:pt x="34" y="32"/>
                      </a:cubicBezTo>
                      <a:close/>
                      <a:moveTo>
                        <a:pt x="34" y="24"/>
                      </a:moveTo>
                      <a:cubicBezTo>
                        <a:pt x="34" y="24"/>
                        <a:pt x="34" y="23"/>
                        <a:pt x="35" y="24"/>
                      </a:cubicBezTo>
                      <a:cubicBezTo>
                        <a:pt x="35" y="24"/>
                        <a:pt x="35" y="24"/>
                        <a:pt x="35" y="24"/>
                      </a:cubicBezTo>
                      <a:cubicBezTo>
                        <a:pt x="35" y="24"/>
                        <a:pt x="34" y="24"/>
                        <a:pt x="34" y="24"/>
                      </a:cubicBezTo>
                      <a:close/>
                      <a:moveTo>
                        <a:pt x="34" y="32"/>
                      </a:moveTo>
                      <a:cubicBezTo>
                        <a:pt x="34" y="32"/>
                        <a:pt x="32" y="32"/>
                        <a:pt x="33" y="31"/>
                      </a:cubicBezTo>
                      <a:cubicBezTo>
                        <a:pt x="33" y="31"/>
                        <a:pt x="33" y="31"/>
                        <a:pt x="33" y="31"/>
                      </a:cubicBezTo>
                      <a:cubicBezTo>
                        <a:pt x="33" y="32"/>
                        <a:pt x="34" y="31"/>
                        <a:pt x="35" y="32"/>
                      </a:cubicBezTo>
                      <a:cubicBezTo>
                        <a:pt x="34" y="32"/>
                        <a:pt x="34" y="32"/>
                        <a:pt x="34" y="32"/>
                      </a:cubicBezTo>
                      <a:close/>
                      <a:moveTo>
                        <a:pt x="33" y="27"/>
                      </a:moveTo>
                      <a:cubicBezTo>
                        <a:pt x="33" y="26"/>
                        <a:pt x="33" y="26"/>
                        <a:pt x="33" y="26"/>
                      </a:cubicBezTo>
                      <a:cubicBezTo>
                        <a:pt x="33" y="26"/>
                        <a:pt x="33" y="26"/>
                        <a:pt x="33" y="26"/>
                      </a:cubicBezTo>
                      <a:cubicBezTo>
                        <a:pt x="33" y="26"/>
                        <a:pt x="33" y="26"/>
                        <a:pt x="33" y="27"/>
                      </a:cubicBezTo>
                      <a:close/>
                      <a:moveTo>
                        <a:pt x="32" y="31"/>
                      </a:moveTo>
                      <a:cubicBezTo>
                        <a:pt x="32" y="31"/>
                        <a:pt x="31" y="31"/>
                        <a:pt x="31" y="31"/>
                      </a:cubicBezTo>
                      <a:cubicBezTo>
                        <a:pt x="32" y="31"/>
                        <a:pt x="32" y="31"/>
                        <a:pt x="32" y="31"/>
                      </a:cubicBezTo>
                      <a:close/>
                      <a:moveTo>
                        <a:pt x="33" y="40"/>
                      </a:moveTo>
                      <a:cubicBezTo>
                        <a:pt x="33" y="40"/>
                        <a:pt x="32" y="40"/>
                        <a:pt x="32" y="40"/>
                      </a:cubicBezTo>
                      <a:cubicBezTo>
                        <a:pt x="32" y="39"/>
                        <a:pt x="33" y="40"/>
                        <a:pt x="33" y="40"/>
                      </a:cubicBezTo>
                      <a:close/>
                      <a:moveTo>
                        <a:pt x="32" y="40"/>
                      </a:moveTo>
                      <a:cubicBezTo>
                        <a:pt x="33" y="40"/>
                        <a:pt x="32" y="41"/>
                        <a:pt x="33" y="41"/>
                      </a:cubicBezTo>
                      <a:cubicBezTo>
                        <a:pt x="33" y="41"/>
                        <a:pt x="33" y="40"/>
                        <a:pt x="33" y="40"/>
                      </a:cubicBezTo>
                      <a:cubicBezTo>
                        <a:pt x="33" y="40"/>
                        <a:pt x="34" y="40"/>
                        <a:pt x="34" y="41"/>
                      </a:cubicBezTo>
                      <a:cubicBezTo>
                        <a:pt x="33" y="41"/>
                        <a:pt x="33" y="41"/>
                        <a:pt x="33" y="42"/>
                      </a:cubicBezTo>
                      <a:cubicBezTo>
                        <a:pt x="33" y="42"/>
                        <a:pt x="33" y="41"/>
                        <a:pt x="32" y="41"/>
                      </a:cubicBezTo>
                      <a:cubicBezTo>
                        <a:pt x="32" y="41"/>
                        <a:pt x="32" y="41"/>
                        <a:pt x="32" y="40"/>
                      </a:cubicBezTo>
                      <a:close/>
                      <a:moveTo>
                        <a:pt x="34" y="41"/>
                      </a:moveTo>
                      <a:cubicBezTo>
                        <a:pt x="34" y="41"/>
                        <a:pt x="34" y="41"/>
                        <a:pt x="34" y="41"/>
                      </a:cubicBezTo>
                      <a:cubicBezTo>
                        <a:pt x="34" y="42"/>
                        <a:pt x="34" y="42"/>
                        <a:pt x="34" y="42"/>
                      </a:cubicBezTo>
                      <a:cubicBezTo>
                        <a:pt x="33" y="41"/>
                        <a:pt x="34" y="41"/>
                        <a:pt x="34" y="41"/>
                      </a:cubicBezTo>
                      <a:close/>
                      <a:moveTo>
                        <a:pt x="34" y="23"/>
                      </a:moveTo>
                      <a:cubicBezTo>
                        <a:pt x="34" y="23"/>
                        <a:pt x="34" y="22"/>
                        <a:pt x="34" y="22"/>
                      </a:cubicBezTo>
                      <a:cubicBezTo>
                        <a:pt x="34" y="23"/>
                        <a:pt x="34" y="22"/>
                        <a:pt x="35" y="23"/>
                      </a:cubicBezTo>
                      <a:cubicBezTo>
                        <a:pt x="35" y="23"/>
                        <a:pt x="35" y="23"/>
                        <a:pt x="35" y="23"/>
                      </a:cubicBezTo>
                      <a:cubicBezTo>
                        <a:pt x="35" y="23"/>
                        <a:pt x="34" y="23"/>
                        <a:pt x="34" y="23"/>
                      </a:cubicBezTo>
                      <a:close/>
                      <a:moveTo>
                        <a:pt x="34" y="24"/>
                      </a:moveTo>
                      <a:cubicBezTo>
                        <a:pt x="34" y="24"/>
                        <a:pt x="35" y="25"/>
                        <a:pt x="34" y="25"/>
                      </a:cubicBezTo>
                      <a:cubicBezTo>
                        <a:pt x="33" y="25"/>
                        <a:pt x="33" y="24"/>
                        <a:pt x="32" y="23"/>
                      </a:cubicBezTo>
                      <a:cubicBezTo>
                        <a:pt x="32" y="23"/>
                        <a:pt x="32" y="24"/>
                        <a:pt x="32" y="24"/>
                      </a:cubicBezTo>
                      <a:cubicBezTo>
                        <a:pt x="32" y="24"/>
                        <a:pt x="32" y="24"/>
                        <a:pt x="31" y="23"/>
                      </a:cubicBezTo>
                      <a:cubicBezTo>
                        <a:pt x="31" y="23"/>
                        <a:pt x="32" y="23"/>
                        <a:pt x="32" y="23"/>
                      </a:cubicBezTo>
                      <a:cubicBezTo>
                        <a:pt x="33" y="23"/>
                        <a:pt x="33" y="23"/>
                        <a:pt x="34" y="23"/>
                      </a:cubicBezTo>
                      <a:cubicBezTo>
                        <a:pt x="33" y="24"/>
                        <a:pt x="33" y="23"/>
                        <a:pt x="33" y="24"/>
                      </a:cubicBezTo>
                      <a:cubicBezTo>
                        <a:pt x="33" y="24"/>
                        <a:pt x="34" y="24"/>
                        <a:pt x="34" y="24"/>
                      </a:cubicBezTo>
                      <a:close/>
                      <a:moveTo>
                        <a:pt x="33" y="23"/>
                      </a:moveTo>
                      <a:cubicBezTo>
                        <a:pt x="33" y="22"/>
                        <a:pt x="33" y="22"/>
                        <a:pt x="34" y="22"/>
                      </a:cubicBezTo>
                      <a:cubicBezTo>
                        <a:pt x="33" y="23"/>
                        <a:pt x="33" y="23"/>
                        <a:pt x="33" y="23"/>
                      </a:cubicBezTo>
                      <a:cubicBezTo>
                        <a:pt x="33" y="23"/>
                        <a:pt x="33" y="23"/>
                        <a:pt x="33" y="23"/>
                      </a:cubicBezTo>
                      <a:close/>
                      <a:moveTo>
                        <a:pt x="33" y="20"/>
                      </a:moveTo>
                      <a:cubicBezTo>
                        <a:pt x="33" y="20"/>
                        <a:pt x="33" y="20"/>
                        <a:pt x="33" y="20"/>
                      </a:cubicBezTo>
                      <a:cubicBezTo>
                        <a:pt x="33" y="20"/>
                        <a:pt x="33" y="20"/>
                        <a:pt x="33" y="20"/>
                      </a:cubicBezTo>
                      <a:cubicBezTo>
                        <a:pt x="33" y="20"/>
                        <a:pt x="33" y="20"/>
                        <a:pt x="33" y="20"/>
                      </a:cubicBezTo>
                      <a:close/>
                      <a:moveTo>
                        <a:pt x="33" y="17"/>
                      </a:moveTo>
                      <a:cubicBezTo>
                        <a:pt x="33" y="17"/>
                        <a:pt x="33" y="17"/>
                        <a:pt x="33" y="17"/>
                      </a:cubicBezTo>
                      <a:cubicBezTo>
                        <a:pt x="33" y="17"/>
                        <a:pt x="33" y="17"/>
                        <a:pt x="33" y="17"/>
                      </a:cubicBezTo>
                      <a:cubicBezTo>
                        <a:pt x="33" y="17"/>
                        <a:pt x="33" y="17"/>
                        <a:pt x="33" y="17"/>
                      </a:cubicBezTo>
                      <a:close/>
                      <a:moveTo>
                        <a:pt x="33" y="19"/>
                      </a:moveTo>
                      <a:cubicBezTo>
                        <a:pt x="33" y="19"/>
                        <a:pt x="33" y="19"/>
                        <a:pt x="32" y="19"/>
                      </a:cubicBezTo>
                      <a:cubicBezTo>
                        <a:pt x="33" y="18"/>
                        <a:pt x="32" y="18"/>
                        <a:pt x="32" y="18"/>
                      </a:cubicBezTo>
                      <a:cubicBezTo>
                        <a:pt x="32" y="17"/>
                        <a:pt x="32" y="17"/>
                        <a:pt x="32" y="16"/>
                      </a:cubicBezTo>
                      <a:cubicBezTo>
                        <a:pt x="33" y="16"/>
                        <a:pt x="32" y="18"/>
                        <a:pt x="33" y="19"/>
                      </a:cubicBezTo>
                      <a:close/>
                      <a:moveTo>
                        <a:pt x="31" y="20"/>
                      </a:moveTo>
                      <a:cubicBezTo>
                        <a:pt x="32" y="20"/>
                        <a:pt x="32" y="20"/>
                        <a:pt x="32" y="20"/>
                      </a:cubicBezTo>
                      <a:cubicBezTo>
                        <a:pt x="32" y="20"/>
                        <a:pt x="32" y="21"/>
                        <a:pt x="32" y="21"/>
                      </a:cubicBezTo>
                      <a:cubicBezTo>
                        <a:pt x="31" y="21"/>
                        <a:pt x="31" y="20"/>
                        <a:pt x="31" y="20"/>
                      </a:cubicBezTo>
                      <a:close/>
                      <a:moveTo>
                        <a:pt x="31" y="16"/>
                      </a:moveTo>
                      <a:cubicBezTo>
                        <a:pt x="31" y="16"/>
                        <a:pt x="31" y="16"/>
                        <a:pt x="30" y="16"/>
                      </a:cubicBezTo>
                      <a:cubicBezTo>
                        <a:pt x="30" y="16"/>
                        <a:pt x="30" y="16"/>
                        <a:pt x="30" y="15"/>
                      </a:cubicBezTo>
                      <a:cubicBezTo>
                        <a:pt x="30" y="15"/>
                        <a:pt x="30" y="16"/>
                        <a:pt x="31" y="16"/>
                      </a:cubicBezTo>
                      <a:close/>
                      <a:moveTo>
                        <a:pt x="30" y="45"/>
                      </a:moveTo>
                      <a:cubicBezTo>
                        <a:pt x="30" y="45"/>
                        <a:pt x="30" y="46"/>
                        <a:pt x="30" y="45"/>
                      </a:cubicBezTo>
                      <a:cubicBezTo>
                        <a:pt x="30" y="45"/>
                        <a:pt x="30" y="45"/>
                        <a:pt x="30" y="45"/>
                      </a:cubicBezTo>
                      <a:cubicBezTo>
                        <a:pt x="30" y="45"/>
                        <a:pt x="30" y="45"/>
                        <a:pt x="30" y="45"/>
                      </a:cubicBezTo>
                      <a:close/>
                      <a:moveTo>
                        <a:pt x="30" y="18"/>
                      </a:moveTo>
                      <a:cubicBezTo>
                        <a:pt x="30" y="19"/>
                        <a:pt x="30" y="18"/>
                        <a:pt x="30" y="19"/>
                      </a:cubicBezTo>
                      <a:cubicBezTo>
                        <a:pt x="30" y="19"/>
                        <a:pt x="30" y="18"/>
                        <a:pt x="30" y="18"/>
                      </a:cubicBezTo>
                      <a:cubicBezTo>
                        <a:pt x="30" y="18"/>
                        <a:pt x="30" y="18"/>
                        <a:pt x="30" y="18"/>
                      </a:cubicBezTo>
                      <a:close/>
                      <a:moveTo>
                        <a:pt x="30" y="41"/>
                      </a:moveTo>
                      <a:cubicBezTo>
                        <a:pt x="30" y="41"/>
                        <a:pt x="30" y="40"/>
                        <a:pt x="29" y="40"/>
                      </a:cubicBezTo>
                      <a:cubicBezTo>
                        <a:pt x="29" y="40"/>
                        <a:pt x="30" y="40"/>
                        <a:pt x="30" y="40"/>
                      </a:cubicBezTo>
                      <a:cubicBezTo>
                        <a:pt x="30" y="40"/>
                        <a:pt x="30" y="40"/>
                        <a:pt x="30" y="40"/>
                      </a:cubicBezTo>
                      <a:cubicBezTo>
                        <a:pt x="30" y="40"/>
                        <a:pt x="30" y="40"/>
                        <a:pt x="30" y="41"/>
                      </a:cubicBezTo>
                      <a:close/>
                      <a:moveTo>
                        <a:pt x="27" y="42"/>
                      </a:moveTo>
                      <a:cubicBezTo>
                        <a:pt x="27" y="42"/>
                        <a:pt x="26" y="42"/>
                        <a:pt x="27" y="41"/>
                      </a:cubicBezTo>
                      <a:cubicBezTo>
                        <a:pt x="27" y="41"/>
                        <a:pt x="27" y="42"/>
                        <a:pt x="27" y="42"/>
                      </a:cubicBezTo>
                      <a:close/>
                      <a:moveTo>
                        <a:pt x="27" y="23"/>
                      </a:moveTo>
                      <a:cubicBezTo>
                        <a:pt x="27" y="23"/>
                        <a:pt x="27" y="23"/>
                        <a:pt x="27" y="24"/>
                      </a:cubicBezTo>
                      <a:cubicBezTo>
                        <a:pt x="27" y="24"/>
                        <a:pt x="27" y="23"/>
                        <a:pt x="27" y="23"/>
                      </a:cubicBezTo>
                      <a:close/>
                      <a:moveTo>
                        <a:pt x="28" y="34"/>
                      </a:moveTo>
                      <a:cubicBezTo>
                        <a:pt x="27" y="34"/>
                        <a:pt x="27" y="34"/>
                        <a:pt x="27" y="34"/>
                      </a:cubicBezTo>
                      <a:cubicBezTo>
                        <a:pt x="27" y="34"/>
                        <a:pt x="28" y="34"/>
                        <a:pt x="28" y="34"/>
                      </a:cubicBezTo>
                      <a:close/>
                      <a:moveTo>
                        <a:pt x="28" y="43"/>
                      </a:moveTo>
                      <a:cubicBezTo>
                        <a:pt x="28" y="43"/>
                        <a:pt x="28" y="43"/>
                        <a:pt x="28" y="44"/>
                      </a:cubicBezTo>
                      <a:cubicBezTo>
                        <a:pt x="28" y="44"/>
                        <a:pt x="28" y="44"/>
                        <a:pt x="28" y="44"/>
                      </a:cubicBezTo>
                      <a:cubicBezTo>
                        <a:pt x="27" y="43"/>
                        <a:pt x="27" y="43"/>
                        <a:pt x="28" y="43"/>
                      </a:cubicBezTo>
                      <a:close/>
                      <a:moveTo>
                        <a:pt x="28" y="22"/>
                      </a:moveTo>
                      <a:cubicBezTo>
                        <a:pt x="28" y="21"/>
                        <a:pt x="28" y="21"/>
                        <a:pt x="28" y="21"/>
                      </a:cubicBezTo>
                      <a:cubicBezTo>
                        <a:pt x="28" y="21"/>
                        <a:pt x="28" y="21"/>
                        <a:pt x="28" y="21"/>
                      </a:cubicBezTo>
                      <a:cubicBezTo>
                        <a:pt x="28" y="21"/>
                        <a:pt x="28" y="22"/>
                        <a:pt x="28" y="22"/>
                      </a:cubicBezTo>
                      <a:close/>
                      <a:moveTo>
                        <a:pt x="28" y="22"/>
                      </a:moveTo>
                      <a:cubicBezTo>
                        <a:pt x="28" y="22"/>
                        <a:pt x="29" y="22"/>
                        <a:pt x="29" y="21"/>
                      </a:cubicBezTo>
                      <a:cubicBezTo>
                        <a:pt x="29" y="21"/>
                        <a:pt x="29" y="22"/>
                        <a:pt x="29" y="22"/>
                      </a:cubicBezTo>
                      <a:cubicBezTo>
                        <a:pt x="29" y="22"/>
                        <a:pt x="29" y="22"/>
                        <a:pt x="28" y="22"/>
                      </a:cubicBezTo>
                      <a:close/>
                      <a:moveTo>
                        <a:pt x="29" y="23"/>
                      </a:moveTo>
                      <a:cubicBezTo>
                        <a:pt x="29" y="23"/>
                        <a:pt x="30" y="23"/>
                        <a:pt x="30" y="24"/>
                      </a:cubicBezTo>
                      <a:cubicBezTo>
                        <a:pt x="29" y="24"/>
                        <a:pt x="29" y="23"/>
                        <a:pt x="29" y="23"/>
                      </a:cubicBezTo>
                      <a:cubicBezTo>
                        <a:pt x="29" y="23"/>
                        <a:pt x="29" y="22"/>
                        <a:pt x="29" y="23"/>
                      </a:cubicBezTo>
                      <a:close/>
                      <a:moveTo>
                        <a:pt x="30" y="19"/>
                      </a:moveTo>
                      <a:cubicBezTo>
                        <a:pt x="29" y="19"/>
                        <a:pt x="29" y="19"/>
                        <a:pt x="29" y="18"/>
                      </a:cubicBezTo>
                      <a:cubicBezTo>
                        <a:pt x="30" y="18"/>
                        <a:pt x="30" y="19"/>
                        <a:pt x="30" y="19"/>
                      </a:cubicBezTo>
                      <a:close/>
                      <a:moveTo>
                        <a:pt x="29" y="13"/>
                      </a:moveTo>
                      <a:cubicBezTo>
                        <a:pt x="29" y="13"/>
                        <a:pt x="29" y="14"/>
                        <a:pt x="29" y="14"/>
                      </a:cubicBezTo>
                      <a:cubicBezTo>
                        <a:pt x="29" y="14"/>
                        <a:pt x="29" y="13"/>
                        <a:pt x="29" y="13"/>
                      </a:cubicBezTo>
                      <a:close/>
                      <a:moveTo>
                        <a:pt x="29" y="18"/>
                      </a:moveTo>
                      <a:cubicBezTo>
                        <a:pt x="29" y="17"/>
                        <a:pt x="29" y="17"/>
                        <a:pt x="29" y="17"/>
                      </a:cubicBezTo>
                      <a:cubicBezTo>
                        <a:pt x="29" y="17"/>
                        <a:pt x="29" y="18"/>
                        <a:pt x="29" y="18"/>
                      </a:cubicBezTo>
                      <a:close/>
                      <a:moveTo>
                        <a:pt x="27" y="12"/>
                      </a:moveTo>
                      <a:cubicBezTo>
                        <a:pt x="27" y="12"/>
                        <a:pt x="27" y="12"/>
                        <a:pt x="27" y="13"/>
                      </a:cubicBezTo>
                      <a:cubicBezTo>
                        <a:pt x="27" y="13"/>
                        <a:pt x="27" y="12"/>
                        <a:pt x="27" y="12"/>
                      </a:cubicBezTo>
                      <a:cubicBezTo>
                        <a:pt x="27" y="12"/>
                        <a:pt x="27" y="12"/>
                        <a:pt x="27" y="12"/>
                      </a:cubicBezTo>
                      <a:close/>
                      <a:moveTo>
                        <a:pt x="27" y="13"/>
                      </a:moveTo>
                      <a:cubicBezTo>
                        <a:pt x="27" y="13"/>
                        <a:pt x="27" y="14"/>
                        <a:pt x="27" y="14"/>
                      </a:cubicBezTo>
                      <a:cubicBezTo>
                        <a:pt x="27" y="14"/>
                        <a:pt x="27" y="14"/>
                        <a:pt x="27" y="14"/>
                      </a:cubicBezTo>
                      <a:cubicBezTo>
                        <a:pt x="27" y="13"/>
                        <a:pt x="27" y="13"/>
                        <a:pt x="27" y="13"/>
                      </a:cubicBezTo>
                      <a:close/>
                      <a:moveTo>
                        <a:pt x="24" y="16"/>
                      </a:moveTo>
                      <a:cubicBezTo>
                        <a:pt x="24" y="15"/>
                        <a:pt x="24" y="15"/>
                        <a:pt x="24" y="14"/>
                      </a:cubicBezTo>
                      <a:cubicBezTo>
                        <a:pt x="24" y="14"/>
                        <a:pt x="23" y="13"/>
                        <a:pt x="23" y="13"/>
                      </a:cubicBezTo>
                      <a:cubicBezTo>
                        <a:pt x="24" y="13"/>
                        <a:pt x="24" y="12"/>
                        <a:pt x="24" y="11"/>
                      </a:cubicBezTo>
                      <a:cubicBezTo>
                        <a:pt x="24" y="11"/>
                        <a:pt x="25" y="11"/>
                        <a:pt x="25" y="11"/>
                      </a:cubicBezTo>
                      <a:cubicBezTo>
                        <a:pt x="25" y="12"/>
                        <a:pt x="25" y="12"/>
                        <a:pt x="24" y="12"/>
                      </a:cubicBezTo>
                      <a:cubicBezTo>
                        <a:pt x="25" y="12"/>
                        <a:pt x="25" y="13"/>
                        <a:pt x="25" y="13"/>
                      </a:cubicBezTo>
                      <a:cubicBezTo>
                        <a:pt x="25" y="13"/>
                        <a:pt x="25" y="13"/>
                        <a:pt x="25" y="13"/>
                      </a:cubicBezTo>
                      <a:cubicBezTo>
                        <a:pt x="25" y="14"/>
                        <a:pt x="25" y="14"/>
                        <a:pt x="26" y="14"/>
                      </a:cubicBezTo>
                      <a:cubicBezTo>
                        <a:pt x="26" y="14"/>
                        <a:pt x="26" y="13"/>
                        <a:pt x="26" y="13"/>
                      </a:cubicBezTo>
                      <a:cubicBezTo>
                        <a:pt x="26" y="13"/>
                        <a:pt x="27" y="14"/>
                        <a:pt x="26" y="14"/>
                      </a:cubicBezTo>
                      <a:cubicBezTo>
                        <a:pt x="27" y="14"/>
                        <a:pt x="27" y="14"/>
                        <a:pt x="28" y="15"/>
                      </a:cubicBezTo>
                      <a:cubicBezTo>
                        <a:pt x="28" y="16"/>
                        <a:pt x="27" y="15"/>
                        <a:pt x="28" y="16"/>
                      </a:cubicBezTo>
                      <a:cubicBezTo>
                        <a:pt x="27" y="16"/>
                        <a:pt x="27" y="16"/>
                        <a:pt x="27" y="16"/>
                      </a:cubicBezTo>
                      <a:cubicBezTo>
                        <a:pt x="27" y="17"/>
                        <a:pt x="27" y="17"/>
                        <a:pt x="27" y="17"/>
                      </a:cubicBezTo>
                      <a:cubicBezTo>
                        <a:pt x="28" y="17"/>
                        <a:pt x="28" y="18"/>
                        <a:pt x="28" y="17"/>
                      </a:cubicBezTo>
                      <a:cubicBezTo>
                        <a:pt x="29" y="18"/>
                        <a:pt x="28" y="18"/>
                        <a:pt x="28" y="19"/>
                      </a:cubicBezTo>
                      <a:cubicBezTo>
                        <a:pt x="28" y="19"/>
                        <a:pt x="28" y="19"/>
                        <a:pt x="28" y="20"/>
                      </a:cubicBezTo>
                      <a:cubicBezTo>
                        <a:pt x="29" y="20"/>
                        <a:pt x="29" y="19"/>
                        <a:pt x="29" y="19"/>
                      </a:cubicBezTo>
                      <a:cubicBezTo>
                        <a:pt x="29" y="19"/>
                        <a:pt x="29" y="19"/>
                        <a:pt x="29" y="19"/>
                      </a:cubicBezTo>
                      <a:cubicBezTo>
                        <a:pt x="29" y="20"/>
                        <a:pt x="29" y="19"/>
                        <a:pt x="29" y="20"/>
                      </a:cubicBezTo>
                      <a:cubicBezTo>
                        <a:pt x="29" y="20"/>
                        <a:pt x="29" y="20"/>
                        <a:pt x="29" y="21"/>
                      </a:cubicBezTo>
                      <a:cubicBezTo>
                        <a:pt x="29" y="21"/>
                        <a:pt x="29" y="20"/>
                        <a:pt x="29" y="20"/>
                      </a:cubicBezTo>
                      <a:cubicBezTo>
                        <a:pt x="28" y="20"/>
                        <a:pt x="27" y="20"/>
                        <a:pt x="27" y="21"/>
                      </a:cubicBezTo>
                      <a:cubicBezTo>
                        <a:pt x="27" y="21"/>
                        <a:pt x="27" y="21"/>
                        <a:pt x="27" y="21"/>
                      </a:cubicBezTo>
                      <a:cubicBezTo>
                        <a:pt x="27" y="20"/>
                        <a:pt x="27" y="20"/>
                        <a:pt x="27" y="20"/>
                      </a:cubicBezTo>
                      <a:cubicBezTo>
                        <a:pt x="27" y="20"/>
                        <a:pt x="27" y="19"/>
                        <a:pt x="27" y="19"/>
                      </a:cubicBezTo>
                      <a:cubicBezTo>
                        <a:pt x="27" y="19"/>
                        <a:pt x="27" y="19"/>
                        <a:pt x="26" y="19"/>
                      </a:cubicBezTo>
                      <a:cubicBezTo>
                        <a:pt x="26" y="19"/>
                        <a:pt x="26" y="19"/>
                        <a:pt x="26" y="18"/>
                      </a:cubicBezTo>
                      <a:cubicBezTo>
                        <a:pt x="26" y="18"/>
                        <a:pt x="26" y="19"/>
                        <a:pt x="25" y="19"/>
                      </a:cubicBezTo>
                      <a:cubicBezTo>
                        <a:pt x="25" y="18"/>
                        <a:pt x="25" y="19"/>
                        <a:pt x="25" y="19"/>
                      </a:cubicBezTo>
                      <a:cubicBezTo>
                        <a:pt x="24" y="18"/>
                        <a:pt x="25" y="18"/>
                        <a:pt x="25" y="17"/>
                      </a:cubicBezTo>
                      <a:cubicBezTo>
                        <a:pt x="25" y="17"/>
                        <a:pt x="25" y="18"/>
                        <a:pt x="26" y="18"/>
                      </a:cubicBezTo>
                      <a:cubicBezTo>
                        <a:pt x="26" y="18"/>
                        <a:pt x="25" y="16"/>
                        <a:pt x="25" y="16"/>
                      </a:cubicBezTo>
                      <a:cubicBezTo>
                        <a:pt x="24" y="16"/>
                        <a:pt x="23" y="19"/>
                        <a:pt x="25" y="21"/>
                      </a:cubicBezTo>
                      <a:cubicBezTo>
                        <a:pt x="24" y="21"/>
                        <a:pt x="24" y="20"/>
                        <a:pt x="24" y="20"/>
                      </a:cubicBezTo>
                      <a:cubicBezTo>
                        <a:pt x="24" y="20"/>
                        <a:pt x="24" y="21"/>
                        <a:pt x="23" y="21"/>
                      </a:cubicBezTo>
                      <a:cubicBezTo>
                        <a:pt x="23" y="20"/>
                        <a:pt x="23" y="19"/>
                        <a:pt x="23" y="19"/>
                      </a:cubicBezTo>
                      <a:cubicBezTo>
                        <a:pt x="23" y="19"/>
                        <a:pt x="23" y="19"/>
                        <a:pt x="23" y="19"/>
                      </a:cubicBezTo>
                      <a:cubicBezTo>
                        <a:pt x="24" y="19"/>
                        <a:pt x="23" y="16"/>
                        <a:pt x="24" y="16"/>
                      </a:cubicBezTo>
                      <a:close/>
                      <a:moveTo>
                        <a:pt x="25" y="20"/>
                      </a:moveTo>
                      <a:cubicBezTo>
                        <a:pt x="25" y="20"/>
                        <a:pt x="25" y="20"/>
                        <a:pt x="25" y="20"/>
                      </a:cubicBezTo>
                      <a:cubicBezTo>
                        <a:pt x="25" y="20"/>
                        <a:pt x="25" y="21"/>
                        <a:pt x="25" y="21"/>
                      </a:cubicBezTo>
                      <a:cubicBezTo>
                        <a:pt x="25" y="21"/>
                        <a:pt x="25" y="20"/>
                        <a:pt x="25" y="20"/>
                      </a:cubicBezTo>
                      <a:close/>
                      <a:moveTo>
                        <a:pt x="25" y="22"/>
                      </a:moveTo>
                      <a:cubicBezTo>
                        <a:pt x="25" y="22"/>
                        <a:pt x="25" y="22"/>
                        <a:pt x="25" y="22"/>
                      </a:cubicBezTo>
                      <a:cubicBezTo>
                        <a:pt x="24" y="22"/>
                        <a:pt x="24" y="21"/>
                        <a:pt x="24" y="21"/>
                      </a:cubicBezTo>
                      <a:cubicBezTo>
                        <a:pt x="25" y="21"/>
                        <a:pt x="25" y="22"/>
                        <a:pt x="25" y="22"/>
                      </a:cubicBezTo>
                      <a:close/>
                      <a:moveTo>
                        <a:pt x="26" y="24"/>
                      </a:moveTo>
                      <a:cubicBezTo>
                        <a:pt x="26" y="24"/>
                        <a:pt x="25" y="23"/>
                        <a:pt x="25" y="23"/>
                      </a:cubicBezTo>
                      <a:cubicBezTo>
                        <a:pt x="26" y="23"/>
                        <a:pt x="26" y="23"/>
                        <a:pt x="26" y="24"/>
                      </a:cubicBezTo>
                      <a:close/>
                      <a:moveTo>
                        <a:pt x="23" y="17"/>
                      </a:moveTo>
                      <a:cubicBezTo>
                        <a:pt x="23" y="18"/>
                        <a:pt x="22" y="18"/>
                        <a:pt x="22" y="18"/>
                      </a:cubicBezTo>
                      <a:cubicBezTo>
                        <a:pt x="22" y="17"/>
                        <a:pt x="22" y="17"/>
                        <a:pt x="23" y="17"/>
                      </a:cubicBezTo>
                      <a:close/>
                      <a:moveTo>
                        <a:pt x="22" y="15"/>
                      </a:moveTo>
                      <a:cubicBezTo>
                        <a:pt x="22" y="15"/>
                        <a:pt x="22" y="15"/>
                        <a:pt x="22" y="15"/>
                      </a:cubicBezTo>
                      <a:cubicBezTo>
                        <a:pt x="22" y="15"/>
                        <a:pt x="22" y="15"/>
                        <a:pt x="22" y="15"/>
                      </a:cubicBezTo>
                      <a:cubicBezTo>
                        <a:pt x="22" y="15"/>
                        <a:pt x="22" y="15"/>
                        <a:pt x="22" y="15"/>
                      </a:cubicBezTo>
                      <a:close/>
                      <a:moveTo>
                        <a:pt x="20" y="10"/>
                      </a:moveTo>
                      <a:cubicBezTo>
                        <a:pt x="20" y="11"/>
                        <a:pt x="20" y="11"/>
                        <a:pt x="20" y="11"/>
                      </a:cubicBezTo>
                      <a:cubicBezTo>
                        <a:pt x="20" y="12"/>
                        <a:pt x="21" y="12"/>
                        <a:pt x="21" y="12"/>
                      </a:cubicBezTo>
                      <a:cubicBezTo>
                        <a:pt x="22" y="12"/>
                        <a:pt x="22" y="12"/>
                        <a:pt x="23" y="13"/>
                      </a:cubicBezTo>
                      <a:cubicBezTo>
                        <a:pt x="23" y="14"/>
                        <a:pt x="22" y="13"/>
                        <a:pt x="22" y="14"/>
                      </a:cubicBezTo>
                      <a:cubicBezTo>
                        <a:pt x="22" y="14"/>
                        <a:pt x="22" y="14"/>
                        <a:pt x="22" y="14"/>
                      </a:cubicBezTo>
                      <a:cubicBezTo>
                        <a:pt x="22" y="14"/>
                        <a:pt x="21" y="13"/>
                        <a:pt x="21" y="13"/>
                      </a:cubicBezTo>
                      <a:cubicBezTo>
                        <a:pt x="21" y="12"/>
                        <a:pt x="20" y="13"/>
                        <a:pt x="20" y="12"/>
                      </a:cubicBezTo>
                      <a:cubicBezTo>
                        <a:pt x="20" y="12"/>
                        <a:pt x="20" y="13"/>
                        <a:pt x="19" y="13"/>
                      </a:cubicBezTo>
                      <a:cubicBezTo>
                        <a:pt x="19" y="12"/>
                        <a:pt x="20" y="11"/>
                        <a:pt x="19" y="10"/>
                      </a:cubicBezTo>
                      <a:cubicBezTo>
                        <a:pt x="20" y="10"/>
                        <a:pt x="20" y="10"/>
                        <a:pt x="20" y="10"/>
                      </a:cubicBezTo>
                      <a:close/>
                      <a:moveTo>
                        <a:pt x="20" y="17"/>
                      </a:moveTo>
                      <a:cubicBezTo>
                        <a:pt x="20" y="17"/>
                        <a:pt x="20" y="17"/>
                        <a:pt x="20" y="17"/>
                      </a:cubicBezTo>
                      <a:cubicBezTo>
                        <a:pt x="20" y="18"/>
                        <a:pt x="21" y="18"/>
                        <a:pt x="21" y="18"/>
                      </a:cubicBezTo>
                      <a:cubicBezTo>
                        <a:pt x="21" y="18"/>
                        <a:pt x="21" y="18"/>
                        <a:pt x="21" y="18"/>
                      </a:cubicBezTo>
                      <a:cubicBezTo>
                        <a:pt x="20" y="18"/>
                        <a:pt x="20" y="18"/>
                        <a:pt x="20" y="18"/>
                      </a:cubicBezTo>
                      <a:cubicBezTo>
                        <a:pt x="20" y="17"/>
                        <a:pt x="20" y="18"/>
                        <a:pt x="20" y="17"/>
                      </a:cubicBezTo>
                      <a:close/>
                      <a:moveTo>
                        <a:pt x="20" y="17"/>
                      </a:moveTo>
                      <a:cubicBezTo>
                        <a:pt x="20" y="16"/>
                        <a:pt x="20" y="16"/>
                        <a:pt x="20" y="16"/>
                      </a:cubicBezTo>
                      <a:cubicBezTo>
                        <a:pt x="19" y="15"/>
                        <a:pt x="20" y="15"/>
                        <a:pt x="21" y="16"/>
                      </a:cubicBezTo>
                      <a:cubicBezTo>
                        <a:pt x="21" y="16"/>
                        <a:pt x="20" y="16"/>
                        <a:pt x="20" y="17"/>
                      </a:cubicBezTo>
                      <a:close/>
                      <a:moveTo>
                        <a:pt x="20" y="14"/>
                      </a:moveTo>
                      <a:cubicBezTo>
                        <a:pt x="20" y="14"/>
                        <a:pt x="20" y="13"/>
                        <a:pt x="20" y="13"/>
                      </a:cubicBezTo>
                      <a:cubicBezTo>
                        <a:pt x="20" y="13"/>
                        <a:pt x="21" y="15"/>
                        <a:pt x="20" y="14"/>
                      </a:cubicBezTo>
                      <a:close/>
                      <a:moveTo>
                        <a:pt x="19" y="15"/>
                      </a:moveTo>
                      <a:cubicBezTo>
                        <a:pt x="19" y="15"/>
                        <a:pt x="19" y="15"/>
                        <a:pt x="19" y="15"/>
                      </a:cubicBezTo>
                      <a:cubicBezTo>
                        <a:pt x="19" y="15"/>
                        <a:pt x="19" y="15"/>
                        <a:pt x="19" y="15"/>
                      </a:cubicBezTo>
                      <a:close/>
                      <a:moveTo>
                        <a:pt x="18" y="9"/>
                      </a:moveTo>
                      <a:cubicBezTo>
                        <a:pt x="19" y="9"/>
                        <a:pt x="19" y="9"/>
                        <a:pt x="20" y="9"/>
                      </a:cubicBezTo>
                      <a:cubicBezTo>
                        <a:pt x="19" y="10"/>
                        <a:pt x="19" y="10"/>
                        <a:pt x="19" y="10"/>
                      </a:cubicBezTo>
                      <a:cubicBezTo>
                        <a:pt x="19" y="9"/>
                        <a:pt x="18" y="9"/>
                        <a:pt x="18" y="9"/>
                      </a:cubicBezTo>
                      <a:close/>
                      <a:moveTo>
                        <a:pt x="18" y="9"/>
                      </a:moveTo>
                      <a:cubicBezTo>
                        <a:pt x="18" y="9"/>
                        <a:pt x="18" y="9"/>
                        <a:pt x="18" y="9"/>
                      </a:cubicBezTo>
                      <a:cubicBezTo>
                        <a:pt x="17" y="9"/>
                        <a:pt x="17" y="9"/>
                        <a:pt x="17" y="8"/>
                      </a:cubicBezTo>
                      <a:cubicBezTo>
                        <a:pt x="18" y="8"/>
                        <a:pt x="18" y="9"/>
                        <a:pt x="18" y="9"/>
                      </a:cubicBezTo>
                      <a:close/>
                      <a:moveTo>
                        <a:pt x="17" y="13"/>
                      </a:moveTo>
                      <a:cubicBezTo>
                        <a:pt x="17" y="13"/>
                        <a:pt x="17" y="13"/>
                        <a:pt x="17" y="13"/>
                      </a:cubicBezTo>
                      <a:cubicBezTo>
                        <a:pt x="18" y="12"/>
                        <a:pt x="19" y="12"/>
                        <a:pt x="19" y="13"/>
                      </a:cubicBezTo>
                      <a:cubicBezTo>
                        <a:pt x="18" y="13"/>
                        <a:pt x="18" y="14"/>
                        <a:pt x="18" y="15"/>
                      </a:cubicBezTo>
                      <a:cubicBezTo>
                        <a:pt x="18" y="15"/>
                        <a:pt x="18" y="15"/>
                        <a:pt x="18" y="15"/>
                      </a:cubicBezTo>
                      <a:cubicBezTo>
                        <a:pt x="17" y="14"/>
                        <a:pt x="17" y="14"/>
                        <a:pt x="17" y="14"/>
                      </a:cubicBezTo>
                      <a:cubicBezTo>
                        <a:pt x="17" y="13"/>
                        <a:pt x="17" y="13"/>
                        <a:pt x="17" y="13"/>
                      </a:cubicBezTo>
                      <a:close/>
                      <a:moveTo>
                        <a:pt x="17" y="13"/>
                      </a:moveTo>
                      <a:cubicBezTo>
                        <a:pt x="17" y="14"/>
                        <a:pt x="17" y="14"/>
                        <a:pt x="17" y="14"/>
                      </a:cubicBezTo>
                      <a:cubicBezTo>
                        <a:pt x="17" y="14"/>
                        <a:pt x="17" y="14"/>
                        <a:pt x="17" y="15"/>
                      </a:cubicBezTo>
                      <a:cubicBezTo>
                        <a:pt x="16" y="14"/>
                        <a:pt x="16" y="14"/>
                        <a:pt x="17" y="13"/>
                      </a:cubicBezTo>
                      <a:close/>
                      <a:moveTo>
                        <a:pt x="14" y="12"/>
                      </a:moveTo>
                      <a:cubicBezTo>
                        <a:pt x="15" y="12"/>
                        <a:pt x="15" y="13"/>
                        <a:pt x="15" y="13"/>
                      </a:cubicBezTo>
                      <a:cubicBezTo>
                        <a:pt x="15" y="13"/>
                        <a:pt x="15" y="13"/>
                        <a:pt x="14" y="12"/>
                      </a:cubicBezTo>
                      <a:cubicBezTo>
                        <a:pt x="14" y="12"/>
                        <a:pt x="14" y="12"/>
                        <a:pt x="14" y="12"/>
                      </a:cubicBezTo>
                      <a:close/>
                      <a:moveTo>
                        <a:pt x="14" y="15"/>
                      </a:moveTo>
                      <a:cubicBezTo>
                        <a:pt x="14" y="15"/>
                        <a:pt x="14" y="15"/>
                        <a:pt x="14" y="15"/>
                      </a:cubicBezTo>
                      <a:cubicBezTo>
                        <a:pt x="14" y="15"/>
                        <a:pt x="13" y="15"/>
                        <a:pt x="14" y="15"/>
                      </a:cubicBezTo>
                      <a:cubicBezTo>
                        <a:pt x="14" y="15"/>
                        <a:pt x="14" y="15"/>
                        <a:pt x="14" y="15"/>
                      </a:cubicBezTo>
                      <a:close/>
                      <a:moveTo>
                        <a:pt x="14" y="12"/>
                      </a:moveTo>
                      <a:cubicBezTo>
                        <a:pt x="14" y="12"/>
                        <a:pt x="14" y="12"/>
                        <a:pt x="14" y="12"/>
                      </a:cubicBezTo>
                      <a:cubicBezTo>
                        <a:pt x="13" y="11"/>
                        <a:pt x="14" y="10"/>
                        <a:pt x="14" y="12"/>
                      </a:cubicBezTo>
                      <a:close/>
                      <a:moveTo>
                        <a:pt x="13" y="13"/>
                      </a:moveTo>
                      <a:cubicBezTo>
                        <a:pt x="14" y="14"/>
                        <a:pt x="13" y="14"/>
                        <a:pt x="13" y="14"/>
                      </a:cubicBezTo>
                      <a:cubicBezTo>
                        <a:pt x="12" y="14"/>
                        <a:pt x="12" y="14"/>
                        <a:pt x="12" y="14"/>
                      </a:cubicBezTo>
                      <a:cubicBezTo>
                        <a:pt x="13" y="13"/>
                        <a:pt x="13" y="13"/>
                        <a:pt x="13" y="13"/>
                      </a:cubicBezTo>
                      <a:close/>
                      <a:moveTo>
                        <a:pt x="12" y="16"/>
                      </a:moveTo>
                      <a:cubicBezTo>
                        <a:pt x="12" y="16"/>
                        <a:pt x="12" y="16"/>
                        <a:pt x="12" y="16"/>
                      </a:cubicBezTo>
                      <a:cubicBezTo>
                        <a:pt x="12" y="16"/>
                        <a:pt x="12" y="17"/>
                        <a:pt x="12" y="16"/>
                      </a:cubicBezTo>
                      <a:close/>
                      <a:moveTo>
                        <a:pt x="12" y="9"/>
                      </a:moveTo>
                      <a:cubicBezTo>
                        <a:pt x="12" y="10"/>
                        <a:pt x="12" y="9"/>
                        <a:pt x="12" y="10"/>
                      </a:cubicBezTo>
                      <a:cubicBezTo>
                        <a:pt x="10" y="9"/>
                        <a:pt x="11" y="8"/>
                        <a:pt x="12" y="9"/>
                      </a:cubicBezTo>
                      <a:close/>
                      <a:moveTo>
                        <a:pt x="11" y="12"/>
                      </a:moveTo>
                      <a:cubicBezTo>
                        <a:pt x="12" y="12"/>
                        <a:pt x="12" y="13"/>
                        <a:pt x="12" y="13"/>
                      </a:cubicBezTo>
                      <a:cubicBezTo>
                        <a:pt x="11" y="13"/>
                        <a:pt x="11" y="13"/>
                        <a:pt x="11" y="13"/>
                      </a:cubicBezTo>
                      <a:cubicBezTo>
                        <a:pt x="11" y="12"/>
                        <a:pt x="11" y="12"/>
                        <a:pt x="11" y="12"/>
                      </a:cubicBezTo>
                      <a:close/>
                      <a:moveTo>
                        <a:pt x="11" y="16"/>
                      </a:moveTo>
                      <a:cubicBezTo>
                        <a:pt x="11" y="16"/>
                        <a:pt x="11" y="16"/>
                        <a:pt x="11" y="16"/>
                      </a:cubicBezTo>
                      <a:cubicBezTo>
                        <a:pt x="11" y="16"/>
                        <a:pt x="12" y="16"/>
                        <a:pt x="11" y="16"/>
                      </a:cubicBezTo>
                      <a:close/>
                      <a:moveTo>
                        <a:pt x="8" y="4"/>
                      </a:moveTo>
                      <a:cubicBezTo>
                        <a:pt x="8" y="4"/>
                        <a:pt x="8" y="5"/>
                        <a:pt x="8" y="5"/>
                      </a:cubicBezTo>
                      <a:cubicBezTo>
                        <a:pt x="8" y="5"/>
                        <a:pt x="7" y="5"/>
                        <a:pt x="8" y="4"/>
                      </a:cubicBezTo>
                      <a:close/>
                      <a:moveTo>
                        <a:pt x="8" y="6"/>
                      </a:moveTo>
                      <a:cubicBezTo>
                        <a:pt x="8" y="6"/>
                        <a:pt x="8" y="6"/>
                        <a:pt x="8" y="6"/>
                      </a:cubicBezTo>
                      <a:cubicBezTo>
                        <a:pt x="8" y="6"/>
                        <a:pt x="8" y="6"/>
                        <a:pt x="8" y="5"/>
                      </a:cubicBezTo>
                      <a:cubicBezTo>
                        <a:pt x="8" y="5"/>
                        <a:pt x="8" y="6"/>
                        <a:pt x="8" y="5"/>
                      </a:cubicBezTo>
                      <a:cubicBezTo>
                        <a:pt x="8" y="5"/>
                        <a:pt x="8" y="5"/>
                        <a:pt x="9" y="4"/>
                      </a:cubicBezTo>
                      <a:cubicBezTo>
                        <a:pt x="9" y="5"/>
                        <a:pt x="9" y="5"/>
                        <a:pt x="9" y="6"/>
                      </a:cubicBezTo>
                      <a:cubicBezTo>
                        <a:pt x="9" y="6"/>
                        <a:pt x="8" y="6"/>
                        <a:pt x="9" y="6"/>
                      </a:cubicBezTo>
                      <a:cubicBezTo>
                        <a:pt x="9" y="6"/>
                        <a:pt x="9" y="6"/>
                        <a:pt x="10" y="6"/>
                      </a:cubicBezTo>
                      <a:cubicBezTo>
                        <a:pt x="10" y="5"/>
                        <a:pt x="10" y="5"/>
                        <a:pt x="10" y="5"/>
                      </a:cubicBezTo>
                      <a:cubicBezTo>
                        <a:pt x="10" y="5"/>
                        <a:pt x="10" y="5"/>
                        <a:pt x="11" y="5"/>
                      </a:cubicBezTo>
                      <a:cubicBezTo>
                        <a:pt x="11" y="6"/>
                        <a:pt x="11" y="7"/>
                        <a:pt x="11" y="7"/>
                      </a:cubicBezTo>
                      <a:cubicBezTo>
                        <a:pt x="10" y="7"/>
                        <a:pt x="9" y="7"/>
                        <a:pt x="9" y="7"/>
                      </a:cubicBezTo>
                      <a:cubicBezTo>
                        <a:pt x="9" y="7"/>
                        <a:pt x="9" y="7"/>
                        <a:pt x="9" y="7"/>
                      </a:cubicBezTo>
                      <a:cubicBezTo>
                        <a:pt x="9" y="8"/>
                        <a:pt x="9" y="7"/>
                        <a:pt x="10" y="7"/>
                      </a:cubicBezTo>
                      <a:cubicBezTo>
                        <a:pt x="10" y="8"/>
                        <a:pt x="10" y="8"/>
                        <a:pt x="11" y="9"/>
                      </a:cubicBezTo>
                      <a:cubicBezTo>
                        <a:pt x="11" y="10"/>
                        <a:pt x="10" y="10"/>
                        <a:pt x="10" y="11"/>
                      </a:cubicBezTo>
                      <a:cubicBezTo>
                        <a:pt x="10" y="11"/>
                        <a:pt x="10" y="11"/>
                        <a:pt x="10" y="11"/>
                      </a:cubicBezTo>
                      <a:cubicBezTo>
                        <a:pt x="11" y="13"/>
                        <a:pt x="10" y="13"/>
                        <a:pt x="10" y="14"/>
                      </a:cubicBezTo>
                      <a:cubicBezTo>
                        <a:pt x="10" y="14"/>
                        <a:pt x="10" y="14"/>
                        <a:pt x="10" y="13"/>
                      </a:cubicBezTo>
                      <a:cubicBezTo>
                        <a:pt x="10" y="13"/>
                        <a:pt x="10" y="13"/>
                        <a:pt x="10" y="12"/>
                      </a:cubicBezTo>
                      <a:cubicBezTo>
                        <a:pt x="10" y="12"/>
                        <a:pt x="9" y="12"/>
                        <a:pt x="9" y="12"/>
                      </a:cubicBezTo>
                      <a:cubicBezTo>
                        <a:pt x="10" y="12"/>
                        <a:pt x="10" y="11"/>
                        <a:pt x="10" y="10"/>
                      </a:cubicBezTo>
                      <a:cubicBezTo>
                        <a:pt x="9" y="10"/>
                        <a:pt x="9" y="11"/>
                        <a:pt x="9" y="11"/>
                      </a:cubicBezTo>
                      <a:cubicBezTo>
                        <a:pt x="8" y="11"/>
                        <a:pt x="8" y="11"/>
                        <a:pt x="8" y="11"/>
                      </a:cubicBezTo>
                      <a:cubicBezTo>
                        <a:pt x="7" y="10"/>
                        <a:pt x="8" y="10"/>
                        <a:pt x="8" y="9"/>
                      </a:cubicBezTo>
                      <a:cubicBezTo>
                        <a:pt x="8" y="9"/>
                        <a:pt x="8" y="9"/>
                        <a:pt x="8" y="9"/>
                      </a:cubicBezTo>
                      <a:cubicBezTo>
                        <a:pt x="8" y="8"/>
                        <a:pt x="7" y="8"/>
                        <a:pt x="7" y="8"/>
                      </a:cubicBezTo>
                      <a:cubicBezTo>
                        <a:pt x="7" y="7"/>
                        <a:pt x="7" y="7"/>
                        <a:pt x="7" y="7"/>
                      </a:cubicBezTo>
                      <a:cubicBezTo>
                        <a:pt x="8" y="7"/>
                        <a:pt x="7" y="6"/>
                        <a:pt x="8" y="6"/>
                      </a:cubicBezTo>
                      <a:close/>
                      <a:moveTo>
                        <a:pt x="8" y="35"/>
                      </a:moveTo>
                      <a:cubicBezTo>
                        <a:pt x="9" y="35"/>
                        <a:pt x="8" y="35"/>
                        <a:pt x="8" y="34"/>
                      </a:cubicBezTo>
                      <a:cubicBezTo>
                        <a:pt x="8" y="34"/>
                        <a:pt x="8" y="34"/>
                        <a:pt x="8" y="35"/>
                      </a:cubicBezTo>
                      <a:close/>
                      <a:moveTo>
                        <a:pt x="8" y="32"/>
                      </a:moveTo>
                      <a:cubicBezTo>
                        <a:pt x="8" y="32"/>
                        <a:pt x="8" y="32"/>
                        <a:pt x="8" y="32"/>
                      </a:cubicBezTo>
                      <a:cubicBezTo>
                        <a:pt x="8" y="33"/>
                        <a:pt x="8" y="32"/>
                        <a:pt x="8" y="32"/>
                      </a:cubicBezTo>
                      <a:close/>
                      <a:moveTo>
                        <a:pt x="7" y="14"/>
                      </a:moveTo>
                      <a:cubicBezTo>
                        <a:pt x="7" y="14"/>
                        <a:pt x="7" y="13"/>
                        <a:pt x="7" y="13"/>
                      </a:cubicBezTo>
                      <a:cubicBezTo>
                        <a:pt x="7" y="13"/>
                        <a:pt x="7" y="13"/>
                        <a:pt x="7" y="13"/>
                      </a:cubicBezTo>
                      <a:cubicBezTo>
                        <a:pt x="8" y="13"/>
                        <a:pt x="8" y="13"/>
                        <a:pt x="8" y="13"/>
                      </a:cubicBezTo>
                      <a:cubicBezTo>
                        <a:pt x="8" y="13"/>
                        <a:pt x="8" y="13"/>
                        <a:pt x="8" y="14"/>
                      </a:cubicBezTo>
                      <a:cubicBezTo>
                        <a:pt x="9" y="14"/>
                        <a:pt x="9" y="14"/>
                        <a:pt x="9" y="14"/>
                      </a:cubicBezTo>
                      <a:cubicBezTo>
                        <a:pt x="9" y="14"/>
                        <a:pt x="10" y="15"/>
                        <a:pt x="9" y="15"/>
                      </a:cubicBezTo>
                      <a:cubicBezTo>
                        <a:pt x="9" y="15"/>
                        <a:pt x="8" y="14"/>
                        <a:pt x="7" y="14"/>
                      </a:cubicBezTo>
                      <a:close/>
                      <a:moveTo>
                        <a:pt x="7" y="11"/>
                      </a:moveTo>
                      <a:cubicBezTo>
                        <a:pt x="6" y="10"/>
                        <a:pt x="7" y="10"/>
                        <a:pt x="7" y="10"/>
                      </a:cubicBezTo>
                      <a:cubicBezTo>
                        <a:pt x="7" y="11"/>
                        <a:pt x="7" y="11"/>
                        <a:pt x="7" y="11"/>
                      </a:cubicBezTo>
                      <a:close/>
                      <a:moveTo>
                        <a:pt x="8" y="12"/>
                      </a:moveTo>
                      <a:cubicBezTo>
                        <a:pt x="9" y="12"/>
                        <a:pt x="9" y="13"/>
                        <a:pt x="9" y="13"/>
                      </a:cubicBezTo>
                      <a:cubicBezTo>
                        <a:pt x="9" y="13"/>
                        <a:pt x="9" y="13"/>
                        <a:pt x="9" y="13"/>
                      </a:cubicBezTo>
                      <a:cubicBezTo>
                        <a:pt x="8" y="13"/>
                        <a:pt x="8" y="12"/>
                        <a:pt x="8" y="12"/>
                      </a:cubicBezTo>
                      <a:close/>
                      <a:moveTo>
                        <a:pt x="9" y="15"/>
                      </a:moveTo>
                      <a:cubicBezTo>
                        <a:pt x="9" y="15"/>
                        <a:pt x="9" y="16"/>
                        <a:pt x="10" y="16"/>
                      </a:cubicBezTo>
                      <a:cubicBezTo>
                        <a:pt x="10" y="16"/>
                        <a:pt x="10" y="16"/>
                        <a:pt x="10" y="16"/>
                      </a:cubicBezTo>
                      <a:cubicBezTo>
                        <a:pt x="9" y="16"/>
                        <a:pt x="9" y="16"/>
                        <a:pt x="9" y="15"/>
                      </a:cubicBezTo>
                      <a:close/>
                      <a:moveTo>
                        <a:pt x="9" y="34"/>
                      </a:moveTo>
                      <a:cubicBezTo>
                        <a:pt x="9" y="34"/>
                        <a:pt x="9" y="34"/>
                        <a:pt x="9" y="34"/>
                      </a:cubicBezTo>
                      <a:cubicBezTo>
                        <a:pt x="9" y="34"/>
                        <a:pt x="9" y="34"/>
                        <a:pt x="9" y="34"/>
                      </a:cubicBezTo>
                      <a:cubicBezTo>
                        <a:pt x="9" y="34"/>
                        <a:pt x="9" y="34"/>
                        <a:pt x="9" y="34"/>
                      </a:cubicBezTo>
                      <a:close/>
                      <a:moveTo>
                        <a:pt x="10" y="15"/>
                      </a:moveTo>
                      <a:cubicBezTo>
                        <a:pt x="10" y="16"/>
                        <a:pt x="10" y="16"/>
                        <a:pt x="10" y="15"/>
                      </a:cubicBezTo>
                      <a:cubicBezTo>
                        <a:pt x="10" y="15"/>
                        <a:pt x="10" y="15"/>
                        <a:pt x="10" y="15"/>
                      </a:cubicBezTo>
                      <a:close/>
                      <a:moveTo>
                        <a:pt x="10" y="38"/>
                      </a:moveTo>
                      <a:cubicBezTo>
                        <a:pt x="10" y="39"/>
                        <a:pt x="9" y="38"/>
                        <a:pt x="9" y="39"/>
                      </a:cubicBezTo>
                      <a:cubicBezTo>
                        <a:pt x="9" y="39"/>
                        <a:pt x="9" y="38"/>
                        <a:pt x="9" y="38"/>
                      </a:cubicBezTo>
                      <a:cubicBezTo>
                        <a:pt x="9" y="38"/>
                        <a:pt x="10" y="38"/>
                        <a:pt x="10" y="38"/>
                      </a:cubicBezTo>
                      <a:close/>
                      <a:moveTo>
                        <a:pt x="7" y="9"/>
                      </a:moveTo>
                      <a:cubicBezTo>
                        <a:pt x="7" y="9"/>
                        <a:pt x="7" y="10"/>
                        <a:pt x="7" y="10"/>
                      </a:cubicBezTo>
                      <a:cubicBezTo>
                        <a:pt x="7" y="10"/>
                        <a:pt x="7" y="10"/>
                        <a:pt x="7" y="10"/>
                      </a:cubicBezTo>
                      <a:cubicBezTo>
                        <a:pt x="7" y="10"/>
                        <a:pt x="6" y="10"/>
                        <a:pt x="7" y="10"/>
                      </a:cubicBezTo>
                      <a:cubicBezTo>
                        <a:pt x="6" y="9"/>
                        <a:pt x="7" y="9"/>
                        <a:pt x="7" y="9"/>
                      </a:cubicBezTo>
                      <a:close/>
                      <a:moveTo>
                        <a:pt x="7" y="12"/>
                      </a:moveTo>
                      <a:cubicBezTo>
                        <a:pt x="7" y="12"/>
                        <a:pt x="6" y="12"/>
                        <a:pt x="6" y="11"/>
                      </a:cubicBezTo>
                      <a:cubicBezTo>
                        <a:pt x="6" y="10"/>
                        <a:pt x="7" y="11"/>
                        <a:pt x="7" y="12"/>
                      </a:cubicBezTo>
                      <a:close/>
                      <a:moveTo>
                        <a:pt x="6" y="12"/>
                      </a:moveTo>
                      <a:cubicBezTo>
                        <a:pt x="6" y="13"/>
                        <a:pt x="5" y="13"/>
                        <a:pt x="4" y="13"/>
                      </a:cubicBezTo>
                      <a:cubicBezTo>
                        <a:pt x="5" y="12"/>
                        <a:pt x="5" y="12"/>
                        <a:pt x="6" y="12"/>
                      </a:cubicBezTo>
                      <a:close/>
                      <a:moveTo>
                        <a:pt x="5" y="14"/>
                      </a:moveTo>
                      <a:cubicBezTo>
                        <a:pt x="5" y="14"/>
                        <a:pt x="5" y="14"/>
                        <a:pt x="5" y="14"/>
                      </a:cubicBezTo>
                      <a:cubicBezTo>
                        <a:pt x="5" y="14"/>
                        <a:pt x="4" y="14"/>
                        <a:pt x="4" y="13"/>
                      </a:cubicBezTo>
                      <a:cubicBezTo>
                        <a:pt x="5" y="13"/>
                        <a:pt x="5" y="13"/>
                        <a:pt x="5" y="14"/>
                      </a:cubicBezTo>
                      <a:close/>
                      <a:moveTo>
                        <a:pt x="4" y="23"/>
                      </a:moveTo>
                      <a:cubicBezTo>
                        <a:pt x="5" y="23"/>
                        <a:pt x="5" y="23"/>
                        <a:pt x="4" y="23"/>
                      </a:cubicBezTo>
                      <a:cubicBezTo>
                        <a:pt x="4" y="23"/>
                        <a:pt x="4" y="23"/>
                        <a:pt x="4" y="23"/>
                      </a:cubicBezTo>
                      <a:close/>
                      <a:moveTo>
                        <a:pt x="5" y="24"/>
                      </a:moveTo>
                      <a:cubicBezTo>
                        <a:pt x="4" y="24"/>
                        <a:pt x="4" y="24"/>
                        <a:pt x="4" y="24"/>
                      </a:cubicBezTo>
                      <a:cubicBezTo>
                        <a:pt x="4" y="24"/>
                        <a:pt x="5" y="24"/>
                        <a:pt x="5" y="24"/>
                      </a:cubicBezTo>
                      <a:close/>
                      <a:moveTo>
                        <a:pt x="3" y="33"/>
                      </a:moveTo>
                      <a:cubicBezTo>
                        <a:pt x="3" y="33"/>
                        <a:pt x="3" y="33"/>
                        <a:pt x="3" y="33"/>
                      </a:cubicBezTo>
                      <a:cubicBezTo>
                        <a:pt x="3" y="33"/>
                        <a:pt x="3" y="33"/>
                        <a:pt x="3" y="33"/>
                      </a:cubicBezTo>
                      <a:cubicBezTo>
                        <a:pt x="3" y="32"/>
                        <a:pt x="2" y="32"/>
                        <a:pt x="2" y="32"/>
                      </a:cubicBezTo>
                      <a:cubicBezTo>
                        <a:pt x="3" y="31"/>
                        <a:pt x="2" y="30"/>
                        <a:pt x="2" y="30"/>
                      </a:cubicBezTo>
                      <a:cubicBezTo>
                        <a:pt x="3" y="30"/>
                        <a:pt x="3" y="30"/>
                        <a:pt x="3" y="31"/>
                      </a:cubicBezTo>
                      <a:cubicBezTo>
                        <a:pt x="3" y="31"/>
                        <a:pt x="3" y="31"/>
                        <a:pt x="3" y="31"/>
                      </a:cubicBezTo>
                      <a:cubicBezTo>
                        <a:pt x="3" y="31"/>
                        <a:pt x="3" y="32"/>
                        <a:pt x="3" y="32"/>
                      </a:cubicBezTo>
                      <a:cubicBezTo>
                        <a:pt x="3" y="32"/>
                        <a:pt x="3" y="31"/>
                        <a:pt x="4" y="32"/>
                      </a:cubicBezTo>
                      <a:cubicBezTo>
                        <a:pt x="4" y="32"/>
                        <a:pt x="3" y="33"/>
                        <a:pt x="3" y="33"/>
                      </a:cubicBezTo>
                      <a:close/>
                      <a:moveTo>
                        <a:pt x="3" y="29"/>
                      </a:moveTo>
                      <a:cubicBezTo>
                        <a:pt x="3" y="29"/>
                        <a:pt x="3" y="29"/>
                        <a:pt x="3" y="29"/>
                      </a:cubicBezTo>
                      <a:cubicBezTo>
                        <a:pt x="3" y="29"/>
                        <a:pt x="3" y="30"/>
                        <a:pt x="3" y="30"/>
                      </a:cubicBezTo>
                      <a:cubicBezTo>
                        <a:pt x="3" y="30"/>
                        <a:pt x="3" y="29"/>
                        <a:pt x="3" y="29"/>
                      </a:cubicBezTo>
                      <a:close/>
                      <a:moveTo>
                        <a:pt x="4" y="33"/>
                      </a:moveTo>
                      <a:cubicBezTo>
                        <a:pt x="4" y="33"/>
                        <a:pt x="4" y="33"/>
                        <a:pt x="4" y="34"/>
                      </a:cubicBezTo>
                      <a:cubicBezTo>
                        <a:pt x="4" y="33"/>
                        <a:pt x="4" y="33"/>
                        <a:pt x="4" y="33"/>
                      </a:cubicBezTo>
                      <a:cubicBezTo>
                        <a:pt x="4" y="33"/>
                        <a:pt x="4" y="33"/>
                        <a:pt x="4" y="33"/>
                      </a:cubicBezTo>
                      <a:close/>
                      <a:moveTo>
                        <a:pt x="4" y="31"/>
                      </a:moveTo>
                      <a:cubicBezTo>
                        <a:pt x="4" y="31"/>
                        <a:pt x="4" y="31"/>
                        <a:pt x="4" y="31"/>
                      </a:cubicBezTo>
                      <a:cubicBezTo>
                        <a:pt x="4" y="31"/>
                        <a:pt x="4" y="31"/>
                        <a:pt x="4" y="31"/>
                      </a:cubicBezTo>
                      <a:close/>
                      <a:moveTo>
                        <a:pt x="5" y="32"/>
                      </a:moveTo>
                      <a:cubicBezTo>
                        <a:pt x="5" y="32"/>
                        <a:pt x="4" y="32"/>
                        <a:pt x="4" y="32"/>
                      </a:cubicBezTo>
                      <a:cubicBezTo>
                        <a:pt x="4" y="32"/>
                        <a:pt x="4" y="32"/>
                        <a:pt x="5" y="32"/>
                      </a:cubicBezTo>
                      <a:close/>
                      <a:moveTo>
                        <a:pt x="4" y="20"/>
                      </a:moveTo>
                      <a:cubicBezTo>
                        <a:pt x="4" y="20"/>
                        <a:pt x="4" y="19"/>
                        <a:pt x="4" y="19"/>
                      </a:cubicBezTo>
                      <a:cubicBezTo>
                        <a:pt x="4" y="20"/>
                        <a:pt x="4" y="21"/>
                        <a:pt x="4" y="20"/>
                      </a:cubicBezTo>
                      <a:close/>
                      <a:moveTo>
                        <a:pt x="4" y="25"/>
                      </a:moveTo>
                      <a:cubicBezTo>
                        <a:pt x="4" y="25"/>
                        <a:pt x="4" y="25"/>
                        <a:pt x="4" y="25"/>
                      </a:cubicBezTo>
                      <a:cubicBezTo>
                        <a:pt x="4" y="25"/>
                        <a:pt x="4" y="25"/>
                        <a:pt x="4" y="24"/>
                      </a:cubicBezTo>
                      <a:cubicBezTo>
                        <a:pt x="4" y="24"/>
                        <a:pt x="4" y="25"/>
                        <a:pt x="4" y="25"/>
                      </a:cubicBezTo>
                      <a:close/>
                      <a:moveTo>
                        <a:pt x="4" y="23"/>
                      </a:moveTo>
                      <a:cubicBezTo>
                        <a:pt x="3" y="23"/>
                        <a:pt x="3" y="22"/>
                        <a:pt x="3" y="22"/>
                      </a:cubicBezTo>
                      <a:cubicBezTo>
                        <a:pt x="3" y="22"/>
                        <a:pt x="4" y="23"/>
                        <a:pt x="4" y="23"/>
                      </a:cubicBezTo>
                      <a:close/>
                      <a:moveTo>
                        <a:pt x="2" y="27"/>
                      </a:moveTo>
                      <a:cubicBezTo>
                        <a:pt x="2" y="27"/>
                        <a:pt x="2" y="26"/>
                        <a:pt x="2" y="26"/>
                      </a:cubicBezTo>
                      <a:cubicBezTo>
                        <a:pt x="2" y="25"/>
                        <a:pt x="2" y="26"/>
                        <a:pt x="2" y="26"/>
                      </a:cubicBezTo>
                      <a:cubicBezTo>
                        <a:pt x="2" y="25"/>
                        <a:pt x="2" y="25"/>
                        <a:pt x="2" y="25"/>
                      </a:cubicBezTo>
                      <a:cubicBezTo>
                        <a:pt x="3" y="25"/>
                        <a:pt x="3" y="25"/>
                        <a:pt x="3" y="25"/>
                      </a:cubicBezTo>
                      <a:cubicBezTo>
                        <a:pt x="3" y="26"/>
                        <a:pt x="3" y="26"/>
                        <a:pt x="2" y="27"/>
                      </a:cubicBezTo>
                      <a:close/>
                      <a:moveTo>
                        <a:pt x="3" y="21"/>
                      </a:moveTo>
                      <a:cubicBezTo>
                        <a:pt x="3" y="21"/>
                        <a:pt x="2" y="21"/>
                        <a:pt x="2" y="21"/>
                      </a:cubicBezTo>
                      <a:cubicBezTo>
                        <a:pt x="3" y="21"/>
                        <a:pt x="3" y="21"/>
                        <a:pt x="3" y="21"/>
                      </a:cubicBezTo>
                      <a:cubicBezTo>
                        <a:pt x="3" y="21"/>
                        <a:pt x="3" y="21"/>
                        <a:pt x="3" y="21"/>
                      </a:cubicBezTo>
                      <a:close/>
                      <a:moveTo>
                        <a:pt x="3" y="18"/>
                      </a:moveTo>
                      <a:cubicBezTo>
                        <a:pt x="2" y="18"/>
                        <a:pt x="2" y="17"/>
                        <a:pt x="3" y="17"/>
                      </a:cubicBezTo>
                      <a:cubicBezTo>
                        <a:pt x="3" y="18"/>
                        <a:pt x="3" y="18"/>
                        <a:pt x="3" y="18"/>
                      </a:cubicBezTo>
                      <a:cubicBezTo>
                        <a:pt x="3" y="18"/>
                        <a:pt x="3" y="18"/>
                        <a:pt x="3" y="18"/>
                      </a:cubicBezTo>
                      <a:close/>
                      <a:moveTo>
                        <a:pt x="3" y="14"/>
                      </a:moveTo>
                      <a:cubicBezTo>
                        <a:pt x="3" y="15"/>
                        <a:pt x="3" y="15"/>
                        <a:pt x="3" y="15"/>
                      </a:cubicBezTo>
                      <a:cubicBezTo>
                        <a:pt x="2" y="15"/>
                        <a:pt x="2" y="14"/>
                        <a:pt x="3" y="14"/>
                      </a:cubicBezTo>
                      <a:close/>
                      <a:moveTo>
                        <a:pt x="3" y="16"/>
                      </a:moveTo>
                      <a:cubicBezTo>
                        <a:pt x="3" y="17"/>
                        <a:pt x="2" y="16"/>
                        <a:pt x="2" y="16"/>
                      </a:cubicBezTo>
                      <a:cubicBezTo>
                        <a:pt x="2" y="16"/>
                        <a:pt x="3" y="16"/>
                        <a:pt x="3" y="16"/>
                      </a:cubicBezTo>
                      <a:close/>
                      <a:moveTo>
                        <a:pt x="2" y="13"/>
                      </a:moveTo>
                      <a:cubicBezTo>
                        <a:pt x="2" y="13"/>
                        <a:pt x="2" y="14"/>
                        <a:pt x="2" y="14"/>
                      </a:cubicBezTo>
                      <a:cubicBezTo>
                        <a:pt x="2" y="14"/>
                        <a:pt x="2" y="13"/>
                        <a:pt x="2" y="13"/>
                      </a:cubicBezTo>
                      <a:close/>
                      <a:moveTo>
                        <a:pt x="1" y="12"/>
                      </a:moveTo>
                      <a:cubicBezTo>
                        <a:pt x="1" y="13"/>
                        <a:pt x="2" y="14"/>
                        <a:pt x="1" y="14"/>
                      </a:cubicBezTo>
                      <a:cubicBezTo>
                        <a:pt x="1" y="13"/>
                        <a:pt x="1" y="13"/>
                        <a:pt x="1" y="13"/>
                      </a:cubicBezTo>
                      <a:cubicBezTo>
                        <a:pt x="1" y="13"/>
                        <a:pt x="1" y="12"/>
                        <a:pt x="1" y="12"/>
                      </a:cubicBezTo>
                      <a:close/>
                      <a:moveTo>
                        <a:pt x="1" y="14"/>
                      </a:moveTo>
                      <a:cubicBezTo>
                        <a:pt x="1" y="14"/>
                        <a:pt x="2" y="15"/>
                        <a:pt x="2" y="14"/>
                      </a:cubicBezTo>
                      <a:cubicBezTo>
                        <a:pt x="2" y="15"/>
                        <a:pt x="1" y="14"/>
                        <a:pt x="1" y="14"/>
                      </a:cubicBezTo>
                      <a:cubicBezTo>
                        <a:pt x="1" y="14"/>
                        <a:pt x="1" y="14"/>
                        <a:pt x="1" y="14"/>
                      </a:cubicBezTo>
                      <a:close/>
                      <a:moveTo>
                        <a:pt x="1" y="18"/>
                      </a:moveTo>
                      <a:cubicBezTo>
                        <a:pt x="1" y="18"/>
                        <a:pt x="1" y="18"/>
                        <a:pt x="1" y="19"/>
                      </a:cubicBezTo>
                      <a:cubicBezTo>
                        <a:pt x="1" y="19"/>
                        <a:pt x="1" y="18"/>
                        <a:pt x="1" y="18"/>
                      </a:cubicBezTo>
                      <a:close/>
                      <a:moveTo>
                        <a:pt x="1" y="19"/>
                      </a:moveTo>
                      <a:cubicBezTo>
                        <a:pt x="1" y="19"/>
                        <a:pt x="2" y="19"/>
                        <a:pt x="2" y="20"/>
                      </a:cubicBezTo>
                      <a:cubicBezTo>
                        <a:pt x="2" y="20"/>
                        <a:pt x="1" y="20"/>
                        <a:pt x="1" y="20"/>
                      </a:cubicBezTo>
                      <a:cubicBezTo>
                        <a:pt x="1" y="19"/>
                        <a:pt x="1" y="19"/>
                        <a:pt x="1" y="19"/>
                      </a:cubicBezTo>
                      <a:close/>
                      <a:moveTo>
                        <a:pt x="1" y="29"/>
                      </a:moveTo>
                      <a:cubicBezTo>
                        <a:pt x="1" y="29"/>
                        <a:pt x="1" y="28"/>
                        <a:pt x="2" y="29"/>
                      </a:cubicBezTo>
                      <a:cubicBezTo>
                        <a:pt x="2" y="29"/>
                        <a:pt x="2" y="29"/>
                        <a:pt x="2" y="30"/>
                      </a:cubicBezTo>
                      <a:cubicBezTo>
                        <a:pt x="2" y="29"/>
                        <a:pt x="2" y="30"/>
                        <a:pt x="1" y="29"/>
                      </a:cubicBezTo>
                      <a:close/>
                      <a:moveTo>
                        <a:pt x="4" y="36"/>
                      </a:moveTo>
                      <a:cubicBezTo>
                        <a:pt x="3" y="36"/>
                        <a:pt x="3" y="36"/>
                        <a:pt x="2" y="35"/>
                      </a:cubicBezTo>
                      <a:cubicBezTo>
                        <a:pt x="2" y="35"/>
                        <a:pt x="3" y="35"/>
                        <a:pt x="2" y="35"/>
                      </a:cubicBezTo>
                      <a:cubicBezTo>
                        <a:pt x="2" y="35"/>
                        <a:pt x="2" y="35"/>
                        <a:pt x="2" y="35"/>
                      </a:cubicBezTo>
                      <a:cubicBezTo>
                        <a:pt x="2" y="34"/>
                        <a:pt x="2" y="34"/>
                        <a:pt x="2" y="35"/>
                      </a:cubicBezTo>
                      <a:cubicBezTo>
                        <a:pt x="2" y="34"/>
                        <a:pt x="2" y="33"/>
                        <a:pt x="2" y="32"/>
                      </a:cubicBezTo>
                      <a:cubicBezTo>
                        <a:pt x="3" y="32"/>
                        <a:pt x="2" y="33"/>
                        <a:pt x="2" y="33"/>
                      </a:cubicBezTo>
                      <a:cubicBezTo>
                        <a:pt x="3" y="34"/>
                        <a:pt x="3" y="34"/>
                        <a:pt x="4" y="35"/>
                      </a:cubicBezTo>
                      <a:cubicBezTo>
                        <a:pt x="3" y="35"/>
                        <a:pt x="3" y="35"/>
                        <a:pt x="4" y="36"/>
                      </a:cubicBezTo>
                      <a:close/>
                      <a:moveTo>
                        <a:pt x="4" y="37"/>
                      </a:moveTo>
                      <a:cubicBezTo>
                        <a:pt x="4" y="36"/>
                        <a:pt x="4" y="35"/>
                        <a:pt x="4" y="34"/>
                      </a:cubicBezTo>
                      <a:cubicBezTo>
                        <a:pt x="4" y="34"/>
                        <a:pt x="4" y="34"/>
                        <a:pt x="4" y="34"/>
                      </a:cubicBezTo>
                      <a:cubicBezTo>
                        <a:pt x="4" y="33"/>
                        <a:pt x="4" y="33"/>
                        <a:pt x="5" y="33"/>
                      </a:cubicBezTo>
                      <a:cubicBezTo>
                        <a:pt x="5" y="34"/>
                        <a:pt x="5" y="34"/>
                        <a:pt x="5" y="34"/>
                      </a:cubicBezTo>
                      <a:cubicBezTo>
                        <a:pt x="5" y="35"/>
                        <a:pt x="5" y="35"/>
                        <a:pt x="5" y="35"/>
                      </a:cubicBezTo>
                      <a:cubicBezTo>
                        <a:pt x="5" y="35"/>
                        <a:pt x="5" y="35"/>
                        <a:pt x="5" y="36"/>
                      </a:cubicBezTo>
                      <a:cubicBezTo>
                        <a:pt x="5" y="36"/>
                        <a:pt x="5" y="36"/>
                        <a:pt x="5" y="36"/>
                      </a:cubicBezTo>
                      <a:cubicBezTo>
                        <a:pt x="5" y="37"/>
                        <a:pt x="5" y="37"/>
                        <a:pt x="4" y="37"/>
                      </a:cubicBezTo>
                      <a:close/>
                      <a:moveTo>
                        <a:pt x="5" y="19"/>
                      </a:moveTo>
                      <a:cubicBezTo>
                        <a:pt x="5" y="19"/>
                        <a:pt x="5" y="19"/>
                        <a:pt x="5" y="19"/>
                      </a:cubicBezTo>
                      <a:cubicBezTo>
                        <a:pt x="5" y="19"/>
                        <a:pt x="5" y="19"/>
                        <a:pt x="5" y="18"/>
                      </a:cubicBezTo>
                      <a:cubicBezTo>
                        <a:pt x="5" y="18"/>
                        <a:pt x="4" y="18"/>
                        <a:pt x="4" y="18"/>
                      </a:cubicBezTo>
                      <a:cubicBezTo>
                        <a:pt x="4" y="17"/>
                        <a:pt x="4" y="16"/>
                        <a:pt x="4" y="15"/>
                      </a:cubicBezTo>
                      <a:cubicBezTo>
                        <a:pt x="5" y="16"/>
                        <a:pt x="5" y="15"/>
                        <a:pt x="6" y="15"/>
                      </a:cubicBezTo>
                      <a:cubicBezTo>
                        <a:pt x="6" y="16"/>
                        <a:pt x="5" y="16"/>
                        <a:pt x="6" y="17"/>
                      </a:cubicBezTo>
                      <a:cubicBezTo>
                        <a:pt x="5" y="17"/>
                        <a:pt x="5" y="17"/>
                        <a:pt x="5" y="17"/>
                      </a:cubicBezTo>
                      <a:cubicBezTo>
                        <a:pt x="5" y="17"/>
                        <a:pt x="5" y="17"/>
                        <a:pt x="4" y="17"/>
                      </a:cubicBezTo>
                      <a:cubicBezTo>
                        <a:pt x="5" y="18"/>
                        <a:pt x="5" y="18"/>
                        <a:pt x="5" y="18"/>
                      </a:cubicBezTo>
                      <a:cubicBezTo>
                        <a:pt x="5" y="18"/>
                        <a:pt x="5" y="18"/>
                        <a:pt x="6" y="18"/>
                      </a:cubicBezTo>
                      <a:cubicBezTo>
                        <a:pt x="6" y="19"/>
                        <a:pt x="5" y="19"/>
                        <a:pt x="5" y="19"/>
                      </a:cubicBezTo>
                      <a:close/>
                      <a:moveTo>
                        <a:pt x="5" y="26"/>
                      </a:moveTo>
                      <a:cubicBezTo>
                        <a:pt x="6" y="26"/>
                        <a:pt x="6" y="26"/>
                        <a:pt x="6" y="27"/>
                      </a:cubicBezTo>
                      <a:cubicBezTo>
                        <a:pt x="6" y="27"/>
                        <a:pt x="5" y="27"/>
                        <a:pt x="5" y="26"/>
                      </a:cubicBezTo>
                      <a:close/>
                      <a:moveTo>
                        <a:pt x="5" y="6"/>
                      </a:moveTo>
                      <a:cubicBezTo>
                        <a:pt x="6" y="6"/>
                        <a:pt x="6" y="6"/>
                        <a:pt x="6" y="7"/>
                      </a:cubicBezTo>
                      <a:cubicBezTo>
                        <a:pt x="5" y="6"/>
                        <a:pt x="6" y="6"/>
                        <a:pt x="5" y="6"/>
                      </a:cubicBezTo>
                      <a:close/>
                      <a:moveTo>
                        <a:pt x="6" y="36"/>
                      </a:moveTo>
                      <a:cubicBezTo>
                        <a:pt x="6" y="35"/>
                        <a:pt x="6" y="35"/>
                        <a:pt x="6" y="34"/>
                      </a:cubicBezTo>
                      <a:cubicBezTo>
                        <a:pt x="6" y="35"/>
                        <a:pt x="7" y="35"/>
                        <a:pt x="7" y="35"/>
                      </a:cubicBezTo>
                      <a:cubicBezTo>
                        <a:pt x="7" y="34"/>
                        <a:pt x="7" y="34"/>
                        <a:pt x="7" y="34"/>
                      </a:cubicBezTo>
                      <a:cubicBezTo>
                        <a:pt x="7" y="34"/>
                        <a:pt x="7" y="34"/>
                        <a:pt x="7" y="34"/>
                      </a:cubicBezTo>
                      <a:cubicBezTo>
                        <a:pt x="8" y="34"/>
                        <a:pt x="7" y="34"/>
                        <a:pt x="7" y="35"/>
                      </a:cubicBezTo>
                      <a:cubicBezTo>
                        <a:pt x="8" y="35"/>
                        <a:pt x="8" y="35"/>
                        <a:pt x="9" y="35"/>
                      </a:cubicBezTo>
                      <a:cubicBezTo>
                        <a:pt x="9" y="36"/>
                        <a:pt x="9" y="36"/>
                        <a:pt x="9" y="36"/>
                      </a:cubicBezTo>
                      <a:cubicBezTo>
                        <a:pt x="8" y="36"/>
                        <a:pt x="8" y="36"/>
                        <a:pt x="8" y="35"/>
                      </a:cubicBezTo>
                      <a:cubicBezTo>
                        <a:pt x="8" y="36"/>
                        <a:pt x="8" y="36"/>
                        <a:pt x="8" y="36"/>
                      </a:cubicBezTo>
                      <a:cubicBezTo>
                        <a:pt x="7" y="36"/>
                        <a:pt x="8" y="37"/>
                        <a:pt x="7" y="37"/>
                      </a:cubicBezTo>
                      <a:cubicBezTo>
                        <a:pt x="7" y="36"/>
                        <a:pt x="7" y="36"/>
                        <a:pt x="7" y="36"/>
                      </a:cubicBezTo>
                      <a:cubicBezTo>
                        <a:pt x="7" y="35"/>
                        <a:pt x="6" y="35"/>
                        <a:pt x="6" y="36"/>
                      </a:cubicBezTo>
                      <a:close/>
                      <a:moveTo>
                        <a:pt x="8" y="39"/>
                      </a:moveTo>
                      <a:cubicBezTo>
                        <a:pt x="8" y="39"/>
                        <a:pt x="8" y="39"/>
                        <a:pt x="8" y="38"/>
                      </a:cubicBezTo>
                      <a:cubicBezTo>
                        <a:pt x="8" y="38"/>
                        <a:pt x="8" y="39"/>
                        <a:pt x="7" y="39"/>
                      </a:cubicBezTo>
                      <a:cubicBezTo>
                        <a:pt x="7" y="38"/>
                        <a:pt x="7" y="37"/>
                        <a:pt x="8" y="38"/>
                      </a:cubicBezTo>
                      <a:cubicBezTo>
                        <a:pt x="8" y="37"/>
                        <a:pt x="8" y="37"/>
                        <a:pt x="9" y="37"/>
                      </a:cubicBezTo>
                      <a:cubicBezTo>
                        <a:pt x="8" y="38"/>
                        <a:pt x="9" y="39"/>
                        <a:pt x="8" y="39"/>
                      </a:cubicBezTo>
                      <a:close/>
                      <a:moveTo>
                        <a:pt x="10" y="36"/>
                      </a:moveTo>
                      <a:cubicBezTo>
                        <a:pt x="9" y="36"/>
                        <a:pt x="9" y="36"/>
                        <a:pt x="9" y="36"/>
                      </a:cubicBezTo>
                      <a:cubicBezTo>
                        <a:pt x="9" y="35"/>
                        <a:pt x="10" y="36"/>
                        <a:pt x="10" y="36"/>
                      </a:cubicBezTo>
                      <a:close/>
                      <a:moveTo>
                        <a:pt x="9" y="40"/>
                      </a:moveTo>
                      <a:cubicBezTo>
                        <a:pt x="9" y="40"/>
                        <a:pt x="10" y="41"/>
                        <a:pt x="10" y="41"/>
                      </a:cubicBezTo>
                      <a:cubicBezTo>
                        <a:pt x="10" y="41"/>
                        <a:pt x="9" y="41"/>
                        <a:pt x="9" y="40"/>
                      </a:cubicBezTo>
                      <a:close/>
                      <a:moveTo>
                        <a:pt x="10" y="36"/>
                      </a:moveTo>
                      <a:cubicBezTo>
                        <a:pt x="10" y="36"/>
                        <a:pt x="11" y="37"/>
                        <a:pt x="11" y="37"/>
                      </a:cubicBezTo>
                      <a:cubicBezTo>
                        <a:pt x="11" y="37"/>
                        <a:pt x="11" y="37"/>
                        <a:pt x="10" y="37"/>
                      </a:cubicBezTo>
                      <a:cubicBezTo>
                        <a:pt x="10" y="37"/>
                        <a:pt x="10" y="37"/>
                        <a:pt x="10" y="36"/>
                      </a:cubicBezTo>
                      <a:close/>
                      <a:moveTo>
                        <a:pt x="11" y="41"/>
                      </a:moveTo>
                      <a:cubicBezTo>
                        <a:pt x="11" y="41"/>
                        <a:pt x="11" y="41"/>
                        <a:pt x="11" y="41"/>
                      </a:cubicBezTo>
                      <a:cubicBezTo>
                        <a:pt x="11" y="42"/>
                        <a:pt x="11" y="41"/>
                        <a:pt x="11" y="41"/>
                      </a:cubicBezTo>
                      <a:close/>
                      <a:moveTo>
                        <a:pt x="11" y="35"/>
                      </a:moveTo>
                      <a:cubicBezTo>
                        <a:pt x="11" y="35"/>
                        <a:pt x="12" y="35"/>
                        <a:pt x="12" y="35"/>
                      </a:cubicBezTo>
                      <a:cubicBezTo>
                        <a:pt x="11" y="35"/>
                        <a:pt x="11" y="35"/>
                        <a:pt x="11" y="35"/>
                      </a:cubicBezTo>
                      <a:close/>
                      <a:moveTo>
                        <a:pt x="11" y="39"/>
                      </a:moveTo>
                      <a:cubicBezTo>
                        <a:pt x="11" y="39"/>
                        <a:pt x="11" y="39"/>
                        <a:pt x="11" y="39"/>
                      </a:cubicBezTo>
                      <a:cubicBezTo>
                        <a:pt x="12" y="39"/>
                        <a:pt x="12" y="39"/>
                        <a:pt x="11" y="39"/>
                      </a:cubicBezTo>
                      <a:close/>
                      <a:moveTo>
                        <a:pt x="12" y="38"/>
                      </a:moveTo>
                      <a:cubicBezTo>
                        <a:pt x="11" y="38"/>
                        <a:pt x="11" y="37"/>
                        <a:pt x="12" y="37"/>
                      </a:cubicBezTo>
                      <a:cubicBezTo>
                        <a:pt x="12" y="37"/>
                        <a:pt x="12" y="38"/>
                        <a:pt x="12" y="38"/>
                      </a:cubicBezTo>
                      <a:close/>
                      <a:moveTo>
                        <a:pt x="12" y="42"/>
                      </a:moveTo>
                      <a:cubicBezTo>
                        <a:pt x="12" y="42"/>
                        <a:pt x="13" y="42"/>
                        <a:pt x="13" y="42"/>
                      </a:cubicBezTo>
                      <a:cubicBezTo>
                        <a:pt x="13" y="42"/>
                        <a:pt x="13" y="42"/>
                        <a:pt x="12" y="42"/>
                      </a:cubicBezTo>
                      <a:close/>
                      <a:moveTo>
                        <a:pt x="14" y="43"/>
                      </a:moveTo>
                      <a:cubicBezTo>
                        <a:pt x="14" y="43"/>
                        <a:pt x="14" y="42"/>
                        <a:pt x="13" y="42"/>
                      </a:cubicBezTo>
                      <a:cubicBezTo>
                        <a:pt x="13" y="42"/>
                        <a:pt x="14" y="42"/>
                        <a:pt x="14" y="42"/>
                      </a:cubicBezTo>
                      <a:cubicBezTo>
                        <a:pt x="14" y="43"/>
                        <a:pt x="14" y="43"/>
                        <a:pt x="14" y="43"/>
                      </a:cubicBezTo>
                      <a:close/>
                      <a:moveTo>
                        <a:pt x="19" y="43"/>
                      </a:moveTo>
                      <a:cubicBezTo>
                        <a:pt x="19" y="43"/>
                        <a:pt x="19" y="43"/>
                        <a:pt x="19" y="43"/>
                      </a:cubicBezTo>
                      <a:cubicBezTo>
                        <a:pt x="19" y="43"/>
                        <a:pt x="19" y="43"/>
                        <a:pt x="19" y="43"/>
                      </a:cubicBezTo>
                      <a:cubicBezTo>
                        <a:pt x="18" y="43"/>
                        <a:pt x="18" y="43"/>
                        <a:pt x="19" y="43"/>
                      </a:cubicBezTo>
                      <a:close/>
                      <a:moveTo>
                        <a:pt x="20" y="26"/>
                      </a:moveTo>
                      <a:cubicBezTo>
                        <a:pt x="20" y="26"/>
                        <a:pt x="20" y="26"/>
                        <a:pt x="20" y="25"/>
                      </a:cubicBezTo>
                      <a:cubicBezTo>
                        <a:pt x="20" y="26"/>
                        <a:pt x="20" y="26"/>
                        <a:pt x="20" y="26"/>
                      </a:cubicBezTo>
                      <a:cubicBezTo>
                        <a:pt x="20" y="26"/>
                        <a:pt x="20" y="26"/>
                        <a:pt x="20" y="26"/>
                      </a:cubicBezTo>
                      <a:close/>
                      <a:moveTo>
                        <a:pt x="20" y="42"/>
                      </a:moveTo>
                      <a:cubicBezTo>
                        <a:pt x="21" y="42"/>
                        <a:pt x="21" y="43"/>
                        <a:pt x="21" y="43"/>
                      </a:cubicBezTo>
                      <a:cubicBezTo>
                        <a:pt x="20" y="43"/>
                        <a:pt x="20" y="42"/>
                        <a:pt x="20" y="42"/>
                      </a:cubicBezTo>
                      <a:close/>
                      <a:moveTo>
                        <a:pt x="20" y="38"/>
                      </a:moveTo>
                      <a:cubicBezTo>
                        <a:pt x="21" y="38"/>
                        <a:pt x="21" y="39"/>
                        <a:pt x="21" y="39"/>
                      </a:cubicBezTo>
                      <a:cubicBezTo>
                        <a:pt x="21" y="39"/>
                        <a:pt x="21" y="39"/>
                        <a:pt x="21" y="39"/>
                      </a:cubicBezTo>
                      <a:cubicBezTo>
                        <a:pt x="20" y="39"/>
                        <a:pt x="20" y="39"/>
                        <a:pt x="20" y="38"/>
                      </a:cubicBezTo>
                      <a:close/>
                      <a:moveTo>
                        <a:pt x="20" y="44"/>
                      </a:moveTo>
                      <a:cubicBezTo>
                        <a:pt x="21" y="44"/>
                        <a:pt x="21" y="44"/>
                        <a:pt x="21" y="44"/>
                      </a:cubicBezTo>
                      <a:cubicBezTo>
                        <a:pt x="21" y="45"/>
                        <a:pt x="20" y="44"/>
                        <a:pt x="20" y="44"/>
                      </a:cubicBezTo>
                      <a:close/>
                      <a:moveTo>
                        <a:pt x="21" y="46"/>
                      </a:moveTo>
                      <a:cubicBezTo>
                        <a:pt x="21" y="46"/>
                        <a:pt x="21" y="46"/>
                        <a:pt x="21" y="46"/>
                      </a:cubicBezTo>
                      <a:cubicBezTo>
                        <a:pt x="21" y="46"/>
                        <a:pt x="21" y="46"/>
                        <a:pt x="21" y="46"/>
                      </a:cubicBezTo>
                      <a:close/>
                      <a:moveTo>
                        <a:pt x="22" y="40"/>
                      </a:moveTo>
                      <a:cubicBezTo>
                        <a:pt x="21" y="40"/>
                        <a:pt x="21" y="39"/>
                        <a:pt x="21" y="39"/>
                      </a:cubicBezTo>
                      <a:cubicBezTo>
                        <a:pt x="22" y="39"/>
                        <a:pt x="22" y="40"/>
                        <a:pt x="22" y="40"/>
                      </a:cubicBezTo>
                      <a:close/>
                      <a:moveTo>
                        <a:pt x="23" y="37"/>
                      </a:moveTo>
                      <a:cubicBezTo>
                        <a:pt x="23" y="36"/>
                        <a:pt x="24" y="36"/>
                        <a:pt x="24" y="37"/>
                      </a:cubicBezTo>
                      <a:cubicBezTo>
                        <a:pt x="24" y="37"/>
                        <a:pt x="24" y="37"/>
                        <a:pt x="23" y="37"/>
                      </a:cubicBezTo>
                      <a:close/>
                      <a:moveTo>
                        <a:pt x="24" y="35"/>
                      </a:moveTo>
                      <a:cubicBezTo>
                        <a:pt x="23" y="34"/>
                        <a:pt x="23" y="34"/>
                        <a:pt x="23" y="34"/>
                      </a:cubicBezTo>
                      <a:cubicBezTo>
                        <a:pt x="24" y="34"/>
                        <a:pt x="24" y="35"/>
                        <a:pt x="24" y="35"/>
                      </a:cubicBezTo>
                      <a:close/>
                      <a:moveTo>
                        <a:pt x="24" y="36"/>
                      </a:moveTo>
                      <a:cubicBezTo>
                        <a:pt x="24" y="36"/>
                        <a:pt x="24" y="36"/>
                        <a:pt x="24" y="36"/>
                      </a:cubicBezTo>
                      <a:cubicBezTo>
                        <a:pt x="24" y="36"/>
                        <a:pt x="23" y="36"/>
                        <a:pt x="23" y="35"/>
                      </a:cubicBezTo>
                      <a:cubicBezTo>
                        <a:pt x="24" y="35"/>
                        <a:pt x="24" y="35"/>
                        <a:pt x="24" y="36"/>
                      </a:cubicBezTo>
                      <a:close/>
                      <a:moveTo>
                        <a:pt x="25" y="38"/>
                      </a:moveTo>
                      <a:cubicBezTo>
                        <a:pt x="25" y="38"/>
                        <a:pt x="25" y="38"/>
                        <a:pt x="25" y="38"/>
                      </a:cubicBezTo>
                      <a:cubicBezTo>
                        <a:pt x="25" y="38"/>
                        <a:pt x="25" y="38"/>
                        <a:pt x="25" y="38"/>
                      </a:cubicBezTo>
                      <a:cubicBezTo>
                        <a:pt x="25" y="38"/>
                        <a:pt x="25" y="38"/>
                        <a:pt x="25" y="38"/>
                      </a:cubicBezTo>
                      <a:close/>
                      <a:moveTo>
                        <a:pt x="23" y="26"/>
                      </a:moveTo>
                      <a:cubicBezTo>
                        <a:pt x="23" y="26"/>
                        <a:pt x="23" y="25"/>
                        <a:pt x="22" y="25"/>
                      </a:cubicBezTo>
                      <a:cubicBezTo>
                        <a:pt x="21" y="24"/>
                        <a:pt x="20" y="24"/>
                        <a:pt x="19" y="24"/>
                      </a:cubicBezTo>
                      <a:cubicBezTo>
                        <a:pt x="19" y="24"/>
                        <a:pt x="19" y="24"/>
                        <a:pt x="19" y="23"/>
                      </a:cubicBezTo>
                      <a:cubicBezTo>
                        <a:pt x="18" y="23"/>
                        <a:pt x="19" y="24"/>
                        <a:pt x="19" y="25"/>
                      </a:cubicBezTo>
                      <a:cubicBezTo>
                        <a:pt x="19" y="27"/>
                        <a:pt x="18" y="29"/>
                        <a:pt x="19" y="31"/>
                      </a:cubicBezTo>
                      <a:cubicBezTo>
                        <a:pt x="18" y="31"/>
                        <a:pt x="19" y="32"/>
                        <a:pt x="18" y="33"/>
                      </a:cubicBezTo>
                      <a:cubicBezTo>
                        <a:pt x="19" y="33"/>
                        <a:pt x="19" y="34"/>
                        <a:pt x="19" y="34"/>
                      </a:cubicBezTo>
                      <a:cubicBezTo>
                        <a:pt x="18" y="36"/>
                        <a:pt x="19" y="40"/>
                        <a:pt x="18" y="41"/>
                      </a:cubicBezTo>
                      <a:cubicBezTo>
                        <a:pt x="18" y="42"/>
                        <a:pt x="17" y="43"/>
                        <a:pt x="16" y="42"/>
                      </a:cubicBezTo>
                      <a:cubicBezTo>
                        <a:pt x="14" y="42"/>
                        <a:pt x="12" y="40"/>
                        <a:pt x="12" y="37"/>
                      </a:cubicBezTo>
                      <a:cubicBezTo>
                        <a:pt x="13" y="37"/>
                        <a:pt x="14" y="39"/>
                        <a:pt x="14" y="40"/>
                      </a:cubicBezTo>
                      <a:cubicBezTo>
                        <a:pt x="16" y="41"/>
                        <a:pt x="18" y="41"/>
                        <a:pt x="17" y="39"/>
                      </a:cubicBezTo>
                      <a:cubicBezTo>
                        <a:pt x="17" y="38"/>
                        <a:pt x="17" y="38"/>
                        <a:pt x="17" y="38"/>
                      </a:cubicBezTo>
                      <a:cubicBezTo>
                        <a:pt x="17" y="36"/>
                        <a:pt x="17" y="33"/>
                        <a:pt x="17" y="30"/>
                      </a:cubicBezTo>
                      <a:cubicBezTo>
                        <a:pt x="17" y="28"/>
                        <a:pt x="17" y="25"/>
                        <a:pt x="17" y="23"/>
                      </a:cubicBezTo>
                      <a:cubicBezTo>
                        <a:pt x="17" y="22"/>
                        <a:pt x="17" y="23"/>
                        <a:pt x="16" y="23"/>
                      </a:cubicBezTo>
                      <a:cubicBezTo>
                        <a:pt x="16" y="22"/>
                        <a:pt x="13" y="21"/>
                        <a:pt x="13" y="22"/>
                      </a:cubicBezTo>
                      <a:cubicBezTo>
                        <a:pt x="12" y="21"/>
                        <a:pt x="11" y="20"/>
                        <a:pt x="10" y="20"/>
                      </a:cubicBezTo>
                      <a:cubicBezTo>
                        <a:pt x="11" y="18"/>
                        <a:pt x="13" y="18"/>
                        <a:pt x="15" y="17"/>
                      </a:cubicBezTo>
                      <a:cubicBezTo>
                        <a:pt x="16" y="18"/>
                        <a:pt x="17" y="18"/>
                        <a:pt x="17" y="18"/>
                      </a:cubicBezTo>
                      <a:cubicBezTo>
                        <a:pt x="17" y="18"/>
                        <a:pt x="17" y="18"/>
                        <a:pt x="17" y="17"/>
                      </a:cubicBezTo>
                      <a:cubicBezTo>
                        <a:pt x="18" y="17"/>
                        <a:pt x="18" y="17"/>
                        <a:pt x="19" y="18"/>
                      </a:cubicBezTo>
                      <a:cubicBezTo>
                        <a:pt x="19" y="18"/>
                        <a:pt x="18" y="18"/>
                        <a:pt x="18" y="18"/>
                      </a:cubicBezTo>
                      <a:cubicBezTo>
                        <a:pt x="19" y="19"/>
                        <a:pt x="21" y="20"/>
                        <a:pt x="23" y="22"/>
                      </a:cubicBezTo>
                      <a:cubicBezTo>
                        <a:pt x="23" y="22"/>
                        <a:pt x="23" y="22"/>
                        <a:pt x="24" y="22"/>
                      </a:cubicBezTo>
                      <a:cubicBezTo>
                        <a:pt x="24" y="23"/>
                        <a:pt x="25" y="24"/>
                        <a:pt x="26" y="25"/>
                      </a:cubicBezTo>
                      <a:cubicBezTo>
                        <a:pt x="26" y="25"/>
                        <a:pt x="26" y="25"/>
                        <a:pt x="26" y="25"/>
                      </a:cubicBezTo>
                      <a:cubicBezTo>
                        <a:pt x="27" y="26"/>
                        <a:pt x="26" y="26"/>
                        <a:pt x="26" y="27"/>
                      </a:cubicBezTo>
                      <a:cubicBezTo>
                        <a:pt x="25" y="26"/>
                        <a:pt x="24" y="25"/>
                        <a:pt x="23" y="26"/>
                      </a:cubicBezTo>
                      <a:close/>
                      <a:moveTo>
                        <a:pt x="13" y="34"/>
                      </a:moveTo>
                      <a:cubicBezTo>
                        <a:pt x="13" y="34"/>
                        <a:pt x="14" y="34"/>
                        <a:pt x="14" y="34"/>
                      </a:cubicBezTo>
                      <a:cubicBezTo>
                        <a:pt x="14" y="35"/>
                        <a:pt x="14" y="35"/>
                        <a:pt x="13" y="35"/>
                      </a:cubicBezTo>
                      <a:cubicBezTo>
                        <a:pt x="13" y="34"/>
                        <a:pt x="13" y="34"/>
                        <a:pt x="13" y="34"/>
                      </a:cubicBezTo>
                      <a:close/>
                      <a:moveTo>
                        <a:pt x="16" y="35"/>
                      </a:moveTo>
                      <a:cubicBezTo>
                        <a:pt x="16" y="35"/>
                        <a:pt x="17" y="36"/>
                        <a:pt x="17" y="36"/>
                      </a:cubicBezTo>
                      <a:cubicBezTo>
                        <a:pt x="17" y="36"/>
                        <a:pt x="16" y="36"/>
                        <a:pt x="16" y="35"/>
                      </a:cubicBezTo>
                      <a:close/>
                      <a:moveTo>
                        <a:pt x="26" y="43"/>
                      </a:moveTo>
                      <a:cubicBezTo>
                        <a:pt x="26" y="43"/>
                        <a:pt x="26" y="42"/>
                        <a:pt x="26" y="42"/>
                      </a:cubicBezTo>
                      <a:cubicBezTo>
                        <a:pt x="26" y="42"/>
                        <a:pt x="26" y="42"/>
                        <a:pt x="26" y="42"/>
                      </a:cubicBezTo>
                      <a:cubicBezTo>
                        <a:pt x="26" y="42"/>
                        <a:pt x="26" y="42"/>
                        <a:pt x="26" y="43"/>
                      </a:cubicBezTo>
                      <a:cubicBezTo>
                        <a:pt x="26" y="43"/>
                        <a:pt x="26" y="43"/>
                        <a:pt x="26" y="43"/>
                      </a:cubicBezTo>
                      <a:close/>
                      <a:moveTo>
                        <a:pt x="27" y="48"/>
                      </a:moveTo>
                      <a:cubicBezTo>
                        <a:pt x="27" y="48"/>
                        <a:pt x="27" y="47"/>
                        <a:pt x="27" y="47"/>
                      </a:cubicBezTo>
                      <a:cubicBezTo>
                        <a:pt x="27" y="47"/>
                        <a:pt x="27" y="47"/>
                        <a:pt x="28" y="47"/>
                      </a:cubicBezTo>
                      <a:cubicBezTo>
                        <a:pt x="28" y="48"/>
                        <a:pt x="27" y="48"/>
                        <a:pt x="27" y="48"/>
                      </a:cubicBezTo>
                      <a:close/>
                      <a:moveTo>
                        <a:pt x="28" y="46"/>
                      </a:moveTo>
                      <a:cubicBezTo>
                        <a:pt x="29" y="46"/>
                        <a:pt x="29" y="46"/>
                        <a:pt x="29" y="46"/>
                      </a:cubicBezTo>
                      <a:cubicBezTo>
                        <a:pt x="28" y="46"/>
                        <a:pt x="28" y="46"/>
                        <a:pt x="28" y="46"/>
                      </a:cubicBezTo>
                      <a:close/>
                      <a:moveTo>
                        <a:pt x="28" y="46"/>
                      </a:moveTo>
                      <a:cubicBezTo>
                        <a:pt x="28" y="45"/>
                        <a:pt x="28" y="45"/>
                        <a:pt x="28" y="45"/>
                      </a:cubicBezTo>
                      <a:cubicBezTo>
                        <a:pt x="27" y="45"/>
                        <a:pt x="27" y="45"/>
                        <a:pt x="27" y="46"/>
                      </a:cubicBezTo>
                      <a:cubicBezTo>
                        <a:pt x="26" y="45"/>
                        <a:pt x="27" y="46"/>
                        <a:pt x="26" y="46"/>
                      </a:cubicBezTo>
                      <a:cubicBezTo>
                        <a:pt x="26" y="45"/>
                        <a:pt x="26" y="45"/>
                        <a:pt x="26" y="44"/>
                      </a:cubicBezTo>
                      <a:cubicBezTo>
                        <a:pt x="26" y="44"/>
                        <a:pt x="26" y="44"/>
                        <a:pt x="26" y="44"/>
                      </a:cubicBezTo>
                      <a:cubicBezTo>
                        <a:pt x="27" y="44"/>
                        <a:pt x="27" y="45"/>
                        <a:pt x="27" y="44"/>
                      </a:cubicBezTo>
                      <a:cubicBezTo>
                        <a:pt x="27" y="44"/>
                        <a:pt x="28" y="45"/>
                        <a:pt x="28" y="45"/>
                      </a:cubicBezTo>
                      <a:cubicBezTo>
                        <a:pt x="28" y="45"/>
                        <a:pt x="28" y="45"/>
                        <a:pt x="28" y="45"/>
                      </a:cubicBezTo>
                      <a:cubicBezTo>
                        <a:pt x="28" y="45"/>
                        <a:pt x="29" y="45"/>
                        <a:pt x="29" y="45"/>
                      </a:cubicBezTo>
                      <a:cubicBezTo>
                        <a:pt x="29" y="45"/>
                        <a:pt x="28" y="46"/>
                        <a:pt x="28" y="46"/>
                      </a:cubicBezTo>
                      <a:close/>
                      <a:moveTo>
                        <a:pt x="29" y="45"/>
                      </a:moveTo>
                      <a:cubicBezTo>
                        <a:pt x="29" y="45"/>
                        <a:pt x="29" y="44"/>
                        <a:pt x="29" y="44"/>
                      </a:cubicBezTo>
                      <a:cubicBezTo>
                        <a:pt x="29" y="44"/>
                        <a:pt x="30" y="45"/>
                        <a:pt x="30" y="45"/>
                      </a:cubicBezTo>
                      <a:cubicBezTo>
                        <a:pt x="30" y="45"/>
                        <a:pt x="30" y="45"/>
                        <a:pt x="29" y="45"/>
                      </a:cubicBezTo>
                      <a:close/>
                      <a:moveTo>
                        <a:pt x="30" y="46"/>
                      </a:moveTo>
                      <a:cubicBezTo>
                        <a:pt x="30" y="47"/>
                        <a:pt x="31" y="47"/>
                        <a:pt x="31" y="48"/>
                      </a:cubicBezTo>
                      <a:cubicBezTo>
                        <a:pt x="30" y="48"/>
                        <a:pt x="29" y="46"/>
                        <a:pt x="30" y="46"/>
                      </a:cubicBezTo>
                      <a:close/>
                      <a:moveTo>
                        <a:pt x="31" y="37"/>
                      </a:moveTo>
                      <a:cubicBezTo>
                        <a:pt x="31" y="37"/>
                        <a:pt x="31" y="38"/>
                        <a:pt x="32" y="38"/>
                      </a:cubicBezTo>
                      <a:cubicBezTo>
                        <a:pt x="31" y="38"/>
                        <a:pt x="31" y="38"/>
                        <a:pt x="31" y="38"/>
                      </a:cubicBezTo>
                      <a:cubicBezTo>
                        <a:pt x="31" y="38"/>
                        <a:pt x="31" y="38"/>
                        <a:pt x="31" y="37"/>
                      </a:cubicBezTo>
                      <a:close/>
                      <a:moveTo>
                        <a:pt x="34" y="48"/>
                      </a:moveTo>
                      <a:cubicBezTo>
                        <a:pt x="34" y="49"/>
                        <a:pt x="34" y="49"/>
                        <a:pt x="34" y="49"/>
                      </a:cubicBezTo>
                      <a:cubicBezTo>
                        <a:pt x="34" y="49"/>
                        <a:pt x="34" y="48"/>
                        <a:pt x="34" y="48"/>
                      </a:cubicBezTo>
                      <a:close/>
                      <a:moveTo>
                        <a:pt x="34" y="50"/>
                      </a:moveTo>
                      <a:cubicBezTo>
                        <a:pt x="34" y="50"/>
                        <a:pt x="34" y="50"/>
                        <a:pt x="34" y="50"/>
                      </a:cubicBezTo>
                      <a:cubicBezTo>
                        <a:pt x="35" y="50"/>
                        <a:pt x="35" y="50"/>
                        <a:pt x="34" y="50"/>
                      </a:cubicBezTo>
                      <a:close/>
                      <a:moveTo>
                        <a:pt x="35" y="49"/>
                      </a:moveTo>
                      <a:cubicBezTo>
                        <a:pt x="34" y="48"/>
                        <a:pt x="34" y="48"/>
                        <a:pt x="34" y="48"/>
                      </a:cubicBezTo>
                      <a:cubicBezTo>
                        <a:pt x="34" y="48"/>
                        <a:pt x="33" y="48"/>
                        <a:pt x="33" y="48"/>
                      </a:cubicBezTo>
                      <a:cubicBezTo>
                        <a:pt x="33" y="48"/>
                        <a:pt x="33" y="48"/>
                        <a:pt x="33" y="47"/>
                      </a:cubicBezTo>
                      <a:cubicBezTo>
                        <a:pt x="33" y="48"/>
                        <a:pt x="33" y="48"/>
                        <a:pt x="33" y="48"/>
                      </a:cubicBezTo>
                      <a:cubicBezTo>
                        <a:pt x="33" y="48"/>
                        <a:pt x="33" y="48"/>
                        <a:pt x="33" y="48"/>
                      </a:cubicBezTo>
                      <a:cubicBezTo>
                        <a:pt x="33" y="49"/>
                        <a:pt x="33" y="49"/>
                        <a:pt x="33" y="49"/>
                      </a:cubicBezTo>
                      <a:cubicBezTo>
                        <a:pt x="33" y="50"/>
                        <a:pt x="33" y="50"/>
                        <a:pt x="33" y="50"/>
                      </a:cubicBezTo>
                      <a:cubicBezTo>
                        <a:pt x="33" y="49"/>
                        <a:pt x="33" y="49"/>
                        <a:pt x="33" y="49"/>
                      </a:cubicBezTo>
                      <a:cubicBezTo>
                        <a:pt x="32" y="49"/>
                        <a:pt x="33" y="49"/>
                        <a:pt x="33" y="50"/>
                      </a:cubicBezTo>
                      <a:cubicBezTo>
                        <a:pt x="32" y="50"/>
                        <a:pt x="32" y="49"/>
                        <a:pt x="32" y="48"/>
                      </a:cubicBezTo>
                      <a:cubicBezTo>
                        <a:pt x="32" y="48"/>
                        <a:pt x="32" y="48"/>
                        <a:pt x="32" y="48"/>
                      </a:cubicBezTo>
                      <a:cubicBezTo>
                        <a:pt x="32" y="48"/>
                        <a:pt x="32" y="48"/>
                        <a:pt x="32" y="48"/>
                      </a:cubicBezTo>
                      <a:cubicBezTo>
                        <a:pt x="32" y="48"/>
                        <a:pt x="32" y="48"/>
                        <a:pt x="31" y="47"/>
                      </a:cubicBezTo>
                      <a:cubicBezTo>
                        <a:pt x="32" y="47"/>
                        <a:pt x="32" y="48"/>
                        <a:pt x="32" y="47"/>
                      </a:cubicBezTo>
                      <a:cubicBezTo>
                        <a:pt x="32" y="47"/>
                        <a:pt x="32" y="47"/>
                        <a:pt x="32" y="47"/>
                      </a:cubicBezTo>
                      <a:cubicBezTo>
                        <a:pt x="32" y="47"/>
                        <a:pt x="32" y="47"/>
                        <a:pt x="31" y="47"/>
                      </a:cubicBezTo>
                      <a:cubicBezTo>
                        <a:pt x="31" y="46"/>
                        <a:pt x="31" y="46"/>
                        <a:pt x="31" y="45"/>
                      </a:cubicBezTo>
                      <a:cubicBezTo>
                        <a:pt x="32" y="45"/>
                        <a:pt x="32" y="45"/>
                        <a:pt x="32" y="45"/>
                      </a:cubicBezTo>
                      <a:cubicBezTo>
                        <a:pt x="32" y="45"/>
                        <a:pt x="32" y="44"/>
                        <a:pt x="32" y="44"/>
                      </a:cubicBezTo>
                      <a:cubicBezTo>
                        <a:pt x="32" y="44"/>
                        <a:pt x="32" y="44"/>
                        <a:pt x="33" y="45"/>
                      </a:cubicBezTo>
                      <a:cubicBezTo>
                        <a:pt x="33" y="44"/>
                        <a:pt x="32" y="44"/>
                        <a:pt x="32" y="43"/>
                      </a:cubicBezTo>
                      <a:cubicBezTo>
                        <a:pt x="32" y="43"/>
                        <a:pt x="33" y="43"/>
                        <a:pt x="33" y="43"/>
                      </a:cubicBezTo>
                      <a:cubicBezTo>
                        <a:pt x="33" y="43"/>
                        <a:pt x="33" y="43"/>
                        <a:pt x="33" y="43"/>
                      </a:cubicBezTo>
                      <a:cubicBezTo>
                        <a:pt x="33" y="43"/>
                        <a:pt x="33" y="43"/>
                        <a:pt x="33" y="43"/>
                      </a:cubicBezTo>
                      <a:cubicBezTo>
                        <a:pt x="33" y="44"/>
                        <a:pt x="33" y="43"/>
                        <a:pt x="33" y="44"/>
                      </a:cubicBezTo>
                      <a:cubicBezTo>
                        <a:pt x="34" y="44"/>
                        <a:pt x="33" y="43"/>
                        <a:pt x="34" y="43"/>
                      </a:cubicBezTo>
                      <a:cubicBezTo>
                        <a:pt x="34" y="43"/>
                        <a:pt x="34" y="44"/>
                        <a:pt x="34" y="44"/>
                      </a:cubicBezTo>
                      <a:cubicBezTo>
                        <a:pt x="34" y="44"/>
                        <a:pt x="34" y="44"/>
                        <a:pt x="34" y="44"/>
                      </a:cubicBezTo>
                      <a:cubicBezTo>
                        <a:pt x="34" y="44"/>
                        <a:pt x="34" y="44"/>
                        <a:pt x="35" y="44"/>
                      </a:cubicBezTo>
                      <a:cubicBezTo>
                        <a:pt x="35" y="45"/>
                        <a:pt x="35" y="45"/>
                        <a:pt x="35" y="46"/>
                      </a:cubicBezTo>
                      <a:cubicBezTo>
                        <a:pt x="35" y="46"/>
                        <a:pt x="35" y="46"/>
                        <a:pt x="35" y="46"/>
                      </a:cubicBezTo>
                      <a:cubicBezTo>
                        <a:pt x="35" y="47"/>
                        <a:pt x="35" y="48"/>
                        <a:pt x="35" y="49"/>
                      </a:cubicBezTo>
                      <a:close/>
                      <a:moveTo>
                        <a:pt x="35" y="22"/>
                      </a:moveTo>
                      <a:cubicBezTo>
                        <a:pt x="35" y="22"/>
                        <a:pt x="35" y="21"/>
                        <a:pt x="34" y="21"/>
                      </a:cubicBezTo>
                      <a:cubicBezTo>
                        <a:pt x="34" y="21"/>
                        <a:pt x="34" y="21"/>
                        <a:pt x="34" y="21"/>
                      </a:cubicBezTo>
                      <a:cubicBezTo>
                        <a:pt x="34" y="20"/>
                        <a:pt x="35" y="21"/>
                        <a:pt x="35" y="22"/>
                      </a:cubicBezTo>
                      <a:cubicBezTo>
                        <a:pt x="35" y="22"/>
                        <a:pt x="35" y="23"/>
                        <a:pt x="35" y="22"/>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871" name="任意多边形 11311"/>
                <p:cNvSpPr>
                  <a:spLocks noEditPoints="1"/>
                </p:cNvSpPr>
                <p:nvPr/>
              </p:nvSpPr>
              <p:spPr>
                <a:xfrm>
                  <a:off x="4643" y="3366"/>
                  <a:ext cx="59" cy="81"/>
                </a:xfrm>
                <a:custGeom>
                  <a:avLst/>
                  <a:gdLst/>
                  <a:ahLst/>
                  <a:cxnLst/>
                  <a:rect l="0" t="0" r="r" b="b"/>
                  <a:pathLst>
                    <a:path w="37" h="51">
                      <a:moveTo>
                        <a:pt x="37" y="43"/>
                      </a:moveTo>
                      <a:cubicBezTo>
                        <a:pt x="37" y="42"/>
                        <a:pt x="37" y="42"/>
                        <a:pt x="37" y="41"/>
                      </a:cubicBezTo>
                      <a:cubicBezTo>
                        <a:pt x="37" y="39"/>
                        <a:pt x="37" y="37"/>
                        <a:pt x="36" y="35"/>
                      </a:cubicBezTo>
                      <a:cubicBezTo>
                        <a:pt x="37" y="33"/>
                        <a:pt x="37" y="31"/>
                        <a:pt x="37" y="28"/>
                      </a:cubicBezTo>
                      <a:cubicBezTo>
                        <a:pt x="37" y="27"/>
                        <a:pt x="36" y="25"/>
                        <a:pt x="36" y="23"/>
                      </a:cubicBezTo>
                      <a:cubicBezTo>
                        <a:pt x="36" y="21"/>
                        <a:pt x="37" y="19"/>
                        <a:pt x="36" y="17"/>
                      </a:cubicBezTo>
                      <a:cubicBezTo>
                        <a:pt x="36" y="16"/>
                        <a:pt x="36" y="15"/>
                        <a:pt x="36" y="15"/>
                      </a:cubicBezTo>
                      <a:cubicBezTo>
                        <a:pt x="34" y="13"/>
                        <a:pt x="32" y="13"/>
                        <a:pt x="31" y="12"/>
                      </a:cubicBezTo>
                      <a:cubicBezTo>
                        <a:pt x="30" y="12"/>
                        <a:pt x="30" y="12"/>
                        <a:pt x="30" y="12"/>
                      </a:cubicBezTo>
                      <a:cubicBezTo>
                        <a:pt x="30" y="12"/>
                        <a:pt x="29" y="11"/>
                        <a:pt x="28" y="12"/>
                      </a:cubicBezTo>
                      <a:cubicBezTo>
                        <a:pt x="27" y="10"/>
                        <a:pt x="25" y="10"/>
                        <a:pt x="23" y="9"/>
                      </a:cubicBezTo>
                      <a:cubicBezTo>
                        <a:pt x="23" y="9"/>
                        <a:pt x="22" y="9"/>
                        <a:pt x="21" y="8"/>
                      </a:cubicBezTo>
                      <a:cubicBezTo>
                        <a:pt x="18" y="7"/>
                        <a:pt x="16" y="6"/>
                        <a:pt x="13" y="5"/>
                      </a:cubicBezTo>
                      <a:cubicBezTo>
                        <a:pt x="11" y="4"/>
                        <a:pt x="8" y="3"/>
                        <a:pt x="5" y="2"/>
                      </a:cubicBezTo>
                      <a:cubicBezTo>
                        <a:pt x="5" y="2"/>
                        <a:pt x="5" y="2"/>
                        <a:pt x="4" y="2"/>
                      </a:cubicBezTo>
                      <a:cubicBezTo>
                        <a:pt x="4" y="1"/>
                        <a:pt x="2" y="1"/>
                        <a:pt x="1" y="1"/>
                      </a:cubicBezTo>
                      <a:cubicBezTo>
                        <a:pt x="0" y="0"/>
                        <a:pt x="0" y="3"/>
                        <a:pt x="0" y="4"/>
                      </a:cubicBezTo>
                      <a:cubicBezTo>
                        <a:pt x="0" y="8"/>
                        <a:pt x="1" y="12"/>
                        <a:pt x="1" y="17"/>
                      </a:cubicBezTo>
                      <a:cubicBezTo>
                        <a:pt x="1" y="20"/>
                        <a:pt x="1" y="23"/>
                        <a:pt x="1" y="26"/>
                      </a:cubicBezTo>
                      <a:cubicBezTo>
                        <a:pt x="1" y="26"/>
                        <a:pt x="1" y="27"/>
                        <a:pt x="2" y="27"/>
                      </a:cubicBezTo>
                      <a:cubicBezTo>
                        <a:pt x="2" y="30"/>
                        <a:pt x="2" y="32"/>
                        <a:pt x="2" y="35"/>
                      </a:cubicBezTo>
                      <a:cubicBezTo>
                        <a:pt x="2" y="35"/>
                        <a:pt x="2" y="35"/>
                        <a:pt x="2" y="35"/>
                      </a:cubicBezTo>
                      <a:cubicBezTo>
                        <a:pt x="4" y="37"/>
                        <a:pt x="7" y="38"/>
                        <a:pt x="9" y="39"/>
                      </a:cubicBezTo>
                      <a:cubicBezTo>
                        <a:pt x="10" y="39"/>
                        <a:pt x="10" y="40"/>
                        <a:pt x="10" y="40"/>
                      </a:cubicBezTo>
                      <a:cubicBezTo>
                        <a:pt x="11" y="40"/>
                        <a:pt x="13" y="41"/>
                        <a:pt x="14" y="41"/>
                      </a:cubicBezTo>
                      <a:cubicBezTo>
                        <a:pt x="14" y="41"/>
                        <a:pt x="13" y="41"/>
                        <a:pt x="14" y="40"/>
                      </a:cubicBezTo>
                      <a:cubicBezTo>
                        <a:pt x="14" y="41"/>
                        <a:pt x="14" y="40"/>
                        <a:pt x="15" y="41"/>
                      </a:cubicBezTo>
                      <a:cubicBezTo>
                        <a:pt x="15" y="41"/>
                        <a:pt x="15" y="41"/>
                        <a:pt x="15" y="41"/>
                      </a:cubicBezTo>
                      <a:cubicBezTo>
                        <a:pt x="15" y="41"/>
                        <a:pt x="14" y="40"/>
                        <a:pt x="14" y="41"/>
                      </a:cubicBezTo>
                      <a:cubicBezTo>
                        <a:pt x="15" y="41"/>
                        <a:pt x="15" y="41"/>
                        <a:pt x="15" y="42"/>
                      </a:cubicBezTo>
                      <a:cubicBezTo>
                        <a:pt x="18" y="43"/>
                        <a:pt x="21" y="44"/>
                        <a:pt x="23" y="45"/>
                      </a:cubicBezTo>
                      <a:cubicBezTo>
                        <a:pt x="26" y="46"/>
                        <a:pt x="28" y="48"/>
                        <a:pt x="31" y="48"/>
                      </a:cubicBezTo>
                      <a:cubicBezTo>
                        <a:pt x="30" y="48"/>
                        <a:pt x="30" y="47"/>
                        <a:pt x="29" y="46"/>
                      </a:cubicBezTo>
                      <a:cubicBezTo>
                        <a:pt x="30" y="46"/>
                        <a:pt x="30" y="46"/>
                        <a:pt x="30" y="45"/>
                      </a:cubicBezTo>
                      <a:cubicBezTo>
                        <a:pt x="30" y="45"/>
                        <a:pt x="30" y="44"/>
                        <a:pt x="30" y="44"/>
                      </a:cubicBezTo>
                      <a:cubicBezTo>
                        <a:pt x="30" y="43"/>
                        <a:pt x="30" y="43"/>
                        <a:pt x="30" y="43"/>
                      </a:cubicBezTo>
                      <a:cubicBezTo>
                        <a:pt x="31" y="43"/>
                        <a:pt x="31" y="43"/>
                        <a:pt x="31" y="43"/>
                      </a:cubicBezTo>
                      <a:cubicBezTo>
                        <a:pt x="31" y="44"/>
                        <a:pt x="32" y="45"/>
                        <a:pt x="32" y="45"/>
                      </a:cubicBezTo>
                      <a:cubicBezTo>
                        <a:pt x="32" y="45"/>
                        <a:pt x="32" y="45"/>
                        <a:pt x="32" y="45"/>
                      </a:cubicBezTo>
                      <a:cubicBezTo>
                        <a:pt x="33" y="46"/>
                        <a:pt x="32" y="46"/>
                        <a:pt x="32" y="46"/>
                      </a:cubicBezTo>
                      <a:cubicBezTo>
                        <a:pt x="32" y="47"/>
                        <a:pt x="32" y="46"/>
                        <a:pt x="33" y="46"/>
                      </a:cubicBezTo>
                      <a:cubicBezTo>
                        <a:pt x="33" y="47"/>
                        <a:pt x="33" y="47"/>
                        <a:pt x="32" y="47"/>
                      </a:cubicBezTo>
                      <a:cubicBezTo>
                        <a:pt x="32" y="48"/>
                        <a:pt x="32" y="48"/>
                        <a:pt x="32" y="48"/>
                      </a:cubicBezTo>
                      <a:cubicBezTo>
                        <a:pt x="32" y="48"/>
                        <a:pt x="31" y="47"/>
                        <a:pt x="31" y="48"/>
                      </a:cubicBezTo>
                      <a:cubicBezTo>
                        <a:pt x="32" y="48"/>
                        <a:pt x="32" y="49"/>
                        <a:pt x="32" y="49"/>
                      </a:cubicBezTo>
                      <a:cubicBezTo>
                        <a:pt x="32" y="49"/>
                        <a:pt x="33" y="49"/>
                        <a:pt x="33" y="50"/>
                      </a:cubicBezTo>
                      <a:cubicBezTo>
                        <a:pt x="34" y="50"/>
                        <a:pt x="36" y="51"/>
                        <a:pt x="37" y="51"/>
                      </a:cubicBezTo>
                      <a:cubicBezTo>
                        <a:pt x="37" y="51"/>
                        <a:pt x="37" y="50"/>
                        <a:pt x="37" y="49"/>
                      </a:cubicBezTo>
                      <a:cubicBezTo>
                        <a:pt x="37" y="47"/>
                        <a:pt x="37" y="45"/>
                        <a:pt x="37" y="43"/>
                      </a:cubicBezTo>
                      <a:close/>
                      <a:moveTo>
                        <a:pt x="6" y="8"/>
                      </a:moveTo>
                      <a:cubicBezTo>
                        <a:pt x="6" y="8"/>
                        <a:pt x="6" y="8"/>
                        <a:pt x="7" y="9"/>
                      </a:cubicBezTo>
                      <a:cubicBezTo>
                        <a:pt x="7" y="9"/>
                        <a:pt x="6" y="8"/>
                        <a:pt x="6" y="8"/>
                      </a:cubicBezTo>
                      <a:cubicBezTo>
                        <a:pt x="6" y="8"/>
                        <a:pt x="6" y="8"/>
                        <a:pt x="6" y="8"/>
                      </a:cubicBezTo>
                      <a:close/>
                      <a:moveTo>
                        <a:pt x="5" y="9"/>
                      </a:moveTo>
                      <a:cubicBezTo>
                        <a:pt x="6" y="9"/>
                        <a:pt x="5" y="9"/>
                        <a:pt x="6" y="10"/>
                      </a:cubicBezTo>
                      <a:cubicBezTo>
                        <a:pt x="5" y="10"/>
                        <a:pt x="5" y="9"/>
                        <a:pt x="5" y="9"/>
                      </a:cubicBezTo>
                      <a:close/>
                      <a:moveTo>
                        <a:pt x="5" y="12"/>
                      </a:moveTo>
                      <a:cubicBezTo>
                        <a:pt x="5" y="12"/>
                        <a:pt x="6" y="12"/>
                        <a:pt x="6" y="12"/>
                      </a:cubicBezTo>
                      <a:cubicBezTo>
                        <a:pt x="6" y="12"/>
                        <a:pt x="6" y="12"/>
                        <a:pt x="6" y="12"/>
                      </a:cubicBezTo>
                      <a:cubicBezTo>
                        <a:pt x="6" y="12"/>
                        <a:pt x="6" y="12"/>
                        <a:pt x="5" y="12"/>
                      </a:cubicBezTo>
                      <a:close/>
                      <a:moveTo>
                        <a:pt x="6" y="11"/>
                      </a:moveTo>
                      <a:cubicBezTo>
                        <a:pt x="7" y="11"/>
                        <a:pt x="6" y="11"/>
                        <a:pt x="6" y="10"/>
                      </a:cubicBezTo>
                      <a:cubicBezTo>
                        <a:pt x="6" y="10"/>
                        <a:pt x="6" y="10"/>
                        <a:pt x="7" y="10"/>
                      </a:cubicBezTo>
                      <a:cubicBezTo>
                        <a:pt x="7" y="11"/>
                        <a:pt x="7" y="11"/>
                        <a:pt x="7" y="11"/>
                      </a:cubicBezTo>
                      <a:cubicBezTo>
                        <a:pt x="7" y="11"/>
                        <a:pt x="7" y="11"/>
                        <a:pt x="8" y="11"/>
                      </a:cubicBezTo>
                      <a:cubicBezTo>
                        <a:pt x="8" y="12"/>
                        <a:pt x="7" y="12"/>
                        <a:pt x="6" y="11"/>
                      </a:cubicBezTo>
                      <a:close/>
                      <a:moveTo>
                        <a:pt x="8" y="6"/>
                      </a:moveTo>
                      <a:cubicBezTo>
                        <a:pt x="7" y="6"/>
                        <a:pt x="8" y="6"/>
                        <a:pt x="8" y="6"/>
                      </a:cubicBezTo>
                      <a:cubicBezTo>
                        <a:pt x="8" y="6"/>
                        <a:pt x="8" y="6"/>
                        <a:pt x="8" y="6"/>
                      </a:cubicBezTo>
                      <a:close/>
                      <a:moveTo>
                        <a:pt x="25" y="30"/>
                      </a:moveTo>
                      <a:cubicBezTo>
                        <a:pt x="25" y="30"/>
                        <a:pt x="25" y="30"/>
                        <a:pt x="25" y="29"/>
                      </a:cubicBezTo>
                      <a:cubicBezTo>
                        <a:pt x="25" y="29"/>
                        <a:pt x="25" y="30"/>
                        <a:pt x="25" y="30"/>
                      </a:cubicBezTo>
                      <a:close/>
                      <a:moveTo>
                        <a:pt x="22" y="15"/>
                      </a:moveTo>
                      <a:cubicBezTo>
                        <a:pt x="23" y="17"/>
                        <a:pt x="24" y="18"/>
                        <a:pt x="24" y="20"/>
                      </a:cubicBezTo>
                      <a:cubicBezTo>
                        <a:pt x="24" y="21"/>
                        <a:pt x="22" y="22"/>
                        <a:pt x="21" y="22"/>
                      </a:cubicBezTo>
                      <a:cubicBezTo>
                        <a:pt x="22" y="23"/>
                        <a:pt x="23" y="24"/>
                        <a:pt x="23" y="25"/>
                      </a:cubicBezTo>
                      <a:cubicBezTo>
                        <a:pt x="24" y="25"/>
                        <a:pt x="24" y="26"/>
                        <a:pt x="24" y="26"/>
                      </a:cubicBezTo>
                      <a:cubicBezTo>
                        <a:pt x="25" y="28"/>
                        <a:pt x="24" y="29"/>
                        <a:pt x="23" y="30"/>
                      </a:cubicBezTo>
                      <a:cubicBezTo>
                        <a:pt x="22" y="30"/>
                        <a:pt x="20" y="30"/>
                        <a:pt x="18" y="29"/>
                      </a:cubicBezTo>
                      <a:cubicBezTo>
                        <a:pt x="18" y="28"/>
                        <a:pt x="17" y="27"/>
                        <a:pt x="16" y="27"/>
                      </a:cubicBezTo>
                      <a:cubicBezTo>
                        <a:pt x="15" y="25"/>
                        <a:pt x="14" y="22"/>
                        <a:pt x="16" y="21"/>
                      </a:cubicBezTo>
                      <a:cubicBezTo>
                        <a:pt x="17" y="21"/>
                        <a:pt x="17" y="21"/>
                        <a:pt x="18" y="21"/>
                      </a:cubicBezTo>
                      <a:cubicBezTo>
                        <a:pt x="17" y="20"/>
                        <a:pt x="16" y="20"/>
                        <a:pt x="16" y="19"/>
                      </a:cubicBezTo>
                      <a:cubicBezTo>
                        <a:pt x="15" y="18"/>
                        <a:pt x="15" y="15"/>
                        <a:pt x="15" y="14"/>
                      </a:cubicBezTo>
                      <a:cubicBezTo>
                        <a:pt x="15" y="14"/>
                        <a:pt x="17" y="13"/>
                        <a:pt x="17" y="13"/>
                      </a:cubicBezTo>
                      <a:cubicBezTo>
                        <a:pt x="18" y="13"/>
                        <a:pt x="20" y="14"/>
                        <a:pt x="22" y="15"/>
                      </a:cubicBezTo>
                      <a:close/>
                      <a:moveTo>
                        <a:pt x="24" y="35"/>
                      </a:moveTo>
                      <a:cubicBezTo>
                        <a:pt x="24" y="35"/>
                        <a:pt x="24" y="35"/>
                        <a:pt x="24" y="35"/>
                      </a:cubicBezTo>
                      <a:cubicBezTo>
                        <a:pt x="24" y="35"/>
                        <a:pt x="24" y="35"/>
                        <a:pt x="24" y="35"/>
                      </a:cubicBezTo>
                      <a:close/>
                      <a:moveTo>
                        <a:pt x="15" y="12"/>
                      </a:moveTo>
                      <a:cubicBezTo>
                        <a:pt x="16" y="11"/>
                        <a:pt x="16" y="12"/>
                        <a:pt x="15" y="12"/>
                      </a:cubicBezTo>
                      <a:cubicBezTo>
                        <a:pt x="15" y="12"/>
                        <a:pt x="15" y="12"/>
                        <a:pt x="15" y="12"/>
                      </a:cubicBezTo>
                      <a:close/>
                      <a:moveTo>
                        <a:pt x="14" y="11"/>
                      </a:moveTo>
                      <a:cubicBezTo>
                        <a:pt x="14" y="11"/>
                        <a:pt x="14" y="11"/>
                        <a:pt x="14" y="11"/>
                      </a:cubicBezTo>
                      <a:cubicBezTo>
                        <a:pt x="14" y="11"/>
                        <a:pt x="14" y="11"/>
                        <a:pt x="14" y="10"/>
                      </a:cubicBezTo>
                      <a:cubicBezTo>
                        <a:pt x="14" y="10"/>
                        <a:pt x="14" y="10"/>
                        <a:pt x="14" y="11"/>
                      </a:cubicBezTo>
                      <a:close/>
                      <a:moveTo>
                        <a:pt x="13" y="8"/>
                      </a:moveTo>
                      <a:cubicBezTo>
                        <a:pt x="13" y="8"/>
                        <a:pt x="13" y="8"/>
                        <a:pt x="13" y="8"/>
                      </a:cubicBezTo>
                      <a:cubicBezTo>
                        <a:pt x="13" y="8"/>
                        <a:pt x="13" y="8"/>
                        <a:pt x="13" y="8"/>
                      </a:cubicBezTo>
                      <a:close/>
                      <a:moveTo>
                        <a:pt x="11" y="30"/>
                      </a:moveTo>
                      <a:cubicBezTo>
                        <a:pt x="17" y="33"/>
                        <a:pt x="23" y="35"/>
                        <a:pt x="28" y="37"/>
                      </a:cubicBezTo>
                      <a:cubicBezTo>
                        <a:pt x="28" y="38"/>
                        <a:pt x="28" y="39"/>
                        <a:pt x="28" y="39"/>
                      </a:cubicBezTo>
                      <a:cubicBezTo>
                        <a:pt x="28" y="40"/>
                        <a:pt x="27" y="39"/>
                        <a:pt x="27" y="39"/>
                      </a:cubicBezTo>
                      <a:cubicBezTo>
                        <a:pt x="23" y="37"/>
                        <a:pt x="20" y="36"/>
                        <a:pt x="17" y="34"/>
                      </a:cubicBezTo>
                      <a:cubicBezTo>
                        <a:pt x="15" y="34"/>
                        <a:pt x="13" y="33"/>
                        <a:pt x="11" y="32"/>
                      </a:cubicBezTo>
                      <a:cubicBezTo>
                        <a:pt x="11" y="31"/>
                        <a:pt x="11" y="30"/>
                        <a:pt x="11" y="30"/>
                      </a:cubicBezTo>
                      <a:close/>
                      <a:moveTo>
                        <a:pt x="28" y="45"/>
                      </a:moveTo>
                      <a:cubicBezTo>
                        <a:pt x="28" y="45"/>
                        <a:pt x="28" y="45"/>
                        <a:pt x="28" y="45"/>
                      </a:cubicBezTo>
                      <a:cubicBezTo>
                        <a:pt x="28" y="45"/>
                        <a:pt x="28" y="45"/>
                        <a:pt x="28" y="45"/>
                      </a:cubicBezTo>
                      <a:close/>
                      <a:moveTo>
                        <a:pt x="28" y="44"/>
                      </a:moveTo>
                      <a:cubicBezTo>
                        <a:pt x="28" y="44"/>
                        <a:pt x="27" y="44"/>
                        <a:pt x="27" y="44"/>
                      </a:cubicBezTo>
                      <a:cubicBezTo>
                        <a:pt x="27" y="44"/>
                        <a:pt x="27" y="44"/>
                        <a:pt x="27" y="44"/>
                      </a:cubicBezTo>
                      <a:cubicBezTo>
                        <a:pt x="22" y="42"/>
                        <a:pt x="16" y="39"/>
                        <a:pt x="11" y="37"/>
                      </a:cubicBezTo>
                      <a:cubicBezTo>
                        <a:pt x="11" y="36"/>
                        <a:pt x="11" y="35"/>
                        <a:pt x="11" y="35"/>
                      </a:cubicBezTo>
                      <a:cubicBezTo>
                        <a:pt x="14" y="36"/>
                        <a:pt x="17" y="37"/>
                        <a:pt x="20" y="38"/>
                      </a:cubicBezTo>
                      <a:cubicBezTo>
                        <a:pt x="20" y="39"/>
                        <a:pt x="21" y="39"/>
                        <a:pt x="21" y="39"/>
                      </a:cubicBezTo>
                      <a:cubicBezTo>
                        <a:pt x="22" y="39"/>
                        <a:pt x="22" y="39"/>
                        <a:pt x="22" y="39"/>
                      </a:cubicBezTo>
                      <a:cubicBezTo>
                        <a:pt x="24" y="40"/>
                        <a:pt x="25" y="41"/>
                        <a:pt x="26" y="41"/>
                      </a:cubicBezTo>
                      <a:cubicBezTo>
                        <a:pt x="27" y="42"/>
                        <a:pt x="27" y="41"/>
                        <a:pt x="28" y="42"/>
                      </a:cubicBezTo>
                      <a:cubicBezTo>
                        <a:pt x="28" y="42"/>
                        <a:pt x="28" y="44"/>
                        <a:pt x="28" y="44"/>
                      </a:cubicBezTo>
                      <a:close/>
                      <a:moveTo>
                        <a:pt x="32" y="49"/>
                      </a:moveTo>
                      <a:cubicBezTo>
                        <a:pt x="32" y="48"/>
                        <a:pt x="32" y="48"/>
                        <a:pt x="32" y="48"/>
                      </a:cubicBezTo>
                      <a:cubicBezTo>
                        <a:pt x="32" y="48"/>
                        <a:pt x="32" y="48"/>
                        <a:pt x="33" y="48"/>
                      </a:cubicBezTo>
                      <a:cubicBezTo>
                        <a:pt x="33" y="48"/>
                        <a:pt x="33" y="49"/>
                        <a:pt x="32" y="49"/>
                      </a:cubicBezTo>
                      <a:close/>
                      <a:moveTo>
                        <a:pt x="33" y="36"/>
                      </a:moveTo>
                      <a:cubicBezTo>
                        <a:pt x="32" y="36"/>
                        <a:pt x="32" y="36"/>
                        <a:pt x="32" y="36"/>
                      </a:cubicBezTo>
                      <a:cubicBezTo>
                        <a:pt x="31" y="35"/>
                        <a:pt x="32" y="35"/>
                        <a:pt x="33" y="36"/>
                      </a:cubicBezTo>
                      <a:cubicBezTo>
                        <a:pt x="33" y="36"/>
                        <a:pt x="33" y="37"/>
                        <a:pt x="33" y="37"/>
                      </a:cubicBezTo>
                      <a:cubicBezTo>
                        <a:pt x="33" y="37"/>
                        <a:pt x="33" y="37"/>
                        <a:pt x="33" y="37"/>
                      </a:cubicBezTo>
                      <a:cubicBezTo>
                        <a:pt x="32" y="36"/>
                        <a:pt x="32" y="36"/>
                        <a:pt x="33" y="36"/>
                      </a:cubicBezTo>
                      <a:cubicBezTo>
                        <a:pt x="33" y="36"/>
                        <a:pt x="33" y="36"/>
                        <a:pt x="33" y="36"/>
                      </a:cubicBezTo>
                      <a:close/>
                      <a:moveTo>
                        <a:pt x="31" y="38"/>
                      </a:moveTo>
                      <a:cubicBezTo>
                        <a:pt x="31" y="38"/>
                        <a:pt x="32" y="38"/>
                        <a:pt x="32" y="38"/>
                      </a:cubicBezTo>
                      <a:cubicBezTo>
                        <a:pt x="32" y="38"/>
                        <a:pt x="32" y="38"/>
                        <a:pt x="31" y="38"/>
                      </a:cubicBezTo>
                      <a:close/>
                      <a:moveTo>
                        <a:pt x="32" y="17"/>
                      </a:moveTo>
                      <a:cubicBezTo>
                        <a:pt x="32" y="17"/>
                        <a:pt x="32" y="17"/>
                        <a:pt x="33" y="18"/>
                      </a:cubicBezTo>
                      <a:cubicBezTo>
                        <a:pt x="33" y="18"/>
                        <a:pt x="33" y="18"/>
                        <a:pt x="33" y="19"/>
                      </a:cubicBezTo>
                      <a:cubicBezTo>
                        <a:pt x="33" y="18"/>
                        <a:pt x="32" y="18"/>
                        <a:pt x="32" y="17"/>
                      </a:cubicBezTo>
                      <a:close/>
                      <a:moveTo>
                        <a:pt x="33" y="20"/>
                      </a:moveTo>
                      <a:cubicBezTo>
                        <a:pt x="32" y="20"/>
                        <a:pt x="32" y="20"/>
                        <a:pt x="32" y="20"/>
                      </a:cubicBezTo>
                      <a:cubicBezTo>
                        <a:pt x="32" y="20"/>
                        <a:pt x="32" y="19"/>
                        <a:pt x="32" y="19"/>
                      </a:cubicBezTo>
                      <a:cubicBezTo>
                        <a:pt x="32" y="19"/>
                        <a:pt x="32" y="19"/>
                        <a:pt x="32" y="19"/>
                      </a:cubicBezTo>
                      <a:cubicBezTo>
                        <a:pt x="32" y="19"/>
                        <a:pt x="33" y="19"/>
                        <a:pt x="33" y="20"/>
                      </a:cubicBezTo>
                      <a:close/>
                      <a:moveTo>
                        <a:pt x="33" y="29"/>
                      </a:moveTo>
                      <a:cubicBezTo>
                        <a:pt x="33" y="29"/>
                        <a:pt x="33" y="29"/>
                        <a:pt x="33" y="29"/>
                      </a:cubicBezTo>
                      <a:cubicBezTo>
                        <a:pt x="33" y="29"/>
                        <a:pt x="33" y="29"/>
                        <a:pt x="34" y="30"/>
                      </a:cubicBezTo>
                      <a:cubicBezTo>
                        <a:pt x="34" y="30"/>
                        <a:pt x="33" y="30"/>
                        <a:pt x="33" y="30"/>
                      </a:cubicBezTo>
                      <a:cubicBezTo>
                        <a:pt x="33" y="30"/>
                        <a:pt x="33" y="29"/>
                        <a:pt x="33" y="29"/>
                      </a:cubicBezTo>
                      <a:close/>
                      <a:moveTo>
                        <a:pt x="33" y="27"/>
                      </a:moveTo>
                      <a:cubicBezTo>
                        <a:pt x="33" y="26"/>
                        <a:pt x="33" y="26"/>
                        <a:pt x="33" y="26"/>
                      </a:cubicBezTo>
                      <a:cubicBezTo>
                        <a:pt x="33" y="26"/>
                        <a:pt x="33" y="26"/>
                        <a:pt x="33" y="26"/>
                      </a:cubicBezTo>
                      <a:cubicBezTo>
                        <a:pt x="33" y="26"/>
                        <a:pt x="33" y="27"/>
                        <a:pt x="34" y="27"/>
                      </a:cubicBezTo>
                      <a:cubicBezTo>
                        <a:pt x="33" y="27"/>
                        <a:pt x="33" y="27"/>
                        <a:pt x="33" y="27"/>
                      </a:cubicBezTo>
                      <a:close/>
                      <a:moveTo>
                        <a:pt x="33" y="14"/>
                      </a:moveTo>
                      <a:cubicBezTo>
                        <a:pt x="33" y="15"/>
                        <a:pt x="33" y="14"/>
                        <a:pt x="32" y="14"/>
                      </a:cubicBezTo>
                      <a:cubicBezTo>
                        <a:pt x="32" y="14"/>
                        <a:pt x="33" y="14"/>
                        <a:pt x="33" y="14"/>
                      </a:cubicBezTo>
                      <a:close/>
                      <a:moveTo>
                        <a:pt x="32" y="16"/>
                      </a:moveTo>
                      <a:cubicBezTo>
                        <a:pt x="32" y="16"/>
                        <a:pt x="33" y="16"/>
                        <a:pt x="33" y="17"/>
                      </a:cubicBezTo>
                      <a:cubicBezTo>
                        <a:pt x="33" y="17"/>
                        <a:pt x="32" y="17"/>
                        <a:pt x="32" y="16"/>
                      </a:cubicBezTo>
                      <a:cubicBezTo>
                        <a:pt x="32" y="16"/>
                        <a:pt x="32" y="16"/>
                        <a:pt x="32" y="16"/>
                      </a:cubicBezTo>
                      <a:close/>
                      <a:moveTo>
                        <a:pt x="31" y="18"/>
                      </a:moveTo>
                      <a:cubicBezTo>
                        <a:pt x="31" y="18"/>
                        <a:pt x="31" y="18"/>
                        <a:pt x="31" y="17"/>
                      </a:cubicBezTo>
                      <a:cubicBezTo>
                        <a:pt x="31" y="17"/>
                        <a:pt x="32" y="18"/>
                        <a:pt x="31" y="18"/>
                      </a:cubicBezTo>
                      <a:close/>
                      <a:moveTo>
                        <a:pt x="30" y="18"/>
                      </a:moveTo>
                      <a:cubicBezTo>
                        <a:pt x="31" y="18"/>
                        <a:pt x="31" y="19"/>
                        <a:pt x="30" y="19"/>
                      </a:cubicBezTo>
                      <a:cubicBezTo>
                        <a:pt x="30" y="19"/>
                        <a:pt x="30" y="19"/>
                        <a:pt x="30" y="19"/>
                      </a:cubicBezTo>
                      <a:cubicBezTo>
                        <a:pt x="30" y="19"/>
                        <a:pt x="30" y="19"/>
                        <a:pt x="30" y="18"/>
                      </a:cubicBezTo>
                      <a:close/>
                      <a:moveTo>
                        <a:pt x="30" y="14"/>
                      </a:moveTo>
                      <a:cubicBezTo>
                        <a:pt x="30" y="14"/>
                        <a:pt x="30" y="14"/>
                        <a:pt x="30" y="14"/>
                      </a:cubicBezTo>
                      <a:cubicBezTo>
                        <a:pt x="30" y="14"/>
                        <a:pt x="30" y="14"/>
                        <a:pt x="30" y="14"/>
                      </a:cubicBezTo>
                      <a:close/>
                      <a:moveTo>
                        <a:pt x="30" y="21"/>
                      </a:moveTo>
                      <a:cubicBezTo>
                        <a:pt x="30" y="21"/>
                        <a:pt x="30" y="22"/>
                        <a:pt x="30" y="22"/>
                      </a:cubicBezTo>
                      <a:cubicBezTo>
                        <a:pt x="30" y="21"/>
                        <a:pt x="30" y="21"/>
                        <a:pt x="30" y="21"/>
                      </a:cubicBezTo>
                      <a:close/>
                      <a:moveTo>
                        <a:pt x="30" y="17"/>
                      </a:moveTo>
                      <a:cubicBezTo>
                        <a:pt x="30" y="18"/>
                        <a:pt x="30" y="18"/>
                        <a:pt x="30" y="18"/>
                      </a:cubicBezTo>
                      <a:cubicBezTo>
                        <a:pt x="29" y="18"/>
                        <a:pt x="30" y="18"/>
                        <a:pt x="30" y="17"/>
                      </a:cubicBezTo>
                      <a:close/>
                      <a:moveTo>
                        <a:pt x="29" y="45"/>
                      </a:moveTo>
                      <a:cubicBezTo>
                        <a:pt x="30" y="45"/>
                        <a:pt x="30" y="46"/>
                        <a:pt x="30" y="46"/>
                      </a:cubicBezTo>
                      <a:cubicBezTo>
                        <a:pt x="29" y="46"/>
                        <a:pt x="29" y="46"/>
                        <a:pt x="29" y="45"/>
                      </a:cubicBezTo>
                      <a:close/>
                      <a:moveTo>
                        <a:pt x="29" y="45"/>
                      </a:moveTo>
                      <a:cubicBezTo>
                        <a:pt x="29" y="45"/>
                        <a:pt x="29" y="45"/>
                        <a:pt x="29" y="44"/>
                      </a:cubicBezTo>
                      <a:cubicBezTo>
                        <a:pt x="29" y="45"/>
                        <a:pt x="30" y="45"/>
                        <a:pt x="30" y="45"/>
                      </a:cubicBezTo>
                      <a:cubicBezTo>
                        <a:pt x="29" y="45"/>
                        <a:pt x="29" y="45"/>
                        <a:pt x="29" y="45"/>
                      </a:cubicBezTo>
                      <a:close/>
                      <a:moveTo>
                        <a:pt x="29" y="43"/>
                      </a:moveTo>
                      <a:cubicBezTo>
                        <a:pt x="29" y="43"/>
                        <a:pt x="29" y="43"/>
                        <a:pt x="30" y="43"/>
                      </a:cubicBezTo>
                      <a:cubicBezTo>
                        <a:pt x="30" y="43"/>
                        <a:pt x="30" y="44"/>
                        <a:pt x="30" y="44"/>
                      </a:cubicBezTo>
                      <a:cubicBezTo>
                        <a:pt x="29" y="44"/>
                        <a:pt x="30" y="43"/>
                        <a:pt x="29" y="43"/>
                      </a:cubicBezTo>
                      <a:close/>
                      <a:moveTo>
                        <a:pt x="30" y="33"/>
                      </a:moveTo>
                      <a:cubicBezTo>
                        <a:pt x="30" y="32"/>
                        <a:pt x="30" y="33"/>
                        <a:pt x="30" y="33"/>
                      </a:cubicBezTo>
                      <a:cubicBezTo>
                        <a:pt x="30" y="33"/>
                        <a:pt x="30" y="33"/>
                        <a:pt x="30" y="33"/>
                      </a:cubicBezTo>
                      <a:close/>
                      <a:moveTo>
                        <a:pt x="30" y="19"/>
                      </a:moveTo>
                      <a:cubicBezTo>
                        <a:pt x="31" y="20"/>
                        <a:pt x="31" y="20"/>
                        <a:pt x="30" y="20"/>
                      </a:cubicBezTo>
                      <a:cubicBezTo>
                        <a:pt x="30" y="20"/>
                        <a:pt x="30" y="20"/>
                        <a:pt x="30" y="19"/>
                      </a:cubicBezTo>
                      <a:close/>
                      <a:moveTo>
                        <a:pt x="31" y="42"/>
                      </a:moveTo>
                      <a:cubicBezTo>
                        <a:pt x="31" y="42"/>
                        <a:pt x="31" y="42"/>
                        <a:pt x="31" y="43"/>
                      </a:cubicBezTo>
                      <a:cubicBezTo>
                        <a:pt x="31" y="43"/>
                        <a:pt x="31" y="42"/>
                        <a:pt x="31" y="42"/>
                      </a:cubicBezTo>
                      <a:cubicBezTo>
                        <a:pt x="31" y="41"/>
                        <a:pt x="31" y="41"/>
                        <a:pt x="31" y="40"/>
                      </a:cubicBezTo>
                      <a:cubicBezTo>
                        <a:pt x="31" y="40"/>
                        <a:pt x="31" y="40"/>
                        <a:pt x="31" y="39"/>
                      </a:cubicBezTo>
                      <a:cubicBezTo>
                        <a:pt x="31" y="39"/>
                        <a:pt x="31" y="40"/>
                        <a:pt x="32" y="40"/>
                      </a:cubicBezTo>
                      <a:cubicBezTo>
                        <a:pt x="32" y="40"/>
                        <a:pt x="31" y="40"/>
                        <a:pt x="31" y="40"/>
                      </a:cubicBezTo>
                      <a:cubicBezTo>
                        <a:pt x="31" y="41"/>
                        <a:pt x="31" y="41"/>
                        <a:pt x="32" y="41"/>
                      </a:cubicBezTo>
                      <a:cubicBezTo>
                        <a:pt x="32" y="41"/>
                        <a:pt x="32" y="41"/>
                        <a:pt x="32" y="40"/>
                      </a:cubicBezTo>
                      <a:cubicBezTo>
                        <a:pt x="32" y="41"/>
                        <a:pt x="32" y="40"/>
                        <a:pt x="32" y="40"/>
                      </a:cubicBezTo>
                      <a:cubicBezTo>
                        <a:pt x="33" y="41"/>
                        <a:pt x="33" y="42"/>
                        <a:pt x="33" y="42"/>
                      </a:cubicBezTo>
                      <a:cubicBezTo>
                        <a:pt x="32" y="42"/>
                        <a:pt x="33" y="41"/>
                        <a:pt x="32" y="41"/>
                      </a:cubicBezTo>
                      <a:cubicBezTo>
                        <a:pt x="32" y="41"/>
                        <a:pt x="32" y="42"/>
                        <a:pt x="32" y="42"/>
                      </a:cubicBezTo>
                      <a:cubicBezTo>
                        <a:pt x="32" y="42"/>
                        <a:pt x="32" y="42"/>
                        <a:pt x="31" y="42"/>
                      </a:cubicBezTo>
                      <a:close/>
                      <a:moveTo>
                        <a:pt x="33" y="46"/>
                      </a:moveTo>
                      <a:cubicBezTo>
                        <a:pt x="33" y="45"/>
                        <a:pt x="33" y="45"/>
                        <a:pt x="33" y="45"/>
                      </a:cubicBezTo>
                      <a:cubicBezTo>
                        <a:pt x="33" y="44"/>
                        <a:pt x="32" y="44"/>
                        <a:pt x="32" y="44"/>
                      </a:cubicBezTo>
                      <a:cubicBezTo>
                        <a:pt x="32" y="44"/>
                        <a:pt x="32" y="43"/>
                        <a:pt x="32" y="43"/>
                      </a:cubicBezTo>
                      <a:cubicBezTo>
                        <a:pt x="32" y="44"/>
                        <a:pt x="33" y="44"/>
                        <a:pt x="33" y="44"/>
                      </a:cubicBezTo>
                      <a:cubicBezTo>
                        <a:pt x="33" y="44"/>
                        <a:pt x="34" y="44"/>
                        <a:pt x="34" y="45"/>
                      </a:cubicBezTo>
                      <a:cubicBezTo>
                        <a:pt x="33" y="45"/>
                        <a:pt x="33" y="45"/>
                        <a:pt x="33" y="45"/>
                      </a:cubicBezTo>
                      <a:cubicBezTo>
                        <a:pt x="33" y="45"/>
                        <a:pt x="33" y="46"/>
                        <a:pt x="33" y="46"/>
                      </a:cubicBezTo>
                      <a:close/>
                      <a:moveTo>
                        <a:pt x="32" y="40"/>
                      </a:moveTo>
                      <a:cubicBezTo>
                        <a:pt x="32" y="40"/>
                        <a:pt x="32" y="39"/>
                        <a:pt x="32" y="39"/>
                      </a:cubicBezTo>
                      <a:cubicBezTo>
                        <a:pt x="32" y="39"/>
                        <a:pt x="32" y="39"/>
                        <a:pt x="33" y="39"/>
                      </a:cubicBezTo>
                      <a:cubicBezTo>
                        <a:pt x="33" y="39"/>
                        <a:pt x="33" y="38"/>
                        <a:pt x="33" y="39"/>
                      </a:cubicBezTo>
                      <a:cubicBezTo>
                        <a:pt x="34" y="39"/>
                        <a:pt x="33" y="40"/>
                        <a:pt x="34" y="40"/>
                      </a:cubicBezTo>
                      <a:cubicBezTo>
                        <a:pt x="34" y="41"/>
                        <a:pt x="34" y="40"/>
                        <a:pt x="34" y="40"/>
                      </a:cubicBezTo>
                      <a:cubicBezTo>
                        <a:pt x="34" y="41"/>
                        <a:pt x="33" y="40"/>
                        <a:pt x="32" y="40"/>
                      </a:cubicBezTo>
                      <a:close/>
                      <a:moveTo>
                        <a:pt x="35" y="44"/>
                      </a:moveTo>
                      <a:cubicBezTo>
                        <a:pt x="35" y="44"/>
                        <a:pt x="35" y="44"/>
                        <a:pt x="35" y="44"/>
                      </a:cubicBezTo>
                      <a:cubicBezTo>
                        <a:pt x="35" y="44"/>
                        <a:pt x="35" y="44"/>
                        <a:pt x="35" y="44"/>
                      </a:cubicBezTo>
                      <a:cubicBezTo>
                        <a:pt x="35" y="45"/>
                        <a:pt x="35" y="45"/>
                        <a:pt x="35" y="44"/>
                      </a:cubicBezTo>
                      <a:close/>
                      <a:moveTo>
                        <a:pt x="35" y="48"/>
                      </a:moveTo>
                      <a:cubicBezTo>
                        <a:pt x="35" y="48"/>
                        <a:pt x="35" y="47"/>
                        <a:pt x="35" y="47"/>
                      </a:cubicBezTo>
                      <a:cubicBezTo>
                        <a:pt x="35" y="47"/>
                        <a:pt x="36" y="48"/>
                        <a:pt x="36" y="48"/>
                      </a:cubicBezTo>
                      <a:cubicBezTo>
                        <a:pt x="35" y="48"/>
                        <a:pt x="35" y="48"/>
                        <a:pt x="35" y="48"/>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872" name="任意多边形 11312"/>
                <p:cNvSpPr/>
                <p:nvPr/>
              </p:nvSpPr>
              <p:spPr>
                <a:xfrm>
                  <a:off x="4432" y="3437"/>
                  <a:ext cx="237" cy="307"/>
                </a:xfrm>
                <a:custGeom>
                  <a:avLst/>
                  <a:gdLst/>
                  <a:ahLst/>
                  <a:cxnLst/>
                  <a:rect l="0" t="0" r="r" b="b"/>
                  <a:pathLst>
                    <a:path w="282" h="365">
                      <a:moveTo>
                        <a:pt x="45" y="219"/>
                      </a:moveTo>
                      <a:lnTo>
                        <a:pt x="278" y="365"/>
                      </a:lnTo>
                      <a:lnTo>
                        <a:pt x="282" y="131"/>
                      </a:lnTo>
                      <a:lnTo>
                        <a:pt x="0" y="0"/>
                      </a:lnTo>
                      <a:lnTo>
                        <a:pt x="45" y="219"/>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8873" name="任意多边形 11313"/>
                <p:cNvSpPr/>
                <p:nvPr/>
              </p:nvSpPr>
              <p:spPr>
                <a:xfrm>
                  <a:off x="4665" y="3423"/>
                  <a:ext cx="167" cy="321"/>
                </a:xfrm>
                <a:custGeom>
                  <a:avLst/>
                  <a:gdLst/>
                  <a:ahLst/>
                  <a:cxnLst/>
                  <a:rect l="0" t="0" r="r" b="b"/>
                  <a:pathLst>
                    <a:path w="198" h="382">
                      <a:moveTo>
                        <a:pt x="198" y="0"/>
                      </a:moveTo>
                      <a:lnTo>
                        <a:pt x="4" y="148"/>
                      </a:lnTo>
                      <a:lnTo>
                        <a:pt x="0" y="382"/>
                      </a:lnTo>
                      <a:lnTo>
                        <a:pt x="164" y="214"/>
                      </a:lnTo>
                      <a:lnTo>
                        <a:pt x="198" y="0"/>
                      </a:lnTo>
                      <a:close/>
                    </a:path>
                  </a:pathLst>
                </a:custGeom>
                <a:solidFill>
                  <a:srgbClr val="9B8E7B">
                    <a:alpha val="100000"/>
                  </a:srgbClr>
                </a:solidFill>
                <a:ln w="4826">
                  <a:noFill/>
                </a:ln>
              </p:spPr>
              <p:txBody>
                <a:bodyPr/>
                <a:lstStyle/>
                <a:p>
                  <a:endParaRPr lang="zh-CN" altLang="en-US"/>
                </a:p>
              </p:txBody>
            </p:sp>
            <p:sp>
              <p:nvSpPr>
                <p:cNvPr id="1048874" name="任意多边形 11314"/>
                <p:cNvSpPr/>
                <p:nvPr/>
              </p:nvSpPr>
              <p:spPr>
                <a:xfrm>
                  <a:off x="4432" y="3361"/>
                  <a:ext cx="400" cy="186"/>
                </a:xfrm>
                <a:custGeom>
                  <a:avLst/>
                  <a:gdLst/>
                  <a:ahLst/>
                  <a:cxnLst/>
                  <a:rect l="0" t="0" r="r" b="b"/>
                  <a:pathLst>
                    <a:path w="476" h="221">
                      <a:moveTo>
                        <a:pt x="0" y="90"/>
                      </a:moveTo>
                      <a:lnTo>
                        <a:pt x="244" y="0"/>
                      </a:lnTo>
                      <a:lnTo>
                        <a:pt x="476" y="73"/>
                      </a:lnTo>
                      <a:lnTo>
                        <a:pt x="282" y="221"/>
                      </a:lnTo>
                      <a:lnTo>
                        <a:pt x="0" y="9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solidFill>
                  <a:prstDash val="solid"/>
                  <a:miter/>
                  <a:headEnd type="none" w="med" len="med"/>
                  <a:tailEnd type="none" w="med" len="med"/>
                </a:ln>
              </p:spPr>
              <p:txBody>
                <a:bodyPr/>
                <a:lstStyle/>
                <a:p>
                  <a:endParaRPr lang="zh-CN" altLang="en-US"/>
                </a:p>
              </p:txBody>
            </p:sp>
            <p:sp>
              <p:nvSpPr>
                <p:cNvPr id="1048875" name="任意多边形 11315"/>
                <p:cNvSpPr/>
                <p:nvPr/>
              </p:nvSpPr>
              <p:spPr>
                <a:xfrm>
                  <a:off x="4460" y="3371"/>
                  <a:ext cx="178" cy="71"/>
                </a:xfrm>
                <a:custGeom>
                  <a:avLst/>
                  <a:gdLst/>
                  <a:ahLst/>
                  <a:cxnLst/>
                  <a:rect l="0" t="0" r="r" b="b"/>
                  <a:pathLst>
                    <a:path w="212" h="85">
                      <a:moveTo>
                        <a:pt x="0" y="81"/>
                      </a:moveTo>
                      <a:lnTo>
                        <a:pt x="212" y="0"/>
                      </a:lnTo>
                      <a:lnTo>
                        <a:pt x="210" y="6"/>
                      </a:lnTo>
                      <a:lnTo>
                        <a:pt x="9" y="85"/>
                      </a:lnTo>
                      <a:lnTo>
                        <a:pt x="0" y="81"/>
                      </a:lnTo>
                      <a:close/>
                    </a:path>
                  </a:pathLst>
                </a:custGeom>
                <a:solidFill>
                  <a:srgbClr val="555248">
                    <a:alpha val="100000"/>
                  </a:srgbClr>
                </a:solidFill>
                <a:ln w="4826">
                  <a:noFill/>
                </a:ln>
              </p:spPr>
              <p:txBody>
                <a:bodyPr/>
                <a:lstStyle/>
                <a:p>
                  <a:endParaRPr lang="zh-CN" altLang="en-US"/>
                </a:p>
              </p:txBody>
            </p:sp>
            <p:sp>
              <p:nvSpPr>
                <p:cNvPr id="1048876" name="任意多边形 11316"/>
                <p:cNvSpPr/>
                <p:nvPr/>
              </p:nvSpPr>
              <p:spPr>
                <a:xfrm>
                  <a:off x="4637" y="3371"/>
                  <a:ext cx="170" cy="59"/>
                </a:xfrm>
                <a:custGeom>
                  <a:avLst/>
                  <a:gdLst/>
                  <a:ahLst/>
                  <a:cxnLst/>
                  <a:rect l="0" t="0" r="r" b="b"/>
                  <a:pathLst>
                    <a:path w="202" h="70">
                      <a:moveTo>
                        <a:pt x="2" y="0"/>
                      </a:moveTo>
                      <a:lnTo>
                        <a:pt x="202" y="66"/>
                      </a:lnTo>
                      <a:lnTo>
                        <a:pt x="196" y="70"/>
                      </a:lnTo>
                      <a:lnTo>
                        <a:pt x="0" y="6"/>
                      </a:lnTo>
                      <a:lnTo>
                        <a:pt x="2" y="0"/>
                      </a:lnTo>
                      <a:close/>
                    </a:path>
                  </a:pathLst>
                </a:custGeom>
                <a:solidFill>
                  <a:srgbClr val="9F8A6D">
                    <a:alpha val="100000"/>
                  </a:srgbClr>
                </a:solidFill>
                <a:ln w="4826">
                  <a:noFill/>
                </a:ln>
              </p:spPr>
              <p:txBody>
                <a:bodyPr/>
                <a:lstStyle/>
                <a:p>
                  <a:endParaRPr lang="zh-CN" altLang="en-US"/>
                </a:p>
              </p:txBody>
            </p:sp>
            <p:sp>
              <p:nvSpPr>
                <p:cNvPr id="1048877" name="任意多边形 11317"/>
                <p:cNvSpPr/>
                <p:nvPr/>
              </p:nvSpPr>
              <p:spPr>
                <a:xfrm>
                  <a:off x="4468" y="3430"/>
                  <a:ext cx="334" cy="98"/>
                </a:xfrm>
                <a:custGeom>
                  <a:avLst/>
                  <a:gdLst/>
                  <a:ahLst/>
                  <a:cxnLst/>
                  <a:rect l="0" t="0" r="r" b="b"/>
                  <a:pathLst>
                    <a:path w="397" h="117">
                      <a:moveTo>
                        <a:pt x="0" y="15"/>
                      </a:moveTo>
                      <a:lnTo>
                        <a:pt x="233" y="117"/>
                      </a:lnTo>
                      <a:lnTo>
                        <a:pt x="397" y="0"/>
                      </a:lnTo>
                      <a:lnTo>
                        <a:pt x="397" y="0"/>
                      </a:lnTo>
                      <a:lnTo>
                        <a:pt x="233" y="115"/>
                      </a:lnTo>
                      <a:lnTo>
                        <a:pt x="2" y="15"/>
                      </a:lnTo>
                      <a:lnTo>
                        <a:pt x="0" y="15"/>
                      </a:lnTo>
                      <a:close/>
                    </a:path>
                  </a:pathLst>
                </a:custGeom>
                <a:noFill/>
                <a:ln w="4826" cap="flat" cmpd="sng">
                  <a:solidFill>
                    <a:srgbClr val="C4B39D"/>
                  </a:solidFill>
                  <a:prstDash val="solid"/>
                  <a:miter/>
                  <a:headEnd type="none" w="med" len="med"/>
                  <a:tailEnd type="none" w="med" len="med"/>
                </a:ln>
              </p:spPr>
              <p:txBody>
                <a:bodyPr/>
                <a:lstStyle/>
                <a:p>
                  <a:endParaRPr lang="zh-CN" altLang="en-US"/>
                </a:p>
              </p:txBody>
            </p:sp>
            <p:sp>
              <p:nvSpPr>
                <p:cNvPr id="1048878" name="任意多边形 11318"/>
                <p:cNvSpPr/>
                <p:nvPr/>
              </p:nvSpPr>
              <p:spPr>
                <a:xfrm>
                  <a:off x="4453" y="3460"/>
                  <a:ext cx="34" cy="160"/>
                </a:xfrm>
                <a:custGeom>
                  <a:avLst/>
                  <a:gdLst/>
                  <a:ahLst/>
                  <a:cxnLst/>
                  <a:rect l="0" t="0" r="r" b="b"/>
                  <a:pathLst>
                    <a:path w="41" h="191">
                      <a:moveTo>
                        <a:pt x="0" y="0"/>
                      </a:moveTo>
                      <a:lnTo>
                        <a:pt x="35" y="191"/>
                      </a:lnTo>
                      <a:lnTo>
                        <a:pt x="41" y="185"/>
                      </a:lnTo>
                      <a:lnTo>
                        <a:pt x="9" y="5"/>
                      </a:lnTo>
                      <a:lnTo>
                        <a:pt x="0" y="0"/>
                      </a:lnTo>
                      <a:close/>
                    </a:path>
                  </a:pathLst>
                </a:custGeom>
                <a:solidFill>
                  <a:srgbClr val="70695A">
                    <a:alpha val="100000"/>
                  </a:srgbClr>
                </a:solidFill>
                <a:ln w="4826">
                  <a:noFill/>
                </a:ln>
              </p:spPr>
              <p:txBody>
                <a:bodyPr/>
                <a:lstStyle/>
                <a:p>
                  <a:endParaRPr lang="zh-CN" altLang="en-US"/>
                </a:p>
              </p:txBody>
            </p:sp>
            <p:sp>
              <p:nvSpPr>
                <p:cNvPr id="1048879" name="任意多边形 11319"/>
                <p:cNvSpPr/>
                <p:nvPr/>
              </p:nvSpPr>
              <p:spPr>
                <a:xfrm>
                  <a:off x="4482" y="3615"/>
                  <a:ext cx="169" cy="108"/>
                </a:xfrm>
                <a:custGeom>
                  <a:avLst/>
                  <a:gdLst/>
                  <a:ahLst/>
                  <a:cxnLst/>
                  <a:rect l="0" t="0" r="r" b="b"/>
                  <a:pathLst>
                    <a:path w="201" h="128">
                      <a:moveTo>
                        <a:pt x="201" y="128"/>
                      </a:moveTo>
                      <a:lnTo>
                        <a:pt x="0" y="6"/>
                      </a:lnTo>
                      <a:lnTo>
                        <a:pt x="6" y="0"/>
                      </a:lnTo>
                      <a:lnTo>
                        <a:pt x="201" y="123"/>
                      </a:lnTo>
                      <a:lnTo>
                        <a:pt x="201" y="128"/>
                      </a:lnTo>
                      <a:close/>
                    </a:path>
                  </a:pathLst>
                </a:custGeom>
                <a:solidFill>
                  <a:srgbClr val="E9D9C5">
                    <a:alpha val="100000"/>
                  </a:srgbClr>
                </a:solidFill>
                <a:ln w="4826">
                  <a:noFill/>
                </a:ln>
              </p:spPr>
              <p:txBody>
                <a:bodyPr/>
                <a:lstStyle/>
                <a:p>
                  <a:endParaRPr lang="zh-CN" altLang="en-US"/>
                </a:p>
              </p:txBody>
            </p:sp>
            <p:sp>
              <p:nvSpPr>
                <p:cNvPr id="1048880" name="任意多边形 11320"/>
                <p:cNvSpPr/>
                <p:nvPr/>
              </p:nvSpPr>
              <p:spPr>
                <a:xfrm>
                  <a:off x="4460" y="3464"/>
                  <a:ext cx="193" cy="259"/>
                </a:xfrm>
                <a:custGeom>
                  <a:avLst/>
                  <a:gdLst/>
                  <a:ahLst/>
                  <a:cxnLst/>
                  <a:rect l="0" t="0" r="r" b="b"/>
                  <a:pathLst>
                    <a:path w="229" h="308">
                      <a:moveTo>
                        <a:pt x="0" y="0"/>
                      </a:moveTo>
                      <a:lnTo>
                        <a:pt x="227" y="110"/>
                      </a:lnTo>
                      <a:lnTo>
                        <a:pt x="229" y="308"/>
                      </a:lnTo>
                      <a:lnTo>
                        <a:pt x="227" y="308"/>
                      </a:lnTo>
                      <a:lnTo>
                        <a:pt x="225" y="110"/>
                      </a:lnTo>
                      <a:lnTo>
                        <a:pt x="0" y="0"/>
                      </a:lnTo>
                      <a:lnTo>
                        <a:pt x="0" y="0"/>
                      </a:lnTo>
                      <a:close/>
                    </a:path>
                  </a:pathLst>
                </a:custGeom>
                <a:noFill/>
                <a:ln w="4826" cap="flat" cmpd="sng">
                  <a:solidFill>
                    <a:srgbClr val="D4BA98"/>
                  </a:solidFill>
                  <a:prstDash val="solid"/>
                  <a:miter/>
                  <a:headEnd type="none" w="med" len="med"/>
                  <a:tailEnd type="none" w="med" len="med"/>
                </a:ln>
              </p:spPr>
              <p:txBody>
                <a:bodyPr/>
                <a:lstStyle/>
                <a:p>
                  <a:endParaRPr lang="zh-CN" altLang="en-US"/>
                </a:p>
              </p:txBody>
            </p:sp>
            <p:sp>
              <p:nvSpPr>
                <p:cNvPr id="1048881" name="任意多边形 11321"/>
                <p:cNvSpPr/>
                <p:nvPr/>
              </p:nvSpPr>
              <p:spPr>
                <a:xfrm>
                  <a:off x="4794" y="3441"/>
                  <a:ext cx="29" cy="157"/>
                </a:xfrm>
                <a:custGeom>
                  <a:avLst/>
                  <a:gdLst/>
                  <a:ahLst/>
                  <a:cxnLst/>
                  <a:rect l="0" t="0" r="r" b="b"/>
                  <a:pathLst>
                    <a:path w="34" h="187">
                      <a:moveTo>
                        <a:pt x="34" y="0"/>
                      </a:moveTo>
                      <a:lnTo>
                        <a:pt x="6" y="187"/>
                      </a:lnTo>
                      <a:lnTo>
                        <a:pt x="0" y="185"/>
                      </a:lnTo>
                      <a:lnTo>
                        <a:pt x="26" y="8"/>
                      </a:lnTo>
                      <a:lnTo>
                        <a:pt x="34" y="0"/>
                      </a:lnTo>
                      <a:close/>
                    </a:path>
                  </a:pathLst>
                </a:custGeom>
                <a:solidFill>
                  <a:srgbClr val="5C5546">
                    <a:alpha val="100000"/>
                  </a:srgbClr>
                </a:solidFill>
                <a:ln w="4826">
                  <a:noFill/>
                </a:ln>
              </p:spPr>
              <p:txBody>
                <a:bodyPr/>
                <a:lstStyle/>
                <a:p>
                  <a:endParaRPr lang="zh-CN" altLang="en-US"/>
                </a:p>
              </p:txBody>
            </p:sp>
            <p:sp>
              <p:nvSpPr>
                <p:cNvPr id="1048882" name="任意多边形 11322"/>
                <p:cNvSpPr/>
                <p:nvPr/>
              </p:nvSpPr>
              <p:spPr>
                <a:xfrm>
                  <a:off x="4676" y="3596"/>
                  <a:ext cx="123" cy="125"/>
                </a:xfrm>
                <a:custGeom>
                  <a:avLst/>
                  <a:gdLst/>
                  <a:ahLst/>
                  <a:cxnLst/>
                  <a:rect l="0" t="0" r="r" b="b"/>
                  <a:pathLst>
                    <a:path w="77" h="79">
                      <a:moveTo>
                        <a:pt x="0" y="79"/>
                      </a:moveTo>
                      <a:cubicBezTo>
                        <a:pt x="0" y="78"/>
                        <a:pt x="0" y="74"/>
                        <a:pt x="0" y="74"/>
                      </a:cubicBezTo>
                      <a:cubicBezTo>
                        <a:pt x="74" y="0"/>
                        <a:pt x="74" y="0"/>
                        <a:pt x="74" y="0"/>
                      </a:cubicBezTo>
                      <a:cubicBezTo>
                        <a:pt x="77" y="1"/>
                        <a:pt x="77" y="1"/>
                        <a:pt x="77" y="1"/>
                      </a:cubicBezTo>
                      <a:lnTo>
                        <a:pt x="0" y="79"/>
                      </a:lnTo>
                      <a:close/>
                    </a:path>
                  </a:pathLst>
                </a:custGeom>
                <a:solidFill>
                  <a:srgbClr val="B1A189">
                    <a:alpha val="100000"/>
                  </a:srgbClr>
                </a:solidFill>
                <a:ln w="4826">
                  <a:noFill/>
                </a:ln>
              </p:spPr>
              <p:txBody>
                <a:bodyPr/>
                <a:lstStyle/>
                <a:p>
                  <a:endParaRPr lang="zh-CN" altLang="en-US"/>
                </a:p>
              </p:txBody>
            </p:sp>
            <p:sp>
              <p:nvSpPr>
                <p:cNvPr id="1048883" name="任意多边形 11323"/>
                <p:cNvSpPr/>
                <p:nvPr/>
              </p:nvSpPr>
              <p:spPr>
                <a:xfrm>
                  <a:off x="4676" y="3441"/>
                  <a:ext cx="147" cy="273"/>
                </a:xfrm>
                <a:custGeom>
                  <a:avLst/>
                  <a:gdLst/>
                  <a:ahLst/>
                  <a:cxnLst/>
                  <a:rect l="0" t="0" r="r" b="b"/>
                  <a:pathLst>
                    <a:path w="174" h="325">
                      <a:moveTo>
                        <a:pt x="0" y="325"/>
                      </a:moveTo>
                      <a:lnTo>
                        <a:pt x="4" y="132"/>
                      </a:lnTo>
                      <a:lnTo>
                        <a:pt x="174" y="0"/>
                      </a:lnTo>
                      <a:lnTo>
                        <a:pt x="166" y="8"/>
                      </a:lnTo>
                      <a:lnTo>
                        <a:pt x="6" y="134"/>
                      </a:lnTo>
                      <a:lnTo>
                        <a:pt x="0" y="325"/>
                      </a:lnTo>
                      <a:lnTo>
                        <a:pt x="0" y="325"/>
                      </a:lnTo>
                      <a:close/>
                    </a:path>
                  </a:pathLst>
                </a:custGeom>
                <a:solidFill>
                  <a:srgbClr val="FFFFFF">
                    <a:alpha val="100000"/>
                  </a:srgbClr>
                </a:solidFill>
                <a:ln w="4763" cap="flat" cmpd="sng">
                  <a:solidFill>
                    <a:srgbClr val="231F20">
                      <a:alpha val="100000"/>
                    </a:srgbClr>
                  </a:solidFill>
                  <a:prstDash val="solid"/>
                  <a:miter lim="800000"/>
                  <a:headEnd type="none" w="med" len="med"/>
                  <a:tailEnd type="none" w="med" len="med"/>
                </a:ln>
              </p:spPr>
              <p:txBody>
                <a:bodyPr/>
                <a:lstStyle/>
                <a:p>
                  <a:endParaRPr lang="zh-CN" altLang="en-US"/>
                </a:p>
              </p:txBody>
            </p:sp>
          </p:grpSp>
          <p:grpSp>
            <p:nvGrpSpPr>
              <p:cNvPr id="97" name="组合 11324"/>
              <p:cNvGrpSpPr/>
              <p:nvPr/>
            </p:nvGrpSpPr>
            <p:grpSpPr>
              <a:xfrm>
                <a:off x="4700" y="3225"/>
                <a:ext cx="447" cy="429"/>
                <a:chOff x="2622" y="3342"/>
                <a:chExt cx="524" cy="503"/>
              </a:xfrm>
            </p:grpSpPr>
            <p:sp>
              <p:nvSpPr>
                <p:cNvPr id="1048884" name="任意多边形 11325"/>
                <p:cNvSpPr/>
                <p:nvPr/>
              </p:nvSpPr>
              <p:spPr>
                <a:xfrm>
                  <a:off x="2836" y="3442"/>
                  <a:ext cx="310" cy="397"/>
                </a:xfrm>
                <a:custGeom>
                  <a:avLst/>
                  <a:gdLst/>
                  <a:ahLst/>
                  <a:cxnLst/>
                  <a:rect l="0" t="0" r="r" b="b"/>
                  <a:pathLst>
                    <a:path w="282" h="362">
                      <a:moveTo>
                        <a:pt x="237" y="217"/>
                      </a:moveTo>
                      <a:lnTo>
                        <a:pt x="4" y="362"/>
                      </a:lnTo>
                      <a:lnTo>
                        <a:pt x="0" y="128"/>
                      </a:lnTo>
                      <a:lnTo>
                        <a:pt x="282" y="0"/>
                      </a:lnTo>
                      <a:lnTo>
                        <a:pt x="237" y="217"/>
                      </a:lnTo>
                      <a:close/>
                    </a:path>
                  </a:pathLst>
                </a:custGeom>
                <a:solidFill>
                  <a:srgbClr val="9B8E7B">
                    <a:alpha val="100000"/>
                  </a:srgbClr>
                </a:solidFill>
                <a:ln w="4826">
                  <a:noFill/>
                </a:ln>
              </p:spPr>
              <p:txBody>
                <a:bodyPr/>
                <a:lstStyle/>
                <a:p>
                  <a:endParaRPr lang="zh-CN" altLang="en-US"/>
                </a:p>
              </p:txBody>
            </p:sp>
            <p:sp>
              <p:nvSpPr>
                <p:cNvPr id="1048885" name="任意多边形 11326"/>
                <p:cNvSpPr/>
                <p:nvPr/>
              </p:nvSpPr>
              <p:spPr>
                <a:xfrm>
                  <a:off x="2625" y="3427"/>
                  <a:ext cx="218" cy="418"/>
                </a:xfrm>
                <a:custGeom>
                  <a:avLst/>
                  <a:gdLst/>
                  <a:ahLst/>
                  <a:cxnLst/>
                  <a:rect l="0" t="0" r="r" b="b"/>
                  <a:pathLst>
                    <a:path w="198" h="381">
                      <a:moveTo>
                        <a:pt x="0" y="0"/>
                      </a:moveTo>
                      <a:lnTo>
                        <a:pt x="194" y="147"/>
                      </a:lnTo>
                      <a:lnTo>
                        <a:pt x="198" y="381"/>
                      </a:lnTo>
                      <a:lnTo>
                        <a:pt x="34" y="213"/>
                      </a:lnTo>
                      <a:lnTo>
                        <a:pt x="0" y="0"/>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8886" name="任意多边形 11327"/>
                <p:cNvSpPr/>
                <p:nvPr/>
              </p:nvSpPr>
              <p:spPr>
                <a:xfrm>
                  <a:off x="2622" y="3342"/>
                  <a:ext cx="524" cy="241"/>
                </a:xfrm>
                <a:custGeom>
                  <a:avLst/>
                  <a:gdLst/>
                  <a:ahLst/>
                  <a:cxnLst/>
                  <a:rect l="0" t="0" r="r" b="b"/>
                  <a:pathLst>
                    <a:path w="476" h="219">
                      <a:moveTo>
                        <a:pt x="476" y="91"/>
                      </a:moveTo>
                      <a:lnTo>
                        <a:pt x="232" y="0"/>
                      </a:lnTo>
                      <a:lnTo>
                        <a:pt x="0" y="72"/>
                      </a:lnTo>
                      <a:lnTo>
                        <a:pt x="194" y="219"/>
                      </a:lnTo>
                      <a:lnTo>
                        <a:pt x="476" y="91"/>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alpha val="100000"/>
                    </a:srgbClr>
                  </a:solidFill>
                  <a:prstDash val="solid"/>
                  <a:miter lim="800000"/>
                  <a:headEnd type="none" w="med" len="med"/>
                  <a:tailEnd type="none" w="med" len="med"/>
                </a:ln>
              </p:spPr>
              <p:txBody>
                <a:bodyPr/>
                <a:lstStyle/>
                <a:p>
                  <a:endParaRPr lang="zh-CN" altLang="en-US"/>
                </a:p>
              </p:txBody>
            </p:sp>
            <p:sp>
              <p:nvSpPr>
                <p:cNvPr id="1048887" name="任意多边形 11328"/>
                <p:cNvSpPr/>
                <p:nvPr/>
              </p:nvSpPr>
              <p:spPr>
                <a:xfrm>
                  <a:off x="2875" y="3354"/>
                  <a:ext cx="233" cy="93"/>
                </a:xfrm>
                <a:custGeom>
                  <a:avLst/>
                  <a:gdLst/>
                  <a:ahLst/>
                  <a:cxnLst/>
                  <a:rect l="0" t="0" r="r" b="b"/>
                  <a:pathLst>
                    <a:path w="212" h="84">
                      <a:moveTo>
                        <a:pt x="212" y="80"/>
                      </a:moveTo>
                      <a:lnTo>
                        <a:pt x="0" y="0"/>
                      </a:lnTo>
                      <a:lnTo>
                        <a:pt x="2" y="6"/>
                      </a:lnTo>
                      <a:lnTo>
                        <a:pt x="202" y="84"/>
                      </a:lnTo>
                      <a:lnTo>
                        <a:pt x="212" y="80"/>
                      </a:lnTo>
                      <a:close/>
                    </a:path>
                  </a:pathLst>
                </a:custGeom>
                <a:solidFill>
                  <a:srgbClr val="9F8A6D">
                    <a:alpha val="100000"/>
                  </a:srgbClr>
                </a:solidFill>
                <a:ln w="4826">
                  <a:noFill/>
                </a:ln>
              </p:spPr>
              <p:txBody>
                <a:bodyPr/>
                <a:lstStyle/>
                <a:p>
                  <a:endParaRPr lang="zh-CN" altLang="en-US"/>
                </a:p>
              </p:txBody>
            </p:sp>
            <p:sp>
              <p:nvSpPr>
                <p:cNvPr id="1048888" name="任意多边形 11329"/>
                <p:cNvSpPr/>
                <p:nvPr/>
              </p:nvSpPr>
              <p:spPr>
                <a:xfrm>
                  <a:off x="2656" y="3354"/>
                  <a:ext cx="221" cy="76"/>
                </a:xfrm>
                <a:custGeom>
                  <a:avLst/>
                  <a:gdLst/>
                  <a:ahLst/>
                  <a:cxnLst/>
                  <a:rect l="0" t="0" r="r" b="b"/>
                  <a:pathLst>
                    <a:path w="202" h="68">
                      <a:moveTo>
                        <a:pt x="200" y="0"/>
                      </a:moveTo>
                      <a:lnTo>
                        <a:pt x="0" y="65"/>
                      </a:lnTo>
                      <a:lnTo>
                        <a:pt x="6" y="68"/>
                      </a:lnTo>
                      <a:lnTo>
                        <a:pt x="202" y="6"/>
                      </a:lnTo>
                      <a:lnTo>
                        <a:pt x="200" y="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alpha val="100000"/>
                    </a:srgbClr>
                  </a:solidFill>
                  <a:prstDash val="solid"/>
                  <a:miter lim="800000"/>
                  <a:headEnd type="none" w="med" len="med"/>
                  <a:tailEnd type="none" w="med" len="med"/>
                </a:ln>
              </p:spPr>
              <p:txBody>
                <a:bodyPr/>
                <a:lstStyle/>
                <a:p>
                  <a:endParaRPr lang="zh-CN" altLang="en-US"/>
                </a:p>
              </p:txBody>
            </p:sp>
            <p:sp>
              <p:nvSpPr>
                <p:cNvPr id="1048889" name="任意多边形 11330"/>
                <p:cNvSpPr/>
                <p:nvPr/>
              </p:nvSpPr>
              <p:spPr>
                <a:xfrm>
                  <a:off x="2662" y="3430"/>
                  <a:ext cx="435" cy="130"/>
                </a:xfrm>
                <a:custGeom>
                  <a:avLst/>
                  <a:gdLst/>
                  <a:ahLst/>
                  <a:cxnLst/>
                  <a:rect l="0" t="0" r="r" b="b"/>
                  <a:pathLst>
                    <a:path w="396" h="119">
                      <a:moveTo>
                        <a:pt x="396" y="16"/>
                      </a:moveTo>
                      <a:lnTo>
                        <a:pt x="164" y="119"/>
                      </a:lnTo>
                      <a:lnTo>
                        <a:pt x="0" y="0"/>
                      </a:lnTo>
                      <a:lnTo>
                        <a:pt x="0" y="0"/>
                      </a:lnTo>
                      <a:lnTo>
                        <a:pt x="164" y="116"/>
                      </a:lnTo>
                      <a:lnTo>
                        <a:pt x="396" y="16"/>
                      </a:lnTo>
                      <a:lnTo>
                        <a:pt x="396" y="16"/>
                      </a:lnTo>
                      <a:close/>
                    </a:path>
                  </a:pathLst>
                </a:custGeom>
                <a:noFill/>
                <a:ln w="4826" cap="flat" cmpd="sng">
                  <a:solidFill>
                    <a:srgbClr val="C4B39D">
                      <a:alpha val="100000"/>
                    </a:srgbClr>
                  </a:solidFill>
                  <a:prstDash val="solid"/>
                  <a:miter lim="800000"/>
                  <a:headEnd type="none" w="med" len="med"/>
                  <a:tailEnd type="none" w="med" len="med"/>
                </a:ln>
              </p:spPr>
              <p:txBody>
                <a:bodyPr/>
                <a:lstStyle/>
                <a:p>
                  <a:endParaRPr lang="zh-CN" altLang="en-US"/>
                </a:p>
              </p:txBody>
            </p:sp>
            <p:sp>
              <p:nvSpPr>
                <p:cNvPr id="1048890" name="任意多边形 11331"/>
                <p:cNvSpPr/>
                <p:nvPr/>
              </p:nvSpPr>
              <p:spPr>
                <a:xfrm>
                  <a:off x="3072" y="3468"/>
                  <a:ext cx="46" cy="209"/>
                </a:xfrm>
                <a:custGeom>
                  <a:avLst/>
                  <a:gdLst/>
                  <a:ahLst/>
                  <a:cxnLst/>
                  <a:rect l="0" t="0" r="r" b="b"/>
                  <a:pathLst>
                    <a:path w="41" h="191">
                      <a:moveTo>
                        <a:pt x="41" y="0"/>
                      </a:moveTo>
                      <a:lnTo>
                        <a:pt x="5" y="191"/>
                      </a:lnTo>
                      <a:lnTo>
                        <a:pt x="0" y="185"/>
                      </a:lnTo>
                      <a:lnTo>
                        <a:pt x="32" y="6"/>
                      </a:lnTo>
                      <a:lnTo>
                        <a:pt x="41" y="0"/>
                      </a:lnTo>
                      <a:close/>
                    </a:path>
                  </a:pathLst>
                </a:custGeom>
                <a:solidFill>
                  <a:srgbClr val="6C6452">
                    <a:alpha val="100000"/>
                  </a:srgbClr>
                </a:solidFill>
                <a:ln w="4826">
                  <a:noFill/>
                </a:ln>
              </p:spPr>
              <p:txBody>
                <a:bodyPr/>
                <a:lstStyle/>
                <a:p>
                  <a:endParaRPr lang="zh-CN" altLang="en-US"/>
                </a:p>
              </p:txBody>
            </p:sp>
            <p:sp>
              <p:nvSpPr>
                <p:cNvPr id="1048891" name="任意多边形 11332"/>
                <p:cNvSpPr/>
                <p:nvPr/>
              </p:nvSpPr>
              <p:spPr>
                <a:xfrm>
                  <a:off x="2858" y="3670"/>
                  <a:ext cx="220" cy="145"/>
                </a:xfrm>
                <a:custGeom>
                  <a:avLst/>
                  <a:gdLst/>
                  <a:ahLst/>
                  <a:cxnLst/>
                  <a:rect l="0" t="0" r="r" b="b"/>
                  <a:pathLst>
                    <a:path w="200" h="131">
                      <a:moveTo>
                        <a:pt x="0" y="131"/>
                      </a:moveTo>
                      <a:lnTo>
                        <a:pt x="200" y="6"/>
                      </a:lnTo>
                      <a:lnTo>
                        <a:pt x="195" y="0"/>
                      </a:lnTo>
                      <a:lnTo>
                        <a:pt x="0" y="123"/>
                      </a:lnTo>
                      <a:lnTo>
                        <a:pt x="0" y="131"/>
                      </a:lnTo>
                      <a:close/>
                    </a:path>
                  </a:pathLst>
                </a:custGeom>
                <a:solidFill>
                  <a:srgbClr val="B1A189">
                    <a:alpha val="100000"/>
                  </a:srgbClr>
                </a:solidFill>
                <a:ln w="4826">
                  <a:noFill/>
                </a:ln>
              </p:spPr>
              <p:txBody>
                <a:bodyPr/>
                <a:lstStyle/>
                <a:p>
                  <a:endParaRPr lang="zh-CN" altLang="en-US"/>
                </a:p>
              </p:txBody>
            </p:sp>
            <p:sp>
              <p:nvSpPr>
                <p:cNvPr id="1048892" name="任意多边形 11333"/>
                <p:cNvSpPr/>
                <p:nvPr/>
              </p:nvSpPr>
              <p:spPr>
                <a:xfrm>
                  <a:off x="2858" y="3474"/>
                  <a:ext cx="250" cy="341"/>
                </a:xfrm>
                <a:custGeom>
                  <a:avLst/>
                  <a:gdLst/>
                  <a:ahLst/>
                  <a:cxnLst/>
                  <a:rect l="0" t="0" r="r" b="b"/>
                  <a:pathLst>
                    <a:path w="227" h="310">
                      <a:moveTo>
                        <a:pt x="227" y="0"/>
                      </a:moveTo>
                      <a:lnTo>
                        <a:pt x="0" y="110"/>
                      </a:lnTo>
                      <a:lnTo>
                        <a:pt x="0" y="310"/>
                      </a:lnTo>
                      <a:lnTo>
                        <a:pt x="0" y="310"/>
                      </a:lnTo>
                      <a:lnTo>
                        <a:pt x="2" y="111"/>
                      </a:lnTo>
                      <a:lnTo>
                        <a:pt x="227" y="0"/>
                      </a:lnTo>
                      <a:lnTo>
                        <a:pt x="227" y="0"/>
                      </a:lnTo>
                      <a:close/>
                    </a:path>
                  </a:pathLst>
                </a:custGeom>
                <a:solidFill>
                  <a:srgbClr val="FFFFFF"/>
                </a:solidFill>
                <a:ln w="4763" cap="flat" cmpd="sng">
                  <a:solidFill>
                    <a:srgbClr val="231F20"/>
                  </a:solidFill>
                  <a:prstDash val="solid"/>
                  <a:miter/>
                  <a:headEnd type="none" w="med" len="med"/>
                  <a:tailEnd type="none" w="med" len="med"/>
                </a:ln>
              </p:spPr>
              <p:txBody>
                <a:bodyPr/>
                <a:lstStyle/>
                <a:p>
                  <a:endParaRPr lang="zh-CN" altLang="en-US"/>
                </a:p>
              </p:txBody>
            </p:sp>
            <p:sp>
              <p:nvSpPr>
                <p:cNvPr id="1048893" name="任意多边形 11334"/>
                <p:cNvSpPr/>
                <p:nvPr/>
              </p:nvSpPr>
              <p:spPr>
                <a:xfrm>
                  <a:off x="2638" y="3452"/>
                  <a:ext cx="37" cy="203"/>
                </a:xfrm>
                <a:custGeom>
                  <a:avLst/>
                  <a:gdLst/>
                  <a:ahLst/>
                  <a:cxnLst/>
                  <a:rect l="0" t="0" r="r" b="b"/>
                  <a:pathLst>
                    <a:path w="34" h="185">
                      <a:moveTo>
                        <a:pt x="0" y="0"/>
                      </a:moveTo>
                      <a:lnTo>
                        <a:pt x="28" y="185"/>
                      </a:lnTo>
                      <a:lnTo>
                        <a:pt x="34" y="183"/>
                      </a:lnTo>
                      <a:lnTo>
                        <a:pt x="8" y="7"/>
                      </a:lnTo>
                      <a:lnTo>
                        <a:pt x="0" y="0"/>
                      </a:lnTo>
                      <a:close/>
                    </a:path>
                  </a:pathLst>
                </a:custGeom>
                <a:solidFill>
                  <a:srgbClr val="70695A">
                    <a:alpha val="100000"/>
                  </a:srgbClr>
                </a:solidFill>
                <a:ln w="4826">
                  <a:noFill/>
                </a:ln>
              </p:spPr>
              <p:txBody>
                <a:bodyPr/>
                <a:lstStyle/>
                <a:p>
                  <a:endParaRPr lang="zh-CN" altLang="en-US"/>
                </a:p>
              </p:txBody>
            </p:sp>
            <p:sp>
              <p:nvSpPr>
                <p:cNvPr id="1048894" name="任意多边形 11335"/>
                <p:cNvSpPr/>
                <p:nvPr/>
              </p:nvSpPr>
              <p:spPr>
                <a:xfrm>
                  <a:off x="2668" y="3653"/>
                  <a:ext cx="161" cy="163"/>
                </a:xfrm>
                <a:custGeom>
                  <a:avLst/>
                  <a:gdLst/>
                  <a:ahLst/>
                  <a:cxnLst/>
                  <a:rect l="0" t="0" r="r" b="b"/>
                  <a:pathLst>
                    <a:path w="77" h="79">
                      <a:moveTo>
                        <a:pt x="77" y="79"/>
                      </a:moveTo>
                      <a:cubicBezTo>
                        <a:pt x="77" y="79"/>
                        <a:pt x="77" y="74"/>
                        <a:pt x="77" y="74"/>
                      </a:cubicBezTo>
                      <a:cubicBezTo>
                        <a:pt x="3" y="0"/>
                        <a:pt x="3" y="0"/>
                        <a:pt x="3" y="0"/>
                      </a:cubicBezTo>
                      <a:cubicBezTo>
                        <a:pt x="0" y="1"/>
                        <a:pt x="0" y="1"/>
                        <a:pt x="0" y="1"/>
                      </a:cubicBezTo>
                      <a:lnTo>
                        <a:pt x="77" y="79"/>
                      </a:lnTo>
                      <a:close/>
                    </a:path>
                  </a:pathLst>
                </a:custGeom>
                <a:solidFill>
                  <a:srgbClr val="DEC5A7">
                    <a:alpha val="100000"/>
                  </a:srgbClr>
                </a:solidFill>
                <a:ln w="4826">
                  <a:noFill/>
                </a:ln>
              </p:spPr>
              <p:txBody>
                <a:bodyPr/>
                <a:lstStyle/>
                <a:p>
                  <a:endParaRPr lang="zh-CN" altLang="en-US"/>
                </a:p>
              </p:txBody>
            </p:sp>
            <p:sp>
              <p:nvSpPr>
                <p:cNvPr id="1048895" name="任意多边形 11336"/>
                <p:cNvSpPr/>
                <p:nvPr/>
              </p:nvSpPr>
              <p:spPr>
                <a:xfrm>
                  <a:off x="2638" y="3452"/>
                  <a:ext cx="191" cy="355"/>
                </a:xfrm>
                <a:custGeom>
                  <a:avLst/>
                  <a:gdLst/>
                  <a:ahLst/>
                  <a:cxnLst/>
                  <a:rect l="0" t="0" r="r" b="b"/>
                  <a:pathLst>
                    <a:path w="174" h="323">
                      <a:moveTo>
                        <a:pt x="174" y="323"/>
                      </a:moveTo>
                      <a:lnTo>
                        <a:pt x="170" y="132"/>
                      </a:lnTo>
                      <a:lnTo>
                        <a:pt x="0" y="0"/>
                      </a:lnTo>
                      <a:lnTo>
                        <a:pt x="8" y="7"/>
                      </a:lnTo>
                      <a:lnTo>
                        <a:pt x="168" y="132"/>
                      </a:lnTo>
                      <a:lnTo>
                        <a:pt x="174" y="323"/>
                      </a:lnTo>
                      <a:lnTo>
                        <a:pt x="174" y="323"/>
                      </a:lnTo>
                      <a:close/>
                    </a:path>
                  </a:pathLst>
                </a:custGeom>
                <a:noFill/>
                <a:ln w="4826" cap="flat" cmpd="sng">
                  <a:solidFill>
                    <a:srgbClr val="D4BA98">
                      <a:alpha val="100000"/>
                    </a:srgbClr>
                  </a:solidFill>
                  <a:prstDash val="solid"/>
                  <a:miter lim="800000"/>
                  <a:headEnd type="none" w="med" len="med"/>
                  <a:tailEnd type="none" w="med" len="med"/>
                </a:ln>
              </p:spPr>
              <p:txBody>
                <a:bodyPr/>
                <a:lstStyle/>
                <a:p>
                  <a:endParaRPr lang="zh-CN" altLang="en-US"/>
                </a:p>
              </p:txBody>
            </p:sp>
          </p:grpSp>
          <p:grpSp>
            <p:nvGrpSpPr>
              <p:cNvPr id="98" name="组合 11337"/>
              <p:cNvGrpSpPr/>
              <p:nvPr/>
            </p:nvGrpSpPr>
            <p:grpSpPr>
              <a:xfrm>
                <a:off x="4720" y="2994"/>
                <a:ext cx="445" cy="426"/>
                <a:chOff x="3878" y="2568"/>
                <a:chExt cx="522" cy="500"/>
              </a:xfrm>
            </p:grpSpPr>
            <p:sp>
              <p:nvSpPr>
                <p:cNvPr id="1048896" name="任意多边形 11338"/>
                <p:cNvSpPr/>
                <p:nvPr/>
              </p:nvSpPr>
              <p:spPr>
                <a:xfrm>
                  <a:off x="4143" y="2582"/>
                  <a:ext cx="122" cy="94"/>
                </a:xfrm>
                <a:custGeom>
                  <a:avLst/>
                  <a:gdLst/>
                  <a:ahLst/>
                  <a:cxnLst/>
                  <a:rect l="0" t="0" r="r" b="b"/>
                  <a:pathLst>
                    <a:path w="111" h="85">
                      <a:moveTo>
                        <a:pt x="0" y="0"/>
                      </a:moveTo>
                      <a:lnTo>
                        <a:pt x="110" y="85"/>
                      </a:lnTo>
                      <a:lnTo>
                        <a:pt x="111" y="85"/>
                      </a:lnTo>
                      <a:lnTo>
                        <a:pt x="0" y="0"/>
                      </a:lnTo>
                      <a:close/>
                    </a:path>
                  </a:pathLst>
                </a:custGeom>
                <a:solidFill>
                  <a:srgbClr val="FFFFFF">
                    <a:alpha val="0"/>
                  </a:srgbClr>
                </a:solidFill>
                <a:ln w="8001" cap="flat" cmpd="sng">
                  <a:solidFill>
                    <a:srgbClr val="000000"/>
                  </a:solidFill>
                  <a:prstDash val="solid"/>
                  <a:miter/>
                  <a:headEnd type="none" w="med" len="med"/>
                  <a:tailEnd type="none" w="med" len="med"/>
                </a:ln>
              </p:spPr>
              <p:txBody>
                <a:bodyPr/>
                <a:lstStyle/>
                <a:p>
                  <a:endParaRPr lang="zh-CN" altLang="en-US"/>
                </a:p>
              </p:txBody>
            </p:sp>
            <p:sp>
              <p:nvSpPr>
                <p:cNvPr id="1048897" name="任意多边形 11339"/>
                <p:cNvSpPr/>
                <p:nvPr/>
              </p:nvSpPr>
              <p:spPr>
                <a:xfrm>
                  <a:off x="4188" y="2603"/>
                  <a:ext cx="14" cy="17"/>
                </a:xfrm>
                <a:custGeom>
                  <a:avLst/>
                  <a:gdLst/>
                  <a:ahLst/>
                  <a:cxnLst/>
                  <a:rect l="0" t="0" r="r" b="b"/>
                  <a:pathLst>
                    <a:path w="7" h="8">
                      <a:moveTo>
                        <a:pt x="3" y="7"/>
                      </a:moveTo>
                      <a:cubicBezTo>
                        <a:pt x="5" y="8"/>
                        <a:pt x="6" y="7"/>
                        <a:pt x="6" y="7"/>
                      </a:cubicBezTo>
                      <a:cubicBezTo>
                        <a:pt x="7" y="5"/>
                        <a:pt x="6" y="2"/>
                        <a:pt x="4" y="1"/>
                      </a:cubicBezTo>
                      <a:cubicBezTo>
                        <a:pt x="2" y="0"/>
                        <a:pt x="1" y="0"/>
                        <a:pt x="0" y="2"/>
                      </a:cubicBezTo>
                      <a:cubicBezTo>
                        <a:pt x="0" y="3"/>
                        <a:pt x="1" y="6"/>
                        <a:pt x="3" y="7"/>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898" name="任意多边形 11340"/>
                <p:cNvSpPr/>
                <p:nvPr/>
              </p:nvSpPr>
              <p:spPr>
                <a:xfrm>
                  <a:off x="4188" y="2617"/>
                  <a:ext cx="14" cy="17"/>
                </a:xfrm>
                <a:custGeom>
                  <a:avLst/>
                  <a:gdLst/>
                  <a:ahLst/>
                  <a:cxnLst/>
                  <a:rect l="0" t="0" r="r" b="b"/>
                  <a:pathLst>
                    <a:path w="7" h="8">
                      <a:moveTo>
                        <a:pt x="1" y="1"/>
                      </a:moveTo>
                      <a:cubicBezTo>
                        <a:pt x="0" y="2"/>
                        <a:pt x="0" y="5"/>
                        <a:pt x="1" y="6"/>
                      </a:cubicBezTo>
                      <a:cubicBezTo>
                        <a:pt x="3" y="8"/>
                        <a:pt x="6" y="8"/>
                        <a:pt x="7" y="7"/>
                      </a:cubicBezTo>
                      <a:cubicBezTo>
                        <a:pt x="7" y="6"/>
                        <a:pt x="7" y="6"/>
                        <a:pt x="7" y="4"/>
                      </a:cubicBezTo>
                      <a:cubicBezTo>
                        <a:pt x="6" y="2"/>
                        <a:pt x="2" y="0"/>
                        <a:pt x="1" y="1"/>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899" name="任意多边形 11341"/>
                <p:cNvSpPr>
                  <a:spLocks noEditPoints="1"/>
                </p:cNvSpPr>
                <p:nvPr/>
              </p:nvSpPr>
              <p:spPr>
                <a:xfrm>
                  <a:off x="4251" y="2613"/>
                  <a:ext cx="75" cy="107"/>
                </a:xfrm>
                <a:custGeom>
                  <a:avLst/>
                  <a:gdLst/>
                  <a:ahLst/>
                  <a:cxnLst/>
                  <a:rect l="0" t="0" r="r" b="b"/>
                  <a:pathLst>
                    <a:path w="36" h="52">
                      <a:moveTo>
                        <a:pt x="36" y="26"/>
                      </a:moveTo>
                      <a:cubicBezTo>
                        <a:pt x="36" y="22"/>
                        <a:pt x="36" y="18"/>
                        <a:pt x="36" y="15"/>
                      </a:cubicBezTo>
                      <a:cubicBezTo>
                        <a:pt x="33" y="13"/>
                        <a:pt x="29" y="11"/>
                        <a:pt x="25" y="10"/>
                      </a:cubicBezTo>
                      <a:cubicBezTo>
                        <a:pt x="24" y="10"/>
                        <a:pt x="22" y="8"/>
                        <a:pt x="20" y="8"/>
                      </a:cubicBezTo>
                      <a:cubicBezTo>
                        <a:pt x="17" y="7"/>
                        <a:pt x="14" y="5"/>
                        <a:pt x="10" y="4"/>
                      </a:cubicBezTo>
                      <a:cubicBezTo>
                        <a:pt x="10" y="4"/>
                        <a:pt x="9" y="3"/>
                        <a:pt x="9" y="4"/>
                      </a:cubicBezTo>
                      <a:cubicBezTo>
                        <a:pt x="8" y="4"/>
                        <a:pt x="8" y="3"/>
                        <a:pt x="8" y="3"/>
                      </a:cubicBezTo>
                      <a:cubicBezTo>
                        <a:pt x="5" y="2"/>
                        <a:pt x="3" y="1"/>
                        <a:pt x="0" y="0"/>
                      </a:cubicBezTo>
                      <a:cubicBezTo>
                        <a:pt x="0" y="0"/>
                        <a:pt x="0" y="0"/>
                        <a:pt x="0" y="0"/>
                      </a:cubicBezTo>
                      <a:cubicBezTo>
                        <a:pt x="0" y="2"/>
                        <a:pt x="0" y="4"/>
                        <a:pt x="0" y="6"/>
                      </a:cubicBezTo>
                      <a:cubicBezTo>
                        <a:pt x="0" y="6"/>
                        <a:pt x="0" y="6"/>
                        <a:pt x="0" y="6"/>
                      </a:cubicBezTo>
                      <a:cubicBezTo>
                        <a:pt x="0" y="6"/>
                        <a:pt x="0" y="7"/>
                        <a:pt x="0" y="8"/>
                      </a:cubicBezTo>
                      <a:cubicBezTo>
                        <a:pt x="1" y="8"/>
                        <a:pt x="1" y="8"/>
                        <a:pt x="1" y="9"/>
                      </a:cubicBezTo>
                      <a:cubicBezTo>
                        <a:pt x="2" y="9"/>
                        <a:pt x="1" y="9"/>
                        <a:pt x="1" y="9"/>
                      </a:cubicBezTo>
                      <a:cubicBezTo>
                        <a:pt x="2" y="9"/>
                        <a:pt x="2" y="9"/>
                        <a:pt x="2" y="9"/>
                      </a:cubicBezTo>
                      <a:cubicBezTo>
                        <a:pt x="2" y="9"/>
                        <a:pt x="2" y="8"/>
                        <a:pt x="2" y="8"/>
                      </a:cubicBezTo>
                      <a:cubicBezTo>
                        <a:pt x="1" y="7"/>
                        <a:pt x="1" y="8"/>
                        <a:pt x="1" y="8"/>
                      </a:cubicBezTo>
                      <a:cubicBezTo>
                        <a:pt x="1" y="7"/>
                        <a:pt x="1" y="7"/>
                        <a:pt x="1" y="7"/>
                      </a:cubicBezTo>
                      <a:cubicBezTo>
                        <a:pt x="1" y="7"/>
                        <a:pt x="1" y="6"/>
                        <a:pt x="2" y="7"/>
                      </a:cubicBezTo>
                      <a:cubicBezTo>
                        <a:pt x="2" y="7"/>
                        <a:pt x="2" y="7"/>
                        <a:pt x="2" y="7"/>
                      </a:cubicBezTo>
                      <a:cubicBezTo>
                        <a:pt x="2" y="7"/>
                        <a:pt x="3" y="7"/>
                        <a:pt x="3" y="7"/>
                      </a:cubicBezTo>
                      <a:cubicBezTo>
                        <a:pt x="2" y="6"/>
                        <a:pt x="1" y="6"/>
                        <a:pt x="0" y="6"/>
                      </a:cubicBezTo>
                      <a:cubicBezTo>
                        <a:pt x="0" y="6"/>
                        <a:pt x="0" y="5"/>
                        <a:pt x="0" y="5"/>
                      </a:cubicBezTo>
                      <a:cubicBezTo>
                        <a:pt x="1" y="5"/>
                        <a:pt x="1" y="6"/>
                        <a:pt x="1" y="6"/>
                      </a:cubicBezTo>
                      <a:cubicBezTo>
                        <a:pt x="1" y="5"/>
                        <a:pt x="1" y="4"/>
                        <a:pt x="1" y="4"/>
                      </a:cubicBezTo>
                      <a:cubicBezTo>
                        <a:pt x="2" y="4"/>
                        <a:pt x="2" y="4"/>
                        <a:pt x="2" y="4"/>
                      </a:cubicBezTo>
                      <a:cubicBezTo>
                        <a:pt x="2" y="4"/>
                        <a:pt x="2" y="4"/>
                        <a:pt x="3" y="4"/>
                      </a:cubicBezTo>
                      <a:cubicBezTo>
                        <a:pt x="3" y="5"/>
                        <a:pt x="3" y="5"/>
                        <a:pt x="3" y="6"/>
                      </a:cubicBezTo>
                      <a:cubicBezTo>
                        <a:pt x="3" y="6"/>
                        <a:pt x="3" y="7"/>
                        <a:pt x="4" y="7"/>
                      </a:cubicBezTo>
                      <a:cubicBezTo>
                        <a:pt x="4" y="7"/>
                        <a:pt x="4" y="7"/>
                        <a:pt x="5" y="7"/>
                      </a:cubicBezTo>
                      <a:cubicBezTo>
                        <a:pt x="5" y="8"/>
                        <a:pt x="4" y="8"/>
                        <a:pt x="5" y="9"/>
                      </a:cubicBezTo>
                      <a:cubicBezTo>
                        <a:pt x="4" y="9"/>
                        <a:pt x="4" y="9"/>
                        <a:pt x="4" y="9"/>
                      </a:cubicBezTo>
                      <a:cubicBezTo>
                        <a:pt x="5" y="10"/>
                        <a:pt x="4" y="11"/>
                        <a:pt x="5" y="11"/>
                      </a:cubicBezTo>
                      <a:cubicBezTo>
                        <a:pt x="5" y="11"/>
                        <a:pt x="5" y="11"/>
                        <a:pt x="6" y="10"/>
                      </a:cubicBezTo>
                      <a:cubicBezTo>
                        <a:pt x="6" y="11"/>
                        <a:pt x="5" y="11"/>
                        <a:pt x="5" y="12"/>
                      </a:cubicBezTo>
                      <a:cubicBezTo>
                        <a:pt x="4" y="12"/>
                        <a:pt x="3" y="12"/>
                        <a:pt x="3" y="10"/>
                      </a:cubicBezTo>
                      <a:cubicBezTo>
                        <a:pt x="2" y="10"/>
                        <a:pt x="3" y="10"/>
                        <a:pt x="2" y="10"/>
                      </a:cubicBezTo>
                      <a:cubicBezTo>
                        <a:pt x="2" y="11"/>
                        <a:pt x="2" y="11"/>
                        <a:pt x="2" y="12"/>
                      </a:cubicBezTo>
                      <a:cubicBezTo>
                        <a:pt x="2" y="12"/>
                        <a:pt x="2" y="13"/>
                        <a:pt x="3" y="13"/>
                      </a:cubicBezTo>
                      <a:cubicBezTo>
                        <a:pt x="3" y="13"/>
                        <a:pt x="3" y="14"/>
                        <a:pt x="3" y="14"/>
                      </a:cubicBezTo>
                      <a:cubicBezTo>
                        <a:pt x="2" y="13"/>
                        <a:pt x="2" y="12"/>
                        <a:pt x="1" y="12"/>
                      </a:cubicBezTo>
                      <a:cubicBezTo>
                        <a:pt x="1" y="12"/>
                        <a:pt x="1" y="11"/>
                        <a:pt x="1" y="11"/>
                      </a:cubicBezTo>
                      <a:cubicBezTo>
                        <a:pt x="1" y="11"/>
                        <a:pt x="1" y="11"/>
                        <a:pt x="1" y="11"/>
                      </a:cubicBezTo>
                      <a:cubicBezTo>
                        <a:pt x="1" y="10"/>
                        <a:pt x="1" y="10"/>
                        <a:pt x="1" y="10"/>
                      </a:cubicBezTo>
                      <a:cubicBezTo>
                        <a:pt x="1" y="10"/>
                        <a:pt x="1" y="11"/>
                        <a:pt x="0" y="10"/>
                      </a:cubicBezTo>
                      <a:cubicBezTo>
                        <a:pt x="0" y="10"/>
                        <a:pt x="1" y="10"/>
                        <a:pt x="1" y="10"/>
                      </a:cubicBezTo>
                      <a:cubicBezTo>
                        <a:pt x="1" y="9"/>
                        <a:pt x="0" y="9"/>
                        <a:pt x="0" y="9"/>
                      </a:cubicBezTo>
                      <a:cubicBezTo>
                        <a:pt x="0" y="10"/>
                        <a:pt x="0" y="13"/>
                        <a:pt x="0" y="15"/>
                      </a:cubicBezTo>
                      <a:cubicBezTo>
                        <a:pt x="0" y="18"/>
                        <a:pt x="1" y="22"/>
                        <a:pt x="0" y="24"/>
                      </a:cubicBezTo>
                      <a:cubicBezTo>
                        <a:pt x="0" y="26"/>
                        <a:pt x="0" y="28"/>
                        <a:pt x="0" y="30"/>
                      </a:cubicBezTo>
                      <a:cubicBezTo>
                        <a:pt x="0" y="32"/>
                        <a:pt x="1" y="35"/>
                        <a:pt x="1" y="36"/>
                      </a:cubicBezTo>
                      <a:cubicBezTo>
                        <a:pt x="1" y="37"/>
                        <a:pt x="1" y="37"/>
                        <a:pt x="2" y="37"/>
                      </a:cubicBezTo>
                      <a:cubicBezTo>
                        <a:pt x="2" y="37"/>
                        <a:pt x="2" y="37"/>
                        <a:pt x="2" y="37"/>
                      </a:cubicBezTo>
                      <a:cubicBezTo>
                        <a:pt x="1" y="37"/>
                        <a:pt x="1" y="37"/>
                        <a:pt x="1" y="36"/>
                      </a:cubicBezTo>
                      <a:cubicBezTo>
                        <a:pt x="1" y="36"/>
                        <a:pt x="1" y="36"/>
                        <a:pt x="1" y="36"/>
                      </a:cubicBezTo>
                      <a:cubicBezTo>
                        <a:pt x="1" y="36"/>
                        <a:pt x="1" y="36"/>
                        <a:pt x="1" y="36"/>
                      </a:cubicBezTo>
                      <a:cubicBezTo>
                        <a:pt x="2" y="37"/>
                        <a:pt x="2" y="37"/>
                        <a:pt x="3" y="37"/>
                      </a:cubicBezTo>
                      <a:cubicBezTo>
                        <a:pt x="3" y="38"/>
                        <a:pt x="3" y="38"/>
                        <a:pt x="3" y="38"/>
                      </a:cubicBezTo>
                      <a:cubicBezTo>
                        <a:pt x="4" y="39"/>
                        <a:pt x="4" y="38"/>
                        <a:pt x="4" y="38"/>
                      </a:cubicBezTo>
                      <a:cubicBezTo>
                        <a:pt x="4" y="38"/>
                        <a:pt x="4" y="39"/>
                        <a:pt x="4" y="39"/>
                      </a:cubicBezTo>
                      <a:cubicBezTo>
                        <a:pt x="5" y="39"/>
                        <a:pt x="5" y="39"/>
                        <a:pt x="5" y="39"/>
                      </a:cubicBezTo>
                      <a:cubicBezTo>
                        <a:pt x="5" y="40"/>
                        <a:pt x="6" y="39"/>
                        <a:pt x="7" y="40"/>
                      </a:cubicBezTo>
                      <a:cubicBezTo>
                        <a:pt x="7" y="39"/>
                        <a:pt x="7" y="39"/>
                        <a:pt x="7" y="39"/>
                      </a:cubicBezTo>
                      <a:cubicBezTo>
                        <a:pt x="7" y="40"/>
                        <a:pt x="9" y="39"/>
                        <a:pt x="9" y="40"/>
                      </a:cubicBezTo>
                      <a:cubicBezTo>
                        <a:pt x="9" y="40"/>
                        <a:pt x="8" y="40"/>
                        <a:pt x="9" y="41"/>
                      </a:cubicBezTo>
                      <a:cubicBezTo>
                        <a:pt x="10" y="42"/>
                        <a:pt x="13" y="43"/>
                        <a:pt x="14" y="43"/>
                      </a:cubicBezTo>
                      <a:cubicBezTo>
                        <a:pt x="14" y="43"/>
                        <a:pt x="14" y="43"/>
                        <a:pt x="15" y="43"/>
                      </a:cubicBezTo>
                      <a:cubicBezTo>
                        <a:pt x="15" y="43"/>
                        <a:pt x="14" y="43"/>
                        <a:pt x="15" y="43"/>
                      </a:cubicBezTo>
                      <a:cubicBezTo>
                        <a:pt x="15" y="44"/>
                        <a:pt x="16" y="44"/>
                        <a:pt x="17" y="44"/>
                      </a:cubicBezTo>
                      <a:cubicBezTo>
                        <a:pt x="17" y="44"/>
                        <a:pt x="16" y="44"/>
                        <a:pt x="16" y="44"/>
                      </a:cubicBezTo>
                      <a:cubicBezTo>
                        <a:pt x="16" y="43"/>
                        <a:pt x="16" y="44"/>
                        <a:pt x="16" y="44"/>
                      </a:cubicBezTo>
                      <a:cubicBezTo>
                        <a:pt x="16" y="43"/>
                        <a:pt x="15" y="43"/>
                        <a:pt x="15" y="43"/>
                      </a:cubicBezTo>
                      <a:cubicBezTo>
                        <a:pt x="16" y="43"/>
                        <a:pt x="18" y="44"/>
                        <a:pt x="19" y="44"/>
                      </a:cubicBezTo>
                      <a:cubicBezTo>
                        <a:pt x="19" y="44"/>
                        <a:pt x="19" y="45"/>
                        <a:pt x="20" y="45"/>
                      </a:cubicBezTo>
                      <a:cubicBezTo>
                        <a:pt x="20" y="45"/>
                        <a:pt x="20" y="45"/>
                        <a:pt x="20" y="45"/>
                      </a:cubicBezTo>
                      <a:cubicBezTo>
                        <a:pt x="20" y="46"/>
                        <a:pt x="20" y="45"/>
                        <a:pt x="20" y="46"/>
                      </a:cubicBezTo>
                      <a:cubicBezTo>
                        <a:pt x="21" y="46"/>
                        <a:pt x="22" y="47"/>
                        <a:pt x="23" y="47"/>
                      </a:cubicBezTo>
                      <a:cubicBezTo>
                        <a:pt x="23" y="46"/>
                        <a:pt x="23" y="47"/>
                        <a:pt x="22" y="46"/>
                      </a:cubicBezTo>
                      <a:cubicBezTo>
                        <a:pt x="23" y="46"/>
                        <a:pt x="23" y="45"/>
                        <a:pt x="23" y="45"/>
                      </a:cubicBezTo>
                      <a:cubicBezTo>
                        <a:pt x="24" y="46"/>
                        <a:pt x="24" y="46"/>
                        <a:pt x="24" y="45"/>
                      </a:cubicBezTo>
                      <a:cubicBezTo>
                        <a:pt x="24" y="45"/>
                        <a:pt x="24" y="45"/>
                        <a:pt x="23" y="45"/>
                      </a:cubicBezTo>
                      <a:cubicBezTo>
                        <a:pt x="23" y="44"/>
                        <a:pt x="23" y="44"/>
                        <a:pt x="23" y="43"/>
                      </a:cubicBezTo>
                      <a:cubicBezTo>
                        <a:pt x="23" y="43"/>
                        <a:pt x="23" y="43"/>
                        <a:pt x="23" y="43"/>
                      </a:cubicBezTo>
                      <a:cubicBezTo>
                        <a:pt x="24" y="42"/>
                        <a:pt x="22" y="39"/>
                        <a:pt x="23" y="39"/>
                      </a:cubicBezTo>
                      <a:cubicBezTo>
                        <a:pt x="23" y="39"/>
                        <a:pt x="23" y="38"/>
                        <a:pt x="23" y="38"/>
                      </a:cubicBezTo>
                      <a:cubicBezTo>
                        <a:pt x="23" y="39"/>
                        <a:pt x="24" y="38"/>
                        <a:pt x="24" y="39"/>
                      </a:cubicBezTo>
                      <a:cubicBezTo>
                        <a:pt x="24" y="39"/>
                        <a:pt x="24" y="39"/>
                        <a:pt x="24" y="40"/>
                      </a:cubicBezTo>
                      <a:cubicBezTo>
                        <a:pt x="24" y="40"/>
                        <a:pt x="24" y="40"/>
                        <a:pt x="24" y="40"/>
                      </a:cubicBezTo>
                      <a:cubicBezTo>
                        <a:pt x="24" y="40"/>
                        <a:pt x="24" y="41"/>
                        <a:pt x="24" y="41"/>
                      </a:cubicBezTo>
                      <a:cubicBezTo>
                        <a:pt x="24" y="41"/>
                        <a:pt x="24" y="42"/>
                        <a:pt x="25" y="42"/>
                      </a:cubicBezTo>
                      <a:cubicBezTo>
                        <a:pt x="25" y="42"/>
                        <a:pt x="25" y="41"/>
                        <a:pt x="26" y="42"/>
                      </a:cubicBezTo>
                      <a:cubicBezTo>
                        <a:pt x="25" y="42"/>
                        <a:pt x="25" y="42"/>
                        <a:pt x="25" y="42"/>
                      </a:cubicBezTo>
                      <a:cubicBezTo>
                        <a:pt x="25" y="42"/>
                        <a:pt x="24" y="42"/>
                        <a:pt x="24" y="42"/>
                      </a:cubicBezTo>
                      <a:cubicBezTo>
                        <a:pt x="24" y="42"/>
                        <a:pt x="24" y="42"/>
                        <a:pt x="24" y="43"/>
                      </a:cubicBezTo>
                      <a:cubicBezTo>
                        <a:pt x="24" y="43"/>
                        <a:pt x="24" y="43"/>
                        <a:pt x="24" y="44"/>
                      </a:cubicBezTo>
                      <a:cubicBezTo>
                        <a:pt x="24" y="44"/>
                        <a:pt x="25" y="44"/>
                        <a:pt x="25" y="45"/>
                      </a:cubicBezTo>
                      <a:cubicBezTo>
                        <a:pt x="25" y="46"/>
                        <a:pt x="25" y="46"/>
                        <a:pt x="25" y="47"/>
                      </a:cubicBezTo>
                      <a:cubicBezTo>
                        <a:pt x="25" y="47"/>
                        <a:pt x="25" y="47"/>
                        <a:pt x="25" y="47"/>
                      </a:cubicBezTo>
                      <a:cubicBezTo>
                        <a:pt x="25" y="48"/>
                        <a:pt x="24" y="47"/>
                        <a:pt x="24" y="47"/>
                      </a:cubicBezTo>
                      <a:cubicBezTo>
                        <a:pt x="25" y="48"/>
                        <a:pt x="26" y="48"/>
                        <a:pt x="27" y="49"/>
                      </a:cubicBezTo>
                      <a:cubicBezTo>
                        <a:pt x="27" y="49"/>
                        <a:pt x="27" y="48"/>
                        <a:pt x="27" y="48"/>
                      </a:cubicBezTo>
                      <a:cubicBezTo>
                        <a:pt x="28" y="49"/>
                        <a:pt x="27" y="49"/>
                        <a:pt x="28" y="49"/>
                      </a:cubicBezTo>
                      <a:cubicBezTo>
                        <a:pt x="29" y="50"/>
                        <a:pt x="31" y="51"/>
                        <a:pt x="32" y="51"/>
                      </a:cubicBezTo>
                      <a:cubicBezTo>
                        <a:pt x="32" y="51"/>
                        <a:pt x="32" y="50"/>
                        <a:pt x="32" y="50"/>
                      </a:cubicBezTo>
                      <a:cubicBezTo>
                        <a:pt x="33" y="50"/>
                        <a:pt x="34" y="51"/>
                        <a:pt x="33" y="51"/>
                      </a:cubicBezTo>
                      <a:cubicBezTo>
                        <a:pt x="33" y="51"/>
                        <a:pt x="33" y="51"/>
                        <a:pt x="33" y="51"/>
                      </a:cubicBezTo>
                      <a:cubicBezTo>
                        <a:pt x="33" y="52"/>
                        <a:pt x="34" y="52"/>
                        <a:pt x="35" y="52"/>
                      </a:cubicBezTo>
                      <a:cubicBezTo>
                        <a:pt x="36" y="51"/>
                        <a:pt x="36" y="49"/>
                        <a:pt x="35" y="47"/>
                      </a:cubicBezTo>
                      <a:cubicBezTo>
                        <a:pt x="35" y="45"/>
                        <a:pt x="36" y="44"/>
                        <a:pt x="36" y="41"/>
                      </a:cubicBezTo>
                      <a:cubicBezTo>
                        <a:pt x="36" y="41"/>
                        <a:pt x="36" y="41"/>
                        <a:pt x="36" y="41"/>
                      </a:cubicBezTo>
                      <a:cubicBezTo>
                        <a:pt x="36" y="38"/>
                        <a:pt x="36" y="34"/>
                        <a:pt x="36" y="31"/>
                      </a:cubicBezTo>
                      <a:cubicBezTo>
                        <a:pt x="36" y="31"/>
                        <a:pt x="35" y="30"/>
                        <a:pt x="36" y="30"/>
                      </a:cubicBezTo>
                      <a:cubicBezTo>
                        <a:pt x="36" y="29"/>
                        <a:pt x="36" y="29"/>
                        <a:pt x="36" y="28"/>
                      </a:cubicBezTo>
                      <a:cubicBezTo>
                        <a:pt x="36" y="28"/>
                        <a:pt x="36" y="26"/>
                        <a:pt x="36" y="26"/>
                      </a:cubicBezTo>
                      <a:close/>
                      <a:moveTo>
                        <a:pt x="1" y="3"/>
                      </a:moveTo>
                      <a:cubicBezTo>
                        <a:pt x="1" y="2"/>
                        <a:pt x="1" y="2"/>
                        <a:pt x="1" y="2"/>
                      </a:cubicBezTo>
                      <a:cubicBezTo>
                        <a:pt x="1" y="2"/>
                        <a:pt x="1" y="3"/>
                        <a:pt x="1" y="3"/>
                      </a:cubicBezTo>
                      <a:close/>
                      <a:moveTo>
                        <a:pt x="4" y="6"/>
                      </a:moveTo>
                      <a:cubicBezTo>
                        <a:pt x="3" y="6"/>
                        <a:pt x="3" y="5"/>
                        <a:pt x="4" y="5"/>
                      </a:cubicBezTo>
                      <a:cubicBezTo>
                        <a:pt x="4" y="5"/>
                        <a:pt x="4" y="5"/>
                        <a:pt x="4" y="6"/>
                      </a:cubicBezTo>
                      <a:cubicBezTo>
                        <a:pt x="4" y="6"/>
                        <a:pt x="4" y="6"/>
                        <a:pt x="4" y="6"/>
                      </a:cubicBezTo>
                      <a:close/>
                      <a:moveTo>
                        <a:pt x="4" y="4"/>
                      </a:move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lose/>
                      <a:moveTo>
                        <a:pt x="5" y="4"/>
                      </a:moveTo>
                      <a:cubicBezTo>
                        <a:pt x="5" y="3"/>
                        <a:pt x="6" y="4"/>
                        <a:pt x="5" y="4"/>
                      </a:cubicBezTo>
                      <a:cubicBezTo>
                        <a:pt x="5" y="4"/>
                        <a:pt x="5" y="4"/>
                        <a:pt x="5" y="4"/>
                      </a:cubicBezTo>
                      <a:close/>
                      <a:moveTo>
                        <a:pt x="5" y="10"/>
                      </a:moveTo>
                      <a:cubicBezTo>
                        <a:pt x="5" y="10"/>
                        <a:pt x="5" y="10"/>
                        <a:pt x="5" y="10"/>
                      </a:cubicBezTo>
                      <a:cubicBezTo>
                        <a:pt x="5" y="10"/>
                        <a:pt x="5" y="9"/>
                        <a:pt x="5" y="9"/>
                      </a:cubicBezTo>
                      <a:cubicBezTo>
                        <a:pt x="5" y="10"/>
                        <a:pt x="5" y="10"/>
                        <a:pt x="5" y="10"/>
                      </a:cubicBezTo>
                      <a:close/>
                      <a:moveTo>
                        <a:pt x="25" y="44"/>
                      </a:moveTo>
                      <a:cubicBezTo>
                        <a:pt x="25" y="44"/>
                        <a:pt x="25" y="43"/>
                        <a:pt x="25" y="43"/>
                      </a:cubicBezTo>
                      <a:cubicBezTo>
                        <a:pt x="25" y="43"/>
                        <a:pt x="25" y="44"/>
                        <a:pt x="25" y="44"/>
                      </a:cubicBezTo>
                      <a:cubicBezTo>
                        <a:pt x="25" y="44"/>
                        <a:pt x="25" y="44"/>
                        <a:pt x="25" y="44"/>
                      </a:cubicBezTo>
                      <a:close/>
                      <a:moveTo>
                        <a:pt x="35" y="18"/>
                      </a:moveTo>
                      <a:cubicBezTo>
                        <a:pt x="35" y="18"/>
                        <a:pt x="35" y="18"/>
                        <a:pt x="35" y="18"/>
                      </a:cubicBezTo>
                      <a:cubicBezTo>
                        <a:pt x="34" y="18"/>
                        <a:pt x="34" y="18"/>
                        <a:pt x="35" y="18"/>
                      </a:cubicBezTo>
                      <a:close/>
                      <a:moveTo>
                        <a:pt x="34" y="20"/>
                      </a:moveTo>
                      <a:cubicBezTo>
                        <a:pt x="35" y="20"/>
                        <a:pt x="34" y="20"/>
                        <a:pt x="34" y="21"/>
                      </a:cubicBezTo>
                      <a:cubicBezTo>
                        <a:pt x="34" y="20"/>
                        <a:pt x="34" y="20"/>
                        <a:pt x="34" y="20"/>
                      </a:cubicBezTo>
                      <a:close/>
                      <a:moveTo>
                        <a:pt x="34" y="22"/>
                      </a:moveTo>
                      <a:cubicBezTo>
                        <a:pt x="33" y="22"/>
                        <a:pt x="33" y="22"/>
                        <a:pt x="33" y="22"/>
                      </a:cubicBezTo>
                      <a:cubicBezTo>
                        <a:pt x="33" y="21"/>
                        <a:pt x="33" y="21"/>
                        <a:pt x="33" y="21"/>
                      </a:cubicBezTo>
                      <a:cubicBezTo>
                        <a:pt x="33" y="21"/>
                        <a:pt x="34" y="21"/>
                        <a:pt x="34" y="22"/>
                      </a:cubicBezTo>
                      <a:close/>
                      <a:moveTo>
                        <a:pt x="34" y="35"/>
                      </a:moveTo>
                      <a:cubicBezTo>
                        <a:pt x="34" y="35"/>
                        <a:pt x="34" y="35"/>
                        <a:pt x="35" y="34"/>
                      </a:cubicBezTo>
                      <a:cubicBezTo>
                        <a:pt x="35" y="35"/>
                        <a:pt x="35" y="35"/>
                        <a:pt x="35" y="35"/>
                      </a:cubicBezTo>
                      <a:cubicBezTo>
                        <a:pt x="35" y="36"/>
                        <a:pt x="34" y="35"/>
                        <a:pt x="34" y="35"/>
                      </a:cubicBezTo>
                      <a:close/>
                      <a:moveTo>
                        <a:pt x="35" y="43"/>
                      </a:moveTo>
                      <a:cubicBezTo>
                        <a:pt x="35" y="43"/>
                        <a:pt x="34" y="43"/>
                        <a:pt x="34" y="42"/>
                      </a:cubicBezTo>
                      <a:cubicBezTo>
                        <a:pt x="34" y="42"/>
                        <a:pt x="35" y="42"/>
                        <a:pt x="35" y="42"/>
                      </a:cubicBezTo>
                      <a:cubicBezTo>
                        <a:pt x="35" y="42"/>
                        <a:pt x="35" y="43"/>
                        <a:pt x="35" y="43"/>
                      </a:cubicBezTo>
                      <a:close/>
                      <a:moveTo>
                        <a:pt x="32" y="26"/>
                      </a:moveTo>
                      <a:cubicBezTo>
                        <a:pt x="32" y="26"/>
                        <a:pt x="32" y="27"/>
                        <a:pt x="33" y="27"/>
                      </a:cubicBezTo>
                      <a:cubicBezTo>
                        <a:pt x="33" y="28"/>
                        <a:pt x="32" y="28"/>
                        <a:pt x="32" y="28"/>
                      </a:cubicBezTo>
                      <a:cubicBezTo>
                        <a:pt x="32" y="27"/>
                        <a:pt x="32" y="27"/>
                        <a:pt x="31" y="27"/>
                      </a:cubicBezTo>
                      <a:cubicBezTo>
                        <a:pt x="32" y="27"/>
                        <a:pt x="32" y="26"/>
                        <a:pt x="32" y="26"/>
                      </a:cubicBezTo>
                      <a:close/>
                      <a:moveTo>
                        <a:pt x="32" y="25"/>
                      </a:moveTo>
                      <a:cubicBezTo>
                        <a:pt x="32" y="24"/>
                        <a:pt x="32" y="24"/>
                        <a:pt x="32" y="24"/>
                      </a:cubicBezTo>
                      <a:cubicBezTo>
                        <a:pt x="33" y="25"/>
                        <a:pt x="32" y="25"/>
                        <a:pt x="32" y="25"/>
                      </a:cubicBezTo>
                      <a:close/>
                      <a:moveTo>
                        <a:pt x="34" y="38"/>
                      </a:moveTo>
                      <a:cubicBezTo>
                        <a:pt x="34" y="38"/>
                        <a:pt x="34" y="38"/>
                        <a:pt x="34" y="38"/>
                      </a:cubicBezTo>
                      <a:cubicBezTo>
                        <a:pt x="34" y="38"/>
                        <a:pt x="33" y="38"/>
                        <a:pt x="34" y="38"/>
                      </a:cubicBezTo>
                      <a:cubicBezTo>
                        <a:pt x="34" y="38"/>
                        <a:pt x="34" y="38"/>
                        <a:pt x="34" y="38"/>
                      </a:cubicBezTo>
                      <a:close/>
                      <a:moveTo>
                        <a:pt x="33" y="36"/>
                      </a:moveTo>
                      <a:cubicBezTo>
                        <a:pt x="33" y="36"/>
                        <a:pt x="33" y="35"/>
                        <a:pt x="33" y="35"/>
                      </a:cubicBezTo>
                      <a:cubicBezTo>
                        <a:pt x="34" y="35"/>
                        <a:pt x="34" y="36"/>
                        <a:pt x="34" y="36"/>
                      </a:cubicBezTo>
                      <a:cubicBezTo>
                        <a:pt x="33" y="36"/>
                        <a:pt x="33" y="36"/>
                        <a:pt x="33" y="36"/>
                      </a:cubicBezTo>
                      <a:close/>
                      <a:moveTo>
                        <a:pt x="33" y="34"/>
                      </a:moveTo>
                      <a:cubicBezTo>
                        <a:pt x="33" y="34"/>
                        <a:pt x="33" y="34"/>
                        <a:pt x="32" y="34"/>
                      </a:cubicBezTo>
                      <a:cubicBezTo>
                        <a:pt x="32" y="33"/>
                        <a:pt x="33" y="33"/>
                        <a:pt x="33" y="33"/>
                      </a:cubicBezTo>
                      <a:cubicBezTo>
                        <a:pt x="33" y="33"/>
                        <a:pt x="33" y="32"/>
                        <a:pt x="33" y="32"/>
                      </a:cubicBezTo>
                      <a:cubicBezTo>
                        <a:pt x="33" y="32"/>
                        <a:pt x="33" y="32"/>
                        <a:pt x="33" y="32"/>
                      </a:cubicBezTo>
                      <a:cubicBezTo>
                        <a:pt x="33" y="33"/>
                        <a:pt x="34" y="33"/>
                        <a:pt x="34" y="33"/>
                      </a:cubicBezTo>
                      <a:cubicBezTo>
                        <a:pt x="34" y="34"/>
                        <a:pt x="34" y="33"/>
                        <a:pt x="34" y="34"/>
                      </a:cubicBezTo>
                      <a:cubicBezTo>
                        <a:pt x="34" y="34"/>
                        <a:pt x="34" y="34"/>
                        <a:pt x="34" y="34"/>
                      </a:cubicBezTo>
                      <a:cubicBezTo>
                        <a:pt x="34" y="34"/>
                        <a:pt x="34" y="34"/>
                        <a:pt x="33" y="34"/>
                      </a:cubicBezTo>
                      <a:close/>
                      <a:moveTo>
                        <a:pt x="32" y="38"/>
                      </a:moveTo>
                      <a:cubicBezTo>
                        <a:pt x="32" y="38"/>
                        <a:pt x="33" y="39"/>
                        <a:pt x="33" y="38"/>
                      </a:cubicBezTo>
                      <a:cubicBezTo>
                        <a:pt x="33" y="39"/>
                        <a:pt x="32" y="39"/>
                        <a:pt x="32" y="38"/>
                      </a:cubicBezTo>
                      <a:close/>
                      <a:moveTo>
                        <a:pt x="32" y="38"/>
                      </a:moveTo>
                      <a:cubicBezTo>
                        <a:pt x="32" y="37"/>
                        <a:pt x="32" y="37"/>
                        <a:pt x="32" y="37"/>
                      </a:cubicBezTo>
                      <a:cubicBezTo>
                        <a:pt x="32" y="37"/>
                        <a:pt x="32" y="37"/>
                        <a:pt x="32" y="38"/>
                      </a:cubicBezTo>
                      <a:cubicBezTo>
                        <a:pt x="32" y="37"/>
                        <a:pt x="32" y="38"/>
                        <a:pt x="32" y="38"/>
                      </a:cubicBezTo>
                      <a:close/>
                      <a:moveTo>
                        <a:pt x="33" y="37"/>
                      </a:moveTo>
                      <a:cubicBezTo>
                        <a:pt x="33" y="38"/>
                        <a:pt x="33" y="38"/>
                        <a:pt x="33" y="38"/>
                      </a:cubicBezTo>
                      <a:cubicBezTo>
                        <a:pt x="33" y="38"/>
                        <a:pt x="32" y="38"/>
                        <a:pt x="33" y="37"/>
                      </a:cubicBezTo>
                      <a:close/>
                      <a:moveTo>
                        <a:pt x="34" y="32"/>
                      </a:moveTo>
                      <a:cubicBezTo>
                        <a:pt x="34" y="32"/>
                        <a:pt x="35" y="33"/>
                        <a:pt x="35" y="34"/>
                      </a:cubicBezTo>
                      <a:cubicBezTo>
                        <a:pt x="34" y="33"/>
                        <a:pt x="34" y="33"/>
                        <a:pt x="34" y="32"/>
                      </a:cubicBezTo>
                      <a:close/>
                      <a:moveTo>
                        <a:pt x="34" y="24"/>
                      </a:moveTo>
                      <a:cubicBezTo>
                        <a:pt x="34" y="24"/>
                        <a:pt x="34" y="23"/>
                        <a:pt x="35" y="24"/>
                      </a:cubicBezTo>
                      <a:cubicBezTo>
                        <a:pt x="35" y="24"/>
                        <a:pt x="35" y="24"/>
                        <a:pt x="35" y="24"/>
                      </a:cubicBezTo>
                      <a:cubicBezTo>
                        <a:pt x="35" y="24"/>
                        <a:pt x="34" y="24"/>
                        <a:pt x="34" y="24"/>
                      </a:cubicBezTo>
                      <a:close/>
                      <a:moveTo>
                        <a:pt x="34" y="32"/>
                      </a:moveTo>
                      <a:cubicBezTo>
                        <a:pt x="34" y="32"/>
                        <a:pt x="32" y="32"/>
                        <a:pt x="33" y="31"/>
                      </a:cubicBezTo>
                      <a:cubicBezTo>
                        <a:pt x="33" y="31"/>
                        <a:pt x="33" y="31"/>
                        <a:pt x="33" y="31"/>
                      </a:cubicBezTo>
                      <a:cubicBezTo>
                        <a:pt x="33" y="32"/>
                        <a:pt x="34" y="31"/>
                        <a:pt x="35" y="32"/>
                      </a:cubicBezTo>
                      <a:cubicBezTo>
                        <a:pt x="34" y="32"/>
                        <a:pt x="34" y="32"/>
                        <a:pt x="34" y="32"/>
                      </a:cubicBezTo>
                      <a:close/>
                      <a:moveTo>
                        <a:pt x="33" y="27"/>
                      </a:moveTo>
                      <a:cubicBezTo>
                        <a:pt x="33" y="26"/>
                        <a:pt x="33" y="26"/>
                        <a:pt x="33" y="26"/>
                      </a:cubicBezTo>
                      <a:cubicBezTo>
                        <a:pt x="33" y="26"/>
                        <a:pt x="33" y="26"/>
                        <a:pt x="33" y="26"/>
                      </a:cubicBezTo>
                      <a:cubicBezTo>
                        <a:pt x="33" y="26"/>
                        <a:pt x="33" y="26"/>
                        <a:pt x="33" y="27"/>
                      </a:cubicBezTo>
                      <a:close/>
                      <a:moveTo>
                        <a:pt x="32" y="31"/>
                      </a:moveTo>
                      <a:cubicBezTo>
                        <a:pt x="32" y="31"/>
                        <a:pt x="31" y="31"/>
                        <a:pt x="31" y="31"/>
                      </a:cubicBezTo>
                      <a:cubicBezTo>
                        <a:pt x="32" y="31"/>
                        <a:pt x="32" y="31"/>
                        <a:pt x="32" y="31"/>
                      </a:cubicBezTo>
                      <a:close/>
                      <a:moveTo>
                        <a:pt x="33" y="40"/>
                      </a:moveTo>
                      <a:cubicBezTo>
                        <a:pt x="33" y="40"/>
                        <a:pt x="32" y="40"/>
                        <a:pt x="32" y="40"/>
                      </a:cubicBezTo>
                      <a:cubicBezTo>
                        <a:pt x="32" y="39"/>
                        <a:pt x="33" y="40"/>
                        <a:pt x="33" y="40"/>
                      </a:cubicBezTo>
                      <a:close/>
                      <a:moveTo>
                        <a:pt x="32" y="40"/>
                      </a:moveTo>
                      <a:cubicBezTo>
                        <a:pt x="33" y="40"/>
                        <a:pt x="32" y="41"/>
                        <a:pt x="33" y="41"/>
                      </a:cubicBezTo>
                      <a:cubicBezTo>
                        <a:pt x="33" y="41"/>
                        <a:pt x="33" y="40"/>
                        <a:pt x="33" y="40"/>
                      </a:cubicBezTo>
                      <a:cubicBezTo>
                        <a:pt x="33" y="40"/>
                        <a:pt x="34" y="40"/>
                        <a:pt x="34" y="41"/>
                      </a:cubicBezTo>
                      <a:cubicBezTo>
                        <a:pt x="33" y="41"/>
                        <a:pt x="33" y="41"/>
                        <a:pt x="33" y="42"/>
                      </a:cubicBezTo>
                      <a:cubicBezTo>
                        <a:pt x="33" y="42"/>
                        <a:pt x="33" y="41"/>
                        <a:pt x="32" y="41"/>
                      </a:cubicBezTo>
                      <a:cubicBezTo>
                        <a:pt x="32" y="41"/>
                        <a:pt x="32" y="41"/>
                        <a:pt x="32" y="40"/>
                      </a:cubicBezTo>
                      <a:close/>
                      <a:moveTo>
                        <a:pt x="34" y="41"/>
                      </a:moveTo>
                      <a:cubicBezTo>
                        <a:pt x="34" y="41"/>
                        <a:pt x="34" y="41"/>
                        <a:pt x="34" y="41"/>
                      </a:cubicBezTo>
                      <a:cubicBezTo>
                        <a:pt x="34" y="42"/>
                        <a:pt x="34" y="42"/>
                        <a:pt x="34" y="42"/>
                      </a:cubicBezTo>
                      <a:cubicBezTo>
                        <a:pt x="33" y="41"/>
                        <a:pt x="34" y="41"/>
                        <a:pt x="34" y="41"/>
                      </a:cubicBezTo>
                      <a:close/>
                      <a:moveTo>
                        <a:pt x="34" y="23"/>
                      </a:moveTo>
                      <a:cubicBezTo>
                        <a:pt x="34" y="23"/>
                        <a:pt x="34" y="22"/>
                        <a:pt x="34" y="22"/>
                      </a:cubicBezTo>
                      <a:cubicBezTo>
                        <a:pt x="34" y="23"/>
                        <a:pt x="34" y="22"/>
                        <a:pt x="35" y="23"/>
                      </a:cubicBezTo>
                      <a:cubicBezTo>
                        <a:pt x="35" y="23"/>
                        <a:pt x="35" y="23"/>
                        <a:pt x="35" y="23"/>
                      </a:cubicBezTo>
                      <a:cubicBezTo>
                        <a:pt x="35" y="23"/>
                        <a:pt x="34" y="23"/>
                        <a:pt x="34" y="23"/>
                      </a:cubicBezTo>
                      <a:close/>
                      <a:moveTo>
                        <a:pt x="34" y="24"/>
                      </a:moveTo>
                      <a:cubicBezTo>
                        <a:pt x="34" y="24"/>
                        <a:pt x="35" y="25"/>
                        <a:pt x="34" y="25"/>
                      </a:cubicBezTo>
                      <a:cubicBezTo>
                        <a:pt x="33" y="25"/>
                        <a:pt x="33" y="24"/>
                        <a:pt x="32" y="23"/>
                      </a:cubicBezTo>
                      <a:cubicBezTo>
                        <a:pt x="32" y="23"/>
                        <a:pt x="32" y="24"/>
                        <a:pt x="32" y="24"/>
                      </a:cubicBezTo>
                      <a:cubicBezTo>
                        <a:pt x="32" y="24"/>
                        <a:pt x="32" y="24"/>
                        <a:pt x="31" y="23"/>
                      </a:cubicBezTo>
                      <a:cubicBezTo>
                        <a:pt x="31" y="23"/>
                        <a:pt x="32" y="23"/>
                        <a:pt x="32" y="23"/>
                      </a:cubicBezTo>
                      <a:cubicBezTo>
                        <a:pt x="33" y="23"/>
                        <a:pt x="33" y="23"/>
                        <a:pt x="34" y="23"/>
                      </a:cubicBezTo>
                      <a:cubicBezTo>
                        <a:pt x="33" y="24"/>
                        <a:pt x="33" y="23"/>
                        <a:pt x="33" y="24"/>
                      </a:cubicBezTo>
                      <a:cubicBezTo>
                        <a:pt x="33" y="24"/>
                        <a:pt x="34" y="24"/>
                        <a:pt x="34" y="24"/>
                      </a:cubicBezTo>
                      <a:close/>
                      <a:moveTo>
                        <a:pt x="33" y="23"/>
                      </a:moveTo>
                      <a:cubicBezTo>
                        <a:pt x="33" y="22"/>
                        <a:pt x="33" y="22"/>
                        <a:pt x="34" y="22"/>
                      </a:cubicBezTo>
                      <a:cubicBezTo>
                        <a:pt x="33" y="23"/>
                        <a:pt x="33" y="23"/>
                        <a:pt x="33" y="23"/>
                      </a:cubicBezTo>
                      <a:cubicBezTo>
                        <a:pt x="33" y="23"/>
                        <a:pt x="33" y="23"/>
                        <a:pt x="33" y="23"/>
                      </a:cubicBezTo>
                      <a:close/>
                      <a:moveTo>
                        <a:pt x="33" y="20"/>
                      </a:moveTo>
                      <a:cubicBezTo>
                        <a:pt x="33" y="20"/>
                        <a:pt x="33" y="20"/>
                        <a:pt x="33" y="20"/>
                      </a:cubicBezTo>
                      <a:cubicBezTo>
                        <a:pt x="33" y="20"/>
                        <a:pt x="33" y="20"/>
                        <a:pt x="33" y="20"/>
                      </a:cubicBezTo>
                      <a:cubicBezTo>
                        <a:pt x="33" y="20"/>
                        <a:pt x="33" y="20"/>
                        <a:pt x="33" y="20"/>
                      </a:cubicBezTo>
                      <a:close/>
                      <a:moveTo>
                        <a:pt x="33" y="17"/>
                      </a:moveTo>
                      <a:cubicBezTo>
                        <a:pt x="33" y="17"/>
                        <a:pt x="33" y="17"/>
                        <a:pt x="33" y="17"/>
                      </a:cubicBezTo>
                      <a:cubicBezTo>
                        <a:pt x="33" y="17"/>
                        <a:pt x="33" y="17"/>
                        <a:pt x="33" y="17"/>
                      </a:cubicBezTo>
                      <a:cubicBezTo>
                        <a:pt x="33" y="17"/>
                        <a:pt x="33" y="17"/>
                        <a:pt x="33" y="17"/>
                      </a:cubicBezTo>
                      <a:close/>
                      <a:moveTo>
                        <a:pt x="33" y="19"/>
                      </a:moveTo>
                      <a:cubicBezTo>
                        <a:pt x="33" y="19"/>
                        <a:pt x="33" y="19"/>
                        <a:pt x="32" y="19"/>
                      </a:cubicBezTo>
                      <a:cubicBezTo>
                        <a:pt x="33" y="18"/>
                        <a:pt x="32" y="18"/>
                        <a:pt x="32" y="18"/>
                      </a:cubicBezTo>
                      <a:cubicBezTo>
                        <a:pt x="32" y="17"/>
                        <a:pt x="32" y="17"/>
                        <a:pt x="32" y="16"/>
                      </a:cubicBezTo>
                      <a:cubicBezTo>
                        <a:pt x="33" y="16"/>
                        <a:pt x="32" y="18"/>
                        <a:pt x="33" y="19"/>
                      </a:cubicBezTo>
                      <a:close/>
                      <a:moveTo>
                        <a:pt x="31" y="20"/>
                      </a:moveTo>
                      <a:cubicBezTo>
                        <a:pt x="32" y="20"/>
                        <a:pt x="32" y="20"/>
                        <a:pt x="32" y="20"/>
                      </a:cubicBezTo>
                      <a:cubicBezTo>
                        <a:pt x="32" y="20"/>
                        <a:pt x="32" y="21"/>
                        <a:pt x="32" y="21"/>
                      </a:cubicBezTo>
                      <a:cubicBezTo>
                        <a:pt x="31" y="21"/>
                        <a:pt x="31" y="20"/>
                        <a:pt x="31" y="20"/>
                      </a:cubicBezTo>
                      <a:close/>
                      <a:moveTo>
                        <a:pt x="31" y="16"/>
                      </a:moveTo>
                      <a:cubicBezTo>
                        <a:pt x="31" y="16"/>
                        <a:pt x="31" y="16"/>
                        <a:pt x="30" y="16"/>
                      </a:cubicBezTo>
                      <a:cubicBezTo>
                        <a:pt x="30" y="16"/>
                        <a:pt x="30" y="16"/>
                        <a:pt x="30" y="15"/>
                      </a:cubicBezTo>
                      <a:cubicBezTo>
                        <a:pt x="30" y="15"/>
                        <a:pt x="30" y="16"/>
                        <a:pt x="31" y="16"/>
                      </a:cubicBezTo>
                      <a:close/>
                      <a:moveTo>
                        <a:pt x="30" y="45"/>
                      </a:moveTo>
                      <a:cubicBezTo>
                        <a:pt x="30" y="45"/>
                        <a:pt x="30" y="46"/>
                        <a:pt x="30" y="45"/>
                      </a:cubicBezTo>
                      <a:cubicBezTo>
                        <a:pt x="30" y="45"/>
                        <a:pt x="30" y="45"/>
                        <a:pt x="30" y="45"/>
                      </a:cubicBezTo>
                      <a:cubicBezTo>
                        <a:pt x="30" y="45"/>
                        <a:pt x="30" y="45"/>
                        <a:pt x="30" y="45"/>
                      </a:cubicBezTo>
                      <a:close/>
                      <a:moveTo>
                        <a:pt x="30" y="18"/>
                      </a:moveTo>
                      <a:cubicBezTo>
                        <a:pt x="30" y="19"/>
                        <a:pt x="30" y="18"/>
                        <a:pt x="30" y="19"/>
                      </a:cubicBezTo>
                      <a:cubicBezTo>
                        <a:pt x="30" y="19"/>
                        <a:pt x="30" y="18"/>
                        <a:pt x="30" y="18"/>
                      </a:cubicBezTo>
                      <a:cubicBezTo>
                        <a:pt x="30" y="18"/>
                        <a:pt x="30" y="18"/>
                        <a:pt x="30" y="18"/>
                      </a:cubicBezTo>
                      <a:close/>
                      <a:moveTo>
                        <a:pt x="30" y="41"/>
                      </a:moveTo>
                      <a:cubicBezTo>
                        <a:pt x="30" y="41"/>
                        <a:pt x="30" y="40"/>
                        <a:pt x="29" y="40"/>
                      </a:cubicBezTo>
                      <a:cubicBezTo>
                        <a:pt x="29" y="40"/>
                        <a:pt x="30" y="40"/>
                        <a:pt x="30" y="40"/>
                      </a:cubicBezTo>
                      <a:cubicBezTo>
                        <a:pt x="30" y="40"/>
                        <a:pt x="30" y="40"/>
                        <a:pt x="30" y="40"/>
                      </a:cubicBezTo>
                      <a:cubicBezTo>
                        <a:pt x="30" y="40"/>
                        <a:pt x="30" y="40"/>
                        <a:pt x="30" y="41"/>
                      </a:cubicBezTo>
                      <a:close/>
                      <a:moveTo>
                        <a:pt x="27" y="42"/>
                      </a:moveTo>
                      <a:cubicBezTo>
                        <a:pt x="27" y="42"/>
                        <a:pt x="26" y="42"/>
                        <a:pt x="27" y="41"/>
                      </a:cubicBezTo>
                      <a:cubicBezTo>
                        <a:pt x="27" y="41"/>
                        <a:pt x="27" y="42"/>
                        <a:pt x="27" y="42"/>
                      </a:cubicBezTo>
                      <a:close/>
                      <a:moveTo>
                        <a:pt x="27" y="23"/>
                      </a:moveTo>
                      <a:cubicBezTo>
                        <a:pt x="27" y="23"/>
                        <a:pt x="27" y="23"/>
                        <a:pt x="27" y="24"/>
                      </a:cubicBezTo>
                      <a:cubicBezTo>
                        <a:pt x="27" y="24"/>
                        <a:pt x="27" y="23"/>
                        <a:pt x="27" y="23"/>
                      </a:cubicBezTo>
                      <a:close/>
                      <a:moveTo>
                        <a:pt x="28" y="34"/>
                      </a:moveTo>
                      <a:cubicBezTo>
                        <a:pt x="27" y="34"/>
                        <a:pt x="27" y="34"/>
                        <a:pt x="27" y="34"/>
                      </a:cubicBezTo>
                      <a:cubicBezTo>
                        <a:pt x="27" y="34"/>
                        <a:pt x="28" y="34"/>
                        <a:pt x="28" y="34"/>
                      </a:cubicBezTo>
                      <a:close/>
                      <a:moveTo>
                        <a:pt x="28" y="43"/>
                      </a:moveTo>
                      <a:cubicBezTo>
                        <a:pt x="28" y="43"/>
                        <a:pt x="28" y="43"/>
                        <a:pt x="28" y="44"/>
                      </a:cubicBezTo>
                      <a:cubicBezTo>
                        <a:pt x="28" y="44"/>
                        <a:pt x="28" y="44"/>
                        <a:pt x="28" y="44"/>
                      </a:cubicBezTo>
                      <a:cubicBezTo>
                        <a:pt x="27" y="43"/>
                        <a:pt x="27" y="43"/>
                        <a:pt x="28" y="43"/>
                      </a:cubicBezTo>
                      <a:close/>
                      <a:moveTo>
                        <a:pt x="28" y="22"/>
                      </a:moveTo>
                      <a:cubicBezTo>
                        <a:pt x="28" y="21"/>
                        <a:pt x="28" y="21"/>
                        <a:pt x="28" y="21"/>
                      </a:cubicBezTo>
                      <a:cubicBezTo>
                        <a:pt x="28" y="21"/>
                        <a:pt x="28" y="21"/>
                        <a:pt x="28" y="21"/>
                      </a:cubicBezTo>
                      <a:cubicBezTo>
                        <a:pt x="28" y="21"/>
                        <a:pt x="28" y="22"/>
                        <a:pt x="28" y="22"/>
                      </a:cubicBezTo>
                      <a:close/>
                      <a:moveTo>
                        <a:pt x="28" y="22"/>
                      </a:moveTo>
                      <a:cubicBezTo>
                        <a:pt x="28" y="22"/>
                        <a:pt x="29" y="22"/>
                        <a:pt x="29" y="21"/>
                      </a:cubicBezTo>
                      <a:cubicBezTo>
                        <a:pt x="29" y="21"/>
                        <a:pt x="29" y="22"/>
                        <a:pt x="29" y="22"/>
                      </a:cubicBezTo>
                      <a:cubicBezTo>
                        <a:pt x="29" y="22"/>
                        <a:pt x="29" y="22"/>
                        <a:pt x="28" y="22"/>
                      </a:cubicBezTo>
                      <a:close/>
                      <a:moveTo>
                        <a:pt x="29" y="23"/>
                      </a:moveTo>
                      <a:cubicBezTo>
                        <a:pt x="29" y="23"/>
                        <a:pt x="30" y="23"/>
                        <a:pt x="30" y="24"/>
                      </a:cubicBezTo>
                      <a:cubicBezTo>
                        <a:pt x="29" y="24"/>
                        <a:pt x="29" y="23"/>
                        <a:pt x="29" y="23"/>
                      </a:cubicBezTo>
                      <a:cubicBezTo>
                        <a:pt x="29" y="23"/>
                        <a:pt x="29" y="22"/>
                        <a:pt x="29" y="23"/>
                      </a:cubicBezTo>
                      <a:close/>
                      <a:moveTo>
                        <a:pt x="30" y="19"/>
                      </a:moveTo>
                      <a:cubicBezTo>
                        <a:pt x="29" y="19"/>
                        <a:pt x="29" y="19"/>
                        <a:pt x="29" y="18"/>
                      </a:cubicBezTo>
                      <a:cubicBezTo>
                        <a:pt x="30" y="18"/>
                        <a:pt x="30" y="19"/>
                        <a:pt x="30" y="19"/>
                      </a:cubicBezTo>
                      <a:close/>
                      <a:moveTo>
                        <a:pt x="29" y="13"/>
                      </a:moveTo>
                      <a:cubicBezTo>
                        <a:pt x="29" y="13"/>
                        <a:pt x="29" y="14"/>
                        <a:pt x="29" y="14"/>
                      </a:cubicBezTo>
                      <a:cubicBezTo>
                        <a:pt x="29" y="14"/>
                        <a:pt x="29" y="13"/>
                        <a:pt x="29" y="13"/>
                      </a:cubicBezTo>
                      <a:close/>
                      <a:moveTo>
                        <a:pt x="29" y="18"/>
                      </a:moveTo>
                      <a:cubicBezTo>
                        <a:pt x="29" y="17"/>
                        <a:pt x="29" y="17"/>
                        <a:pt x="29" y="17"/>
                      </a:cubicBezTo>
                      <a:cubicBezTo>
                        <a:pt x="29" y="17"/>
                        <a:pt x="29" y="18"/>
                        <a:pt x="29" y="18"/>
                      </a:cubicBezTo>
                      <a:close/>
                      <a:moveTo>
                        <a:pt x="27" y="12"/>
                      </a:moveTo>
                      <a:cubicBezTo>
                        <a:pt x="27" y="12"/>
                        <a:pt x="27" y="12"/>
                        <a:pt x="27" y="13"/>
                      </a:cubicBezTo>
                      <a:cubicBezTo>
                        <a:pt x="27" y="13"/>
                        <a:pt x="27" y="12"/>
                        <a:pt x="27" y="12"/>
                      </a:cubicBezTo>
                      <a:cubicBezTo>
                        <a:pt x="27" y="12"/>
                        <a:pt x="27" y="12"/>
                        <a:pt x="27" y="12"/>
                      </a:cubicBezTo>
                      <a:close/>
                      <a:moveTo>
                        <a:pt x="27" y="13"/>
                      </a:moveTo>
                      <a:cubicBezTo>
                        <a:pt x="27" y="13"/>
                        <a:pt x="27" y="14"/>
                        <a:pt x="27" y="14"/>
                      </a:cubicBezTo>
                      <a:cubicBezTo>
                        <a:pt x="27" y="14"/>
                        <a:pt x="27" y="14"/>
                        <a:pt x="27" y="14"/>
                      </a:cubicBezTo>
                      <a:cubicBezTo>
                        <a:pt x="27" y="13"/>
                        <a:pt x="27" y="13"/>
                        <a:pt x="27" y="13"/>
                      </a:cubicBezTo>
                      <a:close/>
                      <a:moveTo>
                        <a:pt x="24" y="16"/>
                      </a:moveTo>
                      <a:cubicBezTo>
                        <a:pt x="24" y="15"/>
                        <a:pt x="24" y="15"/>
                        <a:pt x="24" y="14"/>
                      </a:cubicBezTo>
                      <a:cubicBezTo>
                        <a:pt x="24" y="14"/>
                        <a:pt x="23" y="13"/>
                        <a:pt x="23" y="13"/>
                      </a:cubicBezTo>
                      <a:cubicBezTo>
                        <a:pt x="24" y="13"/>
                        <a:pt x="24" y="12"/>
                        <a:pt x="24" y="11"/>
                      </a:cubicBezTo>
                      <a:cubicBezTo>
                        <a:pt x="24" y="11"/>
                        <a:pt x="25" y="11"/>
                        <a:pt x="25" y="11"/>
                      </a:cubicBezTo>
                      <a:cubicBezTo>
                        <a:pt x="25" y="12"/>
                        <a:pt x="25" y="12"/>
                        <a:pt x="24" y="12"/>
                      </a:cubicBezTo>
                      <a:cubicBezTo>
                        <a:pt x="25" y="12"/>
                        <a:pt x="25" y="13"/>
                        <a:pt x="25" y="13"/>
                      </a:cubicBezTo>
                      <a:cubicBezTo>
                        <a:pt x="25" y="13"/>
                        <a:pt x="25" y="13"/>
                        <a:pt x="25" y="13"/>
                      </a:cubicBezTo>
                      <a:cubicBezTo>
                        <a:pt x="25" y="14"/>
                        <a:pt x="25" y="14"/>
                        <a:pt x="26" y="14"/>
                      </a:cubicBezTo>
                      <a:cubicBezTo>
                        <a:pt x="26" y="14"/>
                        <a:pt x="26" y="13"/>
                        <a:pt x="26" y="13"/>
                      </a:cubicBezTo>
                      <a:cubicBezTo>
                        <a:pt x="26" y="13"/>
                        <a:pt x="27" y="14"/>
                        <a:pt x="26" y="14"/>
                      </a:cubicBezTo>
                      <a:cubicBezTo>
                        <a:pt x="27" y="14"/>
                        <a:pt x="27" y="14"/>
                        <a:pt x="28" y="15"/>
                      </a:cubicBezTo>
                      <a:cubicBezTo>
                        <a:pt x="28" y="16"/>
                        <a:pt x="27" y="15"/>
                        <a:pt x="28" y="16"/>
                      </a:cubicBezTo>
                      <a:cubicBezTo>
                        <a:pt x="27" y="16"/>
                        <a:pt x="27" y="16"/>
                        <a:pt x="27" y="16"/>
                      </a:cubicBezTo>
                      <a:cubicBezTo>
                        <a:pt x="27" y="17"/>
                        <a:pt x="27" y="17"/>
                        <a:pt x="27" y="17"/>
                      </a:cubicBezTo>
                      <a:cubicBezTo>
                        <a:pt x="28" y="17"/>
                        <a:pt x="28" y="18"/>
                        <a:pt x="28" y="17"/>
                      </a:cubicBezTo>
                      <a:cubicBezTo>
                        <a:pt x="29" y="18"/>
                        <a:pt x="28" y="18"/>
                        <a:pt x="28" y="19"/>
                      </a:cubicBezTo>
                      <a:cubicBezTo>
                        <a:pt x="28" y="19"/>
                        <a:pt x="28" y="19"/>
                        <a:pt x="28" y="20"/>
                      </a:cubicBezTo>
                      <a:cubicBezTo>
                        <a:pt x="29" y="20"/>
                        <a:pt x="29" y="19"/>
                        <a:pt x="29" y="19"/>
                      </a:cubicBezTo>
                      <a:cubicBezTo>
                        <a:pt x="29" y="19"/>
                        <a:pt x="29" y="19"/>
                        <a:pt x="29" y="19"/>
                      </a:cubicBezTo>
                      <a:cubicBezTo>
                        <a:pt x="29" y="20"/>
                        <a:pt x="29" y="19"/>
                        <a:pt x="29" y="20"/>
                      </a:cubicBezTo>
                      <a:cubicBezTo>
                        <a:pt x="29" y="20"/>
                        <a:pt x="29" y="20"/>
                        <a:pt x="29" y="21"/>
                      </a:cubicBezTo>
                      <a:cubicBezTo>
                        <a:pt x="29" y="21"/>
                        <a:pt x="29" y="20"/>
                        <a:pt x="29" y="20"/>
                      </a:cubicBezTo>
                      <a:cubicBezTo>
                        <a:pt x="28" y="20"/>
                        <a:pt x="27" y="20"/>
                        <a:pt x="27" y="21"/>
                      </a:cubicBezTo>
                      <a:cubicBezTo>
                        <a:pt x="27" y="21"/>
                        <a:pt x="27" y="21"/>
                        <a:pt x="27" y="21"/>
                      </a:cubicBezTo>
                      <a:cubicBezTo>
                        <a:pt x="27" y="20"/>
                        <a:pt x="27" y="20"/>
                        <a:pt x="27" y="20"/>
                      </a:cubicBezTo>
                      <a:cubicBezTo>
                        <a:pt x="27" y="20"/>
                        <a:pt x="27" y="19"/>
                        <a:pt x="27" y="19"/>
                      </a:cubicBezTo>
                      <a:cubicBezTo>
                        <a:pt x="27" y="19"/>
                        <a:pt x="27" y="19"/>
                        <a:pt x="26" y="19"/>
                      </a:cubicBezTo>
                      <a:cubicBezTo>
                        <a:pt x="26" y="19"/>
                        <a:pt x="26" y="19"/>
                        <a:pt x="26" y="18"/>
                      </a:cubicBezTo>
                      <a:cubicBezTo>
                        <a:pt x="26" y="18"/>
                        <a:pt x="26" y="19"/>
                        <a:pt x="25" y="19"/>
                      </a:cubicBezTo>
                      <a:cubicBezTo>
                        <a:pt x="25" y="18"/>
                        <a:pt x="25" y="19"/>
                        <a:pt x="25" y="19"/>
                      </a:cubicBezTo>
                      <a:cubicBezTo>
                        <a:pt x="24" y="18"/>
                        <a:pt x="25" y="18"/>
                        <a:pt x="25" y="17"/>
                      </a:cubicBezTo>
                      <a:cubicBezTo>
                        <a:pt x="25" y="17"/>
                        <a:pt x="25" y="18"/>
                        <a:pt x="26" y="18"/>
                      </a:cubicBezTo>
                      <a:cubicBezTo>
                        <a:pt x="26" y="18"/>
                        <a:pt x="25" y="16"/>
                        <a:pt x="25" y="16"/>
                      </a:cubicBezTo>
                      <a:cubicBezTo>
                        <a:pt x="24" y="16"/>
                        <a:pt x="23" y="19"/>
                        <a:pt x="25" y="21"/>
                      </a:cubicBezTo>
                      <a:cubicBezTo>
                        <a:pt x="24" y="21"/>
                        <a:pt x="24" y="20"/>
                        <a:pt x="24" y="20"/>
                      </a:cubicBezTo>
                      <a:cubicBezTo>
                        <a:pt x="24" y="20"/>
                        <a:pt x="24" y="21"/>
                        <a:pt x="23" y="21"/>
                      </a:cubicBezTo>
                      <a:cubicBezTo>
                        <a:pt x="23" y="20"/>
                        <a:pt x="23" y="19"/>
                        <a:pt x="23" y="19"/>
                      </a:cubicBezTo>
                      <a:cubicBezTo>
                        <a:pt x="23" y="19"/>
                        <a:pt x="23" y="19"/>
                        <a:pt x="23" y="19"/>
                      </a:cubicBezTo>
                      <a:cubicBezTo>
                        <a:pt x="24" y="19"/>
                        <a:pt x="23" y="16"/>
                        <a:pt x="24" y="16"/>
                      </a:cubicBezTo>
                      <a:close/>
                      <a:moveTo>
                        <a:pt x="25" y="20"/>
                      </a:moveTo>
                      <a:cubicBezTo>
                        <a:pt x="25" y="20"/>
                        <a:pt x="25" y="20"/>
                        <a:pt x="25" y="20"/>
                      </a:cubicBezTo>
                      <a:cubicBezTo>
                        <a:pt x="25" y="20"/>
                        <a:pt x="25" y="21"/>
                        <a:pt x="25" y="21"/>
                      </a:cubicBezTo>
                      <a:cubicBezTo>
                        <a:pt x="25" y="21"/>
                        <a:pt x="25" y="20"/>
                        <a:pt x="25" y="20"/>
                      </a:cubicBezTo>
                      <a:close/>
                      <a:moveTo>
                        <a:pt x="25" y="22"/>
                      </a:moveTo>
                      <a:cubicBezTo>
                        <a:pt x="25" y="22"/>
                        <a:pt x="25" y="22"/>
                        <a:pt x="25" y="22"/>
                      </a:cubicBezTo>
                      <a:cubicBezTo>
                        <a:pt x="24" y="22"/>
                        <a:pt x="24" y="21"/>
                        <a:pt x="24" y="21"/>
                      </a:cubicBezTo>
                      <a:cubicBezTo>
                        <a:pt x="25" y="21"/>
                        <a:pt x="25" y="22"/>
                        <a:pt x="25" y="22"/>
                      </a:cubicBezTo>
                      <a:close/>
                      <a:moveTo>
                        <a:pt x="26" y="24"/>
                      </a:moveTo>
                      <a:cubicBezTo>
                        <a:pt x="26" y="24"/>
                        <a:pt x="25" y="23"/>
                        <a:pt x="25" y="23"/>
                      </a:cubicBezTo>
                      <a:cubicBezTo>
                        <a:pt x="26" y="23"/>
                        <a:pt x="26" y="23"/>
                        <a:pt x="26" y="24"/>
                      </a:cubicBezTo>
                      <a:close/>
                      <a:moveTo>
                        <a:pt x="23" y="17"/>
                      </a:moveTo>
                      <a:cubicBezTo>
                        <a:pt x="23" y="18"/>
                        <a:pt x="22" y="18"/>
                        <a:pt x="22" y="18"/>
                      </a:cubicBezTo>
                      <a:cubicBezTo>
                        <a:pt x="22" y="17"/>
                        <a:pt x="22" y="17"/>
                        <a:pt x="23" y="17"/>
                      </a:cubicBezTo>
                      <a:close/>
                      <a:moveTo>
                        <a:pt x="22" y="15"/>
                      </a:moveTo>
                      <a:cubicBezTo>
                        <a:pt x="22" y="15"/>
                        <a:pt x="22" y="15"/>
                        <a:pt x="22" y="15"/>
                      </a:cubicBezTo>
                      <a:cubicBezTo>
                        <a:pt x="22" y="15"/>
                        <a:pt x="22" y="15"/>
                        <a:pt x="22" y="15"/>
                      </a:cubicBezTo>
                      <a:cubicBezTo>
                        <a:pt x="22" y="15"/>
                        <a:pt x="22" y="15"/>
                        <a:pt x="22" y="15"/>
                      </a:cubicBezTo>
                      <a:close/>
                      <a:moveTo>
                        <a:pt x="20" y="10"/>
                      </a:moveTo>
                      <a:cubicBezTo>
                        <a:pt x="20" y="11"/>
                        <a:pt x="20" y="11"/>
                        <a:pt x="20" y="11"/>
                      </a:cubicBezTo>
                      <a:cubicBezTo>
                        <a:pt x="20" y="12"/>
                        <a:pt x="21" y="12"/>
                        <a:pt x="21" y="12"/>
                      </a:cubicBezTo>
                      <a:cubicBezTo>
                        <a:pt x="22" y="12"/>
                        <a:pt x="22" y="12"/>
                        <a:pt x="23" y="13"/>
                      </a:cubicBezTo>
                      <a:cubicBezTo>
                        <a:pt x="23" y="14"/>
                        <a:pt x="22" y="13"/>
                        <a:pt x="22" y="14"/>
                      </a:cubicBezTo>
                      <a:cubicBezTo>
                        <a:pt x="22" y="14"/>
                        <a:pt x="22" y="14"/>
                        <a:pt x="22" y="14"/>
                      </a:cubicBezTo>
                      <a:cubicBezTo>
                        <a:pt x="22" y="14"/>
                        <a:pt x="21" y="13"/>
                        <a:pt x="21" y="13"/>
                      </a:cubicBezTo>
                      <a:cubicBezTo>
                        <a:pt x="21" y="12"/>
                        <a:pt x="20" y="13"/>
                        <a:pt x="20" y="12"/>
                      </a:cubicBezTo>
                      <a:cubicBezTo>
                        <a:pt x="20" y="12"/>
                        <a:pt x="20" y="13"/>
                        <a:pt x="19" y="13"/>
                      </a:cubicBezTo>
                      <a:cubicBezTo>
                        <a:pt x="19" y="12"/>
                        <a:pt x="20" y="11"/>
                        <a:pt x="19" y="10"/>
                      </a:cubicBezTo>
                      <a:cubicBezTo>
                        <a:pt x="20" y="10"/>
                        <a:pt x="20" y="10"/>
                        <a:pt x="20" y="10"/>
                      </a:cubicBezTo>
                      <a:close/>
                      <a:moveTo>
                        <a:pt x="20" y="17"/>
                      </a:moveTo>
                      <a:cubicBezTo>
                        <a:pt x="20" y="17"/>
                        <a:pt x="20" y="17"/>
                        <a:pt x="20" y="17"/>
                      </a:cubicBezTo>
                      <a:cubicBezTo>
                        <a:pt x="20" y="18"/>
                        <a:pt x="21" y="18"/>
                        <a:pt x="21" y="18"/>
                      </a:cubicBezTo>
                      <a:cubicBezTo>
                        <a:pt x="21" y="18"/>
                        <a:pt x="21" y="18"/>
                        <a:pt x="21" y="18"/>
                      </a:cubicBezTo>
                      <a:cubicBezTo>
                        <a:pt x="20" y="18"/>
                        <a:pt x="20" y="18"/>
                        <a:pt x="20" y="18"/>
                      </a:cubicBezTo>
                      <a:cubicBezTo>
                        <a:pt x="20" y="17"/>
                        <a:pt x="20" y="18"/>
                        <a:pt x="20" y="17"/>
                      </a:cubicBezTo>
                      <a:close/>
                      <a:moveTo>
                        <a:pt x="20" y="17"/>
                      </a:moveTo>
                      <a:cubicBezTo>
                        <a:pt x="20" y="16"/>
                        <a:pt x="20" y="16"/>
                        <a:pt x="20" y="16"/>
                      </a:cubicBezTo>
                      <a:cubicBezTo>
                        <a:pt x="19" y="15"/>
                        <a:pt x="20" y="15"/>
                        <a:pt x="21" y="16"/>
                      </a:cubicBezTo>
                      <a:cubicBezTo>
                        <a:pt x="21" y="16"/>
                        <a:pt x="20" y="16"/>
                        <a:pt x="20" y="17"/>
                      </a:cubicBezTo>
                      <a:close/>
                      <a:moveTo>
                        <a:pt x="20" y="14"/>
                      </a:moveTo>
                      <a:cubicBezTo>
                        <a:pt x="20" y="14"/>
                        <a:pt x="20" y="13"/>
                        <a:pt x="20" y="13"/>
                      </a:cubicBezTo>
                      <a:cubicBezTo>
                        <a:pt x="20" y="13"/>
                        <a:pt x="21" y="15"/>
                        <a:pt x="20" y="14"/>
                      </a:cubicBezTo>
                      <a:close/>
                      <a:moveTo>
                        <a:pt x="19" y="15"/>
                      </a:moveTo>
                      <a:cubicBezTo>
                        <a:pt x="19" y="15"/>
                        <a:pt x="19" y="15"/>
                        <a:pt x="19" y="15"/>
                      </a:cubicBezTo>
                      <a:cubicBezTo>
                        <a:pt x="19" y="15"/>
                        <a:pt x="19" y="15"/>
                        <a:pt x="19" y="15"/>
                      </a:cubicBezTo>
                      <a:close/>
                      <a:moveTo>
                        <a:pt x="18" y="9"/>
                      </a:moveTo>
                      <a:cubicBezTo>
                        <a:pt x="19" y="9"/>
                        <a:pt x="19" y="9"/>
                        <a:pt x="20" y="9"/>
                      </a:cubicBezTo>
                      <a:cubicBezTo>
                        <a:pt x="19" y="10"/>
                        <a:pt x="19" y="10"/>
                        <a:pt x="19" y="10"/>
                      </a:cubicBezTo>
                      <a:cubicBezTo>
                        <a:pt x="19" y="9"/>
                        <a:pt x="18" y="9"/>
                        <a:pt x="18" y="9"/>
                      </a:cubicBezTo>
                      <a:close/>
                      <a:moveTo>
                        <a:pt x="18" y="9"/>
                      </a:moveTo>
                      <a:cubicBezTo>
                        <a:pt x="18" y="9"/>
                        <a:pt x="18" y="9"/>
                        <a:pt x="18" y="9"/>
                      </a:cubicBezTo>
                      <a:cubicBezTo>
                        <a:pt x="17" y="9"/>
                        <a:pt x="17" y="9"/>
                        <a:pt x="17" y="8"/>
                      </a:cubicBezTo>
                      <a:cubicBezTo>
                        <a:pt x="18" y="8"/>
                        <a:pt x="18" y="9"/>
                        <a:pt x="18" y="9"/>
                      </a:cubicBezTo>
                      <a:close/>
                      <a:moveTo>
                        <a:pt x="17" y="13"/>
                      </a:moveTo>
                      <a:cubicBezTo>
                        <a:pt x="17" y="13"/>
                        <a:pt x="17" y="13"/>
                        <a:pt x="17" y="13"/>
                      </a:cubicBezTo>
                      <a:cubicBezTo>
                        <a:pt x="18" y="12"/>
                        <a:pt x="19" y="12"/>
                        <a:pt x="19" y="13"/>
                      </a:cubicBezTo>
                      <a:cubicBezTo>
                        <a:pt x="18" y="13"/>
                        <a:pt x="18" y="14"/>
                        <a:pt x="18" y="15"/>
                      </a:cubicBezTo>
                      <a:cubicBezTo>
                        <a:pt x="18" y="15"/>
                        <a:pt x="18" y="15"/>
                        <a:pt x="18" y="15"/>
                      </a:cubicBezTo>
                      <a:cubicBezTo>
                        <a:pt x="17" y="14"/>
                        <a:pt x="17" y="14"/>
                        <a:pt x="17" y="14"/>
                      </a:cubicBezTo>
                      <a:cubicBezTo>
                        <a:pt x="17" y="13"/>
                        <a:pt x="17" y="13"/>
                        <a:pt x="17" y="13"/>
                      </a:cubicBezTo>
                      <a:close/>
                      <a:moveTo>
                        <a:pt x="17" y="13"/>
                      </a:moveTo>
                      <a:cubicBezTo>
                        <a:pt x="17" y="14"/>
                        <a:pt x="17" y="14"/>
                        <a:pt x="17" y="14"/>
                      </a:cubicBezTo>
                      <a:cubicBezTo>
                        <a:pt x="17" y="14"/>
                        <a:pt x="17" y="14"/>
                        <a:pt x="17" y="15"/>
                      </a:cubicBezTo>
                      <a:cubicBezTo>
                        <a:pt x="16" y="14"/>
                        <a:pt x="16" y="14"/>
                        <a:pt x="17" y="13"/>
                      </a:cubicBezTo>
                      <a:close/>
                      <a:moveTo>
                        <a:pt x="14" y="12"/>
                      </a:moveTo>
                      <a:cubicBezTo>
                        <a:pt x="15" y="12"/>
                        <a:pt x="15" y="13"/>
                        <a:pt x="15" y="13"/>
                      </a:cubicBezTo>
                      <a:cubicBezTo>
                        <a:pt x="15" y="13"/>
                        <a:pt x="15" y="13"/>
                        <a:pt x="14" y="12"/>
                      </a:cubicBezTo>
                      <a:cubicBezTo>
                        <a:pt x="14" y="12"/>
                        <a:pt x="14" y="12"/>
                        <a:pt x="14" y="12"/>
                      </a:cubicBezTo>
                      <a:close/>
                      <a:moveTo>
                        <a:pt x="14" y="15"/>
                      </a:moveTo>
                      <a:cubicBezTo>
                        <a:pt x="14" y="15"/>
                        <a:pt x="14" y="15"/>
                        <a:pt x="14" y="15"/>
                      </a:cubicBezTo>
                      <a:cubicBezTo>
                        <a:pt x="14" y="15"/>
                        <a:pt x="13" y="15"/>
                        <a:pt x="14" y="15"/>
                      </a:cubicBezTo>
                      <a:cubicBezTo>
                        <a:pt x="14" y="15"/>
                        <a:pt x="14" y="15"/>
                        <a:pt x="14" y="15"/>
                      </a:cubicBezTo>
                      <a:close/>
                      <a:moveTo>
                        <a:pt x="14" y="12"/>
                      </a:moveTo>
                      <a:cubicBezTo>
                        <a:pt x="14" y="12"/>
                        <a:pt x="14" y="12"/>
                        <a:pt x="14" y="12"/>
                      </a:cubicBezTo>
                      <a:cubicBezTo>
                        <a:pt x="13" y="11"/>
                        <a:pt x="14" y="10"/>
                        <a:pt x="14" y="12"/>
                      </a:cubicBezTo>
                      <a:close/>
                      <a:moveTo>
                        <a:pt x="13" y="13"/>
                      </a:moveTo>
                      <a:cubicBezTo>
                        <a:pt x="14" y="14"/>
                        <a:pt x="13" y="14"/>
                        <a:pt x="13" y="14"/>
                      </a:cubicBezTo>
                      <a:cubicBezTo>
                        <a:pt x="12" y="14"/>
                        <a:pt x="12" y="14"/>
                        <a:pt x="12" y="14"/>
                      </a:cubicBezTo>
                      <a:cubicBezTo>
                        <a:pt x="13" y="13"/>
                        <a:pt x="13" y="13"/>
                        <a:pt x="13" y="13"/>
                      </a:cubicBezTo>
                      <a:close/>
                      <a:moveTo>
                        <a:pt x="12" y="16"/>
                      </a:moveTo>
                      <a:cubicBezTo>
                        <a:pt x="12" y="16"/>
                        <a:pt x="12" y="16"/>
                        <a:pt x="12" y="16"/>
                      </a:cubicBezTo>
                      <a:cubicBezTo>
                        <a:pt x="12" y="16"/>
                        <a:pt x="12" y="17"/>
                        <a:pt x="12" y="16"/>
                      </a:cubicBezTo>
                      <a:close/>
                      <a:moveTo>
                        <a:pt x="12" y="9"/>
                      </a:moveTo>
                      <a:cubicBezTo>
                        <a:pt x="12" y="10"/>
                        <a:pt x="12" y="9"/>
                        <a:pt x="12" y="10"/>
                      </a:cubicBezTo>
                      <a:cubicBezTo>
                        <a:pt x="10" y="9"/>
                        <a:pt x="11" y="8"/>
                        <a:pt x="12" y="9"/>
                      </a:cubicBezTo>
                      <a:close/>
                      <a:moveTo>
                        <a:pt x="11" y="12"/>
                      </a:moveTo>
                      <a:cubicBezTo>
                        <a:pt x="12" y="12"/>
                        <a:pt x="12" y="13"/>
                        <a:pt x="12" y="13"/>
                      </a:cubicBezTo>
                      <a:cubicBezTo>
                        <a:pt x="11" y="13"/>
                        <a:pt x="11" y="13"/>
                        <a:pt x="11" y="13"/>
                      </a:cubicBezTo>
                      <a:cubicBezTo>
                        <a:pt x="11" y="12"/>
                        <a:pt x="11" y="12"/>
                        <a:pt x="11" y="12"/>
                      </a:cubicBezTo>
                      <a:close/>
                      <a:moveTo>
                        <a:pt x="11" y="16"/>
                      </a:moveTo>
                      <a:cubicBezTo>
                        <a:pt x="11" y="16"/>
                        <a:pt x="11" y="16"/>
                        <a:pt x="11" y="16"/>
                      </a:cubicBezTo>
                      <a:cubicBezTo>
                        <a:pt x="11" y="16"/>
                        <a:pt x="12" y="16"/>
                        <a:pt x="11" y="16"/>
                      </a:cubicBezTo>
                      <a:close/>
                      <a:moveTo>
                        <a:pt x="8" y="4"/>
                      </a:moveTo>
                      <a:cubicBezTo>
                        <a:pt x="8" y="4"/>
                        <a:pt x="8" y="5"/>
                        <a:pt x="8" y="5"/>
                      </a:cubicBezTo>
                      <a:cubicBezTo>
                        <a:pt x="8" y="5"/>
                        <a:pt x="7" y="5"/>
                        <a:pt x="8" y="4"/>
                      </a:cubicBezTo>
                      <a:close/>
                      <a:moveTo>
                        <a:pt x="8" y="6"/>
                      </a:moveTo>
                      <a:cubicBezTo>
                        <a:pt x="8" y="6"/>
                        <a:pt x="8" y="6"/>
                        <a:pt x="8" y="6"/>
                      </a:cubicBezTo>
                      <a:cubicBezTo>
                        <a:pt x="8" y="6"/>
                        <a:pt x="8" y="6"/>
                        <a:pt x="8" y="5"/>
                      </a:cubicBezTo>
                      <a:cubicBezTo>
                        <a:pt x="8" y="5"/>
                        <a:pt x="8" y="6"/>
                        <a:pt x="8" y="5"/>
                      </a:cubicBezTo>
                      <a:cubicBezTo>
                        <a:pt x="8" y="5"/>
                        <a:pt x="8" y="5"/>
                        <a:pt x="9" y="4"/>
                      </a:cubicBezTo>
                      <a:cubicBezTo>
                        <a:pt x="9" y="5"/>
                        <a:pt x="9" y="5"/>
                        <a:pt x="9" y="6"/>
                      </a:cubicBezTo>
                      <a:cubicBezTo>
                        <a:pt x="9" y="6"/>
                        <a:pt x="8" y="6"/>
                        <a:pt x="9" y="6"/>
                      </a:cubicBezTo>
                      <a:cubicBezTo>
                        <a:pt x="9" y="6"/>
                        <a:pt x="9" y="6"/>
                        <a:pt x="10" y="6"/>
                      </a:cubicBezTo>
                      <a:cubicBezTo>
                        <a:pt x="10" y="5"/>
                        <a:pt x="10" y="5"/>
                        <a:pt x="10" y="5"/>
                      </a:cubicBezTo>
                      <a:cubicBezTo>
                        <a:pt x="10" y="5"/>
                        <a:pt x="10" y="5"/>
                        <a:pt x="11" y="5"/>
                      </a:cubicBezTo>
                      <a:cubicBezTo>
                        <a:pt x="11" y="6"/>
                        <a:pt x="11" y="7"/>
                        <a:pt x="11" y="7"/>
                      </a:cubicBezTo>
                      <a:cubicBezTo>
                        <a:pt x="10" y="7"/>
                        <a:pt x="9" y="7"/>
                        <a:pt x="9" y="7"/>
                      </a:cubicBezTo>
                      <a:cubicBezTo>
                        <a:pt x="9" y="7"/>
                        <a:pt x="9" y="7"/>
                        <a:pt x="9" y="7"/>
                      </a:cubicBezTo>
                      <a:cubicBezTo>
                        <a:pt x="9" y="8"/>
                        <a:pt x="9" y="7"/>
                        <a:pt x="10" y="7"/>
                      </a:cubicBezTo>
                      <a:cubicBezTo>
                        <a:pt x="10" y="8"/>
                        <a:pt x="10" y="8"/>
                        <a:pt x="11" y="9"/>
                      </a:cubicBezTo>
                      <a:cubicBezTo>
                        <a:pt x="11" y="10"/>
                        <a:pt x="10" y="10"/>
                        <a:pt x="10" y="11"/>
                      </a:cubicBezTo>
                      <a:cubicBezTo>
                        <a:pt x="10" y="11"/>
                        <a:pt x="10" y="11"/>
                        <a:pt x="10" y="11"/>
                      </a:cubicBezTo>
                      <a:cubicBezTo>
                        <a:pt x="11" y="13"/>
                        <a:pt x="10" y="13"/>
                        <a:pt x="10" y="14"/>
                      </a:cubicBezTo>
                      <a:cubicBezTo>
                        <a:pt x="10" y="14"/>
                        <a:pt x="10" y="14"/>
                        <a:pt x="10" y="13"/>
                      </a:cubicBezTo>
                      <a:cubicBezTo>
                        <a:pt x="10" y="13"/>
                        <a:pt x="10" y="13"/>
                        <a:pt x="10" y="12"/>
                      </a:cubicBezTo>
                      <a:cubicBezTo>
                        <a:pt x="10" y="12"/>
                        <a:pt x="9" y="12"/>
                        <a:pt x="9" y="12"/>
                      </a:cubicBezTo>
                      <a:cubicBezTo>
                        <a:pt x="10" y="12"/>
                        <a:pt x="10" y="11"/>
                        <a:pt x="10" y="10"/>
                      </a:cubicBezTo>
                      <a:cubicBezTo>
                        <a:pt x="9" y="10"/>
                        <a:pt x="9" y="11"/>
                        <a:pt x="9" y="11"/>
                      </a:cubicBezTo>
                      <a:cubicBezTo>
                        <a:pt x="8" y="11"/>
                        <a:pt x="8" y="11"/>
                        <a:pt x="8" y="11"/>
                      </a:cubicBezTo>
                      <a:cubicBezTo>
                        <a:pt x="7" y="10"/>
                        <a:pt x="8" y="10"/>
                        <a:pt x="8" y="9"/>
                      </a:cubicBezTo>
                      <a:cubicBezTo>
                        <a:pt x="8" y="9"/>
                        <a:pt x="8" y="9"/>
                        <a:pt x="8" y="9"/>
                      </a:cubicBezTo>
                      <a:cubicBezTo>
                        <a:pt x="8" y="8"/>
                        <a:pt x="7" y="8"/>
                        <a:pt x="7" y="8"/>
                      </a:cubicBezTo>
                      <a:cubicBezTo>
                        <a:pt x="7" y="7"/>
                        <a:pt x="7" y="7"/>
                        <a:pt x="7" y="7"/>
                      </a:cubicBezTo>
                      <a:cubicBezTo>
                        <a:pt x="8" y="7"/>
                        <a:pt x="7" y="6"/>
                        <a:pt x="8" y="6"/>
                      </a:cubicBezTo>
                      <a:close/>
                      <a:moveTo>
                        <a:pt x="8" y="35"/>
                      </a:moveTo>
                      <a:cubicBezTo>
                        <a:pt x="9" y="35"/>
                        <a:pt x="8" y="35"/>
                        <a:pt x="8" y="34"/>
                      </a:cubicBezTo>
                      <a:cubicBezTo>
                        <a:pt x="8" y="34"/>
                        <a:pt x="8" y="34"/>
                        <a:pt x="8" y="35"/>
                      </a:cubicBezTo>
                      <a:close/>
                      <a:moveTo>
                        <a:pt x="8" y="32"/>
                      </a:moveTo>
                      <a:cubicBezTo>
                        <a:pt x="8" y="32"/>
                        <a:pt x="8" y="32"/>
                        <a:pt x="8" y="32"/>
                      </a:cubicBezTo>
                      <a:cubicBezTo>
                        <a:pt x="8" y="33"/>
                        <a:pt x="8" y="32"/>
                        <a:pt x="8" y="32"/>
                      </a:cubicBezTo>
                      <a:close/>
                      <a:moveTo>
                        <a:pt x="7" y="14"/>
                      </a:moveTo>
                      <a:cubicBezTo>
                        <a:pt x="7" y="14"/>
                        <a:pt x="7" y="13"/>
                        <a:pt x="7" y="13"/>
                      </a:cubicBezTo>
                      <a:cubicBezTo>
                        <a:pt x="7" y="13"/>
                        <a:pt x="7" y="13"/>
                        <a:pt x="7" y="13"/>
                      </a:cubicBezTo>
                      <a:cubicBezTo>
                        <a:pt x="8" y="13"/>
                        <a:pt x="8" y="13"/>
                        <a:pt x="8" y="13"/>
                      </a:cubicBezTo>
                      <a:cubicBezTo>
                        <a:pt x="8" y="13"/>
                        <a:pt x="8" y="13"/>
                        <a:pt x="8" y="14"/>
                      </a:cubicBezTo>
                      <a:cubicBezTo>
                        <a:pt x="9" y="14"/>
                        <a:pt x="9" y="14"/>
                        <a:pt x="9" y="14"/>
                      </a:cubicBezTo>
                      <a:cubicBezTo>
                        <a:pt x="9" y="14"/>
                        <a:pt x="10" y="15"/>
                        <a:pt x="9" y="15"/>
                      </a:cubicBezTo>
                      <a:cubicBezTo>
                        <a:pt x="9" y="15"/>
                        <a:pt x="8" y="14"/>
                        <a:pt x="7" y="14"/>
                      </a:cubicBezTo>
                      <a:close/>
                      <a:moveTo>
                        <a:pt x="7" y="11"/>
                      </a:moveTo>
                      <a:cubicBezTo>
                        <a:pt x="6" y="10"/>
                        <a:pt x="7" y="10"/>
                        <a:pt x="7" y="10"/>
                      </a:cubicBezTo>
                      <a:cubicBezTo>
                        <a:pt x="7" y="11"/>
                        <a:pt x="7" y="11"/>
                        <a:pt x="7" y="11"/>
                      </a:cubicBezTo>
                      <a:close/>
                      <a:moveTo>
                        <a:pt x="8" y="12"/>
                      </a:moveTo>
                      <a:cubicBezTo>
                        <a:pt x="9" y="12"/>
                        <a:pt x="9" y="13"/>
                        <a:pt x="9" y="13"/>
                      </a:cubicBezTo>
                      <a:cubicBezTo>
                        <a:pt x="9" y="13"/>
                        <a:pt x="9" y="13"/>
                        <a:pt x="9" y="13"/>
                      </a:cubicBezTo>
                      <a:cubicBezTo>
                        <a:pt x="8" y="13"/>
                        <a:pt x="8" y="12"/>
                        <a:pt x="8" y="12"/>
                      </a:cubicBezTo>
                      <a:close/>
                      <a:moveTo>
                        <a:pt x="9" y="15"/>
                      </a:moveTo>
                      <a:cubicBezTo>
                        <a:pt x="9" y="15"/>
                        <a:pt x="9" y="16"/>
                        <a:pt x="10" y="16"/>
                      </a:cubicBezTo>
                      <a:cubicBezTo>
                        <a:pt x="10" y="16"/>
                        <a:pt x="10" y="16"/>
                        <a:pt x="10" y="16"/>
                      </a:cubicBezTo>
                      <a:cubicBezTo>
                        <a:pt x="9" y="16"/>
                        <a:pt x="9" y="16"/>
                        <a:pt x="9" y="15"/>
                      </a:cubicBezTo>
                      <a:close/>
                      <a:moveTo>
                        <a:pt x="9" y="34"/>
                      </a:moveTo>
                      <a:cubicBezTo>
                        <a:pt x="9" y="34"/>
                        <a:pt x="9" y="34"/>
                        <a:pt x="9" y="34"/>
                      </a:cubicBezTo>
                      <a:cubicBezTo>
                        <a:pt x="9" y="34"/>
                        <a:pt x="9" y="34"/>
                        <a:pt x="9" y="34"/>
                      </a:cubicBezTo>
                      <a:cubicBezTo>
                        <a:pt x="9" y="34"/>
                        <a:pt x="9" y="34"/>
                        <a:pt x="9" y="34"/>
                      </a:cubicBezTo>
                      <a:close/>
                      <a:moveTo>
                        <a:pt x="10" y="15"/>
                      </a:moveTo>
                      <a:cubicBezTo>
                        <a:pt x="10" y="16"/>
                        <a:pt x="10" y="16"/>
                        <a:pt x="10" y="15"/>
                      </a:cubicBezTo>
                      <a:cubicBezTo>
                        <a:pt x="10" y="15"/>
                        <a:pt x="10" y="15"/>
                        <a:pt x="10" y="15"/>
                      </a:cubicBezTo>
                      <a:close/>
                      <a:moveTo>
                        <a:pt x="10" y="38"/>
                      </a:moveTo>
                      <a:cubicBezTo>
                        <a:pt x="10" y="39"/>
                        <a:pt x="9" y="38"/>
                        <a:pt x="9" y="39"/>
                      </a:cubicBezTo>
                      <a:cubicBezTo>
                        <a:pt x="9" y="39"/>
                        <a:pt x="9" y="38"/>
                        <a:pt x="9" y="38"/>
                      </a:cubicBezTo>
                      <a:cubicBezTo>
                        <a:pt x="9" y="38"/>
                        <a:pt x="10" y="38"/>
                        <a:pt x="10" y="38"/>
                      </a:cubicBezTo>
                      <a:close/>
                      <a:moveTo>
                        <a:pt x="7" y="9"/>
                      </a:moveTo>
                      <a:cubicBezTo>
                        <a:pt x="7" y="9"/>
                        <a:pt x="7" y="10"/>
                        <a:pt x="7" y="10"/>
                      </a:cubicBezTo>
                      <a:cubicBezTo>
                        <a:pt x="7" y="10"/>
                        <a:pt x="7" y="10"/>
                        <a:pt x="7" y="10"/>
                      </a:cubicBezTo>
                      <a:cubicBezTo>
                        <a:pt x="7" y="10"/>
                        <a:pt x="6" y="10"/>
                        <a:pt x="7" y="10"/>
                      </a:cubicBezTo>
                      <a:cubicBezTo>
                        <a:pt x="6" y="9"/>
                        <a:pt x="7" y="9"/>
                        <a:pt x="7" y="9"/>
                      </a:cubicBezTo>
                      <a:close/>
                      <a:moveTo>
                        <a:pt x="7" y="12"/>
                      </a:moveTo>
                      <a:cubicBezTo>
                        <a:pt x="7" y="12"/>
                        <a:pt x="6" y="12"/>
                        <a:pt x="6" y="11"/>
                      </a:cubicBezTo>
                      <a:cubicBezTo>
                        <a:pt x="6" y="10"/>
                        <a:pt x="7" y="11"/>
                        <a:pt x="7" y="12"/>
                      </a:cubicBezTo>
                      <a:close/>
                      <a:moveTo>
                        <a:pt x="6" y="12"/>
                      </a:moveTo>
                      <a:cubicBezTo>
                        <a:pt x="6" y="13"/>
                        <a:pt x="5" y="13"/>
                        <a:pt x="4" y="13"/>
                      </a:cubicBezTo>
                      <a:cubicBezTo>
                        <a:pt x="5" y="12"/>
                        <a:pt x="5" y="12"/>
                        <a:pt x="6" y="12"/>
                      </a:cubicBezTo>
                      <a:close/>
                      <a:moveTo>
                        <a:pt x="5" y="14"/>
                      </a:moveTo>
                      <a:cubicBezTo>
                        <a:pt x="5" y="14"/>
                        <a:pt x="5" y="14"/>
                        <a:pt x="5" y="14"/>
                      </a:cubicBezTo>
                      <a:cubicBezTo>
                        <a:pt x="5" y="14"/>
                        <a:pt x="4" y="14"/>
                        <a:pt x="4" y="13"/>
                      </a:cubicBezTo>
                      <a:cubicBezTo>
                        <a:pt x="5" y="13"/>
                        <a:pt x="5" y="13"/>
                        <a:pt x="5" y="14"/>
                      </a:cubicBezTo>
                      <a:close/>
                      <a:moveTo>
                        <a:pt x="4" y="23"/>
                      </a:moveTo>
                      <a:cubicBezTo>
                        <a:pt x="5" y="23"/>
                        <a:pt x="5" y="23"/>
                        <a:pt x="4" y="23"/>
                      </a:cubicBezTo>
                      <a:cubicBezTo>
                        <a:pt x="4" y="23"/>
                        <a:pt x="4" y="23"/>
                        <a:pt x="4" y="23"/>
                      </a:cubicBezTo>
                      <a:close/>
                      <a:moveTo>
                        <a:pt x="5" y="24"/>
                      </a:moveTo>
                      <a:cubicBezTo>
                        <a:pt x="4" y="24"/>
                        <a:pt x="4" y="24"/>
                        <a:pt x="4" y="24"/>
                      </a:cubicBezTo>
                      <a:cubicBezTo>
                        <a:pt x="4" y="24"/>
                        <a:pt x="5" y="24"/>
                        <a:pt x="5" y="24"/>
                      </a:cubicBezTo>
                      <a:close/>
                      <a:moveTo>
                        <a:pt x="3" y="33"/>
                      </a:moveTo>
                      <a:cubicBezTo>
                        <a:pt x="3" y="33"/>
                        <a:pt x="3" y="33"/>
                        <a:pt x="3" y="33"/>
                      </a:cubicBezTo>
                      <a:cubicBezTo>
                        <a:pt x="3" y="33"/>
                        <a:pt x="3" y="33"/>
                        <a:pt x="3" y="33"/>
                      </a:cubicBezTo>
                      <a:cubicBezTo>
                        <a:pt x="3" y="32"/>
                        <a:pt x="2" y="32"/>
                        <a:pt x="2" y="32"/>
                      </a:cubicBezTo>
                      <a:cubicBezTo>
                        <a:pt x="3" y="31"/>
                        <a:pt x="2" y="30"/>
                        <a:pt x="2" y="30"/>
                      </a:cubicBezTo>
                      <a:cubicBezTo>
                        <a:pt x="3" y="30"/>
                        <a:pt x="3" y="30"/>
                        <a:pt x="3" y="31"/>
                      </a:cubicBezTo>
                      <a:cubicBezTo>
                        <a:pt x="3" y="31"/>
                        <a:pt x="3" y="31"/>
                        <a:pt x="3" y="31"/>
                      </a:cubicBezTo>
                      <a:cubicBezTo>
                        <a:pt x="3" y="31"/>
                        <a:pt x="3" y="32"/>
                        <a:pt x="3" y="32"/>
                      </a:cubicBezTo>
                      <a:cubicBezTo>
                        <a:pt x="3" y="32"/>
                        <a:pt x="3" y="31"/>
                        <a:pt x="4" y="32"/>
                      </a:cubicBezTo>
                      <a:cubicBezTo>
                        <a:pt x="4" y="32"/>
                        <a:pt x="3" y="33"/>
                        <a:pt x="3" y="33"/>
                      </a:cubicBezTo>
                      <a:close/>
                      <a:moveTo>
                        <a:pt x="3" y="29"/>
                      </a:moveTo>
                      <a:cubicBezTo>
                        <a:pt x="3" y="29"/>
                        <a:pt x="3" y="29"/>
                        <a:pt x="3" y="29"/>
                      </a:cubicBezTo>
                      <a:cubicBezTo>
                        <a:pt x="3" y="29"/>
                        <a:pt x="3" y="30"/>
                        <a:pt x="3" y="30"/>
                      </a:cubicBezTo>
                      <a:cubicBezTo>
                        <a:pt x="3" y="30"/>
                        <a:pt x="3" y="29"/>
                        <a:pt x="3" y="29"/>
                      </a:cubicBezTo>
                      <a:close/>
                      <a:moveTo>
                        <a:pt x="4" y="33"/>
                      </a:moveTo>
                      <a:cubicBezTo>
                        <a:pt x="4" y="33"/>
                        <a:pt x="4" y="33"/>
                        <a:pt x="4" y="34"/>
                      </a:cubicBezTo>
                      <a:cubicBezTo>
                        <a:pt x="4" y="33"/>
                        <a:pt x="4" y="33"/>
                        <a:pt x="4" y="33"/>
                      </a:cubicBezTo>
                      <a:cubicBezTo>
                        <a:pt x="4" y="33"/>
                        <a:pt x="4" y="33"/>
                        <a:pt x="4" y="33"/>
                      </a:cubicBezTo>
                      <a:close/>
                      <a:moveTo>
                        <a:pt x="4" y="31"/>
                      </a:moveTo>
                      <a:cubicBezTo>
                        <a:pt x="4" y="31"/>
                        <a:pt x="4" y="31"/>
                        <a:pt x="4" y="31"/>
                      </a:cubicBezTo>
                      <a:cubicBezTo>
                        <a:pt x="4" y="31"/>
                        <a:pt x="4" y="31"/>
                        <a:pt x="4" y="31"/>
                      </a:cubicBezTo>
                      <a:close/>
                      <a:moveTo>
                        <a:pt x="5" y="32"/>
                      </a:moveTo>
                      <a:cubicBezTo>
                        <a:pt x="5" y="32"/>
                        <a:pt x="4" y="32"/>
                        <a:pt x="4" y="32"/>
                      </a:cubicBezTo>
                      <a:cubicBezTo>
                        <a:pt x="4" y="32"/>
                        <a:pt x="4" y="32"/>
                        <a:pt x="5" y="32"/>
                      </a:cubicBezTo>
                      <a:close/>
                      <a:moveTo>
                        <a:pt x="4" y="20"/>
                      </a:moveTo>
                      <a:cubicBezTo>
                        <a:pt x="4" y="20"/>
                        <a:pt x="4" y="19"/>
                        <a:pt x="4" y="19"/>
                      </a:cubicBezTo>
                      <a:cubicBezTo>
                        <a:pt x="4" y="20"/>
                        <a:pt x="4" y="21"/>
                        <a:pt x="4" y="20"/>
                      </a:cubicBezTo>
                      <a:close/>
                      <a:moveTo>
                        <a:pt x="4" y="25"/>
                      </a:moveTo>
                      <a:cubicBezTo>
                        <a:pt x="4" y="25"/>
                        <a:pt x="4" y="25"/>
                        <a:pt x="4" y="25"/>
                      </a:cubicBezTo>
                      <a:cubicBezTo>
                        <a:pt x="4" y="25"/>
                        <a:pt x="4" y="25"/>
                        <a:pt x="4" y="24"/>
                      </a:cubicBezTo>
                      <a:cubicBezTo>
                        <a:pt x="4" y="24"/>
                        <a:pt x="4" y="25"/>
                        <a:pt x="4" y="25"/>
                      </a:cubicBezTo>
                      <a:close/>
                      <a:moveTo>
                        <a:pt x="4" y="23"/>
                      </a:moveTo>
                      <a:cubicBezTo>
                        <a:pt x="3" y="23"/>
                        <a:pt x="3" y="22"/>
                        <a:pt x="3" y="22"/>
                      </a:cubicBezTo>
                      <a:cubicBezTo>
                        <a:pt x="3" y="22"/>
                        <a:pt x="4" y="23"/>
                        <a:pt x="4" y="23"/>
                      </a:cubicBezTo>
                      <a:close/>
                      <a:moveTo>
                        <a:pt x="2" y="27"/>
                      </a:moveTo>
                      <a:cubicBezTo>
                        <a:pt x="2" y="27"/>
                        <a:pt x="2" y="26"/>
                        <a:pt x="2" y="26"/>
                      </a:cubicBezTo>
                      <a:cubicBezTo>
                        <a:pt x="2" y="25"/>
                        <a:pt x="2" y="26"/>
                        <a:pt x="2" y="26"/>
                      </a:cubicBezTo>
                      <a:cubicBezTo>
                        <a:pt x="2" y="25"/>
                        <a:pt x="2" y="25"/>
                        <a:pt x="2" y="25"/>
                      </a:cubicBezTo>
                      <a:cubicBezTo>
                        <a:pt x="3" y="25"/>
                        <a:pt x="3" y="25"/>
                        <a:pt x="3" y="25"/>
                      </a:cubicBezTo>
                      <a:cubicBezTo>
                        <a:pt x="3" y="26"/>
                        <a:pt x="3" y="26"/>
                        <a:pt x="2" y="27"/>
                      </a:cubicBezTo>
                      <a:close/>
                      <a:moveTo>
                        <a:pt x="3" y="21"/>
                      </a:moveTo>
                      <a:cubicBezTo>
                        <a:pt x="3" y="21"/>
                        <a:pt x="2" y="21"/>
                        <a:pt x="2" y="21"/>
                      </a:cubicBezTo>
                      <a:cubicBezTo>
                        <a:pt x="3" y="21"/>
                        <a:pt x="3" y="21"/>
                        <a:pt x="3" y="21"/>
                      </a:cubicBezTo>
                      <a:cubicBezTo>
                        <a:pt x="3" y="21"/>
                        <a:pt x="3" y="21"/>
                        <a:pt x="3" y="21"/>
                      </a:cubicBezTo>
                      <a:close/>
                      <a:moveTo>
                        <a:pt x="3" y="18"/>
                      </a:moveTo>
                      <a:cubicBezTo>
                        <a:pt x="2" y="18"/>
                        <a:pt x="2" y="17"/>
                        <a:pt x="3" y="17"/>
                      </a:cubicBezTo>
                      <a:cubicBezTo>
                        <a:pt x="3" y="18"/>
                        <a:pt x="3" y="18"/>
                        <a:pt x="3" y="18"/>
                      </a:cubicBezTo>
                      <a:cubicBezTo>
                        <a:pt x="3" y="18"/>
                        <a:pt x="3" y="18"/>
                        <a:pt x="3" y="18"/>
                      </a:cubicBezTo>
                      <a:close/>
                      <a:moveTo>
                        <a:pt x="3" y="14"/>
                      </a:moveTo>
                      <a:cubicBezTo>
                        <a:pt x="3" y="15"/>
                        <a:pt x="3" y="15"/>
                        <a:pt x="3" y="15"/>
                      </a:cubicBezTo>
                      <a:cubicBezTo>
                        <a:pt x="2" y="15"/>
                        <a:pt x="2" y="14"/>
                        <a:pt x="3" y="14"/>
                      </a:cubicBezTo>
                      <a:close/>
                      <a:moveTo>
                        <a:pt x="3" y="16"/>
                      </a:moveTo>
                      <a:cubicBezTo>
                        <a:pt x="3" y="17"/>
                        <a:pt x="2" y="16"/>
                        <a:pt x="2" y="16"/>
                      </a:cubicBezTo>
                      <a:cubicBezTo>
                        <a:pt x="2" y="16"/>
                        <a:pt x="3" y="16"/>
                        <a:pt x="3" y="16"/>
                      </a:cubicBezTo>
                      <a:close/>
                      <a:moveTo>
                        <a:pt x="2" y="13"/>
                      </a:moveTo>
                      <a:cubicBezTo>
                        <a:pt x="2" y="13"/>
                        <a:pt x="2" y="14"/>
                        <a:pt x="2" y="14"/>
                      </a:cubicBezTo>
                      <a:cubicBezTo>
                        <a:pt x="2" y="14"/>
                        <a:pt x="2" y="13"/>
                        <a:pt x="2" y="13"/>
                      </a:cubicBezTo>
                      <a:close/>
                      <a:moveTo>
                        <a:pt x="1" y="12"/>
                      </a:moveTo>
                      <a:cubicBezTo>
                        <a:pt x="1" y="13"/>
                        <a:pt x="2" y="14"/>
                        <a:pt x="1" y="14"/>
                      </a:cubicBezTo>
                      <a:cubicBezTo>
                        <a:pt x="1" y="13"/>
                        <a:pt x="1" y="13"/>
                        <a:pt x="1" y="13"/>
                      </a:cubicBezTo>
                      <a:cubicBezTo>
                        <a:pt x="1" y="13"/>
                        <a:pt x="1" y="12"/>
                        <a:pt x="1" y="12"/>
                      </a:cubicBezTo>
                      <a:close/>
                      <a:moveTo>
                        <a:pt x="1" y="14"/>
                      </a:moveTo>
                      <a:cubicBezTo>
                        <a:pt x="1" y="14"/>
                        <a:pt x="2" y="15"/>
                        <a:pt x="2" y="14"/>
                      </a:cubicBezTo>
                      <a:cubicBezTo>
                        <a:pt x="2" y="15"/>
                        <a:pt x="1" y="14"/>
                        <a:pt x="1" y="14"/>
                      </a:cubicBezTo>
                      <a:cubicBezTo>
                        <a:pt x="1" y="14"/>
                        <a:pt x="1" y="14"/>
                        <a:pt x="1" y="14"/>
                      </a:cubicBezTo>
                      <a:close/>
                      <a:moveTo>
                        <a:pt x="1" y="18"/>
                      </a:moveTo>
                      <a:cubicBezTo>
                        <a:pt x="1" y="18"/>
                        <a:pt x="1" y="18"/>
                        <a:pt x="1" y="19"/>
                      </a:cubicBezTo>
                      <a:cubicBezTo>
                        <a:pt x="1" y="19"/>
                        <a:pt x="1" y="18"/>
                        <a:pt x="1" y="18"/>
                      </a:cubicBezTo>
                      <a:close/>
                      <a:moveTo>
                        <a:pt x="1" y="19"/>
                      </a:moveTo>
                      <a:cubicBezTo>
                        <a:pt x="1" y="19"/>
                        <a:pt x="2" y="19"/>
                        <a:pt x="2" y="20"/>
                      </a:cubicBezTo>
                      <a:cubicBezTo>
                        <a:pt x="2" y="20"/>
                        <a:pt x="1" y="20"/>
                        <a:pt x="1" y="20"/>
                      </a:cubicBezTo>
                      <a:cubicBezTo>
                        <a:pt x="1" y="19"/>
                        <a:pt x="1" y="19"/>
                        <a:pt x="1" y="19"/>
                      </a:cubicBezTo>
                      <a:close/>
                      <a:moveTo>
                        <a:pt x="1" y="29"/>
                      </a:moveTo>
                      <a:cubicBezTo>
                        <a:pt x="1" y="29"/>
                        <a:pt x="1" y="28"/>
                        <a:pt x="2" y="29"/>
                      </a:cubicBezTo>
                      <a:cubicBezTo>
                        <a:pt x="2" y="29"/>
                        <a:pt x="2" y="29"/>
                        <a:pt x="2" y="30"/>
                      </a:cubicBezTo>
                      <a:cubicBezTo>
                        <a:pt x="2" y="29"/>
                        <a:pt x="2" y="30"/>
                        <a:pt x="1" y="29"/>
                      </a:cubicBezTo>
                      <a:close/>
                      <a:moveTo>
                        <a:pt x="4" y="36"/>
                      </a:moveTo>
                      <a:cubicBezTo>
                        <a:pt x="3" y="36"/>
                        <a:pt x="3" y="36"/>
                        <a:pt x="2" y="35"/>
                      </a:cubicBezTo>
                      <a:cubicBezTo>
                        <a:pt x="2" y="35"/>
                        <a:pt x="3" y="35"/>
                        <a:pt x="2" y="35"/>
                      </a:cubicBezTo>
                      <a:cubicBezTo>
                        <a:pt x="2" y="35"/>
                        <a:pt x="2" y="35"/>
                        <a:pt x="2" y="35"/>
                      </a:cubicBezTo>
                      <a:cubicBezTo>
                        <a:pt x="2" y="34"/>
                        <a:pt x="2" y="34"/>
                        <a:pt x="2" y="35"/>
                      </a:cubicBezTo>
                      <a:cubicBezTo>
                        <a:pt x="2" y="34"/>
                        <a:pt x="2" y="33"/>
                        <a:pt x="2" y="32"/>
                      </a:cubicBezTo>
                      <a:cubicBezTo>
                        <a:pt x="3" y="32"/>
                        <a:pt x="2" y="33"/>
                        <a:pt x="2" y="33"/>
                      </a:cubicBezTo>
                      <a:cubicBezTo>
                        <a:pt x="3" y="34"/>
                        <a:pt x="3" y="34"/>
                        <a:pt x="4" y="35"/>
                      </a:cubicBezTo>
                      <a:cubicBezTo>
                        <a:pt x="3" y="35"/>
                        <a:pt x="3" y="35"/>
                        <a:pt x="4" y="36"/>
                      </a:cubicBezTo>
                      <a:close/>
                      <a:moveTo>
                        <a:pt x="4" y="37"/>
                      </a:moveTo>
                      <a:cubicBezTo>
                        <a:pt x="4" y="36"/>
                        <a:pt x="4" y="35"/>
                        <a:pt x="4" y="34"/>
                      </a:cubicBezTo>
                      <a:cubicBezTo>
                        <a:pt x="4" y="34"/>
                        <a:pt x="4" y="34"/>
                        <a:pt x="4" y="34"/>
                      </a:cubicBezTo>
                      <a:cubicBezTo>
                        <a:pt x="4" y="33"/>
                        <a:pt x="4" y="33"/>
                        <a:pt x="5" y="33"/>
                      </a:cubicBezTo>
                      <a:cubicBezTo>
                        <a:pt x="5" y="34"/>
                        <a:pt x="5" y="34"/>
                        <a:pt x="5" y="34"/>
                      </a:cubicBezTo>
                      <a:cubicBezTo>
                        <a:pt x="5" y="35"/>
                        <a:pt x="5" y="35"/>
                        <a:pt x="5" y="35"/>
                      </a:cubicBezTo>
                      <a:cubicBezTo>
                        <a:pt x="5" y="35"/>
                        <a:pt x="5" y="35"/>
                        <a:pt x="5" y="36"/>
                      </a:cubicBezTo>
                      <a:cubicBezTo>
                        <a:pt x="5" y="36"/>
                        <a:pt x="5" y="36"/>
                        <a:pt x="5" y="36"/>
                      </a:cubicBezTo>
                      <a:cubicBezTo>
                        <a:pt x="5" y="37"/>
                        <a:pt x="5" y="37"/>
                        <a:pt x="4" y="37"/>
                      </a:cubicBezTo>
                      <a:close/>
                      <a:moveTo>
                        <a:pt x="5" y="19"/>
                      </a:moveTo>
                      <a:cubicBezTo>
                        <a:pt x="5" y="19"/>
                        <a:pt x="5" y="19"/>
                        <a:pt x="5" y="19"/>
                      </a:cubicBezTo>
                      <a:cubicBezTo>
                        <a:pt x="5" y="19"/>
                        <a:pt x="5" y="19"/>
                        <a:pt x="5" y="18"/>
                      </a:cubicBezTo>
                      <a:cubicBezTo>
                        <a:pt x="5" y="18"/>
                        <a:pt x="4" y="18"/>
                        <a:pt x="4" y="18"/>
                      </a:cubicBezTo>
                      <a:cubicBezTo>
                        <a:pt x="4" y="17"/>
                        <a:pt x="4" y="16"/>
                        <a:pt x="4" y="15"/>
                      </a:cubicBezTo>
                      <a:cubicBezTo>
                        <a:pt x="5" y="16"/>
                        <a:pt x="5" y="15"/>
                        <a:pt x="6" y="15"/>
                      </a:cubicBezTo>
                      <a:cubicBezTo>
                        <a:pt x="6" y="16"/>
                        <a:pt x="5" y="16"/>
                        <a:pt x="6" y="17"/>
                      </a:cubicBezTo>
                      <a:cubicBezTo>
                        <a:pt x="5" y="17"/>
                        <a:pt x="5" y="17"/>
                        <a:pt x="5" y="17"/>
                      </a:cubicBezTo>
                      <a:cubicBezTo>
                        <a:pt x="5" y="17"/>
                        <a:pt x="5" y="17"/>
                        <a:pt x="4" y="17"/>
                      </a:cubicBezTo>
                      <a:cubicBezTo>
                        <a:pt x="5" y="18"/>
                        <a:pt x="5" y="18"/>
                        <a:pt x="5" y="18"/>
                      </a:cubicBezTo>
                      <a:cubicBezTo>
                        <a:pt x="5" y="18"/>
                        <a:pt x="5" y="18"/>
                        <a:pt x="6" y="18"/>
                      </a:cubicBezTo>
                      <a:cubicBezTo>
                        <a:pt x="6" y="19"/>
                        <a:pt x="5" y="19"/>
                        <a:pt x="5" y="19"/>
                      </a:cubicBezTo>
                      <a:close/>
                      <a:moveTo>
                        <a:pt x="5" y="26"/>
                      </a:moveTo>
                      <a:cubicBezTo>
                        <a:pt x="6" y="26"/>
                        <a:pt x="6" y="26"/>
                        <a:pt x="6" y="27"/>
                      </a:cubicBezTo>
                      <a:cubicBezTo>
                        <a:pt x="6" y="27"/>
                        <a:pt x="5" y="27"/>
                        <a:pt x="5" y="26"/>
                      </a:cubicBezTo>
                      <a:close/>
                      <a:moveTo>
                        <a:pt x="5" y="6"/>
                      </a:moveTo>
                      <a:cubicBezTo>
                        <a:pt x="6" y="6"/>
                        <a:pt x="6" y="6"/>
                        <a:pt x="6" y="7"/>
                      </a:cubicBezTo>
                      <a:cubicBezTo>
                        <a:pt x="5" y="6"/>
                        <a:pt x="6" y="6"/>
                        <a:pt x="5" y="6"/>
                      </a:cubicBezTo>
                      <a:close/>
                      <a:moveTo>
                        <a:pt x="6" y="36"/>
                      </a:moveTo>
                      <a:cubicBezTo>
                        <a:pt x="6" y="35"/>
                        <a:pt x="6" y="35"/>
                        <a:pt x="6" y="34"/>
                      </a:cubicBezTo>
                      <a:cubicBezTo>
                        <a:pt x="6" y="35"/>
                        <a:pt x="7" y="35"/>
                        <a:pt x="7" y="35"/>
                      </a:cubicBezTo>
                      <a:cubicBezTo>
                        <a:pt x="7" y="34"/>
                        <a:pt x="7" y="34"/>
                        <a:pt x="7" y="34"/>
                      </a:cubicBezTo>
                      <a:cubicBezTo>
                        <a:pt x="7" y="34"/>
                        <a:pt x="7" y="34"/>
                        <a:pt x="7" y="34"/>
                      </a:cubicBezTo>
                      <a:cubicBezTo>
                        <a:pt x="8" y="34"/>
                        <a:pt x="7" y="34"/>
                        <a:pt x="7" y="35"/>
                      </a:cubicBezTo>
                      <a:cubicBezTo>
                        <a:pt x="8" y="35"/>
                        <a:pt x="8" y="35"/>
                        <a:pt x="9" y="35"/>
                      </a:cubicBezTo>
                      <a:cubicBezTo>
                        <a:pt x="9" y="36"/>
                        <a:pt x="9" y="36"/>
                        <a:pt x="9" y="36"/>
                      </a:cubicBezTo>
                      <a:cubicBezTo>
                        <a:pt x="8" y="36"/>
                        <a:pt x="8" y="36"/>
                        <a:pt x="8" y="35"/>
                      </a:cubicBezTo>
                      <a:cubicBezTo>
                        <a:pt x="8" y="36"/>
                        <a:pt x="8" y="36"/>
                        <a:pt x="8" y="36"/>
                      </a:cubicBezTo>
                      <a:cubicBezTo>
                        <a:pt x="7" y="36"/>
                        <a:pt x="8" y="37"/>
                        <a:pt x="7" y="37"/>
                      </a:cubicBezTo>
                      <a:cubicBezTo>
                        <a:pt x="7" y="36"/>
                        <a:pt x="7" y="36"/>
                        <a:pt x="7" y="36"/>
                      </a:cubicBezTo>
                      <a:cubicBezTo>
                        <a:pt x="7" y="35"/>
                        <a:pt x="6" y="35"/>
                        <a:pt x="6" y="36"/>
                      </a:cubicBezTo>
                      <a:close/>
                      <a:moveTo>
                        <a:pt x="8" y="39"/>
                      </a:moveTo>
                      <a:cubicBezTo>
                        <a:pt x="8" y="39"/>
                        <a:pt x="8" y="39"/>
                        <a:pt x="8" y="38"/>
                      </a:cubicBezTo>
                      <a:cubicBezTo>
                        <a:pt x="8" y="38"/>
                        <a:pt x="8" y="39"/>
                        <a:pt x="7" y="39"/>
                      </a:cubicBezTo>
                      <a:cubicBezTo>
                        <a:pt x="7" y="38"/>
                        <a:pt x="7" y="37"/>
                        <a:pt x="8" y="38"/>
                      </a:cubicBezTo>
                      <a:cubicBezTo>
                        <a:pt x="8" y="37"/>
                        <a:pt x="8" y="37"/>
                        <a:pt x="9" y="37"/>
                      </a:cubicBezTo>
                      <a:cubicBezTo>
                        <a:pt x="8" y="38"/>
                        <a:pt x="9" y="39"/>
                        <a:pt x="8" y="39"/>
                      </a:cubicBezTo>
                      <a:close/>
                      <a:moveTo>
                        <a:pt x="10" y="36"/>
                      </a:moveTo>
                      <a:cubicBezTo>
                        <a:pt x="9" y="36"/>
                        <a:pt x="9" y="36"/>
                        <a:pt x="9" y="36"/>
                      </a:cubicBezTo>
                      <a:cubicBezTo>
                        <a:pt x="9" y="35"/>
                        <a:pt x="10" y="36"/>
                        <a:pt x="10" y="36"/>
                      </a:cubicBezTo>
                      <a:close/>
                      <a:moveTo>
                        <a:pt x="9" y="40"/>
                      </a:moveTo>
                      <a:cubicBezTo>
                        <a:pt x="9" y="40"/>
                        <a:pt x="10" y="41"/>
                        <a:pt x="10" y="41"/>
                      </a:cubicBezTo>
                      <a:cubicBezTo>
                        <a:pt x="10" y="41"/>
                        <a:pt x="9" y="41"/>
                        <a:pt x="9" y="40"/>
                      </a:cubicBezTo>
                      <a:close/>
                      <a:moveTo>
                        <a:pt x="10" y="36"/>
                      </a:moveTo>
                      <a:cubicBezTo>
                        <a:pt x="10" y="36"/>
                        <a:pt x="11" y="37"/>
                        <a:pt x="11" y="37"/>
                      </a:cubicBezTo>
                      <a:cubicBezTo>
                        <a:pt x="11" y="37"/>
                        <a:pt x="11" y="37"/>
                        <a:pt x="10" y="37"/>
                      </a:cubicBezTo>
                      <a:cubicBezTo>
                        <a:pt x="10" y="37"/>
                        <a:pt x="10" y="37"/>
                        <a:pt x="10" y="36"/>
                      </a:cubicBezTo>
                      <a:close/>
                      <a:moveTo>
                        <a:pt x="11" y="41"/>
                      </a:moveTo>
                      <a:cubicBezTo>
                        <a:pt x="11" y="41"/>
                        <a:pt x="11" y="41"/>
                        <a:pt x="11" y="41"/>
                      </a:cubicBezTo>
                      <a:cubicBezTo>
                        <a:pt x="11" y="42"/>
                        <a:pt x="11" y="41"/>
                        <a:pt x="11" y="41"/>
                      </a:cubicBezTo>
                      <a:close/>
                      <a:moveTo>
                        <a:pt x="11" y="35"/>
                      </a:moveTo>
                      <a:cubicBezTo>
                        <a:pt x="11" y="35"/>
                        <a:pt x="12" y="35"/>
                        <a:pt x="12" y="35"/>
                      </a:cubicBezTo>
                      <a:cubicBezTo>
                        <a:pt x="11" y="35"/>
                        <a:pt x="11" y="35"/>
                        <a:pt x="11" y="35"/>
                      </a:cubicBezTo>
                      <a:close/>
                      <a:moveTo>
                        <a:pt x="11" y="39"/>
                      </a:moveTo>
                      <a:cubicBezTo>
                        <a:pt x="11" y="39"/>
                        <a:pt x="11" y="39"/>
                        <a:pt x="11" y="39"/>
                      </a:cubicBezTo>
                      <a:cubicBezTo>
                        <a:pt x="12" y="39"/>
                        <a:pt x="12" y="39"/>
                        <a:pt x="11" y="39"/>
                      </a:cubicBezTo>
                      <a:close/>
                      <a:moveTo>
                        <a:pt x="12" y="38"/>
                      </a:moveTo>
                      <a:cubicBezTo>
                        <a:pt x="11" y="38"/>
                        <a:pt x="11" y="37"/>
                        <a:pt x="12" y="37"/>
                      </a:cubicBezTo>
                      <a:cubicBezTo>
                        <a:pt x="12" y="37"/>
                        <a:pt x="12" y="38"/>
                        <a:pt x="12" y="38"/>
                      </a:cubicBezTo>
                      <a:close/>
                      <a:moveTo>
                        <a:pt x="12" y="42"/>
                      </a:moveTo>
                      <a:cubicBezTo>
                        <a:pt x="12" y="42"/>
                        <a:pt x="13" y="42"/>
                        <a:pt x="13" y="42"/>
                      </a:cubicBezTo>
                      <a:cubicBezTo>
                        <a:pt x="13" y="42"/>
                        <a:pt x="13" y="42"/>
                        <a:pt x="12" y="42"/>
                      </a:cubicBezTo>
                      <a:close/>
                      <a:moveTo>
                        <a:pt x="14" y="43"/>
                      </a:moveTo>
                      <a:cubicBezTo>
                        <a:pt x="14" y="43"/>
                        <a:pt x="14" y="42"/>
                        <a:pt x="13" y="42"/>
                      </a:cubicBezTo>
                      <a:cubicBezTo>
                        <a:pt x="13" y="42"/>
                        <a:pt x="14" y="42"/>
                        <a:pt x="14" y="42"/>
                      </a:cubicBezTo>
                      <a:cubicBezTo>
                        <a:pt x="14" y="43"/>
                        <a:pt x="14" y="43"/>
                        <a:pt x="14" y="43"/>
                      </a:cubicBezTo>
                      <a:close/>
                      <a:moveTo>
                        <a:pt x="19" y="43"/>
                      </a:moveTo>
                      <a:cubicBezTo>
                        <a:pt x="19" y="43"/>
                        <a:pt x="19" y="43"/>
                        <a:pt x="19" y="43"/>
                      </a:cubicBezTo>
                      <a:cubicBezTo>
                        <a:pt x="19" y="43"/>
                        <a:pt x="19" y="43"/>
                        <a:pt x="19" y="43"/>
                      </a:cubicBezTo>
                      <a:cubicBezTo>
                        <a:pt x="18" y="43"/>
                        <a:pt x="18" y="43"/>
                        <a:pt x="19" y="43"/>
                      </a:cubicBezTo>
                      <a:close/>
                      <a:moveTo>
                        <a:pt x="20" y="26"/>
                      </a:moveTo>
                      <a:cubicBezTo>
                        <a:pt x="20" y="26"/>
                        <a:pt x="20" y="26"/>
                        <a:pt x="20" y="25"/>
                      </a:cubicBezTo>
                      <a:cubicBezTo>
                        <a:pt x="20" y="26"/>
                        <a:pt x="20" y="26"/>
                        <a:pt x="20" y="26"/>
                      </a:cubicBezTo>
                      <a:cubicBezTo>
                        <a:pt x="20" y="26"/>
                        <a:pt x="20" y="26"/>
                        <a:pt x="20" y="26"/>
                      </a:cubicBezTo>
                      <a:close/>
                      <a:moveTo>
                        <a:pt x="20" y="42"/>
                      </a:moveTo>
                      <a:cubicBezTo>
                        <a:pt x="21" y="42"/>
                        <a:pt x="21" y="43"/>
                        <a:pt x="21" y="43"/>
                      </a:cubicBezTo>
                      <a:cubicBezTo>
                        <a:pt x="20" y="43"/>
                        <a:pt x="20" y="42"/>
                        <a:pt x="20" y="42"/>
                      </a:cubicBezTo>
                      <a:close/>
                      <a:moveTo>
                        <a:pt x="20" y="38"/>
                      </a:moveTo>
                      <a:cubicBezTo>
                        <a:pt x="21" y="38"/>
                        <a:pt x="21" y="39"/>
                        <a:pt x="21" y="39"/>
                      </a:cubicBezTo>
                      <a:cubicBezTo>
                        <a:pt x="21" y="39"/>
                        <a:pt x="21" y="39"/>
                        <a:pt x="21" y="39"/>
                      </a:cubicBezTo>
                      <a:cubicBezTo>
                        <a:pt x="20" y="39"/>
                        <a:pt x="20" y="39"/>
                        <a:pt x="20" y="38"/>
                      </a:cubicBezTo>
                      <a:close/>
                      <a:moveTo>
                        <a:pt x="20" y="44"/>
                      </a:moveTo>
                      <a:cubicBezTo>
                        <a:pt x="21" y="44"/>
                        <a:pt x="21" y="44"/>
                        <a:pt x="21" y="44"/>
                      </a:cubicBezTo>
                      <a:cubicBezTo>
                        <a:pt x="21" y="45"/>
                        <a:pt x="20" y="44"/>
                        <a:pt x="20" y="44"/>
                      </a:cubicBezTo>
                      <a:close/>
                      <a:moveTo>
                        <a:pt x="21" y="46"/>
                      </a:moveTo>
                      <a:cubicBezTo>
                        <a:pt x="21" y="46"/>
                        <a:pt x="21" y="46"/>
                        <a:pt x="21" y="46"/>
                      </a:cubicBezTo>
                      <a:cubicBezTo>
                        <a:pt x="21" y="46"/>
                        <a:pt x="21" y="46"/>
                        <a:pt x="21" y="46"/>
                      </a:cubicBezTo>
                      <a:close/>
                      <a:moveTo>
                        <a:pt x="22" y="40"/>
                      </a:moveTo>
                      <a:cubicBezTo>
                        <a:pt x="21" y="40"/>
                        <a:pt x="21" y="39"/>
                        <a:pt x="21" y="39"/>
                      </a:cubicBezTo>
                      <a:cubicBezTo>
                        <a:pt x="22" y="39"/>
                        <a:pt x="22" y="40"/>
                        <a:pt x="22" y="40"/>
                      </a:cubicBezTo>
                      <a:close/>
                      <a:moveTo>
                        <a:pt x="23" y="37"/>
                      </a:moveTo>
                      <a:cubicBezTo>
                        <a:pt x="23" y="36"/>
                        <a:pt x="24" y="36"/>
                        <a:pt x="24" y="37"/>
                      </a:cubicBezTo>
                      <a:cubicBezTo>
                        <a:pt x="24" y="37"/>
                        <a:pt x="24" y="37"/>
                        <a:pt x="23" y="37"/>
                      </a:cubicBezTo>
                      <a:close/>
                      <a:moveTo>
                        <a:pt x="24" y="35"/>
                      </a:moveTo>
                      <a:cubicBezTo>
                        <a:pt x="23" y="34"/>
                        <a:pt x="23" y="34"/>
                        <a:pt x="23" y="34"/>
                      </a:cubicBezTo>
                      <a:cubicBezTo>
                        <a:pt x="24" y="34"/>
                        <a:pt x="24" y="35"/>
                        <a:pt x="24" y="35"/>
                      </a:cubicBezTo>
                      <a:close/>
                      <a:moveTo>
                        <a:pt x="24" y="36"/>
                      </a:moveTo>
                      <a:cubicBezTo>
                        <a:pt x="24" y="36"/>
                        <a:pt x="24" y="36"/>
                        <a:pt x="24" y="36"/>
                      </a:cubicBezTo>
                      <a:cubicBezTo>
                        <a:pt x="24" y="36"/>
                        <a:pt x="23" y="36"/>
                        <a:pt x="23" y="35"/>
                      </a:cubicBezTo>
                      <a:cubicBezTo>
                        <a:pt x="24" y="35"/>
                        <a:pt x="24" y="35"/>
                        <a:pt x="24" y="36"/>
                      </a:cubicBezTo>
                      <a:close/>
                      <a:moveTo>
                        <a:pt x="25" y="38"/>
                      </a:moveTo>
                      <a:cubicBezTo>
                        <a:pt x="25" y="38"/>
                        <a:pt x="25" y="38"/>
                        <a:pt x="25" y="38"/>
                      </a:cubicBezTo>
                      <a:cubicBezTo>
                        <a:pt x="25" y="38"/>
                        <a:pt x="25" y="38"/>
                        <a:pt x="25" y="38"/>
                      </a:cubicBezTo>
                      <a:cubicBezTo>
                        <a:pt x="25" y="38"/>
                        <a:pt x="25" y="38"/>
                        <a:pt x="25" y="38"/>
                      </a:cubicBezTo>
                      <a:close/>
                      <a:moveTo>
                        <a:pt x="23" y="26"/>
                      </a:moveTo>
                      <a:cubicBezTo>
                        <a:pt x="23" y="26"/>
                        <a:pt x="23" y="25"/>
                        <a:pt x="22" y="25"/>
                      </a:cubicBezTo>
                      <a:cubicBezTo>
                        <a:pt x="21" y="24"/>
                        <a:pt x="20" y="24"/>
                        <a:pt x="19" y="24"/>
                      </a:cubicBezTo>
                      <a:cubicBezTo>
                        <a:pt x="19" y="24"/>
                        <a:pt x="19" y="24"/>
                        <a:pt x="19" y="23"/>
                      </a:cubicBezTo>
                      <a:cubicBezTo>
                        <a:pt x="18" y="23"/>
                        <a:pt x="19" y="24"/>
                        <a:pt x="19" y="25"/>
                      </a:cubicBezTo>
                      <a:cubicBezTo>
                        <a:pt x="19" y="27"/>
                        <a:pt x="18" y="29"/>
                        <a:pt x="19" y="31"/>
                      </a:cubicBezTo>
                      <a:cubicBezTo>
                        <a:pt x="18" y="31"/>
                        <a:pt x="19" y="32"/>
                        <a:pt x="18" y="33"/>
                      </a:cubicBezTo>
                      <a:cubicBezTo>
                        <a:pt x="19" y="33"/>
                        <a:pt x="19" y="34"/>
                        <a:pt x="19" y="34"/>
                      </a:cubicBezTo>
                      <a:cubicBezTo>
                        <a:pt x="18" y="36"/>
                        <a:pt x="19" y="40"/>
                        <a:pt x="18" y="41"/>
                      </a:cubicBezTo>
                      <a:cubicBezTo>
                        <a:pt x="18" y="42"/>
                        <a:pt x="17" y="43"/>
                        <a:pt x="16" y="42"/>
                      </a:cubicBezTo>
                      <a:cubicBezTo>
                        <a:pt x="14" y="42"/>
                        <a:pt x="12" y="40"/>
                        <a:pt x="12" y="37"/>
                      </a:cubicBezTo>
                      <a:cubicBezTo>
                        <a:pt x="13" y="37"/>
                        <a:pt x="14" y="39"/>
                        <a:pt x="14" y="40"/>
                      </a:cubicBezTo>
                      <a:cubicBezTo>
                        <a:pt x="16" y="41"/>
                        <a:pt x="18" y="41"/>
                        <a:pt x="17" y="39"/>
                      </a:cubicBezTo>
                      <a:cubicBezTo>
                        <a:pt x="17" y="38"/>
                        <a:pt x="17" y="38"/>
                        <a:pt x="17" y="38"/>
                      </a:cubicBezTo>
                      <a:cubicBezTo>
                        <a:pt x="17" y="36"/>
                        <a:pt x="17" y="33"/>
                        <a:pt x="17" y="30"/>
                      </a:cubicBezTo>
                      <a:cubicBezTo>
                        <a:pt x="17" y="28"/>
                        <a:pt x="17" y="25"/>
                        <a:pt x="17" y="23"/>
                      </a:cubicBezTo>
                      <a:cubicBezTo>
                        <a:pt x="17" y="22"/>
                        <a:pt x="17" y="23"/>
                        <a:pt x="16" y="23"/>
                      </a:cubicBezTo>
                      <a:cubicBezTo>
                        <a:pt x="16" y="22"/>
                        <a:pt x="13" y="21"/>
                        <a:pt x="13" y="22"/>
                      </a:cubicBezTo>
                      <a:cubicBezTo>
                        <a:pt x="12" y="21"/>
                        <a:pt x="11" y="20"/>
                        <a:pt x="10" y="20"/>
                      </a:cubicBezTo>
                      <a:cubicBezTo>
                        <a:pt x="11" y="18"/>
                        <a:pt x="13" y="18"/>
                        <a:pt x="15" y="17"/>
                      </a:cubicBezTo>
                      <a:cubicBezTo>
                        <a:pt x="16" y="18"/>
                        <a:pt x="17" y="18"/>
                        <a:pt x="17" y="18"/>
                      </a:cubicBezTo>
                      <a:cubicBezTo>
                        <a:pt x="17" y="18"/>
                        <a:pt x="17" y="18"/>
                        <a:pt x="17" y="17"/>
                      </a:cubicBezTo>
                      <a:cubicBezTo>
                        <a:pt x="18" y="17"/>
                        <a:pt x="18" y="17"/>
                        <a:pt x="19" y="18"/>
                      </a:cubicBezTo>
                      <a:cubicBezTo>
                        <a:pt x="19" y="18"/>
                        <a:pt x="18" y="18"/>
                        <a:pt x="18" y="18"/>
                      </a:cubicBezTo>
                      <a:cubicBezTo>
                        <a:pt x="19" y="19"/>
                        <a:pt x="21" y="20"/>
                        <a:pt x="23" y="22"/>
                      </a:cubicBezTo>
                      <a:cubicBezTo>
                        <a:pt x="23" y="22"/>
                        <a:pt x="23" y="22"/>
                        <a:pt x="24" y="22"/>
                      </a:cubicBezTo>
                      <a:cubicBezTo>
                        <a:pt x="24" y="23"/>
                        <a:pt x="25" y="24"/>
                        <a:pt x="26" y="25"/>
                      </a:cubicBezTo>
                      <a:cubicBezTo>
                        <a:pt x="26" y="25"/>
                        <a:pt x="26" y="25"/>
                        <a:pt x="26" y="25"/>
                      </a:cubicBezTo>
                      <a:cubicBezTo>
                        <a:pt x="27" y="26"/>
                        <a:pt x="26" y="26"/>
                        <a:pt x="26" y="27"/>
                      </a:cubicBezTo>
                      <a:cubicBezTo>
                        <a:pt x="25" y="26"/>
                        <a:pt x="24" y="25"/>
                        <a:pt x="23" y="26"/>
                      </a:cubicBezTo>
                      <a:close/>
                      <a:moveTo>
                        <a:pt x="13" y="34"/>
                      </a:moveTo>
                      <a:cubicBezTo>
                        <a:pt x="13" y="34"/>
                        <a:pt x="14" y="34"/>
                        <a:pt x="14" y="34"/>
                      </a:cubicBezTo>
                      <a:cubicBezTo>
                        <a:pt x="14" y="35"/>
                        <a:pt x="14" y="35"/>
                        <a:pt x="13" y="35"/>
                      </a:cubicBezTo>
                      <a:cubicBezTo>
                        <a:pt x="13" y="34"/>
                        <a:pt x="13" y="34"/>
                        <a:pt x="13" y="34"/>
                      </a:cubicBezTo>
                      <a:close/>
                      <a:moveTo>
                        <a:pt x="16" y="35"/>
                      </a:moveTo>
                      <a:cubicBezTo>
                        <a:pt x="16" y="35"/>
                        <a:pt x="17" y="36"/>
                        <a:pt x="17" y="36"/>
                      </a:cubicBezTo>
                      <a:cubicBezTo>
                        <a:pt x="17" y="36"/>
                        <a:pt x="16" y="36"/>
                        <a:pt x="16" y="35"/>
                      </a:cubicBezTo>
                      <a:close/>
                      <a:moveTo>
                        <a:pt x="26" y="43"/>
                      </a:moveTo>
                      <a:cubicBezTo>
                        <a:pt x="26" y="43"/>
                        <a:pt x="26" y="42"/>
                        <a:pt x="26" y="42"/>
                      </a:cubicBezTo>
                      <a:cubicBezTo>
                        <a:pt x="26" y="42"/>
                        <a:pt x="26" y="42"/>
                        <a:pt x="26" y="42"/>
                      </a:cubicBezTo>
                      <a:cubicBezTo>
                        <a:pt x="26" y="42"/>
                        <a:pt x="26" y="42"/>
                        <a:pt x="26" y="43"/>
                      </a:cubicBezTo>
                      <a:cubicBezTo>
                        <a:pt x="26" y="43"/>
                        <a:pt x="26" y="43"/>
                        <a:pt x="26" y="43"/>
                      </a:cubicBezTo>
                      <a:close/>
                      <a:moveTo>
                        <a:pt x="27" y="48"/>
                      </a:moveTo>
                      <a:cubicBezTo>
                        <a:pt x="27" y="48"/>
                        <a:pt x="27" y="47"/>
                        <a:pt x="27" y="47"/>
                      </a:cubicBezTo>
                      <a:cubicBezTo>
                        <a:pt x="27" y="47"/>
                        <a:pt x="27" y="47"/>
                        <a:pt x="28" y="47"/>
                      </a:cubicBezTo>
                      <a:cubicBezTo>
                        <a:pt x="28" y="48"/>
                        <a:pt x="27" y="48"/>
                        <a:pt x="27" y="48"/>
                      </a:cubicBezTo>
                      <a:close/>
                      <a:moveTo>
                        <a:pt x="28" y="46"/>
                      </a:moveTo>
                      <a:cubicBezTo>
                        <a:pt x="29" y="46"/>
                        <a:pt x="29" y="46"/>
                        <a:pt x="29" y="46"/>
                      </a:cubicBezTo>
                      <a:cubicBezTo>
                        <a:pt x="28" y="46"/>
                        <a:pt x="28" y="46"/>
                        <a:pt x="28" y="46"/>
                      </a:cubicBezTo>
                      <a:close/>
                      <a:moveTo>
                        <a:pt x="28" y="46"/>
                      </a:moveTo>
                      <a:cubicBezTo>
                        <a:pt x="28" y="45"/>
                        <a:pt x="28" y="45"/>
                        <a:pt x="28" y="45"/>
                      </a:cubicBezTo>
                      <a:cubicBezTo>
                        <a:pt x="27" y="45"/>
                        <a:pt x="27" y="45"/>
                        <a:pt x="27" y="46"/>
                      </a:cubicBezTo>
                      <a:cubicBezTo>
                        <a:pt x="26" y="45"/>
                        <a:pt x="27" y="46"/>
                        <a:pt x="26" y="46"/>
                      </a:cubicBezTo>
                      <a:cubicBezTo>
                        <a:pt x="26" y="45"/>
                        <a:pt x="26" y="45"/>
                        <a:pt x="26" y="44"/>
                      </a:cubicBezTo>
                      <a:cubicBezTo>
                        <a:pt x="26" y="44"/>
                        <a:pt x="26" y="44"/>
                        <a:pt x="26" y="44"/>
                      </a:cubicBezTo>
                      <a:cubicBezTo>
                        <a:pt x="27" y="44"/>
                        <a:pt x="27" y="45"/>
                        <a:pt x="27" y="44"/>
                      </a:cubicBezTo>
                      <a:cubicBezTo>
                        <a:pt x="27" y="44"/>
                        <a:pt x="28" y="45"/>
                        <a:pt x="28" y="45"/>
                      </a:cubicBezTo>
                      <a:cubicBezTo>
                        <a:pt x="28" y="45"/>
                        <a:pt x="28" y="45"/>
                        <a:pt x="28" y="45"/>
                      </a:cubicBezTo>
                      <a:cubicBezTo>
                        <a:pt x="28" y="45"/>
                        <a:pt x="29" y="45"/>
                        <a:pt x="29" y="45"/>
                      </a:cubicBezTo>
                      <a:cubicBezTo>
                        <a:pt x="29" y="45"/>
                        <a:pt x="28" y="46"/>
                        <a:pt x="28" y="46"/>
                      </a:cubicBezTo>
                      <a:close/>
                      <a:moveTo>
                        <a:pt x="29" y="45"/>
                      </a:moveTo>
                      <a:cubicBezTo>
                        <a:pt x="29" y="45"/>
                        <a:pt x="29" y="44"/>
                        <a:pt x="29" y="44"/>
                      </a:cubicBezTo>
                      <a:cubicBezTo>
                        <a:pt x="29" y="44"/>
                        <a:pt x="30" y="45"/>
                        <a:pt x="30" y="45"/>
                      </a:cubicBezTo>
                      <a:cubicBezTo>
                        <a:pt x="30" y="45"/>
                        <a:pt x="30" y="45"/>
                        <a:pt x="29" y="45"/>
                      </a:cubicBezTo>
                      <a:close/>
                      <a:moveTo>
                        <a:pt x="30" y="46"/>
                      </a:moveTo>
                      <a:cubicBezTo>
                        <a:pt x="30" y="47"/>
                        <a:pt x="31" y="47"/>
                        <a:pt x="31" y="48"/>
                      </a:cubicBezTo>
                      <a:cubicBezTo>
                        <a:pt x="30" y="48"/>
                        <a:pt x="29" y="46"/>
                        <a:pt x="30" y="46"/>
                      </a:cubicBezTo>
                      <a:close/>
                      <a:moveTo>
                        <a:pt x="31" y="37"/>
                      </a:moveTo>
                      <a:cubicBezTo>
                        <a:pt x="31" y="37"/>
                        <a:pt x="31" y="38"/>
                        <a:pt x="32" y="38"/>
                      </a:cubicBezTo>
                      <a:cubicBezTo>
                        <a:pt x="31" y="38"/>
                        <a:pt x="31" y="38"/>
                        <a:pt x="31" y="38"/>
                      </a:cubicBezTo>
                      <a:cubicBezTo>
                        <a:pt x="31" y="38"/>
                        <a:pt x="31" y="38"/>
                        <a:pt x="31" y="37"/>
                      </a:cubicBezTo>
                      <a:close/>
                      <a:moveTo>
                        <a:pt x="34" y="48"/>
                      </a:moveTo>
                      <a:cubicBezTo>
                        <a:pt x="34" y="49"/>
                        <a:pt x="34" y="49"/>
                        <a:pt x="34" y="49"/>
                      </a:cubicBezTo>
                      <a:cubicBezTo>
                        <a:pt x="34" y="49"/>
                        <a:pt x="34" y="48"/>
                        <a:pt x="34" y="48"/>
                      </a:cubicBezTo>
                      <a:close/>
                      <a:moveTo>
                        <a:pt x="34" y="50"/>
                      </a:moveTo>
                      <a:cubicBezTo>
                        <a:pt x="34" y="50"/>
                        <a:pt x="34" y="50"/>
                        <a:pt x="34" y="50"/>
                      </a:cubicBezTo>
                      <a:cubicBezTo>
                        <a:pt x="35" y="50"/>
                        <a:pt x="35" y="50"/>
                        <a:pt x="34" y="50"/>
                      </a:cubicBezTo>
                      <a:close/>
                      <a:moveTo>
                        <a:pt x="35" y="49"/>
                      </a:moveTo>
                      <a:cubicBezTo>
                        <a:pt x="34" y="48"/>
                        <a:pt x="34" y="48"/>
                        <a:pt x="34" y="48"/>
                      </a:cubicBezTo>
                      <a:cubicBezTo>
                        <a:pt x="34" y="48"/>
                        <a:pt x="33" y="48"/>
                        <a:pt x="33" y="48"/>
                      </a:cubicBezTo>
                      <a:cubicBezTo>
                        <a:pt x="33" y="48"/>
                        <a:pt x="33" y="48"/>
                        <a:pt x="33" y="47"/>
                      </a:cubicBezTo>
                      <a:cubicBezTo>
                        <a:pt x="33" y="48"/>
                        <a:pt x="33" y="48"/>
                        <a:pt x="33" y="48"/>
                      </a:cubicBezTo>
                      <a:cubicBezTo>
                        <a:pt x="33" y="48"/>
                        <a:pt x="33" y="48"/>
                        <a:pt x="33" y="48"/>
                      </a:cubicBezTo>
                      <a:cubicBezTo>
                        <a:pt x="33" y="49"/>
                        <a:pt x="33" y="49"/>
                        <a:pt x="33" y="49"/>
                      </a:cubicBezTo>
                      <a:cubicBezTo>
                        <a:pt x="33" y="50"/>
                        <a:pt x="33" y="50"/>
                        <a:pt x="33" y="50"/>
                      </a:cubicBezTo>
                      <a:cubicBezTo>
                        <a:pt x="33" y="49"/>
                        <a:pt x="33" y="49"/>
                        <a:pt x="33" y="49"/>
                      </a:cubicBezTo>
                      <a:cubicBezTo>
                        <a:pt x="32" y="49"/>
                        <a:pt x="33" y="49"/>
                        <a:pt x="33" y="50"/>
                      </a:cubicBezTo>
                      <a:cubicBezTo>
                        <a:pt x="32" y="50"/>
                        <a:pt x="32" y="49"/>
                        <a:pt x="32" y="48"/>
                      </a:cubicBezTo>
                      <a:cubicBezTo>
                        <a:pt x="32" y="48"/>
                        <a:pt x="32" y="48"/>
                        <a:pt x="32" y="48"/>
                      </a:cubicBezTo>
                      <a:cubicBezTo>
                        <a:pt x="32" y="48"/>
                        <a:pt x="32" y="48"/>
                        <a:pt x="32" y="48"/>
                      </a:cubicBezTo>
                      <a:cubicBezTo>
                        <a:pt x="32" y="48"/>
                        <a:pt x="32" y="48"/>
                        <a:pt x="31" y="47"/>
                      </a:cubicBezTo>
                      <a:cubicBezTo>
                        <a:pt x="32" y="47"/>
                        <a:pt x="32" y="48"/>
                        <a:pt x="32" y="47"/>
                      </a:cubicBezTo>
                      <a:cubicBezTo>
                        <a:pt x="32" y="47"/>
                        <a:pt x="32" y="47"/>
                        <a:pt x="32" y="47"/>
                      </a:cubicBezTo>
                      <a:cubicBezTo>
                        <a:pt x="32" y="47"/>
                        <a:pt x="32" y="47"/>
                        <a:pt x="31" y="47"/>
                      </a:cubicBezTo>
                      <a:cubicBezTo>
                        <a:pt x="31" y="46"/>
                        <a:pt x="31" y="46"/>
                        <a:pt x="31" y="45"/>
                      </a:cubicBezTo>
                      <a:cubicBezTo>
                        <a:pt x="32" y="45"/>
                        <a:pt x="32" y="45"/>
                        <a:pt x="32" y="45"/>
                      </a:cubicBezTo>
                      <a:cubicBezTo>
                        <a:pt x="32" y="45"/>
                        <a:pt x="32" y="44"/>
                        <a:pt x="32" y="44"/>
                      </a:cubicBezTo>
                      <a:cubicBezTo>
                        <a:pt x="32" y="44"/>
                        <a:pt x="32" y="44"/>
                        <a:pt x="33" y="45"/>
                      </a:cubicBezTo>
                      <a:cubicBezTo>
                        <a:pt x="33" y="44"/>
                        <a:pt x="32" y="44"/>
                        <a:pt x="32" y="43"/>
                      </a:cubicBezTo>
                      <a:cubicBezTo>
                        <a:pt x="32" y="43"/>
                        <a:pt x="33" y="43"/>
                        <a:pt x="33" y="43"/>
                      </a:cubicBezTo>
                      <a:cubicBezTo>
                        <a:pt x="33" y="43"/>
                        <a:pt x="33" y="43"/>
                        <a:pt x="33" y="43"/>
                      </a:cubicBezTo>
                      <a:cubicBezTo>
                        <a:pt x="33" y="43"/>
                        <a:pt x="33" y="43"/>
                        <a:pt x="33" y="43"/>
                      </a:cubicBezTo>
                      <a:cubicBezTo>
                        <a:pt x="33" y="44"/>
                        <a:pt x="33" y="43"/>
                        <a:pt x="33" y="44"/>
                      </a:cubicBezTo>
                      <a:cubicBezTo>
                        <a:pt x="34" y="44"/>
                        <a:pt x="33" y="43"/>
                        <a:pt x="34" y="43"/>
                      </a:cubicBezTo>
                      <a:cubicBezTo>
                        <a:pt x="34" y="43"/>
                        <a:pt x="34" y="44"/>
                        <a:pt x="34" y="44"/>
                      </a:cubicBezTo>
                      <a:cubicBezTo>
                        <a:pt x="34" y="44"/>
                        <a:pt x="34" y="44"/>
                        <a:pt x="34" y="44"/>
                      </a:cubicBezTo>
                      <a:cubicBezTo>
                        <a:pt x="34" y="44"/>
                        <a:pt x="34" y="44"/>
                        <a:pt x="35" y="44"/>
                      </a:cubicBezTo>
                      <a:cubicBezTo>
                        <a:pt x="35" y="45"/>
                        <a:pt x="35" y="45"/>
                        <a:pt x="35" y="46"/>
                      </a:cubicBezTo>
                      <a:cubicBezTo>
                        <a:pt x="35" y="46"/>
                        <a:pt x="35" y="46"/>
                        <a:pt x="35" y="46"/>
                      </a:cubicBezTo>
                      <a:cubicBezTo>
                        <a:pt x="35" y="47"/>
                        <a:pt x="35" y="48"/>
                        <a:pt x="35" y="49"/>
                      </a:cubicBezTo>
                      <a:close/>
                      <a:moveTo>
                        <a:pt x="35" y="22"/>
                      </a:moveTo>
                      <a:cubicBezTo>
                        <a:pt x="35" y="22"/>
                        <a:pt x="35" y="21"/>
                        <a:pt x="34" y="21"/>
                      </a:cubicBezTo>
                      <a:cubicBezTo>
                        <a:pt x="34" y="21"/>
                        <a:pt x="34" y="21"/>
                        <a:pt x="34" y="21"/>
                      </a:cubicBezTo>
                      <a:cubicBezTo>
                        <a:pt x="34" y="20"/>
                        <a:pt x="35" y="21"/>
                        <a:pt x="35" y="22"/>
                      </a:cubicBezTo>
                      <a:cubicBezTo>
                        <a:pt x="35" y="22"/>
                        <a:pt x="35" y="23"/>
                        <a:pt x="35" y="22"/>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900" name="任意多边形 11342"/>
                <p:cNvSpPr>
                  <a:spLocks noEditPoints="1"/>
                </p:cNvSpPr>
                <p:nvPr/>
              </p:nvSpPr>
              <p:spPr>
                <a:xfrm>
                  <a:off x="4154" y="2574"/>
                  <a:ext cx="77" cy="106"/>
                </a:xfrm>
                <a:custGeom>
                  <a:avLst/>
                  <a:gdLst/>
                  <a:ahLst/>
                  <a:cxnLst/>
                  <a:rect l="0" t="0" r="r" b="b"/>
                  <a:pathLst>
                    <a:path w="37" h="51">
                      <a:moveTo>
                        <a:pt x="37" y="43"/>
                      </a:moveTo>
                      <a:cubicBezTo>
                        <a:pt x="37" y="42"/>
                        <a:pt x="37" y="42"/>
                        <a:pt x="37" y="41"/>
                      </a:cubicBezTo>
                      <a:cubicBezTo>
                        <a:pt x="37" y="39"/>
                        <a:pt x="37" y="37"/>
                        <a:pt x="36" y="35"/>
                      </a:cubicBezTo>
                      <a:cubicBezTo>
                        <a:pt x="37" y="33"/>
                        <a:pt x="37" y="31"/>
                        <a:pt x="37" y="28"/>
                      </a:cubicBezTo>
                      <a:cubicBezTo>
                        <a:pt x="37" y="27"/>
                        <a:pt x="36" y="25"/>
                        <a:pt x="36" y="23"/>
                      </a:cubicBezTo>
                      <a:cubicBezTo>
                        <a:pt x="36" y="21"/>
                        <a:pt x="37" y="19"/>
                        <a:pt x="36" y="17"/>
                      </a:cubicBezTo>
                      <a:cubicBezTo>
                        <a:pt x="36" y="16"/>
                        <a:pt x="36" y="15"/>
                        <a:pt x="36" y="15"/>
                      </a:cubicBezTo>
                      <a:cubicBezTo>
                        <a:pt x="34" y="13"/>
                        <a:pt x="32" y="13"/>
                        <a:pt x="31" y="12"/>
                      </a:cubicBezTo>
                      <a:cubicBezTo>
                        <a:pt x="30" y="12"/>
                        <a:pt x="30" y="12"/>
                        <a:pt x="30" y="12"/>
                      </a:cubicBezTo>
                      <a:cubicBezTo>
                        <a:pt x="30" y="12"/>
                        <a:pt x="29" y="11"/>
                        <a:pt x="28" y="12"/>
                      </a:cubicBezTo>
                      <a:cubicBezTo>
                        <a:pt x="27" y="10"/>
                        <a:pt x="25" y="10"/>
                        <a:pt x="23" y="9"/>
                      </a:cubicBezTo>
                      <a:cubicBezTo>
                        <a:pt x="23" y="9"/>
                        <a:pt x="22" y="9"/>
                        <a:pt x="21" y="8"/>
                      </a:cubicBezTo>
                      <a:cubicBezTo>
                        <a:pt x="18" y="7"/>
                        <a:pt x="16" y="6"/>
                        <a:pt x="13" y="5"/>
                      </a:cubicBezTo>
                      <a:cubicBezTo>
                        <a:pt x="11" y="4"/>
                        <a:pt x="8" y="3"/>
                        <a:pt x="5" y="2"/>
                      </a:cubicBezTo>
                      <a:cubicBezTo>
                        <a:pt x="5" y="2"/>
                        <a:pt x="5" y="2"/>
                        <a:pt x="4" y="2"/>
                      </a:cubicBezTo>
                      <a:cubicBezTo>
                        <a:pt x="4" y="1"/>
                        <a:pt x="2" y="1"/>
                        <a:pt x="1" y="1"/>
                      </a:cubicBezTo>
                      <a:cubicBezTo>
                        <a:pt x="0" y="0"/>
                        <a:pt x="0" y="3"/>
                        <a:pt x="0" y="4"/>
                      </a:cubicBezTo>
                      <a:cubicBezTo>
                        <a:pt x="0" y="8"/>
                        <a:pt x="1" y="12"/>
                        <a:pt x="1" y="17"/>
                      </a:cubicBezTo>
                      <a:cubicBezTo>
                        <a:pt x="1" y="20"/>
                        <a:pt x="1" y="23"/>
                        <a:pt x="1" y="26"/>
                      </a:cubicBezTo>
                      <a:cubicBezTo>
                        <a:pt x="1" y="26"/>
                        <a:pt x="1" y="27"/>
                        <a:pt x="2" y="27"/>
                      </a:cubicBezTo>
                      <a:cubicBezTo>
                        <a:pt x="2" y="30"/>
                        <a:pt x="2" y="32"/>
                        <a:pt x="2" y="35"/>
                      </a:cubicBezTo>
                      <a:cubicBezTo>
                        <a:pt x="2" y="35"/>
                        <a:pt x="2" y="35"/>
                        <a:pt x="2" y="35"/>
                      </a:cubicBezTo>
                      <a:cubicBezTo>
                        <a:pt x="4" y="37"/>
                        <a:pt x="7" y="38"/>
                        <a:pt x="9" y="39"/>
                      </a:cubicBezTo>
                      <a:cubicBezTo>
                        <a:pt x="10" y="39"/>
                        <a:pt x="10" y="40"/>
                        <a:pt x="10" y="40"/>
                      </a:cubicBezTo>
                      <a:cubicBezTo>
                        <a:pt x="11" y="40"/>
                        <a:pt x="13" y="41"/>
                        <a:pt x="14" y="41"/>
                      </a:cubicBezTo>
                      <a:cubicBezTo>
                        <a:pt x="14" y="41"/>
                        <a:pt x="13" y="41"/>
                        <a:pt x="14" y="40"/>
                      </a:cubicBezTo>
                      <a:cubicBezTo>
                        <a:pt x="14" y="41"/>
                        <a:pt x="14" y="40"/>
                        <a:pt x="15" y="41"/>
                      </a:cubicBezTo>
                      <a:cubicBezTo>
                        <a:pt x="15" y="41"/>
                        <a:pt x="15" y="41"/>
                        <a:pt x="15" y="41"/>
                      </a:cubicBezTo>
                      <a:cubicBezTo>
                        <a:pt x="15" y="41"/>
                        <a:pt x="14" y="40"/>
                        <a:pt x="14" y="41"/>
                      </a:cubicBezTo>
                      <a:cubicBezTo>
                        <a:pt x="15" y="41"/>
                        <a:pt x="15" y="41"/>
                        <a:pt x="15" y="42"/>
                      </a:cubicBezTo>
                      <a:cubicBezTo>
                        <a:pt x="18" y="43"/>
                        <a:pt x="21" y="44"/>
                        <a:pt x="23" y="45"/>
                      </a:cubicBezTo>
                      <a:cubicBezTo>
                        <a:pt x="26" y="46"/>
                        <a:pt x="28" y="48"/>
                        <a:pt x="31" y="48"/>
                      </a:cubicBezTo>
                      <a:cubicBezTo>
                        <a:pt x="30" y="48"/>
                        <a:pt x="30" y="47"/>
                        <a:pt x="29" y="46"/>
                      </a:cubicBezTo>
                      <a:cubicBezTo>
                        <a:pt x="30" y="46"/>
                        <a:pt x="30" y="46"/>
                        <a:pt x="30" y="45"/>
                      </a:cubicBezTo>
                      <a:cubicBezTo>
                        <a:pt x="30" y="45"/>
                        <a:pt x="30" y="44"/>
                        <a:pt x="30" y="44"/>
                      </a:cubicBezTo>
                      <a:cubicBezTo>
                        <a:pt x="30" y="43"/>
                        <a:pt x="30" y="43"/>
                        <a:pt x="30" y="43"/>
                      </a:cubicBezTo>
                      <a:cubicBezTo>
                        <a:pt x="31" y="43"/>
                        <a:pt x="31" y="43"/>
                        <a:pt x="31" y="43"/>
                      </a:cubicBezTo>
                      <a:cubicBezTo>
                        <a:pt x="31" y="44"/>
                        <a:pt x="32" y="45"/>
                        <a:pt x="32" y="45"/>
                      </a:cubicBezTo>
                      <a:cubicBezTo>
                        <a:pt x="32" y="45"/>
                        <a:pt x="32" y="45"/>
                        <a:pt x="32" y="45"/>
                      </a:cubicBezTo>
                      <a:cubicBezTo>
                        <a:pt x="33" y="46"/>
                        <a:pt x="32" y="46"/>
                        <a:pt x="32" y="46"/>
                      </a:cubicBezTo>
                      <a:cubicBezTo>
                        <a:pt x="32" y="47"/>
                        <a:pt x="32" y="46"/>
                        <a:pt x="33" y="46"/>
                      </a:cubicBezTo>
                      <a:cubicBezTo>
                        <a:pt x="33" y="47"/>
                        <a:pt x="33" y="47"/>
                        <a:pt x="32" y="47"/>
                      </a:cubicBezTo>
                      <a:cubicBezTo>
                        <a:pt x="32" y="48"/>
                        <a:pt x="32" y="48"/>
                        <a:pt x="32" y="48"/>
                      </a:cubicBezTo>
                      <a:cubicBezTo>
                        <a:pt x="32" y="48"/>
                        <a:pt x="31" y="47"/>
                        <a:pt x="31" y="48"/>
                      </a:cubicBezTo>
                      <a:cubicBezTo>
                        <a:pt x="32" y="48"/>
                        <a:pt x="32" y="49"/>
                        <a:pt x="32" y="49"/>
                      </a:cubicBezTo>
                      <a:cubicBezTo>
                        <a:pt x="32" y="49"/>
                        <a:pt x="33" y="49"/>
                        <a:pt x="33" y="50"/>
                      </a:cubicBezTo>
                      <a:cubicBezTo>
                        <a:pt x="34" y="50"/>
                        <a:pt x="36" y="51"/>
                        <a:pt x="37" y="51"/>
                      </a:cubicBezTo>
                      <a:cubicBezTo>
                        <a:pt x="37" y="51"/>
                        <a:pt x="37" y="50"/>
                        <a:pt x="37" y="49"/>
                      </a:cubicBezTo>
                      <a:cubicBezTo>
                        <a:pt x="37" y="47"/>
                        <a:pt x="37" y="45"/>
                        <a:pt x="37" y="43"/>
                      </a:cubicBezTo>
                      <a:close/>
                      <a:moveTo>
                        <a:pt x="6" y="8"/>
                      </a:moveTo>
                      <a:cubicBezTo>
                        <a:pt x="6" y="8"/>
                        <a:pt x="6" y="8"/>
                        <a:pt x="7" y="9"/>
                      </a:cubicBezTo>
                      <a:cubicBezTo>
                        <a:pt x="7" y="9"/>
                        <a:pt x="6" y="8"/>
                        <a:pt x="6" y="8"/>
                      </a:cubicBezTo>
                      <a:cubicBezTo>
                        <a:pt x="6" y="8"/>
                        <a:pt x="6" y="8"/>
                        <a:pt x="6" y="8"/>
                      </a:cubicBezTo>
                      <a:close/>
                      <a:moveTo>
                        <a:pt x="5" y="9"/>
                      </a:moveTo>
                      <a:cubicBezTo>
                        <a:pt x="6" y="9"/>
                        <a:pt x="5" y="9"/>
                        <a:pt x="6" y="10"/>
                      </a:cubicBezTo>
                      <a:cubicBezTo>
                        <a:pt x="5" y="10"/>
                        <a:pt x="5" y="9"/>
                        <a:pt x="5" y="9"/>
                      </a:cubicBezTo>
                      <a:close/>
                      <a:moveTo>
                        <a:pt x="5" y="12"/>
                      </a:moveTo>
                      <a:cubicBezTo>
                        <a:pt x="5" y="12"/>
                        <a:pt x="6" y="12"/>
                        <a:pt x="6" y="12"/>
                      </a:cubicBezTo>
                      <a:cubicBezTo>
                        <a:pt x="6" y="12"/>
                        <a:pt x="6" y="12"/>
                        <a:pt x="6" y="12"/>
                      </a:cubicBezTo>
                      <a:cubicBezTo>
                        <a:pt x="6" y="12"/>
                        <a:pt x="6" y="12"/>
                        <a:pt x="5" y="12"/>
                      </a:cubicBezTo>
                      <a:close/>
                      <a:moveTo>
                        <a:pt x="6" y="11"/>
                      </a:moveTo>
                      <a:cubicBezTo>
                        <a:pt x="7" y="11"/>
                        <a:pt x="6" y="11"/>
                        <a:pt x="6" y="10"/>
                      </a:cubicBezTo>
                      <a:cubicBezTo>
                        <a:pt x="6" y="10"/>
                        <a:pt x="6" y="10"/>
                        <a:pt x="7" y="10"/>
                      </a:cubicBezTo>
                      <a:cubicBezTo>
                        <a:pt x="7" y="11"/>
                        <a:pt x="7" y="11"/>
                        <a:pt x="7" y="11"/>
                      </a:cubicBezTo>
                      <a:cubicBezTo>
                        <a:pt x="7" y="11"/>
                        <a:pt x="7" y="11"/>
                        <a:pt x="8" y="11"/>
                      </a:cubicBezTo>
                      <a:cubicBezTo>
                        <a:pt x="8" y="12"/>
                        <a:pt x="7" y="12"/>
                        <a:pt x="6" y="11"/>
                      </a:cubicBezTo>
                      <a:close/>
                      <a:moveTo>
                        <a:pt x="8" y="6"/>
                      </a:moveTo>
                      <a:cubicBezTo>
                        <a:pt x="7" y="6"/>
                        <a:pt x="8" y="6"/>
                        <a:pt x="8" y="6"/>
                      </a:cubicBezTo>
                      <a:cubicBezTo>
                        <a:pt x="8" y="6"/>
                        <a:pt x="8" y="6"/>
                        <a:pt x="8" y="6"/>
                      </a:cubicBezTo>
                      <a:close/>
                      <a:moveTo>
                        <a:pt x="25" y="30"/>
                      </a:moveTo>
                      <a:cubicBezTo>
                        <a:pt x="25" y="30"/>
                        <a:pt x="25" y="30"/>
                        <a:pt x="25" y="29"/>
                      </a:cubicBezTo>
                      <a:cubicBezTo>
                        <a:pt x="25" y="29"/>
                        <a:pt x="25" y="30"/>
                        <a:pt x="25" y="30"/>
                      </a:cubicBezTo>
                      <a:close/>
                      <a:moveTo>
                        <a:pt x="22" y="15"/>
                      </a:moveTo>
                      <a:cubicBezTo>
                        <a:pt x="23" y="17"/>
                        <a:pt x="24" y="18"/>
                        <a:pt x="24" y="20"/>
                      </a:cubicBezTo>
                      <a:cubicBezTo>
                        <a:pt x="24" y="21"/>
                        <a:pt x="22" y="22"/>
                        <a:pt x="21" y="22"/>
                      </a:cubicBezTo>
                      <a:cubicBezTo>
                        <a:pt x="22" y="23"/>
                        <a:pt x="23" y="24"/>
                        <a:pt x="23" y="25"/>
                      </a:cubicBezTo>
                      <a:cubicBezTo>
                        <a:pt x="24" y="25"/>
                        <a:pt x="24" y="26"/>
                        <a:pt x="24" y="26"/>
                      </a:cubicBezTo>
                      <a:cubicBezTo>
                        <a:pt x="25" y="28"/>
                        <a:pt x="24" y="29"/>
                        <a:pt x="23" y="30"/>
                      </a:cubicBezTo>
                      <a:cubicBezTo>
                        <a:pt x="22" y="30"/>
                        <a:pt x="20" y="30"/>
                        <a:pt x="18" y="29"/>
                      </a:cubicBezTo>
                      <a:cubicBezTo>
                        <a:pt x="18" y="28"/>
                        <a:pt x="17" y="27"/>
                        <a:pt x="16" y="27"/>
                      </a:cubicBezTo>
                      <a:cubicBezTo>
                        <a:pt x="15" y="25"/>
                        <a:pt x="14" y="22"/>
                        <a:pt x="16" y="21"/>
                      </a:cubicBezTo>
                      <a:cubicBezTo>
                        <a:pt x="17" y="21"/>
                        <a:pt x="17" y="21"/>
                        <a:pt x="18" y="21"/>
                      </a:cubicBezTo>
                      <a:cubicBezTo>
                        <a:pt x="17" y="20"/>
                        <a:pt x="16" y="20"/>
                        <a:pt x="16" y="19"/>
                      </a:cubicBezTo>
                      <a:cubicBezTo>
                        <a:pt x="15" y="18"/>
                        <a:pt x="15" y="15"/>
                        <a:pt x="15" y="14"/>
                      </a:cubicBezTo>
                      <a:cubicBezTo>
                        <a:pt x="15" y="14"/>
                        <a:pt x="17" y="13"/>
                        <a:pt x="17" y="13"/>
                      </a:cubicBezTo>
                      <a:cubicBezTo>
                        <a:pt x="18" y="13"/>
                        <a:pt x="20" y="14"/>
                        <a:pt x="22" y="15"/>
                      </a:cubicBezTo>
                      <a:close/>
                      <a:moveTo>
                        <a:pt x="24" y="35"/>
                      </a:moveTo>
                      <a:cubicBezTo>
                        <a:pt x="24" y="35"/>
                        <a:pt x="24" y="35"/>
                        <a:pt x="24" y="35"/>
                      </a:cubicBezTo>
                      <a:cubicBezTo>
                        <a:pt x="24" y="35"/>
                        <a:pt x="24" y="35"/>
                        <a:pt x="24" y="35"/>
                      </a:cubicBezTo>
                      <a:close/>
                      <a:moveTo>
                        <a:pt x="15" y="12"/>
                      </a:moveTo>
                      <a:cubicBezTo>
                        <a:pt x="16" y="11"/>
                        <a:pt x="16" y="12"/>
                        <a:pt x="15" y="12"/>
                      </a:cubicBezTo>
                      <a:cubicBezTo>
                        <a:pt x="15" y="12"/>
                        <a:pt x="15" y="12"/>
                        <a:pt x="15" y="12"/>
                      </a:cubicBezTo>
                      <a:close/>
                      <a:moveTo>
                        <a:pt x="14" y="11"/>
                      </a:moveTo>
                      <a:cubicBezTo>
                        <a:pt x="14" y="11"/>
                        <a:pt x="14" y="11"/>
                        <a:pt x="14" y="11"/>
                      </a:cubicBezTo>
                      <a:cubicBezTo>
                        <a:pt x="14" y="11"/>
                        <a:pt x="14" y="11"/>
                        <a:pt x="14" y="10"/>
                      </a:cubicBezTo>
                      <a:cubicBezTo>
                        <a:pt x="14" y="10"/>
                        <a:pt x="14" y="10"/>
                        <a:pt x="14" y="11"/>
                      </a:cubicBezTo>
                      <a:close/>
                      <a:moveTo>
                        <a:pt x="13" y="8"/>
                      </a:moveTo>
                      <a:cubicBezTo>
                        <a:pt x="13" y="8"/>
                        <a:pt x="13" y="8"/>
                        <a:pt x="13" y="8"/>
                      </a:cubicBezTo>
                      <a:cubicBezTo>
                        <a:pt x="13" y="8"/>
                        <a:pt x="13" y="8"/>
                        <a:pt x="13" y="8"/>
                      </a:cubicBezTo>
                      <a:close/>
                      <a:moveTo>
                        <a:pt x="11" y="30"/>
                      </a:moveTo>
                      <a:cubicBezTo>
                        <a:pt x="17" y="33"/>
                        <a:pt x="23" y="35"/>
                        <a:pt x="28" y="37"/>
                      </a:cubicBezTo>
                      <a:cubicBezTo>
                        <a:pt x="28" y="38"/>
                        <a:pt x="28" y="39"/>
                        <a:pt x="28" y="39"/>
                      </a:cubicBezTo>
                      <a:cubicBezTo>
                        <a:pt x="28" y="40"/>
                        <a:pt x="27" y="39"/>
                        <a:pt x="27" y="39"/>
                      </a:cubicBezTo>
                      <a:cubicBezTo>
                        <a:pt x="23" y="37"/>
                        <a:pt x="20" y="36"/>
                        <a:pt x="17" y="34"/>
                      </a:cubicBezTo>
                      <a:cubicBezTo>
                        <a:pt x="15" y="34"/>
                        <a:pt x="13" y="33"/>
                        <a:pt x="11" y="32"/>
                      </a:cubicBezTo>
                      <a:cubicBezTo>
                        <a:pt x="11" y="31"/>
                        <a:pt x="11" y="30"/>
                        <a:pt x="11" y="30"/>
                      </a:cubicBezTo>
                      <a:close/>
                      <a:moveTo>
                        <a:pt x="28" y="45"/>
                      </a:moveTo>
                      <a:cubicBezTo>
                        <a:pt x="28" y="45"/>
                        <a:pt x="28" y="45"/>
                        <a:pt x="28" y="45"/>
                      </a:cubicBezTo>
                      <a:cubicBezTo>
                        <a:pt x="28" y="45"/>
                        <a:pt x="28" y="45"/>
                        <a:pt x="28" y="45"/>
                      </a:cubicBezTo>
                      <a:close/>
                      <a:moveTo>
                        <a:pt x="28" y="44"/>
                      </a:moveTo>
                      <a:cubicBezTo>
                        <a:pt x="28" y="44"/>
                        <a:pt x="27" y="44"/>
                        <a:pt x="27" y="44"/>
                      </a:cubicBezTo>
                      <a:cubicBezTo>
                        <a:pt x="27" y="44"/>
                        <a:pt x="27" y="44"/>
                        <a:pt x="27" y="44"/>
                      </a:cubicBezTo>
                      <a:cubicBezTo>
                        <a:pt x="22" y="42"/>
                        <a:pt x="16" y="39"/>
                        <a:pt x="11" y="37"/>
                      </a:cubicBezTo>
                      <a:cubicBezTo>
                        <a:pt x="11" y="36"/>
                        <a:pt x="11" y="35"/>
                        <a:pt x="11" y="35"/>
                      </a:cubicBezTo>
                      <a:cubicBezTo>
                        <a:pt x="14" y="36"/>
                        <a:pt x="17" y="37"/>
                        <a:pt x="20" y="38"/>
                      </a:cubicBezTo>
                      <a:cubicBezTo>
                        <a:pt x="20" y="39"/>
                        <a:pt x="21" y="39"/>
                        <a:pt x="21" y="39"/>
                      </a:cubicBezTo>
                      <a:cubicBezTo>
                        <a:pt x="22" y="39"/>
                        <a:pt x="22" y="39"/>
                        <a:pt x="22" y="39"/>
                      </a:cubicBezTo>
                      <a:cubicBezTo>
                        <a:pt x="24" y="40"/>
                        <a:pt x="25" y="41"/>
                        <a:pt x="26" y="41"/>
                      </a:cubicBezTo>
                      <a:cubicBezTo>
                        <a:pt x="27" y="42"/>
                        <a:pt x="27" y="41"/>
                        <a:pt x="28" y="42"/>
                      </a:cubicBezTo>
                      <a:cubicBezTo>
                        <a:pt x="28" y="42"/>
                        <a:pt x="28" y="44"/>
                        <a:pt x="28" y="44"/>
                      </a:cubicBezTo>
                      <a:close/>
                      <a:moveTo>
                        <a:pt x="32" y="49"/>
                      </a:moveTo>
                      <a:cubicBezTo>
                        <a:pt x="32" y="48"/>
                        <a:pt x="32" y="48"/>
                        <a:pt x="32" y="48"/>
                      </a:cubicBezTo>
                      <a:cubicBezTo>
                        <a:pt x="32" y="48"/>
                        <a:pt x="32" y="48"/>
                        <a:pt x="33" y="48"/>
                      </a:cubicBezTo>
                      <a:cubicBezTo>
                        <a:pt x="33" y="48"/>
                        <a:pt x="33" y="49"/>
                        <a:pt x="32" y="49"/>
                      </a:cubicBezTo>
                      <a:close/>
                      <a:moveTo>
                        <a:pt x="33" y="36"/>
                      </a:moveTo>
                      <a:cubicBezTo>
                        <a:pt x="32" y="36"/>
                        <a:pt x="32" y="36"/>
                        <a:pt x="32" y="36"/>
                      </a:cubicBezTo>
                      <a:cubicBezTo>
                        <a:pt x="31" y="35"/>
                        <a:pt x="32" y="35"/>
                        <a:pt x="33" y="36"/>
                      </a:cubicBezTo>
                      <a:cubicBezTo>
                        <a:pt x="33" y="36"/>
                        <a:pt x="33" y="37"/>
                        <a:pt x="33" y="37"/>
                      </a:cubicBezTo>
                      <a:cubicBezTo>
                        <a:pt x="33" y="37"/>
                        <a:pt x="33" y="37"/>
                        <a:pt x="33" y="37"/>
                      </a:cubicBezTo>
                      <a:cubicBezTo>
                        <a:pt x="32" y="36"/>
                        <a:pt x="32" y="36"/>
                        <a:pt x="33" y="36"/>
                      </a:cubicBezTo>
                      <a:cubicBezTo>
                        <a:pt x="33" y="36"/>
                        <a:pt x="33" y="36"/>
                        <a:pt x="33" y="36"/>
                      </a:cubicBezTo>
                      <a:close/>
                      <a:moveTo>
                        <a:pt x="31" y="38"/>
                      </a:moveTo>
                      <a:cubicBezTo>
                        <a:pt x="31" y="38"/>
                        <a:pt x="32" y="38"/>
                        <a:pt x="32" y="38"/>
                      </a:cubicBezTo>
                      <a:cubicBezTo>
                        <a:pt x="32" y="38"/>
                        <a:pt x="32" y="38"/>
                        <a:pt x="31" y="38"/>
                      </a:cubicBezTo>
                      <a:close/>
                      <a:moveTo>
                        <a:pt x="32" y="17"/>
                      </a:moveTo>
                      <a:cubicBezTo>
                        <a:pt x="32" y="17"/>
                        <a:pt x="32" y="17"/>
                        <a:pt x="33" y="18"/>
                      </a:cubicBezTo>
                      <a:cubicBezTo>
                        <a:pt x="33" y="18"/>
                        <a:pt x="33" y="18"/>
                        <a:pt x="33" y="19"/>
                      </a:cubicBezTo>
                      <a:cubicBezTo>
                        <a:pt x="33" y="18"/>
                        <a:pt x="32" y="18"/>
                        <a:pt x="32" y="17"/>
                      </a:cubicBezTo>
                      <a:close/>
                      <a:moveTo>
                        <a:pt x="33" y="20"/>
                      </a:moveTo>
                      <a:cubicBezTo>
                        <a:pt x="32" y="20"/>
                        <a:pt x="32" y="20"/>
                        <a:pt x="32" y="20"/>
                      </a:cubicBezTo>
                      <a:cubicBezTo>
                        <a:pt x="32" y="20"/>
                        <a:pt x="32" y="19"/>
                        <a:pt x="32" y="19"/>
                      </a:cubicBezTo>
                      <a:cubicBezTo>
                        <a:pt x="32" y="19"/>
                        <a:pt x="32" y="19"/>
                        <a:pt x="32" y="19"/>
                      </a:cubicBezTo>
                      <a:cubicBezTo>
                        <a:pt x="32" y="19"/>
                        <a:pt x="33" y="19"/>
                        <a:pt x="33" y="20"/>
                      </a:cubicBezTo>
                      <a:close/>
                      <a:moveTo>
                        <a:pt x="33" y="29"/>
                      </a:moveTo>
                      <a:cubicBezTo>
                        <a:pt x="33" y="29"/>
                        <a:pt x="33" y="29"/>
                        <a:pt x="33" y="29"/>
                      </a:cubicBezTo>
                      <a:cubicBezTo>
                        <a:pt x="33" y="29"/>
                        <a:pt x="33" y="29"/>
                        <a:pt x="34" y="30"/>
                      </a:cubicBezTo>
                      <a:cubicBezTo>
                        <a:pt x="34" y="30"/>
                        <a:pt x="33" y="30"/>
                        <a:pt x="33" y="30"/>
                      </a:cubicBezTo>
                      <a:cubicBezTo>
                        <a:pt x="33" y="30"/>
                        <a:pt x="33" y="29"/>
                        <a:pt x="33" y="29"/>
                      </a:cubicBezTo>
                      <a:close/>
                      <a:moveTo>
                        <a:pt x="33" y="27"/>
                      </a:moveTo>
                      <a:cubicBezTo>
                        <a:pt x="33" y="26"/>
                        <a:pt x="33" y="26"/>
                        <a:pt x="33" y="26"/>
                      </a:cubicBezTo>
                      <a:cubicBezTo>
                        <a:pt x="33" y="26"/>
                        <a:pt x="33" y="26"/>
                        <a:pt x="33" y="26"/>
                      </a:cubicBezTo>
                      <a:cubicBezTo>
                        <a:pt x="33" y="26"/>
                        <a:pt x="33" y="27"/>
                        <a:pt x="34" y="27"/>
                      </a:cubicBezTo>
                      <a:cubicBezTo>
                        <a:pt x="33" y="27"/>
                        <a:pt x="33" y="27"/>
                        <a:pt x="33" y="27"/>
                      </a:cubicBezTo>
                      <a:close/>
                      <a:moveTo>
                        <a:pt x="33" y="14"/>
                      </a:moveTo>
                      <a:cubicBezTo>
                        <a:pt x="33" y="15"/>
                        <a:pt x="33" y="14"/>
                        <a:pt x="32" y="14"/>
                      </a:cubicBezTo>
                      <a:cubicBezTo>
                        <a:pt x="32" y="14"/>
                        <a:pt x="33" y="14"/>
                        <a:pt x="33" y="14"/>
                      </a:cubicBezTo>
                      <a:close/>
                      <a:moveTo>
                        <a:pt x="32" y="16"/>
                      </a:moveTo>
                      <a:cubicBezTo>
                        <a:pt x="32" y="16"/>
                        <a:pt x="33" y="16"/>
                        <a:pt x="33" y="17"/>
                      </a:cubicBezTo>
                      <a:cubicBezTo>
                        <a:pt x="33" y="17"/>
                        <a:pt x="32" y="17"/>
                        <a:pt x="32" y="16"/>
                      </a:cubicBezTo>
                      <a:cubicBezTo>
                        <a:pt x="32" y="16"/>
                        <a:pt x="32" y="16"/>
                        <a:pt x="32" y="16"/>
                      </a:cubicBezTo>
                      <a:close/>
                      <a:moveTo>
                        <a:pt x="31" y="18"/>
                      </a:moveTo>
                      <a:cubicBezTo>
                        <a:pt x="31" y="18"/>
                        <a:pt x="31" y="18"/>
                        <a:pt x="31" y="17"/>
                      </a:cubicBezTo>
                      <a:cubicBezTo>
                        <a:pt x="31" y="17"/>
                        <a:pt x="32" y="18"/>
                        <a:pt x="31" y="18"/>
                      </a:cubicBezTo>
                      <a:close/>
                      <a:moveTo>
                        <a:pt x="30" y="18"/>
                      </a:moveTo>
                      <a:cubicBezTo>
                        <a:pt x="31" y="18"/>
                        <a:pt x="31" y="19"/>
                        <a:pt x="30" y="19"/>
                      </a:cubicBezTo>
                      <a:cubicBezTo>
                        <a:pt x="30" y="19"/>
                        <a:pt x="30" y="19"/>
                        <a:pt x="30" y="19"/>
                      </a:cubicBezTo>
                      <a:cubicBezTo>
                        <a:pt x="30" y="19"/>
                        <a:pt x="30" y="19"/>
                        <a:pt x="30" y="18"/>
                      </a:cubicBezTo>
                      <a:close/>
                      <a:moveTo>
                        <a:pt x="30" y="14"/>
                      </a:moveTo>
                      <a:cubicBezTo>
                        <a:pt x="30" y="14"/>
                        <a:pt x="30" y="14"/>
                        <a:pt x="30" y="14"/>
                      </a:cubicBezTo>
                      <a:cubicBezTo>
                        <a:pt x="30" y="14"/>
                        <a:pt x="30" y="14"/>
                        <a:pt x="30" y="14"/>
                      </a:cubicBezTo>
                      <a:close/>
                      <a:moveTo>
                        <a:pt x="30" y="21"/>
                      </a:moveTo>
                      <a:cubicBezTo>
                        <a:pt x="30" y="21"/>
                        <a:pt x="30" y="22"/>
                        <a:pt x="30" y="22"/>
                      </a:cubicBezTo>
                      <a:cubicBezTo>
                        <a:pt x="30" y="21"/>
                        <a:pt x="30" y="21"/>
                        <a:pt x="30" y="21"/>
                      </a:cubicBezTo>
                      <a:close/>
                      <a:moveTo>
                        <a:pt x="30" y="17"/>
                      </a:moveTo>
                      <a:cubicBezTo>
                        <a:pt x="30" y="18"/>
                        <a:pt x="30" y="18"/>
                        <a:pt x="30" y="18"/>
                      </a:cubicBezTo>
                      <a:cubicBezTo>
                        <a:pt x="29" y="18"/>
                        <a:pt x="30" y="18"/>
                        <a:pt x="30" y="17"/>
                      </a:cubicBezTo>
                      <a:close/>
                      <a:moveTo>
                        <a:pt x="29" y="45"/>
                      </a:moveTo>
                      <a:cubicBezTo>
                        <a:pt x="30" y="45"/>
                        <a:pt x="30" y="46"/>
                        <a:pt x="30" y="46"/>
                      </a:cubicBezTo>
                      <a:cubicBezTo>
                        <a:pt x="29" y="46"/>
                        <a:pt x="29" y="46"/>
                        <a:pt x="29" y="45"/>
                      </a:cubicBezTo>
                      <a:close/>
                      <a:moveTo>
                        <a:pt x="29" y="45"/>
                      </a:moveTo>
                      <a:cubicBezTo>
                        <a:pt x="29" y="45"/>
                        <a:pt x="29" y="45"/>
                        <a:pt x="29" y="44"/>
                      </a:cubicBezTo>
                      <a:cubicBezTo>
                        <a:pt x="29" y="45"/>
                        <a:pt x="30" y="45"/>
                        <a:pt x="30" y="45"/>
                      </a:cubicBezTo>
                      <a:cubicBezTo>
                        <a:pt x="29" y="45"/>
                        <a:pt x="29" y="45"/>
                        <a:pt x="29" y="45"/>
                      </a:cubicBezTo>
                      <a:close/>
                      <a:moveTo>
                        <a:pt x="29" y="43"/>
                      </a:moveTo>
                      <a:cubicBezTo>
                        <a:pt x="29" y="43"/>
                        <a:pt x="29" y="43"/>
                        <a:pt x="30" y="43"/>
                      </a:cubicBezTo>
                      <a:cubicBezTo>
                        <a:pt x="30" y="43"/>
                        <a:pt x="30" y="44"/>
                        <a:pt x="30" y="44"/>
                      </a:cubicBezTo>
                      <a:cubicBezTo>
                        <a:pt x="29" y="44"/>
                        <a:pt x="30" y="43"/>
                        <a:pt x="29" y="43"/>
                      </a:cubicBezTo>
                      <a:close/>
                      <a:moveTo>
                        <a:pt x="30" y="33"/>
                      </a:moveTo>
                      <a:cubicBezTo>
                        <a:pt x="30" y="32"/>
                        <a:pt x="30" y="33"/>
                        <a:pt x="30" y="33"/>
                      </a:cubicBezTo>
                      <a:cubicBezTo>
                        <a:pt x="30" y="33"/>
                        <a:pt x="30" y="33"/>
                        <a:pt x="30" y="33"/>
                      </a:cubicBezTo>
                      <a:close/>
                      <a:moveTo>
                        <a:pt x="30" y="19"/>
                      </a:moveTo>
                      <a:cubicBezTo>
                        <a:pt x="31" y="20"/>
                        <a:pt x="31" y="20"/>
                        <a:pt x="30" y="20"/>
                      </a:cubicBezTo>
                      <a:cubicBezTo>
                        <a:pt x="30" y="20"/>
                        <a:pt x="30" y="20"/>
                        <a:pt x="30" y="19"/>
                      </a:cubicBezTo>
                      <a:close/>
                      <a:moveTo>
                        <a:pt x="31" y="42"/>
                      </a:moveTo>
                      <a:cubicBezTo>
                        <a:pt x="31" y="42"/>
                        <a:pt x="31" y="42"/>
                        <a:pt x="31" y="43"/>
                      </a:cubicBezTo>
                      <a:cubicBezTo>
                        <a:pt x="31" y="43"/>
                        <a:pt x="31" y="42"/>
                        <a:pt x="31" y="42"/>
                      </a:cubicBezTo>
                      <a:cubicBezTo>
                        <a:pt x="31" y="41"/>
                        <a:pt x="31" y="41"/>
                        <a:pt x="31" y="40"/>
                      </a:cubicBezTo>
                      <a:cubicBezTo>
                        <a:pt x="31" y="40"/>
                        <a:pt x="31" y="40"/>
                        <a:pt x="31" y="39"/>
                      </a:cubicBezTo>
                      <a:cubicBezTo>
                        <a:pt x="31" y="39"/>
                        <a:pt x="31" y="40"/>
                        <a:pt x="32" y="40"/>
                      </a:cubicBezTo>
                      <a:cubicBezTo>
                        <a:pt x="32" y="40"/>
                        <a:pt x="31" y="40"/>
                        <a:pt x="31" y="40"/>
                      </a:cubicBezTo>
                      <a:cubicBezTo>
                        <a:pt x="31" y="41"/>
                        <a:pt x="31" y="41"/>
                        <a:pt x="32" y="41"/>
                      </a:cubicBezTo>
                      <a:cubicBezTo>
                        <a:pt x="32" y="41"/>
                        <a:pt x="32" y="41"/>
                        <a:pt x="32" y="40"/>
                      </a:cubicBezTo>
                      <a:cubicBezTo>
                        <a:pt x="32" y="41"/>
                        <a:pt x="32" y="40"/>
                        <a:pt x="32" y="40"/>
                      </a:cubicBezTo>
                      <a:cubicBezTo>
                        <a:pt x="33" y="41"/>
                        <a:pt x="33" y="42"/>
                        <a:pt x="33" y="42"/>
                      </a:cubicBezTo>
                      <a:cubicBezTo>
                        <a:pt x="32" y="42"/>
                        <a:pt x="33" y="41"/>
                        <a:pt x="32" y="41"/>
                      </a:cubicBezTo>
                      <a:cubicBezTo>
                        <a:pt x="32" y="41"/>
                        <a:pt x="32" y="42"/>
                        <a:pt x="32" y="42"/>
                      </a:cubicBezTo>
                      <a:cubicBezTo>
                        <a:pt x="32" y="42"/>
                        <a:pt x="32" y="42"/>
                        <a:pt x="31" y="42"/>
                      </a:cubicBezTo>
                      <a:close/>
                      <a:moveTo>
                        <a:pt x="33" y="46"/>
                      </a:moveTo>
                      <a:cubicBezTo>
                        <a:pt x="33" y="45"/>
                        <a:pt x="33" y="45"/>
                        <a:pt x="33" y="45"/>
                      </a:cubicBezTo>
                      <a:cubicBezTo>
                        <a:pt x="33" y="44"/>
                        <a:pt x="32" y="44"/>
                        <a:pt x="32" y="44"/>
                      </a:cubicBezTo>
                      <a:cubicBezTo>
                        <a:pt x="32" y="44"/>
                        <a:pt x="32" y="43"/>
                        <a:pt x="32" y="43"/>
                      </a:cubicBezTo>
                      <a:cubicBezTo>
                        <a:pt x="32" y="44"/>
                        <a:pt x="33" y="44"/>
                        <a:pt x="33" y="44"/>
                      </a:cubicBezTo>
                      <a:cubicBezTo>
                        <a:pt x="33" y="44"/>
                        <a:pt x="34" y="44"/>
                        <a:pt x="34" y="45"/>
                      </a:cubicBezTo>
                      <a:cubicBezTo>
                        <a:pt x="33" y="45"/>
                        <a:pt x="33" y="45"/>
                        <a:pt x="33" y="45"/>
                      </a:cubicBezTo>
                      <a:cubicBezTo>
                        <a:pt x="33" y="45"/>
                        <a:pt x="33" y="46"/>
                        <a:pt x="33" y="46"/>
                      </a:cubicBezTo>
                      <a:close/>
                      <a:moveTo>
                        <a:pt x="32" y="40"/>
                      </a:moveTo>
                      <a:cubicBezTo>
                        <a:pt x="32" y="40"/>
                        <a:pt x="32" y="39"/>
                        <a:pt x="32" y="39"/>
                      </a:cubicBezTo>
                      <a:cubicBezTo>
                        <a:pt x="32" y="39"/>
                        <a:pt x="32" y="39"/>
                        <a:pt x="33" y="39"/>
                      </a:cubicBezTo>
                      <a:cubicBezTo>
                        <a:pt x="33" y="39"/>
                        <a:pt x="33" y="38"/>
                        <a:pt x="33" y="39"/>
                      </a:cubicBezTo>
                      <a:cubicBezTo>
                        <a:pt x="34" y="39"/>
                        <a:pt x="33" y="40"/>
                        <a:pt x="34" y="40"/>
                      </a:cubicBezTo>
                      <a:cubicBezTo>
                        <a:pt x="34" y="41"/>
                        <a:pt x="34" y="40"/>
                        <a:pt x="34" y="40"/>
                      </a:cubicBezTo>
                      <a:cubicBezTo>
                        <a:pt x="34" y="41"/>
                        <a:pt x="33" y="40"/>
                        <a:pt x="32" y="40"/>
                      </a:cubicBezTo>
                      <a:close/>
                      <a:moveTo>
                        <a:pt x="35" y="44"/>
                      </a:moveTo>
                      <a:cubicBezTo>
                        <a:pt x="35" y="44"/>
                        <a:pt x="35" y="44"/>
                        <a:pt x="35" y="44"/>
                      </a:cubicBezTo>
                      <a:cubicBezTo>
                        <a:pt x="35" y="44"/>
                        <a:pt x="35" y="44"/>
                        <a:pt x="35" y="44"/>
                      </a:cubicBezTo>
                      <a:cubicBezTo>
                        <a:pt x="35" y="45"/>
                        <a:pt x="35" y="45"/>
                        <a:pt x="35" y="44"/>
                      </a:cubicBezTo>
                      <a:close/>
                      <a:moveTo>
                        <a:pt x="35" y="48"/>
                      </a:moveTo>
                      <a:cubicBezTo>
                        <a:pt x="35" y="48"/>
                        <a:pt x="35" y="47"/>
                        <a:pt x="35" y="47"/>
                      </a:cubicBezTo>
                      <a:cubicBezTo>
                        <a:pt x="35" y="47"/>
                        <a:pt x="36" y="48"/>
                        <a:pt x="36" y="48"/>
                      </a:cubicBezTo>
                      <a:cubicBezTo>
                        <a:pt x="35" y="48"/>
                        <a:pt x="35" y="48"/>
                        <a:pt x="35" y="48"/>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901" name="任意多边形 11343"/>
                <p:cNvSpPr/>
                <p:nvPr/>
              </p:nvSpPr>
              <p:spPr>
                <a:xfrm>
                  <a:off x="3878" y="2667"/>
                  <a:ext cx="310" cy="401"/>
                </a:xfrm>
                <a:custGeom>
                  <a:avLst/>
                  <a:gdLst/>
                  <a:ahLst/>
                  <a:cxnLst/>
                  <a:rect l="0" t="0" r="r" b="b"/>
                  <a:pathLst>
                    <a:path w="282" h="365">
                      <a:moveTo>
                        <a:pt x="45" y="219"/>
                      </a:moveTo>
                      <a:lnTo>
                        <a:pt x="278" y="365"/>
                      </a:lnTo>
                      <a:lnTo>
                        <a:pt x="282" y="131"/>
                      </a:lnTo>
                      <a:lnTo>
                        <a:pt x="0" y="0"/>
                      </a:lnTo>
                      <a:lnTo>
                        <a:pt x="45" y="219"/>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8902" name="任意多边形 11344"/>
                <p:cNvSpPr/>
                <p:nvPr/>
              </p:nvSpPr>
              <p:spPr>
                <a:xfrm>
                  <a:off x="4182" y="2648"/>
                  <a:ext cx="218" cy="420"/>
                </a:xfrm>
                <a:custGeom>
                  <a:avLst/>
                  <a:gdLst/>
                  <a:ahLst/>
                  <a:cxnLst/>
                  <a:rect l="0" t="0" r="r" b="b"/>
                  <a:pathLst>
                    <a:path w="198" h="382">
                      <a:moveTo>
                        <a:pt x="198" y="0"/>
                      </a:moveTo>
                      <a:lnTo>
                        <a:pt x="4" y="148"/>
                      </a:lnTo>
                      <a:lnTo>
                        <a:pt x="0" y="382"/>
                      </a:lnTo>
                      <a:lnTo>
                        <a:pt x="164" y="214"/>
                      </a:lnTo>
                      <a:lnTo>
                        <a:pt x="198" y="0"/>
                      </a:lnTo>
                      <a:close/>
                    </a:path>
                  </a:pathLst>
                </a:custGeom>
                <a:solidFill>
                  <a:srgbClr val="9B8E7B">
                    <a:alpha val="100000"/>
                  </a:srgbClr>
                </a:solidFill>
                <a:ln w="4826">
                  <a:noFill/>
                </a:ln>
              </p:spPr>
              <p:txBody>
                <a:bodyPr/>
                <a:lstStyle/>
                <a:p>
                  <a:endParaRPr lang="zh-CN" altLang="en-US"/>
                </a:p>
              </p:txBody>
            </p:sp>
            <p:sp>
              <p:nvSpPr>
                <p:cNvPr id="1048903" name="任意多边形 11345"/>
                <p:cNvSpPr/>
                <p:nvPr/>
              </p:nvSpPr>
              <p:spPr>
                <a:xfrm>
                  <a:off x="3878" y="2568"/>
                  <a:ext cx="522" cy="242"/>
                </a:xfrm>
                <a:custGeom>
                  <a:avLst/>
                  <a:gdLst/>
                  <a:ahLst/>
                  <a:cxnLst/>
                  <a:rect l="0" t="0" r="r" b="b"/>
                  <a:pathLst>
                    <a:path w="476" h="221">
                      <a:moveTo>
                        <a:pt x="0" y="90"/>
                      </a:moveTo>
                      <a:lnTo>
                        <a:pt x="244" y="0"/>
                      </a:lnTo>
                      <a:lnTo>
                        <a:pt x="476" y="73"/>
                      </a:lnTo>
                      <a:lnTo>
                        <a:pt x="282" y="221"/>
                      </a:lnTo>
                      <a:lnTo>
                        <a:pt x="0" y="9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solidFill>
                  <a:prstDash val="solid"/>
                  <a:miter/>
                  <a:headEnd type="none" w="med" len="med"/>
                  <a:tailEnd type="none" w="med" len="med"/>
                </a:ln>
              </p:spPr>
              <p:txBody>
                <a:bodyPr/>
                <a:lstStyle/>
                <a:p>
                  <a:endParaRPr lang="zh-CN" altLang="en-US"/>
                </a:p>
              </p:txBody>
            </p:sp>
            <p:sp>
              <p:nvSpPr>
                <p:cNvPr id="1048904" name="任意多边形 11346"/>
                <p:cNvSpPr/>
                <p:nvPr/>
              </p:nvSpPr>
              <p:spPr>
                <a:xfrm>
                  <a:off x="3915" y="2581"/>
                  <a:ext cx="232" cy="92"/>
                </a:xfrm>
                <a:custGeom>
                  <a:avLst/>
                  <a:gdLst/>
                  <a:ahLst/>
                  <a:cxnLst/>
                  <a:rect l="0" t="0" r="r" b="b"/>
                  <a:pathLst>
                    <a:path w="212" h="85">
                      <a:moveTo>
                        <a:pt x="0" y="81"/>
                      </a:moveTo>
                      <a:lnTo>
                        <a:pt x="212" y="0"/>
                      </a:lnTo>
                      <a:lnTo>
                        <a:pt x="210" y="6"/>
                      </a:lnTo>
                      <a:lnTo>
                        <a:pt x="9" y="85"/>
                      </a:lnTo>
                      <a:lnTo>
                        <a:pt x="0" y="81"/>
                      </a:lnTo>
                      <a:close/>
                    </a:path>
                  </a:pathLst>
                </a:custGeom>
                <a:solidFill>
                  <a:srgbClr val="555248">
                    <a:alpha val="100000"/>
                  </a:srgbClr>
                </a:solidFill>
                <a:ln w="4826">
                  <a:noFill/>
                </a:ln>
              </p:spPr>
              <p:txBody>
                <a:bodyPr/>
                <a:lstStyle/>
                <a:p>
                  <a:endParaRPr lang="zh-CN" altLang="en-US"/>
                </a:p>
              </p:txBody>
            </p:sp>
            <p:sp>
              <p:nvSpPr>
                <p:cNvPr id="1048905" name="任意多边形 11347"/>
                <p:cNvSpPr/>
                <p:nvPr/>
              </p:nvSpPr>
              <p:spPr>
                <a:xfrm>
                  <a:off x="4146" y="2581"/>
                  <a:ext cx="222" cy="77"/>
                </a:xfrm>
                <a:custGeom>
                  <a:avLst/>
                  <a:gdLst/>
                  <a:ahLst/>
                  <a:cxnLst/>
                  <a:rect l="0" t="0" r="r" b="b"/>
                  <a:pathLst>
                    <a:path w="202" h="70">
                      <a:moveTo>
                        <a:pt x="2" y="0"/>
                      </a:moveTo>
                      <a:lnTo>
                        <a:pt x="202" y="66"/>
                      </a:lnTo>
                      <a:lnTo>
                        <a:pt x="196" y="70"/>
                      </a:lnTo>
                      <a:lnTo>
                        <a:pt x="0" y="6"/>
                      </a:lnTo>
                      <a:lnTo>
                        <a:pt x="2" y="0"/>
                      </a:lnTo>
                      <a:close/>
                    </a:path>
                  </a:pathLst>
                </a:custGeom>
                <a:solidFill>
                  <a:srgbClr val="9F8A6D">
                    <a:alpha val="100000"/>
                  </a:srgbClr>
                </a:solidFill>
                <a:ln w="4826">
                  <a:noFill/>
                </a:ln>
              </p:spPr>
              <p:txBody>
                <a:bodyPr/>
                <a:lstStyle/>
                <a:p>
                  <a:endParaRPr lang="zh-CN" altLang="en-US"/>
                </a:p>
              </p:txBody>
            </p:sp>
            <p:sp>
              <p:nvSpPr>
                <p:cNvPr id="1048906" name="任意多边形 11348"/>
                <p:cNvSpPr/>
                <p:nvPr/>
              </p:nvSpPr>
              <p:spPr>
                <a:xfrm>
                  <a:off x="3925" y="2658"/>
                  <a:ext cx="436" cy="128"/>
                </a:xfrm>
                <a:custGeom>
                  <a:avLst/>
                  <a:gdLst/>
                  <a:ahLst/>
                  <a:cxnLst/>
                  <a:rect l="0" t="0" r="r" b="b"/>
                  <a:pathLst>
                    <a:path w="397" h="117">
                      <a:moveTo>
                        <a:pt x="0" y="15"/>
                      </a:moveTo>
                      <a:lnTo>
                        <a:pt x="233" y="117"/>
                      </a:lnTo>
                      <a:lnTo>
                        <a:pt x="397" y="0"/>
                      </a:lnTo>
                      <a:lnTo>
                        <a:pt x="397" y="0"/>
                      </a:lnTo>
                      <a:lnTo>
                        <a:pt x="233" y="115"/>
                      </a:lnTo>
                      <a:lnTo>
                        <a:pt x="2" y="15"/>
                      </a:lnTo>
                      <a:lnTo>
                        <a:pt x="0" y="15"/>
                      </a:lnTo>
                      <a:close/>
                    </a:path>
                  </a:pathLst>
                </a:custGeom>
                <a:noFill/>
                <a:ln w="4826" cap="flat" cmpd="sng">
                  <a:solidFill>
                    <a:srgbClr val="C4B39D"/>
                  </a:solidFill>
                  <a:prstDash val="solid"/>
                  <a:miter/>
                  <a:headEnd type="none" w="med" len="med"/>
                  <a:tailEnd type="none" w="med" len="med"/>
                </a:ln>
              </p:spPr>
              <p:txBody>
                <a:bodyPr/>
                <a:lstStyle/>
                <a:p>
                  <a:endParaRPr lang="zh-CN" altLang="en-US"/>
                </a:p>
              </p:txBody>
            </p:sp>
            <p:sp>
              <p:nvSpPr>
                <p:cNvPr id="1048907" name="任意多边形 11349"/>
                <p:cNvSpPr/>
                <p:nvPr/>
              </p:nvSpPr>
              <p:spPr>
                <a:xfrm>
                  <a:off x="3905" y="2697"/>
                  <a:ext cx="45" cy="209"/>
                </a:xfrm>
                <a:custGeom>
                  <a:avLst/>
                  <a:gdLst/>
                  <a:ahLst/>
                  <a:cxnLst/>
                  <a:rect l="0" t="0" r="r" b="b"/>
                  <a:pathLst>
                    <a:path w="41" h="191">
                      <a:moveTo>
                        <a:pt x="0" y="0"/>
                      </a:moveTo>
                      <a:lnTo>
                        <a:pt x="35" y="191"/>
                      </a:lnTo>
                      <a:lnTo>
                        <a:pt x="41" y="185"/>
                      </a:lnTo>
                      <a:lnTo>
                        <a:pt x="9" y="5"/>
                      </a:lnTo>
                      <a:lnTo>
                        <a:pt x="0" y="0"/>
                      </a:lnTo>
                      <a:close/>
                    </a:path>
                  </a:pathLst>
                </a:custGeom>
                <a:solidFill>
                  <a:srgbClr val="70695A">
                    <a:alpha val="100000"/>
                  </a:srgbClr>
                </a:solidFill>
                <a:ln w="4826">
                  <a:noFill/>
                </a:ln>
              </p:spPr>
              <p:txBody>
                <a:bodyPr/>
                <a:lstStyle/>
                <a:p>
                  <a:endParaRPr lang="zh-CN" altLang="en-US"/>
                </a:p>
              </p:txBody>
            </p:sp>
            <p:sp>
              <p:nvSpPr>
                <p:cNvPr id="1048908" name="任意多边形 11350"/>
                <p:cNvSpPr/>
                <p:nvPr/>
              </p:nvSpPr>
              <p:spPr>
                <a:xfrm>
                  <a:off x="3943" y="2899"/>
                  <a:ext cx="221" cy="141"/>
                </a:xfrm>
                <a:custGeom>
                  <a:avLst/>
                  <a:gdLst/>
                  <a:ahLst/>
                  <a:cxnLst/>
                  <a:rect l="0" t="0" r="r" b="b"/>
                  <a:pathLst>
                    <a:path w="201" h="128">
                      <a:moveTo>
                        <a:pt x="201" y="128"/>
                      </a:moveTo>
                      <a:lnTo>
                        <a:pt x="0" y="6"/>
                      </a:lnTo>
                      <a:lnTo>
                        <a:pt x="6" y="0"/>
                      </a:lnTo>
                      <a:lnTo>
                        <a:pt x="201" y="123"/>
                      </a:lnTo>
                      <a:lnTo>
                        <a:pt x="201" y="128"/>
                      </a:lnTo>
                      <a:close/>
                    </a:path>
                  </a:pathLst>
                </a:custGeom>
                <a:solidFill>
                  <a:srgbClr val="DEC5A7">
                    <a:alpha val="100000"/>
                  </a:srgbClr>
                </a:solidFill>
                <a:ln w="4826">
                  <a:noFill/>
                </a:ln>
              </p:spPr>
              <p:txBody>
                <a:bodyPr/>
                <a:lstStyle/>
                <a:p>
                  <a:endParaRPr lang="zh-CN" altLang="en-US"/>
                </a:p>
              </p:txBody>
            </p:sp>
            <p:sp>
              <p:nvSpPr>
                <p:cNvPr id="1048909" name="任意多边形 11351"/>
                <p:cNvSpPr/>
                <p:nvPr/>
              </p:nvSpPr>
              <p:spPr>
                <a:xfrm>
                  <a:off x="3915" y="2702"/>
                  <a:ext cx="252" cy="338"/>
                </a:xfrm>
                <a:custGeom>
                  <a:avLst/>
                  <a:gdLst/>
                  <a:ahLst/>
                  <a:cxnLst/>
                  <a:rect l="0" t="0" r="r" b="b"/>
                  <a:pathLst>
                    <a:path w="229" h="308">
                      <a:moveTo>
                        <a:pt x="0" y="0"/>
                      </a:moveTo>
                      <a:lnTo>
                        <a:pt x="227" y="110"/>
                      </a:lnTo>
                      <a:lnTo>
                        <a:pt x="229" y="308"/>
                      </a:lnTo>
                      <a:lnTo>
                        <a:pt x="227" y="308"/>
                      </a:lnTo>
                      <a:lnTo>
                        <a:pt x="225" y="110"/>
                      </a:lnTo>
                      <a:lnTo>
                        <a:pt x="0" y="0"/>
                      </a:lnTo>
                      <a:lnTo>
                        <a:pt x="0" y="0"/>
                      </a:lnTo>
                      <a:close/>
                    </a:path>
                  </a:pathLst>
                </a:custGeom>
                <a:noFill/>
                <a:ln w="4826" cap="flat" cmpd="sng">
                  <a:solidFill>
                    <a:srgbClr val="D4BA98"/>
                  </a:solidFill>
                  <a:prstDash val="solid"/>
                  <a:miter/>
                  <a:headEnd type="none" w="med" len="med"/>
                  <a:tailEnd type="none" w="med" len="med"/>
                </a:ln>
              </p:spPr>
              <p:txBody>
                <a:bodyPr/>
                <a:lstStyle/>
                <a:p>
                  <a:endParaRPr lang="zh-CN" altLang="en-US"/>
                </a:p>
              </p:txBody>
            </p:sp>
            <p:sp>
              <p:nvSpPr>
                <p:cNvPr id="1048910" name="任意多边形 11352"/>
                <p:cNvSpPr/>
                <p:nvPr/>
              </p:nvSpPr>
              <p:spPr>
                <a:xfrm>
                  <a:off x="4351" y="2672"/>
                  <a:ext cx="38" cy="205"/>
                </a:xfrm>
                <a:custGeom>
                  <a:avLst/>
                  <a:gdLst/>
                  <a:ahLst/>
                  <a:cxnLst/>
                  <a:rect l="0" t="0" r="r" b="b"/>
                  <a:pathLst>
                    <a:path w="34" h="187">
                      <a:moveTo>
                        <a:pt x="34" y="0"/>
                      </a:moveTo>
                      <a:lnTo>
                        <a:pt x="6" y="187"/>
                      </a:lnTo>
                      <a:lnTo>
                        <a:pt x="0" y="185"/>
                      </a:lnTo>
                      <a:lnTo>
                        <a:pt x="26" y="8"/>
                      </a:lnTo>
                      <a:lnTo>
                        <a:pt x="34" y="0"/>
                      </a:lnTo>
                      <a:close/>
                    </a:path>
                  </a:pathLst>
                </a:custGeom>
                <a:solidFill>
                  <a:srgbClr val="6C6452">
                    <a:alpha val="100000"/>
                  </a:srgbClr>
                </a:solidFill>
                <a:ln w="4826">
                  <a:noFill/>
                </a:ln>
              </p:spPr>
              <p:txBody>
                <a:bodyPr/>
                <a:lstStyle/>
                <a:p>
                  <a:endParaRPr lang="zh-CN" altLang="en-US"/>
                </a:p>
              </p:txBody>
            </p:sp>
            <p:sp>
              <p:nvSpPr>
                <p:cNvPr id="1048911" name="任意多边形 11353"/>
                <p:cNvSpPr/>
                <p:nvPr/>
              </p:nvSpPr>
              <p:spPr>
                <a:xfrm>
                  <a:off x="4197" y="2874"/>
                  <a:ext cx="160" cy="164"/>
                </a:xfrm>
                <a:custGeom>
                  <a:avLst/>
                  <a:gdLst/>
                  <a:ahLst/>
                  <a:cxnLst/>
                  <a:rect l="0" t="0" r="r" b="b"/>
                  <a:pathLst>
                    <a:path w="77" h="79">
                      <a:moveTo>
                        <a:pt x="0" y="79"/>
                      </a:moveTo>
                      <a:cubicBezTo>
                        <a:pt x="0" y="78"/>
                        <a:pt x="0" y="74"/>
                        <a:pt x="0" y="74"/>
                      </a:cubicBezTo>
                      <a:cubicBezTo>
                        <a:pt x="74" y="0"/>
                        <a:pt x="74" y="0"/>
                        <a:pt x="74" y="0"/>
                      </a:cubicBezTo>
                      <a:cubicBezTo>
                        <a:pt x="77" y="1"/>
                        <a:pt x="77" y="1"/>
                        <a:pt x="77" y="1"/>
                      </a:cubicBezTo>
                      <a:lnTo>
                        <a:pt x="0" y="79"/>
                      </a:lnTo>
                      <a:close/>
                    </a:path>
                  </a:pathLst>
                </a:custGeom>
                <a:solidFill>
                  <a:srgbClr val="B1A189">
                    <a:alpha val="100000"/>
                  </a:srgbClr>
                </a:solidFill>
                <a:ln w="4826">
                  <a:noFill/>
                </a:ln>
              </p:spPr>
              <p:txBody>
                <a:bodyPr/>
                <a:lstStyle/>
                <a:p>
                  <a:endParaRPr lang="zh-CN" altLang="en-US"/>
                </a:p>
              </p:txBody>
            </p:sp>
            <p:sp>
              <p:nvSpPr>
                <p:cNvPr id="1048912" name="任意多边形 11354"/>
                <p:cNvSpPr/>
                <p:nvPr/>
              </p:nvSpPr>
              <p:spPr>
                <a:xfrm>
                  <a:off x="4197" y="2672"/>
                  <a:ext cx="192" cy="357"/>
                </a:xfrm>
                <a:custGeom>
                  <a:avLst/>
                  <a:gdLst/>
                  <a:ahLst/>
                  <a:cxnLst/>
                  <a:rect l="0" t="0" r="r" b="b"/>
                  <a:pathLst>
                    <a:path w="174" h="325">
                      <a:moveTo>
                        <a:pt x="0" y="325"/>
                      </a:moveTo>
                      <a:lnTo>
                        <a:pt x="4" y="132"/>
                      </a:lnTo>
                      <a:lnTo>
                        <a:pt x="174" y="0"/>
                      </a:lnTo>
                      <a:lnTo>
                        <a:pt x="166" y="8"/>
                      </a:lnTo>
                      <a:lnTo>
                        <a:pt x="6" y="134"/>
                      </a:lnTo>
                      <a:lnTo>
                        <a:pt x="0" y="325"/>
                      </a:lnTo>
                      <a:lnTo>
                        <a:pt x="0" y="325"/>
                      </a:lnTo>
                      <a:close/>
                    </a:path>
                  </a:pathLst>
                </a:custGeom>
                <a:solidFill>
                  <a:srgbClr val="FFFFFF">
                    <a:alpha val="100000"/>
                  </a:srgbClr>
                </a:solidFill>
                <a:ln w="4763" cap="flat" cmpd="sng">
                  <a:solidFill>
                    <a:srgbClr val="231F20">
                      <a:alpha val="100000"/>
                    </a:srgbClr>
                  </a:solidFill>
                  <a:prstDash val="solid"/>
                  <a:miter lim="800000"/>
                  <a:headEnd type="none" w="med" len="med"/>
                  <a:tailEnd type="none" w="med" len="med"/>
                </a:ln>
              </p:spPr>
              <p:txBody>
                <a:bodyPr/>
                <a:lstStyle/>
                <a:p>
                  <a:endParaRPr lang="zh-CN" altLang="en-US"/>
                </a:p>
              </p:txBody>
            </p:sp>
          </p:grpSp>
        </p:grpSp>
      </p:grpSp>
      <p:sp>
        <p:nvSpPr>
          <p:cNvPr id="1048913" name="矩形 11430"/>
          <p:cNvSpPr>
            <a:spLocks noChangeAspect="1" noTextEdit="1"/>
          </p:cNvSpPr>
          <p:nvPr/>
        </p:nvSpPr>
        <p:spPr>
          <a:xfrm>
            <a:off x="13093700" y="1968501"/>
            <a:ext cx="280988" cy="269875"/>
          </a:xfrm>
          <a:prstGeom prst="rect">
            <a:avLst/>
          </a:prstGeom>
          <a:noFill/>
          <a:ln w="9525">
            <a:noFill/>
          </a:ln>
        </p:spPr>
        <p:txBody>
          <a:bodyPr/>
          <a:lstStyle/>
          <a:p>
            <a:endParaRPr lang="zh-CN" altLang="en-US"/>
          </a:p>
        </p:txBody>
      </p:sp>
      <p:pic>
        <p:nvPicPr>
          <p:cNvPr id="2097153" name="图片 5" descr="隐私设置-"/>
          <p:cNvPicPr>
            <a:picLocks noChangeAspect="1"/>
          </p:cNvPicPr>
          <p:nvPr/>
        </p:nvPicPr>
        <p:blipFill>
          <a:blip r:embed="rId2"/>
          <a:stretch>
            <a:fillRect/>
          </a:stretch>
        </p:blipFill>
        <p:spPr>
          <a:xfrm>
            <a:off x="2680336" y="922655"/>
            <a:ext cx="2195195" cy="4513580"/>
          </a:xfrm>
          <a:prstGeom prst="rect">
            <a:avLst/>
          </a:prstGeom>
        </p:spPr>
      </p:pic>
      <p:pic>
        <p:nvPicPr>
          <p:cNvPr id="2097154" name="图片 6" descr="阅读习惯-"/>
          <p:cNvPicPr>
            <a:picLocks noChangeAspect="1"/>
          </p:cNvPicPr>
          <p:nvPr/>
        </p:nvPicPr>
        <p:blipFill>
          <a:blip r:embed="rId3"/>
          <a:stretch>
            <a:fillRect/>
          </a:stretch>
        </p:blipFill>
        <p:spPr>
          <a:xfrm>
            <a:off x="5650231" y="922656"/>
            <a:ext cx="2182495" cy="4487545"/>
          </a:xfrm>
          <a:prstGeom prst="rect">
            <a:avLst/>
          </a:prstGeom>
        </p:spPr>
      </p:pic>
      <p:sp>
        <p:nvSpPr>
          <p:cNvPr id="1048914" name="标题 11404"/>
          <p:cNvSpPr>
            <a:spLocks noGrp="1"/>
          </p:cNvSpPr>
          <p:nvPr/>
        </p:nvSpPr>
        <p:spPr>
          <a:xfrm>
            <a:off x="3093720" y="5487035"/>
            <a:ext cx="1508760" cy="464820"/>
          </a:xfrm>
          <a:prstGeom prst="rect">
            <a:avLst/>
          </a:prstGeom>
          <a:noFill/>
          <a:ln w="9525">
            <a:noFill/>
          </a:ln>
        </p:spPr>
        <p:txBody>
          <a:bodyPr anchor="ctr"/>
          <a:lstStyle>
            <a:lvl1pPr marL="0" lvl="0" indent="0" algn="l" defTabSz="914400" rtl="0" eaLnBrk="1" fontAlgn="base" latinLnBrk="0" hangingPunct="1">
              <a:lnSpc>
                <a:spcPct val="100000"/>
              </a:lnSpc>
              <a:spcBef>
                <a:spcPct val="0"/>
              </a:spcBef>
              <a:spcAft>
                <a:spcPct val="0"/>
              </a:spcAft>
              <a:buNone/>
              <a:defRPr sz="2400" b="0" i="0" u="none" kern="1200" baseline="0">
                <a:solidFill>
                  <a:schemeClr val="bg1"/>
                </a:solidFill>
                <a:latin typeface="+mj-lt"/>
                <a:ea typeface="+mj-ea"/>
                <a:cs typeface="+mj-cs"/>
              </a:defRPr>
            </a:lvl1pPr>
          </a:lstStyle>
          <a:p>
            <a:r>
              <a:rPr lang="zh-CN" altLang="en-US" sz="1400">
                <a:solidFill>
                  <a:srgbClr val="FF0000"/>
                </a:solidFill>
                <a:sym typeface="+mn-ea"/>
              </a:rPr>
              <a:t>隐私设置</a:t>
            </a:r>
          </a:p>
        </p:txBody>
      </p:sp>
      <p:sp>
        <p:nvSpPr>
          <p:cNvPr id="1048915" name="标题 11404"/>
          <p:cNvSpPr>
            <a:spLocks noGrp="1"/>
          </p:cNvSpPr>
          <p:nvPr/>
        </p:nvSpPr>
        <p:spPr>
          <a:xfrm>
            <a:off x="6115050" y="5478145"/>
            <a:ext cx="1508760" cy="464820"/>
          </a:xfrm>
          <a:prstGeom prst="rect">
            <a:avLst/>
          </a:prstGeom>
          <a:noFill/>
          <a:ln w="9525">
            <a:noFill/>
          </a:ln>
        </p:spPr>
        <p:txBody>
          <a:bodyPr anchor="ctr"/>
          <a:lstStyle>
            <a:lvl1pPr marL="0" lvl="0" indent="0" algn="l" defTabSz="914400" rtl="0" eaLnBrk="1" fontAlgn="base" latinLnBrk="0" hangingPunct="1">
              <a:lnSpc>
                <a:spcPct val="100000"/>
              </a:lnSpc>
              <a:spcBef>
                <a:spcPct val="0"/>
              </a:spcBef>
              <a:spcAft>
                <a:spcPct val="0"/>
              </a:spcAft>
              <a:buNone/>
              <a:defRPr sz="2400" b="0" i="0" u="none" kern="1200" baseline="0">
                <a:solidFill>
                  <a:schemeClr val="bg1"/>
                </a:solidFill>
                <a:latin typeface="+mj-lt"/>
                <a:ea typeface="+mj-ea"/>
                <a:cs typeface="+mj-cs"/>
              </a:defRPr>
            </a:lvl1pPr>
          </a:lstStyle>
          <a:p>
            <a:r>
              <a:rPr lang="zh-CN" altLang="en-US" sz="1400">
                <a:solidFill>
                  <a:srgbClr val="FF0000"/>
                </a:solidFill>
                <a:sym typeface="+mn-ea"/>
              </a:rPr>
              <a:t>阅读习惯</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1048838"/>
                                        </p:tgtEl>
                                        <p:attrNameLst>
                                          <p:attrName>style.visibility</p:attrName>
                                        </p:attrNameLst>
                                      </p:cBhvr>
                                      <p:to>
                                        <p:strVal val="visible"/>
                                      </p:to>
                                    </p:set>
                                    <p:animEffect transition="in" filter="wipe(right)">
                                      <p:cBhvr>
                                        <p:cTn id="7" dur="500"/>
                                        <p:tgtEl>
                                          <p:spTgt spid="1048838"/>
                                        </p:tgtEl>
                                      </p:cBhvr>
                                    </p:animEffect>
                                  </p:childTnLst>
                                </p:cTn>
                              </p:par>
                              <p:par>
                                <p:cTn id="8" presetID="22" presetClass="entr" presetSubtype="2" fill="hold" nodeType="withEffect">
                                  <p:stCondLst>
                                    <p:cond delay="0"/>
                                  </p:stCondLst>
                                  <p:childTnLst>
                                    <p:set>
                                      <p:cBhvr>
                                        <p:cTn id="9" dur="1" fill="hold">
                                          <p:stCondLst>
                                            <p:cond delay="0"/>
                                          </p:stCondLst>
                                        </p:cTn>
                                        <p:tgtEl>
                                          <p:spTgt spid="1048837"/>
                                        </p:tgtEl>
                                        <p:attrNameLst>
                                          <p:attrName>style.visibility</p:attrName>
                                        </p:attrNameLst>
                                      </p:cBhvr>
                                      <p:to>
                                        <p:strVal val="visible"/>
                                      </p:to>
                                    </p:set>
                                    <p:animEffect transition="in" filter="wipe(right)">
                                      <p:cBhvr>
                                        <p:cTn id="10" dur="500"/>
                                        <p:tgtEl>
                                          <p:spTgt spid="1048837"/>
                                        </p:tgtEl>
                                      </p:cBhvr>
                                    </p:animEffect>
                                  </p:childTnLst>
                                </p:cTn>
                              </p:par>
                              <p:par>
                                <p:cTn id="11" presetID="22" presetClass="entr" presetSubtype="2" fill="hold" nodeType="withEffect">
                                  <p:stCondLst>
                                    <p:cond delay="0"/>
                                  </p:stCondLst>
                                  <p:childTnLst>
                                    <p:set>
                                      <p:cBhvr>
                                        <p:cTn id="12" dur="1" fill="hold">
                                          <p:stCondLst>
                                            <p:cond delay="0"/>
                                          </p:stCondLst>
                                        </p:cTn>
                                        <p:tgtEl>
                                          <p:spTgt spid="1048839"/>
                                        </p:tgtEl>
                                        <p:attrNameLst>
                                          <p:attrName>style.visibility</p:attrName>
                                        </p:attrNameLst>
                                      </p:cBhvr>
                                      <p:to>
                                        <p:strVal val="visible"/>
                                      </p:to>
                                    </p:set>
                                    <p:animEffect transition="in" filter="wipe(right)">
                                      <p:cBhvr>
                                        <p:cTn id="13" dur="500"/>
                                        <p:tgtEl>
                                          <p:spTgt spid="1048839"/>
                                        </p:tgtEl>
                                      </p:cBhvr>
                                    </p:animEffect>
                                  </p:childTnLst>
                                </p:cTn>
                              </p:par>
                            </p:childTnLst>
                          </p:cTn>
                        </p:par>
                        <p:par>
                          <p:cTn id="14" fill="hold">
                            <p:stCondLst>
                              <p:cond delay="500"/>
                            </p:stCondLst>
                            <p:childTnLst>
                              <p:par>
                                <p:cTn id="15" presetID="22" presetClass="entr" presetSubtype="8" fill="hold" grpId="0" nodeType="afterEffect">
                                  <p:stCondLst>
                                    <p:cond delay="0"/>
                                  </p:stCondLst>
                                  <p:childTnLst>
                                    <p:set>
                                      <p:cBhvr>
                                        <p:cTn id="16" dur="1" fill="hold">
                                          <p:stCondLst>
                                            <p:cond delay="0"/>
                                          </p:stCondLst>
                                        </p:cTn>
                                        <p:tgtEl>
                                          <p:spTgt spid="1048840"/>
                                        </p:tgtEl>
                                        <p:attrNameLst>
                                          <p:attrName>style.visibility</p:attrName>
                                        </p:attrNameLst>
                                      </p:cBhvr>
                                      <p:to>
                                        <p:strVal val="visible"/>
                                      </p:to>
                                    </p:set>
                                    <p:animEffect transition="in" filter="wipe(left)">
                                      <p:cBhvr>
                                        <p:cTn id="17" dur="500"/>
                                        <p:tgtEl>
                                          <p:spTgt spid="1048840"/>
                                        </p:tgtEl>
                                      </p:cBhvr>
                                    </p:animEffect>
                                  </p:childTnLst>
                                </p:cTn>
                              </p:par>
                            </p:childTnLst>
                          </p:cTn>
                        </p:par>
                        <p:par>
                          <p:cTn id="18" fill="hold">
                            <p:stCondLst>
                              <p:cond delay="1000"/>
                            </p:stCondLst>
                            <p:childTnLst>
                              <p:par>
                                <p:cTn id="19" presetID="22" presetClass="entr" presetSubtype="8" fill="hold" grpId="0" nodeType="afterEffect">
                                  <p:stCondLst>
                                    <p:cond delay="0"/>
                                  </p:stCondLst>
                                  <p:childTnLst>
                                    <p:set>
                                      <p:cBhvr>
                                        <p:cTn id="20" dur="1" fill="hold">
                                          <p:stCondLst>
                                            <p:cond delay="0"/>
                                          </p:stCondLst>
                                        </p:cTn>
                                        <p:tgtEl>
                                          <p:spTgt spid="1048914"/>
                                        </p:tgtEl>
                                        <p:attrNameLst>
                                          <p:attrName>style.visibility</p:attrName>
                                        </p:attrNameLst>
                                      </p:cBhvr>
                                      <p:to>
                                        <p:strVal val="visible"/>
                                      </p:to>
                                    </p:set>
                                    <p:animEffect transition="in" filter="wipe(left)">
                                      <p:cBhvr>
                                        <p:cTn id="21" dur="500"/>
                                        <p:tgtEl>
                                          <p:spTgt spid="1048914"/>
                                        </p:tgtEl>
                                      </p:cBhvr>
                                    </p:animEffect>
                                  </p:childTnLst>
                                </p:cTn>
                              </p:par>
                            </p:childTnLst>
                          </p:cTn>
                        </p:par>
                        <p:par>
                          <p:cTn id="22" fill="hold">
                            <p:stCondLst>
                              <p:cond delay="1500"/>
                            </p:stCondLst>
                            <p:childTnLst>
                              <p:par>
                                <p:cTn id="23" presetID="22" presetClass="entr" presetSubtype="8" fill="hold" grpId="0" nodeType="afterEffect">
                                  <p:stCondLst>
                                    <p:cond delay="0"/>
                                  </p:stCondLst>
                                  <p:childTnLst>
                                    <p:set>
                                      <p:cBhvr>
                                        <p:cTn id="24" dur="1" fill="hold">
                                          <p:stCondLst>
                                            <p:cond delay="0"/>
                                          </p:stCondLst>
                                        </p:cTn>
                                        <p:tgtEl>
                                          <p:spTgt spid="1048915"/>
                                        </p:tgtEl>
                                        <p:attrNameLst>
                                          <p:attrName>style.visibility</p:attrName>
                                        </p:attrNameLst>
                                      </p:cBhvr>
                                      <p:to>
                                        <p:strVal val="visible"/>
                                      </p:to>
                                    </p:set>
                                    <p:animEffect transition="in" filter="wipe(left)">
                                      <p:cBhvr>
                                        <p:cTn id="25" dur="500"/>
                                        <p:tgtEl>
                                          <p:spTgt spid="10489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840" grpId="0"/>
      <p:bldP spid="1048914" grpId="0"/>
      <p:bldP spid="1048915"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60" name="任意多边形 11502"/>
          <p:cNvSpPr/>
          <p:nvPr/>
        </p:nvSpPr>
        <p:spPr>
          <a:xfrm>
            <a:off x="7603173" y="2152650"/>
            <a:ext cx="2076450" cy="192088"/>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F1C23F">
                  <a:alpha val="100000"/>
                </a:srgbClr>
              </a:gs>
              <a:gs pos="100000">
                <a:srgbClr val="EDB143">
                  <a:alpha val="100000"/>
                </a:srgbClr>
              </a:gs>
            </a:gsLst>
            <a:lin ang="5400000" scaled="1"/>
          </a:gradFill>
          <a:ln w="19050" cap="flat" cmpd="sng">
            <a:solidFill>
              <a:srgbClr val="C78713"/>
            </a:solidFill>
            <a:prstDash val="solid"/>
            <a:miter/>
            <a:headEnd type="none" w="med" len="med"/>
            <a:tailEnd type="none" w="med" len="med"/>
          </a:ln>
        </p:spPr>
        <p:txBody>
          <a:bodyPr/>
          <a:lstStyle/>
          <a:p>
            <a:endParaRPr lang="zh-CN" altLang="en-US"/>
          </a:p>
        </p:txBody>
      </p:sp>
      <p:sp>
        <p:nvSpPr>
          <p:cNvPr id="1048761" name="任意多边形 11403"/>
          <p:cNvSpPr/>
          <p:nvPr/>
        </p:nvSpPr>
        <p:spPr>
          <a:xfrm>
            <a:off x="7593648" y="1433195"/>
            <a:ext cx="2076450" cy="192088"/>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F1C23F">
                  <a:alpha val="100000"/>
                </a:srgbClr>
              </a:gs>
              <a:gs pos="100000">
                <a:srgbClr val="EDB143">
                  <a:alpha val="100000"/>
                </a:srgbClr>
              </a:gs>
            </a:gsLst>
            <a:lin ang="5400000" scaled="1"/>
          </a:gradFill>
          <a:ln w="19050" cap="flat" cmpd="sng">
            <a:solidFill>
              <a:srgbClr val="C78713"/>
            </a:solidFill>
            <a:prstDash val="solid"/>
            <a:miter/>
            <a:headEnd type="none" w="med" len="med"/>
            <a:tailEnd type="none" w="med" len="med"/>
          </a:ln>
        </p:spPr>
        <p:txBody>
          <a:bodyPr/>
          <a:lstStyle/>
          <a:p>
            <a:endParaRPr lang="zh-CN" altLang="en-US"/>
          </a:p>
        </p:txBody>
      </p:sp>
      <p:sp>
        <p:nvSpPr>
          <p:cNvPr id="1048762" name="任意多边形 11402"/>
          <p:cNvSpPr/>
          <p:nvPr/>
        </p:nvSpPr>
        <p:spPr>
          <a:xfrm>
            <a:off x="4670425" y="1625600"/>
            <a:ext cx="4994910" cy="527050"/>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979797">
                  <a:alpha val="100000"/>
                </a:srgbClr>
              </a:gs>
              <a:gs pos="100000">
                <a:srgbClr val="7B7B7B">
                  <a:alpha val="100000"/>
                </a:srgbClr>
              </a:gs>
            </a:gsLst>
            <a:lin ang="5400000" scaled="1"/>
          </a:gradFill>
          <a:ln w="19050" cap="flat" cmpd="sng">
            <a:solidFill>
              <a:srgbClr val="797979"/>
            </a:solidFill>
            <a:prstDash val="solid"/>
            <a:miter/>
            <a:headEnd type="none" w="med" len="med"/>
            <a:tailEnd type="none" w="med" len="med"/>
          </a:ln>
        </p:spPr>
        <p:txBody>
          <a:bodyPr/>
          <a:lstStyle/>
          <a:p>
            <a:endParaRPr lang="zh-CN" altLang="en-US"/>
          </a:p>
        </p:txBody>
      </p:sp>
      <p:sp>
        <p:nvSpPr>
          <p:cNvPr id="1048763" name="标题 11404"/>
          <p:cNvSpPr>
            <a:spLocks noGrp="1"/>
          </p:cNvSpPr>
          <p:nvPr>
            <p:ph type="title"/>
          </p:nvPr>
        </p:nvSpPr>
        <p:spPr>
          <a:xfrm>
            <a:off x="4938714" y="1687514"/>
            <a:ext cx="4465637" cy="465137"/>
          </a:xfrm>
        </p:spPr>
        <p:txBody>
          <a:bodyPr anchor="ctr"/>
          <a:lstStyle/>
          <a:p>
            <a:r>
              <a:rPr lang="en-US" altLang="zh-CN">
                <a:sym typeface="+mn-ea"/>
              </a:rPr>
              <a:t>2.</a:t>
            </a:r>
            <a:r>
              <a:rPr lang="zh-CN" altLang="en-US">
                <a:sym typeface="+mn-ea"/>
              </a:rPr>
              <a:t>效果演示</a:t>
            </a:r>
            <a:r>
              <a:rPr lang="en-US" altLang="zh-CN">
                <a:sym typeface="+mn-ea"/>
              </a:rPr>
              <a:t>-</a:t>
            </a:r>
            <a:r>
              <a:rPr lang="zh-CN" altLang="en-US">
                <a:sym typeface="+mn-ea"/>
              </a:rPr>
              <a:t>视频演示效果</a:t>
            </a:r>
          </a:p>
        </p:txBody>
      </p:sp>
      <p:grpSp>
        <p:nvGrpSpPr>
          <p:cNvPr id="72" name="组合 11665"/>
          <p:cNvGrpSpPr/>
          <p:nvPr/>
        </p:nvGrpSpPr>
        <p:grpSpPr>
          <a:xfrm>
            <a:off x="1524000" y="4052888"/>
            <a:ext cx="9271000" cy="2805112"/>
            <a:chOff x="0" y="2553"/>
            <a:chExt cx="5840" cy="1767"/>
          </a:xfrm>
        </p:grpSpPr>
        <p:grpSp>
          <p:nvGrpSpPr>
            <p:cNvPr id="73" name="组合 11272"/>
            <p:cNvGrpSpPr/>
            <p:nvPr/>
          </p:nvGrpSpPr>
          <p:grpSpPr>
            <a:xfrm>
              <a:off x="5042" y="3530"/>
              <a:ext cx="561" cy="643"/>
              <a:chOff x="5250" y="3618"/>
              <a:chExt cx="658" cy="754"/>
            </a:xfrm>
          </p:grpSpPr>
          <p:sp>
            <p:nvSpPr>
              <p:cNvPr id="1048764" name="任意多边形 11273"/>
              <p:cNvSpPr/>
              <p:nvPr/>
            </p:nvSpPr>
            <p:spPr>
              <a:xfrm>
                <a:off x="5494" y="3714"/>
                <a:ext cx="414" cy="658"/>
              </a:xfrm>
              <a:custGeom>
                <a:avLst/>
                <a:gdLst/>
                <a:ahLst/>
                <a:cxnLst/>
                <a:rect l="0" t="0" r="r" b="b"/>
                <a:pathLst>
                  <a:path w="414" h="658">
                    <a:moveTo>
                      <a:pt x="0" y="188"/>
                    </a:moveTo>
                    <a:lnTo>
                      <a:pt x="414" y="0"/>
                    </a:lnTo>
                    <a:lnTo>
                      <a:pt x="390" y="450"/>
                    </a:lnTo>
                    <a:lnTo>
                      <a:pt x="2" y="658"/>
                    </a:lnTo>
                    <a:lnTo>
                      <a:pt x="0" y="188"/>
                    </a:lnTo>
                    <a:close/>
                  </a:path>
                </a:pathLst>
              </a:custGeom>
              <a:solidFill>
                <a:srgbClr val="6C5938">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sp>
            <p:nvSpPr>
              <p:cNvPr id="1048765" name="任意多边形 11274"/>
              <p:cNvSpPr/>
              <p:nvPr/>
            </p:nvSpPr>
            <p:spPr>
              <a:xfrm>
                <a:off x="5250" y="3618"/>
                <a:ext cx="253" cy="746"/>
              </a:xfrm>
              <a:custGeom>
                <a:avLst/>
                <a:gdLst/>
                <a:ahLst/>
                <a:cxnLst/>
                <a:rect l="0" t="0" r="r" b="b"/>
                <a:pathLst>
                  <a:path w="253" h="746">
                    <a:moveTo>
                      <a:pt x="253" y="276"/>
                    </a:moveTo>
                    <a:lnTo>
                      <a:pt x="0" y="0"/>
                    </a:lnTo>
                    <a:lnTo>
                      <a:pt x="24" y="518"/>
                    </a:lnTo>
                    <a:lnTo>
                      <a:pt x="251" y="746"/>
                    </a:lnTo>
                    <a:lnTo>
                      <a:pt x="253" y="276"/>
                    </a:lnTo>
                    <a:close/>
                  </a:path>
                </a:pathLst>
              </a:custGeom>
              <a:solidFill>
                <a:srgbClr val="B39A6D">
                  <a:alpha val="100000"/>
                </a:srgbClr>
              </a:solidFill>
              <a:ln w="8001">
                <a:noFill/>
              </a:ln>
            </p:spPr>
            <p:txBody>
              <a:bodyPr/>
              <a:lstStyle/>
              <a:p>
                <a:endParaRPr lang="zh-CN" altLang="en-US"/>
              </a:p>
            </p:txBody>
          </p:sp>
        </p:grpSp>
        <p:grpSp>
          <p:nvGrpSpPr>
            <p:cNvPr id="74" name="组合 11275"/>
            <p:cNvGrpSpPr/>
            <p:nvPr/>
          </p:nvGrpSpPr>
          <p:grpSpPr>
            <a:xfrm>
              <a:off x="4782" y="3685"/>
              <a:ext cx="378" cy="305"/>
              <a:chOff x="4612" y="3798"/>
              <a:chExt cx="444" cy="358"/>
            </a:xfrm>
          </p:grpSpPr>
          <p:sp>
            <p:nvSpPr>
              <p:cNvPr id="1048766" name="任意多边形 11276"/>
              <p:cNvSpPr/>
              <p:nvPr/>
            </p:nvSpPr>
            <p:spPr>
              <a:xfrm>
                <a:off x="4862" y="3798"/>
                <a:ext cx="194" cy="358"/>
              </a:xfrm>
              <a:custGeom>
                <a:avLst/>
                <a:gdLst/>
                <a:ahLst/>
                <a:cxnLst/>
                <a:rect l="0" t="0" r="r" b="b"/>
                <a:pathLst>
                  <a:path w="194" h="358">
                    <a:moveTo>
                      <a:pt x="0" y="176"/>
                    </a:moveTo>
                    <a:lnTo>
                      <a:pt x="178" y="0"/>
                    </a:lnTo>
                    <a:lnTo>
                      <a:pt x="194" y="186"/>
                    </a:lnTo>
                    <a:lnTo>
                      <a:pt x="20" y="358"/>
                    </a:lnTo>
                    <a:lnTo>
                      <a:pt x="0" y="176"/>
                    </a:lnTo>
                    <a:close/>
                  </a:path>
                </a:pathLst>
              </a:custGeom>
              <a:solidFill>
                <a:srgbClr val="9B8E7B">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sp>
            <p:nvSpPr>
              <p:cNvPr id="1048767" name="任意多边形 11277"/>
              <p:cNvSpPr/>
              <p:nvPr/>
            </p:nvSpPr>
            <p:spPr>
              <a:xfrm>
                <a:off x="4612" y="3818"/>
                <a:ext cx="266" cy="330"/>
              </a:xfrm>
              <a:custGeom>
                <a:avLst/>
                <a:gdLst/>
                <a:ahLst/>
                <a:cxnLst/>
                <a:rect l="0" t="0" r="r" b="b"/>
                <a:pathLst>
                  <a:path w="266" h="330">
                    <a:moveTo>
                      <a:pt x="0" y="0"/>
                    </a:moveTo>
                    <a:lnTo>
                      <a:pt x="250" y="164"/>
                    </a:lnTo>
                    <a:lnTo>
                      <a:pt x="266" y="330"/>
                    </a:lnTo>
                    <a:lnTo>
                      <a:pt x="2" y="162"/>
                    </a:lnTo>
                    <a:lnTo>
                      <a:pt x="0" y="0"/>
                    </a:lnTo>
                    <a:close/>
                  </a:path>
                </a:pathLst>
              </a:custGeom>
              <a:solidFill>
                <a:srgbClr val="E5CBA4">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grpSp>
        <p:sp>
          <p:nvSpPr>
            <p:cNvPr id="1048768" name="椭圆 11280"/>
            <p:cNvSpPr/>
            <p:nvPr/>
          </p:nvSpPr>
          <p:spPr>
            <a:xfrm>
              <a:off x="4691" y="3548"/>
              <a:ext cx="619" cy="373"/>
            </a:xfrm>
            <a:prstGeom prst="ellipse">
              <a:avLst/>
            </a:prstGeom>
            <a:gradFill rotWithShape="1">
              <a:gsLst>
                <a:gs pos="0">
                  <a:srgbClr val="828282">
                    <a:alpha val="60001"/>
                  </a:srgbClr>
                </a:gs>
                <a:gs pos="100000">
                  <a:srgbClr val="828282">
                    <a:gamma/>
                    <a:tint val="0"/>
                    <a:invGamma/>
                    <a:alpha val="0"/>
                  </a:srgbClr>
                </a:gs>
              </a:gsLst>
              <a:path path="shape">
                <a:fillToRect l="50000" t="50000" r="50000" b="50000"/>
              </a:path>
            </a:gradFill>
            <a:ln w="9525">
              <a:noFill/>
            </a:ln>
          </p:spPr>
          <p:txBody>
            <a:bodyPr/>
            <a:lstStyle/>
            <a:p>
              <a:endParaRPr lang="zh-CN" altLang="en-US"/>
            </a:p>
          </p:txBody>
        </p:sp>
        <p:grpSp>
          <p:nvGrpSpPr>
            <p:cNvPr id="75" name="组合 11664"/>
            <p:cNvGrpSpPr/>
            <p:nvPr/>
          </p:nvGrpSpPr>
          <p:grpSpPr>
            <a:xfrm>
              <a:off x="0" y="2553"/>
              <a:ext cx="5840" cy="1767"/>
              <a:chOff x="0" y="2553"/>
              <a:chExt cx="5840" cy="1767"/>
            </a:xfrm>
          </p:grpSpPr>
          <p:sp>
            <p:nvSpPr>
              <p:cNvPr id="1048769" name="矩形 11405"/>
              <p:cNvSpPr/>
              <p:nvPr/>
            </p:nvSpPr>
            <p:spPr>
              <a:xfrm>
                <a:off x="0" y="3113"/>
                <a:ext cx="5760" cy="1207"/>
              </a:xfrm>
              <a:prstGeom prst="rect">
                <a:avLst/>
              </a:prstGeom>
              <a:gradFill rotWithShape="1">
                <a:gsLst>
                  <a:gs pos="0">
                    <a:schemeClr val="bg1">
                      <a:gamma/>
                      <a:shade val="46275"/>
                      <a:invGamma/>
                      <a:alpha val="0"/>
                    </a:schemeClr>
                  </a:gs>
                  <a:gs pos="100000">
                    <a:schemeClr val="bg1"/>
                  </a:gs>
                </a:gsLst>
                <a:lin ang="5400000" scaled="1"/>
              </a:gradFill>
              <a:ln w="9525">
                <a:noFill/>
              </a:ln>
            </p:spPr>
            <p:txBody>
              <a:bodyPr/>
              <a:lstStyle/>
              <a:p>
                <a:endParaRPr lang="zh-CN" altLang="en-US"/>
              </a:p>
            </p:txBody>
          </p:sp>
          <p:sp>
            <p:nvSpPr>
              <p:cNvPr id="1048770" name="椭圆 11279"/>
              <p:cNvSpPr/>
              <p:nvPr/>
            </p:nvSpPr>
            <p:spPr>
              <a:xfrm>
                <a:off x="4693" y="3438"/>
                <a:ext cx="1147" cy="417"/>
              </a:xfrm>
              <a:prstGeom prst="ellipse">
                <a:avLst/>
              </a:prstGeom>
              <a:gradFill rotWithShape="1">
                <a:gsLst>
                  <a:gs pos="0">
                    <a:srgbClr val="828282">
                      <a:alpha val="80000"/>
                    </a:srgbClr>
                  </a:gs>
                  <a:gs pos="100000">
                    <a:srgbClr val="828282">
                      <a:gamma/>
                      <a:tint val="0"/>
                      <a:invGamma/>
                      <a:alpha val="0"/>
                    </a:srgbClr>
                  </a:gs>
                </a:gsLst>
                <a:path path="shape">
                  <a:fillToRect l="50000" t="50000" r="50000" b="50000"/>
                </a:path>
              </a:gradFill>
              <a:ln w="9525">
                <a:noFill/>
              </a:ln>
            </p:spPr>
            <p:txBody>
              <a:bodyPr/>
              <a:lstStyle/>
              <a:p>
                <a:endParaRPr lang="zh-CN" altLang="en-US"/>
              </a:p>
            </p:txBody>
          </p:sp>
          <p:grpSp>
            <p:nvGrpSpPr>
              <p:cNvPr id="76" name="组合 11281"/>
              <p:cNvGrpSpPr/>
              <p:nvPr/>
            </p:nvGrpSpPr>
            <p:grpSpPr>
              <a:xfrm>
                <a:off x="5009" y="3031"/>
                <a:ext cx="637" cy="737"/>
                <a:chOff x="4933" y="3016"/>
                <a:chExt cx="747" cy="864"/>
              </a:xfrm>
            </p:grpSpPr>
            <p:sp>
              <p:nvSpPr>
                <p:cNvPr id="1048771" name="任意多边形 11282"/>
                <p:cNvSpPr/>
                <p:nvPr/>
              </p:nvSpPr>
              <p:spPr>
                <a:xfrm>
                  <a:off x="4933" y="3016"/>
                  <a:ext cx="747" cy="285"/>
                </a:xfrm>
                <a:custGeom>
                  <a:avLst/>
                  <a:gdLst/>
                  <a:ahLst/>
                  <a:cxnLst/>
                  <a:rect l="0" t="0" r="r" b="b"/>
                  <a:pathLst>
                    <a:path w="680" h="259">
                      <a:moveTo>
                        <a:pt x="680" y="140"/>
                      </a:moveTo>
                      <a:lnTo>
                        <a:pt x="387" y="0"/>
                      </a:lnTo>
                      <a:lnTo>
                        <a:pt x="0" y="68"/>
                      </a:lnTo>
                      <a:lnTo>
                        <a:pt x="246" y="259"/>
                      </a:lnTo>
                      <a:lnTo>
                        <a:pt x="680" y="140"/>
                      </a:lnTo>
                      <a:close/>
                    </a:path>
                  </a:pathLst>
                </a:custGeom>
                <a:solidFill>
                  <a:srgbClr val="AC9265">
                    <a:alpha val="100000"/>
                  </a:srgbClr>
                </a:solidFill>
                <a:ln w="8001">
                  <a:noFill/>
                </a:ln>
              </p:spPr>
              <p:txBody>
                <a:bodyPr/>
                <a:lstStyle/>
                <a:p>
                  <a:endParaRPr lang="zh-CN" altLang="en-US"/>
                </a:p>
              </p:txBody>
            </p:sp>
            <p:sp>
              <p:nvSpPr>
                <p:cNvPr id="1048772" name="任意多边形 11283"/>
                <p:cNvSpPr/>
                <p:nvPr/>
              </p:nvSpPr>
              <p:spPr>
                <a:xfrm>
                  <a:off x="4933" y="3091"/>
                  <a:ext cx="297" cy="789"/>
                </a:xfrm>
                <a:custGeom>
                  <a:avLst/>
                  <a:gdLst/>
                  <a:ahLst/>
                  <a:cxnLst/>
                  <a:rect l="0" t="0" r="r" b="b"/>
                  <a:pathLst>
                    <a:path w="270" h="718">
                      <a:moveTo>
                        <a:pt x="47" y="463"/>
                      </a:moveTo>
                      <a:lnTo>
                        <a:pt x="270" y="718"/>
                      </a:lnTo>
                      <a:lnTo>
                        <a:pt x="246" y="191"/>
                      </a:lnTo>
                      <a:lnTo>
                        <a:pt x="0" y="0"/>
                      </a:lnTo>
                      <a:lnTo>
                        <a:pt x="47" y="463"/>
                      </a:lnTo>
                      <a:close/>
                    </a:path>
                  </a:pathLst>
                </a:custGeom>
                <a:solidFill>
                  <a:srgbClr val="B39A6D">
                    <a:alpha val="100000"/>
                  </a:srgbClr>
                </a:solidFill>
                <a:ln w="8001">
                  <a:noFill/>
                </a:ln>
              </p:spPr>
              <p:txBody>
                <a:bodyPr/>
                <a:lstStyle/>
                <a:p>
                  <a:endParaRPr lang="zh-CN" altLang="en-US"/>
                </a:p>
              </p:txBody>
            </p:sp>
            <p:sp>
              <p:nvSpPr>
                <p:cNvPr id="1048773" name="任意多边形 11284"/>
                <p:cNvSpPr/>
                <p:nvPr/>
              </p:nvSpPr>
              <p:spPr>
                <a:xfrm>
                  <a:off x="5203" y="3171"/>
                  <a:ext cx="477" cy="709"/>
                </a:xfrm>
                <a:custGeom>
                  <a:avLst/>
                  <a:gdLst/>
                  <a:ahLst/>
                  <a:cxnLst/>
                  <a:rect l="0" t="0" r="r" b="b"/>
                  <a:pathLst>
                    <a:path w="434" h="646">
                      <a:moveTo>
                        <a:pt x="400" y="478"/>
                      </a:moveTo>
                      <a:lnTo>
                        <a:pt x="434" y="0"/>
                      </a:lnTo>
                      <a:lnTo>
                        <a:pt x="0" y="119"/>
                      </a:lnTo>
                      <a:lnTo>
                        <a:pt x="24" y="646"/>
                      </a:lnTo>
                      <a:lnTo>
                        <a:pt x="400" y="478"/>
                      </a:lnTo>
                      <a:close/>
                    </a:path>
                  </a:pathLst>
                </a:custGeom>
                <a:solidFill>
                  <a:srgbClr val="A88B58">
                    <a:alpha val="100000"/>
                  </a:srgbClr>
                </a:solidFill>
                <a:ln w="8001" cap="flat" cmpd="sng">
                  <a:solidFill>
                    <a:srgbClr val="B09668"/>
                  </a:solidFill>
                  <a:prstDash val="solid"/>
                  <a:miter/>
                  <a:headEnd type="none" w="med" len="med"/>
                  <a:tailEnd type="none" w="med" len="med"/>
                </a:ln>
              </p:spPr>
              <p:txBody>
                <a:bodyPr/>
                <a:lstStyle/>
                <a:p>
                  <a:endParaRPr lang="zh-CN" altLang="en-US"/>
                </a:p>
              </p:txBody>
            </p:sp>
            <p:sp>
              <p:nvSpPr>
                <p:cNvPr id="1048774" name="任意多边形 11285"/>
                <p:cNvSpPr/>
                <p:nvPr/>
              </p:nvSpPr>
              <p:spPr>
                <a:xfrm>
                  <a:off x="5055" y="3080"/>
                  <a:ext cx="483" cy="221"/>
                </a:xfrm>
                <a:custGeom>
                  <a:avLst/>
                  <a:gdLst/>
                  <a:ahLst/>
                  <a:cxnLst/>
                  <a:rect l="0" t="0" r="r" b="b"/>
                  <a:pathLst>
                    <a:path w="440" h="201">
                      <a:moveTo>
                        <a:pt x="32" y="199"/>
                      </a:moveTo>
                      <a:lnTo>
                        <a:pt x="32" y="201"/>
                      </a:lnTo>
                      <a:lnTo>
                        <a:pt x="32" y="195"/>
                      </a:lnTo>
                      <a:lnTo>
                        <a:pt x="28" y="197"/>
                      </a:lnTo>
                      <a:lnTo>
                        <a:pt x="28" y="191"/>
                      </a:lnTo>
                      <a:lnTo>
                        <a:pt x="26" y="193"/>
                      </a:lnTo>
                      <a:lnTo>
                        <a:pt x="26" y="189"/>
                      </a:lnTo>
                      <a:lnTo>
                        <a:pt x="22" y="191"/>
                      </a:lnTo>
                      <a:lnTo>
                        <a:pt x="22" y="185"/>
                      </a:lnTo>
                      <a:lnTo>
                        <a:pt x="20" y="189"/>
                      </a:lnTo>
                      <a:lnTo>
                        <a:pt x="20" y="184"/>
                      </a:lnTo>
                      <a:lnTo>
                        <a:pt x="18" y="187"/>
                      </a:lnTo>
                      <a:lnTo>
                        <a:pt x="18" y="182"/>
                      </a:lnTo>
                      <a:lnTo>
                        <a:pt x="17" y="184"/>
                      </a:lnTo>
                      <a:lnTo>
                        <a:pt x="17" y="180"/>
                      </a:lnTo>
                      <a:lnTo>
                        <a:pt x="13" y="184"/>
                      </a:lnTo>
                      <a:lnTo>
                        <a:pt x="11" y="182"/>
                      </a:lnTo>
                      <a:lnTo>
                        <a:pt x="11" y="176"/>
                      </a:lnTo>
                      <a:lnTo>
                        <a:pt x="9" y="180"/>
                      </a:lnTo>
                      <a:lnTo>
                        <a:pt x="9" y="174"/>
                      </a:lnTo>
                      <a:lnTo>
                        <a:pt x="7" y="176"/>
                      </a:lnTo>
                      <a:lnTo>
                        <a:pt x="7" y="170"/>
                      </a:lnTo>
                      <a:lnTo>
                        <a:pt x="5" y="172"/>
                      </a:lnTo>
                      <a:lnTo>
                        <a:pt x="5" y="167"/>
                      </a:lnTo>
                      <a:lnTo>
                        <a:pt x="1" y="170"/>
                      </a:lnTo>
                      <a:lnTo>
                        <a:pt x="1" y="165"/>
                      </a:lnTo>
                      <a:lnTo>
                        <a:pt x="0" y="167"/>
                      </a:lnTo>
                      <a:lnTo>
                        <a:pt x="0" y="95"/>
                      </a:lnTo>
                      <a:lnTo>
                        <a:pt x="400" y="0"/>
                      </a:lnTo>
                      <a:lnTo>
                        <a:pt x="440" y="19"/>
                      </a:lnTo>
                      <a:lnTo>
                        <a:pt x="32" y="119"/>
                      </a:lnTo>
                      <a:lnTo>
                        <a:pt x="32" y="199"/>
                      </a:lnTo>
                      <a:close/>
                    </a:path>
                  </a:pathLst>
                </a:custGeom>
                <a:solidFill>
                  <a:srgbClr val="D8C9B3">
                    <a:alpha val="100000"/>
                  </a:srgbClr>
                </a:solidFill>
                <a:ln w="8001">
                  <a:noFill/>
                </a:ln>
              </p:spPr>
              <p:txBody>
                <a:bodyPr/>
                <a:lstStyle/>
                <a:p>
                  <a:endParaRPr lang="zh-CN" altLang="en-US"/>
                </a:p>
              </p:txBody>
            </p:sp>
            <p:sp>
              <p:nvSpPr>
                <p:cNvPr id="1048775" name="任意多边形 11286"/>
                <p:cNvSpPr/>
                <p:nvPr/>
              </p:nvSpPr>
              <p:spPr>
                <a:xfrm>
                  <a:off x="5073" y="3091"/>
                  <a:ext cx="445" cy="108"/>
                </a:xfrm>
                <a:custGeom>
                  <a:avLst/>
                  <a:gdLst/>
                  <a:ahLst/>
                  <a:cxnLst/>
                  <a:rect l="0" t="0" r="r" b="b"/>
                  <a:pathLst>
                    <a:path w="406" h="98">
                      <a:moveTo>
                        <a:pt x="406" y="2"/>
                      </a:moveTo>
                      <a:lnTo>
                        <a:pt x="1" y="98"/>
                      </a:lnTo>
                      <a:lnTo>
                        <a:pt x="0" y="96"/>
                      </a:lnTo>
                      <a:lnTo>
                        <a:pt x="404" y="0"/>
                      </a:lnTo>
                      <a:lnTo>
                        <a:pt x="406" y="2"/>
                      </a:lnTo>
                      <a:close/>
                    </a:path>
                  </a:pathLst>
                </a:custGeom>
                <a:solidFill>
                  <a:srgbClr val="D0C0A8">
                    <a:alpha val="100000"/>
                  </a:srgbClr>
                </a:solidFill>
                <a:ln w="8001">
                  <a:noFill/>
                </a:ln>
              </p:spPr>
              <p:txBody>
                <a:bodyPr/>
                <a:lstStyle/>
                <a:p>
                  <a:endParaRPr lang="zh-CN" altLang="en-US"/>
                </a:p>
              </p:txBody>
            </p:sp>
            <p:sp>
              <p:nvSpPr>
                <p:cNvPr id="1048776" name="任意多边形 11287"/>
                <p:cNvSpPr/>
                <p:nvPr/>
              </p:nvSpPr>
              <p:spPr>
                <a:xfrm>
                  <a:off x="5577" y="3637"/>
                  <a:ext cx="17" cy="14"/>
                </a:xfrm>
                <a:custGeom>
                  <a:avLst/>
                  <a:gdLst/>
                  <a:ahLst/>
                  <a:cxnLst/>
                  <a:rect l="0" t="0" r="r" b="b"/>
                  <a:pathLst>
                    <a:path w="8" h="7">
                      <a:moveTo>
                        <a:pt x="5" y="6"/>
                      </a:moveTo>
                      <a:cubicBezTo>
                        <a:pt x="3" y="7"/>
                        <a:pt x="2" y="7"/>
                        <a:pt x="1" y="6"/>
                      </a:cubicBezTo>
                      <a:cubicBezTo>
                        <a:pt x="0" y="4"/>
                        <a:pt x="2" y="2"/>
                        <a:pt x="4" y="1"/>
                      </a:cubicBezTo>
                      <a:cubicBezTo>
                        <a:pt x="5" y="0"/>
                        <a:pt x="7" y="0"/>
                        <a:pt x="7" y="1"/>
                      </a:cubicBezTo>
                      <a:cubicBezTo>
                        <a:pt x="8" y="3"/>
                        <a:pt x="6" y="5"/>
                        <a:pt x="5" y="6"/>
                      </a:cubicBezTo>
                      <a:close/>
                    </a:path>
                  </a:pathLst>
                </a:custGeom>
                <a:solidFill>
                  <a:srgbClr val="FFFFFF">
                    <a:alpha val="100000"/>
                  </a:srgbClr>
                </a:solidFill>
                <a:ln w="8001">
                  <a:noFill/>
                </a:ln>
              </p:spPr>
              <p:txBody>
                <a:bodyPr/>
                <a:lstStyle/>
                <a:p>
                  <a:endParaRPr lang="zh-CN" altLang="en-US"/>
                </a:p>
              </p:txBody>
            </p:sp>
            <p:sp>
              <p:nvSpPr>
                <p:cNvPr id="1048777" name="任意多边形 11288"/>
                <p:cNvSpPr/>
                <p:nvPr/>
              </p:nvSpPr>
              <p:spPr>
                <a:xfrm>
                  <a:off x="5579" y="3650"/>
                  <a:ext cx="12" cy="18"/>
                </a:xfrm>
                <a:custGeom>
                  <a:avLst/>
                  <a:gdLst/>
                  <a:ahLst/>
                  <a:cxnLst/>
                  <a:rect l="0" t="0" r="r" b="b"/>
                  <a:pathLst>
                    <a:path w="6" h="9">
                      <a:moveTo>
                        <a:pt x="6" y="2"/>
                      </a:moveTo>
                      <a:cubicBezTo>
                        <a:pt x="6" y="3"/>
                        <a:pt x="6" y="5"/>
                        <a:pt x="5" y="7"/>
                      </a:cubicBezTo>
                      <a:cubicBezTo>
                        <a:pt x="3" y="8"/>
                        <a:pt x="1" y="9"/>
                        <a:pt x="0" y="8"/>
                      </a:cubicBezTo>
                      <a:cubicBezTo>
                        <a:pt x="0" y="7"/>
                        <a:pt x="0" y="6"/>
                        <a:pt x="0" y="5"/>
                      </a:cubicBezTo>
                      <a:cubicBezTo>
                        <a:pt x="1" y="2"/>
                        <a:pt x="4" y="0"/>
                        <a:pt x="6" y="2"/>
                      </a:cubicBezTo>
                      <a:close/>
                    </a:path>
                  </a:pathLst>
                </a:custGeom>
                <a:solidFill>
                  <a:srgbClr val="FFFFFF">
                    <a:alpha val="100000"/>
                  </a:srgbClr>
                </a:solidFill>
                <a:ln w="8001">
                  <a:noFill/>
                </a:ln>
              </p:spPr>
              <p:txBody>
                <a:bodyPr/>
                <a:lstStyle/>
                <a:p>
                  <a:endParaRPr lang="zh-CN" altLang="en-US"/>
                </a:p>
              </p:txBody>
            </p:sp>
            <p:sp>
              <p:nvSpPr>
                <p:cNvPr id="1048778" name="任意多边形 11289"/>
                <p:cNvSpPr>
                  <a:spLocks noEditPoints="1"/>
                </p:cNvSpPr>
                <p:nvPr/>
              </p:nvSpPr>
              <p:spPr>
                <a:xfrm>
                  <a:off x="5451" y="3647"/>
                  <a:ext cx="78" cy="107"/>
                </a:xfrm>
                <a:custGeom>
                  <a:avLst/>
                  <a:gdLst/>
                  <a:ahLst/>
                  <a:cxnLst/>
                  <a:rect l="0" t="0" r="r" b="b"/>
                  <a:pathLst>
                    <a:path w="37" h="52">
                      <a:moveTo>
                        <a:pt x="1" y="28"/>
                      </a:moveTo>
                      <a:cubicBezTo>
                        <a:pt x="1" y="28"/>
                        <a:pt x="1" y="29"/>
                        <a:pt x="1" y="29"/>
                      </a:cubicBezTo>
                      <a:cubicBezTo>
                        <a:pt x="1" y="30"/>
                        <a:pt x="1" y="30"/>
                        <a:pt x="1" y="31"/>
                      </a:cubicBezTo>
                      <a:cubicBezTo>
                        <a:pt x="0" y="34"/>
                        <a:pt x="1" y="37"/>
                        <a:pt x="1" y="40"/>
                      </a:cubicBezTo>
                      <a:cubicBezTo>
                        <a:pt x="1" y="41"/>
                        <a:pt x="1" y="41"/>
                        <a:pt x="1" y="41"/>
                      </a:cubicBezTo>
                      <a:cubicBezTo>
                        <a:pt x="0" y="43"/>
                        <a:pt x="1" y="45"/>
                        <a:pt x="1" y="47"/>
                      </a:cubicBezTo>
                      <a:cubicBezTo>
                        <a:pt x="1" y="48"/>
                        <a:pt x="1" y="50"/>
                        <a:pt x="1" y="52"/>
                      </a:cubicBezTo>
                      <a:cubicBezTo>
                        <a:pt x="2" y="51"/>
                        <a:pt x="3" y="52"/>
                        <a:pt x="4" y="51"/>
                      </a:cubicBezTo>
                      <a:cubicBezTo>
                        <a:pt x="4" y="50"/>
                        <a:pt x="3" y="51"/>
                        <a:pt x="3" y="51"/>
                      </a:cubicBezTo>
                      <a:cubicBezTo>
                        <a:pt x="3" y="50"/>
                        <a:pt x="4" y="50"/>
                        <a:pt x="4" y="50"/>
                      </a:cubicBezTo>
                      <a:cubicBezTo>
                        <a:pt x="4" y="50"/>
                        <a:pt x="4" y="50"/>
                        <a:pt x="4" y="51"/>
                      </a:cubicBezTo>
                      <a:cubicBezTo>
                        <a:pt x="6" y="51"/>
                        <a:pt x="7" y="49"/>
                        <a:pt x="9" y="49"/>
                      </a:cubicBezTo>
                      <a:cubicBezTo>
                        <a:pt x="9" y="48"/>
                        <a:pt x="9" y="48"/>
                        <a:pt x="9" y="48"/>
                      </a:cubicBezTo>
                      <a:cubicBezTo>
                        <a:pt x="9" y="48"/>
                        <a:pt x="9" y="48"/>
                        <a:pt x="9" y="48"/>
                      </a:cubicBezTo>
                      <a:cubicBezTo>
                        <a:pt x="11" y="48"/>
                        <a:pt x="12" y="47"/>
                        <a:pt x="13" y="47"/>
                      </a:cubicBezTo>
                      <a:cubicBezTo>
                        <a:pt x="12" y="47"/>
                        <a:pt x="12" y="47"/>
                        <a:pt x="11" y="47"/>
                      </a:cubicBezTo>
                      <a:cubicBezTo>
                        <a:pt x="12" y="47"/>
                        <a:pt x="12" y="47"/>
                        <a:pt x="12" y="46"/>
                      </a:cubicBezTo>
                      <a:cubicBezTo>
                        <a:pt x="12" y="46"/>
                        <a:pt x="12" y="45"/>
                        <a:pt x="11" y="44"/>
                      </a:cubicBezTo>
                      <a:cubicBezTo>
                        <a:pt x="12" y="44"/>
                        <a:pt x="13" y="44"/>
                        <a:pt x="13" y="43"/>
                      </a:cubicBezTo>
                      <a:cubicBezTo>
                        <a:pt x="13" y="43"/>
                        <a:pt x="12" y="43"/>
                        <a:pt x="12" y="42"/>
                      </a:cubicBezTo>
                      <a:cubicBezTo>
                        <a:pt x="12" y="42"/>
                        <a:pt x="13" y="42"/>
                        <a:pt x="12" y="41"/>
                      </a:cubicBezTo>
                      <a:cubicBezTo>
                        <a:pt x="12" y="41"/>
                        <a:pt x="12" y="41"/>
                        <a:pt x="12" y="42"/>
                      </a:cubicBezTo>
                      <a:cubicBezTo>
                        <a:pt x="11" y="41"/>
                        <a:pt x="11" y="41"/>
                        <a:pt x="11" y="41"/>
                      </a:cubicBezTo>
                      <a:cubicBezTo>
                        <a:pt x="11" y="40"/>
                        <a:pt x="12" y="41"/>
                        <a:pt x="12" y="41"/>
                      </a:cubicBezTo>
                      <a:cubicBezTo>
                        <a:pt x="12" y="41"/>
                        <a:pt x="12" y="41"/>
                        <a:pt x="12" y="41"/>
                      </a:cubicBezTo>
                      <a:cubicBezTo>
                        <a:pt x="13" y="40"/>
                        <a:pt x="12" y="40"/>
                        <a:pt x="12" y="40"/>
                      </a:cubicBezTo>
                      <a:cubicBezTo>
                        <a:pt x="12" y="39"/>
                        <a:pt x="13" y="40"/>
                        <a:pt x="13" y="39"/>
                      </a:cubicBezTo>
                      <a:cubicBezTo>
                        <a:pt x="13" y="39"/>
                        <a:pt x="13" y="39"/>
                        <a:pt x="13" y="38"/>
                      </a:cubicBezTo>
                      <a:cubicBezTo>
                        <a:pt x="13" y="38"/>
                        <a:pt x="13" y="38"/>
                        <a:pt x="13" y="38"/>
                      </a:cubicBezTo>
                      <a:cubicBezTo>
                        <a:pt x="13" y="38"/>
                        <a:pt x="13" y="38"/>
                        <a:pt x="13" y="39"/>
                      </a:cubicBezTo>
                      <a:cubicBezTo>
                        <a:pt x="14" y="39"/>
                        <a:pt x="13" y="41"/>
                        <a:pt x="14" y="42"/>
                      </a:cubicBezTo>
                      <a:cubicBezTo>
                        <a:pt x="14" y="42"/>
                        <a:pt x="13" y="43"/>
                        <a:pt x="13" y="43"/>
                      </a:cubicBezTo>
                      <a:cubicBezTo>
                        <a:pt x="13" y="43"/>
                        <a:pt x="13" y="44"/>
                        <a:pt x="13" y="44"/>
                      </a:cubicBezTo>
                      <a:cubicBezTo>
                        <a:pt x="13" y="44"/>
                        <a:pt x="13" y="44"/>
                        <a:pt x="12" y="44"/>
                      </a:cubicBezTo>
                      <a:cubicBezTo>
                        <a:pt x="12" y="45"/>
                        <a:pt x="13" y="45"/>
                        <a:pt x="13" y="45"/>
                      </a:cubicBezTo>
                      <a:cubicBezTo>
                        <a:pt x="14" y="45"/>
                        <a:pt x="14" y="46"/>
                        <a:pt x="14" y="46"/>
                      </a:cubicBezTo>
                      <a:cubicBezTo>
                        <a:pt x="14" y="46"/>
                        <a:pt x="14" y="46"/>
                        <a:pt x="14" y="46"/>
                      </a:cubicBezTo>
                      <a:cubicBezTo>
                        <a:pt x="14" y="47"/>
                        <a:pt x="16" y="46"/>
                        <a:pt x="16" y="45"/>
                      </a:cubicBezTo>
                      <a:cubicBezTo>
                        <a:pt x="16" y="45"/>
                        <a:pt x="16" y="45"/>
                        <a:pt x="16" y="45"/>
                      </a:cubicBezTo>
                      <a:cubicBezTo>
                        <a:pt x="16" y="45"/>
                        <a:pt x="17" y="45"/>
                        <a:pt x="17" y="44"/>
                      </a:cubicBezTo>
                      <a:cubicBezTo>
                        <a:pt x="17" y="44"/>
                        <a:pt x="17" y="44"/>
                        <a:pt x="18" y="43"/>
                      </a:cubicBezTo>
                      <a:cubicBezTo>
                        <a:pt x="19" y="43"/>
                        <a:pt x="20" y="43"/>
                        <a:pt x="21" y="42"/>
                      </a:cubicBezTo>
                      <a:cubicBezTo>
                        <a:pt x="21" y="43"/>
                        <a:pt x="21" y="43"/>
                        <a:pt x="21" y="43"/>
                      </a:cubicBezTo>
                      <a:cubicBezTo>
                        <a:pt x="20" y="43"/>
                        <a:pt x="21" y="43"/>
                        <a:pt x="20" y="43"/>
                      </a:cubicBezTo>
                      <a:cubicBezTo>
                        <a:pt x="20" y="43"/>
                        <a:pt x="20" y="43"/>
                        <a:pt x="20" y="44"/>
                      </a:cubicBezTo>
                      <a:cubicBezTo>
                        <a:pt x="20" y="44"/>
                        <a:pt x="21" y="43"/>
                        <a:pt x="22" y="43"/>
                      </a:cubicBezTo>
                      <a:cubicBezTo>
                        <a:pt x="22" y="43"/>
                        <a:pt x="21" y="43"/>
                        <a:pt x="22" y="42"/>
                      </a:cubicBezTo>
                      <a:cubicBezTo>
                        <a:pt x="22" y="43"/>
                        <a:pt x="22" y="43"/>
                        <a:pt x="22" y="43"/>
                      </a:cubicBezTo>
                      <a:cubicBezTo>
                        <a:pt x="24" y="42"/>
                        <a:pt x="26" y="41"/>
                        <a:pt x="28" y="40"/>
                      </a:cubicBezTo>
                      <a:cubicBezTo>
                        <a:pt x="28" y="40"/>
                        <a:pt x="28" y="40"/>
                        <a:pt x="28" y="40"/>
                      </a:cubicBezTo>
                      <a:cubicBezTo>
                        <a:pt x="28" y="39"/>
                        <a:pt x="29" y="39"/>
                        <a:pt x="29" y="39"/>
                      </a:cubicBezTo>
                      <a:cubicBezTo>
                        <a:pt x="30" y="39"/>
                        <a:pt x="30" y="39"/>
                        <a:pt x="30" y="39"/>
                      </a:cubicBezTo>
                      <a:cubicBezTo>
                        <a:pt x="30" y="39"/>
                        <a:pt x="31" y="39"/>
                        <a:pt x="31" y="38"/>
                      </a:cubicBezTo>
                      <a:cubicBezTo>
                        <a:pt x="32" y="38"/>
                        <a:pt x="32" y="39"/>
                        <a:pt x="32" y="38"/>
                      </a:cubicBezTo>
                      <a:cubicBezTo>
                        <a:pt x="33" y="38"/>
                        <a:pt x="32" y="38"/>
                        <a:pt x="33" y="38"/>
                      </a:cubicBezTo>
                      <a:cubicBezTo>
                        <a:pt x="33" y="38"/>
                        <a:pt x="33" y="38"/>
                        <a:pt x="33" y="38"/>
                      </a:cubicBezTo>
                      <a:cubicBezTo>
                        <a:pt x="34" y="38"/>
                        <a:pt x="33" y="37"/>
                        <a:pt x="33" y="37"/>
                      </a:cubicBezTo>
                      <a:cubicBezTo>
                        <a:pt x="34" y="36"/>
                        <a:pt x="35" y="36"/>
                        <a:pt x="35" y="36"/>
                      </a:cubicBezTo>
                      <a:cubicBezTo>
                        <a:pt x="35" y="36"/>
                        <a:pt x="35" y="36"/>
                        <a:pt x="35" y="36"/>
                      </a:cubicBezTo>
                      <a:cubicBezTo>
                        <a:pt x="36" y="36"/>
                        <a:pt x="35" y="36"/>
                        <a:pt x="36" y="36"/>
                      </a:cubicBezTo>
                      <a:cubicBezTo>
                        <a:pt x="35" y="36"/>
                        <a:pt x="35" y="36"/>
                        <a:pt x="35" y="36"/>
                      </a:cubicBezTo>
                      <a:cubicBezTo>
                        <a:pt x="35" y="37"/>
                        <a:pt x="35" y="37"/>
                        <a:pt x="35" y="37"/>
                      </a:cubicBezTo>
                      <a:cubicBezTo>
                        <a:pt x="35" y="37"/>
                        <a:pt x="36" y="36"/>
                        <a:pt x="36" y="36"/>
                      </a:cubicBezTo>
                      <a:cubicBezTo>
                        <a:pt x="35" y="34"/>
                        <a:pt x="37" y="31"/>
                        <a:pt x="36" y="30"/>
                      </a:cubicBezTo>
                      <a:cubicBezTo>
                        <a:pt x="36" y="28"/>
                        <a:pt x="36" y="26"/>
                        <a:pt x="36" y="24"/>
                      </a:cubicBezTo>
                      <a:cubicBezTo>
                        <a:pt x="36" y="21"/>
                        <a:pt x="37" y="17"/>
                        <a:pt x="36" y="15"/>
                      </a:cubicBezTo>
                      <a:cubicBezTo>
                        <a:pt x="37" y="12"/>
                        <a:pt x="37" y="10"/>
                        <a:pt x="36" y="8"/>
                      </a:cubicBezTo>
                      <a:cubicBezTo>
                        <a:pt x="36" y="8"/>
                        <a:pt x="36" y="9"/>
                        <a:pt x="36" y="9"/>
                      </a:cubicBezTo>
                      <a:cubicBezTo>
                        <a:pt x="36" y="10"/>
                        <a:pt x="36" y="9"/>
                        <a:pt x="36" y="10"/>
                      </a:cubicBezTo>
                      <a:cubicBezTo>
                        <a:pt x="36" y="10"/>
                        <a:pt x="36" y="10"/>
                        <a:pt x="36" y="10"/>
                      </a:cubicBezTo>
                      <a:cubicBezTo>
                        <a:pt x="35" y="10"/>
                        <a:pt x="35" y="10"/>
                        <a:pt x="35" y="10"/>
                      </a:cubicBezTo>
                      <a:cubicBezTo>
                        <a:pt x="35" y="10"/>
                        <a:pt x="36" y="10"/>
                        <a:pt x="36" y="11"/>
                      </a:cubicBezTo>
                      <a:cubicBezTo>
                        <a:pt x="36" y="11"/>
                        <a:pt x="36" y="11"/>
                        <a:pt x="35" y="11"/>
                      </a:cubicBezTo>
                      <a:cubicBezTo>
                        <a:pt x="35" y="11"/>
                        <a:pt x="34" y="12"/>
                        <a:pt x="34" y="13"/>
                      </a:cubicBezTo>
                      <a:cubicBezTo>
                        <a:pt x="34" y="13"/>
                        <a:pt x="34" y="13"/>
                        <a:pt x="34" y="13"/>
                      </a:cubicBezTo>
                      <a:cubicBezTo>
                        <a:pt x="34" y="12"/>
                        <a:pt x="34" y="12"/>
                        <a:pt x="35" y="11"/>
                      </a:cubicBezTo>
                      <a:cubicBezTo>
                        <a:pt x="34" y="11"/>
                        <a:pt x="34" y="10"/>
                        <a:pt x="35" y="9"/>
                      </a:cubicBezTo>
                      <a:cubicBezTo>
                        <a:pt x="34" y="10"/>
                        <a:pt x="34" y="10"/>
                        <a:pt x="33" y="10"/>
                      </a:cubicBezTo>
                      <a:cubicBezTo>
                        <a:pt x="33" y="11"/>
                        <a:pt x="32" y="11"/>
                        <a:pt x="32" y="12"/>
                      </a:cubicBezTo>
                      <a:cubicBezTo>
                        <a:pt x="32" y="11"/>
                        <a:pt x="31" y="11"/>
                        <a:pt x="31" y="10"/>
                      </a:cubicBezTo>
                      <a:cubicBezTo>
                        <a:pt x="31" y="10"/>
                        <a:pt x="32" y="11"/>
                        <a:pt x="32" y="11"/>
                      </a:cubicBezTo>
                      <a:cubicBezTo>
                        <a:pt x="33" y="10"/>
                        <a:pt x="32" y="9"/>
                        <a:pt x="33" y="9"/>
                      </a:cubicBezTo>
                      <a:cubicBezTo>
                        <a:pt x="32" y="8"/>
                        <a:pt x="32" y="8"/>
                        <a:pt x="32" y="8"/>
                      </a:cubicBezTo>
                      <a:cubicBezTo>
                        <a:pt x="33" y="7"/>
                        <a:pt x="31" y="7"/>
                        <a:pt x="32" y="6"/>
                      </a:cubicBezTo>
                      <a:cubicBezTo>
                        <a:pt x="32" y="6"/>
                        <a:pt x="32" y="6"/>
                        <a:pt x="33" y="6"/>
                      </a:cubicBezTo>
                      <a:cubicBezTo>
                        <a:pt x="33" y="6"/>
                        <a:pt x="33" y="6"/>
                        <a:pt x="34" y="6"/>
                      </a:cubicBezTo>
                      <a:cubicBezTo>
                        <a:pt x="33" y="5"/>
                        <a:pt x="34" y="4"/>
                        <a:pt x="34" y="3"/>
                      </a:cubicBezTo>
                      <a:cubicBezTo>
                        <a:pt x="34" y="3"/>
                        <a:pt x="34" y="4"/>
                        <a:pt x="35" y="4"/>
                      </a:cubicBezTo>
                      <a:cubicBezTo>
                        <a:pt x="35" y="4"/>
                        <a:pt x="35" y="4"/>
                        <a:pt x="35" y="4"/>
                      </a:cubicBezTo>
                      <a:cubicBezTo>
                        <a:pt x="35" y="4"/>
                        <a:pt x="36" y="4"/>
                        <a:pt x="35" y="5"/>
                      </a:cubicBezTo>
                      <a:cubicBezTo>
                        <a:pt x="36" y="5"/>
                        <a:pt x="36" y="5"/>
                        <a:pt x="36" y="5"/>
                      </a:cubicBezTo>
                      <a:cubicBezTo>
                        <a:pt x="36" y="5"/>
                        <a:pt x="36" y="5"/>
                        <a:pt x="36" y="5"/>
                      </a:cubicBezTo>
                      <a:cubicBezTo>
                        <a:pt x="36" y="6"/>
                        <a:pt x="34" y="6"/>
                        <a:pt x="34" y="6"/>
                      </a:cubicBezTo>
                      <a:cubicBezTo>
                        <a:pt x="34" y="7"/>
                        <a:pt x="34" y="7"/>
                        <a:pt x="34" y="7"/>
                      </a:cubicBezTo>
                      <a:cubicBezTo>
                        <a:pt x="34" y="7"/>
                        <a:pt x="34" y="6"/>
                        <a:pt x="35" y="6"/>
                      </a:cubicBezTo>
                      <a:cubicBezTo>
                        <a:pt x="36" y="5"/>
                        <a:pt x="35" y="7"/>
                        <a:pt x="36" y="6"/>
                      </a:cubicBezTo>
                      <a:cubicBezTo>
                        <a:pt x="36" y="7"/>
                        <a:pt x="36" y="7"/>
                        <a:pt x="36" y="7"/>
                      </a:cubicBezTo>
                      <a:cubicBezTo>
                        <a:pt x="35" y="7"/>
                        <a:pt x="35" y="7"/>
                        <a:pt x="35" y="7"/>
                      </a:cubicBezTo>
                      <a:cubicBezTo>
                        <a:pt x="35" y="8"/>
                        <a:pt x="35" y="8"/>
                        <a:pt x="35" y="9"/>
                      </a:cubicBezTo>
                      <a:cubicBezTo>
                        <a:pt x="35" y="9"/>
                        <a:pt x="35" y="9"/>
                        <a:pt x="35" y="9"/>
                      </a:cubicBezTo>
                      <a:cubicBezTo>
                        <a:pt x="35" y="8"/>
                        <a:pt x="35" y="8"/>
                        <a:pt x="35" y="8"/>
                      </a:cubicBezTo>
                      <a:cubicBezTo>
                        <a:pt x="35" y="7"/>
                        <a:pt x="36" y="8"/>
                        <a:pt x="36" y="7"/>
                      </a:cubicBezTo>
                      <a:cubicBezTo>
                        <a:pt x="37" y="6"/>
                        <a:pt x="36" y="6"/>
                        <a:pt x="36" y="6"/>
                      </a:cubicBezTo>
                      <a:cubicBezTo>
                        <a:pt x="36" y="5"/>
                        <a:pt x="37" y="5"/>
                        <a:pt x="37" y="5"/>
                      </a:cubicBezTo>
                      <a:cubicBezTo>
                        <a:pt x="36" y="4"/>
                        <a:pt x="36" y="1"/>
                        <a:pt x="36" y="0"/>
                      </a:cubicBezTo>
                      <a:cubicBezTo>
                        <a:pt x="36" y="0"/>
                        <a:pt x="36" y="0"/>
                        <a:pt x="36" y="0"/>
                      </a:cubicBezTo>
                      <a:cubicBezTo>
                        <a:pt x="34" y="1"/>
                        <a:pt x="31" y="2"/>
                        <a:pt x="28" y="3"/>
                      </a:cubicBezTo>
                      <a:cubicBezTo>
                        <a:pt x="28" y="3"/>
                        <a:pt x="28" y="3"/>
                        <a:pt x="28" y="3"/>
                      </a:cubicBezTo>
                      <a:cubicBezTo>
                        <a:pt x="27" y="3"/>
                        <a:pt x="27" y="4"/>
                        <a:pt x="26" y="3"/>
                      </a:cubicBezTo>
                      <a:cubicBezTo>
                        <a:pt x="23" y="5"/>
                        <a:pt x="19" y="6"/>
                        <a:pt x="16" y="8"/>
                      </a:cubicBezTo>
                      <a:cubicBezTo>
                        <a:pt x="15" y="7"/>
                        <a:pt x="13" y="9"/>
                        <a:pt x="11" y="9"/>
                      </a:cubicBezTo>
                      <a:cubicBezTo>
                        <a:pt x="8" y="11"/>
                        <a:pt x="4" y="12"/>
                        <a:pt x="1" y="14"/>
                      </a:cubicBezTo>
                      <a:cubicBezTo>
                        <a:pt x="0" y="18"/>
                        <a:pt x="1" y="22"/>
                        <a:pt x="1" y="25"/>
                      </a:cubicBezTo>
                      <a:cubicBezTo>
                        <a:pt x="1" y="26"/>
                        <a:pt x="1" y="27"/>
                        <a:pt x="1" y="28"/>
                      </a:cubicBezTo>
                      <a:close/>
                      <a:moveTo>
                        <a:pt x="35" y="2"/>
                      </a:moveTo>
                      <a:cubicBezTo>
                        <a:pt x="35" y="2"/>
                        <a:pt x="35" y="2"/>
                        <a:pt x="35" y="2"/>
                      </a:cubicBezTo>
                      <a:cubicBezTo>
                        <a:pt x="35" y="2"/>
                        <a:pt x="35" y="2"/>
                        <a:pt x="35" y="2"/>
                      </a:cubicBezTo>
                      <a:close/>
                      <a:moveTo>
                        <a:pt x="32" y="5"/>
                      </a:moveTo>
                      <a:cubicBezTo>
                        <a:pt x="33" y="5"/>
                        <a:pt x="33" y="5"/>
                        <a:pt x="33" y="4"/>
                      </a:cubicBezTo>
                      <a:cubicBezTo>
                        <a:pt x="33" y="5"/>
                        <a:pt x="33" y="6"/>
                        <a:pt x="33" y="6"/>
                      </a:cubicBezTo>
                      <a:cubicBezTo>
                        <a:pt x="32" y="6"/>
                        <a:pt x="32" y="5"/>
                        <a:pt x="32" y="5"/>
                      </a:cubicBezTo>
                      <a:close/>
                      <a:moveTo>
                        <a:pt x="32" y="4"/>
                      </a:moveTo>
                      <a:cubicBezTo>
                        <a:pt x="32" y="4"/>
                        <a:pt x="32" y="4"/>
                        <a:pt x="32" y="3"/>
                      </a:cubicBezTo>
                      <a:cubicBezTo>
                        <a:pt x="32" y="3"/>
                        <a:pt x="32" y="3"/>
                        <a:pt x="32" y="3"/>
                      </a:cubicBezTo>
                      <a:cubicBezTo>
                        <a:pt x="32" y="3"/>
                        <a:pt x="32" y="3"/>
                        <a:pt x="32" y="3"/>
                      </a:cubicBezTo>
                      <a:cubicBezTo>
                        <a:pt x="32" y="3"/>
                        <a:pt x="32" y="3"/>
                        <a:pt x="32" y="3"/>
                      </a:cubicBezTo>
                      <a:cubicBezTo>
                        <a:pt x="32" y="3"/>
                        <a:pt x="32" y="3"/>
                        <a:pt x="32" y="4"/>
                      </a:cubicBezTo>
                      <a:cubicBezTo>
                        <a:pt x="32" y="4"/>
                        <a:pt x="32" y="4"/>
                        <a:pt x="32" y="4"/>
                      </a:cubicBezTo>
                      <a:cubicBezTo>
                        <a:pt x="32" y="4"/>
                        <a:pt x="32" y="4"/>
                        <a:pt x="32" y="4"/>
                      </a:cubicBezTo>
                      <a:cubicBezTo>
                        <a:pt x="32" y="4"/>
                        <a:pt x="32" y="4"/>
                        <a:pt x="32" y="4"/>
                      </a:cubicBezTo>
                      <a:close/>
                      <a:moveTo>
                        <a:pt x="31" y="4"/>
                      </a:moveTo>
                      <a:cubicBezTo>
                        <a:pt x="31" y="4"/>
                        <a:pt x="32" y="3"/>
                        <a:pt x="32" y="4"/>
                      </a:cubicBezTo>
                      <a:cubicBezTo>
                        <a:pt x="32" y="4"/>
                        <a:pt x="32" y="4"/>
                        <a:pt x="31" y="4"/>
                      </a:cubicBezTo>
                      <a:close/>
                      <a:moveTo>
                        <a:pt x="31" y="9"/>
                      </a:moveTo>
                      <a:cubicBezTo>
                        <a:pt x="32" y="9"/>
                        <a:pt x="32" y="9"/>
                        <a:pt x="32" y="9"/>
                      </a:cubicBezTo>
                      <a:cubicBezTo>
                        <a:pt x="32" y="9"/>
                        <a:pt x="32" y="10"/>
                        <a:pt x="32" y="10"/>
                      </a:cubicBezTo>
                      <a:cubicBezTo>
                        <a:pt x="31" y="10"/>
                        <a:pt x="31" y="9"/>
                        <a:pt x="31" y="9"/>
                      </a:cubicBezTo>
                      <a:close/>
                      <a:moveTo>
                        <a:pt x="11" y="44"/>
                      </a:moveTo>
                      <a:cubicBezTo>
                        <a:pt x="11" y="43"/>
                        <a:pt x="11" y="43"/>
                        <a:pt x="12" y="42"/>
                      </a:cubicBezTo>
                      <a:cubicBezTo>
                        <a:pt x="12" y="43"/>
                        <a:pt x="12" y="43"/>
                        <a:pt x="12" y="44"/>
                      </a:cubicBezTo>
                      <a:cubicBezTo>
                        <a:pt x="12" y="44"/>
                        <a:pt x="11" y="44"/>
                        <a:pt x="11" y="44"/>
                      </a:cubicBezTo>
                      <a:close/>
                      <a:moveTo>
                        <a:pt x="2" y="18"/>
                      </a:moveTo>
                      <a:cubicBezTo>
                        <a:pt x="2" y="18"/>
                        <a:pt x="2" y="17"/>
                        <a:pt x="2" y="17"/>
                      </a:cubicBezTo>
                      <a:cubicBezTo>
                        <a:pt x="2" y="17"/>
                        <a:pt x="2" y="18"/>
                        <a:pt x="2" y="18"/>
                      </a:cubicBezTo>
                      <a:close/>
                      <a:moveTo>
                        <a:pt x="2" y="20"/>
                      </a:moveTo>
                      <a:cubicBezTo>
                        <a:pt x="2" y="20"/>
                        <a:pt x="2" y="19"/>
                        <a:pt x="2" y="19"/>
                      </a:cubicBezTo>
                      <a:cubicBezTo>
                        <a:pt x="3" y="19"/>
                        <a:pt x="3" y="20"/>
                        <a:pt x="2" y="20"/>
                      </a:cubicBezTo>
                      <a:close/>
                      <a:moveTo>
                        <a:pt x="4" y="20"/>
                      </a:moveTo>
                      <a:cubicBezTo>
                        <a:pt x="4" y="20"/>
                        <a:pt x="4" y="21"/>
                        <a:pt x="4" y="21"/>
                      </a:cubicBezTo>
                      <a:cubicBezTo>
                        <a:pt x="4" y="21"/>
                        <a:pt x="3" y="21"/>
                        <a:pt x="3" y="21"/>
                      </a:cubicBezTo>
                      <a:cubicBezTo>
                        <a:pt x="3" y="21"/>
                        <a:pt x="4" y="21"/>
                        <a:pt x="4" y="20"/>
                      </a:cubicBezTo>
                      <a:close/>
                      <a:moveTo>
                        <a:pt x="1" y="35"/>
                      </a:moveTo>
                      <a:cubicBezTo>
                        <a:pt x="2" y="34"/>
                        <a:pt x="2" y="34"/>
                        <a:pt x="2" y="34"/>
                      </a:cubicBezTo>
                      <a:cubicBezTo>
                        <a:pt x="2" y="34"/>
                        <a:pt x="2" y="35"/>
                        <a:pt x="2" y="34"/>
                      </a:cubicBezTo>
                      <a:cubicBezTo>
                        <a:pt x="3" y="35"/>
                        <a:pt x="2" y="35"/>
                        <a:pt x="1" y="35"/>
                      </a:cubicBezTo>
                      <a:close/>
                      <a:moveTo>
                        <a:pt x="2" y="42"/>
                      </a:moveTo>
                      <a:cubicBezTo>
                        <a:pt x="2" y="42"/>
                        <a:pt x="2" y="41"/>
                        <a:pt x="2" y="41"/>
                      </a:cubicBezTo>
                      <a:cubicBezTo>
                        <a:pt x="2" y="42"/>
                        <a:pt x="2" y="42"/>
                        <a:pt x="2" y="43"/>
                      </a:cubicBezTo>
                      <a:cubicBezTo>
                        <a:pt x="2" y="43"/>
                        <a:pt x="2" y="42"/>
                        <a:pt x="2" y="42"/>
                      </a:cubicBezTo>
                      <a:close/>
                      <a:moveTo>
                        <a:pt x="5" y="26"/>
                      </a:moveTo>
                      <a:cubicBezTo>
                        <a:pt x="4" y="26"/>
                        <a:pt x="5" y="27"/>
                        <a:pt x="4" y="27"/>
                      </a:cubicBezTo>
                      <a:cubicBezTo>
                        <a:pt x="4" y="27"/>
                        <a:pt x="4" y="27"/>
                        <a:pt x="4" y="27"/>
                      </a:cubicBezTo>
                      <a:cubicBezTo>
                        <a:pt x="4" y="26"/>
                        <a:pt x="4" y="26"/>
                        <a:pt x="5" y="25"/>
                      </a:cubicBezTo>
                      <a:cubicBezTo>
                        <a:pt x="5" y="26"/>
                        <a:pt x="5" y="26"/>
                        <a:pt x="5" y="26"/>
                      </a:cubicBezTo>
                      <a:close/>
                      <a:moveTo>
                        <a:pt x="4" y="24"/>
                      </a:moveTo>
                      <a:cubicBezTo>
                        <a:pt x="4" y="24"/>
                        <a:pt x="5" y="24"/>
                        <a:pt x="5" y="24"/>
                      </a:cubicBezTo>
                      <a:cubicBezTo>
                        <a:pt x="4" y="25"/>
                        <a:pt x="4" y="24"/>
                        <a:pt x="4" y="24"/>
                      </a:cubicBezTo>
                      <a:close/>
                      <a:moveTo>
                        <a:pt x="3" y="37"/>
                      </a:moveTo>
                      <a:cubicBezTo>
                        <a:pt x="3" y="38"/>
                        <a:pt x="3" y="38"/>
                        <a:pt x="2" y="38"/>
                      </a:cubicBezTo>
                      <a:cubicBezTo>
                        <a:pt x="2" y="38"/>
                        <a:pt x="2" y="38"/>
                        <a:pt x="2" y="37"/>
                      </a:cubicBezTo>
                      <a:cubicBezTo>
                        <a:pt x="3" y="37"/>
                        <a:pt x="3" y="37"/>
                        <a:pt x="3" y="37"/>
                      </a:cubicBezTo>
                      <a:close/>
                      <a:moveTo>
                        <a:pt x="3" y="36"/>
                      </a:moveTo>
                      <a:cubicBezTo>
                        <a:pt x="3" y="35"/>
                        <a:pt x="3" y="35"/>
                        <a:pt x="3" y="35"/>
                      </a:cubicBezTo>
                      <a:cubicBezTo>
                        <a:pt x="3" y="35"/>
                        <a:pt x="3" y="35"/>
                        <a:pt x="3" y="36"/>
                      </a:cubicBezTo>
                      <a:cubicBezTo>
                        <a:pt x="3" y="36"/>
                        <a:pt x="3" y="36"/>
                        <a:pt x="3" y="36"/>
                      </a:cubicBezTo>
                      <a:close/>
                      <a:moveTo>
                        <a:pt x="2" y="34"/>
                      </a:moveTo>
                      <a:cubicBezTo>
                        <a:pt x="2" y="34"/>
                        <a:pt x="2" y="34"/>
                        <a:pt x="2" y="33"/>
                      </a:cubicBezTo>
                      <a:cubicBezTo>
                        <a:pt x="3" y="33"/>
                        <a:pt x="3" y="33"/>
                        <a:pt x="3" y="33"/>
                      </a:cubicBezTo>
                      <a:cubicBezTo>
                        <a:pt x="3" y="33"/>
                        <a:pt x="3" y="32"/>
                        <a:pt x="3" y="32"/>
                      </a:cubicBezTo>
                      <a:cubicBezTo>
                        <a:pt x="3" y="32"/>
                        <a:pt x="3" y="32"/>
                        <a:pt x="3" y="32"/>
                      </a:cubicBezTo>
                      <a:cubicBezTo>
                        <a:pt x="4" y="32"/>
                        <a:pt x="4" y="32"/>
                        <a:pt x="3" y="32"/>
                      </a:cubicBezTo>
                      <a:cubicBezTo>
                        <a:pt x="4" y="33"/>
                        <a:pt x="5" y="33"/>
                        <a:pt x="4" y="34"/>
                      </a:cubicBezTo>
                      <a:cubicBezTo>
                        <a:pt x="4" y="34"/>
                        <a:pt x="4" y="33"/>
                        <a:pt x="3" y="33"/>
                      </a:cubicBezTo>
                      <a:cubicBezTo>
                        <a:pt x="3" y="33"/>
                        <a:pt x="3" y="34"/>
                        <a:pt x="2" y="34"/>
                      </a:cubicBezTo>
                      <a:close/>
                      <a:moveTo>
                        <a:pt x="4" y="38"/>
                      </a:moveTo>
                      <a:cubicBezTo>
                        <a:pt x="4" y="38"/>
                        <a:pt x="4" y="38"/>
                        <a:pt x="4" y="38"/>
                      </a:cubicBezTo>
                      <a:cubicBezTo>
                        <a:pt x="5" y="38"/>
                        <a:pt x="4" y="38"/>
                        <a:pt x="4" y="38"/>
                      </a:cubicBezTo>
                      <a:close/>
                      <a:moveTo>
                        <a:pt x="4" y="37"/>
                      </a:moveTo>
                      <a:cubicBezTo>
                        <a:pt x="4" y="37"/>
                        <a:pt x="4" y="37"/>
                        <a:pt x="5" y="36"/>
                      </a:cubicBezTo>
                      <a:cubicBezTo>
                        <a:pt x="5" y="37"/>
                        <a:pt x="5" y="37"/>
                        <a:pt x="5" y="37"/>
                      </a:cubicBezTo>
                      <a:cubicBezTo>
                        <a:pt x="4" y="37"/>
                        <a:pt x="4" y="37"/>
                        <a:pt x="4" y="37"/>
                      </a:cubicBezTo>
                      <a:close/>
                      <a:moveTo>
                        <a:pt x="3" y="37"/>
                      </a:moveTo>
                      <a:cubicBezTo>
                        <a:pt x="4" y="37"/>
                        <a:pt x="4" y="37"/>
                        <a:pt x="4" y="37"/>
                      </a:cubicBezTo>
                      <a:cubicBezTo>
                        <a:pt x="4" y="37"/>
                        <a:pt x="3" y="38"/>
                        <a:pt x="3" y="37"/>
                      </a:cubicBezTo>
                      <a:close/>
                      <a:moveTo>
                        <a:pt x="2" y="33"/>
                      </a:moveTo>
                      <a:cubicBezTo>
                        <a:pt x="2" y="33"/>
                        <a:pt x="2" y="32"/>
                        <a:pt x="3" y="32"/>
                      </a:cubicBezTo>
                      <a:cubicBezTo>
                        <a:pt x="3" y="33"/>
                        <a:pt x="2" y="33"/>
                        <a:pt x="2" y="33"/>
                      </a:cubicBezTo>
                      <a:close/>
                      <a:moveTo>
                        <a:pt x="2" y="24"/>
                      </a:moveTo>
                      <a:cubicBezTo>
                        <a:pt x="2" y="24"/>
                        <a:pt x="2" y="23"/>
                        <a:pt x="2" y="23"/>
                      </a:cubicBezTo>
                      <a:cubicBezTo>
                        <a:pt x="2" y="23"/>
                        <a:pt x="2" y="23"/>
                        <a:pt x="2" y="24"/>
                      </a:cubicBezTo>
                      <a:cubicBezTo>
                        <a:pt x="2" y="24"/>
                        <a:pt x="2" y="24"/>
                        <a:pt x="2" y="24"/>
                      </a:cubicBezTo>
                      <a:close/>
                      <a:moveTo>
                        <a:pt x="2" y="32"/>
                      </a:moveTo>
                      <a:cubicBezTo>
                        <a:pt x="2" y="31"/>
                        <a:pt x="3" y="31"/>
                        <a:pt x="3" y="30"/>
                      </a:cubicBezTo>
                      <a:cubicBezTo>
                        <a:pt x="3" y="30"/>
                        <a:pt x="3" y="30"/>
                        <a:pt x="4" y="30"/>
                      </a:cubicBezTo>
                      <a:cubicBezTo>
                        <a:pt x="4" y="31"/>
                        <a:pt x="3" y="31"/>
                        <a:pt x="2" y="32"/>
                      </a:cubicBezTo>
                      <a:cubicBezTo>
                        <a:pt x="2" y="32"/>
                        <a:pt x="2" y="32"/>
                        <a:pt x="2" y="32"/>
                      </a:cubicBezTo>
                      <a:close/>
                      <a:moveTo>
                        <a:pt x="3" y="26"/>
                      </a:moveTo>
                      <a:cubicBezTo>
                        <a:pt x="3" y="26"/>
                        <a:pt x="4" y="25"/>
                        <a:pt x="4" y="25"/>
                      </a:cubicBezTo>
                      <a:cubicBezTo>
                        <a:pt x="4" y="26"/>
                        <a:pt x="4" y="26"/>
                        <a:pt x="3" y="26"/>
                      </a:cubicBezTo>
                      <a:cubicBezTo>
                        <a:pt x="3" y="26"/>
                        <a:pt x="3" y="26"/>
                        <a:pt x="3" y="26"/>
                      </a:cubicBezTo>
                      <a:close/>
                      <a:moveTo>
                        <a:pt x="5" y="30"/>
                      </a:moveTo>
                      <a:cubicBezTo>
                        <a:pt x="5" y="31"/>
                        <a:pt x="5" y="31"/>
                        <a:pt x="5" y="31"/>
                      </a:cubicBezTo>
                      <a:cubicBezTo>
                        <a:pt x="5" y="30"/>
                        <a:pt x="5" y="30"/>
                        <a:pt x="5" y="30"/>
                      </a:cubicBezTo>
                      <a:close/>
                      <a:moveTo>
                        <a:pt x="5" y="39"/>
                      </a:moveTo>
                      <a:cubicBezTo>
                        <a:pt x="5" y="40"/>
                        <a:pt x="4" y="40"/>
                        <a:pt x="4" y="40"/>
                      </a:cubicBezTo>
                      <a:cubicBezTo>
                        <a:pt x="4" y="39"/>
                        <a:pt x="5" y="39"/>
                        <a:pt x="5" y="39"/>
                      </a:cubicBezTo>
                      <a:close/>
                      <a:moveTo>
                        <a:pt x="4" y="40"/>
                      </a:moveTo>
                      <a:cubicBezTo>
                        <a:pt x="4" y="41"/>
                        <a:pt x="4" y="41"/>
                        <a:pt x="3" y="41"/>
                      </a:cubicBezTo>
                      <a:cubicBezTo>
                        <a:pt x="3" y="41"/>
                        <a:pt x="3" y="40"/>
                        <a:pt x="3" y="40"/>
                      </a:cubicBezTo>
                      <a:cubicBezTo>
                        <a:pt x="3" y="40"/>
                        <a:pt x="3" y="40"/>
                        <a:pt x="3" y="40"/>
                      </a:cubicBezTo>
                      <a:cubicBezTo>
                        <a:pt x="4" y="40"/>
                        <a:pt x="3" y="41"/>
                        <a:pt x="4" y="40"/>
                      </a:cubicBezTo>
                      <a:cubicBezTo>
                        <a:pt x="4" y="40"/>
                        <a:pt x="4" y="40"/>
                        <a:pt x="4" y="40"/>
                      </a:cubicBezTo>
                      <a:cubicBezTo>
                        <a:pt x="4" y="40"/>
                        <a:pt x="4" y="40"/>
                        <a:pt x="4" y="40"/>
                      </a:cubicBezTo>
                      <a:close/>
                      <a:moveTo>
                        <a:pt x="3" y="41"/>
                      </a:moveTo>
                      <a:cubicBezTo>
                        <a:pt x="3" y="41"/>
                        <a:pt x="2" y="41"/>
                        <a:pt x="2" y="41"/>
                      </a:cubicBezTo>
                      <a:cubicBezTo>
                        <a:pt x="2" y="41"/>
                        <a:pt x="3" y="41"/>
                        <a:pt x="3" y="41"/>
                      </a:cubicBezTo>
                      <a:cubicBezTo>
                        <a:pt x="3" y="41"/>
                        <a:pt x="3" y="41"/>
                        <a:pt x="3" y="41"/>
                      </a:cubicBezTo>
                      <a:close/>
                      <a:moveTo>
                        <a:pt x="2" y="22"/>
                      </a:moveTo>
                      <a:cubicBezTo>
                        <a:pt x="2" y="22"/>
                        <a:pt x="2" y="22"/>
                        <a:pt x="2" y="22"/>
                      </a:cubicBezTo>
                      <a:cubicBezTo>
                        <a:pt x="2" y="22"/>
                        <a:pt x="2" y="22"/>
                        <a:pt x="3" y="22"/>
                      </a:cubicBezTo>
                      <a:cubicBezTo>
                        <a:pt x="3" y="22"/>
                        <a:pt x="3" y="22"/>
                        <a:pt x="2" y="23"/>
                      </a:cubicBezTo>
                      <a:cubicBezTo>
                        <a:pt x="2" y="22"/>
                        <a:pt x="2" y="23"/>
                        <a:pt x="2" y="22"/>
                      </a:cubicBezTo>
                      <a:close/>
                      <a:moveTo>
                        <a:pt x="4" y="23"/>
                      </a:moveTo>
                      <a:cubicBezTo>
                        <a:pt x="4" y="23"/>
                        <a:pt x="3" y="23"/>
                        <a:pt x="3" y="23"/>
                      </a:cubicBezTo>
                      <a:cubicBezTo>
                        <a:pt x="3" y="22"/>
                        <a:pt x="4" y="23"/>
                        <a:pt x="5" y="22"/>
                      </a:cubicBezTo>
                      <a:cubicBezTo>
                        <a:pt x="5" y="22"/>
                        <a:pt x="5" y="22"/>
                        <a:pt x="5" y="23"/>
                      </a:cubicBezTo>
                      <a:cubicBezTo>
                        <a:pt x="5" y="23"/>
                        <a:pt x="5" y="23"/>
                        <a:pt x="5" y="24"/>
                      </a:cubicBezTo>
                      <a:cubicBezTo>
                        <a:pt x="4" y="24"/>
                        <a:pt x="5" y="23"/>
                        <a:pt x="4" y="23"/>
                      </a:cubicBezTo>
                      <a:cubicBezTo>
                        <a:pt x="4" y="23"/>
                        <a:pt x="3" y="24"/>
                        <a:pt x="2" y="25"/>
                      </a:cubicBezTo>
                      <a:cubicBezTo>
                        <a:pt x="2" y="24"/>
                        <a:pt x="2" y="24"/>
                        <a:pt x="3" y="24"/>
                      </a:cubicBezTo>
                      <a:cubicBezTo>
                        <a:pt x="3" y="23"/>
                        <a:pt x="3" y="24"/>
                        <a:pt x="4" y="23"/>
                      </a:cubicBezTo>
                      <a:close/>
                      <a:moveTo>
                        <a:pt x="3" y="22"/>
                      </a:moveTo>
                      <a:cubicBezTo>
                        <a:pt x="3" y="22"/>
                        <a:pt x="3" y="22"/>
                        <a:pt x="3" y="22"/>
                      </a:cubicBezTo>
                      <a:cubicBezTo>
                        <a:pt x="3" y="22"/>
                        <a:pt x="4" y="22"/>
                        <a:pt x="4" y="22"/>
                      </a:cubicBezTo>
                      <a:cubicBezTo>
                        <a:pt x="4" y="22"/>
                        <a:pt x="3" y="22"/>
                        <a:pt x="3" y="22"/>
                      </a:cubicBezTo>
                      <a:close/>
                      <a:moveTo>
                        <a:pt x="3" y="19"/>
                      </a:moveTo>
                      <a:cubicBezTo>
                        <a:pt x="3" y="19"/>
                        <a:pt x="3" y="19"/>
                        <a:pt x="3" y="19"/>
                      </a:cubicBezTo>
                      <a:cubicBezTo>
                        <a:pt x="3" y="19"/>
                        <a:pt x="3" y="19"/>
                        <a:pt x="3" y="20"/>
                      </a:cubicBezTo>
                      <a:cubicBezTo>
                        <a:pt x="3" y="20"/>
                        <a:pt x="3" y="20"/>
                        <a:pt x="3" y="19"/>
                      </a:cubicBezTo>
                      <a:close/>
                      <a:moveTo>
                        <a:pt x="4" y="16"/>
                      </a:moveTo>
                      <a:cubicBezTo>
                        <a:pt x="4" y="17"/>
                        <a:pt x="4" y="17"/>
                        <a:pt x="3" y="17"/>
                      </a:cubicBezTo>
                      <a:cubicBezTo>
                        <a:pt x="3" y="17"/>
                        <a:pt x="3" y="17"/>
                        <a:pt x="3" y="17"/>
                      </a:cubicBezTo>
                      <a:cubicBezTo>
                        <a:pt x="3" y="16"/>
                        <a:pt x="4" y="16"/>
                        <a:pt x="4" y="16"/>
                      </a:cubicBezTo>
                      <a:close/>
                      <a:moveTo>
                        <a:pt x="5" y="16"/>
                      </a:moveTo>
                      <a:cubicBezTo>
                        <a:pt x="4" y="16"/>
                        <a:pt x="4" y="17"/>
                        <a:pt x="4" y="17"/>
                      </a:cubicBezTo>
                      <a:cubicBezTo>
                        <a:pt x="4" y="18"/>
                        <a:pt x="4" y="18"/>
                        <a:pt x="4" y="18"/>
                      </a:cubicBezTo>
                      <a:cubicBezTo>
                        <a:pt x="4" y="18"/>
                        <a:pt x="4" y="18"/>
                        <a:pt x="4" y="18"/>
                      </a:cubicBezTo>
                      <a:cubicBezTo>
                        <a:pt x="4" y="17"/>
                        <a:pt x="4" y="15"/>
                        <a:pt x="5" y="16"/>
                      </a:cubicBezTo>
                      <a:close/>
                      <a:moveTo>
                        <a:pt x="5" y="20"/>
                      </a:moveTo>
                      <a:cubicBezTo>
                        <a:pt x="5" y="20"/>
                        <a:pt x="5" y="20"/>
                        <a:pt x="5" y="20"/>
                      </a:cubicBezTo>
                      <a:cubicBezTo>
                        <a:pt x="5" y="20"/>
                        <a:pt x="5" y="20"/>
                        <a:pt x="5" y="20"/>
                      </a:cubicBezTo>
                      <a:cubicBezTo>
                        <a:pt x="5" y="20"/>
                        <a:pt x="5" y="20"/>
                        <a:pt x="5" y="20"/>
                      </a:cubicBezTo>
                      <a:close/>
                      <a:moveTo>
                        <a:pt x="6" y="15"/>
                      </a:moveTo>
                      <a:cubicBezTo>
                        <a:pt x="6" y="15"/>
                        <a:pt x="6" y="15"/>
                        <a:pt x="6" y="15"/>
                      </a:cubicBezTo>
                      <a:cubicBezTo>
                        <a:pt x="6" y="16"/>
                        <a:pt x="6" y="15"/>
                        <a:pt x="6" y="15"/>
                      </a:cubicBezTo>
                      <a:cubicBezTo>
                        <a:pt x="6" y="15"/>
                        <a:pt x="6" y="15"/>
                        <a:pt x="6" y="15"/>
                      </a:cubicBezTo>
                      <a:close/>
                      <a:moveTo>
                        <a:pt x="6" y="45"/>
                      </a:moveTo>
                      <a:cubicBezTo>
                        <a:pt x="6" y="45"/>
                        <a:pt x="7" y="45"/>
                        <a:pt x="7" y="45"/>
                      </a:cubicBezTo>
                      <a:cubicBezTo>
                        <a:pt x="6" y="45"/>
                        <a:pt x="6" y="45"/>
                        <a:pt x="6" y="45"/>
                      </a:cubicBezTo>
                      <a:cubicBezTo>
                        <a:pt x="6" y="45"/>
                        <a:pt x="6" y="45"/>
                        <a:pt x="6" y="45"/>
                      </a:cubicBezTo>
                      <a:close/>
                      <a:moveTo>
                        <a:pt x="7" y="17"/>
                      </a:moveTo>
                      <a:cubicBezTo>
                        <a:pt x="7" y="18"/>
                        <a:pt x="7" y="18"/>
                        <a:pt x="6" y="18"/>
                      </a:cubicBezTo>
                      <a:cubicBezTo>
                        <a:pt x="6" y="18"/>
                        <a:pt x="6" y="18"/>
                        <a:pt x="6" y="18"/>
                      </a:cubicBezTo>
                      <a:cubicBezTo>
                        <a:pt x="6" y="18"/>
                        <a:pt x="6" y="17"/>
                        <a:pt x="7" y="17"/>
                      </a:cubicBezTo>
                      <a:close/>
                      <a:moveTo>
                        <a:pt x="7" y="39"/>
                      </a:moveTo>
                      <a:cubicBezTo>
                        <a:pt x="7" y="39"/>
                        <a:pt x="7" y="39"/>
                        <a:pt x="7" y="39"/>
                      </a:cubicBezTo>
                      <a:cubicBezTo>
                        <a:pt x="7" y="39"/>
                        <a:pt x="7" y="39"/>
                        <a:pt x="7" y="40"/>
                      </a:cubicBezTo>
                      <a:cubicBezTo>
                        <a:pt x="7" y="40"/>
                        <a:pt x="7" y="40"/>
                        <a:pt x="6" y="40"/>
                      </a:cubicBezTo>
                      <a:cubicBezTo>
                        <a:pt x="6" y="40"/>
                        <a:pt x="7" y="40"/>
                        <a:pt x="7" y="39"/>
                      </a:cubicBezTo>
                      <a:close/>
                      <a:moveTo>
                        <a:pt x="10" y="41"/>
                      </a:moveTo>
                      <a:cubicBezTo>
                        <a:pt x="10" y="41"/>
                        <a:pt x="10" y="42"/>
                        <a:pt x="9" y="41"/>
                      </a:cubicBezTo>
                      <a:cubicBezTo>
                        <a:pt x="9" y="41"/>
                        <a:pt x="10" y="41"/>
                        <a:pt x="10" y="41"/>
                      </a:cubicBezTo>
                      <a:close/>
                      <a:moveTo>
                        <a:pt x="9" y="23"/>
                      </a:moveTo>
                      <a:cubicBezTo>
                        <a:pt x="9" y="23"/>
                        <a:pt x="9" y="23"/>
                        <a:pt x="10" y="23"/>
                      </a:cubicBezTo>
                      <a:cubicBezTo>
                        <a:pt x="10" y="23"/>
                        <a:pt x="10" y="23"/>
                        <a:pt x="9" y="23"/>
                      </a:cubicBezTo>
                      <a:close/>
                      <a:moveTo>
                        <a:pt x="9" y="34"/>
                      </a:moveTo>
                      <a:cubicBezTo>
                        <a:pt x="9" y="34"/>
                        <a:pt x="9" y="34"/>
                        <a:pt x="9" y="34"/>
                      </a:cubicBezTo>
                      <a:cubicBezTo>
                        <a:pt x="9" y="33"/>
                        <a:pt x="10" y="33"/>
                        <a:pt x="9" y="34"/>
                      </a:cubicBezTo>
                      <a:close/>
                      <a:moveTo>
                        <a:pt x="9" y="43"/>
                      </a:moveTo>
                      <a:cubicBezTo>
                        <a:pt x="8" y="43"/>
                        <a:pt x="8" y="44"/>
                        <a:pt x="8" y="43"/>
                      </a:cubicBezTo>
                      <a:cubicBezTo>
                        <a:pt x="8" y="43"/>
                        <a:pt x="9" y="43"/>
                        <a:pt x="9" y="43"/>
                      </a:cubicBezTo>
                      <a:cubicBezTo>
                        <a:pt x="9" y="43"/>
                        <a:pt x="9" y="43"/>
                        <a:pt x="9" y="43"/>
                      </a:cubicBezTo>
                      <a:close/>
                      <a:moveTo>
                        <a:pt x="8" y="20"/>
                      </a:moveTo>
                      <a:cubicBezTo>
                        <a:pt x="9" y="20"/>
                        <a:pt x="9" y="20"/>
                        <a:pt x="9" y="20"/>
                      </a:cubicBezTo>
                      <a:cubicBezTo>
                        <a:pt x="9" y="21"/>
                        <a:pt x="9" y="21"/>
                        <a:pt x="9" y="21"/>
                      </a:cubicBezTo>
                      <a:cubicBezTo>
                        <a:pt x="8" y="21"/>
                        <a:pt x="8" y="21"/>
                        <a:pt x="8" y="20"/>
                      </a:cubicBezTo>
                      <a:close/>
                      <a:moveTo>
                        <a:pt x="8" y="21"/>
                      </a:moveTo>
                      <a:cubicBezTo>
                        <a:pt x="8" y="21"/>
                        <a:pt x="8" y="21"/>
                        <a:pt x="8" y="21"/>
                      </a:cubicBezTo>
                      <a:cubicBezTo>
                        <a:pt x="8" y="21"/>
                        <a:pt x="8" y="21"/>
                        <a:pt x="8" y="21"/>
                      </a:cubicBezTo>
                      <a:cubicBezTo>
                        <a:pt x="8" y="22"/>
                        <a:pt x="8" y="21"/>
                        <a:pt x="8" y="21"/>
                      </a:cubicBezTo>
                      <a:close/>
                      <a:moveTo>
                        <a:pt x="8" y="22"/>
                      </a:moveTo>
                      <a:cubicBezTo>
                        <a:pt x="7" y="23"/>
                        <a:pt x="7" y="24"/>
                        <a:pt x="7" y="24"/>
                      </a:cubicBezTo>
                      <a:cubicBezTo>
                        <a:pt x="7" y="23"/>
                        <a:pt x="7" y="23"/>
                        <a:pt x="7" y="22"/>
                      </a:cubicBezTo>
                      <a:cubicBezTo>
                        <a:pt x="8" y="22"/>
                        <a:pt x="8" y="22"/>
                        <a:pt x="8" y="22"/>
                      </a:cubicBezTo>
                      <a:close/>
                      <a:moveTo>
                        <a:pt x="7" y="18"/>
                      </a:moveTo>
                      <a:cubicBezTo>
                        <a:pt x="7" y="18"/>
                        <a:pt x="7" y="19"/>
                        <a:pt x="7" y="19"/>
                      </a:cubicBezTo>
                      <a:cubicBezTo>
                        <a:pt x="7" y="18"/>
                        <a:pt x="7" y="18"/>
                        <a:pt x="7" y="18"/>
                      </a:cubicBezTo>
                      <a:close/>
                      <a:moveTo>
                        <a:pt x="8" y="13"/>
                      </a:moveTo>
                      <a:cubicBezTo>
                        <a:pt x="7" y="14"/>
                        <a:pt x="7" y="13"/>
                        <a:pt x="7" y="13"/>
                      </a:cubicBezTo>
                      <a:cubicBezTo>
                        <a:pt x="8" y="13"/>
                        <a:pt x="8" y="13"/>
                        <a:pt x="8" y="13"/>
                      </a:cubicBezTo>
                      <a:close/>
                      <a:moveTo>
                        <a:pt x="8" y="16"/>
                      </a:moveTo>
                      <a:cubicBezTo>
                        <a:pt x="8" y="17"/>
                        <a:pt x="8" y="17"/>
                        <a:pt x="8" y="17"/>
                      </a:cubicBezTo>
                      <a:cubicBezTo>
                        <a:pt x="7" y="17"/>
                        <a:pt x="7" y="16"/>
                        <a:pt x="8" y="16"/>
                      </a:cubicBezTo>
                      <a:close/>
                      <a:moveTo>
                        <a:pt x="10" y="11"/>
                      </a:moveTo>
                      <a:cubicBezTo>
                        <a:pt x="10" y="12"/>
                        <a:pt x="9" y="12"/>
                        <a:pt x="9" y="12"/>
                      </a:cubicBezTo>
                      <a:cubicBezTo>
                        <a:pt x="9" y="12"/>
                        <a:pt x="9" y="12"/>
                        <a:pt x="9" y="11"/>
                      </a:cubicBezTo>
                      <a:cubicBezTo>
                        <a:pt x="9" y="11"/>
                        <a:pt x="9" y="12"/>
                        <a:pt x="10" y="11"/>
                      </a:cubicBezTo>
                      <a:close/>
                      <a:moveTo>
                        <a:pt x="10" y="13"/>
                      </a:moveTo>
                      <a:cubicBezTo>
                        <a:pt x="10" y="14"/>
                        <a:pt x="10" y="13"/>
                        <a:pt x="9" y="14"/>
                      </a:cubicBezTo>
                      <a:cubicBezTo>
                        <a:pt x="9" y="13"/>
                        <a:pt x="9" y="13"/>
                        <a:pt x="10" y="12"/>
                      </a:cubicBezTo>
                      <a:cubicBezTo>
                        <a:pt x="10" y="13"/>
                        <a:pt x="10" y="13"/>
                        <a:pt x="10" y="13"/>
                      </a:cubicBezTo>
                      <a:close/>
                      <a:moveTo>
                        <a:pt x="13" y="18"/>
                      </a:moveTo>
                      <a:cubicBezTo>
                        <a:pt x="14" y="18"/>
                        <a:pt x="14" y="18"/>
                        <a:pt x="14" y="18"/>
                      </a:cubicBezTo>
                      <a:cubicBezTo>
                        <a:pt x="13" y="19"/>
                        <a:pt x="13" y="20"/>
                        <a:pt x="13" y="20"/>
                      </a:cubicBezTo>
                      <a:cubicBezTo>
                        <a:pt x="12" y="21"/>
                        <a:pt x="13" y="20"/>
                        <a:pt x="12" y="20"/>
                      </a:cubicBezTo>
                      <a:cubicBezTo>
                        <a:pt x="12" y="20"/>
                        <a:pt x="12" y="20"/>
                        <a:pt x="12" y="20"/>
                      </a:cubicBezTo>
                      <a:cubicBezTo>
                        <a:pt x="13" y="18"/>
                        <a:pt x="12" y="16"/>
                        <a:pt x="11" y="15"/>
                      </a:cubicBezTo>
                      <a:cubicBezTo>
                        <a:pt x="11" y="16"/>
                        <a:pt x="10" y="17"/>
                        <a:pt x="11" y="18"/>
                      </a:cubicBezTo>
                      <a:cubicBezTo>
                        <a:pt x="11" y="17"/>
                        <a:pt x="11" y="17"/>
                        <a:pt x="11" y="17"/>
                      </a:cubicBezTo>
                      <a:cubicBezTo>
                        <a:pt x="11" y="18"/>
                        <a:pt x="12" y="17"/>
                        <a:pt x="12" y="18"/>
                      </a:cubicBezTo>
                      <a:cubicBezTo>
                        <a:pt x="12" y="18"/>
                        <a:pt x="11" y="18"/>
                        <a:pt x="11" y="18"/>
                      </a:cubicBezTo>
                      <a:cubicBezTo>
                        <a:pt x="11" y="18"/>
                        <a:pt x="11" y="18"/>
                        <a:pt x="11" y="18"/>
                      </a:cubicBezTo>
                      <a:cubicBezTo>
                        <a:pt x="11" y="18"/>
                        <a:pt x="10" y="18"/>
                        <a:pt x="10" y="19"/>
                      </a:cubicBezTo>
                      <a:cubicBezTo>
                        <a:pt x="10" y="19"/>
                        <a:pt x="10" y="18"/>
                        <a:pt x="10" y="18"/>
                      </a:cubicBezTo>
                      <a:cubicBezTo>
                        <a:pt x="9" y="19"/>
                        <a:pt x="9" y="19"/>
                        <a:pt x="9" y="20"/>
                      </a:cubicBezTo>
                      <a:cubicBezTo>
                        <a:pt x="10" y="19"/>
                        <a:pt x="10" y="20"/>
                        <a:pt x="10" y="20"/>
                      </a:cubicBezTo>
                      <a:cubicBezTo>
                        <a:pt x="10" y="20"/>
                        <a:pt x="9" y="20"/>
                        <a:pt x="9" y="20"/>
                      </a:cubicBezTo>
                      <a:cubicBezTo>
                        <a:pt x="9" y="19"/>
                        <a:pt x="8" y="19"/>
                        <a:pt x="8" y="19"/>
                      </a:cubicBezTo>
                      <a:cubicBezTo>
                        <a:pt x="8" y="20"/>
                        <a:pt x="8" y="21"/>
                        <a:pt x="7" y="20"/>
                      </a:cubicBezTo>
                      <a:cubicBezTo>
                        <a:pt x="7" y="20"/>
                        <a:pt x="8" y="20"/>
                        <a:pt x="8" y="19"/>
                      </a:cubicBezTo>
                      <a:cubicBezTo>
                        <a:pt x="8" y="19"/>
                        <a:pt x="7" y="20"/>
                        <a:pt x="7" y="19"/>
                      </a:cubicBezTo>
                      <a:cubicBezTo>
                        <a:pt x="7" y="19"/>
                        <a:pt x="7" y="19"/>
                        <a:pt x="8" y="19"/>
                      </a:cubicBezTo>
                      <a:cubicBezTo>
                        <a:pt x="8" y="19"/>
                        <a:pt x="8" y="19"/>
                        <a:pt x="8" y="19"/>
                      </a:cubicBezTo>
                      <a:cubicBezTo>
                        <a:pt x="8" y="19"/>
                        <a:pt x="8" y="19"/>
                        <a:pt x="8" y="19"/>
                      </a:cubicBezTo>
                      <a:cubicBezTo>
                        <a:pt x="8" y="18"/>
                        <a:pt x="7" y="17"/>
                        <a:pt x="8" y="17"/>
                      </a:cubicBezTo>
                      <a:cubicBezTo>
                        <a:pt x="8" y="17"/>
                        <a:pt x="9" y="17"/>
                        <a:pt x="9" y="17"/>
                      </a:cubicBezTo>
                      <a:cubicBezTo>
                        <a:pt x="9" y="16"/>
                        <a:pt x="10" y="16"/>
                        <a:pt x="10" y="16"/>
                      </a:cubicBezTo>
                      <a:cubicBezTo>
                        <a:pt x="9" y="15"/>
                        <a:pt x="9" y="15"/>
                        <a:pt x="9" y="16"/>
                      </a:cubicBezTo>
                      <a:cubicBezTo>
                        <a:pt x="9" y="15"/>
                        <a:pt x="9" y="15"/>
                        <a:pt x="9" y="14"/>
                      </a:cubicBezTo>
                      <a:cubicBezTo>
                        <a:pt x="9" y="14"/>
                        <a:pt x="10" y="14"/>
                        <a:pt x="10" y="14"/>
                      </a:cubicBezTo>
                      <a:cubicBezTo>
                        <a:pt x="10" y="13"/>
                        <a:pt x="10" y="13"/>
                        <a:pt x="11" y="12"/>
                      </a:cubicBezTo>
                      <a:cubicBezTo>
                        <a:pt x="11" y="12"/>
                        <a:pt x="11" y="13"/>
                        <a:pt x="11" y="14"/>
                      </a:cubicBezTo>
                      <a:cubicBezTo>
                        <a:pt x="11" y="13"/>
                        <a:pt x="12" y="13"/>
                        <a:pt x="12" y="12"/>
                      </a:cubicBezTo>
                      <a:cubicBezTo>
                        <a:pt x="12" y="12"/>
                        <a:pt x="12" y="13"/>
                        <a:pt x="11" y="13"/>
                      </a:cubicBezTo>
                      <a:cubicBezTo>
                        <a:pt x="11" y="12"/>
                        <a:pt x="12" y="12"/>
                        <a:pt x="12" y="11"/>
                      </a:cubicBezTo>
                      <a:cubicBezTo>
                        <a:pt x="12" y="11"/>
                        <a:pt x="11" y="12"/>
                        <a:pt x="11" y="11"/>
                      </a:cubicBezTo>
                      <a:cubicBezTo>
                        <a:pt x="12" y="11"/>
                        <a:pt x="12" y="11"/>
                        <a:pt x="12" y="10"/>
                      </a:cubicBezTo>
                      <a:cubicBezTo>
                        <a:pt x="12" y="11"/>
                        <a:pt x="13" y="12"/>
                        <a:pt x="13" y="13"/>
                      </a:cubicBezTo>
                      <a:cubicBezTo>
                        <a:pt x="13" y="13"/>
                        <a:pt x="13" y="13"/>
                        <a:pt x="13" y="13"/>
                      </a:cubicBezTo>
                      <a:cubicBezTo>
                        <a:pt x="13" y="14"/>
                        <a:pt x="13" y="15"/>
                        <a:pt x="13" y="16"/>
                      </a:cubicBezTo>
                      <a:cubicBezTo>
                        <a:pt x="14" y="16"/>
                        <a:pt x="13" y="18"/>
                        <a:pt x="13" y="18"/>
                      </a:cubicBezTo>
                      <a:close/>
                      <a:moveTo>
                        <a:pt x="11" y="20"/>
                      </a:moveTo>
                      <a:cubicBezTo>
                        <a:pt x="11" y="20"/>
                        <a:pt x="11" y="20"/>
                        <a:pt x="11" y="20"/>
                      </a:cubicBezTo>
                      <a:cubicBezTo>
                        <a:pt x="11" y="20"/>
                        <a:pt x="11" y="20"/>
                        <a:pt x="12" y="20"/>
                      </a:cubicBezTo>
                      <a:cubicBezTo>
                        <a:pt x="12" y="20"/>
                        <a:pt x="11" y="20"/>
                        <a:pt x="11" y="20"/>
                      </a:cubicBezTo>
                      <a:close/>
                      <a:moveTo>
                        <a:pt x="12" y="21"/>
                      </a:moveTo>
                      <a:cubicBezTo>
                        <a:pt x="12" y="21"/>
                        <a:pt x="12" y="21"/>
                        <a:pt x="12" y="21"/>
                      </a:cubicBezTo>
                      <a:cubicBezTo>
                        <a:pt x="12" y="21"/>
                        <a:pt x="11" y="22"/>
                        <a:pt x="11" y="21"/>
                      </a:cubicBezTo>
                      <a:cubicBezTo>
                        <a:pt x="12" y="21"/>
                        <a:pt x="12" y="21"/>
                        <a:pt x="12" y="21"/>
                      </a:cubicBezTo>
                      <a:close/>
                      <a:moveTo>
                        <a:pt x="11" y="22"/>
                      </a:moveTo>
                      <a:cubicBezTo>
                        <a:pt x="11" y="23"/>
                        <a:pt x="10" y="23"/>
                        <a:pt x="10" y="23"/>
                      </a:cubicBezTo>
                      <a:cubicBezTo>
                        <a:pt x="10" y="23"/>
                        <a:pt x="11" y="23"/>
                        <a:pt x="11" y="22"/>
                      </a:cubicBezTo>
                      <a:close/>
                      <a:moveTo>
                        <a:pt x="15" y="17"/>
                      </a:moveTo>
                      <a:cubicBezTo>
                        <a:pt x="14" y="17"/>
                        <a:pt x="14" y="17"/>
                        <a:pt x="14" y="17"/>
                      </a:cubicBezTo>
                      <a:cubicBezTo>
                        <a:pt x="14" y="16"/>
                        <a:pt x="15" y="17"/>
                        <a:pt x="15" y="17"/>
                      </a:cubicBezTo>
                      <a:close/>
                      <a:moveTo>
                        <a:pt x="14" y="15"/>
                      </a:moveTo>
                      <a:cubicBezTo>
                        <a:pt x="15" y="14"/>
                        <a:pt x="15" y="14"/>
                        <a:pt x="15" y="14"/>
                      </a:cubicBezTo>
                      <a:cubicBezTo>
                        <a:pt x="15" y="14"/>
                        <a:pt x="15" y="15"/>
                        <a:pt x="15" y="15"/>
                      </a:cubicBezTo>
                      <a:cubicBezTo>
                        <a:pt x="15" y="15"/>
                        <a:pt x="14" y="15"/>
                        <a:pt x="14" y="15"/>
                      </a:cubicBezTo>
                      <a:close/>
                      <a:moveTo>
                        <a:pt x="17" y="10"/>
                      </a:moveTo>
                      <a:cubicBezTo>
                        <a:pt x="17" y="11"/>
                        <a:pt x="17" y="11"/>
                        <a:pt x="17" y="12"/>
                      </a:cubicBezTo>
                      <a:cubicBezTo>
                        <a:pt x="17" y="13"/>
                        <a:pt x="17" y="12"/>
                        <a:pt x="16" y="12"/>
                      </a:cubicBezTo>
                      <a:cubicBezTo>
                        <a:pt x="16" y="12"/>
                        <a:pt x="16" y="12"/>
                        <a:pt x="15" y="12"/>
                      </a:cubicBezTo>
                      <a:cubicBezTo>
                        <a:pt x="15" y="13"/>
                        <a:pt x="15" y="13"/>
                        <a:pt x="15" y="13"/>
                      </a:cubicBezTo>
                      <a:cubicBezTo>
                        <a:pt x="15" y="14"/>
                        <a:pt x="15" y="14"/>
                        <a:pt x="14" y="14"/>
                      </a:cubicBezTo>
                      <a:cubicBezTo>
                        <a:pt x="14" y="13"/>
                        <a:pt x="14" y="13"/>
                        <a:pt x="14" y="12"/>
                      </a:cubicBezTo>
                      <a:cubicBezTo>
                        <a:pt x="14" y="11"/>
                        <a:pt x="15" y="12"/>
                        <a:pt x="15" y="12"/>
                      </a:cubicBezTo>
                      <a:cubicBezTo>
                        <a:pt x="16" y="11"/>
                        <a:pt x="17" y="12"/>
                        <a:pt x="17" y="11"/>
                      </a:cubicBezTo>
                      <a:cubicBezTo>
                        <a:pt x="16" y="11"/>
                        <a:pt x="16" y="10"/>
                        <a:pt x="16" y="9"/>
                      </a:cubicBezTo>
                      <a:cubicBezTo>
                        <a:pt x="17" y="9"/>
                        <a:pt x="17" y="10"/>
                        <a:pt x="17" y="10"/>
                      </a:cubicBezTo>
                      <a:close/>
                      <a:moveTo>
                        <a:pt x="17" y="17"/>
                      </a:moveTo>
                      <a:cubicBezTo>
                        <a:pt x="16" y="17"/>
                        <a:pt x="16" y="17"/>
                        <a:pt x="16" y="17"/>
                      </a:cubicBezTo>
                      <a:cubicBezTo>
                        <a:pt x="16" y="17"/>
                        <a:pt x="16" y="17"/>
                        <a:pt x="16" y="17"/>
                      </a:cubicBezTo>
                      <a:cubicBezTo>
                        <a:pt x="16" y="17"/>
                        <a:pt x="16" y="17"/>
                        <a:pt x="16" y="17"/>
                      </a:cubicBezTo>
                      <a:cubicBezTo>
                        <a:pt x="16" y="17"/>
                        <a:pt x="16" y="17"/>
                        <a:pt x="16" y="17"/>
                      </a:cubicBezTo>
                      <a:cubicBezTo>
                        <a:pt x="16" y="17"/>
                        <a:pt x="17" y="17"/>
                        <a:pt x="17" y="17"/>
                      </a:cubicBezTo>
                      <a:close/>
                      <a:moveTo>
                        <a:pt x="15" y="15"/>
                      </a:moveTo>
                      <a:cubicBezTo>
                        <a:pt x="16" y="14"/>
                        <a:pt x="17" y="14"/>
                        <a:pt x="17" y="16"/>
                      </a:cubicBezTo>
                      <a:cubicBezTo>
                        <a:pt x="17" y="16"/>
                        <a:pt x="17" y="16"/>
                        <a:pt x="16" y="16"/>
                      </a:cubicBezTo>
                      <a:cubicBezTo>
                        <a:pt x="16" y="16"/>
                        <a:pt x="16" y="16"/>
                        <a:pt x="15" y="15"/>
                      </a:cubicBezTo>
                      <a:close/>
                      <a:moveTo>
                        <a:pt x="16" y="12"/>
                      </a:moveTo>
                      <a:cubicBezTo>
                        <a:pt x="17" y="12"/>
                        <a:pt x="16" y="14"/>
                        <a:pt x="17" y="14"/>
                      </a:cubicBezTo>
                      <a:cubicBezTo>
                        <a:pt x="16" y="14"/>
                        <a:pt x="16" y="13"/>
                        <a:pt x="16" y="12"/>
                      </a:cubicBezTo>
                      <a:close/>
                      <a:moveTo>
                        <a:pt x="18" y="14"/>
                      </a:moveTo>
                      <a:cubicBezTo>
                        <a:pt x="18" y="14"/>
                        <a:pt x="18" y="14"/>
                        <a:pt x="18" y="15"/>
                      </a:cubicBezTo>
                      <a:cubicBezTo>
                        <a:pt x="17" y="15"/>
                        <a:pt x="17" y="14"/>
                        <a:pt x="18" y="14"/>
                      </a:cubicBezTo>
                      <a:close/>
                      <a:moveTo>
                        <a:pt x="18" y="9"/>
                      </a:moveTo>
                      <a:cubicBezTo>
                        <a:pt x="17" y="9"/>
                        <a:pt x="17" y="9"/>
                        <a:pt x="17" y="9"/>
                      </a:cubicBezTo>
                      <a:cubicBezTo>
                        <a:pt x="17" y="9"/>
                        <a:pt x="18" y="8"/>
                        <a:pt x="18" y="8"/>
                      </a:cubicBezTo>
                      <a:cubicBezTo>
                        <a:pt x="18" y="8"/>
                        <a:pt x="18" y="9"/>
                        <a:pt x="18" y="9"/>
                      </a:cubicBezTo>
                      <a:close/>
                      <a:moveTo>
                        <a:pt x="19" y="8"/>
                      </a:moveTo>
                      <a:cubicBezTo>
                        <a:pt x="19" y="8"/>
                        <a:pt x="19" y="8"/>
                        <a:pt x="19" y="9"/>
                      </a:cubicBezTo>
                      <a:cubicBezTo>
                        <a:pt x="19" y="9"/>
                        <a:pt x="19" y="9"/>
                        <a:pt x="19" y="9"/>
                      </a:cubicBezTo>
                      <a:cubicBezTo>
                        <a:pt x="19" y="8"/>
                        <a:pt x="19" y="8"/>
                        <a:pt x="19" y="8"/>
                      </a:cubicBezTo>
                      <a:close/>
                      <a:moveTo>
                        <a:pt x="20" y="13"/>
                      </a:moveTo>
                      <a:cubicBezTo>
                        <a:pt x="19" y="14"/>
                        <a:pt x="19" y="14"/>
                        <a:pt x="19" y="15"/>
                      </a:cubicBezTo>
                      <a:cubicBezTo>
                        <a:pt x="18" y="15"/>
                        <a:pt x="18" y="15"/>
                        <a:pt x="18" y="15"/>
                      </a:cubicBezTo>
                      <a:cubicBezTo>
                        <a:pt x="19" y="14"/>
                        <a:pt x="18" y="12"/>
                        <a:pt x="17" y="13"/>
                      </a:cubicBezTo>
                      <a:cubicBezTo>
                        <a:pt x="18" y="12"/>
                        <a:pt x="19" y="12"/>
                        <a:pt x="19" y="12"/>
                      </a:cubicBezTo>
                      <a:cubicBezTo>
                        <a:pt x="19" y="12"/>
                        <a:pt x="19" y="12"/>
                        <a:pt x="19" y="12"/>
                      </a:cubicBezTo>
                      <a:cubicBezTo>
                        <a:pt x="19" y="13"/>
                        <a:pt x="19" y="13"/>
                        <a:pt x="20" y="13"/>
                      </a:cubicBezTo>
                      <a:close/>
                      <a:moveTo>
                        <a:pt x="20" y="14"/>
                      </a:moveTo>
                      <a:cubicBezTo>
                        <a:pt x="20" y="14"/>
                        <a:pt x="20" y="14"/>
                        <a:pt x="19" y="14"/>
                      </a:cubicBezTo>
                      <a:cubicBezTo>
                        <a:pt x="20" y="14"/>
                        <a:pt x="20" y="13"/>
                        <a:pt x="20" y="13"/>
                      </a:cubicBezTo>
                      <a:cubicBezTo>
                        <a:pt x="20" y="13"/>
                        <a:pt x="20" y="14"/>
                        <a:pt x="20" y="14"/>
                      </a:cubicBezTo>
                      <a:close/>
                      <a:moveTo>
                        <a:pt x="22" y="12"/>
                      </a:moveTo>
                      <a:cubicBezTo>
                        <a:pt x="22" y="12"/>
                        <a:pt x="22" y="12"/>
                        <a:pt x="22" y="13"/>
                      </a:cubicBezTo>
                      <a:cubicBezTo>
                        <a:pt x="22" y="12"/>
                        <a:pt x="22" y="12"/>
                        <a:pt x="22" y="11"/>
                      </a:cubicBezTo>
                      <a:cubicBezTo>
                        <a:pt x="22" y="12"/>
                        <a:pt x="22" y="12"/>
                        <a:pt x="22" y="12"/>
                      </a:cubicBezTo>
                      <a:close/>
                      <a:moveTo>
                        <a:pt x="23" y="14"/>
                      </a:moveTo>
                      <a:cubicBezTo>
                        <a:pt x="23" y="14"/>
                        <a:pt x="23" y="15"/>
                        <a:pt x="23" y="15"/>
                      </a:cubicBezTo>
                      <a:cubicBezTo>
                        <a:pt x="23" y="15"/>
                        <a:pt x="23" y="15"/>
                        <a:pt x="22" y="15"/>
                      </a:cubicBezTo>
                      <a:cubicBezTo>
                        <a:pt x="22" y="14"/>
                        <a:pt x="23" y="14"/>
                        <a:pt x="23" y="14"/>
                      </a:cubicBezTo>
                      <a:close/>
                      <a:moveTo>
                        <a:pt x="23" y="11"/>
                      </a:moveTo>
                      <a:cubicBezTo>
                        <a:pt x="23" y="11"/>
                        <a:pt x="23" y="11"/>
                        <a:pt x="23" y="11"/>
                      </a:cubicBezTo>
                      <a:cubicBezTo>
                        <a:pt x="23" y="10"/>
                        <a:pt x="24" y="11"/>
                        <a:pt x="23" y="11"/>
                      </a:cubicBezTo>
                      <a:close/>
                      <a:moveTo>
                        <a:pt x="24" y="13"/>
                      </a:moveTo>
                      <a:cubicBezTo>
                        <a:pt x="24" y="13"/>
                        <a:pt x="24" y="13"/>
                        <a:pt x="24" y="14"/>
                      </a:cubicBezTo>
                      <a:cubicBezTo>
                        <a:pt x="23" y="14"/>
                        <a:pt x="23" y="13"/>
                        <a:pt x="23" y="13"/>
                      </a:cubicBezTo>
                      <a:cubicBezTo>
                        <a:pt x="24" y="12"/>
                        <a:pt x="24" y="13"/>
                        <a:pt x="24" y="13"/>
                      </a:cubicBezTo>
                      <a:close/>
                      <a:moveTo>
                        <a:pt x="24" y="16"/>
                      </a:moveTo>
                      <a:cubicBezTo>
                        <a:pt x="24" y="16"/>
                        <a:pt x="25" y="16"/>
                        <a:pt x="25" y="16"/>
                      </a:cubicBezTo>
                      <a:cubicBezTo>
                        <a:pt x="24" y="16"/>
                        <a:pt x="24" y="16"/>
                        <a:pt x="24" y="16"/>
                      </a:cubicBezTo>
                      <a:close/>
                      <a:moveTo>
                        <a:pt x="25" y="9"/>
                      </a:moveTo>
                      <a:cubicBezTo>
                        <a:pt x="25" y="9"/>
                        <a:pt x="24" y="9"/>
                        <a:pt x="24" y="8"/>
                      </a:cubicBezTo>
                      <a:cubicBezTo>
                        <a:pt x="25" y="8"/>
                        <a:pt x="26" y="9"/>
                        <a:pt x="25" y="9"/>
                      </a:cubicBezTo>
                      <a:close/>
                      <a:moveTo>
                        <a:pt x="26" y="12"/>
                      </a:moveTo>
                      <a:cubicBezTo>
                        <a:pt x="25" y="12"/>
                        <a:pt x="25" y="12"/>
                        <a:pt x="25" y="13"/>
                      </a:cubicBezTo>
                      <a:cubicBezTo>
                        <a:pt x="25" y="12"/>
                        <a:pt x="25" y="12"/>
                        <a:pt x="25" y="11"/>
                      </a:cubicBezTo>
                      <a:cubicBezTo>
                        <a:pt x="25" y="12"/>
                        <a:pt x="25" y="12"/>
                        <a:pt x="26" y="12"/>
                      </a:cubicBezTo>
                      <a:close/>
                      <a:moveTo>
                        <a:pt x="25" y="16"/>
                      </a:moveTo>
                      <a:cubicBezTo>
                        <a:pt x="25" y="16"/>
                        <a:pt x="25" y="16"/>
                        <a:pt x="25" y="16"/>
                      </a:cubicBezTo>
                      <a:cubicBezTo>
                        <a:pt x="25" y="15"/>
                        <a:pt x="25" y="15"/>
                        <a:pt x="25" y="16"/>
                      </a:cubicBezTo>
                      <a:close/>
                      <a:moveTo>
                        <a:pt x="28" y="5"/>
                      </a:moveTo>
                      <a:cubicBezTo>
                        <a:pt x="29" y="4"/>
                        <a:pt x="29" y="4"/>
                        <a:pt x="29" y="4"/>
                      </a:cubicBezTo>
                      <a:cubicBezTo>
                        <a:pt x="29" y="4"/>
                        <a:pt x="29" y="5"/>
                        <a:pt x="28" y="5"/>
                      </a:cubicBezTo>
                      <a:close/>
                      <a:moveTo>
                        <a:pt x="30" y="6"/>
                      </a:moveTo>
                      <a:cubicBezTo>
                        <a:pt x="30" y="7"/>
                        <a:pt x="29" y="7"/>
                        <a:pt x="29" y="8"/>
                      </a:cubicBezTo>
                      <a:cubicBezTo>
                        <a:pt x="29" y="8"/>
                        <a:pt x="29" y="8"/>
                        <a:pt x="29" y="8"/>
                      </a:cubicBezTo>
                      <a:cubicBezTo>
                        <a:pt x="29" y="8"/>
                        <a:pt x="29" y="9"/>
                        <a:pt x="29" y="9"/>
                      </a:cubicBezTo>
                      <a:cubicBezTo>
                        <a:pt x="28" y="10"/>
                        <a:pt x="29" y="10"/>
                        <a:pt x="29" y="11"/>
                      </a:cubicBezTo>
                      <a:cubicBezTo>
                        <a:pt x="28" y="11"/>
                        <a:pt x="28" y="10"/>
                        <a:pt x="28" y="11"/>
                      </a:cubicBezTo>
                      <a:cubicBezTo>
                        <a:pt x="27" y="11"/>
                        <a:pt x="27" y="9"/>
                        <a:pt x="27" y="10"/>
                      </a:cubicBezTo>
                      <a:cubicBezTo>
                        <a:pt x="26" y="10"/>
                        <a:pt x="27" y="11"/>
                        <a:pt x="27" y="11"/>
                      </a:cubicBezTo>
                      <a:cubicBezTo>
                        <a:pt x="27" y="12"/>
                        <a:pt x="27" y="12"/>
                        <a:pt x="27" y="12"/>
                      </a:cubicBezTo>
                      <a:cubicBezTo>
                        <a:pt x="27" y="12"/>
                        <a:pt x="27" y="12"/>
                        <a:pt x="27" y="13"/>
                      </a:cubicBezTo>
                      <a:cubicBezTo>
                        <a:pt x="26" y="13"/>
                        <a:pt x="27" y="14"/>
                        <a:pt x="26" y="14"/>
                      </a:cubicBezTo>
                      <a:cubicBezTo>
                        <a:pt x="26" y="13"/>
                        <a:pt x="26" y="12"/>
                        <a:pt x="26" y="11"/>
                      </a:cubicBezTo>
                      <a:cubicBezTo>
                        <a:pt x="26" y="11"/>
                        <a:pt x="26" y="11"/>
                        <a:pt x="26" y="11"/>
                      </a:cubicBezTo>
                      <a:cubicBezTo>
                        <a:pt x="27" y="9"/>
                        <a:pt x="26" y="9"/>
                        <a:pt x="26" y="8"/>
                      </a:cubicBezTo>
                      <a:cubicBezTo>
                        <a:pt x="26" y="8"/>
                        <a:pt x="26" y="7"/>
                        <a:pt x="27" y="7"/>
                      </a:cubicBezTo>
                      <a:cubicBezTo>
                        <a:pt x="27" y="7"/>
                        <a:pt x="27" y="7"/>
                        <a:pt x="28" y="7"/>
                      </a:cubicBezTo>
                      <a:cubicBezTo>
                        <a:pt x="28" y="7"/>
                        <a:pt x="28" y="6"/>
                        <a:pt x="28" y="6"/>
                      </a:cubicBezTo>
                      <a:cubicBezTo>
                        <a:pt x="27" y="7"/>
                        <a:pt x="26" y="6"/>
                        <a:pt x="26" y="7"/>
                      </a:cubicBezTo>
                      <a:cubicBezTo>
                        <a:pt x="26" y="6"/>
                        <a:pt x="26" y="5"/>
                        <a:pt x="26" y="5"/>
                      </a:cubicBezTo>
                      <a:cubicBezTo>
                        <a:pt x="26" y="5"/>
                        <a:pt x="26" y="4"/>
                        <a:pt x="27" y="4"/>
                      </a:cubicBezTo>
                      <a:cubicBezTo>
                        <a:pt x="27" y="5"/>
                        <a:pt x="26" y="5"/>
                        <a:pt x="26" y="5"/>
                      </a:cubicBezTo>
                      <a:cubicBezTo>
                        <a:pt x="27" y="5"/>
                        <a:pt x="27" y="6"/>
                        <a:pt x="28" y="6"/>
                      </a:cubicBezTo>
                      <a:cubicBezTo>
                        <a:pt x="28" y="5"/>
                        <a:pt x="28" y="6"/>
                        <a:pt x="28" y="5"/>
                      </a:cubicBezTo>
                      <a:cubicBezTo>
                        <a:pt x="28" y="5"/>
                        <a:pt x="28" y="4"/>
                        <a:pt x="28" y="4"/>
                      </a:cubicBezTo>
                      <a:cubicBezTo>
                        <a:pt x="28" y="4"/>
                        <a:pt x="28" y="4"/>
                        <a:pt x="28" y="5"/>
                      </a:cubicBezTo>
                      <a:cubicBezTo>
                        <a:pt x="28" y="5"/>
                        <a:pt x="28" y="5"/>
                        <a:pt x="29" y="5"/>
                      </a:cubicBezTo>
                      <a:cubicBezTo>
                        <a:pt x="29" y="5"/>
                        <a:pt x="28" y="5"/>
                        <a:pt x="28" y="6"/>
                      </a:cubicBezTo>
                      <a:cubicBezTo>
                        <a:pt x="29" y="6"/>
                        <a:pt x="29" y="5"/>
                        <a:pt x="29" y="5"/>
                      </a:cubicBezTo>
                      <a:cubicBezTo>
                        <a:pt x="29" y="6"/>
                        <a:pt x="29" y="7"/>
                        <a:pt x="30" y="6"/>
                      </a:cubicBezTo>
                      <a:close/>
                      <a:moveTo>
                        <a:pt x="28" y="34"/>
                      </a:moveTo>
                      <a:cubicBezTo>
                        <a:pt x="29" y="34"/>
                        <a:pt x="28" y="35"/>
                        <a:pt x="28" y="34"/>
                      </a:cubicBezTo>
                      <a:cubicBezTo>
                        <a:pt x="28" y="34"/>
                        <a:pt x="28" y="34"/>
                        <a:pt x="28" y="34"/>
                      </a:cubicBezTo>
                      <a:close/>
                      <a:moveTo>
                        <a:pt x="28" y="32"/>
                      </a:moveTo>
                      <a:cubicBezTo>
                        <a:pt x="28" y="32"/>
                        <a:pt x="29" y="31"/>
                        <a:pt x="29" y="31"/>
                      </a:cubicBezTo>
                      <a:cubicBezTo>
                        <a:pt x="29" y="32"/>
                        <a:pt x="28" y="32"/>
                        <a:pt x="28" y="32"/>
                      </a:cubicBezTo>
                      <a:close/>
                      <a:moveTo>
                        <a:pt x="27" y="15"/>
                      </a:moveTo>
                      <a:cubicBezTo>
                        <a:pt x="27" y="14"/>
                        <a:pt x="27" y="14"/>
                        <a:pt x="27" y="14"/>
                      </a:cubicBezTo>
                      <a:cubicBezTo>
                        <a:pt x="28" y="13"/>
                        <a:pt x="28" y="13"/>
                        <a:pt x="28" y="13"/>
                      </a:cubicBezTo>
                      <a:cubicBezTo>
                        <a:pt x="28" y="13"/>
                        <a:pt x="28" y="12"/>
                        <a:pt x="29" y="12"/>
                      </a:cubicBezTo>
                      <a:cubicBezTo>
                        <a:pt x="29" y="12"/>
                        <a:pt x="29" y="13"/>
                        <a:pt x="29" y="13"/>
                      </a:cubicBezTo>
                      <a:cubicBezTo>
                        <a:pt x="29" y="13"/>
                        <a:pt x="29" y="12"/>
                        <a:pt x="30" y="12"/>
                      </a:cubicBezTo>
                      <a:cubicBezTo>
                        <a:pt x="30" y="13"/>
                        <a:pt x="29" y="13"/>
                        <a:pt x="29" y="14"/>
                      </a:cubicBezTo>
                      <a:cubicBezTo>
                        <a:pt x="28" y="14"/>
                        <a:pt x="28" y="14"/>
                        <a:pt x="27" y="15"/>
                      </a:cubicBezTo>
                      <a:close/>
                      <a:moveTo>
                        <a:pt x="29" y="10"/>
                      </a:moveTo>
                      <a:cubicBezTo>
                        <a:pt x="30" y="9"/>
                        <a:pt x="30" y="10"/>
                        <a:pt x="30" y="10"/>
                      </a:cubicBezTo>
                      <a:cubicBezTo>
                        <a:pt x="29" y="10"/>
                        <a:pt x="29" y="10"/>
                        <a:pt x="29" y="10"/>
                      </a:cubicBezTo>
                      <a:close/>
                      <a:moveTo>
                        <a:pt x="28" y="13"/>
                      </a:moveTo>
                      <a:cubicBezTo>
                        <a:pt x="28" y="13"/>
                        <a:pt x="28" y="13"/>
                        <a:pt x="27" y="12"/>
                      </a:cubicBezTo>
                      <a:cubicBezTo>
                        <a:pt x="28" y="12"/>
                        <a:pt x="28" y="12"/>
                        <a:pt x="28" y="12"/>
                      </a:cubicBezTo>
                      <a:cubicBezTo>
                        <a:pt x="29" y="12"/>
                        <a:pt x="28" y="13"/>
                        <a:pt x="28" y="13"/>
                      </a:cubicBezTo>
                      <a:close/>
                      <a:moveTo>
                        <a:pt x="27" y="16"/>
                      </a:moveTo>
                      <a:cubicBezTo>
                        <a:pt x="27" y="16"/>
                        <a:pt x="27" y="15"/>
                        <a:pt x="27" y="15"/>
                      </a:cubicBezTo>
                      <a:cubicBezTo>
                        <a:pt x="27" y="15"/>
                        <a:pt x="27" y="15"/>
                        <a:pt x="27" y="15"/>
                      </a:cubicBezTo>
                      <a:cubicBezTo>
                        <a:pt x="27" y="15"/>
                        <a:pt x="27" y="16"/>
                        <a:pt x="27" y="16"/>
                      </a:cubicBezTo>
                      <a:close/>
                      <a:moveTo>
                        <a:pt x="27" y="34"/>
                      </a:moveTo>
                      <a:cubicBezTo>
                        <a:pt x="27" y="33"/>
                        <a:pt x="28" y="33"/>
                        <a:pt x="27" y="34"/>
                      </a:cubicBezTo>
                      <a:cubicBezTo>
                        <a:pt x="27" y="34"/>
                        <a:pt x="27" y="34"/>
                        <a:pt x="27" y="34"/>
                      </a:cubicBezTo>
                      <a:cubicBezTo>
                        <a:pt x="27" y="34"/>
                        <a:pt x="27" y="34"/>
                        <a:pt x="27" y="34"/>
                      </a:cubicBezTo>
                      <a:close/>
                      <a:moveTo>
                        <a:pt x="27" y="15"/>
                      </a:moveTo>
                      <a:cubicBezTo>
                        <a:pt x="27" y="15"/>
                        <a:pt x="26" y="15"/>
                        <a:pt x="26" y="15"/>
                      </a:cubicBezTo>
                      <a:cubicBezTo>
                        <a:pt x="26" y="14"/>
                        <a:pt x="27" y="14"/>
                        <a:pt x="27" y="15"/>
                      </a:cubicBezTo>
                      <a:close/>
                      <a:moveTo>
                        <a:pt x="27" y="37"/>
                      </a:moveTo>
                      <a:cubicBezTo>
                        <a:pt x="27" y="38"/>
                        <a:pt x="27" y="38"/>
                        <a:pt x="27" y="38"/>
                      </a:cubicBezTo>
                      <a:cubicBezTo>
                        <a:pt x="27" y="38"/>
                        <a:pt x="27" y="38"/>
                        <a:pt x="27" y="38"/>
                      </a:cubicBezTo>
                      <a:cubicBezTo>
                        <a:pt x="27" y="38"/>
                        <a:pt x="27" y="38"/>
                        <a:pt x="27" y="37"/>
                      </a:cubicBezTo>
                      <a:close/>
                      <a:moveTo>
                        <a:pt x="30" y="10"/>
                      </a:moveTo>
                      <a:cubicBezTo>
                        <a:pt x="30" y="9"/>
                        <a:pt x="30" y="9"/>
                        <a:pt x="30" y="9"/>
                      </a:cubicBezTo>
                      <a:cubicBezTo>
                        <a:pt x="30" y="9"/>
                        <a:pt x="29" y="9"/>
                        <a:pt x="29" y="9"/>
                      </a:cubicBezTo>
                      <a:cubicBezTo>
                        <a:pt x="29" y="9"/>
                        <a:pt x="29" y="9"/>
                        <a:pt x="29" y="9"/>
                      </a:cubicBezTo>
                      <a:cubicBezTo>
                        <a:pt x="30" y="9"/>
                        <a:pt x="30" y="9"/>
                        <a:pt x="30" y="10"/>
                      </a:cubicBezTo>
                      <a:close/>
                      <a:moveTo>
                        <a:pt x="30" y="11"/>
                      </a:moveTo>
                      <a:cubicBezTo>
                        <a:pt x="30" y="11"/>
                        <a:pt x="30" y="11"/>
                        <a:pt x="30" y="11"/>
                      </a:cubicBezTo>
                      <a:cubicBezTo>
                        <a:pt x="30" y="10"/>
                        <a:pt x="31" y="10"/>
                        <a:pt x="30" y="11"/>
                      </a:cubicBezTo>
                      <a:close/>
                      <a:moveTo>
                        <a:pt x="32" y="12"/>
                      </a:moveTo>
                      <a:cubicBezTo>
                        <a:pt x="31" y="12"/>
                        <a:pt x="31" y="12"/>
                        <a:pt x="31" y="12"/>
                      </a:cubicBezTo>
                      <a:cubicBezTo>
                        <a:pt x="31" y="12"/>
                        <a:pt x="32" y="12"/>
                        <a:pt x="32" y="12"/>
                      </a:cubicBezTo>
                      <a:close/>
                      <a:moveTo>
                        <a:pt x="32" y="13"/>
                      </a:moveTo>
                      <a:cubicBezTo>
                        <a:pt x="32" y="13"/>
                        <a:pt x="32" y="13"/>
                        <a:pt x="32" y="13"/>
                      </a:cubicBezTo>
                      <a:cubicBezTo>
                        <a:pt x="32" y="13"/>
                        <a:pt x="32" y="13"/>
                        <a:pt x="32" y="13"/>
                      </a:cubicBezTo>
                      <a:cubicBezTo>
                        <a:pt x="32" y="13"/>
                        <a:pt x="32" y="13"/>
                        <a:pt x="32" y="13"/>
                      </a:cubicBezTo>
                      <a:close/>
                      <a:moveTo>
                        <a:pt x="32" y="23"/>
                      </a:moveTo>
                      <a:cubicBezTo>
                        <a:pt x="32" y="23"/>
                        <a:pt x="32" y="22"/>
                        <a:pt x="32" y="22"/>
                      </a:cubicBezTo>
                      <a:cubicBezTo>
                        <a:pt x="32" y="23"/>
                        <a:pt x="32" y="23"/>
                        <a:pt x="32" y="23"/>
                      </a:cubicBezTo>
                      <a:close/>
                      <a:moveTo>
                        <a:pt x="32" y="23"/>
                      </a:moveTo>
                      <a:cubicBezTo>
                        <a:pt x="32" y="24"/>
                        <a:pt x="32" y="24"/>
                        <a:pt x="32" y="24"/>
                      </a:cubicBezTo>
                      <a:cubicBezTo>
                        <a:pt x="32" y="23"/>
                        <a:pt x="32" y="23"/>
                        <a:pt x="32" y="23"/>
                      </a:cubicBezTo>
                      <a:close/>
                      <a:moveTo>
                        <a:pt x="33" y="31"/>
                      </a:moveTo>
                      <a:cubicBezTo>
                        <a:pt x="33" y="31"/>
                        <a:pt x="33" y="32"/>
                        <a:pt x="34" y="31"/>
                      </a:cubicBezTo>
                      <a:cubicBezTo>
                        <a:pt x="34" y="31"/>
                        <a:pt x="34" y="31"/>
                        <a:pt x="34" y="31"/>
                      </a:cubicBezTo>
                      <a:cubicBezTo>
                        <a:pt x="34" y="30"/>
                        <a:pt x="33" y="31"/>
                        <a:pt x="33" y="30"/>
                      </a:cubicBezTo>
                      <a:cubicBezTo>
                        <a:pt x="34" y="30"/>
                        <a:pt x="34" y="30"/>
                        <a:pt x="34" y="29"/>
                      </a:cubicBezTo>
                      <a:cubicBezTo>
                        <a:pt x="35" y="30"/>
                        <a:pt x="34" y="31"/>
                        <a:pt x="34" y="31"/>
                      </a:cubicBezTo>
                      <a:cubicBezTo>
                        <a:pt x="34" y="31"/>
                        <a:pt x="34" y="32"/>
                        <a:pt x="33" y="32"/>
                      </a:cubicBezTo>
                      <a:cubicBezTo>
                        <a:pt x="33" y="32"/>
                        <a:pt x="33" y="33"/>
                        <a:pt x="33" y="33"/>
                      </a:cubicBezTo>
                      <a:cubicBezTo>
                        <a:pt x="33" y="33"/>
                        <a:pt x="33" y="33"/>
                        <a:pt x="33" y="33"/>
                      </a:cubicBezTo>
                      <a:cubicBezTo>
                        <a:pt x="33" y="32"/>
                        <a:pt x="33" y="32"/>
                        <a:pt x="33" y="31"/>
                      </a:cubicBezTo>
                      <a:close/>
                      <a:moveTo>
                        <a:pt x="33" y="30"/>
                      </a:moveTo>
                      <a:cubicBezTo>
                        <a:pt x="33" y="29"/>
                        <a:pt x="33" y="29"/>
                        <a:pt x="33" y="28"/>
                      </a:cubicBezTo>
                      <a:cubicBezTo>
                        <a:pt x="33" y="28"/>
                        <a:pt x="34" y="28"/>
                        <a:pt x="34" y="28"/>
                      </a:cubicBezTo>
                      <a:cubicBezTo>
                        <a:pt x="34" y="29"/>
                        <a:pt x="34" y="29"/>
                        <a:pt x="33" y="30"/>
                      </a:cubicBezTo>
                      <a:close/>
                      <a:moveTo>
                        <a:pt x="33" y="33"/>
                      </a:moveTo>
                      <a:cubicBezTo>
                        <a:pt x="33" y="33"/>
                        <a:pt x="33" y="33"/>
                        <a:pt x="32" y="33"/>
                      </a:cubicBezTo>
                      <a:cubicBezTo>
                        <a:pt x="32" y="33"/>
                        <a:pt x="32" y="33"/>
                        <a:pt x="33" y="32"/>
                      </a:cubicBezTo>
                      <a:cubicBezTo>
                        <a:pt x="33" y="33"/>
                        <a:pt x="33" y="33"/>
                        <a:pt x="33" y="33"/>
                      </a:cubicBezTo>
                      <a:close/>
                      <a:moveTo>
                        <a:pt x="32" y="31"/>
                      </a:moveTo>
                      <a:cubicBezTo>
                        <a:pt x="32" y="31"/>
                        <a:pt x="32" y="30"/>
                        <a:pt x="33" y="30"/>
                      </a:cubicBezTo>
                      <a:cubicBezTo>
                        <a:pt x="33" y="31"/>
                        <a:pt x="33" y="31"/>
                        <a:pt x="32" y="31"/>
                      </a:cubicBezTo>
                      <a:close/>
                      <a:moveTo>
                        <a:pt x="32" y="32"/>
                      </a:moveTo>
                      <a:cubicBezTo>
                        <a:pt x="32" y="32"/>
                        <a:pt x="32" y="32"/>
                        <a:pt x="32" y="32"/>
                      </a:cubicBezTo>
                      <a:cubicBezTo>
                        <a:pt x="32" y="31"/>
                        <a:pt x="33" y="31"/>
                        <a:pt x="32" y="32"/>
                      </a:cubicBezTo>
                      <a:close/>
                      <a:moveTo>
                        <a:pt x="33" y="19"/>
                      </a:moveTo>
                      <a:cubicBezTo>
                        <a:pt x="33" y="19"/>
                        <a:pt x="33" y="20"/>
                        <a:pt x="33" y="20"/>
                      </a:cubicBezTo>
                      <a:cubicBezTo>
                        <a:pt x="32" y="20"/>
                        <a:pt x="32" y="19"/>
                        <a:pt x="33" y="19"/>
                      </a:cubicBezTo>
                      <a:close/>
                      <a:moveTo>
                        <a:pt x="33" y="23"/>
                      </a:moveTo>
                      <a:cubicBezTo>
                        <a:pt x="33" y="24"/>
                        <a:pt x="33" y="24"/>
                        <a:pt x="33" y="25"/>
                      </a:cubicBezTo>
                      <a:cubicBezTo>
                        <a:pt x="33" y="25"/>
                        <a:pt x="33" y="25"/>
                        <a:pt x="32" y="25"/>
                      </a:cubicBezTo>
                      <a:cubicBezTo>
                        <a:pt x="32" y="24"/>
                        <a:pt x="32" y="24"/>
                        <a:pt x="33" y="23"/>
                      </a:cubicBezTo>
                      <a:close/>
                      <a:moveTo>
                        <a:pt x="33" y="22"/>
                      </a:moveTo>
                      <a:cubicBezTo>
                        <a:pt x="33" y="22"/>
                        <a:pt x="33" y="22"/>
                        <a:pt x="33" y="22"/>
                      </a:cubicBezTo>
                      <a:cubicBezTo>
                        <a:pt x="33" y="22"/>
                        <a:pt x="33" y="22"/>
                        <a:pt x="33" y="22"/>
                      </a:cubicBezTo>
                      <a:close/>
                      <a:moveTo>
                        <a:pt x="33" y="25"/>
                      </a:moveTo>
                      <a:cubicBezTo>
                        <a:pt x="34" y="24"/>
                        <a:pt x="34" y="24"/>
                        <a:pt x="34" y="24"/>
                      </a:cubicBezTo>
                      <a:cubicBezTo>
                        <a:pt x="34" y="25"/>
                        <a:pt x="34" y="25"/>
                        <a:pt x="34" y="25"/>
                      </a:cubicBezTo>
                      <a:cubicBezTo>
                        <a:pt x="34" y="25"/>
                        <a:pt x="34" y="25"/>
                        <a:pt x="35" y="25"/>
                      </a:cubicBezTo>
                      <a:cubicBezTo>
                        <a:pt x="35" y="26"/>
                        <a:pt x="35" y="26"/>
                        <a:pt x="34" y="26"/>
                      </a:cubicBezTo>
                      <a:cubicBezTo>
                        <a:pt x="34" y="26"/>
                        <a:pt x="34" y="25"/>
                        <a:pt x="33" y="25"/>
                      </a:cubicBezTo>
                      <a:close/>
                      <a:moveTo>
                        <a:pt x="34" y="20"/>
                      </a:moveTo>
                      <a:cubicBezTo>
                        <a:pt x="34" y="20"/>
                        <a:pt x="34" y="20"/>
                        <a:pt x="34" y="20"/>
                      </a:cubicBezTo>
                      <a:cubicBezTo>
                        <a:pt x="34" y="21"/>
                        <a:pt x="34" y="21"/>
                        <a:pt x="34" y="21"/>
                      </a:cubicBezTo>
                      <a:cubicBezTo>
                        <a:pt x="34" y="21"/>
                        <a:pt x="33" y="21"/>
                        <a:pt x="34" y="20"/>
                      </a:cubicBezTo>
                      <a:close/>
                      <a:moveTo>
                        <a:pt x="34" y="17"/>
                      </a:moveTo>
                      <a:cubicBezTo>
                        <a:pt x="34" y="17"/>
                        <a:pt x="34" y="17"/>
                        <a:pt x="34" y="17"/>
                      </a:cubicBezTo>
                      <a:cubicBezTo>
                        <a:pt x="34" y="17"/>
                        <a:pt x="34" y="17"/>
                        <a:pt x="34" y="18"/>
                      </a:cubicBezTo>
                      <a:cubicBezTo>
                        <a:pt x="34" y="18"/>
                        <a:pt x="34" y="17"/>
                        <a:pt x="34" y="17"/>
                      </a:cubicBezTo>
                      <a:close/>
                      <a:moveTo>
                        <a:pt x="34" y="14"/>
                      </a:moveTo>
                      <a:cubicBezTo>
                        <a:pt x="34" y="14"/>
                        <a:pt x="33" y="14"/>
                        <a:pt x="34" y="14"/>
                      </a:cubicBezTo>
                      <a:cubicBezTo>
                        <a:pt x="34" y="13"/>
                        <a:pt x="34" y="14"/>
                        <a:pt x="34" y="14"/>
                      </a:cubicBezTo>
                      <a:close/>
                      <a:moveTo>
                        <a:pt x="35" y="16"/>
                      </a:moveTo>
                      <a:cubicBezTo>
                        <a:pt x="34" y="16"/>
                        <a:pt x="33" y="17"/>
                        <a:pt x="33" y="16"/>
                      </a:cubicBezTo>
                      <a:cubicBezTo>
                        <a:pt x="34" y="16"/>
                        <a:pt x="35" y="15"/>
                        <a:pt x="35" y="16"/>
                      </a:cubicBezTo>
                      <a:close/>
                      <a:moveTo>
                        <a:pt x="35" y="13"/>
                      </a:moveTo>
                      <a:cubicBezTo>
                        <a:pt x="34" y="14"/>
                        <a:pt x="34" y="13"/>
                        <a:pt x="35" y="13"/>
                      </a:cubicBezTo>
                      <a:cubicBezTo>
                        <a:pt x="35" y="13"/>
                        <a:pt x="35" y="13"/>
                        <a:pt x="35" y="13"/>
                      </a:cubicBezTo>
                      <a:close/>
                      <a:moveTo>
                        <a:pt x="36" y="12"/>
                      </a:moveTo>
                      <a:cubicBezTo>
                        <a:pt x="36" y="12"/>
                        <a:pt x="35" y="13"/>
                        <a:pt x="35" y="13"/>
                      </a:cubicBezTo>
                      <a:cubicBezTo>
                        <a:pt x="35" y="13"/>
                        <a:pt x="35" y="13"/>
                        <a:pt x="35" y="12"/>
                      </a:cubicBezTo>
                      <a:cubicBezTo>
                        <a:pt x="36" y="12"/>
                        <a:pt x="36" y="12"/>
                        <a:pt x="36" y="12"/>
                      </a:cubicBezTo>
                      <a:close/>
                      <a:moveTo>
                        <a:pt x="36" y="14"/>
                      </a:moveTo>
                      <a:cubicBezTo>
                        <a:pt x="35" y="14"/>
                        <a:pt x="35" y="15"/>
                        <a:pt x="35" y="14"/>
                      </a:cubicBezTo>
                      <a:cubicBezTo>
                        <a:pt x="35" y="14"/>
                        <a:pt x="35" y="14"/>
                        <a:pt x="36" y="14"/>
                      </a:cubicBezTo>
                      <a:cubicBezTo>
                        <a:pt x="36" y="14"/>
                        <a:pt x="36" y="14"/>
                        <a:pt x="36" y="14"/>
                      </a:cubicBezTo>
                      <a:close/>
                      <a:moveTo>
                        <a:pt x="35" y="18"/>
                      </a:moveTo>
                      <a:cubicBezTo>
                        <a:pt x="35" y="18"/>
                        <a:pt x="35" y="18"/>
                        <a:pt x="36" y="17"/>
                      </a:cubicBezTo>
                      <a:cubicBezTo>
                        <a:pt x="36" y="18"/>
                        <a:pt x="36" y="18"/>
                        <a:pt x="35" y="18"/>
                      </a:cubicBezTo>
                      <a:close/>
                      <a:moveTo>
                        <a:pt x="35" y="19"/>
                      </a:moveTo>
                      <a:cubicBezTo>
                        <a:pt x="35" y="19"/>
                        <a:pt x="35" y="19"/>
                        <a:pt x="35" y="19"/>
                      </a:cubicBezTo>
                      <a:cubicBezTo>
                        <a:pt x="35" y="19"/>
                        <a:pt x="35" y="19"/>
                        <a:pt x="35" y="19"/>
                      </a:cubicBezTo>
                      <a:cubicBezTo>
                        <a:pt x="35" y="19"/>
                        <a:pt x="35" y="19"/>
                        <a:pt x="35" y="19"/>
                      </a:cubicBezTo>
                      <a:close/>
                      <a:moveTo>
                        <a:pt x="34" y="29"/>
                      </a:moveTo>
                      <a:cubicBezTo>
                        <a:pt x="34" y="29"/>
                        <a:pt x="34" y="29"/>
                        <a:pt x="34" y="28"/>
                      </a:cubicBezTo>
                      <a:cubicBezTo>
                        <a:pt x="35" y="28"/>
                        <a:pt x="36" y="28"/>
                        <a:pt x="35" y="29"/>
                      </a:cubicBezTo>
                      <a:cubicBezTo>
                        <a:pt x="35" y="29"/>
                        <a:pt x="35" y="29"/>
                        <a:pt x="34" y="29"/>
                      </a:cubicBezTo>
                      <a:close/>
                      <a:moveTo>
                        <a:pt x="33" y="35"/>
                      </a:moveTo>
                      <a:cubicBezTo>
                        <a:pt x="33" y="34"/>
                        <a:pt x="34" y="33"/>
                        <a:pt x="34" y="33"/>
                      </a:cubicBezTo>
                      <a:cubicBezTo>
                        <a:pt x="34" y="32"/>
                        <a:pt x="34" y="32"/>
                        <a:pt x="34" y="32"/>
                      </a:cubicBezTo>
                      <a:cubicBezTo>
                        <a:pt x="35" y="32"/>
                        <a:pt x="34" y="33"/>
                        <a:pt x="34" y="34"/>
                      </a:cubicBezTo>
                      <a:cubicBezTo>
                        <a:pt x="34" y="34"/>
                        <a:pt x="34" y="34"/>
                        <a:pt x="34" y="34"/>
                      </a:cubicBezTo>
                      <a:cubicBezTo>
                        <a:pt x="34" y="34"/>
                        <a:pt x="34" y="34"/>
                        <a:pt x="34" y="34"/>
                      </a:cubicBezTo>
                      <a:cubicBezTo>
                        <a:pt x="34" y="35"/>
                        <a:pt x="34" y="34"/>
                        <a:pt x="34" y="35"/>
                      </a:cubicBezTo>
                      <a:cubicBezTo>
                        <a:pt x="34" y="35"/>
                        <a:pt x="34" y="36"/>
                        <a:pt x="33" y="36"/>
                      </a:cubicBezTo>
                      <a:cubicBezTo>
                        <a:pt x="33" y="35"/>
                        <a:pt x="33" y="35"/>
                        <a:pt x="33" y="35"/>
                      </a:cubicBezTo>
                      <a:close/>
                      <a:moveTo>
                        <a:pt x="31" y="36"/>
                      </a:moveTo>
                      <a:cubicBezTo>
                        <a:pt x="31" y="36"/>
                        <a:pt x="32" y="35"/>
                        <a:pt x="32" y="35"/>
                      </a:cubicBezTo>
                      <a:cubicBezTo>
                        <a:pt x="32" y="35"/>
                        <a:pt x="32" y="35"/>
                        <a:pt x="32" y="34"/>
                      </a:cubicBezTo>
                      <a:cubicBezTo>
                        <a:pt x="32" y="34"/>
                        <a:pt x="31" y="34"/>
                        <a:pt x="31" y="34"/>
                      </a:cubicBezTo>
                      <a:cubicBezTo>
                        <a:pt x="31" y="33"/>
                        <a:pt x="32" y="33"/>
                        <a:pt x="32" y="33"/>
                      </a:cubicBezTo>
                      <a:cubicBezTo>
                        <a:pt x="32" y="32"/>
                        <a:pt x="32" y="33"/>
                        <a:pt x="32" y="34"/>
                      </a:cubicBezTo>
                      <a:cubicBezTo>
                        <a:pt x="32" y="34"/>
                        <a:pt x="32" y="33"/>
                        <a:pt x="33" y="33"/>
                      </a:cubicBezTo>
                      <a:cubicBezTo>
                        <a:pt x="33" y="34"/>
                        <a:pt x="32" y="35"/>
                        <a:pt x="32" y="36"/>
                      </a:cubicBezTo>
                      <a:cubicBezTo>
                        <a:pt x="32" y="37"/>
                        <a:pt x="31" y="36"/>
                        <a:pt x="31" y="36"/>
                      </a:cubicBezTo>
                      <a:close/>
                      <a:moveTo>
                        <a:pt x="31" y="18"/>
                      </a:moveTo>
                      <a:cubicBezTo>
                        <a:pt x="31" y="18"/>
                        <a:pt x="31" y="18"/>
                        <a:pt x="32" y="18"/>
                      </a:cubicBezTo>
                      <a:cubicBezTo>
                        <a:pt x="31" y="17"/>
                        <a:pt x="32" y="17"/>
                        <a:pt x="32" y="17"/>
                      </a:cubicBezTo>
                      <a:cubicBezTo>
                        <a:pt x="32" y="17"/>
                        <a:pt x="32" y="16"/>
                        <a:pt x="32" y="16"/>
                      </a:cubicBezTo>
                      <a:cubicBezTo>
                        <a:pt x="31" y="17"/>
                        <a:pt x="31" y="17"/>
                        <a:pt x="31" y="17"/>
                      </a:cubicBezTo>
                      <a:cubicBezTo>
                        <a:pt x="32" y="15"/>
                        <a:pt x="31" y="15"/>
                        <a:pt x="31" y="14"/>
                      </a:cubicBezTo>
                      <a:cubicBezTo>
                        <a:pt x="31" y="15"/>
                        <a:pt x="32" y="16"/>
                        <a:pt x="33" y="15"/>
                      </a:cubicBezTo>
                      <a:cubicBezTo>
                        <a:pt x="33" y="16"/>
                        <a:pt x="32" y="17"/>
                        <a:pt x="32" y="18"/>
                      </a:cubicBezTo>
                      <a:cubicBezTo>
                        <a:pt x="32" y="18"/>
                        <a:pt x="32" y="18"/>
                        <a:pt x="32" y="18"/>
                      </a:cubicBezTo>
                      <a:cubicBezTo>
                        <a:pt x="32" y="18"/>
                        <a:pt x="32" y="18"/>
                        <a:pt x="32" y="18"/>
                      </a:cubicBezTo>
                      <a:cubicBezTo>
                        <a:pt x="31" y="18"/>
                        <a:pt x="31" y="18"/>
                        <a:pt x="31" y="19"/>
                      </a:cubicBezTo>
                      <a:cubicBezTo>
                        <a:pt x="31" y="18"/>
                        <a:pt x="31" y="18"/>
                        <a:pt x="31" y="18"/>
                      </a:cubicBezTo>
                      <a:close/>
                      <a:moveTo>
                        <a:pt x="31" y="26"/>
                      </a:moveTo>
                      <a:cubicBezTo>
                        <a:pt x="31" y="26"/>
                        <a:pt x="31" y="26"/>
                        <a:pt x="31" y="26"/>
                      </a:cubicBezTo>
                      <a:cubicBezTo>
                        <a:pt x="31" y="26"/>
                        <a:pt x="31" y="26"/>
                        <a:pt x="31" y="26"/>
                      </a:cubicBezTo>
                      <a:close/>
                      <a:moveTo>
                        <a:pt x="31" y="6"/>
                      </a:moveTo>
                      <a:cubicBezTo>
                        <a:pt x="31" y="6"/>
                        <a:pt x="31" y="5"/>
                        <a:pt x="31" y="5"/>
                      </a:cubicBezTo>
                      <a:cubicBezTo>
                        <a:pt x="31" y="6"/>
                        <a:pt x="31" y="6"/>
                        <a:pt x="31" y="6"/>
                      </a:cubicBezTo>
                      <a:close/>
                      <a:moveTo>
                        <a:pt x="30" y="35"/>
                      </a:moveTo>
                      <a:cubicBezTo>
                        <a:pt x="30" y="35"/>
                        <a:pt x="29" y="36"/>
                        <a:pt x="29" y="36"/>
                      </a:cubicBezTo>
                      <a:cubicBezTo>
                        <a:pt x="29" y="36"/>
                        <a:pt x="29" y="35"/>
                        <a:pt x="29" y="36"/>
                      </a:cubicBezTo>
                      <a:cubicBezTo>
                        <a:pt x="29" y="35"/>
                        <a:pt x="29" y="35"/>
                        <a:pt x="29" y="35"/>
                      </a:cubicBezTo>
                      <a:cubicBezTo>
                        <a:pt x="28" y="35"/>
                        <a:pt x="28" y="35"/>
                        <a:pt x="28" y="36"/>
                      </a:cubicBezTo>
                      <a:cubicBezTo>
                        <a:pt x="28" y="35"/>
                        <a:pt x="28" y="35"/>
                        <a:pt x="28" y="35"/>
                      </a:cubicBezTo>
                      <a:cubicBezTo>
                        <a:pt x="28" y="35"/>
                        <a:pt x="29" y="35"/>
                        <a:pt x="29" y="34"/>
                      </a:cubicBezTo>
                      <a:cubicBezTo>
                        <a:pt x="29" y="34"/>
                        <a:pt x="29" y="34"/>
                        <a:pt x="29" y="34"/>
                      </a:cubicBezTo>
                      <a:cubicBezTo>
                        <a:pt x="29" y="34"/>
                        <a:pt x="29" y="33"/>
                        <a:pt x="29" y="33"/>
                      </a:cubicBezTo>
                      <a:cubicBezTo>
                        <a:pt x="29" y="34"/>
                        <a:pt x="29" y="34"/>
                        <a:pt x="29" y="34"/>
                      </a:cubicBezTo>
                      <a:cubicBezTo>
                        <a:pt x="30" y="34"/>
                        <a:pt x="30" y="34"/>
                        <a:pt x="31" y="34"/>
                      </a:cubicBezTo>
                      <a:cubicBezTo>
                        <a:pt x="31" y="34"/>
                        <a:pt x="30" y="35"/>
                        <a:pt x="30" y="35"/>
                      </a:cubicBezTo>
                      <a:cubicBezTo>
                        <a:pt x="30" y="35"/>
                        <a:pt x="30" y="35"/>
                        <a:pt x="30" y="35"/>
                      </a:cubicBezTo>
                      <a:close/>
                      <a:moveTo>
                        <a:pt x="28" y="37"/>
                      </a:moveTo>
                      <a:cubicBezTo>
                        <a:pt x="28" y="36"/>
                        <a:pt x="29" y="37"/>
                        <a:pt x="29" y="37"/>
                      </a:cubicBezTo>
                      <a:cubicBezTo>
                        <a:pt x="30" y="36"/>
                        <a:pt x="30" y="38"/>
                        <a:pt x="29" y="38"/>
                      </a:cubicBezTo>
                      <a:cubicBezTo>
                        <a:pt x="29" y="38"/>
                        <a:pt x="29" y="38"/>
                        <a:pt x="29" y="38"/>
                      </a:cubicBezTo>
                      <a:cubicBezTo>
                        <a:pt x="29" y="38"/>
                        <a:pt x="28" y="38"/>
                        <a:pt x="28" y="38"/>
                      </a:cubicBezTo>
                      <a:cubicBezTo>
                        <a:pt x="28" y="38"/>
                        <a:pt x="28" y="37"/>
                        <a:pt x="28" y="37"/>
                      </a:cubicBezTo>
                      <a:close/>
                      <a:moveTo>
                        <a:pt x="28" y="35"/>
                      </a:moveTo>
                      <a:cubicBezTo>
                        <a:pt x="28" y="35"/>
                        <a:pt x="27" y="36"/>
                        <a:pt x="27" y="36"/>
                      </a:cubicBezTo>
                      <a:cubicBezTo>
                        <a:pt x="27" y="35"/>
                        <a:pt x="27" y="35"/>
                        <a:pt x="28" y="35"/>
                      </a:cubicBezTo>
                      <a:close/>
                      <a:moveTo>
                        <a:pt x="26" y="41"/>
                      </a:moveTo>
                      <a:cubicBezTo>
                        <a:pt x="27" y="40"/>
                        <a:pt x="27" y="40"/>
                        <a:pt x="28" y="40"/>
                      </a:cubicBezTo>
                      <a:cubicBezTo>
                        <a:pt x="27" y="40"/>
                        <a:pt x="27" y="40"/>
                        <a:pt x="26" y="41"/>
                      </a:cubicBezTo>
                      <a:close/>
                      <a:moveTo>
                        <a:pt x="26" y="37"/>
                      </a:moveTo>
                      <a:cubicBezTo>
                        <a:pt x="26" y="37"/>
                        <a:pt x="25" y="37"/>
                        <a:pt x="26" y="36"/>
                      </a:cubicBezTo>
                      <a:cubicBezTo>
                        <a:pt x="26" y="36"/>
                        <a:pt x="26" y="36"/>
                        <a:pt x="27" y="36"/>
                      </a:cubicBezTo>
                      <a:cubicBezTo>
                        <a:pt x="27" y="36"/>
                        <a:pt x="27" y="37"/>
                        <a:pt x="26" y="37"/>
                      </a:cubicBezTo>
                      <a:close/>
                      <a:moveTo>
                        <a:pt x="25" y="41"/>
                      </a:moveTo>
                      <a:cubicBezTo>
                        <a:pt x="25" y="40"/>
                        <a:pt x="26" y="40"/>
                        <a:pt x="26" y="41"/>
                      </a:cubicBezTo>
                      <a:cubicBezTo>
                        <a:pt x="26" y="41"/>
                        <a:pt x="25" y="41"/>
                        <a:pt x="25" y="41"/>
                      </a:cubicBezTo>
                      <a:close/>
                      <a:moveTo>
                        <a:pt x="25" y="35"/>
                      </a:moveTo>
                      <a:cubicBezTo>
                        <a:pt x="25" y="34"/>
                        <a:pt x="26" y="34"/>
                        <a:pt x="26" y="34"/>
                      </a:cubicBezTo>
                      <a:cubicBezTo>
                        <a:pt x="25" y="35"/>
                        <a:pt x="25" y="35"/>
                        <a:pt x="25" y="35"/>
                      </a:cubicBezTo>
                      <a:close/>
                      <a:moveTo>
                        <a:pt x="25" y="38"/>
                      </a:moveTo>
                      <a:cubicBezTo>
                        <a:pt x="25" y="38"/>
                        <a:pt x="25" y="38"/>
                        <a:pt x="25" y="39"/>
                      </a:cubicBezTo>
                      <a:cubicBezTo>
                        <a:pt x="25" y="39"/>
                        <a:pt x="25" y="38"/>
                        <a:pt x="25" y="38"/>
                      </a:cubicBezTo>
                      <a:close/>
                      <a:moveTo>
                        <a:pt x="25" y="37"/>
                      </a:moveTo>
                      <a:cubicBezTo>
                        <a:pt x="25" y="36"/>
                        <a:pt x="25" y="37"/>
                        <a:pt x="25" y="37"/>
                      </a:cubicBezTo>
                      <a:cubicBezTo>
                        <a:pt x="25" y="37"/>
                        <a:pt x="25" y="37"/>
                        <a:pt x="25" y="37"/>
                      </a:cubicBezTo>
                      <a:close/>
                      <a:moveTo>
                        <a:pt x="23" y="42"/>
                      </a:moveTo>
                      <a:cubicBezTo>
                        <a:pt x="24" y="41"/>
                        <a:pt x="24" y="41"/>
                        <a:pt x="24" y="42"/>
                      </a:cubicBezTo>
                      <a:cubicBezTo>
                        <a:pt x="24" y="42"/>
                        <a:pt x="23" y="42"/>
                        <a:pt x="23" y="42"/>
                      </a:cubicBezTo>
                      <a:close/>
                      <a:moveTo>
                        <a:pt x="23" y="42"/>
                      </a:moveTo>
                      <a:cubicBezTo>
                        <a:pt x="23" y="42"/>
                        <a:pt x="23" y="42"/>
                        <a:pt x="23" y="42"/>
                      </a:cubicBezTo>
                      <a:cubicBezTo>
                        <a:pt x="23" y="42"/>
                        <a:pt x="23" y="42"/>
                        <a:pt x="23" y="42"/>
                      </a:cubicBezTo>
                      <a:cubicBezTo>
                        <a:pt x="23" y="42"/>
                        <a:pt x="23" y="42"/>
                        <a:pt x="23" y="42"/>
                      </a:cubicBezTo>
                      <a:close/>
                      <a:moveTo>
                        <a:pt x="18" y="43"/>
                      </a:moveTo>
                      <a:cubicBezTo>
                        <a:pt x="18" y="43"/>
                        <a:pt x="18" y="42"/>
                        <a:pt x="18" y="42"/>
                      </a:cubicBezTo>
                      <a:cubicBezTo>
                        <a:pt x="18" y="42"/>
                        <a:pt x="18" y="42"/>
                        <a:pt x="18" y="42"/>
                      </a:cubicBezTo>
                      <a:cubicBezTo>
                        <a:pt x="18" y="42"/>
                        <a:pt x="18" y="43"/>
                        <a:pt x="18" y="43"/>
                      </a:cubicBezTo>
                      <a:close/>
                      <a:moveTo>
                        <a:pt x="16" y="25"/>
                      </a:moveTo>
                      <a:cubicBezTo>
                        <a:pt x="17" y="25"/>
                        <a:pt x="17" y="25"/>
                        <a:pt x="17" y="25"/>
                      </a:cubicBezTo>
                      <a:cubicBezTo>
                        <a:pt x="17" y="25"/>
                        <a:pt x="17" y="25"/>
                        <a:pt x="17" y="25"/>
                      </a:cubicBezTo>
                      <a:cubicBezTo>
                        <a:pt x="17" y="26"/>
                        <a:pt x="16" y="26"/>
                        <a:pt x="16" y="25"/>
                      </a:cubicBezTo>
                      <a:close/>
                      <a:moveTo>
                        <a:pt x="16" y="42"/>
                      </a:moveTo>
                      <a:cubicBezTo>
                        <a:pt x="16" y="42"/>
                        <a:pt x="16" y="42"/>
                        <a:pt x="16" y="42"/>
                      </a:cubicBezTo>
                      <a:cubicBezTo>
                        <a:pt x="16" y="42"/>
                        <a:pt x="16" y="42"/>
                        <a:pt x="16" y="42"/>
                      </a:cubicBezTo>
                      <a:close/>
                      <a:moveTo>
                        <a:pt x="16" y="39"/>
                      </a:moveTo>
                      <a:cubicBezTo>
                        <a:pt x="16" y="38"/>
                        <a:pt x="16" y="38"/>
                        <a:pt x="16" y="38"/>
                      </a:cubicBezTo>
                      <a:cubicBezTo>
                        <a:pt x="16" y="38"/>
                        <a:pt x="16" y="38"/>
                        <a:pt x="16" y="38"/>
                      </a:cubicBezTo>
                      <a:cubicBezTo>
                        <a:pt x="16" y="38"/>
                        <a:pt x="16" y="38"/>
                        <a:pt x="16" y="39"/>
                      </a:cubicBezTo>
                      <a:close/>
                      <a:moveTo>
                        <a:pt x="15" y="44"/>
                      </a:moveTo>
                      <a:cubicBezTo>
                        <a:pt x="16" y="44"/>
                        <a:pt x="16" y="43"/>
                        <a:pt x="16" y="43"/>
                      </a:cubicBezTo>
                      <a:cubicBezTo>
                        <a:pt x="16" y="44"/>
                        <a:pt x="15" y="44"/>
                        <a:pt x="15" y="44"/>
                      </a:cubicBezTo>
                      <a:close/>
                      <a:moveTo>
                        <a:pt x="15" y="45"/>
                      </a:moveTo>
                      <a:cubicBezTo>
                        <a:pt x="15" y="45"/>
                        <a:pt x="16" y="45"/>
                        <a:pt x="16" y="45"/>
                      </a:cubicBezTo>
                      <a:cubicBezTo>
                        <a:pt x="16" y="45"/>
                        <a:pt x="15" y="46"/>
                        <a:pt x="15" y="45"/>
                      </a:cubicBezTo>
                      <a:close/>
                      <a:moveTo>
                        <a:pt x="15" y="39"/>
                      </a:moveTo>
                      <a:cubicBezTo>
                        <a:pt x="15" y="39"/>
                        <a:pt x="15" y="39"/>
                        <a:pt x="15" y="39"/>
                      </a:cubicBezTo>
                      <a:cubicBezTo>
                        <a:pt x="15" y="39"/>
                        <a:pt x="15" y="39"/>
                        <a:pt x="15" y="39"/>
                      </a:cubicBezTo>
                      <a:close/>
                      <a:moveTo>
                        <a:pt x="12" y="36"/>
                      </a:moveTo>
                      <a:cubicBezTo>
                        <a:pt x="13" y="35"/>
                        <a:pt x="14" y="35"/>
                        <a:pt x="13" y="36"/>
                      </a:cubicBezTo>
                      <a:cubicBezTo>
                        <a:pt x="13" y="36"/>
                        <a:pt x="13" y="37"/>
                        <a:pt x="12" y="36"/>
                      </a:cubicBezTo>
                      <a:close/>
                      <a:moveTo>
                        <a:pt x="13" y="34"/>
                      </a:moveTo>
                      <a:cubicBezTo>
                        <a:pt x="13" y="34"/>
                        <a:pt x="13" y="34"/>
                        <a:pt x="13" y="34"/>
                      </a:cubicBezTo>
                      <a:cubicBezTo>
                        <a:pt x="13" y="34"/>
                        <a:pt x="13" y="34"/>
                        <a:pt x="13" y="34"/>
                      </a:cubicBezTo>
                      <a:close/>
                      <a:moveTo>
                        <a:pt x="13" y="35"/>
                      </a:moveTo>
                      <a:cubicBezTo>
                        <a:pt x="13" y="35"/>
                        <a:pt x="13" y="35"/>
                        <a:pt x="12" y="36"/>
                      </a:cubicBezTo>
                      <a:cubicBezTo>
                        <a:pt x="13" y="35"/>
                        <a:pt x="12" y="35"/>
                        <a:pt x="12" y="35"/>
                      </a:cubicBezTo>
                      <a:cubicBezTo>
                        <a:pt x="13" y="35"/>
                        <a:pt x="13" y="35"/>
                        <a:pt x="13" y="35"/>
                      </a:cubicBezTo>
                      <a:close/>
                      <a:moveTo>
                        <a:pt x="12" y="38"/>
                      </a:moveTo>
                      <a:cubicBezTo>
                        <a:pt x="12" y="38"/>
                        <a:pt x="12" y="38"/>
                        <a:pt x="12" y="37"/>
                      </a:cubicBezTo>
                      <a:cubicBezTo>
                        <a:pt x="12" y="37"/>
                        <a:pt x="12" y="37"/>
                        <a:pt x="12" y="37"/>
                      </a:cubicBezTo>
                      <a:cubicBezTo>
                        <a:pt x="12" y="38"/>
                        <a:pt x="12" y="38"/>
                        <a:pt x="12" y="38"/>
                      </a:cubicBezTo>
                      <a:close/>
                      <a:moveTo>
                        <a:pt x="10" y="26"/>
                      </a:moveTo>
                      <a:cubicBezTo>
                        <a:pt x="11" y="25"/>
                        <a:pt x="10" y="26"/>
                        <a:pt x="10" y="25"/>
                      </a:cubicBezTo>
                      <a:cubicBezTo>
                        <a:pt x="10" y="24"/>
                        <a:pt x="11" y="25"/>
                        <a:pt x="11" y="25"/>
                      </a:cubicBezTo>
                      <a:cubicBezTo>
                        <a:pt x="11" y="23"/>
                        <a:pt x="13" y="23"/>
                        <a:pt x="13" y="21"/>
                      </a:cubicBezTo>
                      <a:cubicBezTo>
                        <a:pt x="13" y="21"/>
                        <a:pt x="13" y="22"/>
                        <a:pt x="14" y="21"/>
                      </a:cubicBezTo>
                      <a:cubicBezTo>
                        <a:pt x="15" y="20"/>
                        <a:pt x="17" y="19"/>
                        <a:pt x="18" y="18"/>
                      </a:cubicBezTo>
                      <a:cubicBezTo>
                        <a:pt x="18" y="17"/>
                        <a:pt x="18" y="18"/>
                        <a:pt x="18" y="17"/>
                      </a:cubicBezTo>
                      <a:cubicBezTo>
                        <a:pt x="18" y="17"/>
                        <a:pt x="19" y="17"/>
                        <a:pt x="19" y="17"/>
                      </a:cubicBezTo>
                      <a:cubicBezTo>
                        <a:pt x="19" y="17"/>
                        <a:pt x="19" y="17"/>
                        <a:pt x="19" y="18"/>
                      </a:cubicBezTo>
                      <a:cubicBezTo>
                        <a:pt x="20" y="18"/>
                        <a:pt x="21" y="17"/>
                        <a:pt x="21" y="17"/>
                      </a:cubicBezTo>
                      <a:cubicBezTo>
                        <a:pt x="23" y="18"/>
                        <a:pt x="26" y="17"/>
                        <a:pt x="27" y="19"/>
                      </a:cubicBezTo>
                      <a:cubicBezTo>
                        <a:pt x="26" y="19"/>
                        <a:pt x="24" y="20"/>
                        <a:pt x="24" y="21"/>
                      </a:cubicBezTo>
                      <a:cubicBezTo>
                        <a:pt x="23" y="20"/>
                        <a:pt x="21" y="21"/>
                        <a:pt x="20" y="23"/>
                      </a:cubicBezTo>
                      <a:cubicBezTo>
                        <a:pt x="20" y="22"/>
                        <a:pt x="20" y="22"/>
                        <a:pt x="19" y="22"/>
                      </a:cubicBezTo>
                      <a:cubicBezTo>
                        <a:pt x="19" y="25"/>
                        <a:pt x="19" y="27"/>
                        <a:pt x="19" y="30"/>
                      </a:cubicBezTo>
                      <a:cubicBezTo>
                        <a:pt x="19" y="32"/>
                        <a:pt x="19" y="35"/>
                        <a:pt x="19" y="38"/>
                      </a:cubicBezTo>
                      <a:cubicBezTo>
                        <a:pt x="19" y="38"/>
                        <a:pt x="20" y="38"/>
                        <a:pt x="20" y="38"/>
                      </a:cubicBezTo>
                      <a:cubicBezTo>
                        <a:pt x="18" y="40"/>
                        <a:pt x="21" y="41"/>
                        <a:pt x="22" y="39"/>
                      </a:cubicBezTo>
                      <a:cubicBezTo>
                        <a:pt x="23" y="38"/>
                        <a:pt x="23" y="37"/>
                        <a:pt x="24" y="37"/>
                      </a:cubicBezTo>
                      <a:cubicBezTo>
                        <a:pt x="24" y="39"/>
                        <a:pt x="22" y="41"/>
                        <a:pt x="20" y="42"/>
                      </a:cubicBezTo>
                      <a:cubicBezTo>
                        <a:pt x="20" y="42"/>
                        <a:pt x="18" y="42"/>
                        <a:pt x="18" y="41"/>
                      </a:cubicBezTo>
                      <a:cubicBezTo>
                        <a:pt x="17" y="39"/>
                        <a:pt x="18" y="36"/>
                        <a:pt x="18" y="34"/>
                      </a:cubicBezTo>
                      <a:cubicBezTo>
                        <a:pt x="18" y="33"/>
                        <a:pt x="18" y="33"/>
                        <a:pt x="18" y="32"/>
                      </a:cubicBezTo>
                      <a:cubicBezTo>
                        <a:pt x="18" y="32"/>
                        <a:pt x="18" y="31"/>
                        <a:pt x="18" y="30"/>
                      </a:cubicBezTo>
                      <a:cubicBezTo>
                        <a:pt x="18" y="28"/>
                        <a:pt x="18" y="26"/>
                        <a:pt x="18" y="24"/>
                      </a:cubicBezTo>
                      <a:cubicBezTo>
                        <a:pt x="18" y="24"/>
                        <a:pt x="18" y="23"/>
                        <a:pt x="18" y="23"/>
                      </a:cubicBezTo>
                      <a:cubicBezTo>
                        <a:pt x="17" y="23"/>
                        <a:pt x="17" y="24"/>
                        <a:pt x="17" y="24"/>
                      </a:cubicBezTo>
                      <a:cubicBezTo>
                        <a:pt x="16" y="24"/>
                        <a:pt x="15" y="23"/>
                        <a:pt x="14" y="24"/>
                      </a:cubicBezTo>
                      <a:cubicBezTo>
                        <a:pt x="14" y="25"/>
                        <a:pt x="14" y="25"/>
                        <a:pt x="13" y="26"/>
                      </a:cubicBezTo>
                      <a:cubicBezTo>
                        <a:pt x="13" y="25"/>
                        <a:pt x="11" y="25"/>
                        <a:pt x="10" y="26"/>
                      </a:cubicBezTo>
                      <a:close/>
                      <a:moveTo>
                        <a:pt x="23" y="34"/>
                      </a:moveTo>
                      <a:cubicBezTo>
                        <a:pt x="23" y="34"/>
                        <a:pt x="23" y="34"/>
                        <a:pt x="23" y="34"/>
                      </a:cubicBezTo>
                      <a:cubicBezTo>
                        <a:pt x="23" y="34"/>
                        <a:pt x="23" y="34"/>
                        <a:pt x="23" y="34"/>
                      </a:cubicBezTo>
                      <a:cubicBezTo>
                        <a:pt x="23" y="34"/>
                        <a:pt x="23" y="34"/>
                        <a:pt x="23" y="34"/>
                      </a:cubicBezTo>
                      <a:close/>
                      <a:moveTo>
                        <a:pt x="20" y="35"/>
                      </a:moveTo>
                      <a:cubicBezTo>
                        <a:pt x="20" y="35"/>
                        <a:pt x="20" y="35"/>
                        <a:pt x="20" y="35"/>
                      </a:cubicBezTo>
                      <a:cubicBezTo>
                        <a:pt x="20" y="35"/>
                        <a:pt x="20" y="35"/>
                        <a:pt x="20" y="35"/>
                      </a:cubicBezTo>
                      <a:close/>
                      <a:moveTo>
                        <a:pt x="10" y="42"/>
                      </a:moveTo>
                      <a:cubicBezTo>
                        <a:pt x="10" y="42"/>
                        <a:pt x="10" y="42"/>
                        <a:pt x="10" y="42"/>
                      </a:cubicBezTo>
                      <a:cubicBezTo>
                        <a:pt x="11" y="42"/>
                        <a:pt x="11" y="42"/>
                        <a:pt x="11" y="42"/>
                      </a:cubicBezTo>
                      <a:cubicBezTo>
                        <a:pt x="11" y="42"/>
                        <a:pt x="11" y="42"/>
                        <a:pt x="11" y="42"/>
                      </a:cubicBezTo>
                      <a:cubicBezTo>
                        <a:pt x="11" y="43"/>
                        <a:pt x="10" y="42"/>
                        <a:pt x="10" y="42"/>
                      </a:cubicBezTo>
                      <a:close/>
                      <a:moveTo>
                        <a:pt x="9" y="47"/>
                      </a:moveTo>
                      <a:cubicBezTo>
                        <a:pt x="9" y="47"/>
                        <a:pt x="9" y="47"/>
                        <a:pt x="9" y="47"/>
                      </a:cubicBezTo>
                      <a:cubicBezTo>
                        <a:pt x="9" y="47"/>
                        <a:pt x="9" y="47"/>
                        <a:pt x="9" y="47"/>
                      </a:cubicBezTo>
                      <a:cubicBezTo>
                        <a:pt x="9" y="47"/>
                        <a:pt x="9" y="47"/>
                        <a:pt x="9" y="47"/>
                      </a:cubicBezTo>
                      <a:close/>
                      <a:moveTo>
                        <a:pt x="8" y="46"/>
                      </a:moveTo>
                      <a:cubicBezTo>
                        <a:pt x="8" y="46"/>
                        <a:pt x="8" y="45"/>
                        <a:pt x="8" y="45"/>
                      </a:cubicBezTo>
                      <a:cubicBezTo>
                        <a:pt x="8" y="45"/>
                        <a:pt x="8" y="46"/>
                        <a:pt x="8" y="46"/>
                      </a:cubicBezTo>
                      <a:close/>
                      <a:moveTo>
                        <a:pt x="8" y="45"/>
                      </a:moveTo>
                      <a:cubicBezTo>
                        <a:pt x="8" y="45"/>
                        <a:pt x="8" y="44"/>
                        <a:pt x="9" y="44"/>
                      </a:cubicBezTo>
                      <a:cubicBezTo>
                        <a:pt x="9" y="44"/>
                        <a:pt x="9" y="44"/>
                        <a:pt x="9" y="44"/>
                      </a:cubicBezTo>
                      <a:cubicBezTo>
                        <a:pt x="9" y="44"/>
                        <a:pt x="9" y="44"/>
                        <a:pt x="9" y="44"/>
                      </a:cubicBezTo>
                      <a:cubicBezTo>
                        <a:pt x="9" y="44"/>
                        <a:pt x="10" y="44"/>
                        <a:pt x="10" y="43"/>
                      </a:cubicBezTo>
                      <a:cubicBezTo>
                        <a:pt x="10" y="43"/>
                        <a:pt x="10" y="43"/>
                        <a:pt x="11" y="44"/>
                      </a:cubicBezTo>
                      <a:cubicBezTo>
                        <a:pt x="10" y="44"/>
                        <a:pt x="10" y="45"/>
                        <a:pt x="10" y="45"/>
                      </a:cubicBezTo>
                      <a:cubicBezTo>
                        <a:pt x="10" y="46"/>
                        <a:pt x="10" y="45"/>
                        <a:pt x="10" y="45"/>
                      </a:cubicBezTo>
                      <a:cubicBezTo>
                        <a:pt x="9" y="45"/>
                        <a:pt x="9" y="44"/>
                        <a:pt x="9" y="44"/>
                      </a:cubicBezTo>
                      <a:cubicBezTo>
                        <a:pt x="9" y="45"/>
                        <a:pt x="9" y="45"/>
                        <a:pt x="9" y="45"/>
                      </a:cubicBezTo>
                      <a:cubicBezTo>
                        <a:pt x="8" y="45"/>
                        <a:pt x="8" y="45"/>
                        <a:pt x="8" y="45"/>
                      </a:cubicBezTo>
                      <a:close/>
                      <a:moveTo>
                        <a:pt x="7" y="45"/>
                      </a:moveTo>
                      <a:cubicBezTo>
                        <a:pt x="7" y="44"/>
                        <a:pt x="7" y="44"/>
                        <a:pt x="8" y="43"/>
                      </a:cubicBezTo>
                      <a:cubicBezTo>
                        <a:pt x="7" y="44"/>
                        <a:pt x="7" y="44"/>
                        <a:pt x="7" y="45"/>
                      </a:cubicBezTo>
                      <a:cubicBezTo>
                        <a:pt x="7" y="45"/>
                        <a:pt x="7" y="45"/>
                        <a:pt x="7" y="45"/>
                      </a:cubicBezTo>
                      <a:close/>
                      <a:moveTo>
                        <a:pt x="6" y="48"/>
                      </a:moveTo>
                      <a:cubicBezTo>
                        <a:pt x="6" y="47"/>
                        <a:pt x="6" y="46"/>
                        <a:pt x="6" y="46"/>
                      </a:cubicBezTo>
                      <a:cubicBezTo>
                        <a:pt x="7" y="45"/>
                        <a:pt x="6" y="47"/>
                        <a:pt x="6" y="48"/>
                      </a:cubicBezTo>
                      <a:close/>
                      <a:moveTo>
                        <a:pt x="5" y="38"/>
                      </a:moveTo>
                      <a:cubicBezTo>
                        <a:pt x="5" y="38"/>
                        <a:pt x="5" y="38"/>
                        <a:pt x="5" y="38"/>
                      </a:cubicBezTo>
                      <a:cubicBezTo>
                        <a:pt x="5" y="37"/>
                        <a:pt x="5" y="37"/>
                        <a:pt x="5" y="37"/>
                      </a:cubicBezTo>
                      <a:cubicBezTo>
                        <a:pt x="5" y="37"/>
                        <a:pt x="5" y="37"/>
                        <a:pt x="5" y="38"/>
                      </a:cubicBezTo>
                      <a:close/>
                      <a:moveTo>
                        <a:pt x="2" y="49"/>
                      </a:moveTo>
                      <a:cubicBezTo>
                        <a:pt x="2" y="48"/>
                        <a:pt x="2" y="48"/>
                        <a:pt x="2" y="48"/>
                      </a:cubicBezTo>
                      <a:cubicBezTo>
                        <a:pt x="3" y="48"/>
                        <a:pt x="3" y="49"/>
                        <a:pt x="2" y="49"/>
                      </a:cubicBezTo>
                      <a:close/>
                      <a:moveTo>
                        <a:pt x="2" y="49"/>
                      </a:moveTo>
                      <a:cubicBezTo>
                        <a:pt x="2" y="49"/>
                        <a:pt x="2" y="50"/>
                        <a:pt x="2" y="50"/>
                      </a:cubicBezTo>
                      <a:cubicBezTo>
                        <a:pt x="2" y="50"/>
                        <a:pt x="2" y="49"/>
                        <a:pt x="2" y="49"/>
                      </a:cubicBezTo>
                      <a:close/>
                      <a:moveTo>
                        <a:pt x="2" y="45"/>
                      </a:moveTo>
                      <a:cubicBezTo>
                        <a:pt x="2" y="45"/>
                        <a:pt x="1" y="45"/>
                        <a:pt x="1" y="45"/>
                      </a:cubicBezTo>
                      <a:cubicBezTo>
                        <a:pt x="2" y="44"/>
                        <a:pt x="2" y="44"/>
                        <a:pt x="2" y="43"/>
                      </a:cubicBezTo>
                      <a:cubicBezTo>
                        <a:pt x="2" y="44"/>
                        <a:pt x="2" y="44"/>
                        <a:pt x="3" y="44"/>
                      </a:cubicBezTo>
                      <a:cubicBezTo>
                        <a:pt x="3" y="44"/>
                        <a:pt x="3" y="44"/>
                        <a:pt x="3" y="43"/>
                      </a:cubicBezTo>
                      <a:cubicBezTo>
                        <a:pt x="3" y="43"/>
                        <a:pt x="2" y="43"/>
                        <a:pt x="3" y="43"/>
                      </a:cubicBezTo>
                      <a:cubicBezTo>
                        <a:pt x="3" y="42"/>
                        <a:pt x="3" y="43"/>
                        <a:pt x="3" y="43"/>
                      </a:cubicBezTo>
                      <a:cubicBezTo>
                        <a:pt x="3" y="43"/>
                        <a:pt x="3" y="43"/>
                        <a:pt x="4" y="43"/>
                      </a:cubicBezTo>
                      <a:cubicBezTo>
                        <a:pt x="3" y="43"/>
                        <a:pt x="3" y="43"/>
                        <a:pt x="3" y="42"/>
                      </a:cubicBezTo>
                      <a:cubicBezTo>
                        <a:pt x="3" y="42"/>
                        <a:pt x="4" y="42"/>
                        <a:pt x="4" y="42"/>
                      </a:cubicBezTo>
                      <a:cubicBezTo>
                        <a:pt x="4" y="43"/>
                        <a:pt x="4" y="42"/>
                        <a:pt x="4" y="43"/>
                      </a:cubicBezTo>
                      <a:cubicBezTo>
                        <a:pt x="4" y="43"/>
                        <a:pt x="4" y="44"/>
                        <a:pt x="4" y="44"/>
                      </a:cubicBezTo>
                      <a:cubicBezTo>
                        <a:pt x="4" y="44"/>
                        <a:pt x="4" y="43"/>
                        <a:pt x="5" y="43"/>
                      </a:cubicBezTo>
                      <a:cubicBezTo>
                        <a:pt x="5" y="44"/>
                        <a:pt x="5" y="44"/>
                        <a:pt x="5" y="44"/>
                      </a:cubicBezTo>
                      <a:cubicBezTo>
                        <a:pt x="5" y="44"/>
                        <a:pt x="5" y="45"/>
                        <a:pt x="5" y="44"/>
                      </a:cubicBezTo>
                      <a:cubicBezTo>
                        <a:pt x="5" y="45"/>
                        <a:pt x="5" y="46"/>
                        <a:pt x="5" y="46"/>
                      </a:cubicBezTo>
                      <a:cubicBezTo>
                        <a:pt x="5" y="46"/>
                        <a:pt x="5" y="46"/>
                        <a:pt x="5" y="46"/>
                      </a:cubicBezTo>
                      <a:cubicBezTo>
                        <a:pt x="5" y="46"/>
                        <a:pt x="4" y="47"/>
                        <a:pt x="4" y="47"/>
                      </a:cubicBezTo>
                      <a:cubicBezTo>
                        <a:pt x="5" y="47"/>
                        <a:pt x="5" y="47"/>
                        <a:pt x="5" y="47"/>
                      </a:cubicBezTo>
                      <a:cubicBezTo>
                        <a:pt x="5" y="47"/>
                        <a:pt x="5" y="47"/>
                        <a:pt x="4" y="48"/>
                      </a:cubicBezTo>
                      <a:cubicBezTo>
                        <a:pt x="5" y="48"/>
                        <a:pt x="5" y="47"/>
                        <a:pt x="5" y="47"/>
                      </a:cubicBezTo>
                      <a:cubicBezTo>
                        <a:pt x="5" y="48"/>
                        <a:pt x="5" y="48"/>
                        <a:pt x="5" y="48"/>
                      </a:cubicBezTo>
                      <a:cubicBezTo>
                        <a:pt x="5" y="48"/>
                        <a:pt x="4" y="49"/>
                        <a:pt x="4" y="49"/>
                      </a:cubicBezTo>
                      <a:cubicBezTo>
                        <a:pt x="4" y="49"/>
                        <a:pt x="4" y="48"/>
                        <a:pt x="4" y="49"/>
                      </a:cubicBezTo>
                      <a:cubicBezTo>
                        <a:pt x="4" y="49"/>
                        <a:pt x="4" y="49"/>
                        <a:pt x="4" y="49"/>
                      </a:cubicBezTo>
                      <a:cubicBezTo>
                        <a:pt x="3" y="49"/>
                        <a:pt x="3" y="49"/>
                        <a:pt x="3" y="49"/>
                      </a:cubicBezTo>
                      <a:cubicBezTo>
                        <a:pt x="4" y="48"/>
                        <a:pt x="3" y="48"/>
                        <a:pt x="3" y="48"/>
                      </a:cubicBezTo>
                      <a:cubicBezTo>
                        <a:pt x="3" y="48"/>
                        <a:pt x="4" y="48"/>
                        <a:pt x="4" y="47"/>
                      </a:cubicBezTo>
                      <a:cubicBezTo>
                        <a:pt x="4" y="47"/>
                        <a:pt x="4" y="47"/>
                        <a:pt x="4" y="47"/>
                      </a:cubicBezTo>
                      <a:cubicBezTo>
                        <a:pt x="4" y="47"/>
                        <a:pt x="4" y="47"/>
                        <a:pt x="3" y="47"/>
                      </a:cubicBezTo>
                      <a:cubicBezTo>
                        <a:pt x="3" y="47"/>
                        <a:pt x="3" y="47"/>
                        <a:pt x="2" y="47"/>
                      </a:cubicBezTo>
                      <a:cubicBezTo>
                        <a:pt x="2" y="48"/>
                        <a:pt x="2" y="48"/>
                        <a:pt x="2" y="48"/>
                      </a:cubicBezTo>
                      <a:cubicBezTo>
                        <a:pt x="2" y="47"/>
                        <a:pt x="1" y="46"/>
                        <a:pt x="2" y="45"/>
                      </a:cubicBezTo>
                      <a:close/>
                      <a:moveTo>
                        <a:pt x="1" y="22"/>
                      </a:moveTo>
                      <a:cubicBezTo>
                        <a:pt x="1" y="21"/>
                        <a:pt x="2" y="20"/>
                        <a:pt x="3" y="20"/>
                      </a:cubicBezTo>
                      <a:cubicBezTo>
                        <a:pt x="3" y="21"/>
                        <a:pt x="2" y="20"/>
                        <a:pt x="2" y="21"/>
                      </a:cubicBezTo>
                      <a:cubicBezTo>
                        <a:pt x="2" y="21"/>
                        <a:pt x="2" y="21"/>
                        <a:pt x="2" y="22"/>
                      </a:cubicBezTo>
                      <a:cubicBezTo>
                        <a:pt x="1" y="22"/>
                        <a:pt x="1" y="22"/>
                        <a:pt x="1" y="22"/>
                      </a:cubicBezTo>
                      <a:close/>
                    </a:path>
                  </a:pathLst>
                </a:custGeom>
                <a:solidFill>
                  <a:srgbClr val="FFFFFF">
                    <a:alpha val="100000"/>
                  </a:srgbClr>
                </a:solidFill>
                <a:ln w="7938">
                  <a:noFill/>
                </a:ln>
              </p:spPr>
              <p:txBody>
                <a:bodyPr/>
                <a:lstStyle/>
                <a:p>
                  <a:endParaRPr lang="zh-CN" altLang="en-US"/>
                </a:p>
              </p:txBody>
            </p:sp>
            <p:sp>
              <p:nvSpPr>
                <p:cNvPr id="1048779" name="任意多边形 11290"/>
                <p:cNvSpPr>
                  <a:spLocks noEditPoints="1"/>
                </p:cNvSpPr>
                <p:nvPr/>
              </p:nvSpPr>
              <p:spPr>
                <a:xfrm>
                  <a:off x="5355" y="3686"/>
                  <a:ext cx="77" cy="113"/>
                </a:xfrm>
                <a:custGeom>
                  <a:avLst/>
                  <a:gdLst/>
                  <a:ahLst/>
                  <a:cxnLst/>
                  <a:rect l="0" t="0" r="r" b="b"/>
                  <a:pathLst>
                    <a:path w="37" h="54">
                      <a:moveTo>
                        <a:pt x="0" y="15"/>
                      </a:moveTo>
                      <a:cubicBezTo>
                        <a:pt x="1" y="16"/>
                        <a:pt x="0" y="19"/>
                        <a:pt x="0" y="21"/>
                      </a:cubicBezTo>
                      <a:cubicBezTo>
                        <a:pt x="0" y="21"/>
                        <a:pt x="0" y="22"/>
                        <a:pt x="1" y="22"/>
                      </a:cubicBezTo>
                      <a:cubicBezTo>
                        <a:pt x="1" y="23"/>
                        <a:pt x="0" y="24"/>
                        <a:pt x="1" y="25"/>
                      </a:cubicBezTo>
                      <a:cubicBezTo>
                        <a:pt x="1" y="27"/>
                        <a:pt x="0" y="30"/>
                        <a:pt x="1" y="32"/>
                      </a:cubicBezTo>
                      <a:cubicBezTo>
                        <a:pt x="1" y="33"/>
                        <a:pt x="1" y="33"/>
                        <a:pt x="1" y="34"/>
                      </a:cubicBezTo>
                      <a:cubicBezTo>
                        <a:pt x="1" y="35"/>
                        <a:pt x="1" y="37"/>
                        <a:pt x="1" y="39"/>
                      </a:cubicBezTo>
                      <a:cubicBezTo>
                        <a:pt x="1" y="41"/>
                        <a:pt x="1" y="42"/>
                        <a:pt x="1" y="43"/>
                      </a:cubicBezTo>
                      <a:cubicBezTo>
                        <a:pt x="1" y="46"/>
                        <a:pt x="1" y="48"/>
                        <a:pt x="1" y="50"/>
                      </a:cubicBezTo>
                      <a:cubicBezTo>
                        <a:pt x="1" y="51"/>
                        <a:pt x="2" y="52"/>
                        <a:pt x="1" y="53"/>
                      </a:cubicBezTo>
                      <a:cubicBezTo>
                        <a:pt x="2" y="54"/>
                        <a:pt x="4" y="52"/>
                        <a:pt x="5" y="52"/>
                      </a:cubicBezTo>
                      <a:cubicBezTo>
                        <a:pt x="6" y="52"/>
                        <a:pt x="6" y="52"/>
                        <a:pt x="6" y="52"/>
                      </a:cubicBezTo>
                      <a:cubicBezTo>
                        <a:pt x="7" y="51"/>
                        <a:pt x="9" y="50"/>
                        <a:pt x="11" y="50"/>
                      </a:cubicBezTo>
                      <a:cubicBezTo>
                        <a:pt x="11" y="49"/>
                        <a:pt x="10" y="49"/>
                        <a:pt x="10" y="49"/>
                      </a:cubicBezTo>
                      <a:cubicBezTo>
                        <a:pt x="10" y="49"/>
                        <a:pt x="11" y="49"/>
                        <a:pt x="11" y="49"/>
                      </a:cubicBezTo>
                      <a:cubicBezTo>
                        <a:pt x="12" y="49"/>
                        <a:pt x="11" y="49"/>
                        <a:pt x="11" y="49"/>
                      </a:cubicBezTo>
                      <a:cubicBezTo>
                        <a:pt x="12" y="50"/>
                        <a:pt x="13" y="49"/>
                        <a:pt x="13" y="49"/>
                      </a:cubicBezTo>
                      <a:cubicBezTo>
                        <a:pt x="13" y="48"/>
                        <a:pt x="13" y="48"/>
                        <a:pt x="13" y="48"/>
                      </a:cubicBezTo>
                      <a:cubicBezTo>
                        <a:pt x="13" y="48"/>
                        <a:pt x="14" y="48"/>
                        <a:pt x="14" y="48"/>
                      </a:cubicBezTo>
                      <a:cubicBezTo>
                        <a:pt x="14" y="48"/>
                        <a:pt x="14" y="47"/>
                        <a:pt x="15" y="47"/>
                      </a:cubicBezTo>
                      <a:cubicBezTo>
                        <a:pt x="14" y="46"/>
                        <a:pt x="13" y="46"/>
                        <a:pt x="13" y="45"/>
                      </a:cubicBezTo>
                      <a:cubicBezTo>
                        <a:pt x="13" y="45"/>
                        <a:pt x="14" y="44"/>
                        <a:pt x="14" y="44"/>
                      </a:cubicBezTo>
                      <a:cubicBezTo>
                        <a:pt x="14" y="44"/>
                        <a:pt x="14" y="43"/>
                        <a:pt x="14" y="43"/>
                      </a:cubicBezTo>
                      <a:cubicBezTo>
                        <a:pt x="14" y="43"/>
                        <a:pt x="13" y="43"/>
                        <a:pt x="13" y="43"/>
                      </a:cubicBezTo>
                      <a:cubicBezTo>
                        <a:pt x="13" y="43"/>
                        <a:pt x="13" y="44"/>
                        <a:pt x="13" y="44"/>
                      </a:cubicBezTo>
                      <a:cubicBezTo>
                        <a:pt x="13" y="44"/>
                        <a:pt x="13" y="43"/>
                        <a:pt x="13" y="42"/>
                      </a:cubicBezTo>
                      <a:cubicBezTo>
                        <a:pt x="13" y="42"/>
                        <a:pt x="14" y="42"/>
                        <a:pt x="14" y="41"/>
                      </a:cubicBezTo>
                      <a:cubicBezTo>
                        <a:pt x="15" y="42"/>
                        <a:pt x="15" y="42"/>
                        <a:pt x="16" y="42"/>
                      </a:cubicBezTo>
                      <a:cubicBezTo>
                        <a:pt x="16" y="42"/>
                        <a:pt x="15" y="43"/>
                        <a:pt x="15" y="44"/>
                      </a:cubicBezTo>
                      <a:cubicBezTo>
                        <a:pt x="16" y="43"/>
                        <a:pt x="17" y="42"/>
                        <a:pt x="18" y="42"/>
                      </a:cubicBezTo>
                      <a:cubicBezTo>
                        <a:pt x="18" y="38"/>
                        <a:pt x="18" y="33"/>
                        <a:pt x="18" y="28"/>
                      </a:cubicBezTo>
                      <a:cubicBezTo>
                        <a:pt x="15" y="29"/>
                        <a:pt x="14" y="28"/>
                        <a:pt x="13" y="26"/>
                      </a:cubicBezTo>
                      <a:cubicBezTo>
                        <a:pt x="13" y="22"/>
                        <a:pt x="13" y="19"/>
                        <a:pt x="13" y="16"/>
                      </a:cubicBezTo>
                      <a:cubicBezTo>
                        <a:pt x="13" y="16"/>
                        <a:pt x="12" y="16"/>
                        <a:pt x="12" y="16"/>
                      </a:cubicBezTo>
                      <a:cubicBezTo>
                        <a:pt x="13" y="14"/>
                        <a:pt x="13" y="13"/>
                        <a:pt x="12" y="12"/>
                      </a:cubicBezTo>
                      <a:cubicBezTo>
                        <a:pt x="13" y="12"/>
                        <a:pt x="13" y="12"/>
                        <a:pt x="13" y="11"/>
                      </a:cubicBezTo>
                      <a:cubicBezTo>
                        <a:pt x="15" y="11"/>
                        <a:pt x="16" y="10"/>
                        <a:pt x="17" y="10"/>
                      </a:cubicBezTo>
                      <a:cubicBezTo>
                        <a:pt x="17" y="10"/>
                        <a:pt x="17" y="9"/>
                        <a:pt x="18" y="9"/>
                      </a:cubicBezTo>
                      <a:cubicBezTo>
                        <a:pt x="18" y="9"/>
                        <a:pt x="18" y="9"/>
                        <a:pt x="18" y="10"/>
                      </a:cubicBezTo>
                      <a:cubicBezTo>
                        <a:pt x="19" y="9"/>
                        <a:pt x="19" y="8"/>
                        <a:pt x="20" y="9"/>
                      </a:cubicBezTo>
                      <a:cubicBezTo>
                        <a:pt x="21" y="8"/>
                        <a:pt x="22" y="8"/>
                        <a:pt x="23" y="7"/>
                      </a:cubicBezTo>
                      <a:cubicBezTo>
                        <a:pt x="24" y="8"/>
                        <a:pt x="24" y="8"/>
                        <a:pt x="24" y="9"/>
                      </a:cubicBezTo>
                      <a:cubicBezTo>
                        <a:pt x="23" y="12"/>
                        <a:pt x="24" y="14"/>
                        <a:pt x="24" y="17"/>
                      </a:cubicBezTo>
                      <a:cubicBezTo>
                        <a:pt x="24" y="17"/>
                        <a:pt x="24" y="17"/>
                        <a:pt x="24" y="18"/>
                      </a:cubicBezTo>
                      <a:cubicBezTo>
                        <a:pt x="24" y="18"/>
                        <a:pt x="24" y="19"/>
                        <a:pt x="24" y="20"/>
                      </a:cubicBezTo>
                      <a:cubicBezTo>
                        <a:pt x="24" y="21"/>
                        <a:pt x="23" y="23"/>
                        <a:pt x="23" y="24"/>
                      </a:cubicBezTo>
                      <a:cubicBezTo>
                        <a:pt x="21" y="26"/>
                        <a:pt x="21" y="27"/>
                        <a:pt x="19" y="28"/>
                      </a:cubicBezTo>
                      <a:cubicBezTo>
                        <a:pt x="19" y="32"/>
                        <a:pt x="19" y="37"/>
                        <a:pt x="20" y="41"/>
                      </a:cubicBezTo>
                      <a:cubicBezTo>
                        <a:pt x="22" y="40"/>
                        <a:pt x="24" y="40"/>
                        <a:pt x="25" y="41"/>
                      </a:cubicBezTo>
                      <a:cubicBezTo>
                        <a:pt x="25" y="41"/>
                        <a:pt x="24" y="42"/>
                        <a:pt x="24" y="43"/>
                      </a:cubicBezTo>
                      <a:cubicBezTo>
                        <a:pt x="23" y="43"/>
                        <a:pt x="24" y="41"/>
                        <a:pt x="25" y="41"/>
                      </a:cubicBezTo>
                      <a:cubicBezTo>
                        <a:pt x="24" y="41"/>
                        <a:pt x="23" y="42"/>
                        <a:pt x="22" y="42"/>
                      </a:cubicBezTo>
                      <a:cubicBezTo>
                        <a:pt x="21" y="42"/>
                        <a:pt x="20" y="43"/>
                        <a:pt x="19" y="44"/>
                      </a:cubicBezTo>
                      <a:cubicBezTo>
                        <a:pt x="18" y="43"/>
                        <a:pt x="17" y="44"/>
                        <a:pt x="16" y="44"/>
                      </a:cubicBezTo>
                      <a:cubicBezTo>
                        <a:pt x="16" y="45"/>
                        <a:pt x="16" y="45"/>
                        <a:pt x="17" y="45"/>
                      </a:cubicBezTo>
                      <a:cubicBezTo>
                        <a:pt x="17" y="45"/>
                        <a:pt x="16" y="46"/>
                        <a:pt x="16" y="46"/>
                      </a:cubicBezTo>
                      <a:cubicBezTo>
                        <a:pt x="16" y="46"/>
                        <a:pt x="16" y="46"/>
                        <a:pt x="16" y="46"/>
                      </a:cubicBezTo>
                      <a:cubicBezTo>
                        <a:pt x="17" y="46"/>
                        <a:pt x="18" y="46"/>
                        <a:pt x="19" y="46"/>
                      </a:cubicBezTo>
                      <a:cubicBezTo>
                        <a:pt x="19" y="45"/>
                        <a:pt x="20" y="45"/>
                        <a:pt x="20" y="45"/>
                      </a:cubicBezTo>
                      <a:cubicBezTo>
                        <a:pt x="20" y="46"/>
                        <a:pt x="19" y="45"/>
                        <a:pt x="19" y="46"/>
                      </a:cubicBezTo>
                      <a:cubicBezTo>
                        <a:pt x="19" y="47"/>
                        <a:pt x="19" y="46"/>
                        <a:pt x="20" y="46"/>
                      </a:cubicBezTo>
                      <a:cubicBezTo>
                        <a:pt x="20" y="46"/>
                        <a:pt x="22" y="45"/>
                        <a:pt x="22" y="44"/>
                      </a:cubicBezTo>
                      <a:cubicBezTo>
                        <a:pt x="21" y="45"/>
                        <a:pt x="21" y="45"/>
                        <a:pt x="20" y="45"/>
                      </a:cubicBezTo>
                      <a:cubicBezTo>
                        <a:pt x="21" y="44"/>
                        <a:pt x="22" y="43"/>
                        <a:pt x="22" y="44"/>
                      </a:cubicBezTo>
                      <a:cubicBezTo>
                        <a:pt x="23" y="44"/>
                        <a:pt x="23" y="43"/>
                        <a:pt x="23" y="43"/>
                      </a:cubicBezTo>
                      <a:cubicBezTo>
                        <a:pt x="23" y="43"/>
                        <a:pt x="24" y="43"/>
                        <a:pt x="24" y="43"/>
                      </a:cubicBezTo>
                      <a:cubicBezTo>
                        <a:pt x="23" y="44"/>
                        <a:pt x="23" y="44"/>
                        <a:pt x="22" y="44"/>
                      </a:cubicBezTo>
                      <a:cubicBezTo>
                        <a:pt x="22" y="45"/>
                        <a:pt x="24" y="44"/>
                        <a:pt x="24" y="44"/>
                      </a:cubicBezTo>
                      <a:cubicBezTo>
                        <a:pt x="25" y="44"/>
                        <a:pt x="26" y="43"/>
                        <a:pt x="26" y="43"/>
                      </a:cubicBezTo>
                      <a:cubicBezTo>
                        <a:pt x="26" y="43"/>
                        <a:pt x="25" y="43"/>
                        <a:pt x="25" y="43"/>
                      </a:cubicBezTo>
                      <a:cubicBezTo>
                        <a:pt x="25" y="43"/>
                        <a:pt x="25" y="43"/>
                        <a:pt x="25" y="43"/>
                      </a:cubicBezTo>
                      <a:cubicBezTo>
                        <a:pt x="25" y="42"/>
                        <a:pt x="25" y="42"/>
                        <a:pt x="25" y="42"/>
                      </a:cubicBezTo>
                      <a:cubicBezTo>
                        <a:pt x="25" y="41"/>
                        <a:pt x="25" y="41"/>
                        <a:pt x="26" y="40"/>
                      </a:cubicBezTo>
                      <a:cubicBezTo>
                        <a:pt x="26" y="39"/>
                        <a:pt x="25" y="40"/>
                        <a:pt x="25" y="39"/>
                      </a:cubicBezTo>
                      <a:cubicBezTo>
                        <a:pt x="25" y="39"/>
                        <a:pt x="25" y="39"/>
                        <a:pt x="26" y="39"/>
                      </a:cubicBezTo>
                      <a:cubicBezTo>
                        <a:pt x="26" y="39"/>
                        <a:pt x="26" y="38"/>
                        <a:pt x="27" y="38"/>
                      </a:cubicBezTo>
                      <a:cubicBezTo>
                        <a:pt x="27" y="38"/>
                        <a:pt x="27" y="39"/>
                        <a:pt x="27" y="39"/>
                      </a:cubicBezTo>
                      <a:cubicBezTo>
                        <a:pt x="27" y="39"/>
                        <a:pt x="27" y="38"/>
                        <a:pt x="28" y="38"/>
                      </a:cubicBezTo>
                      <a:cubicBezTo>
                        <a:pt x="28" y="39"/>
                        <a:pt x="27" y="40"/>
                        <a:pt x="28" y="41"/>
                      </a:cubicBezTo>
                      <a:cubicBezTo>
                        <a:pt x="28" y="41"/>
                        <a:pt x="29" y="41"/>
                        <a:pt x="29" y="41"/>
                      </a:cubicBezTo>
                      <a:cubicBezTo>
                        <a:pt x="29" y="42"/>
                        <a:pt x="28" y="41"/>
                        <a:pt x="28" y="42"/>
                      </a:cubicBezTo>
                      <a:cubicBezTo>
                        <a:pt x="29" y="42"/>
                        <a:pt x="30" y="42"/>
                        <a:pt x="30" y="41"/>
                      </a:cubicBezTo>
                      <a:cubicBezTo>
                        <a:pt x="30" y="41"/>
                        <a:pt x="30" y="41"/>
                        <a:pt x="30" y="40"/>
                      </a:cubicBezTo>
                      <a:cubicBezTo>
                        <a:pt x="29" y="40"/>
                        <a:pt x="29" y="39"/>
                        <a:pt x="29" y="38"/>
                      </a:cubicBezTo>
                      <a:cubicBezTo>
                        <a:pt x="29" y="38"/>
                        <a:pt x="29" y="39"/>
                        <a:pt x="29" y="38"/>
                      </a:cubicBezTo>
                      <a:cubicBezTo>
                        <a:pt x="29" y="38"/>
                        <a:pt x="29" y="36"/>
                        <a:pt x="29" y="35"/>
                      </a:cubicBezTo>
                      <a:cubicBezTo>
                        <a:pt x="30" y="35"/>
                        <a:pt x="30" y="36"/>
                        <a:pt x="30" y="36"/>
                      </a:cubicBezTo>
                      <a:cubicBezTo>
                        <a:pt x="30" y="35"/>
                        <a:pt x="29" y="34"/>
                        <a:pt x="29" y="34"/>
                      </a:cubicBezTo>
                      <a:cubicBezTo>
                        <a:pt x="29" y="35"/>
                        <a:pt x="29" y="35"/>
                        <a:pt x="29" y="35"/>
                      </a:cubicBezTo>
                      <a:cubicBezTo>
                        <a:pt x="28" y="35"/>
                        <a:pt x="28" y="35"/>
                        <a:pt x="28" y="35"/>
                      </a:cubicBezTo>
                      <a:cubicBezTo>
                        <a:pt x="28" y="34"/>
                        <a:pt x="29" y="33"/>
                        <a:pt x="30" y="32"/>
                      </a:cubicBezTo>
                      <a:cubicBezTo>
                        <a:pt x="30" y="32"/>
                        <a:pt x="30" y="33"/>
                        <a:pt x="30" y="32"/>
                      </a:cubicBezTo>
                      <a:cubicBezTo>
                        <a:pt x="31" y="31"/>
                        <a:pt x="31" y="32"/>
                        <a:pt x="32" y="32"/>
                      </a:cubicBezTo>
                      <a:cubicBezTo>
                        <a:pt x="32" y="32"/>
                        <a:pt x="32" y="32"/>
                        <a:pt x="32" y="32"/>
                      </a:cubicBezTo>
                      <a:cubicBezTo>
                        <a:pt x="33" y="32"/>
                        <a:pt x="33" y="32"/>
                        <a:pt x="33" y="33"/>
                      </a:cubicBezTo>
                      <a:cubicBezTo>
                        <a:pt x="33" y="33"/>
                        <a:pt x="33" y="33"/>
                        <a:pt x="34" y="33"/>
                      </a:cubicBezTo>
                      <a:cubicBezTo>
                        <a:pt x="34" y="33"/>
                        <a:pt x="34" y="32"/>
                        <a:pt x="34" y="32"/>
                      </a:cubicBezTo>
                      <a:cubicBezTo>
                        <a:pt x="34" y="32"/>
                        <a:pt x="35" y="32"/>
                        <a:pt x="35" y="32"/>
                      </a:cubicBezTo>
                      <a:cubicBezTo>
                        <a:pt x="35" y="33"/>
                        <a:pt x="35" y="33"/>
                        <a:pt x="35" y="34"/>
                      </a:cubicBezTo>
                      <a:cubicBezTo>
                        <a:pt x="35" y="34"/>
                        <a:pt x="35" y="33"/>
                        <a:pt x="35" y="33"/>
                      </a:cubicBezTo>
                      <a:cubicBezTo>
                        <a:pt x="36" y="34"/>
                        <a:pt x="35" y="35"/>
                        <a:pt x="35" y="36"/>
                      </a:cubicBezTo>
                      <a:cubicBezTo>
                        <a:pt x="35" y="36"/>
                        <a:pt x="35" y="35"/>
                        <a:pt x="34" y="36"/>
                      </a:cubicBezTo>
                      <a:cubicBezTo>
                        <a:pt x="34" y="36"/>
                        <a:pt x="34" y="36"/>
                        <a:pt x="34" y="37"/>
                      </a:cubicBezTo>
                      <a:cubicBezTo>
                        <a:pt x="34" y="37"/>
                        <a:pt x="33" y="37"/>
                        <a:pt x="33" y="38"/>
                      </a:cubicBezTo>
                      <a:cubicBezTo>
                        <a:pt x="32" y="38"/>
                        <a:pt x="32" y="39"/>
                        <a:pt x="32" y="38"/>
                      </a:cubicBezTo>
                      <a:cubicBezTo>
                        <a:pt x="32" y="38"/>
                        <a:pt x="32" y="38"/>
                        <a:pt x="32" y="37"/>
                      </a:cubicBezTo>
                      <a:cubicBezTo>
                        <a:pt x="33" y="37"/>
                        <a:pt x="33" y="37"/>
                        <a:pt x="33" y="37"/>
                      </a:cubicBezTo>
                      <a:cubicBezTo>
                        <a:pt x="33" y="36"/>
                        <a:pt x="33" y="36"/>
                        <a:pt x="33" y="36"/>
                      </a:cubicBezTo>
                      <a:cubicBezTo>
                        <a:pt x="32" y="36"/>
                        <a:pt x="32" y="37"/>
                        <a:pt x="32" y="37"/>
                      </a:cubicBezTo>
                      <a:cubicBezTo>
                        <a:pt x="32" y="37"/>
                        <a:pt x="31" y="37"/>
                        <a:pt x="31" y="37"/>
                      </a:cubicBezTo>
                      <a:cubicBezTo>
                        <a:pt x="31" y="37"/>
                        <a:pt x="31" y="38"/>
                        <a:pt x="31" y="38"/>
                      </a:cubicBezTo>
                      <a:cubicBezTo>
                        <a:pt x="31" y="38"/>
                        <a:pt x="31" y="38"/>
                        <a:pt x="31" y="38"/>
                      </a:cubicBezTo>
                      <a:cubicBezTo>
                        <a:pt x="32" y="39"/>
                        <a:pt x="31" y="39"/>
                        <a:pt x="31" y="39"/>
                      </a:cubicBezTo>
                      <a:cubicBezTo>
                        <a:pt x="31" y="39"/>
                        <a:pt x="31" y="40"/>
                        <a:pt x="31" y="40"/>
                      </a:cubicBezTo>
                      <a:cubicBezTo>
                        <a:pt x="31" y="40"/>
                        <a:pt x="31" y="39"/>
                        <a:pt x="32" y="40"/>
                      </a:cubicBezTo>
                      <a:cubicBezTo>
                        <a:pt x="32" y="40"/>
                        <a:pt x="31" y="40"/>
                        <a:pt x="32" y="41"/>
                      </a:cubicBezTo>
                      <a:cubicBezTo>
                        <a:pt x="32" y="40"/>
                        <a:pt x="33" y="40"/>
                        <a:pt x="33" y="40"/>
                      </a:cubicBezTo>
                      <a:cubicBezTo>
                        <a:pt x="34" y="40"/>
                        <a:pt x="34" y="39"/>
                        <a:pt x="34" y="39"/>
                      </a:cubicBezTo>
                      <a:cubicBezTo>
                        <a:pt x="34" y="39"/>
                        <a:pt x="34" y="39"/>
                        <a:pt x="35" y="39"/>
                      </a:cubicBezTo>
                      <a:cubicBezTo>
                        <a:pt x="35" y="39"/>
                        <a:pt x="36" y="38"/>
                        <a:pt x="36" y="38"/>
                      </a:cubicBezTo>
                      <a:cubicBezTo>
                        <a:pt x="36" y="36"/>
                        <a:pt x="37" y="33"/>
                        <a:pt x="36" y="31"/>
                      </a:cubicBezTo>
                      <a:cubicBezTo>
                        <a:pt x="36" y="27"/>
                        <a:pt x="37" y="24"/>
                        <a:pt x="36" y="21"/>
                      </a:cubicBezTo>
                      <a:cubicBezTo>
                        <a:pt x="36" y="21"/>
                        <a:pt x="36" y="21"/>
                        <a:pt x="36" y="21"/>
                      </a:cubicBezTo>
                      <a:cubicBezTo>
                        <a:pt x="36" y="17"/>
                        <a:pt x="37" y="12"/>
                        <a:pt x="36" y="9"/>
                      </a:cubicBezTo>
                      <a:cubicBezTo>
                        <a:pt x="36" y="9"/>
                        <a:pt x="36" y="10"/>
                        <a:pt x="35" y="10"/>
                      </a:cubicBezTo>
                      <a:cubicBezTo>
                        <a:pt x="35" y="10"/>
                        <a:pt x="36" y="10"/>
                        <a:pt x="36" y="11"/>
                      </a:cubicBezTo>
                      <a:cubicBezTo>
                        <a:pt x="35" y="11"/>
                        <a:pt x="35" y="10"/>
                        <a:pt x="35" y="11"/>
                      </a:cubicBezTo>
                      <a:cubicBezTo>
                        <a:pt x="34" y="10"/>
                        <a:pt x="35" y="8"/>
                        <a:pt x="35" y="9"/>
                      </a:cubicBezTo>
                      <a:cubicBezTo>
                        <a:pt x="36" y="9"/>
                        <a:pt x="35" y="8"/>
                        <a:pt x="35" y="8"/>
                      </a:cubicBezTo>
                      <a:cubicBezTo>
                        <a:pt x="35" y="9"/>
                        <a:pt x="34" y="9"/>
                        <a:pt x="33" y="10"/>
                      </a:cubicBezTo>
                      <a:cubicBezTo>
                        <a:pt x="33" y="10"/>
                        <a:pt x="32" y="9"/>
                        <a:pt x="33" y="8"/>
                      </a:cubicBezTo>
                      <a:cubicBezTo>
                        <a:pt x="33" y="8"/>
                        <a:pt x="33" y="8"/>
                        <a:pt x="33" y="8"/>
                      </a:cubicBezTo>
                      <a:cubicBezTo>
                        <a:pt x="33" y="8"/>
                        <a:pt x="32" y="8"/>
                        <a:pt x="33" y="7"/>
                      </a:cubicBezTo>
                      <a:cubicBezTo>
                        <a:pt x="33" y="7"/>
                        <a:pt x="33" y="7"/>
                        <a:pt x="33" y="7"/>
                      </a:cubicBezTo>
                      <a:cubicBezTo>
                        <a:pt x="34" y="7"/>
                        <a:pt x="34" y="6"/>
                        <a:pt x="34" y="5"/>
                      </a:cubicBezTo>
                      <a:cubicBezTo>
                        <a:pt x="34" y="5"/>
                        <a:pt x="34" y="5"/>
                        <a:pt x="34" y="5"/>
                      </a:cubicBezTo>
                      <a:cubicBezTo>
                        <a:pt x="35" y="5"/>
                        <a:pt x="34" y="6"/>
                        <a:pt x="35" y="6"/>
                      </a:cubicBezTo>
                      <a:cubicBezTo>
                        <a:pt x="34" y="6"/>
                        <a:pt x="34" y="8"/>
                        <a:pt x="35" y="8"/>
                      </a:cubicBezTo>
                      <a:cubicBezTo>
                        <a:pt x="35" y="8"/>
                        <a:pt x="35" y="7"/>
                        <a:pt x="35" y="7"/>
                      </a:cubicBezTo>
                      <a:cubicBezTo>
                        <a:pt x="35" y="6"/>
                        <a:pt x="35" y="7"/>
                        <a:pt x="35" y="7"/>
                      </a:cubicBezTo>
                      <a:cubicBezTo>
                        <a:pt x="36" y="6"/>
                        <a:pt x="36" y="4"/>
                        <a:pt x="36" y="3"/>
                      </a:cubicBezTo>
                      <a:cubicBezTo>
                        <a:pt x="36" y="2"/>
                        <a:pt x="35" y="1"/>
                        <a:pt x="36" y="0"/>
                      </a:cubicBezTo>
                      <a:cubicBezTo>
                        <a:pt x="33" y="1"/>
                        <a:pt x="31" y="2"/>
                        <a:pt x="28" y="2"/>
                      </a:cubicBezTo>
                      <a:cubicBezTo>
                        <a:pt x="28" y="3"/>
                        <a:pt x="28" y="3"/>
                        <a:pt x="28" y="3"/>
                      </a:cubicBezTo>
                      <a:cubicBezTo>
                        <a:pt x="27" y="3"/>
                        <a:pt x="27" y="3"/>
                        <a:pt x="26" y="3"/>
                      </a:cubicBezTo>
                      <a:cubicBezTo>
                        <a:pt x="26" y="3"/>
                        <a:pt x="26" y="4"/>
                        <a:pt x="26" y="4"/>
                      </a:cubicBezTo>
                      <a:cubicBezTo>
                        <a:pt x="24" y="4"/>
                        <a:pt x="23" y="4"/>
                        <a:pt x="22" y="5"/>
                      </a:cubicBezTo>
                      <a:cubicBezTo>
                        <a:pt x="22" y="5"/>
                        <a:pt x="22" y="5"/>
                        <a:pt x="22" y="5"/>
                      </a:cubicBezTo>
                      <a:cubicBezTo>
                        <a:pt x="21" y="6"/>
                        <a:pt x="20" y="6"/>
                        <a:pt x="19" y="6"/>
                      </a:cubicBezTo>
                      <a:cubicBezTo>
                        <a:pt x="19" y="6"/>
                        <a:pt x="19" y="7"/>
                        <a:pt x="18" y="7"/>
                      </a:cubicBezTo>
                      <a:cubicBezTo>
                        <a:pt x="18" y="7"/>
                        <a:pt x="17" y="7"/>
                        <a:pt x="16" y="7"/>
                      </a:cubicBezTo>
                      <a:cubicBezTo>
                        <a:pt x="15" y="8"/>
                        <a:pt x="13" y="9"/>
                        <a:pt x="12" y="9"/>
                      </a:cubicBezTo>
                      <a:cubicBezTo>
                        <a:pt x="11" y="9"/>
                        <a:pt x="11" y="9"/>
                        <a:pt x="10" y="9"/>
                      </a:cubicBezTo>
                      <a:cubicBezTo>
                        <a:pt x="10" y="10"/>
                        <a:pt x="10" y="10"/>
                        <a:pt x="10" y="10"/>
                      </a:cubicBezTo>
                      <a:cubicBezTo>
                        <a:pt x="9" y="10"/>
                        <a:pt x="9" y="10"/>
                        <a:pt x="8" y="10"/>
                      </a:cubicBezTo>
                      <a:cubicBezTo>
                        <a:pt x="8" y="11"/>
                        <a:pt x="7" y="11"/>
                        <a:pt x="7" y="11"/>
                      </a:cubicBezTo>
                      <a:cubicBezTo>
                        <a:pt x="7" y="11"/>
                        <a:pt x="7" y="12"/>
                        <a:pt x="6" y="12"/>
                      </a:cubicBezTo>
                      <a:cubicBezTo>
                        <a:pt x="6" y="11"/>
                        <a:pt x="4" y="12"/>
                        <a:pt x="4" y="13"/>
                      </a:cubicBezTo>
                      <a:cubicBezTo>
                        <a:pt x="3" y="12"/>
                        <a:pt x="2" y="14"/>
                        <a:pt x="1" y="14"/>
                      </a:cubicBezTo>
                      <a:cubicBezTo>
                        <a:pt x="0" y="14"/>
                        <a:pt x="0" y="14"/>
                        <a:pt x="0" y="15"/>
                      </a:cubicBezTo>
                      <a:close/>
                      <a:moveTo>
                        <a:pt x="30" y="6"/>
                      </a:moveTo>
                      <a:cubicBezTo>
                        <a:pt x="30" y="7"/>
                        <a:pt x="30" y="7"/>
                        <a:pt x="30" y="7"/>
                      </a:cubicBezTo>
                      <a:cubicBezTo>
                        <a:pt x="30" y="7"/>
                        <a:pt x="30" y="6"/>
                        <a:pt x="29" y="6"/>
                      </a:cubicBezTo>
                      <a:cubicBezTo>
                        <a:pt x="29" y="6"/>
                        <a:pt x="29" y="6"/>
                        <a:pt x="29" y="6"/>
                      </a:cubicBezTo>
                      <a:cubicBezTo>
                        <a:pt x="30" y="6"/>
                        <a:pt x="30" y="6"/>
                        <a:pt x="30" y="6"/>
                      </a:cubicBezTo>
                      <a:close/>
                      <a:moveTo>
                        <a:pt x="29" y="15"/>
                      </a:moveTo>
                      <a:cubicBezTo>
                        <a:pt x="29" y="15"/>
                        <a:pt x="30" y="15"/>
                        <a:pt x="30" y="15"/>
                      </a:cubicBezTo>
                      <a:cubicBezTo>
                        <a:pt x="30" y="15"/>
                        <a:pt x="29" y="15"/>
                        <a:pt x="29" y="15"/>
                      </a:cubicBezTo>
                      <a:close/>
                      <a:moveTo>
                        <a:pt x="30" y="24"/>
                      </a:moveTo>
                      <a:cubicBezTo>
                        <a:pt x="30" y="24"/>
                        <a:pt x="30" y="25"/>
                        <a:pt x="29" y="24"/>
                      </a:cubicBezTo>
                      <a:cubicBezTo>
                        <a:pt x="29" y="24"/>
                        <a:pt x="30" y="24"/>
                        <a:pt x="30" y="24"/>
                      </a:cubicBezTo>
                      <a:close/>
                      <a:moveTo>
                        <a:pt x="30" y="12"/>
                      </a:moveTo>
                      <a:cubicBezTo>
                        <a:pt x="30" y="11"/>
                        <a:pt x="30" y="11"/>
                        <a:pt x="30" y="11"/>
                      </a:cubicBezTo>
                      <a:cubicBezTo>
                        <a:pt x="30" y="12"/>
                        <a:pt x="30" y="12"/>
                        <a:pt x="30" y="12"/>
                      </a:cubicBezTo>
                      <a:close/>
                      <a:moveTo>
                        <a:pt x="30" y="9"/>
                      </a:moveTo>
                      <a:cubicBezTo>
                        <a:pt x="30" y="9"/>
                        <a:pt x="30" y="10"/>
                        <a:pt x="31" y="10"/>
                      </a:cubicBezTo>
                      <a:cubicBezTo>
                        <a:pt x="31" y="9"/>
                        <a:pt x="31" y="9"/>
                        <a:pt x="31" y="9"/>
                      </a:cubicBezTo>
                      <a:cubicBezTo>
                        <a:pt x="31" y="9"/>
                        <a:pt x="32" y="9"/>
                        <a:pt x="32" y="10"/>
                      </a:cubicBezTo>
                      <a:cubicBezTo>
                        <a:pt x="31" y="10"/>
                        <a:pt x="31" y="10"/>
                        <a:pt x="30" y="10"/>
                      </a:cubicBezTo>
                      <a:cubicBezTo>
                        <a:pt x="30" y="10"/>
                        <a:pt x="30" y="10"/>
                        <a:pt x="29" y="9"/>
                      </a:cubicBezTo>
                      <a:cubicBezTo>
                        <a:pt x="30" y="9"/>
                        <a:pt x="30" y="8"/>
                        <a:pt x="30" y="8"/>
                      </a:cubicBezTo>
                      <a:cubicBezTo>
                        <a:pt x="30" y="9"/>
                        <a:pt x="30" y="9"/>
                        <a:pt x="30" y="10"/>
                      </a:cubicBezTo>
                      <a:cubicBezTo>
                        <a:pt x="30" y="10"/>
                        <a:pt x="30" y="9"/>
                        <a:pt x="30" y="9"/>
                      </a:cubicBezTo>
                      <a:close/>
                      <a:moveTo>
                        <a:pt x="31" y="11"/>
                      </a:moveTo>
                      <a:cubicBezTo>
                        <a:pt x="31" y="11"/>
                        <a:pt x="32" y="11"/>
                        <a:pt x="32" y="11"/>
                      </a:cubicBezTo>
                      <a:cubicBezTo>
                        <a:pt x="32" y="11"/>
                        <a:pt x="32" y="12"/>
                        <a:pt x="32" y="12"/>
                      </a:cubicBezTo>
                      <a:cubicBezTo>
                        <a:pt x="32" y="12"/>
                        <a:pt x="32" y="13"/>
                        <a:pt x="31" y="12"/>
                      </a:cubicBezTo>
                      <a:cubicBezTo>
                        <a:pt x="32" y="12"/>
                        <a:pt x="31" y="12"/>
                        <a:pt x="31" y="11"/>
                      </a:cubicBezTo>
                      <a:close/>
                      <a:moveTo>
                        <a:pt x="31" y="6"/>
                      </a:moveTo>
                      <a:cubicBezTo>
                        <a:pt x="31" y="6"/>
                        <a:pt x="31" y="6"/>
                        <a:pt x="31" y="7"/>
                      </a:cubicBezTo>
                      <a:cubicBezTo>
                        <a:pt x="31" y="6"/>
                        <a:pt x="30" y="6"/>
                        <a:pt x="30" y="6"/>
                      </a:cubicBezTo>
                      <a:cubicBezTo>
                        <a:pt x="31" y="5"/>
                        <a:pt x="31" y="6"/>
                        <a:pt x="31" y="6"/>
                      </a:cubicBezTo>
                      <a:close/>
                      <a:moveTo>
                        <a:pt x="34" y="3"/>
                      </a:moveTo>
                      <a:cubicBezTo>
                        <a:pt x="34" y="3"/>
                        <a:pt x="33" y="3"/>
                        <a:pt x="33" y="2"/>
                      </a:cubicBezTo>
                      <a:cubicBezTo>
                        <a:pt x="33" y="2"/>
                        <a:pt x="34" y="2"/>
                        <a:pt x="34" y="3"/>
                      </a:cubicBezTo>
                      <a:close/>
                      <a:moveTo>
                        <a:pt x="33" y="5"/>
                      </a:moveTo>
                      <a:cubicBezTo>
                        <a:pt x="33" y="4"/>
                        <a:pt x="33" y="4"/>
                        <a:pt x="34" y="4"/>
                      </a:cubicBezTo>
                      <a:cubicBezTo>
                        <a:pt x="34" y="4"/>
                        <a:pt x="34" y="5"/>
                        <a:pt x="34" y="6"/>
                      </a:cubicBezTo>
                      <a:cubicBezTo>
                        <a:pt x="33" y="6"/>
                        <a:pt x="33" y="6"/>
                        <a:pt x="33" y="6"/>
                      </a:cubicBezTo>
                      <a:cubicBezTo>
                        <a:pt x="33" y="5"/>
                        <a:pt x="33" y="5"/>
                        <a:pt x="33" y="4"/>
                      </a:cubicBezTo>
                      <a:cubicBezTo>
                        <a:pt x="33" y="4"/>
                        <a:pt x="33" y="5"/>
                        <a:pt x="33" y="5"/>
                      </a:cubicBezTo>
                      <a:close/>
                      <a:moveTo>
                        <a:pt x="32" y="7"/>
                      </a:moveTo>
                      <a:cubicBezTo>
                        <a:pt x="31" y="7"/>
                        <a:pt x="32" y="9"/>
                        <a:pt x="31" y="9"/>
                      </a:cubicBezTo>
                      <a:cubicBezTo>
                        <a:pt x="31" y="9"/>
                        <a:pt x="31" y="9"/>
                        <a:pt x="31" y="9"/>
                      </a:cubicBezTo>
                      <a:cubicBezTo>
                        <a:pt x="31" y="8"/>
                        <a:pt x="31" y="8"/>
                        <a:pt x="31" y="8"/>
                      </a:cubicBezTo>
                      <a:cubicBezTo>
                        <a:pt x="31" y="8"/>
                        <a:pt x="31" y="7"/>
                        <a:pt x="31" y="7"/>
                      </a:cubicBezTo>
                      <a:cubicBezTo>
                        <a:pt x="32" y="7"/>
                        <a:pt x="32" y="6"/>
                        <a:pt x="33" y="5"/>
                      </a:cubicBezTo>
                      <a:cubicBezTo>
                        <a:pt x="33" y="6"/>
                        <a:pt x="33" y="6"/>
                        <a:pt x="33" y="6"/>
                      </a:cubicBezTo>
                      <a:cubicBezTo>
                        <a:pt x="32" y="6"/>
                        <a:pt x="32" y="7"/>
                        <a:pt x="32" y="7"/>
                      </a:cubicBezTo>
                      <a:close/>
                      <a:moveTo>
                        <a:pt x="32" y="13"/>
                      </a:moveTo>
                      <a:cubicBezTo>
                        <a:pt x="32" y="13"/>
                        <a:pt x="32" y="12"/>
                        <a:pt x="32" y="12"/>
                      </a:cubicBezTo>
                      <a:cubicBezTo>
                        <a:pt x="33" y="12"/>
                        <a:pt x="33" y="13"/>
                        <a:pt x="32" y="13"/>
                      </a:cubicBezTo>
                      <a:close/>
                      <a:moveTo>
                        <a:pt x="32" y="18"/>
                      </a:moveTo>
                      <a:cubicBezTo>
                        <a:pt x="32" y="18"/>
                        <a:pt x="32" y="17"/>
                        <a:pt x="32" y="17"/>
                      </a:cubicBezTo>
                      <a:cubicBezTo>
                        <a:pt x="32" y="18"/>
                        <a:pt x="31" y="18"/>
                        <a:pt x="31" y="18"/>
                      </a:cubicBezTo>
                      <a:cubicBezTo>
                        <a:pt x="31" y="18"/>
                        <a:pt x="31" y="18"/>
                        <a:pt x="31" y="19"/>
                      </a:cubicBezTo>
                      <a:cubicBezTo>
                        <a:pt x="31" y="18"/>
                        <a:pt x="31" y="18"/>
                        <a:pt x="31" y="18"/>
                      </a:cubicBezTo>
                      <a:cubicBezTo>
                        <a:pt x="32" y="16"/>
                        <a:pt x="30" y="15"/>
                        <a:pt x="31" y="14"/>
                      </a:cubicBezTo>
                      <a:cubicBezTo>
                        <a:pt x="31" y="14"/>
                        <a:pt x="32" y="14"/>
                        <a:pt x="32" y="15"/>
                      </a:cubicBezTo>
                      <a:cubicBezTo>
                        <a:pt x="32" y="15"/>
                        <a:pt x="32" y="15"/>
                        <a:pt x="32" y="16"/>
                      </a:cubicBezTo>
                      <a:cubicBezTo>
                        <a:pt x="32" y="16"/>
                        <a:pt x="32" y="16"/>
                        <a:pt x="32" y="17"/>
                      </a:cubicBezTo>
                      <a:cubicBezTo>
                        <a:pt x="32" y="16"/>
                        <a:pt x="33" y="16"/>
                        <a:pt x="33" y="16"/>
                      </a:cubicBezTo>
                      <a:cubicBezTo>
                        <a:pt x="33" y="16"/>
                        <a:pt x="33" y="17"/>
                        <a:pt x="32" y="18"/>
                      </a:cubicBezTo>
                      <a:close/>
                      <a:moveTo>
                        <a:pt x="34" y="17"/>
                      </a:moveTo>
                      <a:cubicBezTo>
                        <a:pt x="33" y="17"/>
                        <a:pt x="34" y="16"/>
                        <a:pt x="34" y="16"/>
                      </a:cubicBezTo>
                      <a:cubicBezTo>
                        <a:pt x="33" y="15"/>
                        <a:pt x="34" y="14"/>
                        <a:pt x="33" y="14"/>
                      </a:cubicBezTo>
                      <a:cubicBezTo>
                        <a:pt x="33" y="13"/>
                        <a:pt x="33" y="12"/>
                        <a:pt x="33" y="12"/>
                      </a:cubicBezTo>
                      <a:cubicBezTo>
                        <a:pt x="33" y="12"/>
                        <a:pt x="34" y="12"/>
                        <a:pt x="34" y="12"/>
                      </a:cubicBezTo>
                      <a:cubicBezTo>
                        <a:pt x="34" y="12"/>
                        <a:pt x="34" y="13"/>
                        <a:pt x="34" y="13"/>
                      </a:cubicBezTo>
                      <a:cubicBezTo>
                        <a:pt x="35" y="14"/>
                        <a:pt x="33" y="17"/>
                        <a:pt x="34" y="17"/>
                      </a:cubicBezTo>
                      <a:close/>
                      <a:moveTo>
                        <a:pt x="35" y="11"/>
                      </a:moveTo>
                      <a:cubicBezTo>
                        <a:pt x="35" y="11"/>
                        <a:pt x="34" y="11"/>
                        <a:pt x="34" y="12"/>
                      </a:cubicBezTo>
                      <a:cubicBezTo>
                        <a:pt x="34" y="11"/>
                        <a:pt x="34" y="11"/>
                        <a:pt x="34" y="11"/>
                      </a:cubicBezTo>
                      <a:cubicBezTo>
                        <a:pt x="34" y="11"/>
                        <a:pt x="34" y="11"/>
                        <a:pt x="34" y="11"/>
                      </a:cubicBezTo>
                      <a:cubicBezTo>
                        <a:pt x="34" y="11"/>
                        <a:pt x="34" y="11"/>
                        <a:pt x="35" y="11"/>
                      </a:cubicBezTo>
                      <a:close/>
                      <a:moveTo>
                        <a:pt x="35" y="16"/>
                      </a:moveTo>
                      <a:cubicBezTo>
                        <a:pt x="34" y="16"/>
                        <a:pt x="34" y="16"/>
                        <a:pt x="34" y="15"/>
                      </a:cubicBezTo>
                      <a:cubicBezTo>
                        <a:pt x="34" y="15"/>
                        <a:pt x="35" y="15"/>
                        <a:pt x="35" y="15"/>
                      </a:cubicBezTo>
                      <a:cubicBezTo>
                        <a:pt x="35" y="15"/>
                        <a:pt x="35" y="16"/>
                        <a:pt x="35" y="16"/>
                      </a:cubicBezTo>
                      <a:cubicBezTo>
                        <a:pt x="35" y="16"/>
                        <a:pt x="35" y="16"/>
                        <a:pt x="35" y="16"/>
                      </a:cubicBezTo>
                      <a:cubicBezTo>
                        <a:pt x="36" y="16"/>
                        <a:pt x="35" y="16"/>
                        <a:pt x="35" y="16"/>
                      </a:cubicBezTo>
                      <a:cubicBezTo>
                        <a:pt x="35" y="17"/>
                        <a:pt x="35" y="17"/>
                        <a:pt x="35" y="17"/>
                      </a:cubicBezTo>
                      <a:cubicBezTo>
                        <a:pt x="35" y="17"/>
                        <a:pt x="35" y="16"/>
                        <a:pt x="35" y="16"/>
                      </a:cubicBezTo>
                      <a:close/>
                      <a:moveTo>
                        <a:pt x="35" y="13"/>
                      </a:moveTo>
                      <a:cubicBezTo>
                        <a:pt x="35" y="14"/>
                        <a:pt x="35" y="14"/>
                        <a:pt x="35" y="14"/>
                      </a:cubicBezTo>
                      <a:cubicBezTo>
                        <a:pt x="34" y="14"/>
                        <a:pt x="34" y="14"/>
                        <a:pt x="34" y="14"/>
                      </a:cubicBezTo>
                      <a:cubicBezTo>
                        <a:pt x="34" y="13"/>
                        <a:pt x="35" y="13"/>
                        <a:pt x="35" y="13"/>
                      </a:cubicBezTo>
                      <a:close/>
                      <a:moveTo>
                        <a:pt x="35" y="13"/>
                      </a:moveTo>
                      <a:cubicBezTo>
                        <a:pt x="35" y="13"/>
                        <a:pt x="35" y="12"/>
                        <a:pt x="35" y="12"/>
                      </a:cubicBezTo>
                      <a:cubicBezTo>
                        <a:pt x="35" y="12"/>
                        <a:pt x="35" y="11"/>
                        <a:pt x="36" y="11"/>
                      </a:cubicBezTo>
                      <a:cubicBezTo>
                        <a:pt x="36" y="12"/>
                        <a:pt x="35" y="12"/>
                        <a:pt x="35" y="13"/>
                      </a:cubicBezTo>
                      <a:close/>
                      <a:moveTo>
                        <a:pt x="35" y="21"/>
                      </a:moveTo>
                      <a:cubicBezTo>
                        <a:pt x="35" y="20"/>
                        <a:pt x="35" y="20"/>
                        <a:pt x="35" y="19"/>
                      </a:cubicBezTo>
                      <a:cubicBezTo>
                        <a:pt x="35" y="20"/>
                        <a:pt x="34" y="20"/>
                        <a:pt x="34" y="20"/>
                      </a:cubicBezTo>
                      <a:cubicBezTo>
                        <a:pt x="34" y="20"/>
                        <a:pt x="34" y="20"/>
                        <a:pt x="34" y="19"/>
                      </a:cubicBezTo>
                      <a:cubicBezTo>
                        <a:pt x="34" y="19"/>
                        <a:pt x="34" y="18"/>
                        <a:pt x="34" y="18"/>
                      </a:cubicBezTo>
                      <a:cubicBezTo>
                        <a:pt x="35" y="18"/>
                        <a:pt x="35" y="19"/>
                        <a:pt x="35" y="19"/>
                      </a:cubicBezTo>
                      <a:cubicBezTo>
                        <a:pt x="35" y="19"/>
                        <a:pt x="35" y="18"/>
                        <a:pt x="35" y="18"/>
                      </a:cubicBezTo>
                      <a:cubicBezTo>
                        <a:pt x="35" y="19"/>
                        <a:pt x="37" y="21"/>
                        <a:pt x="35" y="21"/>
                      </a:cubicBezTo>
                      <a:close/>
                      <a:moveTo>
                        <a:pt x="35" y="24"/>
                      </a:moveTo>
                      <a:cubicBezTo>
                        <a:pt x="35" y="24"/>
                        <a:pt x="35" y="24"/>
                        <a:pt x="34" y="24"/>
                      </a:cubicBezTo>
                      <a:cubicBezTo>
                        <a:pt x="34" y="24"/>
                        <a:pt x="35" y="23"/>
                        <a:pt x="35" y="24"/>
                      </a:cubicBezTo>
                      <a:close/>
                      <a:moveTo>
                        <a:pt x="36" y="32"/>
                      </a:moveTo>
                      <a:cubicBezTo>
                        <a:pt x="36" y="32"/>
                        <a:pt x="36" y="33"/>
                        <a:pt x="35" y="33"/>
                      </a:cubicBezTo>
                      <a:cubicBezTo>
                        <a:pt x="35" y="32"/>
                        <a:pt x="35" y="32"/>
                        <a:pt x="36" y="32"/>
                      </a:cubicBezTo>
                      <a:close/>
                      <a:moveTo>
                        <a:pt x="35" y="26"/>
                      </a:moveTo>
                      <a:cubicBezTo>
                        <a:pt x="35" y="26"/>
                        <a:pt x="35" y="26"/>
                        <a:pt x="35" y="26"/>
                      </a:cubicBezTo>
                      <a:cubicBezTo>
                        <a:pt x="35" y="26"/>
                        <a:pt x="35" y="27"/>
                        <a:pt x="35" y="27"/>
                      </a:cubicBezTo>
                      <a:cubicBezTo>
                        <a:pt x="35" y="27"/>
                        <a:pt x="35" y="27"/>
                        <a:pt x="35" y="26"/>
                      </a:cubicBezTo>
                      <a:close/>
                      <a:moveTo>
                        <a:pt x="33" y="30"/>
                      </a:moveTo>
                      <a:cubicBezTo>
                        <a:pt x="33" y="30"/>
                        <a:pt x="33" y="30"/>
                        <a:pt x="33" y="30"/>
                      </a:cubicBezTo>
                      <a:cubicBezTo>
                        <a:pt x="33" y="30"/>
                        <a:pt x="33" y="30"/>
                        <a:pt x="33" y="30"/>
                      </a:cubicBezTo>
                      <a:cubicBezTo>
                        <a:pt x="34" y="28"/>
                        <a:pt x="35" y="30"/>
                        <a:pt x="34" y="31"/>
                      </a:cubicBezTo>
                      <a:cubicBezTo>
                        <a:pt x="34" y="31"/>
                        <a:pt x="34" y="31"/>
                        <a:pt x="34" y="31"/>
                      </a:cubicBezTo>
                      <a:cubicBezTo>
                        <a:pt x="34" y="31"/>
                        <a:pt x="34" y="31"/>
                        <a:pt x="33" y="31"/>
                      </a:cubicBezTo>
                      <a:cubicBezTo>
                        <a:pt x="34" y="31"/>
                        <a:pt x="34" y="30"/>
                        <a:pt x="34" y="30"/>
                      </a:cubicBezTo>
                      <a:cubicBezTo>
                        <a:pt x="34" y="30"/>
                        <a:pt x="34" y="30"/>
                        <a:pt x="33" y="30"/>
                      </a:cubicBezTo>
                      <a:cubicBezTo>
                        <a:pt x="33" y="30"/>
                        <a:pt x="33" y="30"/>
                        <a:pt x="33" y="30"/>
                      </a:cubicBezTo>
                      <a:close/>
                      <a:moveTo>
                        <a:pt x="34" y="23"/>
                      </a:moveTo>
                      <a:cubicBezTo>
                        <a:pt x="34" y="23"/>
                        <a:pt x="34" y="24"/>
                        <a:pt x="34" y="24"/>
                      </a:cubicBezTo>
                      <a:cubicBezTo>
                        <a:pt x="33" y="24"/>
                        <a:pt x="34" y="23"/>
                        <a:pt x="34" y="23"/>
                      </a:cubicBezTo>
                      <a:close/>
                      <a:moveTo>
                        <a:pt x="34" y="24"/>
                      </a:moveTo>
                      <a:cubicBezTo>
                        <a:pt x="34" y="24"/>
                        <a:pt x="34" y="24"/>
                        <a:pt x="34" y="25"/>
                      </a:cubicBezTo>
                      <a:cubicBezTo>
                        <a:pt x="34" y="25"/>
                        <a:pt x="34" y="25"/>
                        <a:pt x="33" y="25"/>
                      </a:cubicBezTo>
                      <a:cubicBezTo>
                        <a:pt x="33" y="24"/>
                        <a:pt x="34" y="24"/>
                        <a:pt x="34" y="24"/>
                      </a:cubicBezTo>
                      <a:close/>
                      <a:moveTo>
                        <a:pt x="32" y="24"/>
                      </a:moveTo>
                      <a:cubicBezTo>
                        <a:pt x="33" y="24"/>
                        <a:pt x="33" y="24"/>
                        <a:pt x="33" y="24"/>
                      </a:cubicBezTo>
                      <a:cubicBezTo>
                        <a:pt x="33" y="24"/>
                        <a:pt x="32" y="25"/>
                        <a:pt x="32" y="24"/>
                      </a:cubicBezTo>
                      <a:close/>
                      <a:moveTo>
                        <a:pt x="33" y="31"/>
                      </a:moveTo>
                      <a:cubicBezTo>
                        <a:pt x="33" y="31"/>
                        <a:pt x="33" y="31"/>
                        <a:pt x="33" y="32"/>
                      </a:cubicBezTo>
                      <a:cubicBezTo>
                        <a:pt x="32" y="32"/>
                        <a:pt x="32" y="31"/>
                        <a:pt x="33" y="31"/>
                      </a:cubicBezTo>
                      <a:close/>
                      <a:moveTo>
                        <a:pt x="32" y="29"/>
                      </a:moveTo>
                      <a:cubicBezTo>
                        <a:pt x="32" y="29"/>
                        <a:pt x="32" y="29"/>
                        <a:pt x="32" y="29"/>
                      </a:cubicBezTo>
                      <a:cubicBezTo>
                        <a:pt x="32" y="29"/>
                        <a:pt x="31" y="29"/>
                        <a:pt x="32" y="29"/>
                      </a:cubicBezTo>
                      <a:close/>
                      <a:moveTo>
                        <a:pt x="31" y="24"/>
                      </a:moveTo>
                      <a:cubicBezTo>
                        <a:pt x="31" y="23"/>
                        <a:pt x="31" y="23"/>
                        <a:pt x="31" y="23"/>
                      </a:cubicBezTo>
                      <a:cubicBezTo>
                        <a:pt x="31" y="23"/>
                        <a:pt x="32" y="23"/>
                        <a:pt x="32" y="23"/>
                      </a:cubicBezTo>
                      <a:cubicBezTo>
                        <a:pt x="32" y="23"/>
                        <a:pt x="32" y="23"/>
                        <a:pt x="32" y="22"/>
                      </a:cubicBezTo>
                      <a:cubicBezTo>
                        <a:pt x="32" y="21"/>
                        <a:pt x="32" y="20"/>
                        <a:pt x="33" y="19"/>
                      </a:cubicBezTo>
                      <a:cubicBezTo>
                        <a:pt x="33" y="19"/>
                        <a:pt x="34" y="19"/>
                        <a:pt x="33" y="20"/>
                      </a:cubicBezTo>
                      <a:cubicBezTo>
                        <a:pt x="33" y="20"/>
                        <a:pt x="33" y="19"/>
                        <a:pt x="33" y="20"/>
                      </a:cubicBezTo>
                      <a:cubicBezTo>
                        <a:pt x="33" y="20"/>
                        <a:pt x="33" y="21"/>
                        <a:pt x="32" y="22"/>
                      </a:cubicBezTo>
                      <a:cubicBezTo>
                        <a:pt x="33" y="22"/>
                        <a:pt x="33" y="22"/>
                        <a:pt x="33" y="22"/>
                      </a:cubicBezTo>
                      <a:cubicBezTo>
                        <a:pt x="33" y="22"/>
                        <a:pt x="33" y="22"/>
                        <a:pt x="33" y="22"/>
                      </a:cubicBezTo>
                      <a:cubicBezTo>
                        <a:pt x="33" y="21"/>
                        <a:pt x="33" y="22"/>
                        <a:pt x="33" y="21"/>
                      </a:cubicBezTo>
                      <a:cubicBezTo>
                        <a:pt x="33" y="21"/>
                        <a:pt x="33" y="21"/>
                        <a:pt x="33" y="21"/>
                      </a:cubicBezTo>
                      <a:cubicBezTo>
                        <a:pt x="33" y="21"/>
                        <a:pt x="34" y="21"/>
                        <a:pt x="34" y="21"/>
                      </a:cubicBezTo>
                      <a:cubicBezTo>
                        <a:pt x="34" y="21"/>
                        <a:pt x="34" y="21"/>
                        <a:pt x="34" y="22"/>
                      </a:cubicBezTo>
                      <a:cubicBezTo>
                        <a:pt x="35" y="22"/>
                        <a:pt x="35" y="21"/>
                        <a:pt x="35" y="22"/>
                      </a:cubicBezTo>
                      <a:cubicBezTo>
                        <a:pt x="35" y="22"/>
                        <a:pt x="34" y="22"/>
                        <a:pt x="34" y="23"/>
                      </a:cubicBezTo>
                      <a:cubicBezTo>
                        <a:pt x="34" y="22"/>
                        <a:pt x="34" y="22"/>
                        <a:pt x="34" y="22"/>
                      </a:cubicBezTo>
                      <a:cubicBezTo>
                        <a:pt x="33" y="23"/>
                        <a:pt x="32" y="23"/>
                        <a:pt x="32" y="24"/>
                      </a:cubicBezTo>
                      <a:cubicBezTo>
                        <a:pt x="32" y="24"/>
                        <a:pt x="32" y="23"/>
                        <a:pt x="31" y="24"/>
                      </a:cubicBezTo>
                      <a:close/>
                      <a:moveTo>
                        <a:pt x="31" y="27"/>
                      </a:moveTo>
                      <a:cubicBezTo>
                        <a:pt x="31" y="28"/>
                        <a:pt x="31" y="28"/>
                        <a:pt x="31" y="28"/>
                      </a:cubicBezTo>
                      <a:cubicBezTo>
                        <a:pt x="31" y="28"/>
                        <a:pt x="31" y="27"/>
                        <a:pt x="31" y="27"/>
                      </a:cubicBezTo>
                      <a:close/>
                      <a:moveTo>
                        <a:pt x="31" y="26"/>
                      </a:moveTo>
                      <a:cubicBezTo>
                        <a:pt x="31" y="26"/>
                        <a:pt x="31" y="26"/>
                        <a:pt x="31" y="25"/>
                      </a:cubicBezTo>
                      <a:cubicBezTo>
                        <a:pt x="31" y="25"/>
                        <a:pt x="31" y="25"/>
                        <a:pt x="31" y="25"/>
                      </a:cubicBezTo>
                      <a:cubicBezTo>
                        <a:pt x="31" y="25"/>
                        <a:pt x="31" y="25"/>
                        <a:pt x="31" y="26"/>
                      </a:cubicBezTo>
                      <a:close/>
                      <a:moveTo>
                        <a:pt x="30" y="21"/>
                      </a:moveTo>
                      <a:cubicBezTo>
                        <a:pt x="31" y="21"/>
                        <a:pt x="31" y="21"/>
                        <a:pt x="31" y="20"/>
                      </a:cubicBezTo>
                      <a:cubicBezTo>
                        <a:pt x="31" y="21"/>
                        <a:pt x="31" y="21"/>
                        <a:pt x="31" y="21"/>
                      </a:cubicBezTo>
                      <a:cubicBezTo>
                        <a:pt x="31" y="22"/>
                        <a:pt x="32" y="22"/>
                        <a:pt x="32" y="22"/>
                      </a:cubicBezTo>
                      <a:cubicBezTo>
                        <a:pt x="31" y="22"/>
                        <a:pt x="31" y="22"/>
                        <a:pt x="31" y="22"/>
                      </a:cubicBezTo>
                      <a:cubicBezTo>
                        <a:pt x="31" y="22"/>
                        <a:pt x="31" y="21"/>
                        <a:pt x="30" y="21"/>
                      </a:cubicBezTo>
                      <a:close/>
                      <a:moveTo>
                        <a:pt x="30" y="17"/>
                      </a:moveTo>
                      <a:cubicBezTo>
                        <a:pt x="30" y="16"/>
                        <a:pt x="30" y="16"/>
                        <a:pt x="30" y="16"/>
                      </a:cubicBezTo>
                      <a:cubicBezTo>
                        <a:pt x="30" y="16"/>
                        <a:pt x="30" y="15"/>
                        <a:pt x="31" y="15"/>
                      </a:cubicBezTo>
                      <a:cubicBezTo>
                        <a:pt x="31" y="16"/>
                        <a:pt x="31" y="16"/>
                        <a:pt x="31" y="17"/>
                      </a:cubicBezTo>
                      <a:cubicBezTo>
                        <a:pt x="30" y="17"/>
                        <a:pt x="30" y="17"/>
                        <a:pt x="30" y="17"/>
                      </a:cubicBezTo>
                      <a:close/>
                      <a:moveTo>
                        <a:pt x="30" y="26"/>
                      </a:moveTo>
                      <a:cubicBezTo>
                        <a:pt x="29" y="26"/>
                        <a:pt x="29" y="26"/>
                        <a:pt x="29" y="25"/>
                      </a:cubicBezTo>
                      <a:cubicBezTo>
                        <a:pt x="29" y="25"/>
                        <a:pt x="30" y="25"/>
                        <a:pt x="30" y="26"/>
                      </a:cubicBezTo>
                      <a:close/>
                      <a:moveTo>
                        <a:pt x="30" y="27"/>
                      </a:moveTo>
                      <a:cubicBezTo>
                        <a:pt x="30" y="28"/>
                        <a:pt x="30" y="28"/>
                        <a:pt x="29" y="28"/>
                      </a:cubicBezTo>
                      <a:cubicBezTo>
                        <a:pt x="29" y="28"/>
                        <a:pt x="29" y="27"/>
                        <a:pt x="30" y="27"/>
                      </a:cubicBezTo>
                      <a:close/>
                      <a:moveTo>
                        <a:pt x="29" y="30"/>
                      </a:moveTo>
                      <a:cubicBezTo>
                        <a:pt x="29" y="30"/>
                        <a:pt x="29" y="30"/>
                        <a:pt x="30" y="30"/>
                      </a:cubicBezTo>
                      <a:cubicBezTo>
                        <a:pt x="30" y="31"/>
                        <a:pt x="30" y="31"/>
                        <a:pt x="30" y="31"/>
                      </a:cubicBezTo>
                      <a:cubicBezTo>
                        <a:pt x="29" y="31"/>
                        <a:pt x="29" y="31"/>
                        <a:pt x="29" y="30"/>
                      </a:cubicBezTo>
                      <a:close/>
                      <a:moveTo>
                        <a:pt x="29" y="6"/>
                      </a:moveTo>
                      <a:cubicBezTo>
                        <a:pt x="29" y="5"/>
                        <a:pt x="29" y="5"/>
                        <a:pt x="30" y="5"/>
                      </a:cubicBezTo>
                      <a:cubicBezTo>
                        <a:pt x="30" y="6"/>
                        <a:pt x="29" y="6"/>
                        <a:pt x="29" y="6"/>
                      </a:cubicBezTo>
                      <a:close/>
                      <a:moveTo>
                        <a:pt x="29" y="9"/>
                      </a:moveTo>
                      <a:cubicBezTo>
                        <a:pt x="29" y="9"/>
                        <a:pt x="29" y="10"/>
                        <a:pt x="29" y="10"/>
                      </a:cubicBezTo>
                      <a:cubicBezTo>
                        <a:pt x="29" y="10"/>
                        <a:pt x="29" y="10"/>
                        <a:pt x="29" y="9"/>
                      </a:cubicBezTo>
                      <a:close/>
                      <a:moveTo>
                        <a:pt x="29" y="39"/>
                      </a:moveTo>
                      <a:cubicBezTo>
                        <a:pt x="29" y="39"/>
                        <a:pt x="29" y="39"/>
                        <a:pt x="29" y="39"/>
                      </a:cubicBezTo>
                      <a:cubicBezTo>
                        <a:pt x="29" y="40"/>
                        <a:pt x="29" y="40"/>
                        <a:pt x="29" y="39"/>
                      </a:cubicBezTo>
                      <a:close/>
                      <a:moveTo>
                        <a:pt x="18" y="45"/>
                      </a:moveTo>
                      <a:cubicBezTo>
                        <a:pt x="18" y="45"/>
                        <a:pt x="18" y="45"/>
                        <a:pt x="18" y="44"/>
                      </a:cubicBezTo>
                      <a:cubicBezTo>
                        <a:pt x="18" y="44"/>
                        <a:pt x="18" y="44"/>
                        <a:pt x="18" y="44"/>
                      </a:cubicBezTo>
                      <a:cubicBezTo>
                        <a:pt x="18" y="44"/>
                        <a:pt x="18" y="44"/>
                        <a:pt x="18" y="44"/>
                      </a:cubicBezTo>
                      <a:cubicBezTo>
                        <a:pt x="18" y="45"/>
                        <a:pt x="18" y="45"/>
                        <a:pt x="18" y="45"/>
                      </a:cubicBezTo>
                      <a:close/>
                      <a:moveTo>
                        <a:pt x="23" y="42"/>
                      </a:moveTo>
                      <a:cubicBezTo>
                        <a:pt x="23" y="42"/>
                        <a:pt x="23" y="43"/>
                        <a:pt x="23" y="43"/>
                      </a:cubicBezTo>
                      <a:cubicBezTo>
                        <a:pt x="22" y="43"/>
                        <a:pt x="22" y="43"/>
                        <a:pt x="22" y="43"/>
                      </a:cubicBezTo>
                      <a:cubicBezTo>
                        <a:pt x="22" y="43"/>
                        <a:pt x="22" y="42"/>
                        <a:pt x="23" y="42"/>
                      </a:cubicBezTo>
                      <a:close/>
                      <a:moveTo>
                        <a:pt x="21" y="39"/>
                      </a:moveTo>
                      <a:cubicBezTo>
                        <a:pt x="20" y="39"/>
                        <a:pt x="20" y="39"/>
                        <a:pt x="20" y="39"/>
                      </a:cubicBezTo>
                      <a:cubicBezTo>
                        <a:pt x="21" y="38"/>
                        <a:pt x="20" y="38"/>
                        <a:pt x="21" y="37"/>
                      </a:cubicBezTo>
                      <a:cubicBezTo>
                        <a:pt x="21" y="38"/>
                        <a:pt x="21" y="38"/>
                        <a:pt x="21" y="39"/>
                      </a:cubicBezTo>
                      <a:close/>
                      <a:moveTo>
                        <a:pt x="21" y="36"/>
                      </a:moveTo>
                      <a:cubicBezTo>
                        <a:pt x="22" y="36"/>
                        <a:pt x="22" y="36"/>
                        <a:pt x="21" y="36"/>
                      </a:cubicBezTo>
                      <a:cubicBezTo>
                        <a:pt x="21" y="36"/>
                        <a:pt x="21" y="36"/>
                        <a:pt x="21" y="36"/>
                      </a:cubicBezTo>
                      <a:close/>
                      <a:moveTo>
                        <a:pt x="22" y="29"/>
                      </a:moveTo>
                      <a:cubicBezTo>
                        <a:pt x="22" y="29"/>
                        <a:pt x="21" y="29"/>
                        <a:pt x="21" y="30"/>
                      </a:cubicBezTo>
                      <a:cubicBezTo>
                        <a:pt x="21" y="29"/>
                        <a:pt x="21" y="29"/>
                        <a:pt x="21" y="29"/>
                      </a:cubicBezTo>
                      <a:cubicBezTo>
                        <a:pt x="21" y="29"/>
                        <a:pt x="21" y="29"/>
                        <a:pt x="22" y="29"/>
                      </a:cubicBezTo>
                      <a:close/>
                      <a:moveTo>
                        <a:pt x="22" y="34"/>
                      </a:moveTo>
                      <a:cubicBezTo>
                        <a:pt x="22" y="34"/>
                        <a:pt x="21" y="34"/>
                        <a:pt x="21" y="33"/>
                      </a:cubicBezTo>
                      <a:cubicBezTo>
                        <a:pt x="22" y="33"/>
                        <a:pt x="22" y="33"/>
                        <a:pt x="22" y="33"/>
                      </a:cubicBezTo>
                      <a:cubicBezTo>
                        <a:pt x="22" y="33"/>
                        <a:pt x="22" y="34"/>
                        <a:pt x="22" y="34"/>
                      </a:cubicBezTo>
                      <a:close/>
                      <a:moveTo>
                        <a:pt x="23" y="31"/>
                      </a:moveTo>
                      <a:cubicBezTo>
                        <a:pt x="22" y="30"/>
                        <a:pt x="22" y="31"/>
                        <a:pt x="22" y="30"/>
                      </a:cubicBezTo>
                      <a:cubicBezTo>
                        <a:pt x="22" y="30"/>
                        <a:pt x="22" y="30"/>
                        <a:pt x="23" y="30"/>
                      </a:cubicBezTo>
                      <a:cubicBezTo>
                        <a:pt x="23" y="30"/>
                        <a:pt x="23" y="30"/>
                        <a:pt x="23" y="31"/>
                      </a:cubicBezTo>
                      <a:close/>
                      <a:moveTo>
                        <a:pt x="23" y="33"/>
                      </a:moveTo>
                      <a:cubicBezTo>
                        <a:pt x="23" y="33"/>
                        <a:pt x="23" y="34"/>
                        <a:pt x="22" y="34"/>
                      </a:cubicBezTo>
                      <a:cubicBezTo>
                        <a:pt x="22" y="33"/>
                        <a:pt x="23" y="33"/>
                        <a:pt x="23" y="33"/>
                      </a:cubicBezTo>
                      <a:close/>
                      <a:moveTo>
                        <a:pt x="23" y="36"/>
                      </a:moveTo>
                      <a:cubicBezTo>
                        <a:pt x="23" y="36"/>
                        <a:pt x="23" y="36"/>
                        <a:pt x="23" y="36"/>
                      </a:cubicBezTo>
                      <a:cubicBezTo>
                        <a:pt x="23" y="36"/>
                        <a:pt x="23" y="35"/>
                        <a:pt x="23" y="36"/>
                      </a:cubicBezTo>
                      <a:close/>
                      <a:moveTo>
                        <a:pt x="24" y="38"/>
                      </a:moveTo>
                      <a:cubicBezTo>
                        <a:pt x="23" y="38"/>
                        <a:pt x="23" y="39"/>
                        <a:pt x="23" y="39"/>
                      </a:cubicBezTo>
                      <a:cubicBezTo>
                        <a:pt x="23" y="38"/>
                        <a:pt x="23" y="38"/>
                        <a:pt x="23" y="38"/>
                      </a:cubicBezTo>
                      <a:cubicBezTo>
                        <a:pt x="22" y="38"/>
                        <a:pt x="22" y="38"/>
                        <a:pt x="22" y="38"/>
                      </a:cubicBezTo>
                      <a:cubicBezTo>
                        <a:pt x="22" y="38"/>
                        <a:pt x="22" y="38"/>
                        <a:pt x="22" y="38"/>
                      </a:cubicBezTo>
                      <a:cubicBezTo>
                        <a:pt x="23" y="38"/>
                        <a:pt x="23" y="37"/>
                        <a:pt x="23" y="37"/>
                      </a:cubicBezTo>
                      <a:cubicBezTo>
                        <a:pt x="23" y="37"/>
                        <a:pt x="23" y="37"/>
                        <a:pt x="24" y="38"/>
                      </a:cubicBezTo>
                      <a:close/>
                      <a:moveTo>
                        <a:pt x="25" y="11"/>
                      </a:moveTo>
                      <a:cubicBezTo>
                        <a:pt x="25" y="11"/>
                        <a:pt x="25" y="11"/>
                        <a:pt x="24" y="11"/>
                      </a:cubicBezTo>
                      <a:cubicBezTo>
                        <a:pt x="24" y="11"/>
                        <a:pt x="24" y="11"/>
                        <a:pt x="24" y="11"/>
                      </a:cubicBezTo>
                      <a:cubicBezTo>
                        <a:pt x="25" y="10"/>
                        <a:pt x="25" y="11"/>
                        <a:pt x="25" y="11"/>
                      </a:cubicBezTo>
                      <a:close/>
                      <a:moveTo>
                        <a:pt x="26" y="13"/>
                      </a:moveTo>
                      <a:cubicBezTo>
                        <a:pt x="26" y="13"/>
                        <a:pt x="26" y="13"/>
                        <a:pt x="26" y="14"/>
                      </a:cubicBezTo>
                      <a:cubicBezTo>
                        <a:pt x="25" y="13"/>
                        <a:pt x="25" y="14"/>
                        <a:pt x="25" y="13"/>
                      </a:cubicBezTo>
                      <a:cubicBezTo>
                        <a:pt x="25" y="13"/>
                        <a:pt x="25" y="12"/>
                        <a:pt x="25" y="12"/>
                      </a:cubicBezTo>
                      <a:cubicBezTo>
                        <a:pt x="25" y="13"/>
                        <a:pt x="26" y="12"/>
                        <a:pt x="26" y="13"/>
                      </a:cubicBezTo>
                      <a:close/>
                      <a:moveTo>
                        <a:pt x="25" y="11"/>
                      </a:moveTo>
                      <a:cubicBezTo>
                        <a:pt x="25" y="11"/>
                        <a:pt x="26" y="11"/>
                        <a:pt x="26" y="11"/>
                      </a:cubicBezTo>
                      <a:cubicBezTo>
                        <a:pt x="26" y="11"/>
                        <a:pt x="26" y="11"/>
                        <a:pt x="26" y="12"/>
                      </a:cubicBezTo>
                      <a:cubicBezTo>
                        <a:pt x="26" y="11"/>
                        <a:pt x="26" y="11"/>
                        <a:pt x="25" y="11"/>
                      </a:cubicBezTo>
                      <a:close/>
                      <a:moveTo>
                        <a:pt x="25" y="17"/>
                      </a:moveTo>
                      <a:cubicBezTo>
                        <a:pt x="25" y="17"/>
                        <a:pt x="25" y="17"/>
                        <a:pt x="25" y="17"/>
                      </a:cubicBezTo>
                      <a:cubicBezTo>
                        <a:pt x="25" y="17"/>
                        <a:pt x="25" y="16"/>
                        <a:pt x="26" y="16"/>
                      </a:cubicBezTo>
                      <a:cubicBezTo>
                        <a:pt x="26" y="16"/>
                        <a:pt x="26" y="16"/>
                        <a:pt x="26" y="16"/>
                      </a:cubicBezTo>
                      <a:cubicBezTo>
                        <a:pt x="25" y="16"/>
                        <a:pt x="25" y="16"/>
                        <a:pt x="25" y="17"/>
                      </a:cubicBezTo>
                      <a:close/>
                      <a:moveTo>
                        <a:pt x="25" y="27"/>
                      </a:moveTo>
                      <a:cubicBezTo>
                        <a:pt x="25" y="26"/>
                        <a:pt x="26" y="27"/>
                        <a:pt x="25" y="27"/>
                      </a:cubicBezTo>
                      <a:close/>
                      <a:moveTo>
                        <a:pt x="26" y="32"/>
                      </a:moveTo>
                      <a:cubicBezTo>
                        <a:pt x="26" y="32"/>
                        <a:pt x="26" y="32"/>
                        <a:pt x="25" y="32"/>
                      </a:cubicBezTo>
                      <a:cubicBezTo>
                        <a:pt x="25" y="31"/>
                        <a:pt x="26" y="31"/>
                        <a:pt x="26" y="31"/>
                      </a:cubicBezTo>
                      <a:cubicBezTo>
                        <a:pt x="26" y="30"/>
                        <a:pt x="26" y="31"/>
                        <a:pt x="26" y="30"/>
                      </a:cubicBezTo>
                      <a:cubicBezTo>
                        <a:pt x="26" y="30"/>
                        <a:pt x="26" y="31"/>
                        <a:pt x="26" y="32"/>
                      </a:cubicBezTo>
                      <a:close/>
                      <a:moveTo>
                        <a:pt x="26" y="35"/>
                      </a:moveTo>
                      <a:cubicBezTo>
                        <a:pt x="25" y="35"/>
                        <a:pt x="25" y="35"/>
                        <a:pt x="25" y="35"/>
                      </a:cubicBezTo>
                      <a:cubicBezTo>
                        <a:pt x="25" y="34"/>
                        <a:pt x="26" y="34"/>
                        <a:pt x="26" y="35"/>
                      </a:cubicBezTo>
                      <a:close/>
                      <a:moveTo>
                        <a:pt x="24" y="32"/>
                      </a:moveTo>
                      <a:cubicBezTo>
                        <a:pt x="24" y="32"/>
                        <a:pt x="24" y="32"/>
                        <a:pt x="24" y="32"/>
                      </a:cubicBezTo>
                      <a:cubicBezTo>
                        <a:pt x="24" y="32"/>
                        <a:pt x="24" y="31"/>
                        <a:pt x="25" y="31"/>
                      </a:cubicBezTo>
                      <a:cubicBezTo>
                        <a:pt x="24" y="32"/>
                        <a:pt x="25" y="32"/>
                        <a:pt x="25" y="32"/>
                      </a:cubicBezTo>
                      <a:cubicBezTo>
                        <a:pt x="25" y="32"/>
                        <a:pt x="25" y="32"/>
                        <a:pt x="24" y="32"/>
                      </a:cubicBezTo>
                      <a:close/>
                      <a:moveTo>
                        <a:pt x="24" y="12"/>
                      </a:moveTo>
                      <a:cubicBezTo>
                        <a:pt x="24" y="12"/>
                        <a:pt x="24" y="12"/>
                        <a:pt x="25" y="12"/>
                      </a:cubicBezTo>
                      <a:cubicBezTo>
                        <a:pt x="25" y="12"/>
                        <a:pt x="24" y="13"/>
                        <a:pt x="24" y="12"/>
                      </a:cubicBezTo>
                      <a:close/>
                      <a:moveTo>
                        <a:pt x="25" y="7"/>
                      </a:moveTo>
                      <a:cubicBezTo>
                        <a:pt x="26" y="7"/>
                        <a:pt x="25" y="8"/>
                        <a:pt x="26" y="9"/>
                      </a:cubicBezTo>
                      <a:cubicBezTo>
                        <a:pt x="25" y="9"/>
                        <a:pt x="25" y="9"/>
                        <a:pt x="25" y="9"/>
                      </a:cubicBezTo>
                      <a:cubicBezTo>
                        <a:pt x="25" y="9"/>
                        <a:pt x="25" y="7"/>
                        <a:pt x="25" y="7"/>
                      </a:cubicBezTo>
                      <a:close/>
                      <a:moveTo>
                        <a:pt x="26" y="5"/>
                      </a:moveTo>
                      <a:cubicBezTo>
                        <a:pt x="26" y="6"/>
                        <a:pt x="26" y="6"/>
                        <a:pt x="25" y="6"/>
                      </a:cubicBezTo>
                      <a:cubicBezTo>
                        <a:pt x="25" y="6"/>
                        <a:pt x="25" y="5"/>
                        <a:pt x="25" y="4"/>
                      </a:cubicBezTo>
                      <a:cubicBezTo>
                        <a:pt x="26" y="4"/>
                        <a:pt x="26" y="5"/>
                        <a:pt x="26" y="5"/>
                      </a:cubicBezTo>
                      <a:close/>
                      <a:moveTo>
                        <a:pt x="26" y="10"/>
                      </a:moveTo>
                      <a:cubicBezTo>
                        <a:pt x="26" y="10"/>
                        <a:pt x="26" y="10"/>
                        <a:pt x="25" y="10"/>
                      </a:cubicBezTo>
                      <a:cubicBezTo>
                        <a:pt x="25" y="10"/>
                        <a:pt x="25" y="9"/>
                        <a:pt x="26" y="9"/>
                      </a:cubicBezTo>
                      <a:cubicBezTo>
                        <a:pt x="26" y="9"/>
                        <a:pt x="26" y="9"/>
                        <a:pt x="26" y="10"/>
                      </a:cubicBezTo>
                      <a:close/>
                      <a:moveTo>
                        <a:pt x="27" y="5"/>
                      </a:moveTo>
                      <a:cubicBezTo>
                        <a:pt x="27" y="6"/>
                        <a:pt x="28" y="6"/>
                        <a:pt x="27" y="7"/>
                      </a:cubicBezTo>
                      <a:cubicBezTo>
                        <a:pt x="27" y="7"/>
                        <a:pt x="27" y="7"/>
                        <a:pt x="27" y="7"/>
                      </a:cubicBezTo>
                      <a:cubicBezTo>
                        <a:pt x="27" y="7"/>
                        <a:pt x="27" y="7"/>
                        <a:pt x="27" y="7"/>
                      </a:cubicBezTo>
                      <a:cubicBezTo>
                        <a:pt x="27" y="7"/>
                        <a:pt x="26" y="8"/>
                        <a:pt x="26" y="8"/>
                      </a:cubicBezTo>
                      <a:cubicBezTo>
                        <a:pt x="26" y="7"/>
                        <a:pt x="26" y="5"/>
                        <a:pt x="27" y="5"/>
                      </a:cubicBezTo>
                      <a:close/>
                      <a:moveTo>
                        <a:pt x="27" y="30"/>
                      </a:moveTo>
                      <a:cubicBezTo>
                        <a:pt x="27" y="30"/>
                        <a:pt x="27" y="30"/>
                        <a:pt x="27" y="30"/>
                      </a:cubicBezTo>
                      <a:cubicBezTo>
                        <a:pt x="27" y="30"/>
                        <a:pt x="26" y="30"/>
                        <a:pt x="26" y="30"/>
                      </a:cubicBezTo>
                      <a:cubicBezTo>
                        <a:pt x="27" y="30"/>
                        <a:pt x="27" y="30"/>
                        <a:pt x="27" y="30"/>
                      </a:cubicBezTo>
                      <a:close/>
                      <a:moveTo>
                        <a:pt x="27" y="29"/>
                      </a:moveTo>
                      <a:cubicBezTo>
                        <a:pt x="27" y="29"/>
                        <a:pt x="27" y="28"/>
                        <a:pt x="27" y="28"/>
                      </a:cubicBezTo>
                      <a:cubicBezTo>
                        <a:pt x="27" y="28"/>
                        <a:pt x="27" y="29"/>
                        <a:pt x="27" y="29"/>
                      </a:cubicBezTo>
                      <a:cubicBezTo>
                        <a:pt x="27" y="29"/>
                        <a:pt x="27" y="29"/>
                        <a:pt x="27" y="29"/>
                      </a:cubicBezTo>
                      <a:close/>
                      <a:moveTo>
                        <a:pt x="27" y="5"/>
                      </a:moveTo>
                      <a:cubicBezTo>
                        <a:pt x="27" y="4"/>
                        <a:pt x="28" y="5"/>
                        <a:pt x="28" y="5"/>
                      </a:cubicBezTo>
                      <a:cubicBezTo>
                        <a:pt x="28" y="5"/>
                        <a:pt x="27" y="5"/>
                        <a:pt x="27" y="5"/>
                      </a:cubicBezTo>
                      <a:close/>
                      <a:moveTo>
                        <a:pt x="27" y="36"/>
                      </a:moveTo>
                      <a:cubicBezTo>
                        <a:pt x="28" y="35"/>
                        <a:pt x="28" y="35"/>
                        <a:pt x="28" y="35"/>
                      </a:cubicBezTo>
                      <a:cubicBezTo>
                        <a:pt x="28" y="35"/>
                        <a:pt x="28" y="36"/>
                        <a:pt x="27" y="36"/>
                      </a:cubicBezTo>
                      <a:cubicBezTo>
                        <a:pt x="27" y="36"/>
                        <a:pt x="28" y="36"/>
                        <a:pt x="27" y="36"/>
                      </a:cubicBezTo>
                      <a:close/>
                      <a:moveTo>
                        <a:pt x="26" y="36"/>
                      </a:moveTo>
                      <a:cubicBezTo>
                        <a:pt x="26" y="37"/>
                        <a:pt x="26" y="35"/>
                        <a:pt x="26" y="34"/>
                      </a:cubicBezTo>
                      <a:cubicBezTo>
                        <a:pt x="26" y="34"/>
                        <a:pt x="27" y="34"/>
                        <a:pt x="27" y="34"/>
                      </a:cubicBezTo>
                      <a:cubicBezTo>
                        <a:pt x="27" y="34"/>
                        <a:pt x="27" y="34"/>
                        <a:pt x="28" y="34"/>
                      </a:cubicBezTo>
                      <a:cubicBezTo>
                        <a:pt x="28" y="34"/>
                        <a:pt x="27" y="34"/>
                        <a:pt x="27" y="35"/>
                      </a:cubicBezTo>
                      <a:cubicBezTo>
                        <a:pt x="27" y="35"/>
                        <a:pt x="27" y="36"/>
                        <a:pt x="26" y="36"/>
                      </a:cubicBezTo>
                      <a:cubicBezTo>
                        <a:pt x="26" y="36"/>
                        <a:pt x="27" y="36"/>
                        <a:pt x="26" y="36"/>
                      </a:cubicBezTo>
                      <a:close/>
                      <a:moveTo>
                        <a:pt x="25" y="37"/>
                      </a:moveTo>
                      <a:cubicBezTo>
                        <a:pt x="25" y="38"/>
                        <a:pt x="26" y="37"/>
                        <a:pt x="26" y="37"/>
                      </a:cubicBezTo>
                      <a:cubicBezTo>
                        <a:pt x="27" y="38"/>
                        <a:pt x="26" y="38"/>
                        <a:pt x="26" y="38"/>
                      </a:cubicBezTo>
                      <a:cubicBezTo>
                        <a:pt x="26" y="38"/>
                        <a:pt x="25" y="38"/>
                        <a:pt x="25" y="37"/>
                      </a:cubicBezTo>
                      <a:close/>
                      <a:moveTo>
                        <a:pt x="24" y="36"/>
                      </a:moveTo>
                      <a:cubicBezTo>
                        <a:pt x="24" y="36"/>
                        <a:pt x="24" y="36"/>
                        <a:pt x="24" y="36"/>
                      </a:cubicBezTo>
                      <a:cubicBezTo>
                        <a:pt x="25" y="36"/>
                        <a:pt x="25" y="36"/>
                        <a:pt x="25" y="36"/>
                      </a:cubicBezTo>
                      <a:cubicBezTo>
                        <a:pt x="25" y="37"/>
                        <a:pt x="24" y="36"/>
                        <a:pt x="24" y="36"/>
                      </a:cubicBezTo>
                      <a:close/>
                      <a:moveTo>
                        <a:pt x="24" y="10"/>
                      </a:moveTo>
                      <a:cubicBezTo>
                        <a:pt x="24" y="9"/>
                        <a:pt x="24" y="9"/>
                        <a:pt x="24" y="9"/>
                      </a:cubicBezTo>
                      <a:cubicBezTo>
                        <a:pt x="24" y="9"/>
                        <a:pt x="24" y="9"/>
                        <a:pt x="24" y="10"/>
                      </a:cubicBezTo>
                      <a:cubicBezTo>
                        <a:pt x="24" y="10"/>
                        <a:pt x="24" y="10"/>
                        <a:pt x="24" y="10"/>
                      </a:cubicBezTo>
                      <a:close/>
                      <a:moveTo>
                        <a:pt x="24" y="6"/>
                      </a:moveTo>
                      <a:cubicBezTo>
                        <a:pt x="24" y="6"/>
                        <a:pt x="25" y="6"/>
                        <a:pt x="24" y="7"/>
                      </a:cubicBezTo>
                      <a:cubicBezTo>
                        <a:pt x="24" y="7"/>
                        <a:pt x="24" y="6"/>
                        <a:pt x="24" y="6"/>
                      </a:cubicBezTo>
                      <a:close/>
                      <a:moveTo>
                        <a:pt x="18" y="7"/>
                      </a:moveTo>
                      <a:cubicBezTo>
                        <a:pt x="18" y="8"/>
                        <a:pt x="18" y="8"/>
                        <a:pt x="18" y="8"/>
                      </a:cubicBezTo>
                      <a:cubicBezTo>
                        <a:pt x="17" y="8"/>
                        <a:pt x="17" y="8"/>
                        <a:pt x="18" y="7"/>
                      </a:cubicBezTo>
                      <a:close/>
                      <a:moveTo>
                        <a:pt x="17" y="8"/>
                      </a:moveTo>
                      <a:cubicBezTo>
                        <a:pt x="17" y="8"/>
                        <a:pt x="17" y="8"/>
                        <a:pt x="17" y="9"/>
                      </a:cubicBezTo>
                      <a:cubicBezTo>
                        <a:pt x="16" y="9"/>
                        <a:pt x="17" y="8"/>
                        <a:pt x="17" y="8"/>
                      </a:cubicBezTo>
                      <a:close/>
                      <a:moveTo>
                        <a:pt x="17" y="37"/>
                      </a:moveTo>
                      <a:cubicBezTo>
                        <a:pt x="17" y="37"/>
                        <a:pt x="17" y="37"/>
                        <a:pt x="17" y="37"/>
                      </a:cubicBezTo>
                      <a:cubicBezTo>
                        <a:pt x="17" y="37"/>
                        <a:pt x="17" y="37"/>
                        <a:pt x="17" y="37"/>
                      </a:cubicBezTo>
                      <a:cubicBezTo>
                        <a:pt x="17" y="37"/>
                        <a:pt x="17" y="37"/>
                        <a:pt x="17" y="37"/>
                      </a:cubicBezTo>
                      <a:close/>
                      <a:moveTo>
                        <a:pt x="2" y="15"/>
                      </a:moveTo>
                      <a:cubicBezTo>
                        <a:pt x="2" y="15"/>
                        <a:pt x="2" y="15"/>
                        <a:pt x="2" y="15"/>
                      </a:cubicBezTo>
                      <a:cubicBezTo>
                        <a:pt x="1" y="15"/>
                        <a:pt x="1" y="15"/>
                        <a:pt x="2" y="15"/>
                      </a:cubicBezTo>
                      <a:cubicBezTo>
                        <a:pt x="2" y="15"/>
                        <a:pt x="2" y="15"/>
                        <a:pt x="2" y="15"/>
                      </a:cubicBezTo>
                      <a:close/>
                      <a:moveTo>
                        <a:pt x="3" y="19"/>
                      </a:moveTo>
                      <a:cubicBezTo>
                        <a:pt x="3" y="20"/>
                        <a:pt x="4" y="20"/>
                        <a:pt x="4" y="20"/>
                      </a:cubicBezTo>
                      <a:cubicBezTo>
                        <a:pt x="4" y="20"/>
                        <a:pt x="4" y="20"/>
                        <a:pt x="4" y="21"/>
                      </a:cubicBezTo>
                      <a:cubicBezTo>
                        <a:pt x="4" y="21"/>
                        <a:pt x="4" y="20"/>
                        <a:pt x="3" y="21"/>
                      </a:cubicBezTo>
                      <a:cubicBezTo>
                        <a:pt x="3" y="21"/>
                        <a:pt x="3" y="21"/>
                        <a:pt x="3" y="21"/>
                      </a:cubicBezTo>
                      <a:cubicBezTo>
                        <a:pt x="2" y="21"/>
                        <a:pt x="3" y="21"/>
                        <a:pt x="3" y="20"/>
                      </a:cubicBezTo>
                      <a:cubicBezTo>
                        <a:pt x="2" y="20"/>
                        <a:pt x="2" y="20"/>
                        <a:pt x="2" y="20"/>
                      </a:cubicBezTo>
                      <a:cubicBezTo>
                        <a:pt x="2" y="20"/>
                        <a:pt x="3" y="19"/>
                        <a:pt x="3" y="19"/>
                      </a:cubicBezTo>
                      <a:close/>
                      <a:moveTo>
                        <a:pt x="3" y="37"/>
                      </a:moveTo>
                      <a:cubicBezTo>
                        <a:pt x="3" y="37"/>
                        <a:pt x="3" y="36"/>
                        <a:pt x="3" y="36"/>
                      </a:cubicBezTo>
                      <a:cubicBezTo>
                        <a:pt x="3" y="37"/>
                        <a:pt x="4" y="36"/>
                        <a:pt x="4" y="36"/>
                      </a:cubicBezTo>
                      <a:cubicBezTo>
                        <a:pt x="4" y="37"/>
                        <a:pt x="4" y="37"/>
                        <a:pt x="4" y="37"/>
                      </a:cubicBezTo>
                      <a:cubicBezTo>
                        <a:pt x="4" y="37"/>
                        <a:pt x="5" y="37"/>
                        <a:pt x="5" y="37"/>
                      </a:cubicBezTo>
                      <a:cubicBezTo>
                        <a:pt x="5" y="36"/>
                        <a:pt x="4" y="36"/>
                        <a:pt x="5" y="36"/>
                      </a:cubicBezTo>
                      <a:cubicBezTo>
                        <a:pt x="5" y="37"/>
                        <a:pt x="5" y="36"/>
                        <a:pt x="6" y="37"/>
                      </a:cubicBezTo>
                      <a:cubicBezTo>
                        <a:pt x="5" y="37"/>
                        <a:pt x="5" y="37"/>
                        <a:pt x="5" y="38"/>
                      </a:cubicBezTo>
                      <a:cubicBezTo>
                        <a:pt x="4" y="37"/>
                        <a:pt x="3" y="38"/>
                        <a:pt x="3" y="37"/>
                      </a:cubicBezTo>
                      <a:close/>
                      <a:moveTo>
                        <a:pt x="3" y="41"/>
                      </a:moveTo>
                      <a:cubicBezTo>
                        <a:pt x="3" y="41"/>
                        <a:pt x="3" y="42"/>
                        <a:pt x="3" y="42"/>
                      </a:cubicBezTo>
                      <a:cubicBezTo>
                        <a:pt x="3" y="42"/>
                        <a:pt x="3" y="41"/>
                        <a:pt x="3" y="41"/>
                      </a:cubicBezTo>
                      <a:close/>
                      <a:moveTo>
                        <a:pt x="6" y="20"/>
                      </a:moveTo>
                      <a:cubicBezTo>
                        <a:pt x="6" y="20"/>
                        <a:pt x="6" y="20"/>
                        <a:pt x="6" y="20"/>
                      </a:cubicBezTo>
                      <a:cubicBezTo>
                        <a:pt x="6" y="20"/>
                        <a:pt x="5" y="20"/>
                        <a:pt x="6" y="19"/>
                      </a:cubicBezTo>
                      <a:cubicBezTo>
                        <a:pt x="6" y="19"/>
                        <a:pt x="6" y="19"/>
                        <a:pt x="6" y="19"/>
                      </a:cubicBezTo>
                      <a:cubicBezTo>
                        <a:pt x="6" y="18"/>
                        <a:pt x="5" y="19"/>
                        <a:pt x="5" y="18"/>
                      </a:cubicBezTo>
                      <a:cubicBezTo>
                        <a:pt x="6" y="18"/>
                        <a:pt x="6" y="18"/>
                        <a:pt x="6" y="18"/>
                      </a:cubicBezTo>
                      <a:cubicBezTo>
                        <a:pt x="6" y="18"/>
                        <a:pt x="6" y="18"/>
                        <a:pt x="6" y="18"/>
                      </a:cubicBezTo>
                      <a:cubicBezTo>
                        <a:pt x="7" y="18"/>
                        <a:pt x="7" y="20"/>
                        <a:pt x="7" y="20"/>
                      </a:cubicBezTo>
                      <a:cubicBezTo>
                        <a:pt x="7" y="21"/>
                        <a:pt x="6" y="21"/>
                        <a:pt x="6" y="22"/>
                      </a:cubicBezTo>
                      <a:cubicBezTo>
                        <a:pt x="6" y="21"/>
                        <a:pt x="6" y="21"/>
                        <a:pt x="6" y="20"/>
                      </a:cubicBezTo>
                      <a:close/>
                      <a:moveTo>
                        <a:pt x="7" y="47"/>
                      </a:moveTo>
                      <a:cubicBezTo>
                        <a:pt x="7" y="47"/>
                        <a:pt x="7" y="47"/>
                        <a:pt x="7" y="47"/>
                      </a:cubicBezTo>
                      <a:cubicBezTo>
                        <a:pt x="7" y="47"/>
                        <a:pt x="7" y="47"/>
                        <a:pt x="7" y="48"/>
                      </a:cubicBezTo>
                      <a:cubicBezTo>
                        <a:pt x="7" y="48"/>
                        <a:pt x="7" y="48"/>
                        <a:pt x="7" y="48"/>
                      </a:cubicBezTo>
                      <a:cubicBezTo>
                        <a:pt x="7" y="48"/>
                        <a:pt x="6" y="47"/>
                        <a:pt x="7" y="47"/>
                      </a:cubicBezTo>
                      <a:close/>
                      <a:moveTo>
                        <a:pt x="7" y="33"/>
                      </a:moveTo>
                      <a:cubicBezTo>
                        <a:pt x="7" y="33"/>
                        <a:pt x="7" y="33"/>
                        <a:pt x="7" y="33"/>
                      </a:cubicBezTo>
                      <a:cubicBezTo>
                        <a:pt x="7" y="33"/>
                        <a:pt x="7" y="34"/>
                        <a:pt x="7" y="33"/>
                      </a:cubicBezTo>
                      <a:close/>
                      <a:moveTo>
                        <a:pt x="7" y="41"/>
                      </a:moveTo>
                      <a:cubicBezTo>
                        <a:pt x="7" y="41"/>
                        <a:pt x="7" y="41"/>
                        <a:pt x="7" y="41"/>
                      </a:cubicBezTo>
                      <a:cubicBezTo>
                        <a:pt x="7" y="42"/>
                        <a:pt x="7" y="42"/>
                        <a:pt x="6" y="42"/>
                      </a:cubicBezTo>
                      <a:cubicBezTo>
                        <a:pt x="6" y="41"/>
                        <a:pt x="7" y="41"/>
                        <a:pt x="7" y="41"/>
                      </a:cubicBezTo>
                      <a:close/>
                      <a:moveTo>
                        <a:pt x="7" y="32"/>
                      </a:moveTo>
                      <a:cubicBezTo>
                        <a:pt x="7" y="31"/>
                        <a:pt x="7" y="31"/>
                        <a:pt x="8" y="32"/>
                      </a:cubicBezTo>
                      <a:cubicBezTo>
                        <a:pt x="7" y="32"/>
                        <a:pt x="7" y="32"/>
                        <a:pt x="7" y="32"/>
                      </a:cubicBezTo>
                      <a:close/>
                      <a:moveTo>
                        <a:pt x="8" y="45"/>
                      </a:moveTo>
                      <a:cubicBezTo>
                        <a:pt x="8" y="45"/>
                        <a:pt x="7" y="45"/>
                        <a:pt x="7" y="45"/>
                      </a:cubicBezTo>
                      <a:cubicBezTo>
                        <a:pt x="7" y="45"/>
                        <a:pt x="7" y="45"/>
                        <a:pt x="7" y="45"/>
                      </a:cubicBezTo>
                      <a:cubicBezTo>
                        <a:pt x="7" y="45"/>
                        <a:pt x="7" y="45"/>
                        <a:pt x="8" y="45"/>
                      </a:cubicBezTo>
                      <a:close/>
                      <a:moveTo>
                        <a:pt x="8" y="21"/>
                      </a:moveTo>
                      <a:cubicBezTo>
                        <a:pt x="8" y="22"/>
                        <a:pt x="8" y="22"/>
                        <a:pt x="8" y="22"/>
                      </a:cubicBezTo>
                      <a:cubicBezTo>
                        <a:pt x="7" y="22"/>
                        <a:pt x="7" y="22"/>
                        <a:pt x="8" y="21"/>
                      </a:cubicBezTo>
                      <a:close/>
                      <a:moveTo>
                        <a:pt x="7" y="47"/>
                      </a:moveTo>
                      <a:cubicBezTo>
                        <a:pt x="7" y="47"/>
                        <a:pt x="7" y="46"/>
                        <a:pt x="7" y="46"/>
                      </a:cubicBezTo>
                      <a:cubicBezTo>
                        <a:pt x="7" y="46"/>
                        <a:pt x="7" y="46"/>
                        <a:pt x="8" y="46"/>
                      </a:cubicBezTo>
                      <a:cubicBezTo>
                        <a:pt x="8" y="46"/>
                        <a:pt x="7" y="46"/>
                        <a:pt x="7" y="47"/>
                      </a:cubicBezTo>
                      <a:close/>
                      <a:moveTo>
                        <a:pt x="6" y="44"/>
                      </a:moveTo>
                      <a:cubicBezTo>
                        <a:pt x="6" y="43"/>
                        <a:pt x="7" y="43"/>
                        <a:pt x="7" y="43"/>
                      </a:cubicBezTo>
                      <a:cubicBezTo>
                        <a:pt x="7" y="44"/>
                        <a:pt x="7" y="44"/>
                        <a:pt x="6" y="44"/>
                      </a:cubicBezTo>
                      <a:close/>
                      <a:moveTo>
                        <a:pt x="5" y="30"/>
                      </a:moveTo>
                      <a:cubicBezTo>
                        <a:pt x="5" y="30"/>
                        <a:pt x="5" y="30"/>
                        <a:pt x="5" y="30"/>
                      </a:cubicBezTo>
                      <a:cubicBezTo>
                        <a:pt x="5" y="30"/>
                        <a:pt x="4" y="30"/>
                        <a:pt x="4" y="30"/>
                      </a:cubicBezTo>
                      <a:cubicBezTo>
                        <a:pt x="5" y="29"/>
                        <a:pt x="5" y="30"/>
                        <a:pt x="5" y="30"/>
                      </a:cubicBezTo>
                      <a:close/>
                      <a:moveTo>
                        <a:pt x="5" y="26"/>
                      </a:moveTo>
                      <a:cubicBezTo>
                        <a:pt x="5" y="26"/>
                        <a:pt x="5" y="26"/>
                        <a:pt x="5" y="26"/>
                      </a:cubicBezTo>
                      <a:cubicBezTo>
                        <a:pt x="5" y="26"/>
                        <a:pt x="5" y="26"/>
                        <a:pt x="5" y="26"/>
                      </a:cubicBezTo>
                      <a:close/>
                      <a:moveTo>
                        <a:pt x="5" y="18"/>
                      </a:moveTo>
                      <a:cubicBezTo>
                        <a:pt x="5" y="18"/>
                        <a:pt x="5" y="19"/>
                        <a:pt x="4" y="20"/>
                      </a:cubicBezTo>
                      <a:cubicBezTo>
                        <a:pt x="5" y="19"/>
                        <a:pt x="4" y="19"/>
                        <a:pt x="5" y="18"/>
                      </a:cubicBezTo>
                      <a:close/>
                      <a:moveTo>
                        <a:pt x="5" y="23"/>
                      </a:moveTo>
                      <a:cubicBezTo>
                        <a:pt x="5" y="23"/>
                        <a:pt x="5" y="23"/>
                        <a:pt x="5" y="23"/>
                      </a:cubicBezTo>
                      <a:cubicBezTo>
                        <a:pt x="5" y="24"/>
                        <a:pt x="5" y="24"/>
                        <a:pt x="5" y="23"/>
                      </a:cubicBezTo>
                      <a:cubicBezTo>
                        <a:pt x="5" y="23"/>
                        <a:pt x="5" y="23"/>
                        <a:pt x="5" y="23"/>
                      </a:cubicBezTo>
                      <a:close/>
                      <a:moveTo>
                        <a:pt x="6" y="26"/>
                      </a:moveTo>
                      <a:cubicBezTo>
                        <a:pt x="6" y="26"/>
                        <a:pt x="6" y="26"/>
                        <a:pt x="5" y="25"/>
                      </a:cubicBezTo>
                      <a:cubicBezTo>
                        <a:pt x="6" y="25"/>
                        <a:pt x="6" y="25"/>
                        <a:pt x="6" y="25"/>
                      </a:cubicBezTo>
                      <a:cubicBezTo>
                        <a:pt x="6" y="25"/>
                        <a:pt x="6" y="26"/>
                        <a:pt x="6" y="26"/>
                      </a:cubicBezTo>
                      <a:close/>
                      <a:moveTo>
                        <a:pt x="5" y="45"/>
                      </a:moveTo>
                      <a:cubicBezTo>
                        <a:pt x="5" y="45"/>
                        <a:pt x="5" y="45"/>
                        <a:pt x="5" y="44"/>
                      </a:cubicBezTo>
                      <a:cubicBezTo>
                        <a:pt x="5" y="44"/>
                        <a:pt x="5" y="44"/>
                        <a:pt x="5" y="44"/>
                      </a:cubicBezTo>
                      <a:cubicBezTo>
                        <a:pt x="6" y="44"/>
                        <a:pt x="5" y="45"/>
                        <a:pt x="5" y="45"/>
                      </a:cubicBezTo>
                      <a:close/>
                      <a:moveTo>
                        <a:pt x="5" y="38"/>
                      </a:moveTo>
                      <a:cubicBezTo>
                        <a:pt x="5" y="37"/>
                        <a:pt x="5" y="37"/>
                        <a:pt x="6" y="38"/>
                      </a:cubicBezTo>
                      <a:cubicBezTo>
                        <a:pt x="6" y="38"/>
                        <a:pt x="5" y="38"/>
                        <a:pt x="5" y="38"/>
                      </a:cubicBezTo>
                      <a:close/>
                      <a:moveTo>
                        <a:pt x="4" y="21"/>
                      </a:moveTo>
                      <a:cubicBezTo>
                        <a:pt x="4" y="22"/>
                        <a:pt x="4" y="22"/>
                        <a:pt x="4" y="23"/>
                      </a:cubicBezTo>
                      <a:cubicBezTo>
                        <a:pt x="3" y="22"/>
                        <a:pt x="4" y="22"/>
                        <a:pt x="4" y="21"/>
                      </a:cubicBezTo>
                      <a:close/>
                      <a:moveTo>
                        <a:pt x="4" y="30"/>
                      </a:moveTo>
                      <a:cubicBezTo>
                        <a:pt x="4" y="30"/>
                        <a:pt x="4" y="31"/>
                        <a:pt x="4" y="31"/>
                      </a:cubicBezTo>
                      <a:cubicBezTo>
                        <a:pt x="3" y="31"/>
                        <a:pt x="4" y="30"/>
                        <a:pt x="4" y="30"/>
                      </a:cubicBezTo>
                      <a:close/>
                      <a:moveTo>
                        <a:pt x="3" y="35"/>
                      </a:moveTo>
                      <a:cubicBezTo>
                        <a:pt x="3" y="35"/>
                        <a:pt x="3" y="35"/>
                        <a:pt x="3" y="35"/>
                      </a:cubicBezTo>
                      <a:cubicBezTo>
                        <a:pt x="3" y="35"/>
                        <a:pt x="3" y="35"/>
                        <a:pt x="3" y="35"/>
                      </a:cubicBezTo>
                      <a:cubicBezTo>
                        <a:pt x="3" y="35"/>
                        <a:pt x="3" y="35"/>
                        <a:pt x="3" y="35"/>
                      </a:cubicBezTo>
                      <a:close/>
                      <a:moveTo>
                        <a:pt x="4" y="18"/>
                      </a:moveTo>
                      <a:cubicBezTo>
                        <a:pt x="4" y="19"/>
                        <a:pt x="3" y="18"/>
                        <a:pt x="4" y="18"/>
                      </a:cubicBezTo>
                      <a:cubicBezTo>
                        <a:pt x="4" y="18"/>
                        <a:pt x="4" y="18"/>
                        <a:pt x="4" y="18"/>
                      </a:cubicBezTo>
                      <a:close/>
                      <a:moveTo>
                        <a:pt x="3" y="18"/>
                      </a:moveTo>
                      <a:cubicBezTo>
                        <a:pt x="3" y="18"/>
                        <a:pt x="3" y="17"/>
                        <a:pt x="3" y="17"/>
                      </a:cubicBezTo>
                      <a:cubicBezTo>
                        <a:pt x="3" y="17"/>
                        <a:pt x="3" y="18"/>
                        <a:pt x="3" y="18"/>
                      </a:cubicBezTo>
                      <a:close/>
                      <a:moveTo>
                        <a:pt x="3" y="16"/>
                      </a:moveTo>
                      <a:cubicBezTo>
                        <a:pt x="3" y="16"/>
                        <a:pt x="3" y="16"/>
                        <a:pt x="2" y="16"/>
                      </a:cubicBezTo>
                      <a:cubicBezTo>
                        <a:pt x="3" y="15"/>
                        <a:pt x="3" y="15"/>
                        <a:pt x="3" y="15"/>
                      </a:cubicBezTo>
                      <a:cubicBezTo>
                        <a:pt x="3" y="15"/>
                        <a:pt x="3" y="15"/>
                        <a:pt x="3" y="16"/>
                      </a:cubicBezTo>
                      <a:close/>
                      <a:moveTo>
                        <a:pt x="4" y="16"/>
                      </a:moveTo>
                      <a:cubicBezTo>
                        <a:pt x="4" y="16"/>
                        <a:pt x="4" y="16"/>
                        <a:pt x="4" y="16"/>
                      </a:cubicBezTo>
                      <a:cubicBezTo>
                        <a:pt x="4" y="16"/>
                        <a:pt x="4" y="17"/>
                        <a:pt x="3" y="17"/>
                      </a:cubicBezTo>
                      <a:cubicBezTo>
                        <a:pt x="3" y="17"/>
                        <a:pt x="3" y="16"/>
                        <a:pt x="4" y="16"/>
                      </a:cubicBezTo>
                      <a:cubicBezTo>
                        <a:pt x="4" y="16"/>
                        <a:pt x="4" y="16"/>
                        <a:pt x="4" y="16"/>
                      </a:cubicBezTo>
                      <a:close/>
                      <a:moveTo>
                        <a:pt x="5" y="14"/>
                      </a:moveTo>
                      <a:cubicBezTo>
                        <a:pt x="5" y="15"/>
                        <a:pt x="4" y="14"/>
                        <a:pt x="4" y="15"/>
                      </a:cubicBezTo>
                      <a:cubicBezTo>
                        <a:pt x="4" y="15"/>
                        <a:pt x="4" y="15"/>
                        <a:pt x="4" y="14"/>
                      </a:cubicBezTo>
                      <a:cubicBezTo>
                        <a:pt x="4" y="14"/>
                        <a:pt x="4" y="14"/>
                        <a:pt x="5" y="14"/>
                      </a:cubicBezTo>
                      <a:cubicBezTo>
                        <a:pt x="5" y="14"/>
                        <a:pt x="5" y="14"/>
                        <a:pt x="5" y="14"/>
                      </a:cubicBezTo>
                      <a:close/>
                      <a:moveTo>
                        <a:pt x="5" y="17"/>
                      </a:moveTo>
                      <a:cubicBezTo>
                        <a:pt x="5" y="18"/>
                        <a:pt x="5" y="18"/>
                        <a:pt x="4" y="18"/>
                      </a:cubicBezTo>
                      <a:cubicBezTo>
                        <a:pt x="4" y="18"/>
                        <a:pt x="4" y="17"/>
                        <a:pt x="4" y="17"/>
                      </a:cubicBezTo>
                      <a:cubicBezTo>
                        <a:pt x="4" y="17"/>
                        <a:pt x="5" y="17"/>
                        <a:pt x="5" y="17"/>
                      </a:cubicBezTo>
                      <a:close/>
                      <a:moveTo>
                        <a:pt x="5" y="15"/>
                      </a:moveTo>
                      <a:cubicBezTo>
                        <a:pt x="5" y="15"/>
                        <a:pt x="5" y="15"/>
                        <a:pt x="5" y="15"/>
                      </a:cubicBezTo>
                      <a:cubicBezTo>
                        <a:pt x="5" y="15"/>
                        <a:pt x="5" y="15"/>
                        <a:pt x="5" y="15"/>
                      </a:cubicBezTo>
                      <a:close/>
                      <a:moveTo>
                        <a:pt x="6" y="16"/>
                      </a:moveTo>
                      <a:cubicBezTo>
                        <a:pt x="6" y="14"/>
                        <a:pt x="7" y="16"/>
                        <a:pt x="6" y="16"/>
                      </a:cubicBezTo>
                      <a:close/>
                      <a:moveTo>
                        <a:pt x="7" y="16"/>
                      </a:moveTo>
                      <a:cubicBezTo>
                        <a:pt x="7" y="17"/>
                        <a:pt x="7" y="17"/>
                        <a:pt x="7" y="17"/>
                      </a:cubicBezTo>
                      <a:cubicBezTo>
                        <a:pt x="7" y="17"/>
                        <a:pt x="6" y="17"/>
                        <a:pt x="6" y="17"/>
                      </a:cubicBezTo>
                      <a:cubicBezTo>
                        <a:pt x="6" y="17"/>
                        <a:pt x="6" y="17"/>
                        <a:pt x="5" y="17"/>
                      </a:cubicBezTo>
                      <a:cubicBezTo>
                        <a:pt x="6" y="16"/>
                        <a:pt x="6" y="16"/>
                        <a:pt x="7" y="16"/>
                      </a:cubicBezTo>
                      <a:cubicBezTo>
                        <a:pt x="7" y="16"/>
                        <a:pt x="6" y="17"/>
                        <a:pt x="7" y="17"/>
                      </a:cubicBezTo>
                      <a:cubicBezTo>
                        <a:pt x="7" y="16"/>
                        <a:pt x="7" y="16"/>
                        <a:pt x="7" y="16"/>
                      </a:cubicBezTo>
                      <a:close/>
                      <a:moveTo>
                        <a:pt x="7" y="20"/>
                      </a:moveTo>
                      <a:cubicBezTo>
                        <a:pt x="7" y="21"/>
                        <a:pt x="7" y="20"/>
                        <a:pt x="7" y="20"/>
                      </a:cubicBezTo>
                      <a:cubicBezTo>
                        <a:pt x="7" y="20"/>
                        <a:pt x="8" y="20"/>
                        <a:pt x="7" y="20"/>
                      </a:cubicBezTo>
                      <a:close/>
                      <a:moveTo>
                        <a:pt x="8" y="17"/>
                      </a:moveTo>
                      <a:cubicBezTo>
                        <a:pt x="8" y="17"/>
                        <a:pt x="8" y="18"/>
                        <a:pt x="8" y="18"/>
                      </a:cubicBezTo>
                      <a:cubicBezTo>
                        <a:pt x="8" y="18"/>
                        <a:pt x="8" y="18"/>
                        <a:pt x="8" y="17"/>
                      </a:cubicBezTo>
                      <a:cubicBezTo>
                        <a:pt x="8" y="17"/>
                        <a:pt x="8" y="17"/>
                        <a:pt x="8" y="17"/>
                      </a:cubicBezTo>
                      <a:close/>
                      <a:moveTo>
                        <a:pt x="9" y="19"/>
                      </a:moveTo>
                      <a:cubicBezTo>
                        <a:pt x="9" y="20"/>
                        <a:pt x="9" y="21"/>
                        <a:pt x="9" y="21"/>
                      </a:cubicBezTo>
                      <a:cubicBezTo>
                        <a:pt x="8" y="21"/>
                        <a:pt x="9" y="20"/>
                        <a:pt x="8" y="20"/>
                      </a:cubicBezTo>
                      <a:cubicBezTo>
                        <a:pt x="8" y="20"/>
                        <a:pt x="8" y="21"/>
                        <a:pt x="7" y="21"/>
                      </a:cubicBezTo>
                      <a:cubicBezTo>
                        <a:pt x="8" y="20"/>
                        <a:pt x="8" y="20"/>
                        <a:pt x="8" y="19"/>
                      </a:cubicBezTo>
                      <a:cubicBezTo>
                        <a:pt x="8" y="20"/>
                        <a:pt x="9" y="19"/>
                        <a:pt x="9" y="19"/>
                      </a:cubicBezTo>
                      <a:close/>
                      <a:moveTo>
                        <a:pt x="10" y="32"/>
                      </a:moveTo>
                      <a:cubicBezTo>
                        <a:pt x="10" y="32"/>
                        <a:pt x="10" y="32"/>
                        <a:pt x="10" y="32"/>
                      </a:cubicBezTo>
                      <a:cubicBezTo>
                        <a:pt x="9" y="33"/>
                        <a:pt x="8" y="32"/>
                        <a:pt x="9" y="31"/>
                      </a:cubicBezTo>
                      <a:cubicBezTo>
                        <a:pt x="9" y="32"/>
                        <a:pt x="9" y="32"/>
                        <a:pt x="10" y="32"/>
                      </a:cubicBezTo>
                      <a:close/>
                      <a:moveTo>
                        <a:pt x="9" y="46"/>
                      </a:moveTo>
                      <a:cubicBezTo>
                        <a:pt x="9" y="46"/>
                        <a:pt x="9" y="46"/>
                        <a:pt x="9" y="46"/>
                      </a:cubicBezTo>
                      <a:cubicBezTo>
                        <a:pt x="9" y="46"/>
                        <a:pt x="9" y="46"/>
                        <a:pt x="9" y="46"/>
                      </a:cubicBezTo>
                      <a:cubicBezTo>
                        <a:pt x="9" y="46"/>
                        <a:pt x="9" y="46"/>
                        <a:pt x="9" y="46"/>
                      </a:cubicBezTo>
                      <a:close/>
                      <a:moveTo>
                        <a:pt x="10" y="17"/>
                      </a:moveTo>
                      <a:cubicBezTo>
                        <a:pt x="10" y="18"/>
                        <a:pt x="10" y="18"/>
                        <a:pt x="11" y="18"/>
                      </a:cubicBezTo>
                      <a:cubicBezTo>
                        <a:pt x="10" y="18"/>
                        <a:pt x="10" y="19"/>
                        <a:pt x="10" y="18"/>
                      </a:cubicBezTo>
                      <a:cubicBezTo>
                        <a:pt x="10" y="18"/>
                        <a:pt x="10" y="18"/>
                        <a:pt x="10" y="17"/>
                      </a:cubicBezTo>
                      <a:close/>
                      <a:moveTo>
                        <a:pt x="10" y="45"/>
                      </a:moveTo>
                      <a:cubicBezTo>
                        <a:pt x="10" y="45"/>
                        <a:pt x="10" y="45"/>
                        <a:pt x="10" y="45"/>
                      </a:cubicBezTo>
                      <a:cubicBezTo>
                        <a:pt x="10" y="45"/>
                        <a:pt x="10" y="44"/>
                        <a:pt x="10" y="44"/>
                      </a:cubicBezTo>
                      <a:cubicBezTo>
                        <a:pt x="10" y="44"/>
                        <a:pt x="10" y="44"/>
                        <a:pt x="10" y="45"/>
                      </a:cubicBezTo>
                      <a:close/>
                      <a:moveTo>
                        <a:pt x="10" y="21"/>
                      </a:moveTo>
                      <a:cubicBezTo>
                        <a:pt x="10" y="21"/>
                        <a:pt x="10" y="20"/>
                        <a:pt x="10" y="20"/>
                      </a:cubicBezTo>
                      <a:cubicBezTo>
                        <a:pt x="10" y="21"/>
                        <a:pt x="10" y="21"/>
                        <a:pt x="10" y="21"/>
                      </a:cubicBezTo>
                      <a:close/>
                      <a:moveTo>
                        <a:pt x="11" y="33"/>
                      </a:moveTo>
                      <a:cubicBezTo>
                        <a:pt x="11" y="33"/>
                        <a:pt x="11" y="33"/>
                        <a:pt x="11" y="33"/>
                      </a:cubicBezTo>
                      <a:cubicBezTo>
                        <a:pt x="11" y="33"/>
                        <a:pt x="11" y="32"/>
                        <a:pt x="11" y="32"/>
                      </a:cubicBezTo>
                      <a:cubicBezTo>
                        <a:pt x="11" y="33"/>
                        <a:pt x="11" y="33"/>
                        <a:pt x="11" y="33"/>
                      </a:cubicBezTo>
                      <a:close/>
                      <a:moveTo>
                        <a:pt x="12" y="34"/>
                      </a:moveTo>
                      <a:cubicBezTo>
                        <a:pt x="12" y="35"/>
                        <a:pt x="12" y="35"/>
                        <a:pt x="11" y="35"/>
                      </a:cubicBezTo>
                      <a:cubicBezTo>
                        <a:pt x="11" y="35"/>
                        <a:pt x="11" y="34"/>
                        <a:pt x="12" y="34"/>
                      </a:cubicBezTo>
                      <a:close/>
                      <a:moveTo>
                        <a:pt x="11" y="31"/>
                      </a:moveTo>
                      <a:cubicBezTo>
                        <a:pt x="11" y="30"/>
                        <a:pt x="11" y="30"/>
                        <a:pt x="11" y="30"/>
                      </a:cubicBezTo>
                      <a:cubicBezTo>
                        <a:pt x="11" y="30"/>
                        <a:pt x="11" y="31"/>
                        <a:pt x="11" y="31"/>
                      </a:cubicBezTo>
                      <a:close/>
                      <a:moveTo>
                        <a:pt x="11" y="19"/>
                      </a:moveTo>
                      <a:cubicBezTo>
                        <a:pt x="11" y="19"/>
                        <a:pt x="11" y="19"/>
                        <a:pt x="11" y="19"/>
                      </a:cubicBezTo>
                      <a:cubicBezTo>
                        <a:pt x="11" y="19"/>
                        <a:pt x="11" y="19"/>
                        <a:pt x="11" y="18"/>
                      </a:cubicBezTo>
                      <a:cubicBezTo>
                        <a:pt x="11" y="18"/>
                        <a:pt x="11" y="18"/>
                        <a:pt x="11" y="18"/>
                      </a:cubicBezTo>
                      <a:cubicBezTo>
                        <a:pt x="11" y="19"/>
                        <a:pt x="11" y="19"/>
                        <a:pt x="11" y="20"/>
                      </a:cubicBezTo>
                      <a:cubicBezTo>
                        <a:pt x="11" y="20"/>
                        <a:pt x="11" y="20"/>
                        <a:pt x="11" y="19"/>
                      </a:cubicBezTo>
                      <a:close/>
                      <a:moveTo>
                        <a:pt x="12" y="17"/>
                      </a:moveTo>
                      <a:cubicBezTo>
                        <a:pt x="11" y="17"/>
                        <a:pt x="11" y="17"/>
                        <a:pt x="10" y="17"/>
                      </a:cubicBezTo>
                      <a:cubicBezTo>
                        <a:pt x="10" y="17"/>
                        <a:pt x="10" y="16"/>
                        <a:pt x="10" y="16"/>
                      </a:cubicBezTo>
                      <a:cubicBezTo>
                        <a:pt x="10" y="16"/>
                        <a:pt x="10" y="16"/>
                        <a:pt x="10" y="16"/>
                      </a:cubicBezTo>
                      <a:cubicBezTo>
                        <a:pt x="11" y="16"/>
                        <a:pt x="11" y="15"/>
                        <a:pt x="11" y="15"/>
                      </a:cubicBezTo>
                      <a:cubicBezTo>
                        <a:pt x="11" y="16"/>
                        <a:pt x="12" y="16"/>
                        <a:pt x="12" y="17"/>
                      </a:cubicBezTo>
                      <a:close/>
                      <a:moveTo>
                        <a:pt x="13" y="32"/>
                      </a:moveTo>
                      <a:cubicBezTo>
                        <a:pt x="12" y="32"/>
                        <a:pt x="12" y="32"/>
                        <a:pt x="12" y="32"/>
                      </a:cubicBezTo>
                      <a:cubicBezTo>
                        <a:pt x="12" y="32"/>
                        <a:pt x="12" y="32"/>
                        <a:pt x="12" y="32"/>
                      </a:cubicBezTo>
                      <a:cubicBezTo>
                        <a:pt x="12" y="32"/>
                        <a:pt x="12" y="31"/>
                        <a:pt x="13" y="32"/>
                      </a:cubicBezTo>
                      <a:close/>
                      <a:moveTo>
                        <a:pt x="12" y="25"/>
                      </a:moveTo>
                      <a:cubicBezTo>
                        <a:pt x="12" y="25"/>
                        <a:pt x="12" y="25"/>
                        <a:pt x="12" y="24"/>
                      </a:cubicBezTo>
                      <a:cubicBezTo>
                        <a:pt x="12" y="25"/>
                        <a:pt x="12" y="25"/>
                        <a:pt x="12" y="25"/>
                      </a:cubicBezTo>
                      <a:close/>
                      <a:moveTo>
                        <a:pt x="13" y="30"/>
                      </a:moveTo>
                      <a:cubicBezTo>
                        <a:pt x="13" y="31"/>
                        <a:pt x="13" y="30"/>
                        <a:pt x="12" y="30"/>
                      </a:cubicBezTo>
                      <a:cubicBezTo>
                        <a:pt x="12" y="30"/>
                        <a:pt x="13" y="30"/>
                        <a:pt x="13" y="30"/>
                      </a:cubicBezTo>
                      <a:close/>
                      <a:moveTo>
                        <a:pt x="15" y="30"/>
                      </a:moveTo>
                      <a:cubicBezTo>
                        <a:pt x="15" y="30"/>
                        <a:pt x="15" y="30"/>
                        <a:pt x="15" y="29"/>
                      </a:cubicBezTo>
                      <a:cubicBezTo>
                        <a:pt x="15" y="29"/>
                        <a:pt x="15" y="29"/>
                        <a:pt x="15" y="29"/>
                      </a:cubicBezTo>
                      <a:cubicBezTo>
                        <a:pt x="15" y="30"/>
                        <a:pt x="15" y="30"/>
                        <a:pt x="15" y="30"/>
                      </a:cubicBezTo>
                      <a:close/>
                      <a:moveTo>
                        <a:pt x="15" y="41"/>
                      </a:moveTo>
                      <a:cubicBezTo>
                        <a:pt x="15" y="41"/>
                        <a:pt x="15" y="41"/>
                        <a:pt x="16" y="41"/>
                      </a:cubicBezTo>
                      <a:cubicBezTo>
                        <a:pt x="16" y="41"/>
                        <a:pt x="16" y="41"/>
                        <a:pt x="16" y="41"/>
                      </a:cubicBezTo>
                      <a:cubicBezTo>
                        <a:pt x="15" y="41"/>
                        <a:pt x="15" y="41"/>
                        <a:pt x="15" y="41"/>
                      </a:cubicBezTo>
                      <a:close/>
                      <a:moveTo>
                        <a:pt x="14" y="39"/>
                      </a:moveTo>
                      <a:cubicBezTo>
                        <a:pt x="15" y="38"/>
                        <a:pt x="15" y="40"/>
                        <a:pt x="14" y="40"/>
                      </a:cubicBezTo>
                      <a:cubicBezTo>
                        <a:pt x="14" y="40"/>
                        <a:pt x="14" y="40"/>
                        <a:pt x="14" y="39"/>
                      </a:cubicBezTo>
                      <a:close/>
                      <a:moveTo>
                        <a:pt x="14" y="31"/>
                      </a:moveTo>
                      <a:cubicBezTo>
                        <a:pt x="14" y="31"/>
                        <a:pt x="14" y="30"/>
                        <a:pt x="14" y="30"/>
                      </a:cubicBezTo>
                      <a:cubicBezTo>
                        <a:pt x="15" y="30"/>
                        <a:pt x="15" y="31"/>
                        <a:pt x="14" y="31"/>
                      </a:cubicBezTo>
                      <a:close/>
                      <a:moveTo>
                        <a:pt x="13" y="40"/>
                      </a:moveTo>
                      <a:cubicBezTo>
                        <a:pt x="14" y="40"/>
                        <a:pt x="14" y="40"/>
                        <a:pt x="14" y="40"/>
                      </a:cubicBezTo>
                      <a:cubicBezTo>
                        <a:pt x="14" y="40"/>
                        <a:pt x="14" y="40"/>
                        <a:pt x="13" y="41"/>
                      </a:cubicBezTo>
                      <a:cubicBezTo>
                        <a:pt x="14" y="40"/>
                        <a:pt x="13" y="40"/>
                        <a:pt x="13" y="40"/>
                      </a:cubicBezTo>
                      <a:close/>
                      <a:moveTo>
                        <a:pt x="13" y="41"/>
                      </a:moveTo>
                      <a:cubicBezTo>
                        <a:pt x="13" y="41"/>
                        <a:pt x="13" y="41"/>
                        <a:pt x="13" y="41"/>
                      </a:cubicBezTo>
                      <a:cubicBezTo>
                        <a:pt x="13" y="41"/>
                        <a:pt x="13" y="41"/>
                        <a:pt x="13" y="41"/>
                      </a:cubicBezTo>
                      <a:cubicBezTo>
                        <a:pt x="13" y="41"/>
                        <a:pt x="13" y="41"/>
                        <a:pt x="13" y="41"/>
                      </a:cubicBezTo>
                      <a:cubicBezTo>
                        <a:pt x="13" y="41"/>
                        <a:pt x="13" y="41"/>
                        <a:pt x="13" y="41"/>
                      </a:cubicBezTo>
                      <a:close/>
                      <a:moveTo>
                        <a:pt x="13" y="46"/>
                      </a:moveTo>
                      <a:cubicBezTo>
                        <a:pt x="13" y="46"/>
                        <a:pt x="13" y="46"/>
                        <a:pt x="13" y="47"/>
                      </a:cubicBezTo>
                      <a:cubicBezTo>
                        <a:pt x="12" y="47"/>
                        <a:pt x="12" y="46"/>
                        <a:pt x="13" y="46"/>
                      </a:cubicBezTo>
                      <a:close/>
                      <a:moveTo>
                        <a:pt x="11" y="48"/>
                      </a:moveTo>
                      <a:cubicBezTo>
                        <a:pt x="12" y="47"/>
                        <a:pt x="12" y="47"/>
                        <a:pt x="12" y="47"/>
                      </a:cubicBezTo>
                      <a:cubicBezTo>
                        <a:pt x="12" y="47"/>
                        <a:pt x="12" y="47"/>
                        <a:pt x="11" y="48"/>
                      </a:cubicBezTo>
                      <a:close/>
                      <a:moveTo>
                        <a:pt x="10" y="45"/>
                      </a:moveTo>
                      <a:cubicBezTo>
                        <a:pt x="11" y="45"/>
                        <a:pt x="11" y="45"/>
                        <a:pt x="11" y="45"/>
                      </a:cubicBezTo>
                      <a:cubicBezTo>
                        <a:pt x="12" y="45"/>
                        <a:pt x="12" y="44"/>
                        <a:pt x="13" y="44"/>
                      </a:cubicBezTo>
                      <a:cubicBezTo>
                        <a:pt x="13" y="45"/>
                        <a:pt x="13" y="45"/>
                        <a:pt x="13" y="45"/>
                      </a:cubicBezTo>
                      <a:cubicBezTo>
                        <a:pt x="12" y="45"/>
                        <a:pt x="12" y="45"/>
                        <a:pt x="12" y="45"/>
                      </a:cubicBezTo>
                      <a:cubicBezTo>
                        <a:pt x="12" y="46"/>
                        <a:pt x="12" y="47"/>
                        <a:pt x="12" y="47"/>
                      </a:cubicBezTo>
                      <a:cubicBezTo>
                        <a:pt x="11" y="47"/>
                        <a:pt x="11" y="47"/>
                        <a:pt x="11" y="47"/>
                      </a:cubicBezTo>
                      <a:cubicBezTo>
                        <a:pt x="11" y="46"/>
                        <a:pt x="12" y="46"/>
                        <a:pt x="12" y="46"/>
                      </a:cubicBezTo>
                      <a:cubicBezTo>
                        <a:pt x="12" y="46"/>
                        <a:pt x="11" y="46"/>
                        <a:pt x="11" y="46"/>
                      </a:cubicBezTo>
                      <a:cubicBezTo>
                        <a:pt x="11" y="46"/>
                        <a:pt x="10" y="46"/>
                        <a:pt x="10" y="45"/>
                      </a:cubicBezTo>
                      <a:close/>
                      <a:moveTo>
                        <a:pt x="9" y="47"/>
                      </a:moveTo>
                      <a:cubicBezTo>
                        <a:pt x="9" y="46"/>
                        <a:pt x="9" y="47"/>
                        <a:pt x="9" y="47"/>
                      </a:cubicBezTo>
                      <a:cubicBezTo>
                        <a:pt x="9" y="46"/>
                        <a:pt x="9" y="46"/>
                        <a:pt x="10" y="46"/>
                      </a:cubicBezTo>
                      <a:cubicBezTo>
                        <a:pt x="10" y="46"/>
                        <a:pt x="9" y="47"/>
                        <a:pt x="10" y="47"/>
                      </a:cubicBezTo>
                      <a:cubicBezTo>
                        <a:pt x="10" y="47"/>
                        <a:pt x="10" y="46"/>
                        <a:pt x="10" y="46"/>
                      </a:cubicBezTo>
                      <a:cubicBezTo>
                        <a:pt x="10" y="46"/>
                        <a:pt x="10" y="47"/>
                        <a:pt x="11" y="47"/>
                      </a:cubicBezTo>
                      <a:cubicBezTo>
                        <a:pt x="11" y="47"/>
                        <a:pt x="11" y="47"/>
                        <a:pt x="11" y="48"/>
                      </a:cubicBezTo>
                      <a:cubicBezTo>
                        <a:pt x="10" y="47"/>
                        <a:pt x="10" y="47"/>
                        <a:pt x="10" y="47"/>
                      </a:cubicBezTo>
                      <a:cubicBezTo>
                        <a:pt x="10" y="47"/>
                        <a:pt x="10" y="47"/>
                        <a:pt x="10" y="47"/>
                      </a:cubicBezTo>
                      <a:cubicBezTo>
                        <a:pt x="10" y="48"/>
                        <a:pt x="10" y="48"/>
                        <a:pt x="10" y="48"/>
                      </a:cubicBezTo>
                      <a:cubicBezTo>
                        <a:pt x="9" y="49"/>
                        <a:pt x="8" y="48"/>
                        <a:pt x="9" y="47"/>
                      </a:cubicBezTo>
                      <a:close/>
                      <a:moveTo>
                        <a:pt x="8" y="45"/>
                      </a:moveTo>
                      <a:cubicBezTo>
                        <a:pt x="8" y="44"/>
                        <a:pt x="9" y="45"/>
                        <a:pt x="9" y="44"/>
                      </a:cubicBezTo>
                      <a:cubicBezTo>
                        <a:pt x="9" y="45"/>
                        <a:pt x="8" y="45"/>
                        <a:pt x="8" y="45"/>
                      </a:cubicBezTo>
                      <a:close/>
                      <a:moveTo>
                        <a:pt x="7" y="49"/>
                      </a:moveTo>
                      <a:cubicBezTo>
                        <a:pt x="8" y="48"/>
                        <a:pt x="8" y="47"/>
                        <a:pt x="8" y="47"/>
                      </a:cubicBezTo>
                      <a:cubicBezTo>
                        <a:pt x="8" y="48"/>
                        <a:pt x="8" y="48"/>
                        <a:pt x="8" y="49"/>
                      </a:cubicBezTo>
                      <a:cubicBezTo>
                        <a:pt x="7" y="49"/>
                        <a:pt x="7" y="49"/>
                        <a:pt x="7" y="49"/>
                      </a:cubicBezTo>
                      <a:close/>
                      <a:moveTo>
                        <a:pt x="7" y="49"/>
                      </a:moveTo>
                      <a:cubicBezTo>
                        <a:pt x="7" y="49"/>
                        <a:pt x="7" y="50"/>
                        <a:pt x="6" y="50"/>
                      </a:cubicBezTo>
                      <a:cubicBezTo>
                        <a:pt x="6" y="50"/>
                        <a:pt x="7" y="49"/>
                        <a:pt x="7" y="49"/>
                      </a:cubicBezTo>
                      <a:close/>
                      <a:moveTo>
                        <a:pt x="6" y="49"/>
                      </a:moveTo>
                      <a:cubicBezTo>
                        <a:pt x="6" y="49"/>
                        <a:pt x="6" y="49"/>
                        <a:pt x="6" y="48"/>
                      </a:cubicBezTo>
                      <a:cubicBezTo>
                        <a:pt x="7" y="49"/>
                        <a:pt x="7" y="48"/>
                        <a:pt x="7" y="49"/>
                      </a:cubicBezTo>
                      <a:cubicBezTo>
                        <a:pt x="7" y="49"/>
                        <a:pt x="6" y="49"/>
                        <a:pt x="6" y="49"/>
                      </a:cubicBezTo>
                      <a:cubicBezTo>
                        <a:pt x="6" y="50"/>
                        <a:pt x="6" y="50"/>
                        <a:pt x="6" y="50"/>
                      </a:cubicBezTo>
                      <a:cubicBezTo>
                        <a:pt x="6" y="50"/>
                        <a:pt x="6" y="50"/>
                        <a:pt x="6" y="49"/>
                      </a:cubicBezTo>
                      <a:close/>
                      <a:moveTo>
                        <a:pt x="5" y="48"/>
                      </a:moveTo>
                      <a:cubicBezTo>
                        <a:pt x="5" y="48"/>
                        <a:pt x="5" y="48"/>
                        <a:pt x="5" y="47"/>
                      </a:cubicBezTo>
                      <a:cubicBezTo>
                        <a:pt x="5" y="48"/>
                        <a:pt x="6" y="48"/>
                        <a:pt x="6" y="48"/>
                      </a:cubicBezTo>
                      <a:cubicBezTo>
                        <a:pt x="6" y="49"/>
                        <a:pt x="5" y="48"/>
                        <a:pt x="5" y="48"/>
                      </a:cubicBezTo>
                      <a:close/>
                      <a:moveTo>
                        <a:pt x="5" y="39"/>
                      </a:moveTo>
                      <a:cubicBezTo>
                        <a:pt x="4" y="39"/>
                        <a:pt x="4" y="39"/>
                        <a:pt x="4" y="39"/>
                      </a:cubicBezTo>
                      <a:cubicBezTo>
                        <a:pt x="4" y="39"/>
                        <a:pt x="5" y="38"/>
                        <a:pt x="5" y="39"/>
                      </a:cubicBezTo>
                      <a:cubicBezTo>
                        <a:pt x="5" y="39"/>
                        <a:pt x="5" y="39"/>
                        <a:pt x="5" y="39"/>
                      </a:cubicBezTo>
                      <a:close/>
                      <a:moveTo>
                        <a:pt x="4" y="43"/>
                      </a:moveTo>
                      <a:cubicBezTo>
                        <a:pt x="4" y="44"/>
                        <a:pt x="4" y="43"/>
                        <a:pt x="4" y="43"/>
                      </a:cubicBezTo>
                      <a:cubicBezTo>
                        <a:pt x="4" y="43"/>
                        <a:pt x="5" y="43"/>
                        <a:pt x="4" y="43"/>
                      </a:cubicBezTo>
                      <a:close/>
                      <a:moveTo>
                        <a:pt x="5" y="44"/>
                      </a:moveTo>
                      <a:cubicBezTo>
                        <a:pt x="5" y="45"/>
                        <a:pt x="5" y="45"/>
                        <a:pt x="4" y="45"/>
                      </a:cubicBezTo>
                      <a:cubicBezTo>
                        <a:pt x="4" y="45"/>
                        <a:pt x="4" y="46"/>
                        <a:pt x="4" y="46"/>
                      </a:cubicBezTo>
                      <a:cubicBezTo>
                        <a:pt x="4" y="46"/>
                        <a:pt x="4" y="45"/>
                        <a:pt x="4" y="45"/>
                      </a:cubicBezTo>
                      <a:cubicBezTo>
                        <a:pt x="4" y="45"/>
                        <a:pt x="4" y="44"/>
                        <a:pt x="5" y="44"/>
                      </a:cubicBezTo>
                      <a:close/>
                      <a:moveTo>
                        <a:pt x="4" y="49"/>
                      </a:moveTo>
                      <a:cubicBezTo>
                        <a:pt x="4" y="49"/>
                        <a:pt x="4" y="48"/>
                        <a:pt x="5" y="48"/>
                      </a:cubicBezTo>
                      <a:cubicBezTo>
                        <a:pt x="4" y="48"/>
                        <a:pt x="5" y="49"/>
                        <a:pt x="4" y="49"/>
                      </a:cubicBezTo>
                      <a:cubicBezTo>
                        <a:pt x="4" y="49"/>
                        <a:pt x="4" y="49"/>
                        <a:pt x="4" y="49"/>
                      </a:cubicBezTo>
                      <a:close/>
                      <a:moveTo>
                        <a:pt x="3" y="48"/>
                      </a:moveTo>
                      <a:cubicBezTo>
                        <a:pt x="4" y="48"/>
                        <a:pt x="4" y="48"/>
                        <a:pt x="4" y="47"/>
                      </a:cubicBezTo>
                      <a:cubicBezTo>
                        <a:pt x="4" y="48"/>
                        <a:pt x="3" y="49"/>
                        <a:pt x="3" y="48"/>
                      </a:cubicBezTo>
                      <a:close/>
                      <a:moveTo>
                        <a:pt x="3" y="47"/>
                      </a:moveTo>
                      <a:cubicBezTo>
                        <a:pt x="4" y="47"/>
                        <a:pt x="4" y="47"/>
                        <a:pt x="4" y="47"/>
                      </a:cubicBezTo>
                      <a:cubicBezTo>
                        <a:pt x="4" y="47"/>
                        <a:pt x="3" y="47"/>
                        <a:pt x="3" y="47"/>
                      </a:cubicBezTo>
                      <a:close/>
                      <a:moveTo>
                        <a:pt x="3" y="48"/>
                      </a:moveTo>
                      <a:cubicBezTo>
                        <a:pt x="3" y="48"/>
                        <a:pt x="3" y="48"/>
                        <a:pt x="3" y="47"/>
                      </a:cubicBezTo>
                      <a:cubicBezTo>
                        <a:pt x="3" y="48"/>
                        <a:pt x="3" y="48"/>
                        <a:pt x="3" y="48"/>
                      </a:cubicBezTo>
                      <a:cubicBezTo>
                        <a:pt x="3" y="48"/>
                        <a:pt x="3" y="48"/>
                        <a:pt x="3" y="48"/>
                      </a:cubicBezTo>
                      <a:close/>
                      <a:moveTo>
                        <a:pt x="2" y="46"/>
                      </a:moveTo>
                      <a:cubicBezTo>
                        <a:pt x="2" y="45"/>
                        <a:pt x="3" y="45"/>
                        <a:pt x="3" y="45"/>
                      </a:cubicBezTo>
                      <a:cubicBezTo>
                        <a:pt x="3" y="46"/>
                        <a:pt x="3" y="46"/>
                        <a:pt x="3" y="47"/>
                      </a:cubicBezTo>
                      <a:cubicBezTo>
                        <a:pt x="2" y="47"/>
                        <a:pt x="2" y="46"/>
                        <a:pt x="2" y="46"/>
                      </a:cubicBezTo>
                      <a:close/>
                      <a:moveTo>
                        <a:pt x="2" y="44"/>
                      </a:moveTo>
                      <a:cubicBezTo>
                        <a:pt x="2" y="44"/>
                        <a:pt x="2" y="44"/>
                        <a:pt x="2" y="44"/>
                      </a:cubicBezTo>
                      <a:cubicBezTo>
                        <a:pt x="2" y="44"/>
                        <a:pt x="2" y="44"/>
                        <a:pt x="2" y="44"/>
                      </a:cubicBezTo>
                      <a:cubicBezTo>
                        <a:pt x="2" y="44"/>
                        <a:pt x="2" y="44"/>
                        <a:pt x="2" y="44"/>
                      </a:cubicBezTo>
                      <a:close/>
                      <a:moveTo>
                        <a:pt x="2" y="40"/>
                      </a:moveTo>
                      <a:cubicBezTo>
                        <a:pt x="2" y="40"/>
                        <a:pt x="2" y="39"/>
                        <a:pt x="2" y="39"/>
                      </a:cubicBezTo>
                      <a:cubicBezTo>
                        <a:pt x="2" y="39"/>
                        <a:pt x="2" y="40"/>
                        <a:pt x="2" y="40"/>
                      </a:cubicBezTo>
                      <a:cubicBezTo>
                        <a:pt x="2" y="40"/>
                        <a:pt x="2" y="40"/>
                        <a:pt x="2" y="40"/>
                      </a:cubicBezTo>
                      <a:close/>
                      <a:moveTo>
                        <a:pt x="2" y="21"/>
                      </a:moveTo>
                      <a:cubicBezTo>
                        <a:pt x="2" y="21"/>
                        <a:pt x="2" y="22"/>
                        <a:pt x="2" y="22"/>
                      </a:cubicBezTo>
                      <a:cubicBezTo>
                        <a:pt x="2" y="22"/>
                        <a:pt x="2" y="22"/>
                        <a:pt x="1" y="23"/>
                      </a:cubicBezTo>
                      <a:cubicBezTo>
                        <a:pt x="1" y="22"/>
                        <a:pt x="1" y="21"/>
                        <a:pt x="2" y="21"/>
                      </a:cubicBezTo>
                      <a:close/>
                      <a:moveTo>
                        <a:pt x="1" y="18"/>
                      </a:moveTo>
                      <a:cubicBezTo>
                        <a:pt x="1" y="18"/>
                        <a:pt x="2" y="18"/>
                        <a:pt x="1" y="18"/>
                      </a:cubicBezTo>
                      <a:cubicBezTo>
                        <a:pt x="1" y="18"/>
                        <a:pt x="1" y="18"/>
                        <a:pt x="1" y="18"/>
                      </a:cubicBezTo>
                      <a:close/>
                    </a:path>
                  </a:pathLst>
                </a:custGeom>
                <a:solidFill>
                  <a:srgbClr val="FFFFFF">
                    <a:alpha val="100000"/>
                  </a:srgbClr>
                </a:solidFill>
                <a:ln w="7938">
                  <a:noFill/>
                </a:ln>
              </p:spPr>
              <p:txBody>
                <a:bodyPr/>
                <a:lstStyle/>
                <a:p>
                  <a:endParaRPr lang="zh-CN" altLang="en-US"/>
                </a:p>
              </p:txBody>
            </p:sp>
            <p:sp>
              <p:nvSpPr>
                <p:cNvPr id="1048780" name="任意多边形 11291"/>
                <p:cNvSpPr>
                  <a:spLocks noEditPoints="1"/>
                </p:cNvSpPr>
                <p:nvPr/>
              </p:nvSpPr>
              <p:spPr>
                <a:xfrm>
                  <a:off x="5547" y="3608"/>
                  <a:ext cx="77" cy="106"/>
                </a:xfrm>
                <a:custGeom>
                  <a:avLst/>
                  <a:gdLst/>
                  <a:ahLst/>
                  <a:cxnLst/>
                  <a:rect l="0" t="0" r="r" b="b"/>
                  <a:pathLst>
                    <a:path w="37" h="51">
                      <a:moveTo>
                        <a:pt x="1" y="49"/>
                      </a:moveTo>
                      <a:cubicBezTo>
                        <a:pt x="1" y="49"/>
                        <a:pt x="1" y="50"/>
                        <a:pt x="1" y="51"/>
                      </a:cubicBezTo>
                      <a:cubicBezTo>
                        <a:pt x="2" y="50"/>
                        <a:pt x="3" y="50"/>
                        <a:pt x="5" y="49"/>
                      </a:cubicBezTo>
                      <a:cubicBezTo>
                        <a:pt x="5" y="49"/>
                        <a:pt x="5" y="48"/>
                        <a:pt x="5" y="48"/>
                      </a:cubicBezTo>
                      <a:cubicBezTo>
                        <a:pt x="6" y="48"/>
                        <a:pt x="6" y="48"/>
                        <a:pt x="6" y="47"/>
                      </a:cubicBezTo>
                      <a:cubicBezTo>
                        <a:pt x="6" y="47"/>
                        <a:pt x="6" y="47"/>
                        <a:pt x="6" y="47"/>
                      </a:cubicBezTo>
                      <a:cubicBezTo>
                        <a:pt x="6" y="47"/>
                        <a:pt x="5" y="47"/>
                        <a:pt x="5" y="47"/>
                      </a:cubicBezTo>
                      <a:cubicBezTo>
                        <a:pt x="5" y="47"/>
                        <a:pt x="5" y="47"/>
                        <a:pt x="5" y="46"/>
                      </a:cubicBezTo>
                      <a:cubicBezTo>
                        <a:pt x="5" y="45"/>
                        <a:pt x="5" y="46"/>
                        <a:pt x="6" y="45"/>
                      </a:cubicBezTo>
                      <a:cubicBezTo>
                        <a:pt x="6" y="45"/>
                        <a:pt x="5" y="46"/>
                        <a:pt x="5" y="45"/>
                      </a:cubicBezTo>
                      <a:cubicBezTo>
                        <a:pt x="5" y="44"/>
                        <a:pt x="6" y="45"/>
                        <a:pt x="6" y="45"/>
                      </a:cubicBezTo>
                      <a:cubicBezTo>
                        <a:pt x="5" y="44"/>
                        <a:pt x="6" y="44"/>
                        <a:pt x="6" y="43"/>
                      </a:cubicBezTo>
                      <a:cubicBezTo>
                        <a:pt x="7" y="43"/>
                        <a:pt x="7" y="43"/>
                        <a:pt x="8" y="42"/>
                      </a:cubicBezTo>
                      <a:cubicBezTo>
                        <a:pt x="8" y="43"/>
                        <a:pt x="7" y="43"/>
                        <a:pt x="7" y="43"/>
                      </a:cubicBezTo>
                      <a:cubicBezTo>
                        <a:pt x="7" y="43"/>
                        <a:pt x="7" y="44"/>
                        <a:pt x="7" y="45"/>
                      </a:cubicBezTo>
                      <a:cubicBezTo>
                        <a:pt x="7" y="45"/>
                        <a:pt x="7" y="46"/>
                        <a:pt x="8" y="46"/>
                      </a:cubicBezTo>
                      <a:cubicBezTo>
                        <a:pt x="7" y="46"/>
                        <a:pt x="7" y="47"/>
                        <a:pt x="7" y="48"/>
                      </a:cubicBezTo>
                      <a:cubicBezTo>
                        <a:pt x="9" y="48"/>
                        <a:pt x="12" y="46"/>
                        <a:pt x="14" y="45"/>
                      </a:cubicBezTo>
                      <a:cubicBezTo>
                        <a:pt x="17" y="44"/>
                        <a:pt x="20" y="43"/>
                        <a:pt x="22" y="41"/>
                      </a:cubicBezTo>
                      <a:cubicBezTo>
                        <a:pt x="23" y="41"/>
                        <a:pt x="23" y="41"/>
                        <a:pt x="23" y="41"/>
                      </a:cubicBezTo>
                      <a:cubicBezTo>
                        <a:pt x="23" y="40"/>
                        <a:pt x="23" y="41"/>
                        <a:pt x="23" y="41"/>
                      </a:cubicBezTo>
                      <a:cubicBezTo>
                        <a:pt x="23" y="40"/>
                        <a:pt x="23" y="40"/>
                        <a:pt x="23" y="40"/>
                      </a:cubicBezTo>
                      <a:cubicBezTo>
                        <a:pt x="23" y="40"/>
                        <a:pt x="23" y="40"/>
                        <a:pt x="24" y="40"/>
                      </a:cubicBezTo>
                      <a:cubicBezTo>
                        <a:pt x="24" y="40"/>
                        <a:pt x="23" y="40"/>
                        <a:pt x="24" y="41"/>
                      </a:cubicBezTo>
                      <a:cubicBezTo>
                        <a:pt x="25" y="40"/>
                        <a:pt x="26" y="40"/>
                        <a:pt x="27" y="39"/>
                      </a:cubicBezTo>
                      <a:cubicBezTo>
                        <a:pt x="28" y="39"/>
                        <a:pt x="28" y="39"/>
                        <a:pt x="28" y="39"/>
                      </a:cubicBezTo>
                      <a:cubicBezTo>
                        <a:pt x="31" y="37"/>
                        <a:pt x="33" y="37"/>
                        <a:pt x="36" y="35"/>
                      </a:cubicBezTo>
                      <a:cubicBezTo>
                        <a:pt x="36" y="35"/>
                        <a:pt x="36" y="35"/>
                        <a:pt x="36" y="35"/>
                      </a:cubicBezTo>
                      <a:cubicBezTo>
                        <a:pt x="36" y="32"/>
                        <a:pt x="36" y="29"/>
                        <a:pt x="36" y="26"/>
                      </a:cubicBezTo>
                      <a:cubicBezTo>
                        <a:pt x="36" y="26"/>
                        <a:pt x="36" y="26"/>
                        <a:pt x="36" y="26"/>
                      </a:cubicBezTo>
                      <a:cubicBezTo>
                        <a:pt x="36" y="23"/>
                        <a:pt x="36" y="19"/>
                        <a:pt x="37" y="16"/>
                      </a:cubicBezTo>
                      <a:cubicBezTo>
                        <a:pt x="37" y="12"/>
                        <a:pt x="37" y="7"/>
                        <a:pt x="37" y="3"/>
                      </a:cubicBezTo>
                      <a:cubicBezTo>
                        <a:pt x="37" y="2"/>
                        <a:pt x="37" y="0"/>
                        <a:pt x="36" y="0"/>
                      </a:cubicBezTo>
                      <a:cubicBezTo>
                        <a:pt x="35" y="0"/>
                        <a:pt x="34" y="1"/>
                        <a:pt x="33" y="2"/>
                      </a:cubicBezTo>
                      <a:cubicBezTo>
                        <a:pt x="33" y="2"/>
                        <a:pt x="33" y="1"/>
                        <a:pt x="32" y="2"/>
                      </a:cubicBezTo>
                      <a:cubicBezTo>
                        <a:pt x="30" y="3"/>
                        <a:pt x="27" y="3"/>
                        <a:pt x="24" y="5"/>
                      </a:cubicBezTo>
                      <a:cubicBezTo>
                        <a:pt x="21" y="6"/>
                        <a:pt x="19" y="7"/>
                        <a:pt x="16" y="8"/>
                      </a:cubicBezTo>
                      <a:cubicBezTo>
                        <a:pt x="16" y="8"/>
                        <a:pt x="15" y="9"/>
                        <a:pt x="14" y="9"/>
                      </a:cubicBezTo>
                      <a:cubicBezTo>
                        <a:pt x="13" y="9"/>
                        <a:pt x="11" y="10"/>
                        <a:pt x="9" y="11"/>
                      </a:cubicBezTo>
                      <a:cubicBezTo>
                        <a:pt x="9" y="11"/>
                        <a:pt x="8" y="11"/>
                        <a:pt x="7" y="12"/>
                      </a:cubicBezTo>
                      <a:cubicBezTo>
                        <a:pt x="7" y="12"/>
                        <a:pt x="7" y="12"/>
                        <a:pt x="7" y="12"/>
                      </a:cubicBezTo>
                      <a:cubicBezTo>
                        <a:pt x="5" y="13"/>
                        <a:pt x="3" y="13"/>
                        <a:pt x="2" y="14"/>
                      </a:cubicBezTo>
                      <a:cubicBezTo>
                        <a:pt x="2" y="15"/>
                        <a:pt x="1" y="16"/>
                        <a:pt x="1" y="16"/>
                      </a:cubicBezTo>
                      <a:cubicBezTo>
                        <a:pt x="1" y="19"/>
                        <a:pt x="1" y="21"/>
                        <a:pt x="1" y="23"/>
                      </a:cubicBezTo>
                      <a:cubicBezTo>
                        <a:pt x="1" y="25"/>
                        <a:pt x="0" y="27"/>
                        <a:pt x="1" y="28"/>
                      </a:cubicBezTo>
                      <a:cubicBezTo>
                        <a:pt x="1" y="30"/>
                        <a:pt x="0" y="33"/>
                        <a:pt x="1" y="34"/>
                      </a:cubicBezTo>
                      <a:cubicBezTo>
                        <a:pt x="1" y="36"/>
                        <a:pt x="1" y="38"/>
                        <a:pt x="1" y="40"/>
                      </a:cubicBezTo>
                      <a:cubicBezTo>
                        <a:pt x="1" y="41"/>
                        <a:pt x="1" y="42"/>
                        <a:pt x="1" y="43"/>
                      </a:cubicBezTo>
                      <a:cubicBezTo>
                        <a:pt x="1" y="44"/>
                        <a:pt x="1" y="47"/>
                        <a:pt x="1" y="49"/>
                      </a:cubicBezTo>
                      <a:close/>
                      <a:moveTo>
                        <a:pt x="32" y="8"/>
                      </a:moveTo>
                      <a:cubicBezTo>
                        <a:pt x="31" y="8"/>
                        <a:pt x="31" y="8"/>
                        <a:pt x="31" y="8"/>
                      </a:cubicBezTo>
                      <a:cubicBezTo>
                        <a:pt x="31" y="8"/>
                        <a:pt x="31" y="8"/>
                        <a:pt x="32" y="7"/>
                      </a:cubicBezTo>
                      <a:cubicBezTo>
                        <a:pt x="31" y="8"/>
                        <a:pt x="32" y="8"/>
                        <a:pt x="32" y="8"/>
                      </a:cubicBezTo>
                      <a:close/>
                      <a:moveTo>
                        <a:pt x="32" y="9"/>
                      </a:moveTo>
                      <a:cubicBezTo>
                        <a:pt x="32" y="9"/>
                        <a:pt x="32" y="8"/>
                        <a:pt x="32" y="8"/>
                      </a:cubicBezTo>
                      <a:cubicBezTo>
                        <a:pt x="32" y="8"/>
                        <a:pt x="33" y="9"/>
                        <a:pt x="32" y="9"/>
                      </a:cubicBezTo>
                      <a:close/>
                      <a:moveTo>
                        <a:pt x="32" y="12"/>
                      </a:moveTo>
                      <a:cubicBezTo>
                        <a:pt x="32" y="12"/>
                        <a:pt x="32" y="11"/>
                        <a:pt x="32" y="11"/>
                      </a:cubicBezTo>
                      <a:cubicBezTo>
                        <a:pt x="32" y="11"/>
                        <a:pt x="32" y="12"/>
                        <a:pt x="32" y="12"/>
                      </a:cubicBezTo>
                      <a:cubicBezTo>
                        <a:pt x="32" y="12"/>
                        <a:pt x="32" y="12"/>
                        <a:pt x="32" y="12"/>
                      </a:cubicBezTo>
                      <a:close/>
                      <a:moveTo>
                        <a:pt x="30" y="11"/>
                      </a:moveTo>
                      <a:cubicBezTo>
                        <a:pt x="30" y="11"/>
                        <a:pt x="31" y="11"/>
                        <a:pt x="31" y="11"/>
                      </a:cubicBezTo>
                      <a:cubicBezTo>
                        <a:pt x="31" y="10"/>
                        <a:pt x="30" y="10"/>
                        <a:pt x="31" y="10"/>
                      </a:cubicBezTo>
                      <a:cubicBezTo>
                        <a:pt x="31" y="10"/>
                        <a:pt x="31" y="9"/>
                        <a:pt x="31" y="10"/>
                      </a:cubicBezTo>
                      <a:cubicBezTo>
                        <a:pt x="31" y="10"/>
                        <a:pt x="31" y="10"/>
                        <a:pt x="31" y="11"/>
                      </a:cubicBezTo>
                      <a:cubicBezTo>
                        <a:pt x="31" y="11"/>
                        <a:pt x="30" y="12"/>
                        <a:pt x="30" y="11"/>
                      </a:cubicBezTo>
                      <a:close/>
                      <a:moveTo>
                        <a:pt x="30" y="5"/>
                      </a:moveTo>
                      <a:cubicBezTo>
                        <a:pt x="30" y="5"/>
                        <a:pt x="30" y="6"/>
                        <a:pt x="30" y="6"/>
                      </a:cubicBezTo>
                      <a:cubicBezTo>
                        <a:pt x="30" y="6"/>
                        <a:pt x="30" y="6"/>
                        <a:pt x="30" y="5"/>
                      </a:cubicBezTo>
                      <a:close/>
                      <a:moveTo>
                        <a:pt x="13" y="29"/>
                      </a:moveTo>
                      <a:cubicBezTo>
                        <a:pt x="13" y="29"/>
                        <a:pt x="12" y="30"/>
                        <a:pt x="12" y="29"/>
                      </a:cubicBezTo>
                      <a:cubicBezTo>
                        <a:pt x="12" y="29"/>
                        <a:pt x="13" y="29"/>
                        <a:pt x="13" y="29"/>
                      </a:cubicBezTo>
                      <a:close/>
                      <a:moveTo>
                        <a:pt x="20" y="13"/>
                      </a:moveTo>
                      <a:cubicBezTo>
                        <a:pt x="21" y="13"/>
                        <a:pt x="22" y="13"/>
                        <a:pt x="22" y="14"/>
                      </a:cubicBezTo>
                      <a:cubicBezTo>
                        <a:pt x="23" y="15"/>
                        <a:pt x="22" y="17"/>
                        <a:pt x="22" y="18"/>
                      </a:cubicBezTo>
                      <a:cubicBezTo>
                        <a:pt x="21" y="19"/>
                        <a:pt x="20" y="20"/>
                        <a:pt x="20" y="20"/>
                      </a:cubicBezTo>
                      <a:cubicBezTo>
                        <a:pt x="20" y="21"/>
                        <a:pt x="21" y="20"/>
                        <a:pt x="22" y="21"/>
                      </a:cubicBezTo>
                      <a:cubicBezTo>
                        <a:pt x="23" y="22"/>
                        <a:pt x="23" y="24"/>
                        <a:pt x="21" y="26"/>
                      </a:cubicBezTo>
                      <a:cubicBezTo>
                        <a:pt x="20" y="27"/>
                        <a:pt x="20" y="28"/>
                        <a:pt x="19" y="28"/>
                      </a:cubicBezTo>
                      <a:cubicBezTo>
                        <a:pt x="17" y="30"/>
                        <a:pt x="15" y="30"/>
                        <a:pt x="14" y="29"/>
                      </a:cubicBezTo>
                      <a:cubicBezTo>
                        <a:pt x="14" y="29"/>
                        <a:pt x="13" y="27"/>
                        <a:pt x="14" y="25"/>
                      </a:cubicBezTo>
                      <a:cubicBezTo>
                        <a:pt x="14" y="25"/>
                        <a:pt x="14" y="25"/>
                        <a:pt x="14" y="25"/>
                      </a:cubicBezTo>
                      <a:cubicBezTo>
                        <a:pt x="15" y="23"/>
                        <a:pt x="15" y="23"/>
                        <a:pt x="16" y="22"/>
                      </a:cubicBezTo>
                      <a:cubicBezTo>
                        <a:pt x="15" y="21"/>
                        <a:pt x="14" y="21"/>
                        <a:pt x="14" y="19"/>
                      </a:cubicBezTo>
                      <a:cubicBezTo>
                        <a:pt x="14" y="17"/>
                        <a:pt x="15" y="16"/>
                        <a:pt x="16" y="15"/>
                      </a:cubicBezTo>
                      <a:cubicBezTo>
                        <a:pt x="17" y="14"/>
                        <a:pt x="19" y="13"/>
                        <a:pt x="20" y="13"/>
                      </a:cubicBezTo>
                      <a:close/>
                      <a:moveTo>
                        <a:pt x="13" y="34"/>
                      </a:moveTo>
                      <a:cubicBezTo>
                        <a:pt x="14" y="34"/>
                        <a:pt x="14" y="34"/>
                        <a:pt x="14" y="34"/>
                      </a:cubicBezTo>
                      <a:cubicBezTo>
                        <a:pt x="14" y="35"/>
                        <a:pt x="13" y="35"/>
                        <a:pt x="13" y="34"/>
                      </a:cubicBezTo>
                      <a:close/>
                      <a:moveTo>
                        <a:pt x="22" y="11"/>
                      </a:moveTo>
                      <a:cubicBezTo>
                        <a:pt x="22" y="12"/>
                        <a:pt x="22" y="11"/>
                        <a:pt x="22" y="11"/>
                      </a:cubicBezTo>
                      <a:cubicBezTo>
                        <a:pt x="22" y="11"/>
                        <a:pt x="22" y="11"/>
                        <a:pt x="22" y="11"/>
                      </a:cubicBezTo>
                      <a:close/>
                      <a:moveTo>
                        <a:pt x="24" y="10"/>
                      </a:moveTo>
                      <a:cubicBezTo>
                        <a:pt x="24" y="10"/>
                        <a:pt x="24" y="10"/>
                        <a:pt x="23" y="11"/>
                      </a:cubicBezTo>
                      <a:cubicBezTo>
                        <a:pt x="23" y="10"/>
                        <a:pt x="23" y="10"/>
                        <a:pt x="23" y="10"/>
                      </a:cubicBezTo>
                      <a:cubicBezTo>
                        <a:pt x="24" y="10"/>
                        <a:pt x="24" y="10"/>
                        <a:pt x="24" y="10"/>
                      </a:cubicBezTo>
                      <a:close/>
                      <a:moveTo>
                        <a:pt x="24" y="8"/>
                      </a:moveTo>
                      <a:cubicBezTo>
                        <a:pt x="24" y="8"/>
                        <a:pt x="24" y="8"/>
                        <a:pt x="24" y="7"/>
                      </a:cubicBezTo>
                      <a:cubicBezTo>
                        <a:pt x="25" y="7"/>
                        <a:pt x="24" y="8"/>
                        <a:pt x="24" y="8"/>
                      </a:cubicBezTo>
                      <a:close/>
                      <a:moveTo>
                        <a:pt x="26" y="31"/>
                      </a:moveTo>
                      <a:cubicBezTo>
                        <a:pt x="25" y="32"/>
                        <a:pt x="23" y="34"/>
                        <a:pt x="21" y="34"/>
                      </a:cubicBezTo>
                      <a:cubicBezTo>
                        <a:pt x="18" y="36"/>
                        <a:pt x="14" y="37"/>
                        <a:pt x="11" y="39"/>
                      </a:cubicBezTo>
                      <a:cubicBezTo>
                        <a:pt x="11" y="38"/>
                        <a:pt x="10" y="39"/>
                        <a:pt x="9" y="39"/>
                      </a:cubicBezTo>
                      <a:cubicBezTo>
                        <a:pt x="9" y="38"/>
                        <a:pt x="9" y="37"/>
                        <a:pt x="10" y="37"/>
                      </a:cubicBezTo>
                      <a:cubicBezTo>
                        <a:pt x="15" y="35"/>
                        <a:pt x="20" y="32"/>
                        <a:pt x="26" y="30"/>
                      </a:cubicBezTo>
                      <a:cubicBezTo>
                        <a:pt x="27" y="30"/>
                        <a:pt x="27" y="31"/>
                        <a:pt x="26" y="31"/>
                      </a:cubicBezTo>
                      <a:close/>
                      <a:moveTo>
                        <a:pt x="10" y="44"/>
                      </a:moveTo>
                      <a:cubicBezTo>
                        <a:pt x="10" y="44"/>
                        <a:pt x="10" y="45"/>
                        <a:pt x="10" y="45"/>
                      </a:cubicBezTo>
                      <a:cubicBezTo>
                        <a:pt x="10" y="45"/>
                        <a:pt x="9" y="45"/>
                        <a:pt x="10" y="44"/>
                      </a:cubicBezTo>
                      <a:close/>
                      <a:moveTo>
                        <a:pt x="10" y="41"/>
                      </a:moveTo>
                      <a:cubicBezTo>
                        <a:pt x="10" y="41"/>
                        <a:pt x="11" y="41"/>
                        <a:pt x="11" y="41"/>
                      </a:cubicBezTo>
                      <a:cubicBezTo>
                        <a:pt x="12" y="40"/>
                        <a:pt x="14" y="39"/>
                        <a:pt x="15" y="39"/>
                      </a:cubicBezTo>
                      <a:cubicBezTo>
                        <a:pt x="16" y="39"/>
                        <a:pt x="16" y="39"/>
                        <a:pt x="16" y="39"/>
                      </a:cubicBezTo>
                      <a:cubicBezTo>
                        <a:pt x="17" y="39"/>
                        <a:pt x="17" y="38"/>
                        <a:pt x="18" y="38"/>
                      </a:cubicBezTo>
                      <a:cubicBezTo>
                        <a:pt x="21" y="37"/>
                        <a:pt x="24" y="35"/>
                        <a:pt x="26" y="35"/>
                      </a:cubicBezTo>
                      <a:cubicBezTo>
                        <a:pt x="26" y="35"/>
                        <a:pt x="26" y="36"/>
                        <a:pt x="26" y="36"/>
                      </a:cubicBezTo>
                      <a:cubicBezTo>
                        <a:pt x="22" y="39"/>
                        <a:pt x="16" y="41"/>
                        <a:pt x="11" y="43"/>
                      </a:cubicBezTo>
                      <a:cubicBezTo>
                        <a:pt x="11" y="43"/>
                        <a:pt x="11" y="44"/>
                        <a:pt x="11" y="44"/>
                      </a:cubicBezTo>
                      <a:cubicBezTo>
                        <a:pt x="10" y="44"/>
                        <a:pt x="10" y="44"/>
                        <a:pt x="9" y="44"/>
                      </a:cubicBezTo>
                      <a:cubicBezTo>
                        <a:pt x="9" y="43"/>
                        <a:pt x="9" y="42"/>
                        <a:pt x="10" y="41"/>
                      </a:cubicBezTo>
                      <a:close/>
                      <a:moveTo>
                        <a:pt x="5" y="47"/>
                      </a:moveTo>
                      <a:cubicBezTo>
                        <a:pt x="5" y="47"/>
                        <a:pt x="5" y="47"/>
                        <a:pt x="5" y="47"/>
                      </a:cubicBezTo>
                      <a:cubicBezTo>
                        <a:pt x="5" y="47"/>
                        <a:pt x="5" y="48"/>
                        <a:pt x="5" y="48"/>
                      </a:cubicBezTo>
                      <a:cubicBezTo>
                        <a:pt x="5" y="48"/>
                        <a:pt x="5" y="48"/>
                        <a:pt x="5" y="47"/>
                      </a:cubicBezTo>
                      <a:close/>
                      <a:moveTo>
                        <a:pt x="5" y="35"/>
                      </a:moveTo>
                      <a:cubicBezTo>
                        <a:pt x="5" y="36"/>
                        <a:pt x="5" y="36"/>
                        <a:pt x="5" y="36"/>
                      </a:cubicBezTo>
                      <a:cubicBezTo>
                        <a:pt x="5" y="36"/>
                        <a:pt x="5" y="37"/>
                        <a:pt x="4" y="37"/>
                      </a:cubicBezTo>
                      <a:cubicBezTo>
                        <a:pt x="5" y="36"/>
                        <a:pt x="5" y="35"/>
                        <a:pt x="5" y="35"/>
                      </a:cubicBezTo>
                      <a:cubicBezTo>
                        <a:pt x="5" y="35"/>
                        <a:pt x="6" y="35"/>
                        <a:pt x="5" y="35"/>
                      </a:cubicBezTo>
                      <a:cubicBezTo>
                        <a:pt x="5" y="35"/>
                        <a:pt x="5" y="35"/>
                        <a:pt x="5" y="35"/>
                      </a:cubicBezTo>
                      <a:cubicBezTo>
                        <a:pt x="5" y="35"/>
                        <a:pt x="5" y="35"/>
                        <a:pt x="5" y="35"/>
                      </a:cubicBezTo>
                      <a:close/>
                      <a:moveTo>
                        <a:pt x="6" y="37"/>
                      </a:moveTo>
                      <a:cubicBezTo>
                        <a:pt x="6" y="38"/>
                        <a:pt x="6" y="37"/>
                        <a:pt x="6" y="38"/>
                      </a:cubicBezTo>
                      <a:cubicBezTo>
                        <a:pt x="6" y="38"/>
                        <a:pt x="5" y="38"/>
                        <a:pt x="6" y="37"/>
                      </a:cubicBezTo>
                      <a:close/>
                      <a:moveTo>
                        <a:pt x="4" y="18"/>
                      </a:moveTo>
                      <a:cubicBezTo>
                        <a:pt x="4" y="18"/>
                        <a:pt x="5" y="17"/>
                        <a:pt x="5" y="17"/>
                      </a:cubicBezTo>
                      <a:cubicBezTo>
                        <a:pt x="5" y="17"/>
                        <a:pt x="5" y="17"/>
                        <a:pt x="6" y="17"/>
                      </a:cubicBezTo>
                      <a:cubicBezTo>
                        <a:pt x="5" y="17"/>
                        <a:pt x="5" y="18"/>
                        <a:pt x="4" y="18"/>
                      </a:cubicBezTo>
                      <a:close/>
                      <a:moveTo>
                        <a:pt x="5" y="19"/>
                      </a:moveTo>
                      <a:cubicBezTo>
                        <a:pt x="5" y="19"/>
                        <a:pt x="6" y="19"/>
                        <a:pt x="5" y="19"/>
                      </a:cubicBezTo>
                      <a:cubicBezTo>
                        <a:pt x="5" y="19"/>
                        <a:pt x="5" y="19"/>
                        <a:pt x="5" y="19"/>
                      </a:cubicBezTo>
                      <a:cubicBezTo>
                        <a:pt x="5" y="19"/>
                        <a:pt x="5" y="19"/>
                        <a:pt x="5" y="19"/>
                      </a:cubicBezTo>
                      <a:cubicBezTo>
                        <a:pt x="5" y="19"/>
                        <a:pt x="5" y="19"/>
                        <a:pt x="5" y="19"/>
                      </a:cubicBezTo>
                      <a:close/>
                      <a:moveTo>
                        <a:pt x="4" y="29"/>
                      </a:moveTo>
                      <a:cubicBezTo>
                        <a:pt x="4" y="29"/>
                        <a:pt x="4" y="29"/>
                        <a:pt x="4" y="29"/>
                      </a:cubicBezTo>
                      <a:cubicBezTo>
                        <a:pt x="4" y="29"/>
                        <a:pt x="4" y="29"/>
                        <a:pt x="4" y="29"/>
                      </a:cubicBezTo>
                      <a:cubicBezTo>
                        <a:pt x="4" y="29"/>
                        <a:pt x="4" y="29"/>
                        <a:pt x="5" y="29"/>
                      </a:cubicBezTo>
                      <a:cubicBezTo>
                        <a:pt x="4" y="29"/>
                        <a:pt x="4" y="29"/>
                        <a:pt x="4" y="29"/>
                      </a:cubicBezTo>
                      <a:close/>
                      <a:moveTo>
                        <a:pt x="4" y="27"/>
                      </a:moveTo>
                      <a:cubicBezTo>
                        <a:pt x="4" y="26"/>
                        <a:pt x="4" y="26"/>
                        <a:pt x="4" y="25"/>
                      </a:cubicBezTo>
                      <a:cubicBezTo>
                        <a:pt x="5" y="25"/>
                        <a:pt x="5" y="25"/>
                        <a:pt x="5" y="25"/>
                      </a:cubicBezTo>
                      <a:cubicBezTo>
                        <a:pt x="5" y="26"/>
                        <a:pt x="4" y="26"/>
                        <a:pt x="5" y="26"/>
                      </a:cubicBezTo>
                      <a:cubicBezTo>
                        <a:pt x="4" y="27"/>
                        <a:pt x="4" y="27"/>
                        <a:pt x="4" y="27"/>
                      </a:cubicBezTo>
                      <a:close/>
                      <a:moveTo>
                        <a:pt x="5" y="14"/>
                      </a:moveTo>
                      <a:cubicBezTo>
                        <a:pt x="5" y="14"/>
                        <a:pt x="4" y="14"/>
                        <a:pt x="4" y="14"/>
                      </a:cubicBezTo>
                      <a:cubicBezTo>
                        <a:pt x="5" y="13"/>
                        <a:pt x="5" y="13"/>
                        <a:pt x="5" y="14"/>
                      </a:cubicBezTo>
                      <a:close/>
                      <a:moveTo>
                        <a:pt x="6" y="16"/>
                      </a:moveTo>
                      <a:cubicBezTo>
                        <a:pt x="5" y="16"/>
                        <a:pt x="5" y="17"/>
                        <a:pt x="5" y="16"/>
                      </a:cubicBezTo>
                      <a:cubicBezTo>
                        <a:pt x="5" y="16"/>
                        <a:pt x="5" y="16"/>
                        <a:pt x="6" y="16"/>
                      </a:cubicBezTo>
                      <a:cubicBezTo>
                        <a:pt x="6" y="16"/>
                        <a:pt x="6" y="16"/>
                        <a:pt x="6" y="16"/>
                      </a:cubicBezTo>
                      <a:close/>
                      <a:moveTo>
                        <a:pt x="7" y="17"/>
                      </a:moveTo>
                      <a:cubicBezTo>
                        <a:pt x="7" y="17"/>
                        <a:pt x="7" y="18"/>
                        <a:pt x="6" y="18"/>
                      </a:cubicBezTo>
                      <a:cubicBezTo>
                        <a:pt x="6" y="18"/>
                        <a:pt x="6" y="17"/>
                        <a:pt x="7" y="17"/>
                      </a:cubicBezTo>
                      <a:close/>
                      <a:moveTo>
                        <a:pt x="8" y="19"/>
                      </a:moveTo>
                      <a:cubicBezTo>
                        <a:pt x="7" y="19"/>
                        <a:pt x="7" y="19"/>
                        <a:pt x="7" y="19"/>
                      </a:cubicBezTo>
                      <a:cubicBezTo>
                        <a:pt x="7" y="19"/>
                        <a:pt x="7" y="18"/>
                        <a:pt x="7" y="18"/>
                      </a:cubicBezTo>
                      <a:cubicBezTo>
                        <a:pt x="7" y="18"/>
                        <a:pt x="8" y="18"/>
                        <a:pt x="8" y="19"/>
                      </a:cubicBezTo>
                      <a:close/>
                      <a:moveTo>
                        <a:pt x="7" y="14"/>
                      </a:moveTo>
                      <a:cubicBezTo>
                        <a:pt x="8" y="14"/>
                        <a:pt x="7" y="14"/>
                        <a:pt x="7" y="13"/>
                      </a:cubicBezTo>
                      <a:cubicBezTo>
                        <a:pt x="8" y="13"/>
                        <a:pt x="8" y="14"/>
                        <a:pt x="7" y="14"/>
                      </a:cubicBezTo>
                      <a:close/>
                      <a:moveTo>
                        <a:pt x="8" y="21"/>
                      </a:moveTo>
                      <a:cubicBezTo>
                        <a:pt x="7" y="21"/>
                        <a:pt x="7" y="21"/>
                        <a:pt x="8" y="21"/>
                      </a:cubicBezTo>
                      <a:cubicBezTo>
                        <a:pt x="8" y="21"/>
                        <a:pt x="8" y="21"/>
                        <a:pt x="8" y="21"/>
                      </a:cubicBezTo>
                      <a:close/>
                      <a:moveTo>
                        <a:pt x="8" y="18"/>
                      </a:moveTo>
                      <a:cubicBezTo>
                        <a:pt x="8" y="17"/>
                        <a:pt x="8" y="17"/>
                        <a:pt x="8" y="17"/>
                      </a:cubicBezTo>
                      <a:cubicBezTo>
                        <a:pt x="8" y="17"/>
                        <a:pt x="8" y="18"/>
                        <a:pt x="8" y="18"/>
                      </a:cubicBezTo>
                      <a:close/>
                      <a:moveTo>
                        <a:pt x="8" y="46"/>
                      </a:moveTo>
                      <a:cubicBezTo>
                        <a:pt x="8" y="45"/>
                        <a:pt x="8" y="45"/>
                        <a:pt x="8" y="45"/>
                      </a:cubicBezTo>
                      <a:cubicBezTo>
                        <a:pt x="9" y="45"/>
                        <a:pt x="8" y="46"/>
                        <a:pt x="8" y="46"/>
                      </a:cubicBezTo>
                      <a:close/>
                      <a:moveTo>
                        <a:pt x="8" y="45"/>
                      </a:moveTo>
                      <a:cubicBezTo>
                        <a:pt x="8" y="44"/>
                        <a:pt x="8" y="44"/>
                        <a:pt x="8" y="44"/>
                      </a:cubicBezTo>
                      <a:cubicBezTo>
                        <a:pt x="8" y="44"/>
                        <a:pt x="8" y="44"/>
                        <a:pt x="8" y="45"/>
                      </a:cubicBezTo>
                      <a:cubicBezTo>
                        <a:pt x="8" y="45"/>
                        <a:pt x="8" y="45"/>
                        <a:pt x="8" y="45"/>
                      </a:cubicBezTo>
                      <a:close/>
                      <a:moveTo>
                        <a:pt x="8" y="43"/>
                      </a:moveTo>
                      <a:cubicBezTo>
                        <a:pt x="8" y="43"/>
                        <a:pt x="8" y="43"/>
                        <a:pt x="8" y="42"/>
                      </a:cubicBezTo>
                      <a:cubicBezTo>
                        <a:pt x="8" y="42"/>
                        <a:pt x="8" y="42"/>
                        <a:pt x="8" y="43"/>
                      </a:cubicBezTo>
                      <a:cubicBezTo>
                        <a:pt x="8" y="43"/>
                        <a:pt x="8" y="43"/>
                        <a:pt x="8" y="43"/>
                      </a:cubicBezTo>
                      <a:close/>
                      <a:moveTo>
                        <a:pt x="7" y="33"/>
                      </a:moveTo>
                      <a:cubicBezTo>
                        <a:pt x="7" y="32"/>
                        <a:pt x="7" y="32"/>
                        <a:pt x="8" y="32"/>
                      </a:cubicBezTo>
                      <a:cubicBezTo>
                        <a:pt x="8" y="33"/>
                        <a:pt x="7" y="33"/>
                        <a:pt x="7" y="33"/>
                      </a:cubicBezTo>
                      <a:close/>
                      <a:moveTo>
                        <a:pt x="7" y="20"/>
                      </a:moveTo>
                      <a:cubicBezTo>
                        <a:pt x="7" y="20"/>
                        <a:pt x="7" y="19"/>
                        <a:pt x="7" y="19"/>
                      </a:cubicBezTo>
                      <a:cubicBezTo>
                        <a:pt x="7" y="19"/>
                        <a:pt x="7" y="19"/>
                        <a:pt x="7" y="20"/>
                      </a:cubicBezTo>
                      <a:close/>
                      <a:moveTo>
                        <a:pt x="6" y="41"/>
                      </a:moveTo>
                      <a:cubicBezTo>
                        <a:pt x="5" y="41"/>
                        <a:pt x="6" y="40"/>
                        <a:pt x="5" y="40"/>
                      </a:cubicBezTo>
                      <a:cubicBezTo>
                        <a:pt x="5" y="41"/>
                        <a:pt x="5" y="41"/>
                        <a:pt x="5" y="42"/>
                      </a:cubicBezTo>
                      <a:cubicBezTo>
                        <a:pt x="4" y="41"/>
                        <a:pt x="5" y="40"/>
                        <a:pt x="5" y="40"/>
                      </a:cubicBezTo>
                      <a:cubicBezTo>
                        <a:pt x="5" y="40"/>
                        <a:pt x="5" y="40"/>
                        <a:pt x="6" y="40"/>
                      </a:cubicBezTo>
                      <a:cubicBezTo>
                        <a:pt x="6" y="40"/>
                        <a:pt x="6" y="41"/>
                        <a:pt x="6" y="41"/>
                      </a:cubicBezTo>
                      <a:cubicBezTo>
                        <a:pt x="6" y="41"/>
                        <a:pt x="6" y="40"/>
                        <a:pt x="6" y="40"/>
                      </a:cubicBezTo>
                      <a:cubicBezTo>
                        <a:pt x="6" y="40"/>
                        <a:pt x="6" y="40"/>
                        <a:pt x="6" y="39"/>
                      </a:cubicBezTo>
                      <a:cubicBezTo>
                        <a:pt x="6" y="39"/>
                        <a:pt x="6" y="39"/>
                        <a:pt x="6" y="38"/>
                      </a:cubicBezTo>
                      <a:cubicBezTo>
                        <a:pt x="6" y="39"/>
                        <a:pt x="7" y="40"/>
                        <a:pt x="7" y="40"/>
                      </a:cubicBezTo>
                      <a:cubicBezTo>
                        <a:pt x="7" y="40"/>
                        <a:pt x="6" y="41"/>
                        <a:pt x="6" y="41"/>
                      </a:cubicBezTo>
                      <a:cubicBezTo>
                        <a:pt x="7" y="41"/>
                        <a:pt x="7" y="42"/>
                        <a:pt x="6" y="42"/>
                      </a:cubicBezTo>
                      <a:cubicBezTo>
                        <a:pt x="6" y="42"/>
                        <a:pt x="6" y="42"/>
                        <a:pt x="6" y="41"/>
                      </a:cubicBezTo>
                      <a:cubicBezTo>
                        <a:pt x="6" y="41"/>
                        <a:pt x="6" y="41"/>
                        <a:pt x="6" y="41"/>
                      </a:cubicBezTo>
                      <a:close/>
                      <a:moveTo>
                        <a:pt x="4" y="44"/>
                      </a:moveTo>
                      <a:cubicBezTo>
                        <a:pt x="4" y="44"/>
                        <a:pt x="4" y="44"/>
                        <a:pt x="4" y="44"/>
                      </a:cubicBezTo>
                      <a:cubicBezTo>
                        <a:pt x="4" y="44"/>
                        <a:pt x="4" y="44"/>
                        <a:pt x="4" y="43"/>
                      </a:cubicBezTo>
                      <a:cubicBezTo>
                        <a:pt x="5" y="44"/>
                        <a:pt x="5" y="43"/>
                        <a:pt x="6" y="43"/>
                      </a:cubicBezTo>
                      <a:cubicBezTo>
                        <a:pt x="6" y="43"/>
                        <a:pt x="6" y="43"/>
                        <a:pt x="6" y="44"/>
                      </a:cubicBezTo>
                      <a:cubicBezTo>
                        <a:pt x="5" y="44"/>
                        <a:pt x="5" y="44"/>
                        <a:pt x="5" y="44"/>
                      </a:cubicBezTo>
                      <a:cubicBezTo>
                        <a:pt x="5" y="44"/>
                        <a:pt x="5" y="45"/>
                        <a:pt x="5" y="45"/>
                      </a:cubicBezTo>
                      <a:cubicBezTo>
                        <a:pt x="4" y="45"/>
                        <a:pt x="4" y="45"/>
                        <a:pt x="4" y="44"/>
                      </a:cubicBezTo>
                      <a:close/>
                      <a:moveTo>
                        <a:pt x="3" y="40"/>
                      </a:moveTo>
                      <a:cubicBezTo>
                        <a:pt x="4" y="40"/>
                        <a:pt x="3" y="40"/>
                        <a:pt x="4" y="40"/>
                      </a:cubicBezTo>
                      <a:cubicBezTo>
                        <a:pt x="5" y="39"/>
                        <a:pt x="4" y="39"/>
                        <a:pt x="4" y="38"/>
                      </a:cubicBezTo>
                      <a:cubicBezTo>
                        <a:pt x="5" y="38"/>
                        <a:pt x="5" y="39"/>
                        <a:pt x="5" y="39"/>
                      </a:cubicBezTo>
                      <a:cubicBezTo>
                        <a:pt x="5" y="39"/>
                        <a:pt x="6" y="38"/>
                        <a:pt x="6" y="38"/>
                      </a:cubicBezTo>
                      <a:cubicBezTo>
                        <a:pt x="5" y="39"/>
                        <a:pt x="5" y="39"/>
                        <a:pt x="5" y="40"/>
                      </a:cubicBezTo>
                      <a:cubicBezTo>
                        <a:pt x="4" y="40"/>
                        <a:pt x="3" y="41"/>
                        <a:pt x="3" y="40"/>
                      </a:cubicBezTo>
                      <a:close/>
                      <a:moveTo>
                        <a:pt x="2" y="44"/>
                      </a:moveTo>
                      <a:cubicBezTo>
                        <a:pt x="2" y="44"/>
                        <a:pt x="2" y="43"/>
                        <a:pt x="3" y="43"/>
                      </a:cubicBezTo>
                      <a:cubicBezTo>
                        <a:pt x="3" y="43"/>
                        <a:pt x="3" y="44"/>
                        <a:pt x="3" y="44"/>
                      </a:cubicBezTo>
                      <a:cubicBezTo>
                        <a:pt x="3" y="44"/>
                        <a:pt x="2" y="44"/>
                        <a:pt x="2" y="44"/>
                      </a:cubicBezTo>
                      <a:close/>
                      <a:moveTo>
                        <a:pt x="2" y="48"/>
                      </a:moveTo>
                      <a:cubicBezTo>
                        <a:pt x="2" y="47"/>
                        <a:pt x="2" y="47"/>
                        <a:pt x="2" y="46"/>
                      </a:cubicBezTo>
                      <a:cubicBezTo>
                        <a:pt x="2" y="47"/>
                        <a:pt x="2" y="47"/>
                        <a:pt x="2" y="47"/>
                      </a:cubicBezTo>
                      <a:cubicBezTo>
                        <a:pt x="2" y="48"/>
                        <a:pt x="2" y="47"/>
                        <a:pt x="2" y="48"/>
                      </a:cubicBezTo>
                      <a:close/>
                    </a:path>
                  </a:pathLst>
                </a:custGeom>
                <a:solidFill>
                  <a:srgbClr val="FFFFFF">
                    <a:alpha val="100000"/>
                  </a:srgbClr>
                </a:solidFill>
                <a:ln w="8001">
                  <a:noFill/>
                </a:ln>
              </p:spPr>
              <p:txBody>
                <a:bodyPr/>
                <a:lstStyle/>
                <a:p>
                  <a:endParaRPr lang="zh-CN" altLang="en-US"/>
                </a:p>
              </p:txBody>
            </p:sp>
            <p:sp>
              <p:nvSpPr>
                <p:cNvPr id="1048781" name="任意多边形 11292"/>
                <p:cNvSpPr>
                  <a:spLocks noEditPoints="1"/>
                </p:cNvSpPr>
                <p:nvPr/>
              </p:nvSpPr>
              <p:spPr>
                <a:xfrm>
                  <a:off x="5256" y="3726"/>
                  <a:ext cx="78" cy="117"/>
                </a:xfrm>
                <a:custGeom>
                  <a:avLst/>
                  <a:gdLst/>
                  <a:ahLst/>
                  <a:cxnLst/>
                  <a:rect l="0" t="0" r="r" b="b"/>
                  <a:pathLst>
                    <a:path w="38" h="56">
                      <a:moveTo>
                        <a:pt x="1" y="18"/>
                      </a:moveTo>
                      <a:cubicBezTo>
                        <a:pt x="1" y="20"/>
                        <a:pt x="0" y="21"/>
                        <a:pt x="1" y="22"/>
                      </a:cubicBezTo>
                      <a:cubicBezTo>
                        <a:pt x="1" y="23"/>
                        <a:pt x="1" y="23"/>
                        <a:pt x="1" y="24"/>
                      </a:cubicBezTo>
                      <a:cubicBezTo>
                        <a:pt x="1" y="25"/>
                        <a:pt x="1" y="26"/>
                        <a:pt x="1" y="26"/>
                      </a:cubicBezTo>
                      <a:cubicBezTo>
                        <a:pt x="1" y="30"/>
                        <a:pt x="2" y="34"/>
                        <a:pt x="2" y="37"/>
                      </a:cubicBezTo>
                      <a:cubicBezTo>
                        <a:pt x="2" y="38"/>
                        <a:pt x="2" y="39"/>
                        <a:pt x="2" y="40"/>
                      </a:cubicBezTo>
                      <a:cubicBezTo>
                        <a:pt x="2" y="40"/>
                        <a:pt x="2" y="41"/>
                        <a:pt x="2" y="41"/>
                      </a:cubicBezTo>
                      <a:cubicBezTo>
                        <a:pt x="2" y="46"/>
                        <a:pt x="2" y="51"/>
                        <a:pt x="3" y="56"/>
                      </a:cubicBezTo>
                      <a:cubicBezTo>
                        <a:pt x="4" y="55"/>
                        <a:pt x="5" y="55"/>
                        <a:pt x="6" y="54"/>
                      </a:cubicBezTo>
                      <a:cubicBezTo>
                        <a:pt x="6" y="54"/>
                        <a:pt x="6" y="54"/>
                        <a:pt x="7" y="54"/>
                      </a:cubicBezTo>
                      <a:cubicBezTo>
                        <a:pt x="8" y="54"/>
                        <a:pt x="9" y="53"/>
                        <a:pt x="10" y="53"/>
                      </a:cubicBezTo>
                      <a:cubicBezTo>
                        <a:pt x="10" y="53"/>
                        <a:pt x="10" y="52"/>
                        <a:pt x="10" y="52"/>
                      </a:cubicBezTo>
                      <a:cubicBezTo>
                        <a:pt x="11" y="52"/>
                        <a:pt x="11" y="52"/>
                        <a:pt x="11" y="52"/>
                      </a:cubicBezTo>
                      <a:cubicBezTo>
                        <a:pt x="11" y="52"/>
                        <a:pt x="12" y="52"/>
                        <a:pt x="12" y="52"/>
                      </a:cubicBezTo>
                      <a:cubicBezTo>
                        <a:pt x="12" y="52"/>
                        <a:pt x="12" y="52"/>
                        <a:pt x="13" y="52"/>
                      </a:cubicBezTo>
                      <a:cubicBezTo>
                        <a:pt x="15" y="51"/>
                        <a:pt x="16" y="50"/>
                        <a:pt x="18" y="49"/>
                      </a:cubicBezTo>
                      <a:cubicBezTo>
                        <a:pt x="18" y="48"/>
                        <a:pt x="18" y="48"/>
                        <a:pt x="18" y="47"/>
                      </a:cubicBezTo>
                      <a:cubicBezTo>
                        <a:pt x="18" y="47"/>
                        <a:pt x="18" y="47"/>
                        <a:pt x="18" y="48"/>
                      </a:cubicBezTo>
                      <a:cubicBezTo>
                        <a:pt x="19" y="47"/>
                        <a:pt x="18" y="47"/>
                        <a:pt x="19" y="47"/>
                      </a:cubicBezTo>
                      <a:cubicBezTo>
                        <a:pt x="19" y="47"/>
                        <a:pt x="19" y="47"/>
                        <a:pt x="19" y="48"/>
                      </a:cubicBezTo>
                      <a:cubicBezTo>
                        <a:pt x="20" y="48"/>
                        <a:pt x="19" y="47"/>
                        <a:pt x="20" y="47"/>
                      </a:cubicBezTo>
                      <a:cubicBezTo>
                        <a:pt x="20" y="48"/>
                        <a:pt x="19" y="48"/>
                        <a:pt x="19" y="48"/>
                      </a:cubicBezTo>
                      <a:cubicBezTo>
                        <a:pt x="20" y="49"/>
                        <a:pt x="20" y="48"/>
                        <a:pt x="20" y="48"/>
                      </a:cubicBezTo>
                      <a:cubicBezTo>
                        <a:pt x="20" y="48"/>
                        <a:pt x="21" y="48"/>
                        <a:pt x="21" y="48"/>
                      </a:cubicBezTo>
                      <a:cubicBezTo>
                        <a:pt x="22" y="47"/>
                        <a:pt x="24" y="47"/>
                        <a:pt x="25" y="46"/>
                      </a:cubicBezTo>
                      <a:cubicBezTo>
                        <a:pt x="26" y="46"/>
                        <a:pt x="26" y="46"/>
                        <a:pt x="26" y="46"/>
                      </a:cubicBezTo>
                      <a:cubicBezTo>
                        <a:pt x="30" y="44"/>
                        <a:pt x="33" y="42"/>
                        <a:pt x="37" y="40"/>
                      </a:cubicBezTo>
                      <a:cubicBezTo>
                        <a:pt x="38" y="36"/>
                        <a:pt x="37" y="32"/>
                        <a:pt x="37" y="28"/>
                      </a:cubicBezTo>
                      <a:cubicBezTo>
                        <a:pt x="37" y="27"/>
                        <a:pt x="37" y="27"/>
                        <a:pt x="37" y="27"/>
                      </a:cubicBezTo>
                      <a:cubicBezTo>
                        <a:pt x="36" y="23"/>
                        <a:pt x="37" y="19"/>
                        <a:pt x="37" y="15"/>
                      </a:cubicBezTo>
                      <a:cubicBezTo>
                        <a:pt x="36" y="14"/>
                        <a:pt x="37" y="12"/>
                        <a:pt x="37" y="11"/>
                      </a:cubicBezTo>
                      <a:cubicBezTo>
                        <a:pt x="36" y="11"/>
                        <a:pt x="36" y="9"/>
                        <a:pt x="36" y="8"/>
                      </a:cubicBezTo>
                      <a:cubicBezTo>
                        <a:pt x="36" y="8"/>
                        <a:pt x="36" y="8"/>
                        <a:pt x="36" y="7"/>
                      </a:cubicBezTo>
                      <a:cubicBezTo>
                        <a:pt x="36" y="5"/>
                        <a:pt x="36" y="2"/>
                        <a:pt x="36" y="0"/>
                      </a:cubicBezTo>
                      <a:cubicBezTo>
                        <a:pt x="27" y="3"/>
                        <a:pt x="18" y="7"/>
                        <a:pt x="9" y="10"/>
                      </a:cubicBezTo>
                      <a:cubicBezTo>
                        <a:pt x="9" y="10"/>
                        <a:pt x="9" y="11"/>
                        <a:pt x="8" y="11"/>
                      </a:cubicBezTo>
                      <a:cubicBezTo>
                        <a:pt x="6" y="11"/>
                        <a:pt x="3" y="14"/>
                        <a:pt x="1" y="14"/>
                      </a:cubicBezTo>
                      <a:cubicBezTo>
                        <a:pt x="0" y="15"/>
                        <a:pt x="0" y="16"/>
                        <a:pt x="1" y="16"/>
                      </a:cubicBezTo>
                      <a:cubicBezTo>
                        <a:pt x="0" y="17"/>
                        <a:pt x="1" y="18"/>
                        <a:pt x="1" y="18"/>
                      </a:cubicBezTo>
                      <a:close/>
                      <a:moveTo>
                        <a:pt x="12" y="13"/>
                      </a:moveTo>
                      <a:cubicBezTo>
                        <a:pt x="11" y="14"/>
                        <a:pt x="11" y="14"/>
                        <a:pt x="11" y="14"/>
                      </a:cubicBezTo>
                      <a:cubicBezTo>
                        <a:pt x="11" y="14"/>
                        <a:pt x="11" y="14"/>
                        <a:pt x="11" y="13"/>
                      </a:cubicBezTo>
                      <a:cubicBezTo>
                        <a:pt x="11" y="13"/>
                        <a:pt x="11" y="13"/>
                        <a:pt x="12" y="13"/>
                      </a:cubicBezTo>
                      <a:close/>
                      <a:moveTo>
                        <a:pt x="16" y="26"/>
                      </a:moveTo>
                      <a:cubicBezTo>
                        <a:pt x="16" y="31"/>
                        <a:pt x="17" y="36"/>
                        <a:pt x="16" y="41"/>
                      </a:cubicBezTo>
                      <a:cubicBezTo>
                        <a:pt x="16" y="41"/>
                        <a:pt x="15" y="42"/>
                        <a:pt x="14" y="41"/>
                      </a:cubicBezTo>
                      <a:cubicBezTo>
                        <a:pt x="14" y="35"/>
                        <a:pt x="14" y="27"/>
                        <a:pt x="13" y="19"/>
                      </a:cubicBezTo>
                      <a:cubicBezTo>
                        <a:pt x="13" y="19"/>
                        <a:pt x="12" y="19"/>
                        <a:pt x="12" y="19"/>
                      </a:cubicBezTo>
                      <a:cubicBezTo>
                        <a:pt x="12" y="17"/>
                        <a:pt x="13" y="15"/>
                        <a:pt x="13" y="13"/>
                      </a:cubicBezTo>
                      <a:cubicBezTo>
                        <a:pt x="13" y="13"/>
                        <a:pt x="13" y="12"/>
                        <a:pt x="14" y="11"/>
                      </a:cubicBezTo>
                      <a:cubicBezTo>
                        <a:pt x="14" y="11"/>
                        <a:pt x="14" y="11"/>
                        <a:pt x="14" y="11"/>
                      </a:cubicBezTo>
                      <a:cubicBezTo>
                        <a:pt x="15" y="13"/>
                        <a:pt x="16" y="15"/>
                        <a:pt x="17" y="17"/>
                      </a:cubicBezTo>
                      <a:cubicBezTo>
                        <a:pt x="16" y="18"/>
                        <a:pt x="16" y="18"/>
                        <a:pt x="16" y="18"/>
                      </a:cubicBezTo>
                      <a:cubicBezTo>
                        <a:pt x="16" y="20"/>
                        <a:pt x="16" y="22"/>
                        <a:pt x="16" y="23"/>
                      </a:cubicBezTo>
                      <a:cubicBezTo>
                        <a:pt x="16" y="24"/>
                        <a:pt x="16" y="24"/>
                        <a:pt x="16" y="25"/>
                      </a:cubicBezTo>
                      <a:cubicBezTo>
                        <a:pt x="16" y="25"/>
                        <a:pt x="16" y="26"/>
                        <a:pt x="16" y="26"/>
                      </a:cubicBezTo>
                      <a:close/>
                      <a:moveTo>
                        <a:pt x="19" y="18"/>
                      </a:moveTo>
                      <a:cubicBezTo>
                        <a:pt x="19" y="18"/>
                        <a:pt x="19" y="18"/>
                        <a:pt x="18" y="18"/>
                      </a:cubicBezTo>
                      <a:cubicBezTo>
                        <a:pt x="18" y="18"/>
                        <a:pt x="18" y="18"/>
                        <a:pt x="19" y="18"/>
                      </a:cubicBezTo>
                      <a:cubicBezTo>
                        <a:pt x="19" y="18"/>
                        <a:pt x="19" y="18"/>
                        <a:pt x="19" y="18"/>
                      </a:cubicBezTo>
                      <a:close/>
                      <a:moveTo>
                        <a:pt x="19" y="13"/>
                      </a:moveTo>
                      <a:cubicBezTo>
                        <a:pt x="19" y="14"/>
                        <a:pt x="20" y="14"/>
                        <a:pt x="20" y="14"/>
                      </a:cubicBezTo>
                      <a:cubicBezTo>
                        <a:pt x="19" y="14"/>
                        <a:pt x="19" y="14"/>
                        <a:pt x="19" y="13"/>
                      </a:cubicBezTo>
                      <a:close/>
                      <a:moveTo>
                        <a:pt x="20" y="11"/>
                      </a:moveTo>
                      <a:cubicBezTo>
                        <a:pt x="20" y="11"/>
                        <a:pt x="19" y="12"/>
                        <a:pt x="19" y="11"/>
                      </a:cubicBezTo>
                      <a:cubicBezTo>
                        <a:pt x="20" y="10"/>
                        <a:pt x="21" y="10"/>
                        <a:pt x="20" y="11"/>
                      </a:cubicBezTo>
                      <a:close/>
                      <a:moveTo>
                        <a:pt x="25" y="14"/>
                      </a:moveTo>
                      <a:cubicBezTo>
                        <a:pt x="25" y="14"/>
                        <a:pt x="24" y="14"/>
                        <a:pt x="24" y="15"/>
                      </a:cubicBezTo>
                      <a:cubicBezTo>
                        <a:pt x="24" y="18"/>
                        <a:pt x="24" y="22"/>
                        <a:pt x="25" y="25"/>
                      </a:cubicBezTo>
                      <a:cubicBezTo>
                        <a:pt x="25" y="26"/>
                        <a:pt x="25" y="28"/>
                        <a:pt x="25" y="29"/>
                      </a:cubicBezTo>
                      <a:cubicBezTo>
                        <a:pt x="25" y="29"/>
                        <a:pt x="25" y="30"/>
                        <a:pt x="25" y="30"/>
                      </a:cubicBezTo>
                      <a:cubicBezTo>
                        <a:pt x="25" y="32"/>
                        <a:pt x="25" y="34"/>
                        <a:pt x="25" y="37"/>
                      </a:cubicBezTo>
                      <a:cubicBezTo>
                        <a:pt x="25" y="37"/>
                        <a:pt x="24" y="38"/>
                        <a:pt x="23" y="38"/>
                      </a:cubicBezTo>
                      <a:cubicBezTo>
                        <a:pt x="22" y="31"/>
                        <a:pt x="23" y="23"/>
                        <a:pt x="22" y="16"/>
                      </a:cubicBezTo>
                      <a:cubicBezTo>
                        <a:pt x="21" y="16"/>
                        <a:pt x="21" y="16"/>
                        <a:pt x="21" y="16"/>
                      </a:cubicBezTo>
                      <a:cubicBezTo>
                        <a:pt x="21" y="15"/>
                        <a:pt x="21" y="14"/>
                        <a:pt x="21" y="13"/>
                      </a:cubicBezTo>
                      <a:cubicBezTo>
                        <a:pt x="21" y="11"/>
                        <a:pt x="22" y="9"/>
                        <a:pt x="23" y="8"/>
                      </a:cubicBezTo>
                      <a:cubicBezTo>
                        <a:pt x="23" y="7"/>
                        <a:pt x="23" y="7"/>
                        <a:pt x="23" y="7"/>
                      </a:cubicBezTo>
                      <a:cubicBezTo>
                        <a:pt x="23" y="10"/>
                        <a:pt x="25" y="11"/>
                        <a:pt x="25" y="14"/>
                      </a:cubicBezTo>
                      <a:close/>
                      <a:moveTo>
                        <a:pt x="28" y="36"/>
                      </a:moveTo>
                      <a:cubicBezTo>
                        <a:pt x="28" y="36"/>
                        <a:pt x="28" y="36"/>
                        <a:pt x="28" y="36"/>
                      </a:cubicBezTo>
                      <a:cubicBezTo>
                        <a:pt x="28" y="35"/>
                        <a:pt x="28" y="35"/>
                        <a:pt x="28" y="35"/>
                      </a:cubicBezTo>
                      <a:cubicBezTo>
                        <a:pt x="28" y="35"/>
                        <a:pt x="28" y="36"/>
                        <a:pt x="28" y="36"/>
                      </a:cubicBezTo>
                      <a:close/>
                      <a:moveTo>
                        <a:pt x="29" y="5"/>
                      </a:moveTo>
                      <a:cubicBezTo>
                        <a:pt x="29" y="5"/>
                        <a:pt x="29" y="4"/>
                        <a:pt x="29" y="3"/>
                      </a:cubicBezTo>
                      <a:cubicBezTo>
                        <a:pt x="29" y="3"/>
                        <a:pt x="30" y="5"/>
                        <a:pt x="29" y="5"/>
                      </a:cubicBezTo>
                      <a:close/>
                      <a:moveTo>
                        <a:pt x="31" y="12"/>
                      </a:moveTo>
                      <a:cubicBezTo>
                        <a:pt x="31" y="12"/>
                        <a:pt x="30" y="13"/>
                        <a:pt x="30" y="12"/>
                      </a:cubicBezTo>
                      <a:cubicBezTo>
                        <a:pt x="30" y="12"/>
                        <a:pt x="31" y="12"/>
                        <a:pt x="31" y="12"/>
                      </a:cubicBezTo>
                      <a:close/>
                      <a:moveTo>
                        <a:pt x="33" y="24"/>
                      </a:moveTo>
                      <a:cubicBezTo>
                        <a:pt x="32" y="24"/>
                        <a:pt x="32" y="24"/>
                        <a:pt x="32" y="24"/>
                      </a:cubicBezTo>
                      <a:cubicBezTo>
                        <a:pt x="32" y="23"/>
                        <a:pt x="33" y="24"/>
                        <a:pt x="33" y="24"/>
                      </a:cubicBezTo>
                      <a:close/>
                      <a:moveTo>
                        <a:pt x="33" y="29"/>
                      </a:moveTo>
                      <a:cubicBezTo>
                        <a:pt x="33" y="30"/>
                        <a:pt x="33" y="30"/>
                        <a:pt x="32" y="30"/>
                      </a:cubicBezTo>
                      <a:cubicBezTo>
                        <a:pt x="32" y="30"/>
                        <a:pt x="33" y="29"/>
                        <a:pt x="33" y="29"/>
                      </a:cubicBezTo>
                      <a:close/>
                      <a:moveTo>
                        <a:pt x="33" y="10"/>
                      </a:moveTo>
                      <a:cubicBezTo>
                        <a:pt x="33" y="10"/>
                        <a:pt x="33" y="10"/>
                        <a:pt x="33" y="11"/>
                      </a:cubicBezTo>
                      <a:cubicBezTo>
                        <a:pt x="33" y="11"/>
                        <a:pt x="33" y="11"/>
                        <a:pt x="33" y="10"/>
                      </a:cubicBezTo>
                      <a:cubicBezTo>
                        <a:pt x="33" y="10"/>
                        <a:pt x="33" y="10"/>
                        <a:pt x="33" y="10"/>
                      </a:cubicBezTo>
                      <a:close/>
                      <a:moveTo>
                        <a:pt x="33" y="9"/>
                      </a:moveTo>
                      <a:cubicBezTo>
                        <a:pt x="33" y="9"/>
                        <a:pt x="33" y="9"/>
                        <a:pt x="33" y="8"/>
                      </a:cubicBezTo>
                      <a:cubicBezTo>
                        <a:pt x="34" y="9"/>
                        <a:pt x="34" y="9"/>
                        <a:pt x="33" y="9"/>
                      </a:cubicBezTo>
                      <a:close/>
                      <a:moveTo>
                        <a:pt x="34" y="12"/>
                      </a:moveTo>
                      <a:cubicBezTo>
                        <a:pt x="34" y="13"/>
                        <a:pt x="34" y="13"/>
                        <a:pt x="34" y="13"/>
                      </a:cubicBezTo>
                      <a:cubicBezTo>
                        <a:pt x="34" y="13"/>
                        <a:pt x="34" y="13"/>
                        <a:pt x="34" y="12"/>
                      </a:cubicBezTo>
                      <a:close/>
                      <a:moveTo>
                        <a:pt x="34" y="40"/>
                      </a:moveTo>
                      <a:cubicBezTo>
                        <a:pt x="34" y="40"/>
                        <a:pt x="34" y="40"/>
                        <a:pt x="34" y="40"/>
                      </a:cubicBezTo>
                      <a:cubicBezTo>
                        <a:pt x="34" y="40"/>
                        <a:pt x="34" y="40"/>
                        <a:pt x="34" y="40"/>
                      </a:cubicBezTo>
                      <a:cubicBezTo>
                        <a:pt x="34" y="40"/>
                        <a:pt x="34" y="39"/>
                        <a:pt x="34" y="40"/>
                      </a:cubicBezTo>
                      <a:close/>
                      <a:moveTo>
                        <a:pt x="34" y="12"/>
                      </a:moveTo>
                      <a:cubicBezTo>
                        <a:pt x="34" y="12"/>
                        <a:pt x="34" y="12"/>
                        <a:pt x="34" y="11"/>
                      </a:cubicBezTo>
                      <a:cubicBezTo>
                        <a:pt x="34" y="12"/>
                        <a:pt x="35" y="12"/>
                        <a:pt x="34" y="12"/>
                      </a:cubicBezTo>
                      <a:cubicBezTo>
                        <a:pt x="34" y="12"/>
                        <a:pt x="34" y="12"/>
                        <a:pt x="34" y="12"/>
                      </a:cubicBezTo>
                      <a:close/>
                      <a:moveTo>
                        <a:pt x="35" y="21"/>
                      </a:moveTo>
                      <a:cubicBezTo>
                        <a:pt x="35" y="21"/>
                        <a:pt x="35" y="21"/>
                        <a:pt x="35" y="22"/>
                      </a:cubicBezTo>
                      <a:cubicBezTo>
                        <a:pt x="35" y="22"/>
                        <a:pt x="35" y="22"/>
                        <a:pt x="35" y="22"/>
                      </a:cubicBezTo>
                      <a:cubicBezTo>
                        <a:pt x="35" y="22"/>
                        <a:pt x="35" y="22"/>
                        <a:pt x="35" y="21"/>
                      </a:cubicBezTo>
                      <a:close/>
                      <a:moveTo>
                        <a:pt x="35" y="23"/>
                      </a:moveTo>
                      <a:cubicBezTo>
                        <a:pt x="35" y="23"/>
                        <a:pt x="35" y="23"/>
                        <a:pt x="35" y="23"/>
                      </a:cubicBezTo>
                      <a:cubicBezTo>
                        <a:pt x="35" y="23"/>
                        <a:pt x="35" y="23"/>
                        <a:pt x="35" y="23"/>
                      </a:cubicBezTo>
                      <a:cubicBezTo>
                        <a:pt x="35" y="23"/>
                        <a:pt x="35" y="23"/>
                        <a:pt x="35" y="23"/>
                      </a:cubicBezTo>
                      <a:close/>
                      <a:moveTo>
                        <a:pt x="34" y="8"/>
                      </a:moveTo>
                      <a:cubicBezTo>
                        <a:pt x="35" y="8"/>
                        <a:pt x="35" y="8"/>
                        <a:pt x="35" y="8"/>
                      </a:cubicBezTo>
                      <a:cubicBezTo>
                        <a:pt x="35" y="8"/>
                        <a:pt x="35" y="8"/>
                        <a:pt x="35" y="8"/>
                      </a:cubicBezTo>
                      <a:cubicBezTo>
                        <a:pt x="35" y="8"/>
                        <a:pt x="35" y="8"/>
                        <a:pt x="34" y="8"/>
                      </a:cubicBezTo>
                      <a:close/>
                      <a:moveTo>
                        <a:pt x="35" y="6"/>
                      </a:moveTo>
                      <a:cubicBezTo>
                        <a:pt x="35" y="5"/>
                        <a:pt x="35" y="5"/>
                        <a:pt x="34" y="5"/>
                      </a:cubicBezTo>
                      <a:cubicBezTo>
                        <a:pt x="34" y="4"/>
                        <a:pt x="36" y="5"/>
                        <a:pt x="35" y="6"/>
                      </a:cubicBezTo>
                      <a:close/>
                      <a:moveTo>
                        <a:pt x="36" y="7"/>
                      </a:moveTo>
                      <a:cubicBezTo>
                        <a:pt x="36" y="8"/>
                        <a:pt x="36" y="8"/>
                        <a:pt x="36" y="9"/>
                      </a:cubicBezTo>
                      <a:cubicBezTo>
                        <a:pt x="35" y="9"/>
                        <a:pt x="35" y="8"/>
                        <a:pt x="35" y="8"/>
                      </a:cubicBezTo>
                      <a:cubicBezTo>
                        <a:pt x="35" y="8"/>
                        <a:pt x="35" y="7"/>
                        <a:pt x="36" y="7"/>
                      </a:cubicBezTo>
                      <a:close/>
                      <a:moveTo>
                        <a:pt x="36" y="29"/>
                      </a:moveTo>
                      <a:cubicBezTo>
                        <a:pt x="36" y="29"/>
                        <a:pt x="36" y="29"/>
                        <a:pt x="36" y="28"/>
                      </a:cubicBezTo>
                      <a:cubicBezTo>
                        <a:pt x="36" y="28"/>
                        <a:pt x="36" y="28"/>
                        <a:pt x="36" y="28"/>
                      </a:cubicBezTo>
                      <a:cubicBezTo>
                        <a:pt x="36" y="28"/>
                        <a:pt x="36" y="29"/>
                        <a:pt x="36" y="29"/>
                      </a:cubicBezTo>
                      <a:close/>
                      <a:moveTo>
                        <a:pt x="36" y="30"/>
                      </a:moveTo>
                      <a:cubicBezTo>
                        <a:pt x="36" y="30"/>
                        <a:pt x="36" y="31"/>
                        <a:pt x="35" y="31"/>
                      </a:cubicBezTo>
                      <a:cubicBezTo>
                        <a:pt x="35" y="31"/>
                        <a:pt x="35" y="30"/>
                        <a:pt x="35" y="30"/>
                      </a:cubicBezTo>
                      <a:cubicBezTo>
                        <a:pt x="36" y="30"/>
                        <a:pt x="36" y="30"/>
                        <a:pt x="36" y="30"/>
                      </a:cubicBezTo>
                      <a:close/>
                      <a:moveTo>
                        <a:pt x="36" y="37"/>
                      </a:moveTo>
                      <a:cubicBezTo>
                        <a:pt x="35" y="37"/>
                        <a:pt x="35" y="37"/>
                        <a:pt x="35" y="37"/>
                      </a:cubicBezTo>
                      <a:cubicBezTo>
                        <a:pt x="35" y="37"/>
                        <a:pt x="34" y="37"/>
                        <a:pt x="34" y="37"/>
                      </a:cubicBezTo>
                      <a:cubicBezTo>
                        <a:pt x="35" y="36"/>
                        <a:pt x="36" y="36"/>
                        <a:pt x="36" y="35"/>
                      </a:cubicBezTo>
                      <a:cubicBezTo>
                        <a:pt x="35" y="36"/>
                        <a:pt x="35" y="36"/>
                        <a:pt x="34" y="36"/>
                      </a:cubicBezTo>
                      <a:cubicBezTo>
                        <a:pt x="34" y="35"/>
                        <a:pt x="36" y="35"/>
                        <a:pt x="36" y="35"/>
                      </a:cubicBezTo>
                      <a:cubicBezTo>
                        <a:pt x="36" y="35"/>
                        <a:pt x="36" y="36"/>
                        <a:pt x="36" y="37"/>
                      </a:cubicBezTo>
                      <a:close/>
                      <a:moveTo>
                        <a:pt x="34" y="39"/>
                      </a:moveTo>
                      <a:cubicBezTo>
                        <a:pt x="34" y="38"/>
                        <a:pt x="34" y="38"/>
                        <a:pt x="35" y="37"/>
                      </a:cubicBezTo>
                      <a:cubicBezTo>
                        <a:pt x="35" y="38"/>
                        <a:pt x="35" y="38"/>
                        <a:pt x="34" y="39"/>
                      </a:cubicBezTo>
                      <a:close/>
                      <a:moveTo>
                        <a:pt x="34" y="41"/>
                      </a:moveTo>
                      <a:cubicBezTo>
                        <a:pt x="34" y="41"/>
                        <a:pt x="34" y="41"/>
                        <a:pt x="34" y="41"/>
                      </a:cubicBezTo>
                      <a:cubicBezTo>
                        <a:pt x="34" y="41"/>
                        <a:pt x="34" y="41"/>
                        <a:pt x="34" y="41"/>
                      </a:cubicBezTo>
                      <a:cubicBezTo>
                        <a:pt x="34" y="41"/>
                        <a:pt x="34" y="41"/>
                        <a:pt x="34" y="41"/>
                      </a:cubicBezTo>
                      <a:close/>
                      <a:moveTo>
                        <a:pt x="33" y="38"/>
                      </a:moveTo>
                      <a:cubicBezTo>
                        <a:pt x="34" y="38"/>
                        <a:pt x="34" y="40"/>
                        <a:pt x="33" y="40"/>
                      </a:cubicBezTo>
                      <a:cubicBezTo>
                        <a:pt x="33" y="39"/>
                        <a:pt x="33" y="38"/>
                        <a:pt x="33" y="38"/>
                      </a:cubicBezTo>
                      <a:close/>
                      <a:moveTo>
                        <a:pt x="33" y="35"/>
                      </a:moveTo>
                      <a:cubicBezTo>
                        <a:pt x="33" y="35"/>
                        <a:pt x="33" y="35"/>
                        <a:pt x="33" y="35"/>
                      </a:cubicBezTo>
                      <a:cubicBezTo>
                        <a:pt x="33" y="35"/>
                        <a:pt x="33" y="35"/>
                        <a:pt x="33" y="35"/>
                      </a:cubicBezTo>
                      <a:close/>
                      <a:moveTo>
                        <a:pt x="31" y="43"/>
                      </a:moveTo>
                      <a:cubicBezTo>
                        <a:pt x="31" y="42"/>
                        <a:pt x="31" y="42"/>
                        <a:pt x="32" y="42"/>
                      </a:cubicBezTo>
                      <a:cubicBezTo>
                        <a:pt x="32" y="43"/>
                        <a:pt x="31" y="43"/>
                        <a:pt x="31" y="43"/>
                      </a:cubicBezTo>
                      <a:close/>
                      <a:moveTo>
                        <a:pt x="31" y="41"/>
                      </a:moveTo>
                      <a:cubicBezTo>
                        <a:pt x="31" y="41"/>
                        <a:pt x="31" y="41"/>
                        <a:pt x="31" y="41"/>
                      </a:cubicBezTo>
                      <a:cubicBezTo>
                        <a:pt x="32" y="41"/>
                        <a:pt x="32" y="41"/>
                        <a:pt x="32" y="41"/>
                      </a:cubicBezTo>
                      <a:cubicBezTo>
                        <a:pt x="31" y="41"/>
                        <a:pt x="31" y="41"/>
                        <a:pt x="31" y="41"/>
                      </a:cubicBezTo>
                      <a:close/>
                      <a:moveTo>
                        <a:pt x="31" y="39"/>
                      </a:moveTo>
                      <a:cubicBezTo>
                        <a:pt x="31" y="38"/>
                        <a:pt x="31" y="38"/>
                        <a:pt x="32" y="38"/>
                      </a:cubicBezTo>
                      <a:cubicBezTo>
                        <a:pt x="32" y="38"/>
                        <a:pt x="32" y="38"/>
                        <a:pt x="32" y="39"/>
                      </a:cubicBezTo>
                      <a:cubicBezTo>
                        <a:pt x="32" y="38"/>
                        <a:pt x="33" y="38"/>
                        <a:pt x="33" y="39"/>
                      </a:cubicBezTo>
                      <a:cubicBezTo>
                        <a:pt x="32" y="39"/>
                        <a:pt x="31" y="39"/>
                        <a:pt x="31" y="39"/>
                      </a:cubicBezTo>
                      <a:close/>
                      <a:moveTo>
                        <a:pt x="30" y="39"/>
                      </a:moveTo>
                      <a:cubicBezTo>
                        <a:pt x="30" y="39"/>
                        <a:pt x="30" y="38"/>
                        <a:pt x="30" y="38"/>
                      </a:cubicBezTo>
                      <a:cubicBezTo>
                        <a:pt x="31" y="38"/>
                        <a:pt x="31" y="38"/>
                        <a:pt x="31" y="38"/>
                      </a:cubicBezTo>
                      <a:cubicBezTo>
                        <a:pt x="31" y="38"/>
                        <a:pt x="31" y="38"/>
                        <a:pt x="31" y="38"/>
                      </a:cubicBezTo>
                      <a:cubicBezTo>
                        <a:pt x="31" y="39"/>
                        <a:pt x="31" y="38"/>
                        <a:pt x="30" y="39"/>
                      </a:cubicBezTo>
                      <a:close/>
                      <a:moveTo>
                        <a:pt x="30" y="42"/>
                      </a:moveTo>
                      <a:cubicBezTo>
                        <a:pt x="30" y="42"/>
                        <a:pt x="31" y="41"/>
                        <a:pt x="31" y="42"/>
                      </a:cubicBezTo>
                      <a:cubicBezTo>
                        <a:pt x="30" y="42"/>
                        <a:pt x="30" y="42"/>
                        <a:pt x="30" y="42"/>
                      </a:cubicBezTo>
                      <a:close/>
                      <a:moveTo>
                        <a:pt x="29" y="40"/>
                      </a:moveTo>
                      <a:cubicBezTo>
                        <a:pt x="29" y="40"/>
                        <a:pt x="29" y="40"/>
                        <a:pt x="30" y="40"/>
                      </a:cubicBezTo>
                      <a:cubicBezTo>
                        <a:pt x="30" y="40"/>
                        <a:pt x="30" y="40"/>
                        <a:pt x="29" y="40"/>
                      </a:cubicBezTo>
                      <a:cubicBezTo>
                        <a:pt x="29" y="40"/>
                        <a:pt x="29" y="40"/>
                        <a:pt x="29" y="40"/>
                      </a:cubicBezTo>
                      <a:close/>
                      <a:moveTo>
                        <a:pt x="29" y="6"/>
                      </a:moveTo>
                      <a:cubicBezTo>
                        <a:pt x="29" y="6"/>
                        <a:pt x="29" y="6"/>
                        <a:pt x="29" y="6"/>
                      </a:cubicBezTo>
                      <a:cubicBezTo>
                        <a:pt x="29" y="7"/>
                        <a:pt x="29" y="7"/>
                        <a:pt x="29" y="6"/>
                      </a:cubicBezTo>
                      <a:close/>
                      <a:moveTo>
                        <a:pt x="28" y="44"/>
                      </a:moveTo>
                      <a:cubicBezTo>
                        <a:pt x="28" y="43"/>
                        <a:pt x="29" y="43"/>
                        <a:pt x="29" y="44"/>
                      </a:cubicBezTo>
                      <a:cubicBezTo>
                        <a:pt x="29" y="44"/>
                        <a:pt x="28" y="44"/>
                        <a:pt x="28" y="44"/>
                      </a:cubicBezTo>
                      <a:close/>
                      <a:moveTo>
                        <a:pt x="21" y="45"/>
                      </a:moveTo>
                      <a:cubicBezTo>
                        <a:pt x="21" y="45"/>
                        <a:pt x="21" y="45"/>
                        <a:pt x="21" y="46"/>
                      </a:cubicBezTo>
                      <a:cubicBezTo>
                        <a:pt x="21" y="46"/>
                        <a:pt x="21" y="45"/>
                        <a:pt x="21" y="45"/>
                      </a:cubicBezTo>
                      <a:close/>
                      <a:moveTo>
                        <a:pt x="20" y="46"/>
                      </a:moveTo>
                      <a:cubicBezTo>
                        <a:pt x="20" y="46"/>
                        <a:pt x="20" y="46"/>
                        <a:pt x="20" y="46"/>
                      </a:cubicBezTo>
                      <a:cubicBezTo>
                        <a:pt x="20" y="46"/>
                        <a:pt x="20" y="46"/>
                        <a:pt x="20" y="46"/>
                      </a:cubicBezTo>
                      <a:cubicBezTo>
                        <a:pt x="20" y="46"/>
                        <a:pt x="20" y="46"/>
                        <a:pt x="20" y="46"/>
                      </a:cubicBezTo>
                      <a:close/>
                      <a:moveTo>
                        <a:pt x="13" y="49"/>
                      </a:moveTo>
                      <a:cubicBezTo>
                        <a:pt x="13" y="48"/>
                        <a:pt x="13" y="49"/>
                        <a:pt x="13" y="49"/>
                      </a:cubicBezTo>
                      <a:cubicBezTo>
                        <a:pt x="13" y="49"/>
                        <a:pt x="13" y="49"/>
                        <a:pt x="13" y="49"/>
                      </a:cubicBezTo>
                      <a:close/>
                      <a:moveTo>
                        <a:pt x="11" y="45"/>
                      </a:moveTo>
                      <a:cubicBezTo>
                        <a:pt x="11" y="44"/>
                        <a:pt x="12" y="45"/>
                        <a:pt x="13" y="44"/>
                      </a:cubicBezTo>
                      <a:cubicBezTo>
                        <a:pt x="13" y="44"/>
                        <a:pt x="13" y="43"/>
                        <a:pt x="13" y="43"/>
                      </a:cubicBezTo>
                      <a:cubicBezTo>
                        <a:pt x="14" y="43"/>
                        <a:pt x="14" y="44"/>
                        <a:pt x="14" y="44"/>
                      </a:cubicBezTo>
                      <a:cubicBezTo>
                        <a:pt x="16" y="43"/>
                        <a:pt x="17" y="42"/>
                        <a:pt x="18" y="41"/>
                      </a:cubicBezTo>
                      <a:cubicBezTo>
                        <a:pt x="18" y="41"/>
                        <a:pt x="18" y="42"/>
                        <a:pt x="18" y="42"/>
                      </a:cubicBezTo>
                      <a:cubicBezTo>
                        <a:pt x="21" y="40"/>
                        <a:pt x="25" y="39"/>
                        <a:pt x="28" y="37"/>
                      </a:cubicBezTo>
                      <a:cubicBezTo>
                        <a:pt x="28" y="37"/>
                        <a:pt x="28" y="37"/>
                        <a:pt x="29" y="37"/>
                      </a:cubicBezTo>
                      <a:cubicBezTo>
                        <a:pt x="29" y="38"/>
                        <a:pt x="29" y="39"/>
                        <a:pt x="28" y="40"/>
                      </a:cubicBezTo>
                      <a:cubicBezTo>
                        <a:pt x="25" y="41"/>
                        <a:pt x="22" y="43"/>
                        <a:pt x="19" y="44"/>
                      </a:cubicBezTo>
                      <a:cubicBezTo>
                        <a:pt x="18" y="44"/>
                        <a:pt x="17" y="45"/>
                        <a:pt x="16" y="46"/>
                      </a:cubicBezTo>
                      <a:cubicBezTo>
                        <a:pt x="15" y="46"/>
                        <a:pt x="13" y="47"/>
                        <a:pt x="13" y="47"/>
                      </a:cubicBezTo>
                      <a:cubicBezTo>
                        <a:pt x="12" y="47"/>
                        <a:pt x="11" y="48"/>
                        <a:pt x="11" y="48"/>
                      </a:cubicBezTo>
                      <a:cubicBezTo>
                        <a:pt x="11" y="47"/>
                        <a:pt x="11" y="46"/>
                        <a:pt x="11" y="45"/>
                      </a:cubicBezTo>
                      <a:close/>
                      <a:moveTo>
                        <a:pt x="9" y="12"/>
                      </a:moveTo>
                      <a:cubicBezTo>
                        <a:pt x="9" y="12"/>
                        <a:pt x="9" y="12"/>
                        <a:pt x="9" y="12"/>
                      </a:cubicBezTo>
                      <a:cubicBezTo>
                        <a:pt x="9" y="12"/>
                        <a:pt x="9" y="12"/>
                        <a:pt x="9" y="12"/>
                      </a:cubicBezTo>
                      <a:cubicBezTo>
                        <a:pt x="9" y="12"/>
                        <a:pt x="10" y="12"/>
                        <a:pt x="9" y="12"/>
                      </a:cubicBezTo>
                      <a:cubicBezTo>
                        <a:pt x="9" y="13"/>
                        <a:pt x="9" y="12"/>
                        <a:pt x="9" y="12"/>
                      </a:cubicBezTo>
                      <a:close/>
                      <a:moveTo>
                        <a:pt x="8" y="51"/>
                      </a:moveTo>
                      <a:cubicBezTo>
                        <a:pt x="8" y="51"/>
                        <a:pt x="9" y="51"/>
                        <a:pt x="9" y="50"/>
                      </a:cubicBezTo>
                      <a:cubicBezTo>
                        <a:pt x="9" y="51"/>
                        <a:pt x="9" y="51"/>
                        <a:pt x="9" y="51"/>
                      </a:cubicBezTo>
                      <a:cubicBezTo>
                        <a:pt x="8" y="51"/>
                        <a:pt x="8" y="51"/>
                        <a:pt x="8" y="51"/>
                      </a:cubicBezTo>
                      <a:close/>
                      <a:moveTo>
                        <a:pt x="6" y="47"/>
                      </a:moveTo>
                      <a:cubicBezTo>
                        <a:pt x="6" y="47"/>
                        <a:pt x="6" y="46"/>
                        <a:pt x="6" y="46"/>
                      </a:cubicBezTo>
                      <a:cubicBezTo>
                        <a:pt x="6" y="47"/>
                        <a:pt x="6" y="47"/>
                        <a:pt x="6" y="47"/>
                      </a:cubicBezTo>
                      <a:cubicBezTo>
                        <a:pt x="6" y="47"/>
                        <a:pt x="6" y="47"/>
                        <a:pt x="6" y="47"/>
                      </a:cubicBezTo>
                      <a:close/>
                      <a:moveTo>
                        <a:pt x="4" y="17"/>
                      </a:moveTo>
                      <a:cubicBezTo>
                        <a:pt x="3" y="17"/>
                        <a:pt x="3" y="17"/>
                        <a:pt x="3" y="17"/>
                      </a:cubicBezTo>
                      <a:cubicBezTo>
                        <a:pt x="3" y="17"/>
                        <a:pt x="3" y="17"/>
                        <a:pt x="3" y="17"/>
                      </a:cubicBezTo>
                      <a:cubicBezTo>
                        <a:pt x="3" y="17"/>
                        <a:pt x="4" y="17"/>
                        <a:pt x="4" y="17"/>
                      </a:cubicBezTo>
                      <a:close/>
                      <a:moveTo>
                        <a:pt x="5" y="14"/>
                      </a:moveTo>
                      <a:cubicBezTo>
                        <a:pt x="5" y="14"/>
                        <a:pt x="5" y="14"/>
                        <a:pt x="4" y="15"/>
                      </a:cubicBezTo>
                      <a:cubicBezTo>
                        <a:pt x="4" y="14"/>
                        <a:pt x="4" y="14"/>
                        <a:pt x="5" y="14"/>
                      </a:cubicBezTo>
                      <a:close/>
                      <a:moveTo>
                        <a:pt x="5" y="16"/>
                      </a:moveTo>
                      <a:cubicBezTo>
                        <a:pt x="5" y="16"/>
                        <a:pt x="5" y="16"/>
                        <a:pt x="5" y="17"/>
                      </a:cubicBezTo>
                      <a:cubicBezTo>
                        <a:pt x="4" y="17"/>
                        <a:pt x="4" y="16"/>
                        <a:pt x="4" y="15"/>
                      </a:cubicBezTo>
                      <a:cubicBezTo>
                        <a:pt x="4" y="15"/>
                        <a:pt x="4" y="16"/>
                        <a:pt x="5" y="16"/>
                      </a:cubicBezTo>
                      <a:close/>
                      <a:moveTo>
                        <a:pt x="4" y="53"/>
                      </a:moveTo>
                      <a:cubicBezTo>
                        <a:pt x="4" y="52"/>
                        <a:pt x="4" y="52"/>
                        <a:pt x="5" y="52"/>
                      </a:cubicBezTo>
                      <a:cubicBezTo>
                        <a:pt x="5" y="52"/>
                        <a:pt x="5" y="53"/>
                        <a:pt x="4" y="53"/>
                      </a:cubicBezTo>
                      <a:close/>
                      <a:moveTo>
                        <a:pt x="4" y="50"/>
                      </a:moveTo>
                      <a:cubicBezTo>
                        <a:pt x="4" y="50"/>
                        <a:pt x="4" y="50"/>
                        <a:pt x="4" y="50"/>
                      </a:cubicBezTo>
                      <a:cubicBezTo>
                        <a:pt x="4" y="51"/>
                        <a:pt x="4" y="51"/>
                        <a:pt x="4" y="51"/>
                      </a:cubicBezTo>
                      <a:cubicBezTo>
                        <a:pt x="4" y="51"/>
                        <a:pt x="4" y="51"/>
                        <a:pt x="4" y="50"/>
                      </a:cubicBezTo>
                      <a:close/>
                      <a:moveTo>
                        <a:pt x="4" y="48"/>
                      </a:moveTo>
                      <a:cubicBezTo>
                        <a:pt x="4" y="48"/>
                        <a:pt x="4" y="48"/>
                        <a:pt x="4" y="48"/>
                      </a:cubicBezTo>
                      <a:cubicBezTo>
                        <a:pt x="4" y="48"/>
                        <a:pt x="4" y="48"/>
                        <a:pt x="4" y="48"/>
                      </a:cubicBezTo>
                      <a:cubicBezTo>
                        <a:pt x="4" y="48"/>
                        <a:pt x="4" y="48"/>
                        <a:pt x="4" y="48"/>
                      </a:cubicBezTo>
                      <a:close/>
                      <a:moveTo>
                        <a:pt x="3" y="26"/>
                      </a:moveTo>
                      <a:cubicBezTo>
                        <a:pt x="3" y="26"/>
                        <a:pt x="3" y="26"/>
                        <a:pt x="3" y="26"/>
                      </a:cubicBezTo>
                      <a:cubicBezTo>
                        <a:pt x="3" y="26"/>
                        <a:pt x="3" y="27"/>
                        <a:pt x="3" y="27"/>
                      </a:cubicBezTo>
                      <a:cubicBezTo>
                        <a:pt x="3" y="28"/>
                        <a:pt x="3" y="27"/>
                        <a:pt x="3" y="26"/>
                      </a:cubicBezTo>
                      <a:close/>
                      <a:moveTo>
                        <a:pt x="2" y="22"/>
                      </a:moveTo>
                      <a:cubicBezTo>
                        <a:pt x="3" y="22"/>
                        <a:pt x="3" y="22"/>
                        <a:pt x="3" y="23"/>
                      </a:cubicBezTo>
                      <a:cubicBezTo>
                        <a:pt x="3" y="23"/>
                        <a:pt x="2" y="23"/>
                        <a:pt x="2" y="22"/>
                      </a:cubicBezTo>
                      <a:close/>
                    </a:path>
                  </a:pathLst>
                </a:custGeom>
                <a:solidFill>
                  <a:srgbClr val="FFFFFF">
                    <a:alpha val="100000"/>
                  </a:srgbClr>
                </a:solidFill>
                <a:ln w="7938">
                  <a:noFill/>
                </a:ln>
              </p:spPr>
              <p:txBody>
                <a:bodyPr/>
                <a:lstStyle/>
                <a:p>
                  <a:endParaRPr lang="zh-CN" altLang="en-US"/>
                </a:p>
              </p:txBody>
            </p:sp>
          </p:grpSp>
          <p:grpSp>
            <p:nvGrpSpPr>
              <p:cNvPr id="77" name="组合 11293"/>
              <p:cNvGrpSpPr/>
              <p:nvPr/>
            </p:nvGrpSpPr>
            <p:grpSpPr>
              <a:xfrm>
                <a:off x="5030" y="2553"/>
                <a:ext cx="644" cy="743"/>
                <a:chOff x="4824" y="2614"/>
                <a:chExt cx="755" cy="871"/>
              </a:xfrm>
            </p:grpSpPr>
            <p:grpSp>
              <p:nvGrpSpPr>
                <p:cNvPr id="78" name="组合 11294"/>
                <p:cNvGrpSpPr/>
                <p:nvPr/>
              </p:nvGrpSpPr>
              <p:grpSpPr>
                <a:xfrm>
                  <a:off x="4830" y="2624"/>
                  <a:ext cx="749" cy="861"/>
                  <a:chOff x="4830" y="2524"/>
                  <a:chExt cx="749" cy="861"/>
                </a:xfrm>
              </p:grpSpPr>
              <p:sp>
                <p:nvSpPr>
                  <p:cNvPr id="1048782" name="任意多边形 11295"/>
                  <p:cNvSpPr/>
                  <p:nvPr/>
                </p:nvSpPr>
                <p:spPr>
                  <a:xfrm>
                    <a:off x="4834" y="2525"/>
                    <a:ext cx="318" cy="738"/>
                  </a:xfrm>
                  <a:custGeom>
                    <a:avLst/>
                    <a:gdLst/>
                    <a:ahLst/>
                    <a:cxnLst/>
                    <a:rect l="0" t="0" r="r" b="b"/>
                    <a:pathLst>
                      <a:path w="318" h="738">
                        <a:moveTo>
                          <a:pt x="0" y="148"/>
                        </a:moveTo>
                        <a:lnTo>
                          <a:pt x="315" y="0"/>
                        </a:lnTo>
                        <a:lnTo>
                          <a:pt x="318" y="738"/>
                        </a:lnTo>
                        <a:lnTo>
                          <a:pt x="33" y="194"/>
                        </a:lnTo>
                        <a:lnTo>
                          <a:pt x="0" y="148"/>
                        </a:lnTo>
                        <a:close/>
                      </a:path>
                    </a:pathLst>
                  </a:custGeom>
                  <a:solidFill>
                    <a:srgbClr val="866F46">
                      <a:alpha val="100000"/>
                    </a:srgbClr>
                  </a:solidFill>
                  <a:ln w="8001" cap="flat" cmpd="sng">
                    <a:solidFill>
                      <a:srgbClr val="B09668">
                        <a:alpha val="100000"/>
                      </a:srgbClr>
                    </a:solidFill>
                    <a:prstDash val="solid"/>
                    <a:headEnd type="none" w="med" len="med"/>
                    <a:tailEnd type="none" w="med" len="med"/>
                  </a:ln>
                </p:spPr>
                <p:txBody>
                  <a:bodyPr/>
                  <a:lstStyle/>
                  <a:p>
                    <a:endParaRPr lang="zh-CN" altLang="en-US"/>
                  </a:p>
                </p:txBody>
              </p:sp>
              <p:sp>
                <p:nvSpPr>
                  <p:cNvPr id="1048783" name="任意多边形 11296"/>
                  <p:cNvSpPr/>
                  <p:nvPr/>
                </p:nvSpPr>
                <p:spPr>
                  <a:xfrm>
                    <a:off x="5148" y="2524"/>
                    <a:ext cx="431" cy="613"/>
                  </a:xfrm>
                  <a:custGeom>
                    <a:avLst/>
                    <a:gdLst/>
                    <a:ahLst/>
                    <a:cxnLst/>
                    <a:rect l="0" t="0" r="r" b="b"/>
                    <a:pathLst>
                      <a:path w="431" h="613">
                        <a:moveTo>
                          <a:pt x="4" y="0"/>
                        </a:moveTo>
                        <a:lnTo>
                          <a:pt x="431" y="73"/>
                        </a:lnTo>
                        <a:lnTo>
                          <a:pt x="363" y="613"/>
                        </a:lnTo>
                        <a:lnTo>
                          <a:pt x="0" y="476"/>
                        </a:lnTo>
                        <a:lnTo>
                          <a:pt x="4" y="0"/>
                        </a:lnTo>
                        <a:close/>
                      </a:path>
                    </a:pathLst>
                  </a:custGeom>
                  <a:solidFill>
                    <a:srgbClr val="866F46">
                      <a:alpha val="100000"/>
                    </a:srgbClr>
                  </a:solidFill>
                  <a:ln w="8001" cap="flat" cmpd="sng">
                    <a:solidFill>
                      <a:srgbClr val="B09668">
                        <a:alpha val="100000"/>
                      </a:srgbClr>
                    </a:solidFill>
                    <a:prstDash val="solid"/>
                    <a:headEnd type="none" w="med" len="med"/>
                    <a:tailEnd type="none" w="med" len="med"/>
                  </a:ln>
                </p:spPr>
                <p:txBody>
                  <a:bodyPr/>
                  <a:lstStyle/>
                  <a:p>
                    <a:endParaRPr lang="zh-CN" altLang="en-US"/>
                  </a:p>
                </p:txBody>
              </p:sp>
              <p:grpSp>
                <p:nvGrpSpPr>
                  <p:cNvPr id="79" name="组合 11297"/>
                  <p:cNvGrpSpPr/>
                  <p:nvPr/>
                </p:nvGrpSpPr>
                <p:grpSpPr>
                  <a:xfrm>
                    <a:off x="4830" y="2596"/>
                    <a:ext cx="749" cy="789"/>
                    <a:chOff x="4830" y="2596"/>
                    <a:chExt cx="749" cy="789"/>
                  </a:xfrm>
                </p:grpSpPr>
                <p:sp>
                  <p:nvSpPr>
                    <p:cNvPr id="1048784" name="任意多边形 11298"/>
                    <p:cNvSpPr/>
                    <p:nvPr/>
                  </p:nvSpPr>
                  <p:spPr>
                    <a:xfrm>
                      <a:off x="5282" y="2596"/>
                      <a:ext cx="297" cy="789"/>
                    </a:xfrm>
                    <a:custGeom>
                      <a:avLst/>
                      <a:gdLst/>
                      <a:ahLst/>
                      <a:cxnLst/>
                      <a:rect l="0" t="0" r="r" b="b"/>
                      <a:pathLst>
                        <a:path w="269" h="718">
                          <a:moveTo>
                            <a:pt x="223" y="463"/>
                          </a:moveTo>
                          <a:lnTo>
                            <a:pt x="0" y="718"/>
                          </a:lnTo>
                          <a:lnTo>
                            <a:pt x="25" y="191"/>
                          </a:lnTo>
                          <a:lnTo>
                            <a:pt x="269" y="0"/>
                          </a:lnTo>
                          <a:lnTo>
                            <a:pt x="223" y="463"/>
                          </a:lnTo>
                          <a:close/>
                        </a:path>
                      </a:pathLst>
                    </a:custGeom>
                    <a:solidFill>
                      <a:srgbClr val="B9A279">
                        <a:alpha val="100000"/>
                      </a:srgbClr>
                    </a:solidFill>
                    <a:ln w="8001" cap="flat" cmpd="sng">
                      <a:solidFill>
                        <a:srgbClr val="A88B58"/>
                      </a:solidFill>
                      <a:prstDash val="solid"/>
                      <a:miter/>
                      <a:headEnd type="none" w="med" len="med"/>
                      <a:tailEnd type="none" w="med" len="med"/>
                    </a:ln>
                  </p:spPr>
                  <p:txBody>
                    <a:bodyPr/>
                    <a:lstStyle/>
                    <a:p>
                      <a:endParaRPr lang="zh-CN" altLang="en-US"/>
                    </a:p>
                  </p:txBody>
                </p:sp>
                <p:sp>
                  <p:nvSpPr>
                    <p:cNvPr id="1048785" name="任意多边形 11299"/>
                    <p:cNvSpPr/>
                    <p:nvPr/>
                  </p:nvSpPr>
                  <p:spPr>
                    <a:xfrm>
                      <a:off x="4830" y="2676"/>
                      <a:ext cx="480" cy="709"/>
                    </a:xfrm>
                    <a:custGeom>
                      <a:avLst/>
                      <a:gdLst/>
                      <a:ahLst/>
                      <a:cxnLst/>
                      <a:rect l="0" t="0" r="r" b="b"/>
                      <a:pathLst>
                        <a:path w="437" h="646">
                          <a:moveTo>
                            <a:pt x="36" y="476"/>
                          </a:moveTo>
                          <a:lnTo>
                            <a:pt x="0" y="0"/>
                          </a:lnTo>
                          <a:lnTo>
                            <a:pt x="437" y="119"/>
                          </a:lnTo>
                          <a:lnTo>
                            <a:pt x="412" y="646"/>
                          </a:lnTo>
                          <a:lnTo>
                            <a:pt x="36" y="476"/>
                          </a:lnTo>
                          <a:close/>
                        </a:path>
                      </a:pathLst>
                    </a:custGeom>
                    <a:solidFill>
                      <a:srgbClr val="C3AD88">
                        <a:alpha val="100000"/>
                      </a:srgbClr>
                    </a:solidFill>
                    <a:ln w="8001" cap="flat" cmpd="sng">
                      <a:solidFill>
                        <a:srgbClr val="B09668"/>
                      </a:solidFill>
                      <a:prstDash val="solid"/>
                      <a:miter/>
                      <a:headEnd type="none" w="med" len="med"/>
                      <a:tailEnd type="none" w="med" len="med"/>
                    </a:ln>
                  </p:spPr>
                  <p:txBody>
                    <a:bodyPr/>
                    <a:lstStyle/>
                    <a:p>
                      <a:endParaRPr lang="zh-CN" altLang="en-US"/>
                    </a:p>
                  </p:txBody>
                </p:sp>
                <p:sp>
                  <p:nvSpPr>
                    <p:cNvPr id="1048786" name="任意多边形 11300"/>
                    <p:cNvSpPr>
                      <a:spLocks noEditPoints="1"/>
                    </p:cNvSpPr>
                    <p:nvPr/>
                  </p:nvSpPr>
                  <p:spPr>
                    <a:xfrm>
                      <a:off x="5179" y="3229"/>
                      <a:ext cx="77" cy="117"/>
                    </a:xfrm>
                    <a:custGeom>
                      <a:avLst/>
                      <a:gdLst/>
                      <a:ahLst/>
                      <a:cxnLst/>
                      <a:rect l="0" t="0" r="r" b="b"/>
                      <a:pathLst>
                        <a:path w="37" h="56">
                          <a:moveTo>
                            <a:pt x="37" y="17"/>
                          </a:moveTo>
                          <a:cubicBezTo>
                            <a:pt x="37" y="16"/>
                            <a:pt x="37" y="15"/>
                            <a:pt x="37" y="14"/>
                          </a:cubicBezTo>
                          <a:cubicBezTo>
                            <a:pt x="34" y="14"/>
                            <a:pt x="32" y="12"/>
                            <a:pt x="29" y="11"/>
                          </a:cubicBezTo>
                          <a:cubicBezTo>
                            <a:pt x="29" y="11"/>
                            <a:pt x="29" y="11"/>
                            <a:pt x="28" y="11"/>
                          </a:cubicBezTo>
                          <a:cubicBezTo>
                            <a:pt x="20" y="8"/>
                            <a:pt x="11" y="3"/>
                            <a:pt x="2" y="0"/>
                          </a:cubicBezTo>
                          <a:cubicBezTo>
                            <a:pt x="1" y="3"/>
                            <a:pt x="2" y="5"/>
                            <a:pt x="2" y="8"/>
                          </a:cubicBezTo>
                          <a:cubicBezTo>
                            <a:pt x="1" y="8"/>
                            <a:pt x="1" y="8"/>
                            <a:pt x="1" y="9"/>
                          </a:cubicBezTo>
                          <a:cubicBezTo>
                            <a:pt x="1" y="10"/>
                            <a:pt x="1" y="11"/>
                            <a:pt x="1" y="12"/>
                          </a:cubicBezTo>
                          <a:cubicBezTo>
                            <a:pt x="1" y="13"/>
                            <a:pt x="1" y="14"/>
                            <a:pt x="1" y="15"/>
                          </a:cubicBezTo>
                          <a:cubicBezTo>
                            <a:pt x="1" y="19"/>
                            <a:pt x="1" y="23"/>
                            <a:pt x="0" y="27"/>
                          </a:cubicBezTo>
                          <a:cubicBezTo>
                            <a:pt x="0" y="28"/>
                            <a:pt x="1" y="28"/>
                            <a:pt x="1" y="28"/>
                          </a:cubicBezTo>
                          <a:cubicBezTo>
                            <a:pt x="0" y="33"/>
                            <a:pt x="0" y="37"/>
                            <a:pt x="0" y="41"/>
                          </a:cubicBezTo>
                          <a:cubicBezTo>
                            <a:pt x="4" y="43"/>
                            <a:pt x="8" y="44"/>
                            <a:pt x="11" y="46"/>
                          </a:cubicBezTo>
                          <a:cubicBezTo>
                            <a:pt x="12" y="46"/>
                            <a:pt x="12" y="46"/>
                            <a:pt x="12" y="46"/>
                          </a:cubicBezTo>
                          <a:cubicBezTo>
                            <a:pt x="14" y="47"/>
                            <a:pt x="15" y="48"/>
                            <a:pt x="17" y="49"/>
                          </a:cubicBezTo>
                          <a:cubicBezTo>
                            <a:pt x="17" y="49"/>
                            <a:pt x="17" y="48"/>
                            <a:pt x="17" y="48"/>
                          </a:cubicBezTo>
                          <a:cubicBezTo>
                            <a:pt x="17" y="49"/>
                            <a:pt x="18" y="49"/>
                            <a:pt x="18" y="49"/>
                          </a:cubicBezTo>
                          <a:cubicBezTo>
                            <a:pt x="18" y="49"/>
                            <a:pt x="17" y="48"/>
                            <a:pt x="18" y="48"/>
                          </a:cubicBezTo>
                          <a:cubicBezTo>
                            <a:pt x="18" y="48"/>
                            <a:pt x="18" y="48"/>
                            <a:pt x="18" y="48"/>
                          </a:cubicBezTo>
                          <a:cubicBezTo>
                            <a:pt x="18" y="48"/>
                            <a:pt x="18" y="47"/>
                            <a:pt x="19" y="47"/>
                          </a:cubicBezTo>
                          <a:cubicBezTo>
                            <a:pt x="19" y="48"/>
                            <a:pt x="19" y="48"/>
                            <a:pt x="19" y="48"/>
                          </a:cubicBezTo>
                          <a:cubicBezTo>
                            <a:pt x="19" y="48"/>
                            <a:pt x="19" y="47"/>
                            <a:pt x="20" y="48"/>
                          </a:cubicBezTo>
                          <a:cubicBezTo>
                            <a:pt x="19" y="48"/>
                            <a:pt x="19" y="48"/>
                            <a:pt x="19" y="49"/>
                          </a:cubicBezTo>
                          <a:cubicBezTo>
                            <a:pt x="21" y="50"/>
                            <a:pt x="23" y="52"/>
                            <a:pt x="25" y="52"/>
                          </a:cubicBezTo>
                          <a:cubicBezTo>
                            <a:pt x="25" y="52"/>
                            <a:pt x="25" y="52"/>
                            <a:pt x="26" y="52"/>
                          </a:cubicBezTo>
                          <a:cubicBezTo>
                            <a:pt x="26" y="52"/>
                            <a:pt x="26" y="53"/>
                            <a:pt x="26" y="53"/>
                          </a:cubicBezTo>
                          <a:cubicBezTo>
                            <a:pt x="27" y="53"/>
                            <a:pt x="27" y="53"/>
                            <a:pt x="27" y="53"/>
                          </a:cubicBezTo>
                          <a:cubicBezTo>
                            <a:pt x="27" y="53"/>
                            <a:pt x="27" y="53"/>
                            <a:pt x="28" y="53"/>
                          </a:cubicBezTo>
                          <a:cubicBezTo>
                            <a:pt x="29" y="54"/>
                            <a:pt x="30" y="54"/>
                            <a:pt x="31" y="55"/>
                          </a:cubicBezTo>
                          <a:cubicBezTo>
                            <a:pt x="31" y="55"/>
                            <a:pt x="31" y="54"/>
                            <a:pt x="31" y="54"/>
                          </a:cubicBezTo>
                          <a:cubicBezTo>
                            <a:pt x="32" y="56"/>
                            <a:pt x="34" y="56"/>
                            <a:pt x="35" y="56"/>
                          </a:cubicBezTo>
                          <a:cubicBezTo>
                            <a:pt x="35" y="51"/>
                            <a:pt x="35" y="47"/>
                            <a:pt x="36" y="42"/>
                          </a:cubicBezTo>
                          <a:cubicBezTo>
                            <a:pt x="36" y="41"/>
                            <a:pt x="36" y="41"/>
                            <a:pt x="36" y="40"/>
                          </a:cubicBezTo>
                          <a:cubicBezTo>
                            <a:pt x="36" y="40"/>
                            <a:pt x="36" y="39"/>
                            <a:pt x="36" y="38"/>
                          </a:cubicBezTo>
                          <a:cubicBezTo>
                            <a:pt x="36" y="34"/>
                            <a:pt x="37" y="31"/>
                            <a:pt x="37" y="27"/>
                          </a:cubicBezTo>
                          <a:cubicBezTo>
                            <a:pt x="37" y="26"/>
                            <a:pt x="36" y="25"/>
                            <a:pt x="36" y="24"/>
                          </a:cubicBezTo>
                          <a:cubicBezTo>
                            <a:pt x="37" y="24"/>
                            <a:pt x="37" y="23"/>
                            <a:pt x="37" y="23"/>
                          </a:cubicBezTo>
                          <a:cubicBezTo>
                            <a:pt x="37" y="22"/>
                            <a:pt x="37" y="20"/>
                            <a:pt x="37" y="19"/>
                          </a:cubicBezTo>
                          <a:cubicBezTo>
                            <a:pt x="37" y="18"/>
                            <a:pt x="37" y="18"/>
                            <a:pt x="37" y="17"/>
                          </a:cubicBezTo>
                          <a:close/>
                          <a:moveTo>
                            <a:pt x="26" y="14"/>
                          </a:moveTo>
                          <a:cubicBezTo>
                            <a:pt x="26" y="14"/>
                            <a:pt x="26" y="14"/>
                            <a:pt x="26" y="15"/>
                          </a:cubicBezTo>
                          <a:cubicBezTo>
                            <a:pt x="26" y="14"/>
                            <a:pt x="26" y="14"/>
                            <a:pt x="26" y="14"/>
                          </a:cubicBezTo>
                          <a:cubicBezTo>
                            <a:pt x="26" y="14"/>
                            <a:pt x="26" y="14"/>
                            <a:pt x="26" y="14"/>
                          </a:cubicBezTo>
                          <a:close/>
                          <a:moveTo>
                            <a:pt x="21" y="25"/>
                          </a:moveTo>
                          <a:cubicBezTo>
                            <a:pt x="21" y="25"/>
                            <a:pt x="22" y="24"/>
                            <a:pt x="22" y="24"/>
                          </a:cubicBezTo>
                          <a:cubicBezTo>
                            <a:pt x="22" y="22"/>
                            <a:pt x="22" y="20"/>
                            <a:pt x="22" y="19"/>
                          </a:cubicBezTo>
                          <a:cubicBezTo>
                            <a:pt x="22" y="18"/>
                            <a:pt x="21" y="18"/>
                            <a:pt x="21" y="18"/>
                          </a:cubicBezTo>
                          <a:cubicBezTo>
                            <a:pt x="22" y="16"/>
                            <a:pt x="22" y="14"/>
                            <a:pt x="23" y="12"/>
                          </a:cubicBezTo>
                          <a:cubicBezTo>
                            <a:pt x="23" y="12"/>
                            <a:pt x="23" y="12"/>
                            <a:pt x="23" y="12"/>
                          </a:cubicBezTo>
                          <a:cubicBezTo>
                            <a:pt x="24" y="12"/>
                            <a:pt x="24" y="13"/>
                            <a:pt x="24" y="14"/>
                          </a:cubicBezTo>
                          <a:cubicBezTo>
                            <a:pt x="25" y="16"/>
                            <a:pt x="25" y="18"/>
                            <a:pt x="25" y="20"/>
                          </a:cubicBezTo>
                          <a:cubicBezTo>
                            <a:pt x="25" y="20"/>
                            <a:pt x="24" y="19"/>
                            <a:pt x="24" y="20"/>
                          </a:cubicBezTo>
                          <a:cubicBezTo>
                            <a:pt x="24" y="27"/>
                            <a:pt x="24" y="35"/>
                            <a:pt x="23" y="42"/>
                          </a:cubicBezTo>
                          <a:cubicBezTo>
                            <a:pt x="23" y="42"/>
                            <a:pt x="22" y="41"/>
                            <a:pt x="21" y="41"/>
                          </a:cubicBezTo>
                          <a:cubicBezTo>
                            <a:pt x="20" y="36"/>
                            <a:pt x="22" y="32"/>
                            <a:pt x="22" y="27"/>
                          </a:cubicBezTo>
                          <a:cubicBezTo>
                            <a:pt x="22" y="26"/>
                            <a:pt x="21" y="26"/>
                            <a:pt x="21" y="25"/>
                          </a:cubicBezTo>
                          <a:close/>
                          <a:moveTo>
                            <a:pt x="19" y="18"/>
                          </a:moveTo>
                          <a:cubicBezTo>
                            <a:pt x="19" y="18"/>
                            <a:pt x="19" y="18"/>
                            <a:pt x="19" y="19"/>
                          </a:cubicBezTo>
                          <a:cubicBezTo>
                            <a:pt x="19" y="19"/>
                            <a:pt x="19" y="19"/>
                            <a:pt x="19" y="19"/>
                          </a:cubicBezTo>
                          <a:cubicBezTo>
                            <a:pt x="19" y="18"/>
                            <a:pt x="19" y="18"/>
                            <a:pt x="19" y="18"/>
                          </a:cubicBezTo>
                          <a:close/>
                          <a:moveTo>
                            <a:pt x="17" y="15"/>
                          </a:moveTo>
                          <a:cubicBezTo>
                            <a:pt x="18" y="14"/>
                            <a:pt x="18" y="14"/>
                            <a:pt x="18" y="14"/>
                          </a:cubicBezTo>
                          <a:cubicBezTo>
                            <a:pt x="19" y="14"/>
                            <a:pt x="18" y="15"/>
                            <a:pt x="17" y="15"/>
                          </a:cubicBezTo>
                          <a:close/>
                          <a:moveTo>
                            <a:pt x="18" y="11"/>
                          </a:moveTo>
                          <a:cubicBezTo>
                            <a:pt x="18" y="12"/>
                            <a:pt x="17" y="12"/>
                            <a:pt x="17" y="11"/>
                          </a:cubicBezTo>
                          <a:cubicBezTo>
                            <a:pt x="17" y="10"/>
                            <a:pt x="18" y="10"/>
                            <a:pt x="18" y="11"/>
                          </a:cubicBezTo>
                          <a:close/>
                          <a:moveTo>
                            <a:pt x="15" y="8"/>
                          </a:moveTo>
                          <a:cubicBezTo>
                            <a:pt x="15" y="8"/>
                            <a:pt x="15" y="8"/>
                            <a:pt x="15" y="8"/>
                          </a:cubicBezTo>
                          <a:cubicBezTo>
                            <a:pt x="15" y="10"/>
                            <a:pt x="16" y="11"/>
                            <a:pt x="16" y="13"/>
                          </a:cubicBezTo>
                          <a:cubicBezTo>
                            <a:pt x="17" y="14"/>
                            <a:pt x="17" y="15"/>
                            <a:pt x="17" y="17"/>
                          </a:cubicBezTo>
                          <a:cubicBezTo>
                            <a:pt x="17" y="17"/>
                            <a:pt x="16" y="16"/>
                            <a:pt x="16" y="16"/>
                          </a:cubicBezTo>
                          <a:cubicBezTo>
                            <a:pt x="15" y="23"/>
                            <a:pt x="15" y="31"/>
                            <a:pt x="15" y="38"/>
                          </a:cubicBezTo>
                          <a:cubicBezTo>
                            <a:pt x="14" y="38"/>
                            <a:pt x="13" y="37"/>
                            <a:pt x="12" y="37"/>
                          </a:cubicBezTo>
                          <a:cubicBezTo>
                            <a:pt x="12" y="35"/>
                            <a:pt x="13" y="33"/>
                            <a:pt x="12" y="31"/>
                          </a:cubicBezTo>
                          <a:cubicBezTo>
                            <a:pt x="12" y="30"/>
                            <a:pt x="12" y="30"/>
                            <a:pt x="12" y="29"/>
                          </a:cubicBezTo>
                          <a:cubicBezTo>
                            <a:pt x="12" y="28"/>
                            <a:pt x="13" y="27"/>
                            <a:pt x="13" y="26"/>
                          </a:cubicBezTo>
                          <a:cubicBezTo>
                            <a:pt x="13" y="22"/>
                            <a:pt x="13" y="19"/>
                            <a:pt x="13" y="15"/>
                          </a:cubicBezTo>
                          <a:cubicBezTo>
                            <a:pt x="13" y="15"/>
                            <a:pt x="12" y="15"/>
                            <a:pt x="12" y="14"/>
                          </a:cubicBezTo>
                          <a:cubicBezTo>
                            <a:pt x="13" y="12"/>
                            <a:pt x="14" y="10"/>
                            <a:pt x="15" y="8"/>
                          </a:cubicBezTo>
                          <a:close/>
                          <a:moveTo>
                            <a:pt x="9" y="35"/>
                          </a:moveTo>
                          <a:cubicBezTo>
                            <a:pt x="10" y="36"/>
                            <a:pt x="10" y="36"/>
                            <a:pt x="10" y="36"/>
                          </a:cubicBezTo>
                          <a:cubicBezTo>
                            <a:pt x="10" y="36"/>
                            <a:pt x="10" y="36"/>
                            <a:pt x="10" y="36"/>
                          </a:cubicBezTo>
                          <a:cubicBezTo>
                            <a:pt x="9" y="36"/>
                            <a:pt x="9" y="36"/>
                            <a:pt x="9" y="35"/>
                          </a:cubicBezTo>
                          <a:close/>
                          <a:moveTo>
                            <a:pt x="8" y="4"/>
                          </a:moveTo>
                          <a:cubicBezTo>
                            <a:pt x="9" y="4"/>
                            <a:pt x="9" y="5"/>
                            <a:pt x="9" y="6"/>
                          </a:cubicBezTo>
                          <a:cubicBezTo>
                            <a:pt x="8" y="5"/>
                            <a:pt x="8" y="4"/>
                            <a:pt x="8" y="4"/>
                          </a:cubicBezTo>
                          <a:close/>
                          <a:moveTo>
                            <a:pt x="7" y="13"/>
                          </a:moveTo>
                          <a:cubicBezTo>
                            <a:pt x="7" y="13"/>
                            <a:pt x="7" y="13"/>
                            <a:pt x="6" y="13"/>
                          </a:cubicBezTo>
                          <a:cubicBezTo>
                            <a:pt x="7" y="12"/>
                            <a:pt x="7" y="13"/>
                            <a:pt x="7" y="13"/>
                          </a:cubicBezTo>
                          <a:close/>
                          <a:moveTo>
                            <a:pt x="5" y="24"/>
                          </a:moveTo>
                          <a:cubicBezTo>
                            <a:pt x="5" y="24"/>
                            <a:pt x="5" y="25"/>
                            <a:pt x="5" y="24"/>
                          </a:cubicBezTo>
                          <a:cubicBezTo>
                            <a:pt x="5" y="24"/>
                            <a:pt x="5" y="24"/>
                            <a:pt x="5" y="24"/>
                          </a:cubicBezTo>
                          <a:close/>
                          <a:moveTo>
                            <a:pt x="5" y="30"/>
                          </a:moveTo>
                          <a:cubicBezTo>
                            <a:pt x="5" y="30"/>
                            <a:pt x="4" y="30"/>
                            <a:pt x="4" y="30"/>
                          </a:cubicBezTo>
                          <a:cubicBezTo>
                            <a:pt x="5" y="30"/>
                            <a:pt x="5" y="30"/>
                            <a:pt x="5" y="30"/>
                          </a:cubicBezTo>
                          <a:close/>
                          <a:moveTo>
                            <a:pt x="5" y="11"/>
                          </a:moveTo>
                          <a:cubicBezTo>
                            <a:pt x="5" y="11"/>
                            <a:pt x="5" y="11"/>
                            <a:pt x="4" y="11"/>
                          </a:cubicBezTo>
                          <a:cubicBezTo>
                            <a:pt x="4" y="11"/>
                            <a:pt x="4" y="11"/>
                            <a:pt x="4" y="10"/>
                          </a:cubicBezTo>
                          <a:cubicBezTo>
                            <a:pt x="5" y="11"/>
                            <a:pt x="5" y="10"/>
                            <a:pt x="5" y="11"/>
                          </a:cubicBezTo>
                          <a:close/>
                          <a:moveTo>
                            <a:pt x="4" y="9"/>
                          </a:moveTo>
                          <a:cubicBezTo>
                            <a:pt x="5" y="9"/>
                            <a:pt x="5" y="10"/>
                            <a:pt x="4" y="10"/>
                          </a:cubicBezTo>
                          <a:cubicBezTo>
                            <a:pt x="4" y="10"/>
                            <a:pt x="4" y="9"/>
                            <a:pt x="4" y="9"/>
                          </a:cubicBezTo>
                          <a:close/>
                          <a:moveTo>
                            <a:pt x="4" y="14"/>
                          </a:moveTo>
                          <a:cubicBezTo>
                            <a:pt x="3" y="14"/>
                            <a:pt x="3" y="13"/>
                            <a:pt x="3" y="13"/>
                          </a:cubicBezTo>
                          <a:cubicBezTo>
                            <a:pt x="3" y="13"/>
                            <a:pt x="4" y="13"/>
                            <a:pt x="4" y="14"/>
                          </a:cubicBezTo>
                          <a:close/>
                          <a:moveTo>
                            <a:pt x="4" y="40"/>
                          </a:moveTo>
                          <a:cubicBezTo>
                            <a:pt x="4" y="40"/>
                            <a:pt x="4" y="40"/>
                            <a:pt x="4" y="40"/>
                          </a:cubicBezTo>
                          <a:cubicBezTo>
                            <a:pt x="3" y="40"/>
                            <a:pt x="3" y="40"/>
                            <a:pt x="3" y="40"/>
                          </a:cubicBezTo>
                          <a:cubicBezTo>
                            <a:pt x="3" y="40"/>
                            <a:pt x="3" y="40"/>
                            <a:pt x="4" y="40"/>
                          </a:cubicBezTo>
                          <a:close/>
                          <a:moveTo>
                            <a:pt x="3" y="13"/>
                          </a:moveTo>
                          <a:cubicBezTo>
                            <a:pt x="3" y="13"/>
                            <a:pt x="3" y="12"/>
                            <a:pt x="3" y="12"/>
                          </a:cubicBezTo>
                          <a:cubicBezTo>
                            <a:pt x="3" y="12"/>
                            <a:pt x="3" y="12"/>
                            <a:pt x="3" y="12"/>
                          </a:cubicBezTo>
                          <a:cubicBezTo>
                            <a:pt x="4" y="12"/>
                            <a:pt x="4" y="13"/>
                            <a:pt x="3" y="13"/>
                          </a:cubicBezTo>
                          <a:close/>
                          <a:moveTo>
                            <a:pt x="3" y="22"/>
                          </a:moveTo>
                          <a:cubicBezTo>
                            <a:pt x="3" y="22"/>
                            <a:pt x="2" y="22"/>
                            <a:pt x="2" y="22"/>
                          </a:cubicBezTo>
                          <a:cubicBezTo>
                            <a:pt x="2" y="22"/>
                            <a:pt x="3" y="22"/>
                            <a:pt x="3" y="22"/>
                          </a:cubicBezTo>
                          <a:cubicBezTo>
                            <a:pt x="3" y="22"/>
                            <a:pt x="3" y="22"/>
                            <a:pt x="3" y="22"/>
                          </a:cubicBezTo>
                          <a:close/>
                          <a:moveTo>
                            <a:pt x="3" y="24"/>
                          </a:moveTo>
                          <a:cubicBezTo>
                            <a:pt x="3" y="24"/>
                            <a:pt x="3" y="23"/>
                            <a:pt x="3" y="23"/>
                          </a:cubicBezTo>
                          <a:cubicBezTo>
                            <a:pt x="3" y="23"/>
                            <a:pt x="3" y="23"/>
                            <a:pt x="3" y="23"/>
                          </a:cubicBezTo>
                          <a:cubicBezTo>
                            <a:pt x="3" y="24"/>
                            <a:pt x="3" y="24"/>
                            <a:pt x="3" y="24"/>
                          </a:cubicBezTo>
                          <a:close/>
                          <a:moveTo>
                            <a:pt x="3" y="9"/>
                          </a:moveTo>
                          <a:cubicBezTo>
                            <a:pt x="3" y="9"/>
                            <a:pt x="3" y="9"/>
                            <a:pt x="2" y="8"/>
                          </a:cubicBezTo>
                          <a:cubicBezTo>
                            <a:pt x="2" y="8"/>
                            <a:pt x="3" y="8"/>
                            <a:pt x="3" y="8"/>
                          </a:cubicBezTo>
                          <a:cubicBezTo>
                            <a:pt x="3" y="9"/>
                            <a:pt x="3" y="9"/>
                            <a:pt x="3" y="9"/>
                          </a:cubicBezTo>
                          <a:close/>
                          <a:moveTo>
                            <a:pt x="3" y="6"/>
                          </a:moveTo>
                          <a:cubicBezTo>
                            <a:pt x="3" y="5"/>
                            <a:pt x="2" y="6"/>
                            <a:pt x="2" y="6"/>
                          </a:cubicBezTo>
                          <a:cubicBezTo>
                            <a:pt x="1" y="5"/>
                            <a:pt x="3" y="4"/>
                            <a:pt x="3" y="6"/>
                          </a:cubicBezTo>
                          <a:close/>
                          <a:moveTo>
                            <a:pt x="2" y="8"/>
                          </a:moveTo>
                          <a:cubicBezTo>
                            <a:pt x="2" y="9"/>
                            <a:pt x="3" y="10"/>
                            <a:pt x="2" y="9"/>
                          </a:cubicBezTo>
                          <a:cubicBezTo>
                            <a:pt x="2" y="9"/>
                            <a:pt x="2" y="8"/>
                            <a:pt x="2" y="8"/>
                          </a:cubicBezTo>
                          <a:cubicBezTo>
                            <a:pt x="2" y="8"/>
                            <a:pt x="2" y="8"/>
                            <a:pt x="2" y="8"/>
                          </a:cubicBezTo>
                          <a:close/>
                          <a:moveTo>
                            <a:pt x="2" y="28"/>
                          </a:moveTo>
                          <a:cubicBezTo>
                            <a:pt x="2" y="28"/>
                            <a:pt x="2" y="29"/>
                            <a:pt x="2" y="29"/>
                          </a:cubicBezTo>
                          <a:cubicBezTo>
                            <a:pt x="2" y="29"/>
                            <a:pt x="2" y="29"/>
                            <a:pt x="2" y="29"/>
                          </a:cubicBezTo>
                          <a:cubicBezTo>
                            <a:pt x="1" y="29"/>
                            <a:pt x="1" y="29"/>
                            <a:pt x="2" y="28"/>
                          </a:cubicBezTo>
                          <a:close/>
                          <a:moveTo>
                            <a:pt x="2" y="31"/>
                          </a:moveTo>
                          <a:cubicBezTo>
                            <a:pt x="2" y="31"/>
                            <a:pt x="2" y="31"/>
                            <a:pt x="2" y="31"/>
                          </a:cubicBezTo>
                          <a:cubicBezTo>
                            <a:pt x="2" y="31"/>
                            <a:pt x="2" y="31"/>
                            <a:pt x="2" y="31"/>
                          </a:cubicBezTo>
                          <a:cubicBezTo>
                            <a:pt x="2" y="31"/>
                            <a:pt x="2" y="31"/>
                            <a:pt x="2" y="31"/>
                          </a:cubicBezTo>
                          <a:close/>
                          <a:moveTo>
                            <a:pt x="1" y="35"/>
                          </a:moveTo>
                          <a:cubicBezTo>
                            <a:pt x="2" y="35"/>
                            <a:pt x="3" y="36"/>
                            <a:pt x="3" y="36"/>
                          </a:cubicBezTo>
                          <a:cubicBezTo>
                            <a:pt x="3" y="36"/>
                            <a:pt x="3" y="36"/>
                            <a:pt x="2" y="36"/>
                          </a:cubicBezTo>
                          <a:cubicBezTo>
                            <a:pt x="2" y="37"/>
                            <a:pt x="3" y="37"/>
                            <a:pt x="3" y="37"/>
                          </a:cubicBezTo>
                          <a:cubicBezTo>
                            <a:pt x="3" y="37"/>
                            <a:pt x="3" y="38"/>
                            <a:pt x="3" y="38"/>
                          </a:cubicBezTo>
                          <a:cubicBezTo>
                            <a:pt x="3" y="38"/>
                            <a:pt x="2" y="37"/>
                            <a:pt x="2" y="37"/>
                          </a:cubicBezTo>
                          <a:cubicBezTo>
                            <a:pt x="2" y="37"/>
                            <a:pt x="2" y="36"/>
                            <a:pt x="1" y="35"/>
                          </a:cubicBezTo>
                          <a:close/>
                          <a:moveTo>
                            <a:pt x="3" y="38"/>
                          </a:moveTo>
                          <a:cubicBezTo>
                            <a:pt x="3" y="38"/>
                            <a:pt x="3" y="38"/>
                            <a:pt x="3" y="39"/>
                          </a:cubicBezTo>
                          <a:cubicBezTo>
                            <a:pt x="3" y="39"/>
                            <a:pt x="3" y="38"/>
                            <a:pt x="3" y="38"/>
                          </a:cubicBezTo>
                          <a:close/>
                          <a:moveTo>
                            <a:pt x="3" y="42"/>
                          </a:moveTo>
                          <a:cubicBezTo>
                            <a:pt x="3" y="42"/>
                            <a:pt x="3" y="41"/>
                            <a:pt x="3" y="41"/>
                          </a:cubicBezTo>
                          <a:cubicBezTo>
                            <a:pt x="4" y="41"/>
                            <a:pt x="4" y="42"/>
                            <a:pt x="4" y="42"/>
                          </a:cubicBezTo>
                          <a:cubicBezTo>
                            <a:pt x="4" y="42"/>
                            <a:pt x="4" y="42"/>
                            <a:pt x="3" y="42"/>
                          </a:cubicBezTo>
                          <a:close/>
                          <a:moveTo>
                            <a:pt x="4" y="40"/>
                          </a:moveTo>
                          <a:cubicBezTo>
                            <a:pt x="4" y="40"/>
                            <a:pt x="4" y="39"/>
                            <a:pt x="4" y="38"/>
                          </a:cubicBezTo>
                          <a:cubicBezTo>
                            <a:pt x="5" y="39"/>
                            <a:pt x="5" y="40"/>
                            <a:pt x="4" y="40"/>
                          </a:cubicBezTo>
                          <a:close/>
                          <a:moveTo>
                            <a:pt x="4" y="35"/>
                          </a:moveTo>
                          <a:cubicBezTo>
                            <a:pt x="4" y="35"/>
                            <a:pt x="5" y="35"/>
                            <a:pt x="5" y="36"/>
                          </a:cubicBezTo>
                          <a:cubicBezTo>
                            <a:pt x="5" y="36"/>
                            <a:pt x="4" y="36"/>
                            <a:pt x="4" y="35"/>
                          </a:cubicBezTo>
                          <a:close/>
                          <a:moveTo>
                            <a:pt x="6" y="43"/>
                          </a:moveTo>
                          <a:cubicBezTo>
                            <a:pt x="6" y="43"/>
                            <a:pt x="6" y="43"/>
                            <a:pt x="6" y="43"/>
                          </a:cubicBezTo>
                          <a:cubicBezTo>
                            <a:pt x="6" y="44"/>
                            <a:pt x="6" y="43"/>
                            <a:pt x="6" y="43"/>
                          </a:cubicBezTo>
                          <a:close/>
                          <a:moveTo>
                            <a:pt x="6" y="42"/>
                          </a:moveTo>
                          <a:cubicBezTo>
                            <a:pt x="6" y="41"/>
                            <a:pt x="6" y="41"/>
                            <a:pt x="6" y="41"/>
                          </a:cubicBezTo>
                          <a:cubicBezTo>
                            <a:pt x="6" y="41"/>
                            <a:pt x="6" y="41"/>
                            <a:pt x="6" y="42"/>
                          </a:cubicBezTo>
                          <a:cubicBezTo>
                            <a:pt x="6" y="42"/>
                            <a:pt x="6" y="42"/>
                            <a:pt x="6" y="42"/>
                          </a:cubicBezTo>
                          <a:close/>
                          <a:moveTo>
                            <a:pt x="5" y="39"/>
                          </a:moveTo>
                          <a:cubicBezTo>
                            <a:pt x="5" y="39"/>
                            <a:pt x="5" y="39"/>
                            <a:pt x="6" y="39"/>
                          </a:cubicBezTo>
                          <a:cubicBezTo>
                            <a:pt x="6" y="39"/>
                            <a:pt x="6" y="38"/>
                            <a:pt x="6" y="38"/>
                          </a:cubicBezTo>
                          <a:cubicBezTo>
                            <a:pt x="6" y="39"/>
                            <a:pt x="6" y="39"/>
                            <a:pt x="6" y="39"/>
                          </a:cubicBezTo>
                          <a:cubicBezTo>
                            <a:pt x="6" y="39"/>
                            <a:pt x="5" y="40"/>
                            <a:pt x="5" y="39"/>
                          </a:cubicBezTo>
                          <a:close/>
                          <a:moveTo>
                            <a:pt x="6" y="39"/>
                          </a:moveTo>
                          <a:cubicBezTo>
                            <a:pt x="6" y="38"/>
                            <a:pt x="6" y="38"/>
                            <a:pt x="7" y="38"/>
                          </a:cubicBezTo>
                          <a:cubicBezTo>
                            <a:pt x="7" y="38"/>
                            <a:pt x="7" y="38"/>
                            <a:pt x="7" y="39"/>
                          </a:cubicBezTo>
                          <a:cubicBezTo>
                            <a:pt x="7" y="39"/>
                            <a:pt x="7" y="39"/>
                            <a:pt x="7" y="39"/>
                          </a:cubicBezTo>
                          <a:cubicBezTo>
                            <a:pt x="7" y="38"/>
                            <a:pt x="7" y="39"/>
                            <a:pt x="6" y="39"/>
                          </a:cubicBezTo>
                          <a:close/>
                          <a:moveTo>
                            <a:pt x="7" y="42"/>
                          </a:moveTo>
                          <a:cubicBezTo>
                            <a:pt x="7" y="42"/>
                            <a:pt x="8" y="42"/>
                            <a:pt x="8" y="42"/>
                          </a:cubicBezTo>
                          <a:cubicBezTo>
                            <a:pt x="8" y="43"/>
                            <a:pt x="7" y="43"/>
                            <a:pt x="7" y="42"/>
                          </a:cubicBezTo>
                          <a:close/>
                          <a:moveTo>
                            <a:pt x="8" y="41"/>
                          </a:moveTo>
                          <a:cubicBezTo>
                            <a:pt x="8" y="41"/>
                            <a:pt x="8" y="40"/>
                            <a:pt x="8" y="40"/>
                          </a:cubicBezTo>
                          <a:cubicBezTo>
                            <a:pt x="8" y="40"/>
                            <a:pt x="8" y="40"/>
                            <a:pt x="8" y="40"/>
                          </a:cubicBezTo>
                          <a:cubicBezTo>
                            <a:pt x="8" y="41"/>
                            <a:pt x="8" y="40"/>
                            <a:pt x="8" y="41"/>
                          </a:cubicBezTo>
                          <a:close/>
                          <a:moveTo>
                            <a:pt x="8" y="7"/>
                          </a:moveTo>
                          <a:cubicBezTo>
                            <a:pt x="8" y="7"/>
                            <a:pt x="9" y="7"/>
                            <a:pt x="9" y="7"/>
                          </a:cubicBezTo>
                          <a:cubicBezTo>
                            <a:pt x="9" y="7"/>
                            <a:pt x="8" y="7"/>
                            <a:pt x="8" y="7"/>
                          </a:cubicBezTo>
                          <a:close/>
                          <a:moveTo>
                            <a:pt x="9" y="44"/>
                          </a:moveTo>
                          <a:cubicBezTo>
                            <a:pt x="9" y="44"/>
                            <a:pt x="9" y="44"/>
                            <a:pt x="9" y="44"/>
                          </a:cubicBezTo>
                          <a:cubicBezTo>
                            <a:pt x="9" y="44"/>
                            <a:pt x="9" y="44"/>
                            <a:pt x="9" y="44"/>
                          </a:cubicBezTo>
                          <a:close/>
                          <a:moveTo>
                            <a:pt x="16" y="46"/>
                          </a:moveTo>
                          <a:cubicBezTo>
                            <a:pt x="16" y="46"/>
                            <a:pt x="16" y="46"/>
                            <a:pt x="16" y="46"/>
                          </a:cubicBezTo>
                          <a:cubicBezTo>
                            <a:pt x="17" y="46"/>
                            <a:pt x="17" y="47"/>
                            <a:pt x="16" y="46"/>
                          </a:cubicBezTo>
                          <a:close/>
                          <a:moveTo>
                            <a:pt x="17" y="46"/>
                          </a:moveTo>
                          <a:cubicBezTo>
                            <a:pt x="17" y="46"/>
                            <a:pt x="17" y="46"/>
                            <a:pt x="17" y="46"/>
                          </a:cubicBezTo>
                          <a:cubicBezTo>
                            <a:pt x="17" y="46"/>
                            <a:pt x="17" y="46"/>
                            <a:pt x="18" y="46"/>
                          </a:cubicBezTo>
                          <a:cubicBezTo>
                            <a:pt x="18" y="47"/>
                            <a:pt x="17" y="47"/>
                            <a:pt x="17" y="46"/>
                          </a:cubicBezTo>
                          <a:close/>
                          <a:moveTo>
                            <a:pt x="24" y="50"/>
                          </a:moveTo>
                          <a:cubicBezTo>
                            <a:pt x="24" y="49"/>
                            <a:pt x="25" y="49"/>
                            <a:pt x="25" y="49"/>
                          </a:cubicBezTo>
                          <a:cubicBezTo>
                            <a:pt x="25" y="50"/>
                            <a:pt x="25" y="50"/>
                            <a:pt x="24" y="50"/>
                          </a:cubicBezTo>
                          <a:close/>
                          <a:moveTo>
                            <a:pt x="27" y="48"/>
                          </a:moveTo>
                          <a:cubicBezTo>
                            <a:pt x="26" y="48"/>
                            <a:pt x="25" y="48"/>
                            <a:pt x="25" y="48"/>
                          </a:cubicBezTo>
                          <a:cubicBezTo>
                            <a:pt x="24" y="47"/>
                            <a:pt x="23" y="47"/>
                            <a:pt x="21" y="46"/>
                          </a:cubicBezTo>
                          <a:cubicBezTo>
                            <a:pt x="20" y="46"/>
                            <a:pt x="19" y="45"/>
                            <a:pt x="18" y="45"/>
                          </a:cubicBezTo>
                          <a:cubicBezTo>
                            <a:pt x="15" y="43"/>
                            <a:pt x="12" y="42"/>
                            <a:pt x="9" y="41"/>
                          </a:cubicBezTo>
                          <a:cubicBezTo>
                            <a:pt x="9" y="40"/>
                            <a:pt x="9" y="39"/>
                            <a:pt x="9" y="38"/>
                          </a:cubicBezTo>
                          <a:cubicBezTo>
                            <a:pt x="9" y="38"/>
                            <a:pt x="9" y="38"/>
                            <a:pt x="9" y="37"/>
                          </a:cubicBezTo>
                          <a:cubicBezTo>
                            <a:pt x="13" y="40"/>
                            <a:pt x="16" y="41"/>
                            <a:pt x="19" y="42"/>
                          </a:cubicBezTo>
                          <a:cubicBezTo>
                            <a:pt x="20" y="42"/>
                            <a:pt x="19" y="42"/>
                            <a:pt x="20" y="42"/>
                          </a:cubicBezTo>
                          <a:cubicBezTo>
                            <a:pt x="21" y="43"/>
                            <a:pt x="22" y="44"/>
                            <a:pt x="23" y="44"/>
                          </a:cubicBezTo>
                          <a:cubicBezTo>
                            <a:pt x="23" y="44"/>
                            <a:pt x="24" y="44"/>
                            <a:pt x="24" y="44"/>
                          </a:cubicBezTo>
                          <a:cubicBezTo>
                            <a:pt x="24" y="44"/>
                            <a:pt x="24" y="44"/>
                            <a:pt x="24" y="45"/>
                          </a:cubicBezTo>
                          <a:cubicBezTo>
                            <a:pt x="25" y="45"/>
                            <a:pt x="26" y="45"/>
                            <a:pt x="27" y="46"/>
                          </a:cubicBezTo>
                          <a:cubicBezTo>
                            <a:pt x="27" y="46"/>
                            <a:pt x="27" y="47"/>
                            <a:pt x="27" y="48"/>
                          </a:cubicBezTo>
                          <a:close/>
                          <a:moveTo>
                            <a:pt x="28" y="13"/>
                          </a:moveTo>
                          <a:cubicBezTo>
                            <a:pt x="28" y="13"/>
                            <a:pt x="28" y="12"/>
                            <a:pt x="28" y="12"/>
                          </a:cubicBezTo>
                          <a:cubicBezTo>
                            <a:pt x="28" y="12"/>
                            <a:pt x="28" y="12"/>
                            <a:pt x="29" y="12"/>
                          </a:cubicBezTo>
                          <a:cubicBezTo>
                            <a:pt x="28" y="13"/>
                            <a:pt x="29" y="13"/>
                            <a:pt x="29" y="13"/>
                          </a:cubicBezTo>
                          <a:cubicBezTo>
                            <a:pt x="29" y="13"/>
                            <a:pt x="28" y="13"/>
                            <a:pt x="28" y="13"/>
                          </a:cubicBezTo>
                          <a:close/>
                          <a:moveTo>
                            <a:pt x="29" y="52"/>
                          </a:moveTo>
                          <a:cubicBezTo>
                            <a:pt x="29" y="51"/>
                            <a:pt x="29" y="51"/>
                            <a:pt x="29" y="51"/>
                          </a:cubicBezTo>
                          <a:cubicBezTo>
                            <a:pt x="29" y="51"/>
                            <a:pt x="29" y="51"/>
                            <a:pt x="29" y="51"/>
                          </a:cubicBezTo>
                          <a:cubicBezTo>
                            <a:pt x="29" y="52"/>
                            <a:pt x="29" y="52"/>
                            <a:pt x="29" y="52"/>
                          </a:cubicBezTo>
                          <a:close/>
                          <a:moveTo>
                            <a:pt x="31" y="47"/>
                          </a:moveTo>
                          <a:cubicBezTo>
                            <a:pt x="31" y="47"/>
                            <a:pt x="31" y="47"/>
                            <a:pt x="31" y="47"/>
                          </a:cubicBezTo>
                          <a:cubicBezTo>
                            <a:pt x="31" y="47"/>
                            <a:pt x="31" y="47"/>
                            <a:pt x="31" y="47"/>
                          </a:cubicBezTo>
                          <a:cubicBezTo>
                            <a:pt x="32" y="48"/>
                            <a:pt x="31" y="48"/>
                            <a:pt x="31" y="47"/>
                          </a:cubicBezTo>
                          <a:close/>
                          <a:moveTo>
                            <a:pt x="34" y="17"/>
                          </a:moveTo>
                          <a:cubicBezTo>
                            <a:pt x="34" y="17"/>
                            <a:pt x="34" y="17"/>
                            <a:pt x="34" y="18"/>
                          </a:cubicBezTo>
                          <a:cubicBezTo>
                            <a:pt x="34" y="18"/>
                            <a:pt x="34" y="18"/>
                            <a:pt x="34" y="18"/>
                          </a:cubicBezTo>
                          <a:cubicBezTo>
                            <a:pt x="34" y="17"/>
                            <a:pt x="34" y="17"/>
                            <a:pt x="34" y="17"/>
                          </a:cubicBezTo>
                          <a:close/>
                          <a:moveTo>
                            <a:pt x="33" y="15"/>
                          </a:moveTo>
                          <a:cubicBezTo>
                            <a:pt x="33" y="15"/>
                            <a:pt x="33" y="15"/>
                            <a:pt x="33" y="14"/>
                          </a:cubicBezTo>
                          <a:cubicBezTo>
                            <a:pt x="33" y="14"/>
                            <a:pt x="33" y="15"/>
                            <a:pt x="33" y="15"/>
                          </a:cubicBezTo>
                          <a:close/>
                          <a:moveTo>
                            <a:pt x="33" y="16"/>
                          </a:moveTo>
                          <a:cubicBezTo>
                            <a:pt x="34" y="16"/>
                            <a:pt x="33" y="17"/>
                            <a:pt x="33" y="17"/>
                          </a:cubicBezTo>
                          <a:cubicBezTo>
                            <a:pt x="33" y="17"/>
                            <a:pt x="33" y="16"/>
                            <a:pt x="33" y="16"/>
                          </a:cubicBezTo>
                          <a:cubicBezTo>
                            <a:pt x="33" y="16"/>
                            <a:pt x="33" y="16"/>
                            <a:pt x="33" y="16"/>
                          </a:cubicBezTo>
                          <a:close/>
                          <a:moveTo>
                            <a:pt x="33" y="52"/>
                          </a:moveTo>
                          <a:cubicBezTo>
                            <a:pt x="33" y="53"/>
                            <a:pt x="33" y="53"/>
                            <a:pt x="33" y="53"/>
                          </a:cubicBezTo>
                          <a:cubicBezTo>
                            <a:pt x="33" y="53"/>
                            <a:pt x="33" y="53"/>
                            <a:pt x="33" y="52"/>
                          </a:cubicBezTo>
                          <a:close/>
                          <a:moveTo>
                            <a:pt x="33" y="52"/>
                          </a:moveTo>
                          <a:cubicBezTo>
                            <a:pt x="33" y="51"/>
                            <a:pt x="33" y="51"/>
                            <a:pt x="33" y="51"/>
                          </a:cubicBezTo>
                          <a:cubicBezTo>
                            <a:pt x="33" y="51"/>
                            <a:pt x="33" y="51"/>
                            <a:pt x="33" y="51"/>
                          </a:cubicBezTo>
                          <a:cubicBezTo>
                            <a:pt x="33" y="51"/>
                            <a:pt x="34" y="52"/>
                            <a:pt x="33" y="52"/>
                          </a:cubicBezTo>
                          <a:close/>
                          <a:moveTo>
                            <a:pt x="34" y="49"/>
                          </a:moveTo>
                          <a:cubicBezTo>
                            <a:pt x="34" y="49"/>
                            <a:pt x="33" y="48"/>
                            <a:pt x="34" y="48"/>
                          </a:cubicBezTo>
                          <a:cubicBezTo>
                            <a:pt x="34" y="48"/>
                            <a:pt x="34" y="48"/>
                            <a:pt x="34" y="49"/>
                          </a:cubicBezTo>
                          <a:cubicBezTo>
                            <a:pt x="34" y="49"/>
                            <a:pt x="34" y="49"/>
                            <a:pt x="34" y="49"/>
                          </a:cubicBezTo>
                          <a:close/>
                          <a:moveTo>
                            <a:pt x="34" y="28"/>
                          </a:moveTo>
                          <a:cubicBezTo>
                            <a:pt x="34" y="27"/>
                            <a:pt x="34" y="27"/>
                            <a:pt x="34" y="27"/>
                          </a:cubicBezTo>
                          <a:cubicBezTo>
                            <a:pt x="34" y="27"/>
                            <a:pt x="34" y="27"/>
                            <a:pt x="35" y="27"/>
                          </a:cubicBezTo>
                          <a:cubicBezTo>
                            <a:pt x="35" y="27"/>
                            <a:pt x="35" y="28"/>
                            <a:pt x="34" y="28"/>
                          </a:cubicBezTo>
                          <a:close/>
                          <a:moveTo>
                            <a:pt x="34" y="23"/>
                          </a:moveTo>
                          <a:cubicBezTo>
                            <a:pt x="34" y="23"/>
                            <a:pt x="35" y="22"/>
                            <a:pt x="35" y="23"/>
                          </a:cubicBezTo>
                          <a:cubicBezTo>
                            <a:pt x="35" y="23"/>
                            <a:pt x="35" y="23"/>
                            <a:pt x="34" y="23"/>
                          </a:cubicBezTo>
                          <a:close/>
                        </a:path>
                      </a:pathLst>
                    </a:custGeom>
                    <a:solidFill>
                      <a:srgbClr val="FFFFFF">
                        <a:alpha val="100000"/>
                      </a:srgbClr>
                    </a:solidFill>
                    <a:ln w="8001">
                      <a:noFill/>
                    </a:ln>
                  </p:spPr>
                  <p:txBody>
                    <a:bodyPr/>
                    <a:lstStyle/>
                    <a:p>
                      <a:endParaRPr lang="zh-CN" altLang="en-US"/>
                    </a:p>
                  </p:txBody>
                </p:sp>
              </p:grpSp>
            </p:grpSp>
            <p:grpSp>
              <p:nvGrpSpPr>
                <p:cNvPr id="80" name="组合 11301"/>
                <p:cNvGrpSpPr/>
                <p:nvPr/>
              </p:nvGrpSpPr>
              <p:grpSpPr>
                <a:xfrm>
                  <a:off x="4824" y="2614"/>
                  <a:ext cx="749" cy="285"/>
                  <a:chOff x="4830" y="2522"/>
                  <a:chExt cx="749" cy="285"/>
                </a:xfrm>
              </p:grpSpPr>
              <p:grpSp>
                <p:nvGrpSpPr>
                  <p:cNvPr id="81" name="组合 11302"/>
                  <p:cNvGrpSpPr/>
                  <p:nvPr/>
                </p:nvGrpSpPr>
                <p:grpSpPr>
                  <a:xfrm>
                    <a:off x="4830" y="2522"/>
                    <a:ext cx="749" cy="285"/>
                    <a:chOff x="4830" y="2522"/>
                    <a:chExt cx="749" cy="285"/>
                  </a:xfrm>
                </p:grpSpPr>
                <p:sp>
                  <p:nvSpPr>
                    <p:cNvPr id="1048787" name="任意多边形 11303"/>
                    <p:cNvSpPr/>
                    <p:nvPr/>
                  </p:nvSpPr>
                  <p:spPr>
                    <a:xfrm>
                      <a:off x="4830" y="2522"/>
                      <a:ext cx="749" cy="285"/>
                    </a:xfrm>
                    <a:custGeom>
                      <a:avLst/>
                      <a:gdLst/>
                      <a:ahLst/>
                      <a:cxnLst/>
                      <a:rect l="0" t="0" r="r" b="b"/>
                      <a:pathLst>
                        <a:path w="681" h="259">
                          <a:moveTo>
                            <a:pt x="0" y="140"/>
                          </a:moveTo>
                          <a:lnTo>
                            <a:pt x="295" y="0"/>
                          </a:lnTo>
                          <a:lnTo>
                            <a:pt x="681" y="68"/>
                          </a:lnTo>
                          <a:lnTo>
                            <a:pt x="437" y="259"/>
                          </a:lnTo>
                          <a:lnTo>
                            <a:pt x="0" y="140"/>
                          </a:lnTo>
                          <a:close/>
                        </a:path>
                      </a:pathLst>
                    </a:custGeom>
                    <a:solidFill>
                      <a:srgbClr val="C5B293">
                        <a:alpha val="100000"/>
                      </a:srgbClr>
                    </a:solidFill>
                    <a:ln w="8001" cap="flat" cmpd="sng">
                      <a:solidFill>
                        <a:srgbClr val="B9A279"/>
                      </a:solidFill>
                      <a:prstDash val="solid"/>
                      <a:miter/>
                      <a:headEnd type="none" w="med" len="med"/>
                      <a:tailEnd type="none" w="med" len="med"/>
                    </a:ln>
                  </p:spPr>
                  <p:txBody>
                    <a:bodyPr/>
                    <a:lstStyle/>
                    <a:p>
                      <a:endParaRPr lang="zh-CN" altLang="en-US"/>
                    </a:p>
                  </p:txBody>
                </p:sp>
                <p:sp>
                  <p:nvSpPr>
                    <p:cNvPr id="1048788" name="任意多边形 11304"/>
                    <p:cNvSpPr/>
                    <p:nvPr/>
                  </p:nvSpPr>
                  <p:spPr>
                    <a:xfrm>
                      <a:off x="4977" y="2586"/>
                      <a:ext cx="483" cy="218"/>
                    </a:xfrm>
                    <a:custGeom>
                      <a:avLst/>
                      <a:gdLst/>
                      <a:ahLst/>
                      <a:cxnLst/>
                      <a:rect l="0" t="0" r="r" b="b"/>
                      <a:pathLst>
                        <a:path w="440" h="199">
                          <a:moveTo>
                            <a:pt x="408" y="199"/>
                          </a:moveTo>
                          <a:lnTo>
                            <a:pt x="408" y="199"/>
                          </a:lnTo>
                          <a:lnTo>
                            <a:pt x="408" y="193"/>
                          </a:lnTo>
                          <a:lnTo>
                            <a:pt x="410" y="195"/>
                          </a:lnTo>
                          <a:lnTo>
                            <a:pt x="410" y="191"/>
                          </a:lnTo>
                          <a:lnTo>
                            <a:pt x="414" y="193"/>
                          </a:lnTo>
                          <a:lnTo>
                            <a:pt x="414" y="187"/>
                          </a:lnTo>
                          <a:lnTo>
                            <a:pt x="415" y="191"/>
                          </a:lnTo>
                          <a:lnTo>
                            <a:pt x="415" y="185"/>
                          </a:lnTo>
                          <a:lnTo>
                            <a:pt x="417" y="187"/>
                          </a:lnTo>
                          <a:lnTo>
                            <a:pt x="417" y="184"/>
                          </a:lnTo>
                          <a:lnTo>
                            <a:pt x="421" y="185"/>
                          </a:lnTo>
                          <a:lnTo>
                            <a:pt x="421" y="180"/>
                          </a:lnTo>
                          <a:lnTo>
                            <a:pt x="423" y="184"/>
                          </a:lnTo>
                          <a:lnTo>
                            <a:pt x="423" y="178"/>
                          </a:lnTo>
                          <a:lnTo>
                            <a:pt x="427" y="182"/>
                          </a:lnTo>
                          <a:lnTo>
                            <a:pt x="427" y="180"/>
                          </a:lnTo>
                          <a:lnTo>
                            <a:pt x="427" y="176"/>
                          </a:lnTo>
                          <a:lnTo>
                            <a:pt x="431" y="178"/>
                          </a:lnTo>
                          <a:lnTo>
                            <a:pt x="431" y="172"/>
                          </a:lnTo>
                          <a:lnTo>
                            <a:pt x="432" y="174"/>
                          </a:lnTo>
                          <a:lnTo>
                            <a:pt x="432" y="170"/>
                          </a:lnTo>
                          <a:lnTo>
                            <a:pt x="434" y="172"/>
                          </a:lnTo>
                          <a:lnTo>
                            <a:pt x="434" y="167"/>
                          </a:lnTo>
                          <a:lnTo>
                            <a:pt x="436" y="170"/>
                          </a:lnTo>
                          <a:lnTo>
                            <a:pt x="436" y="165"/>
                          </a:lnTo>
                          <a:lnTo>
                            <a:pt x="438" y="165"/>
                          </a:lnTo>
                          <a:lnTo>
                            <a:pt x="440" y="95"/>
                          </a:lnTo>
                          <a:lnTo>
                            <a:pt x="37" y="0"/>
                          </a:lnTo>
                          <a:lnTo>
                            <a:pt x="0" y="19"/>
                          </a:lnTo>
                          <a:lnTo>
                            <a:pt x="408" y="119"/>
                          </a:lnTo>
                          <a:lnTo>
                            <a:pt x="408" y="199"/>
                          </a:lnTo>
                          <a:close/>
                        </a:path>
                      </a:pathLst>
                    </a:custGeom>
                    <a:solidFill>
                      <a:srgbClr val="D8C9B3">
                        <a:alpha val="100000"/>
                      </a:srgbClr>
                    </a:solidFill>
                    <a:ln w="8001">
                      <a:noFill/>
                    </a:ln>
                  </p:spPr>
                  <p:txBody>
                    <a:bodyPr/>
                    <a:lstStyle/>
                    <a:p>
                      <a:endParaRPr lang="zh-CN" altLang="en-US"/>
                    </a:p>
                  </p:txBody>
                </p:sp>
              </p:grpSp>
              <p:sp>
                <p:nvSpPr>
                  <p:cNvPr id="1048789" name="任意多边形 11305"/>
                  <p:cNvSpPr/>
                  <p:nvPr/>
                </p:nvSpPr>
                <p:spPr>
                  <a:xfrm>
                    <a:off x="4992" y="2596"/>
                    <a:ext cx="448" cy="109"/>
                  </a:xfrm>
                  <a:custGeom>
                    <a:avLst/>
                    <a:gdLst/>
                    <a:ahLst/>
                    <a:cxnLst/>
                    <a:rect l="0" t="0" r="r" b="b"/>
                    <a:pathLst>
                      <a:path w="408" h="98">
                        <a:moveTo>
                          <a:pt x="0" y="0"/>
                        </a:moveTo>
                        <a:lnTo>
                          <a:pt x="406" y="98"/>
                        </a:lnTo>
                        <a:lnTo>
                          <a:pt x="408" y="96"/>
                        </a:lnTo>
                        <a:lnTo>
                          <a:pt x="4" y="0"/>
                        </a:lnTo>
                        <a:lnTo>
                          <a:pt x="0" y="0"/>
                        </a:lnTo>
                        <a:close/>
                      </a:path>
                    </a:pathLst>
                  </a:custGeom>
                  <a:solidFill>
                    <a:srgbClr val="D0C0A8">
                      <a:alpha val="100000"/>
                    </a:srgbClr>
                  </a:solidFill>
                  <a:ln w="8001">
                    <a:noFill/>
                  </a:ln>
                </p:spPr>
                <p:txBody>
                  <a:bodyPr/>
                  <a:lstStyle/>
                  <a:p>
                    <a:endParaRPr lang="zh-CN" altLang="en-US"/>
                  </a:p>
                </p:txBody>
              </p:sp>
            </p:grpSp>
          </p:grpSp>
          <p:grpSp>
            <p:nvGrpSpPr>
              <p:cNvPr id="82" name="组合 11306"/>
              <p:cNvGrpSpPr/>
              <p:nvPr/>
            </p:nvGrpSpPr>
            <p:grpSpPr>
              <a:xfrm>
                <a:off x="4740" y="3412"/>
                <a:ext cx="445" cy="426"/>
                <a:chOff x="4432" y="3361"/>
                <a:chExt cx="400" cy="383"/>
              </a:xfrm>
            </p:grpSpPr>
            <p:sp>
              <p:nvSpPr>
                <p:cNvPr id="1048790" name="任意多边形 11307"/>
                <p:cNvSpPr/>
                <p:nvPr/>
              </p:nvSpPr>
              <p:spPr>
                <a:xfrm>
                  <a:off x="4635" y="3372"/>
                  <a:ext cx="93" cy="72"/>
                </a:xfrm>
                <a:custGeom>
                  <a:avLst/>
                  <a:gdLst/>
                  <a:ahLst/>
                  <a:cxnLst/>
                  <a:rect l="0" t="0" r="r" b="b"/>
                  <a:pathLst>
                    <a:path w="111" h="85">
                      <a:moveTo>
                        <a:pt x="0" y="0"/>
                      </a:moveTo>
                      <a:lnTo>
                        <a:pt x="110" y="85"/>
                      </a:lnTo>
                      <a:lnTo>
                        <a:pt x="111" y="85"/>
                      </a:lnTo>
                      <a:lnTo>
                        <a:pt x="0" y="0"/>
                      </a:ln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791" name="任意多边形 11308"/>
                <p:cNvSpPr/>
                <p:nvPr/>
              </p:nvSpPr>
              <p:spPr>
                <a:xfrm>
                  <a:off x="4669" y="3388"/>
                  <a:ext cx="11" cy="13"/>
                </a:xfrm>
                <a:custGeom>
                  <a:avLst/>
                  <a:gdLst/>
                  <a:ahLst/>
                  <a:cxnLst/>
                  <a:rect l="0" t="0" r="r" b="b"/>
                  <a:pathLst>
                    <a:path w="7" h="8">
                      <a:moveTo>
                        <a:pt x="3" y="7"/>
                      </a:moveTo>
                      <a:cubicBezTo>
                        <a:pt x="5" y="8"/>
                        <a:pt x="6" y="7"/>
                        <a:pt x="6" y="7"/>
                      </a:cubicBezTo>
                      <a:cubicBezTo>
                        <a:pt x="7" y="5"/>
                        <a:pt x="6" y="2"/>
                        <a:pt x="4" y="1"/>
                      </a:cubicBezTo>
                      <a:cubicBezTo>
                        <a:pt x="2" y="0"/>
                        <a:pt x="1" y="0"/>
                        <a:pt x="0" y="2"/>
                      </a:cubicBezTo>
                      <a:cubicBezTo>
                        <a:pt x="0" y="3"/>
                        <a:pt x="1" y="6"/>
                        <a:pt x="3" y="7"/>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792" name="任意多边形 11309"/>
                <p:cNvSpPr/>
                <p:nvPr/>
              </p:nvSpPr>
              <p:spPr>
                <a:xfrm>
                  <a:off x="4669" y="3399"/>
                  <a:ext cx="11" cy="13"/>
                </a:xfrm>
                <a:custGeom>
                  <a:avLst/>
                  <a:gdLst/>
                  <a:ahLst/>
                  <a:cxnLst/>
                  <a:rect l="0" t="0" r="r" b="b"/>
                  <a:pathLst>
                    <a:path w="7" h="8">
                      <a:moveTo>
                        <a:pt x="1" y="1"/>
                      </a:moveTo>
                      <a:cubicBezTo>
                        <a:pt x="0" y="2"/>
                        <a:pt x="0" y="5"/>
                        <a:pt x="1" y="6"/>
                      </a:cubicBezTo>
                      <a:cubicBezTo>
                        <a:pt x="3" y="8"/>
                        <a:pt x="6" y="8"/>
                        <a:pt x="7" y="7"/>
                      </a:cubicBezTo>
                      <a:cubicBezTo>
                        <a:pt x="7" y="6"/>
                        <a:pt x="7" y="6"/>
                        <a:pt x="7" y="4"/>
                      </a:cubicBezTo>
                      <a:cubicBezTo>
                        <a:pt x="6" y="2"/>
                        <a:pt x="2" y="0"/>
                        <a:pt x="1" y="1"/>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793" name="任意多边形 11310"/>
                <p:cNvSpPr>
                  <a:spLocks noEditPoints="1"/>
                </p:cNvSpPr>
                <p:nvPr/>
              </p:nvSpPr>
              <p:spPr>
                <a:xfrm>
                  <a:off x="4718" y="3396"/>
                  <a:ext cx="57" cy="82"/>
                </a:xfrm>
                <a:custGeom>
                  <a:avLst/>
                  <a:gdLst/>
                  <a:ahLst/>
                  <a:cxnLst/>
                  <a:rect l="0" t="0" r="r" b="b"/>
                  <a:pathLst>
                    <a:path w="36" h="52">
                      <a:moveTo>
                        <a:pt x="36" y="26"/>
                      </a:moveTo>
                      <a:cubicBezTo>
                        <a:pt x="36" y="22"/>
                        <a:pt x="36" y="18"/>
                        <a:pt x="36" y="15"/>
                      </a:cubicBezTo>
                      <a:cubicBezTo>
                        <a:pt x="33" y="13"/>
                        <a:pt x="29" y="11"/>
                        <a:pt x="25" y="10"/>
                      </a:cubicBezTo>
                      <a:cubicBezTo>
                        <a:pt x="24" y="10"/>
                        <a:pt x="22" y="8"/>
                        <a:pt x="20" y="8"/>
                      </a:cubicBezTo>
                      <a:cubicBezTo>
                        <a:pt x="17" y="7"/>
                        <a:pt x="14" y="5"/>
                        <a:pt x="10" y="4"/>
                      </a:cubicBezTo>
                      <a:cubicBezTo>
                        <a:pt x="10" y="4"/>
                        <a:pt x="9" y="3"/>
                        <a:pt x="9" y="4"/>
                      </a:cubicBezTo>
                      <a:cubicBezTo>
                        <a:pt x="8" y="4"/>
                        <a:pt x="8" y="3"/>
                        <a:pt x="8" y="3"/>
                      </a:cubicBezTo>
                      <a:cubicBezTo>
                        <a:pt x="5" y="2"/>
                        <a:pt x="3" y="1"/>
                        <a:pt x="0" y="0"/>
                      </a:cubicBezTo>
                      <a:cubicBezTo>
                        <a:pt x="0" y="0"/>
                        <a:pt x="0" y="0"/>
                        <a:pt x="0" y="0"/>
                      </a:cubicBezTo>
                      <a:cubicBezTo>
                        <a:pt x="0" y="2"/>
                        <a:pt x="0" y="4"/>
                        <a:pt x="0" y="6"/>
                      </a:cubicBezTo>
                      <a:cubicBezTo>
                        <a:pt x="0" y="6"/>
                        <a:pt x="0" y="6"/>
                        <a:pt x="0" y="6"/>
                      </a:cubicBezTo>
                      <a:cubicBezTo>
                        <a:pt x="0" y="6"/>
                        <a:pt x="0" y="7"/>
                        <a:pt x="0" y="8"/>
                      </a:cubicBezTo>
                      <a:cubicBezTo>
                        <a:pt x="1" y="8"/>
                        <a:pt x="1" y="8"/>
                        <a:pt x="1" y="9"/>
                      </a:cubicBezTo>
                      <a:cubicBezTo>
                        <a:pt x="2" y="9"/>
                        <a:pt x="1" y="9"/>
                        <a:pt x="1" y="9"/>
                      </a:cubicBezTo>
                      <a:cubicBezTo>
                        <a:pt x="2" y="9"/>
                        <a:pt x="2" y="9"/>
                        <a:pt x="2" y="9"/>
                      </a:cubicBezTo>
                      <a:cubicBezTo>
                        <a:pt x="2" y="9"/>
                        <a:pt x="2" y="8"/>
                        <a:pt x="2" y="8"/>
                      </a:cubicBezTo>
                      <a:cubicBezTo>
                        <a:pt x="1" y="7"/>
                        <a:pt x="1" y="8"/>
                        <a:pt x="1" y="8"/>
                      </a:cubicBezTo>
                      <a:cubicBezTo>
                        <a:pt x="1" y="7"/>
                        <a:pt x="1" y="7"/>
                        <a:pt x="1" y="7"/>
                      </a:cubicBezTo>
                      <a:cubicBezTo>
                        <a:pt x="1" y="7"/>
                        <a:pt x="1" y="6"/>
                        <a:pt x="2" y="7"/>
                      </a:cubicBezTo>
                      <a:cubicBezTo>
                        <a:pt x="2" y="7"/>
                        <a:pt x="2" y="7"/>
                        <a:pt x="2" y="7"/>
                      </a:cubicBezTo>
                      <a:cubicBezTo>
                        <a:pt x="2" y="7"/>
                        <a:pt x="3" y="7"/>
                        <a:pt x="3" y="7"/>
                      </a:cubicBezTo>
                      <a:cubicBezTo>
                        <a:pt x="2" y="6"/>
                        <a:pt x="1" y="6"/>
                        <a:pt x="0" y="6"/>
                      </a:cubicBezTo>
                      <a:cubicBezTo>
                        <a:pt x="0" y="6"/>
                        <a:pt x="0" y="5"/>
                        <a:pt x="0" y="5"/>
                      </a:cubicBezTo>
                      <a:cubicBezTo>
                        <a:pt x="1" y="5"/>
                        <a:pt x="1" y="6"/>
                        <a:pt x="1" y="6"/>
                      </a:cubicBezTo>
                      <a:cubicBezTo>
                        <a:pt x="1" y="5"/>
                        <a:pt x="1" y="4"/>
                        <a:pt x="1" y="4"/>
                      </a:cubicBezTo>
                      <a:cubicBezTo>
                        <a:pt x="2" y="4"/>
                        <a:pt x="2" y="4"/>
                        <a:pt x="2" y="4"/>
                      </a:cubicBezTo>
                      <a:cubicBezTo>
                        <a:pt x="2" y="4"/>
                        <a:pt x="2" y="4"/>
                        <a:pt x="3" y="4"/>
                      </a:cubicBezTo>
                      <a:cubicBezTo>
                        <a:pt x="3" y="5"/>
                        <a:pt x="3" y="5"/>
                        <a:pt x="3" y="6"/>
                      </a:cubicBezTo>
                      <a:cubicBezTo>
                        <a:pt x="3" y="6"/>
                        <a:pt x="3" y="7"/>
                        <a:pt x="4" y="7"/>
                      </a:cubicBezTo>
                      <a:cubicBezTo>
                        <a:pt x="4" y="7"/>
                        <a:pt x="4" y="7"/>
                        <a:pt x="5" y="7"/>
                      </a:cubicBezTo>
                      <a:cubicBezTo>
                        <a:pt x="5" y="8"/>
                        <a:pt x="4" y="8"/>
                        <a:pt x="5" y="9"/>
                      </a:cubicBezTo>
                      <a:cubicBezTo>
                        <a:pt x="4" y="9"/>
                        <a:pt x="4" y="9"/>
                        <a:pt x="4" y="9"/>
                      </a:cubicBezTo>
                      <a:cubicBezTo>
                        <a:pt x="5" y="10"/>
                        <a:pt x="4" y="11"/>
                        <a:pt x="5" y="11"/>
                      </a:cubicBezTo>
                      <a:cubicBezTo>
                        <a:pt x="5" y="11"/>
                        <a:pt x="5" y="11"/>
                        <a:pt x="6" y="10"/>
                      </a:cubicBezTo>
                      <a:cubicBezTo>
                        <a:pt x="6" y="11"/>
                        <a:pt x="5" y="11"/>
                        <a:pt x="5" y="12"/>
                      </a:cubicBezTo>
                      <a:cubicBezTo>
                        <a:pt x="4" y="12"/>
                        <a:pt x="3" y="12"/>
                        <a:pt x="3" y="10"/>
                      </a:cubicBezTo>
                      <a:cubicBezTo>
                        <a:pt x="2" y="10"/>
                        <a:pt x="3" y="10"/>
                        <a:pt x="2" y="10"/>
                      </a:cubicBezTo>
                      <a:cubicBezTo>
                        <a:pt x="2" y="11"/>
                        <a:pt x="2" y="11"/>
                        <a:pt x="2" y="12"/>
                      </a:cubicBezTo>
                      <a:cubicBezTo>
                        <a:pt x="2" y="12"/>
                        <a:pt x="2" y="13"/>
                        <a:pt x="3" y="13"/>
                      </a:cubicBezTo>
                      <a:cubicBezTo>
                        <a:pt x="3" y="13"/>
                        <a:pt x="3" y="14"/>
                        <a:pt x="3" y="14"/>
                      </a:cubicBezTo>
                      <a:cubicBezTo>
                        <a:pt x="2" y="13"/>
                        <a:pt x="2" y="12"/>
                        <a:pt x="1" y="12"/>
                      </a:cubicBezTo>
                      <a:cubicBezTo>
                        <a:pt x="1" y="12"/>
                        <a:pt x="1" y="11"/>
                        <a:pt x="1" y="11"/>
                      </a:cubicBezTo>
                      <a:cubicBezTo>
                        <a:pt x="1" y="11"/>
                        <a:pt x="1" y="11"/>
                        <a:pt x="1" y="11"/>
                      </a:cubicBezTo>
                      <a:cubicBezTo>
                        <a:pt x="1" y="10"/>
                        <a:pt x="1" y="10"/>
                        <a:pt x="1" y="10"/>
                      </a:cubicBezTo>
                      <a:cubicBezTo>
                        <a:pt x="1" y="10"/>
                        <a:pt x="1" y="11"/>
                        <a:pt x="0" y="10"/>
                      </a:cubicBezTo>
                      <a:cubicBezTo>
                        <a:pt x="0" y="10"/>
                        <a:pt x="1" y="10"/>
                        <a:pt x="1" y="10"/>
                      </a:cubicBezTo>
                      <a:cubicBezTo>
                        <a:pt x="1" y="9"/>
                        <a:pt x="0" y="9"/>
                        <a:pt x="0" y="9"/>
                      </a:cubicBezTo>
                      <a:cubicBezTo>
                        <a:pt x="0" y="10"/>
                        <a:pt x="0" y="13"/>
                        <a:pt x="0" y="15"/>
                      </a:cubicBezTo>
                      <a:cubicBezTo>
                        <a:pt x="0" y="18"/>
                        <a:pt x="1" y="22"/>
                        <a:pt x="0" y="24"/>
                      </a:cubicBezTo>
                      <a:cubicBezTo>
                        <a:pt x="0" y="26"/>
                        <a:pt x="0" y="28"/>
                        <a:pt x="0" y="30"/>
                      </a:cubicBezTo>
                      <a:cubicBezTo>
                        <a:pt x="0" y="32"/>
                        <a:pt x="1" y="35"/>
                        <a:pt x="1" y="36"/>
                      </a:cubicBezTo>
                      <a:cubicBezTo>
                        <a:pt x="1" y="37"/>
                        <a:pt x="1" y="37"/>
                        <a:pt x="2" y="37"/>
                      </a:cubicBezTo>
                      <a:cubicBezTo>
                        <a:pt x="2" y="37"/>
                        <a:pt x="2" y="37"/>
                        <a:pt x="2" y="37"/>
                      </a:cubicBezTo>
                      <a:cubicBezTo>
                        <a:pt x="1" y="37"/>
                        <a:pt x="1" y="37"/>
                        <a:pt x="1" y="36"/>
                      </a:cubicBezTo>
                      <a:cubicBezTo>
                        <a:pt x="1" y="36"/>
                        <a:pt x="1" y="36"/>
                        <a:pt x="1" y="36"/>
                      </a:cubicBezTo>
                      <a:cubicBezTo>
                        <a:pt x="1" y="36"/>
                        <a:pt x="1" y="36"/>
                        <a:pt x="1" y="36"/>
                      </a:cubicBezTo>
                      <a:cubicBezTo>
                        <a:pt x="2" y="37"/>
                        <a:pt x="2" y="37"/>
                        <a:pt x="3" y="37"/>
                      </a:cubicBezTo>
                      <a:cubicBezTo>
                        <a:pt x="3" y="38"/>
                        <a:pt x="3" y="38"/>
                        <a:pt x="3" y="38"/>
                      </a:cubicBezTo>
                      <a:cubicBezTo>
                        <a:pt x="4" y="39"/>
                        <a:pt x="4" y="38"/>
                        <a:pt x="4" y="38"/>
                      </a:cubicBezTo>
                      <a:cubicBezTo>
                        <a:pt x="4" y="38"/>
                        <a:pt x="4" y="39"/>
                        <a:pt x="4" y="39"/>
                      </a:cubicBezTo>
                      <a:cubicBezTo>
                        <a:pt x="5" y="39"/>
                        <a:pt x="5" y="39"/>
                        <a:pt x="5" y="39"/>
                      </a:cubicBezTo>
                      <a:cubicBezTo>
                        <a:pt x="5" y="40"/>
                        <a:pt x="6" y="39"/>
                        <a:pt x="7" y="40"/>
                      </a:cubicBezTo>
                      <a:cubicBezTo>
                        <a:pt x="7" y="39"/>
                        <a:pt x="7" y="39"/>
                        <a:pt x="7" y="39"/>
                      </a:cubicBezTo>
                      <a:cubicBezTo>
                        <a:pt x="7" y="40"/>
                        <a:pt x="9" y="39"/>
                        <a:pt x="9" y="40"/>
                      </a:cubicBezTo>
                      <a:cubicBezTo>
                        <a:pt x="9" y="40"/>
                        <a:pt x="8" y="40"/>
                        <a:pt x="9" y="41"/>
                      </a:cubicBezTo>
                      <a:cubicBezTo>
                        <a:pt x="10" y="42"/>
                        <a:pt x="13" y="43"/>
                        <a:pt x="14" y="43"/>
                      </a:cubicBezTo>
                      <a:cubicBezTo>
                        <a:pt x="14" y="43"/>
                        <a:pt x="14" y="43"/>
                        <a:pt x="15" y="43"/>
                      </a:cubicBezTo>
                      <a:cubicBezTo>
                        <a:pt x="15" y="43"/>
                        <a:pt x="14" y="43"/>
                        <a:pt x="15" y="43"/>
                      </a:cubicBezTo>
                      <a:cubicBezTo>
                        <a:pt x="15" y="44"/>
                        <a:pt x="16" y="44"/>
                        <a:pt x="17" y="44"/>
                      </a:cubicBezTo>
                      <a:cubicBezTo>
                        <a:pt x="17" y="44"/>
                        <a:pt x="16" y="44"/>
                        <a:pt x="16" y="44"/>
                      </a:cubicBezTo>
                      <a:cubicBezTo>
                        <a:pt x="16" y="43"/>
                        <a:pt x="16" y="44"/>
                        <a:pt x="16" y="44"/>
                      </a:cubicBezTo>
                      <a:cubicBezTo>
                        <a:pt x="16" y="43"/>
                        <a:pt x="15" y="43"/>
                        <a:pt x="15" y="43"/>
                      </a:cubicBezTo>
                      <a:cubicBezTo>
                        <a:pt x="16" y="43"/>
                        <a:pt x="18" y="44"/>
                        <a:pt x="19" y="44"/>
                      </a:cubicBezTo>
                      <a:cubicBezTo>
                        <a:pt x="19" y="44"/>
                        <a:pt x="19" y="45"/>
                        <a:pt x="20" y="45"/>
                      </a:cubicBezTo>
                      <a:cubicBezTo>
                        <a:pt x="20" y="45"/>
                        <a:pt x="20" y="45"/>
                        <a:pt x="20" y="45"/>
                      </a:cubicBezTo>
                      <a:cubicBezTo>
                        <a:pt x="20" y="46"/>
                        <a:pt x="20" y="45"/>
                        <a:pt x="20" y="46"/>
                      </a:cubicBezTo>
                      <a:cubicBezTo>
                        <a:pt x="21" y="46"/>
                        <a:pt x="22" y="47"/>
                        <a:pt x="23" y="47"/>
                      </a:cubicBezTo>
                      <a:cubicBezTo>
                        <a:pt x="23" y="46"/>
                        <a:pt x="23" y="47"/>
                        <a:pt x="22" y="46"/>
                      </a:cubicBezTo>
                      <a:cubicBezTo>
                        <a:pt x="23" y="46"/>
                        <a:pt x="23" y="45"/>
                        <a:pt x="23" y="45"/>
                      </a:cubicBezTo>
                      <a:cubicBezTo>
                        <a:pt x="24" y="46"/>
                        <a:pt x="24" y="46"/>
                        <a:pt x="24" y="45"/>
                      </a:cubicBezTo>
                      <a:cubicBezTo>
                        <a:pt x="24" y="45"/>
                        <a:pt x="24" y="45"/>
                        <a:pt x="23" y="45"/>
                      </a:cubicBezTo>
                      <a:cubicBezTo>
                        <a:pt x="23" y="44"/>
                        <a:pt x="23" y="44"/>
                        <a:pt x="23" y="43"/>
                      </a:cubicBezTo>
                      <a:cubicBezTo>
                        <a:pt x="23" y="43"/>
                        <a:pt x="23" y="43"/>
                        <a:pt x="23" y="43"/>
                      </a:cubicBezTo>
                      <a:cubicBezTo>
                        <a:pt x="24" y="42"/>
                        <a:pt x="22" y="39"/>
                        <a:pt x="23" y="39"/>
                      </a:cubicBezTo>
                      <a:cubicBezTo>
                        <a:pt x="23" y="39"/>
                        <a:pt x="23" y="38"/>
                        <a:pt x="23" y="38"/>
                      </a:cubicBezTo>
                      <a:cubicBezTo>
                        <a:pt x="23" y="39"/>
                        <a:pt x="24" y="38"/>
                        <a:pt x="24" y="39"/>
                      </a:cubicBezTo>
                      <a:cubicBezTo>
                        <a:pt x="24" y="39"/>
                        <a:pt x="24" y="39"/>
                        <a:pt x="24" y="40"/>
                      </a:cubicBezTo>
                      <a:cubicBezTo>
                        <a:pt x="24" y="40"/>
                        <a:pt x="24" y="40"/>
                        <a:pt x="24" y="40"/>
                      </a:cubicBezTo>
                      <a:cubicBezTo>
                        <a:pt x="24" y="40"/>
                        <a:pt x="24" y="41"/>
                        <a:pt x="24" y="41"/>
                      </a:cubicBezTo>
                      <a:cubicBezTo>
                        <a:pt x="24" y="41"/>
                        <a:pt x="24" y="42"/>
                        <a:pt x="25" y="42"/>
                      </a:cubicBezTo>
                      <a:cubicBezTo>
                        <a:pt x="25" y="42"/>
                        <a:pt x="25" y="41"/>
                        <a:pt x="26" y="42"/>
                      </a:cubicBezTo>
                      <a:cubicBezTo>
                        <a:pt x="25" y="42"/>
                        <a:pt x="25" y="42"/>
                        <a:pt x="25" y="42"/>
                      </a:cubicBezTo>
                      <a:cubicBezTo>
                        <a:pt x="25" y="42"/>
                        <a:pt x="24" y="42"/>
                        <a:pt x="24" y="42"/>
                      </a:cubicBezTo>
                      <a:cubicBezTo>
                        <a:pt x="24" y="42"/>
                        <a:pt x="24" y="42"/>
                        <a:pt x="24" y="43"/>
                      </a:cubicBezTo>
                      <a:cubicBezTo>
                        <a:pt x="24" y="43"/>
                        <a:pt x="24" y="43"/>
                        <a:pt x="24" y="44"/>
                      </a:cubicBezTo>
                      <a:cubicBezTo>
                        <a:pt x="24" y="44"/>
                        <a:pt x="25" y="44"/>
                        <a:pt x="25" y="45"/>
                      </a:cubicBezTo>
                      <a:cubicBezTo>
                        <a:pt x="25" y="46"/>
                        <a:pt x="25" y="46"/>
                        <a:pt x="25" y="47"/>
                      </a:cubicBezTo>
                      <a:cubicBezTo>
                        <a:pt x="25" y="47"/>
                        <a:pt x="25" y="47"/>
                        <a:pt x="25" y="47"/>
                      </a:cubicBezTo>
                      <a:cubicBezTo>
                        <a:pt x="25" y="48"/>
                        <a:pt x="24" y="47"/>
                        <a:pt x="24" y="47"/>
                      </a:cubicBezTo>
                      <a:cubicBezTo>
                        <a:pt x="25" y="48"/>
                        <a:pt x="26" y="48"/>
                        <a:pt x="27" y="49"/>
                      </a:cubicBezTo>
                      <a:cubicBezTo>
                        <a:pt x="27" y="49"/>
                        <a:pt x="27" y="48"/>
                        <a:pt x="27" y="48"/>
                      </a:cubicBezTo>
                      <a:cubicBezTo>
                        <a:pt x="28" y="49"/>
                        <a:pt x="27" y="49"/>
                        <a:pt x="28" y="49"/>
                      </a:cubicBezTo>
                      <a:cubicBezTo>
                        <a:pt x="29" y="50"/>
                        <a:pt x="31" y="51"/>
                        <a:pt x="32" y="51"/>
                      </a:cubicBezTo>
                      <a:cubicBezTo>
                        <a:pt x="32" y="51"/>
                        <a:pt x="32" y="50"/>
                        <a:pt x="32" y="50"/>
                      </a:cubicBezTo>
                      <a:cubicBezTo>
                        <a:pt x="33" y="50"/>
                        <a:pt x="34" y="51"/>
                        <a:pt x="33" y="51"/>
                      </a:cubicBezTo>
                      <a:cubicBezTo>
                        <a:pt x="33" y="51"/>
                        <a:pt x="33" y="51"/>
                        <a:pt x="33" y="51"/>
                      </a:cubicBezTo>
                      <a:cubicBezTo>
                        <a:pt x="33" y="52"/>
                        <a:pt x="34" y="52"/>
                        <a:pt x="35" y="52"/>
                      </a:cubicBezTo>
                      <a:cubicBezTo>
                        <a:pt x="36" y="51"/>
                        <a:pt x="36" y="49"/>
                        <a:pt x="35" y="47"/>
                      </a:cubicBezTo>
                      <a:cubicBezTo>
                        <a:pt x="35" y="45"/>
                        <a:pt x="36" y="44"/>
                        <a:pt x="36" y="41"/>
                      </a:cubicBezTo>
                      <a:cubicBezTo>
                        <a:pt x="36" y="41"/>
                        <a:pt x="36" y="41"/>
                        <a:pt x="36" y="41"/>
                      </a:cubicBezTo>
                      <a:cubicBezTo>
                        <a:pt x="36" y="38"/>
                        <a:pt x="36" y="34"/>
                        <a:pt x="36" y="31"/>
                      </a:cubicBezTo>
                      <a:cubicBezTo>
                        <a:pt x="36" y="31"/>
                        <a:pt x="35" y="30"/>
                        <a:pt x="36" y="30"/>
                      </a:cubicBezTo>
                      <a:cubicBezTo>
                        <a:pt x="36" y="29"/>
                        <a:pt x="36" y="29"/>
                        <a:pt x="36" y="28"/>
                      </a:cubicBezTo>
                      <a:cubicBezTo>
                        <a:pt x="36" y="28"/>
                        <a:pt x="36" y="26"/>
                        <a:pt x="36" y="26"/>
                      </a:cubicBezTo>
                      <a:close/>
                      <a:moveTo>
                        <a:pt x="1" y="3"/>
                      </a:moveTo>
                      <a:cubicBezTo>
                        <a:pt x="1" y="2"/>
                        <a:pt x="1" y="2"/>
                        <a:pt x="1" y="2"/>
                      </a:cubicBezTo>
                      <a:cubicBezTo>
                        <a:pt x="1" y="2"/>
                        <a:pt x="1" y="3"/>
                        <a:pt x="1" y="3"/>
                      </a:cubicBezTo>
                      <a:close/>
                      <a:moveTo>
                        <a:pt x="4" y="6"/>
                      </a:moveTo>
                      <a:cubicBezTo>
                        <a:pt x="3" y="6"/>
                        <a:pt x="3" y="5"/>
                        <a:pt x="4" y="5"/>
                      </a:cubicBezTo>
                      <a:cubicBezTo>
                        <a:pt x="4" y="5"/>
                        <a:pt x="4" y="5"/>
                        <a:pt x="4" y="6"/>
                      </a:cubicBezTo>
                      <a:cubicBezTo>
                        <a:pt x="4" y="6"/>
                        <a:pt x="4" y="6"/>
                        <a:pt x="4" y="6"/>
                      </a:cubicBezTo>
                      <a:close/>
                      <a:moveTo>
                        <a:pt x="4" y="4"/>
                      </a:move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lose/>
                      <a:moveTo>
                        <a:pt x="5" y="4"/>
                      </a:moveTo>
                      <a:cubicBezTo>
                        <a:pt x="5" y="3"/>
                        <a:pt x="6" y="4"/>
                        <a:pt x="5" y="4"/>
                      </a:cubicBezTo>
                      <a:cubicBezTo>
                        <a:pt x="5" y="4"/>
                        <a:pt x="5" y="4"/>
                        <a:pt x="5" y="4"/>
                      </a:cubicBezTo>
                      <a:close/>
                      <a:moveTo>
                        <a:pt x="5" y="10"/>
                      </a:moveTo>
                      <a:cubicBezTo>
                        <a:pt x="5" y="10"/>
                        <a:pt x="5" y="10"/>
                        <a:pt x="5" y="10"/>
                      </a:cubicBezTo>
                      <a:cubicBezTo>
                        <a:pt x="5" y="10"/>
                        <a:pt x="5" y="9"/>
                        <a:pt x="5" y="9"/>
                      </a:cubicBezTo>
                      <a:cubicBezTo>
                        <a:pt x="5" y="10"/>
                        <a:pt x="5" y="10"/>
                        <a:pt x="5" y="10"/>
                      </a:cubicBezTo>
                      <a:close/>
                      <a:moveTo>
                        <a:pt x="25" y="44"/>
                      </a:moveTo>
                      <a:cubicBezTo>
                        <a:pt x="25" y="44"/>
                        <a:pt x="25" y="43"/>
                        <a:pt x="25" y="43"/>
                      </a:cubicBezTo>
                      <a:cubicBezTo>
                        <a:pt x="25" y="43"/>
                        <a:pt x="25" y="44"/>
                        <a:pt x="25" y="44"/>
                      </a:cubicBezTo>
                      <a:cubicBezTo>
                        <a:pt x="25" y="44"/>
                        <a:pt x="25" y="44"/>
                        <a:pt x="25" y="44"/>
                      </a:cubicBezTo>
                      <a:close/>
                      <a:moveTo>
                        <a:pt x="35" y="18"/>
                      </a:moveTo>
                      <a:cubicBezTo>
                        <a:pt x="35" y="18"/>
                        <a:pt x="35" y="18"/>
                        <a:pt x="35" y="18"/>
                      </a:cubicBezTo>
                      <a:cubicBezTo>
                        <a:pt x="34" y="18"/>
                        <a:pt x="34" y="18"/>
                        <a:pt x="35" y="18"/>
                      </a:cubicBezTo>
                      <a:close/>
                      <a:moveTo>
                        <a:pt x="34" y="20"/>
                      </a:moveTo>
                      <a:cubicBezTo>
                        <a:pt x="35" y="20"/>
                        <a:pt x="34" y="20"/>
                        <a:pt x="34" y="21"/>
                      </a:cubicBezTo>
                      <a:cubicBezTo>
                        <a:pt x="34" y="20"/>
                        <a:pt x="34" y="20"/>
                        <a:pt x="34" y="20"/>
                      </a:cubicBezTo>
                      <a:close/>
                      <a:moveTo>
                        <a:pt x="34" y="22"/>
                      </a:moveTo>
                      <a:cubicBezTo>
                        <a:pt x="33" y="22"/>
                        <a:pt x="33" y="22"/>
                        <a:pt x="33" y="22"/>
                      </a:cubicBezTo>
                      <a:cubicBezTo>
                        <a:pt x="33" y="21"/>
                        <a:pt x="33" y="21"/>
                        <a:pt x="33" y="21"/>
                      </a:cubicBezTo>
                      <a:cubicBezTo>
                        <a:pt x="33" y="21"/>
                        <a:pt x="34" y="21"/>
                        <a:pt x="34" y="22"/>
                      </a:cubicBezTo>
                      <a:close/>
                      <a:moveTo>
                        <a:pt x="34" y="35"/>
                      </a:moveTo>
                      <a:cubicBezTo>
                        <a:pt x="34" y="35"/>
                        <a:pt x="34" y="35"/>
                        <a:pt x="35" y="34"/>
                      </a:cubicBezTo>
                      <a:cubicBezTo>
                        <a:pt x="35" y="35"/>
                        <a:pt x="35" y="35"/>
                        <a:pt x="35" y="35"/>
                      </a:cubicBezTo>
                      <a:cubicBezTo>
                        <a:pt x="35" y="36"/>
                        <a:pt x="34" y="35"/>
                        <a:pt x="34" y="35"/>
                      </a:cubicBezTo>
                      <a:close/>
                      <a:moveTo>
                        <a:pt x="35" y="43"/>
                      </a:moveTo>
                      <a:cubicBezTo>
                        <a:pt x="35" y="43"/>
                        <a:pt x="34" y="43"/>
                        <a:pt x="34" y="42"/>
                      </a:cubicBezTo>
                      <a:cubicBezTo>
                        <a:pt x="34" y="42"/>
                        <a:pt x="35" y="42"/>
                        <a:pt x="35" y="42"/>
                      </a:cubicBezTo>
                      <a:cubicBezTo>
                        <a:pt x="35" y="42"/>
                        <a:pt x="35" y="43"/>
                        <a:pt x="35" y="43"/>
                      </a:cubicBezTo>
                      <a:close/>
                      <a:moveTo>
                        <a:pt x="32" y="26"/>
                      </a:moveTo>
                      <a:cubicBezTo>
                        <a:pt x="32" y="26"/>
                        <a:pt x="32" y="27"/>
                        <a:pt x="33" y="27"/>
                      </a:cubicBezTo>
                      <a:cubicBezTo>
                        <a:pt x="33" y="28"/>
                        <a:pt x="32" y="28"/>
                        <a:pt x="32" y="28"/>
                      </a:cubicBezTo>
                      <a:cubicBezTo>
                        <a:pt x="32" y="27"/>
                        <a:pt x="32" y="27"/>
                        <a:pt x="31" y="27"/>
                      </a:cubicBezTo>
                      <a:cubicBezTo>
                        <a:pt x="32" y="27"/>
                        <a:pt x="32" y="26"/>
                        <a:pt x="32" y="26"/>
                      </a:cubicBezTo>
                      <a:close/>
                      <a:moveTo>
                        <a:pt x="32" y="25"/>
                      </a:moveTo>
                      <a:cubicBezTo>
                        <a:pt x="32" y="24"/>
                        <a:pt x="32" y="24"/>
                        <a:pt x="32" y="24"/>
                      </a:cubicBezTo>
                      <a:cubicBezTo>
                        <a:pt x="33" y="25"/>
                        <a:pt x="32" y="25"/>
                        <a:pt x="32" y="25"/>
                      </a:cubicBezTo>
                      <a:close/>
                      <a:moveTo>
                        <a:pt x="34" y="38"/>
                      </a:moveTo>
                      <a:cubicBezTo>
                        <a:pt x="34" y="38"/>
                        <a:pt x="34" y="38"/>
                        <a:pt x="34" y="38"/>
                      </a:cubicBezTo>
                      <a:cubicBezTo>
                        <a:pt x="34" y="38"/>
                        <a:pt x="33" y="38"/>
                        <a:pt x="34" y="38"/>
                      </a:cubicBezTo>
                      <a:cubicBezTo>
                        <a:pt x="34" y="38"/>
                        <a:pt x="34" y="38"/>
                        <a:pt x="34" y="38"/>
                      </a:cubicBezTo>
                      <a:close/>
                      <a:moveTo>
                        <a:pt x="33" y="36"/>
                      </a:moveTo>
                      <a:cubicBezTo>
                        <a:pt x="33" y="36"/>
                        <a:pt x="33" y="35"/>
                        <a:pt x="33" y="35"/>
                      </a:cubicBezTo>
                      <a:cubicBezTo>
                        <a:pt x="34" y="35"/>
                        <a:pt x="34" y="36"/>
                        <a:pt x="34" y="36"/>
                      </a:cubicBezTo>
                      <a:cubicBezTo>
                        <a:pt x="33" y="36"/>
                        <a:pt x="33" y="36"/>
                        <a:pt x="33" y="36"/>
                      </a:cubicBezTo>
                      <a:close/>
                      <a:moveTo>
                        <a:pt x="33" y="34"/>
                      </a:moveTo>
                      <a:cubicBezTo>
                        <a:pt x="33" y="34"/>
                        <a:pt x="33" y="34"/>
                        <a:pt x="32" y="34"/>
                      </a:cubicBezTo>
                      <a:cubicBezTo>
                        <a:pt x="32" y="33"/>
                        <a:pt x="33" y="33"/>
                        <a:pt x="33" y="33"/>
                      </a:cubicBezTo>
                      <a:cubicBezTo>
                        <a:pt x="33" y="33"/>
                        <a:pt x="33" y="32"/>
                        <a:pt x="33" y="32"/>
                      </a:cubicBezTo>
                      <a:cubicBezTo>
                        <a:pt x="33" y="32"/>
                        <a:pt x="33" y="32"/>
                        <a:pt x="33" y="32"/>
                      </a:cubicBezTo>
                      <a:cubicBezTo>
                        <a:pt x="33" y="33"/>
                        <a:pt x="34" y="33"/>
                        <a:pt x="34" y="33"/>
                      </a:cubicBezTo>
                      <a:cubicBezTo>
                        <a:pt x="34" y="34"/>
                        <a:pt x="34" y="33"/>
                        <a:pt x="34" y="34"/>
                      </a:cubicBezTo>
                      <a:cubicBezTo>
                        <a:pt x="34" y="34"/>
                        <a:pt x="34" y="34"/>
                        <a:pt x="34" y="34"/>
                      </a:cubicBezTo>
                      <a:cubicBezTo>
                        <a:pt x="34" y="34"/>
                        <a:pt x="34" y="34"/>
                        <a:pt x="33" y="34"/>
                      </a:cubicBezTo>
                      <a:close/>
                      <a:moveTo>
                        <a:pt x="32" y="38"/>
                      </a:moveTo>
                      <a:cubicBezTo>
                        <a:pt x="32" y="38"/>
                        <a:pt x="33" y="39"/>
                        <a:pt x="33" y="38"/>
                      </a:cubicBezTo>
                      <a:cubicBezTo>
                        <a:pt x="33" y="39"/>
                        <a:pt x="32" y="39"/>
                        <a:pt x="32" y="38"/>
                      </a:cubicBezTo>
                      <a:close/>
                      <a:moveTo>
                        <a:pt x="32" y="38"/>
                      </a:moveTo>
                      <a:cubicBezTo>
                        <a:pt x="32" y="37"/>
                        <a:pt x="32" y="37"/>
                        <a:pt x="32" y="37"/>
                      </a:cubicBezTo>
                      <a:cubicBezTo>
                        <a:pt x="32" y="37"/>
                        <a:pt x="32" y="37"/>
                        <a:pt x="32" y="38"/>
                      </a:cubicBezTo>
                      <a:cubicBezTo>
                        <a:pt x="32" y="37"/>
                        <a:pt x="32" y="38"/>
                        <a:pt x="32" y="38"/>
                      </a:cubicBezTo>
                      <a:close/>
                      <a:moveTo>
                        <a:pt x="33" y="37"/>
                      </a:moveTo>
                      <a:cubicBezTo>
                        <a:pt x="33" y="38"/>
                        <a:pt x="33" y="38"/>
                        <a:pt x="33" y="38"/>
                      </a:cubicBezTo>
                      <a:cubicBezTo>
                        <a:pt x="33" y="38"/>
                        <a:pt x="32" y="38"/>
                        <a:pt x="33" y="37"/>
                      </a:cubicBezTo>
                      <a:close/>
                      <a:moveTo>
                        <a:pt x="34" y="32"/>
                      </a:moveTo>
                      <a:cubicBezTo>
                        <a:pt x="34" y="32"/>
                        <a:pt x="35" y="33"/>
                        <a:pt x="35" y="34"/>
                      </a:cubicBezTo>
                      <a:cubicBezTo>
                        <a:pt x="34" y="33"/>
                        <a:pt x="34" y="33"/>
                        <a:pt x="34" y="32"/>
                      </a:cubicBezTo>
                      <a:close/>
                      <a:moveTo>
                        <a:pt x="34" y="24"/>
                      </a:moveTo>
                      <a:cubicBezTo>
                        <a:pt x="34" y="24"/>
                        <a:pt x="34" y="23"/>
                        <a:pt x="35" y="24"/>
                      </a:cubicBezTo>
                      <a:cubicBezTo>
                        <a:pt x="35" y="24"/>
                        <a:pt x="35" y="24"/>
                        <a:pt x="35" y="24"/>
                      </a:cubicBezTo>
                      <a:cubicBezTo>
                        <a:pt x="35" y="24"/>
                        <a:pt x="34" y="24"/>
                        <a:pt x="34" y="24"/>
                      </a:cubicBezTo>
                      <a:close/>
                      <a:moveTo>
                        <a:pt x="34" y="32"/>
                      </a:moveTo>
                      <a:cubicBezTo>
                        <a:pt x="34" y="32"/>
                        <a:pt x="32" y="32"/>
                        <a:pt x="33" y="31"/>
                      </a:cubicBezTo>
                      <a:cubicBezTo>
                        <a:pt x="33" y="31"/>
                        <a:pt x="33" y="31"/>
                        <a:pt x="33" y="31"/>
                      </a:cubicBezTo>
                      <a:cubicBezTo>
                        <a:pt x="33" y="32"/>
                        <a:pt x="34" y="31"/>
                        <a:pt x="35" y="32"/>
                      </a:cubicBezTo>
                      <a:cubicBezTo>
                        <a:pt x="34" y="32"/>
                        <a:pt x="34" y="32"/>
                        <a:pt x="34" y="32"/>
                      </a:cubicBezTo>
                      <a:close/>
                      <a:moveTo>
                        <a:pt x="33" y="27"/>
                      </a:moveTo>
                      <a:cubicBezTo>
                        <a:pt x="33" y="26"/>
                        <a:pt x="33" y="26"/>
                        <a:pt x="33" y="26"/>
                      </a:cubicBezTo>
                      <a:cubicBezTo>
                        <a:pt x="33" y="26"/>
                        <a:pt x="33" y="26"/>
                        <a:pt x="33" y="26"/>
                      </a:cubicBezTo>
                      <a:cubicBezTo>
                        <a:pt x="33" y="26"/>
                        <a:pt x="33" y="26"/>
                        <a:pt x="33" y="27"/>
                      </a:cubicBezTo>
                      <a:close/>
                      <a:moveTo>
                        <a:pt x="32" y="31"/>
                      </a:moveTo>
                      <a:cubicBezTo>
                        <a:pt x="32" y="31"/>
                        <a:pt x="31" y="31"/>
                        <a:pt x="31" y="31"/>
                      </a:cubicBezTo>
                      <a:cubicBezTo>
                        <a:pt x="32" y="31"/>
                        <a:pt x="32" y="31"/>
                        <a:pt x="32" y="31"/>
                      </a:cubicBezTo>
                      <a:close/>
                      <a:moveTo>
                        <a:pt x="33" y="40"/>
                      </a:moveTo>
                      <a:cubicBezTo>
                        <a:pt x="33" y="40"/>
                        <a:pt x="32" y="40"/>
                        <a:pt x="32" y="40"/>
                      </a:cubicBezTo>
                      <a:cubicBezTo>
                        <a:pt x="32" y="39"/>
                        <a:pt x="33" y="40"/>
                        <a:pt x="33" y="40"/>
                      </a:cubicBezTo>
                      <a:close/>
                      <a:moveTo>
                        <a:pt x="32" y="40"/>
                      </a:moveTo>
                      <a:cubicBezTo>
                        <a:pt x="33" y="40"/>
                        <a:pt x="32" y="41"/>
                        <a:pt x="33" y="41"/>
                      </a:cubicBezTo>
                      <a:cubicBezTo>
                        <a:pt x="33" y="41"/>
                        <a:pt x="33" y="40"/>
                        <a:pt x="33" y="40"/>
                      </a:cubicBezTo>
                      <a:cubicBezTo>
                        <a:pt x="33" y="40"/>
                        <a:pt x="34" y="40"/>
                        <a:pt x="34" y="41"/>
                      </a:cubicBezTo>
                      <a:cubicBezTo>
                        <a:pt x="33" y="41"/>
                        <a:pt x="33" y="41"/>
                        <a:pt x="33" y="42"/>
                      </a:cubicBezTo>
                      <a:cubicBezTo>
                        <a:pt x="33" y="42"/>
                        <a:pt x="33" y="41"/>
                        <a:pt x="32" y="41"/>
                      </a:cubicBezTo>
                      <a:cubicBezTo>
                        <a:pt x="32" y="41"/>
                        <a:pt x="32" y="41"/>
                        <a:pt x="32" y="40"/>
                      </a:cubicBezTo>
                      <a:close/>
                      <a:moveTo>
                        <a:pt x="34" y="41"/>
                      </a:moveTo>
                      <a:cubicBezTo>
                        <a:pt x="34" y="41"/>
                        <a:pt x="34" y="41"/>
                        <a:pt x="34" y="41"/>
                      </a:cubicBezTo>
                      <a:cubicBezTo>
                        <a:pt x="34" y="42"/>
                        <a:pt x="34" y="42"/>
                        <a:pt x="34" y="42"/>
                      </a:cubicBezTo>
                      <a:cubicBezTo>
                        <a:pt x="33" y="41"/>
                        <a:pt x="34" y="41"/>
                        <a:pt x="34" y="41"/>
                      </a:cubicBezTo>
                      <a:close/>
                      <a:moveTo>
                        <a:pt x="34" y="23"/>
                      </a:moveTo>
                      <a:cubicBezTo>
                        <a:pt x="34" y="23"/>
                        <a:pt x="34" y="22"/>
                        <a:pt x="34" y="22"/>
                      </a:cubicBezTo>
                      <a:cubicBezTo>
                        <a:pt x="34" y="23"/>
                        <a:pt x="34" y="22"/>
                        <a:pt x="35" y="23"/>
                      </a:cubicBezTo>
                      <a:cubicBezTo>
                        <a:pt x="35" y="23"/>
                        <a:pt x="35" y="23"/>
                        <a:pt x="35" y="23"/>
                      </a:cubicBezTo>
                      <a:cubicBezTo>
                        <a:pt x="35" y="23"/>
                        <a:pt x="34" y="23"/>
                        <a:pt x="34" y="23"/>
                      </a:cubicBezTo>
                      <a:close/>
                      <a:moveTo>
                        <a:pt x="34" y="24"/>
                      </a:moveTo>
                      <a:cubicBezTo>
                        <a:pt x="34" y="24"/>
                        <a:pt x="35" y="25"/>
                        <a:pt x="34" y="25"/>
                      </a:cubicBezTo>
                      <a:cubicBezTo>
                        <a:pt x="33" y="25"/>
                        <a:pt x="33" y="24"/>
                        <a:pt x="32" y="23"/>
                      </a:cubicBezTo>
                      <a:cubicBezTo>
                        <a:pt x="32" y="23"/>
                        <a:pt x="32" y="24"/>
                        <a:pt x="32" y="24"/>
                      </a:cubicBezTo>
                      <a:cubicBezTo>
                        <a:pt x="32" y="24"/>
                        <a:pt x="32" y="24"/>
                        <a:pt x="31" y="23"/>
                      </a:cubicBezTo>
                      <a:cubicBezTo>
                        <a:pt x="31" y="23"/>
                        <a:pt x="32" y="23"/>
                        <a:pt x="32" y="23"/>
                      </a:cubicBezTo>
                      <a:cubicBezTo>
                        <a:pt x="33" y="23"/>
                        <a:pt x="33" y="23"/>
                        <a:pt x="34" y="23"/>
                      </a:cubicBezTo>
                      <a:cubicBezTo>
                        <a:pt x="33" y="24"/>
                        <a:pt x="33" y="23"/>
                        <a:pt x="33" y="24"/>
                      </a:cubicBezTo>
                      <a:cubicBezTo>
                        <a:pt x="33" y="24"/>
                        <a:pt x="34" y="24"/>
                        <a:pt x="34" y="24"/>
                      </a:cubicBezTo>
                      <a:close/>
                      <a:moveTo>
                        <a:pt x="33" y="23"/>
                      </a:moveTo>
                      <a:cubicBezTo>
                        <a:pt x="33" y="22"/>
                        <a:pt x="33" y="22"/>
                        <a:pt x="34" y="22"/>
                      </a:cubicBezTo>
                      <a:cubicBezTo>
                        <a:pt x="33" y="23"/>
                        <a:pt x="33" y="23"/>
                        <a:pt x="33" y="23"/>
                      </a:cubicBezTo>
                      <a:cubicBezTo>
                        <a:pt x="33" y="23"/>
                        <a:pt x="33" y="23"/>
                        <a:pt x="33" y="23"/>
                      </a:cubicBezTo>
                      <a:close/>
                      <a:moveTo>
                        <a:pt x="33" y="20"/>
                      </a:moveTo>
                      <a:cubicBezTo>
                        <a:pt x="33" y="20"/>
                        <a:pt x="33" y="20"/>
                        <a:pt x="33" y="20"/>
                      </a:cubicBezTo>
                      <a:cubicBezTo>
                        <a:pt x="33" y="20"/>
                        <a:pt x="33" y="20"/>
                        <a:pt x="33" y="20"/>
                      </a:cubicBezTo>
                      <a:cubicBezTo>
                        <a:pt x="33" y="20"/>
                        <a:pt x="33" y="20"/>
                        <a:pt x="33" y="20"/>
                      </a:cubicBezTo>
                      <a:close/>
                      <a:moveTo>
                        <a:pt x="33" y="17"/>
                      </a:moveTo>
                      <a:cubicBezTo>
                        <a:pt x="33" y="17"/>
                        <a:pt x="33" y="17"/>
                        <a:pt x="33" y="17"/>
                      </a:cubicBezTo>
                      <a:cubicBezTo>
                        <a:pt x="33" y="17"/>
                        <a:pt x="33" y="17"/>
                        <a:pt x="33" y="17"/>
                      </a:cubicBezTo>
                      <a:cubicBezTo>
                        <a:pt x="33" y="17"/>
                        <a:pt x="33" y="17"/>
                        <a:pt x="33" y="17"/>
                      </a:cubicBezTo>
                      <a:close/>
                      <a:moveTo>
                        <a:pt x="33" y="19"/>
                      </a:moveTo>
                      <a:cubicBezTo>
                        <a:pt x="33" y="19"/>
                        <a:pt x="33" y="19"/>
                        <a:pt x="32" y="19"/>
                      </a:cubicBezTo>
                      <a:cubicBezTo>
                        <a:pt x="33" y="18"/>
                        <a:pt x="32" y="18"/>
                        <a:pt x="32" y="18"/>
                      </a:cubicBezTo>
                      <a:cubicBezTo>
                        <a:pt x="32" y="17"/>
                        <a:pt x="32" y="17"/>
                        <a:pt x="32" y="16"/>
                      </a:cubicBezTo>
                      <a:cubicBezTo>
                        <a:pt x="33" y="16"/>
                        <a:pt x="32" y="18"/>
                        <a:pt x="33" y="19"/>
                      </a:cubicBezTo>
                      <a:close/>
                      <a:moveTo>
                        <a:pt x="31" y="20"/>
                      </a:moveTo>
                      <a:cubicBezTo>
                        <a:pt x="32" y="20"/>
                        <a:pt x="32" y="20"/>
                        <a:pt x="32" y="20"/>
                      </a:cubicBezTo>
                      <a:cubicBezTo>
                        <a:pt x="32" y="20"/>
                        <a:pt x="32" y="21"/>
                        <a:pt x="32" y="21"/>
                      </a:cubicBezTo>
                      <a:cubicBezTo>
                        <a:pt x="31" y="21"/>
                        <a:pt x="31" y="20"/>
                        <a:pt x="31" y="20"/>
                      </a:cubicBezTo>
                      <a:close/>
                      <a:moveTo>
                        <a:pt x="31" y="16"/>
                      </a:moveTo>
                      <a:cubicBezTo>
                        <a:pt x="31" y="16"/>
                        <a:pt x="31" y="16"/>
                        <a:pt x="30" y="16"/>
                      </a:cubicBezTo>
                      <a:cubicBezTo>
                        <a:pt x="30" y="16"/>
                        <a:pt x="30" y="16"/>
                        <a:pt x="30" y="15"/>
                      </a:cubicBezTo>
                      <a:cubicBezTo>
                        <a:pt x="30" y="15"/>
                        <a:pt x="30" y="16"/>
                        <a:pt x="31" y="16"/>
                      </a:cubicBezTo>
                      <a:close/>
                      <a:moveTo>
                        <a:pt x="30" y="45"/>
                      </a:moveTo>
                      <a:cubicBezTo>
                        <a:pt x="30" y="45"/>
                        <a:pt x="30" y="46"/>
                        <a:pt x="30" y="45"/>
                      </a:cubicBezTo>
                      <a:cubicBezTo>
                        <a:pt x="30" y="45"/>
                        <a:pt x="30" y="45"/>
                        <a:pt x="30" y="45"/>
                      </a:cubicBezTo>
                      <a:cubicBezTo>
                        <a:pt x="30" y="45"/>
                        <a:pt x="30" y="45"/>
                        <a:pt x="30" y="45"/>
                      </a:cubicBezTo>
                      <a:close/>
                      <a:moveTo>
                        <a:pt x="30" y="18"/>
                      </a:moveTo>
                      <a:cubicBezTo>
                        <a:pt x="30" y="19"/>
                        <a:pt x="30" y="18"/>
                        <a:pt x="30" y="19"/>
                      </a:cubicBezTo>
                      <a:cubicBezTo>
                        <a:pt x="30" y="19"/>
                        <a:pt x="30" y="18"/>
                        <a:pt x="30" y="18"/>
                      </a:cubicBezTo>
                      <a:cubicBezTo>
                        <a:pt x="30" y="18"/>
                        <a:pt x="30" y="18"/>
                        <a:pt x="30" y="18"/>
                      </a:cubicBezTo>
                      <a:close/>
                      <a:moveTo>
                        <a:pt x="30" y="41"/>
                      </a:moveTo>
                      <a:cubicBezTo>
                        <a:pt x="30" y="41"/>
                        <a:pt x="30" y="40"/>
                        <a:pt x="29" y="40"/>
                      </a:cubicBezTo>
                      <a:cubicBezTo>
                        <a:pt x="29" y="40"/>
                        <a:pt x="30" y="40"/>
                        <a:pt x="30" y="40"/>
                      </a:cubicBezTo>
                      <a:cubicBezTo>
                        <a:pt x="30" y="40"/>
                        <a:pt x="30" y="40"/>
                        <a:pt x="30" y="40"/>
                      </a:cubicBezTo>
                      <a:cubicBezTo>
                        <a:pt x="30" y="40"/>
                        <a:pt x="30" y="40"/>
                        <a:pt x="30" y="41"/>
                      </a:cubicBezTo>
                      <a:close/>
                      <a:moveTo>
                        <a:pt x="27" y="42"/>
                      </a:moveTo>
                      <a:cubicBezTo>
                        <a:pt x="27" y="42"/>
                        <a:pt x="26" y="42"/>
                        <a:pt x="27" y="41"/>
                      </a:cubicBezTo>
                      <a:cubicBezTo>
                        <a:pt x="27" y="41"/>
                        <a:pt x="27" y="42"/>
                        <a:pt x="27" y="42"/>
                      </a:cubicBezTo>
                      <a:close/>
                      <a:moveTo>
                        <a:pt x="27" y="23"/>
                      </a:moveTo>
                      <a:cubicBezTo>
                        <a:pt x="27" y="23"/>
                        <a:pt x="27" y="23"/>
                        <a:pt x="27" y="24"/>
                      </a:cubicBezTo>
                      <a:cubicBezTo>
                        <a:pt x="27" y="24"/>
                        <a:pt x="27" y="23"/>
                        <a:pt x="27" y="23"/>
                      </a:cubicBezTo>
                      <a:close/>
                      <a:moveTo>
                        <a:pt x="28" y="34"/>
                      </a:moveTo>
                      <a:cubicBezTo>
                        <a:pt x="27" y="34"/>
                        <a:pt x="27" y="34"/>
                        <a:pt x="27" y="34"/>
                      </a:cubicBezTo>
                      <a:cubicBezTo>
                        <a:pt x="27" y="34"/>
                        <a:pt x="28" y="34"/>
                        <a:pt x="28" y="34"/>
                      </a:cubicBezTo>
                      <a:close/>
                      <a:moveTo>
                        <a:pt x="28" y="43"/>
                      </a:moveTo>
                      <a:cubicBezTo>
                        <a:pt x="28" y="43"/>
                        <a:pt x="28" y="43"/>
                        <a:pt x="28" y="44"/>
                      </a:cubicBezTo>
                      <a:cubicBezTo>
                        <a:pt x="28" y="44"/>
                        <a:pt x="28" y="44"/>
                        <a:pt x="28" y="44"/>
                      </a:cubicBezTo>
                      <a:cubicBezTo>
                        <a:pt x="27" y="43"/>
                        <a:pt x="27" y="43"/>
                        <a:pt x="28" y="43"/>
                      </a:cubicBezTo>
                      <a:close/>
                      <a:moveTo>
                        <a:pt x="28" y="22"/>
                      </a:moveTo>
                      <a:cubicBezTo>
                        <a:pt x="28" y="21"/>
                        <a:pt x="28" y="21"/>
                        <a:pt x="28" y="21"/>
                      </a:cubicBezTo>
                      <a:cubicBezTo>
                        <a:pt x="28" y="21"/>
                        <a:pt x="28" y="21"/>
                        <a:pt x="28" y="21"/>
                      </a:cubicBezTo>
                      <a:cubicBezTo>
                        <a:pt x="28" y="21"/>
                        <a:pt x="28" y="22"/>
                        <a:pt x="28" y="22"/>
                      </a:cubicBezTo>
                      <a:close/>
                      <a:moveTo>
                        <a:pt x="28" y="22"/>
                      </a:moveTo>
                      <a:cubicBezTo>
                        <a:pt x="28" y="22"/>
                        <a:pt x="29" y="22"/>
                        <a:pt x="29" y="21"/>
                      </a:cubicBezTo>
                      <a:cubicBezTo>
                        <a:pt x="29" y="21"/>
                        <a:pt x="29" y="22"/>
                        <a:pt x="29" y="22"/>
                      </a:cubicBezTo>
                      <a:cubicBezTo>
                        <a:pt x="29" y="22"/>
                        <a:pt x="29" y="22"/>
                        <a:pt x="28" y="22"/>
                      </a:cubicBezTo>
                      <a:close/>
                      <a:moveTo>
                        <a:pt x="29" y="23"/>
                      </a:moveTo>
                      <a:cubicBezTo>
                        <a:pt x="29" y="23"/>
                        <a:pt x="30" y="23"/>
                        <a:pt x="30" y="24"/>
                      </a:cubicBezTo>
                      <a:cubicBezTo>
                        <a:pt x="29" y="24"/>
                        <a:pt x="29" y="23"/>
                        <a:pt x="29" y="23"/>
                      </a:cubicBezTo>
                      <a:cubicBezTo>
                        <a:pt x="29" y="23"/>
                        <a:pt x="29" y="22"/>
                        <a:pt x="29" y="23"/>
                      </a:cubicBezTo>
                      <a:close/>
                      <a:moveTo>
                        <a:pt x="30" y="19"/>
                      </a:moveTo>
                      <a:cubicBezTo>
                        <a:pt x="29" y="19"/>
                        <a:pt x="29" y="19"/>
                        <a:pt x="29" y="18"/>
                      </a:cubicBezTo>
                      <a:cubicBezTo>
                        <a:pt x="30" y="18"/>
                        <a:pt x="30" y="19"/>
                        <a:pt x="30" y="19"/>
                      </a:cubicBezTo>
                      <a:close/>
                      <a:moveTo>
                        <a:pt x="29" y="13"/>
                      </a:moveTo>
                      <a:cubicBezTo>
                        <a:pt x="29" y="13"/>
                        <a:pt x="29" y="14"/>
                        <a:pt x="29" y="14"/>
                      </a:cubicBezTo>
                      <a:cubicBezTo>
                        <a:pt x="29" y="14"/>
                        <a:pt x="29" y="13"/>
                        <a:pt x="29" y="13"/>
                      </a:cubicBezTo>
                      <a:close/>
                      <a:moveTo>
                        <a:pt x="29" y="18"/>
                      </a:moveTo>
                      <a:cubicBezTo>
                        <a:pt x="29" y="17"/>
                        <a:pt x="29" y="17"/>
                        <a:pt x="29" y="17"/>
                      </a:cubicBezTo>
                      <a:cubicBezTo>
                        <a:pt x="29" y="17"/>
                        <a:pt x="29" y="18"/>
                        <a:pt x="29" y="18"/>
                      </a:cubicBezTo>
                      <a:close/>
                      <a:moveTo>
                        <a:pt x="27" y="12"/>
                      </a:moveTo>
                      <a:cubicBezTo>
                        <a:pt x="27" y="12"/>
                        <a:pt x="27" y="12"/>
                        <a:pt x="27" y="13"/>
                      </a:cubicBezTo>
                      <a:cubicBezTo>
                        <a:pt x="27" y="13"/>
                        <a:pt x="27" y="12"/>
                        <a:pt x="27" y="12"/>
                      </a:cubicBezTo>
                      <a:cubicBezTo>
                        <a:pt x="27" y="12"/>
                        <a:pt x="27" y="12"/>
                        <a:pt x="27" y="12"/>
                      </a:cubicBezTo>
                      <a:close/>
                      <a:moveTo>
                        <a:pt x="27" y="13"/>
                      </a:moveTo>
                      <a:cubicBezTo>
                        <a:pt x="27" y="13"/>
                        <a:pt x="27" y="14"/>
                        <a:pt x="27" y="14"/>
                      </a:cubicBezTo>
                      <a:cubicBezTo>
                        <a:pt x="27" y="14"/>
                        <a:pt x="27" y="14"/>
                        <a:pt x="27" y="14"/>
                      </a:cubicBezTo>
                      <a:cubicBezTo>
                        <a:pt x="27" y="13"/>
                        <a:pt x="27" y="13"/>
                        <a:pt x="27" y="13"/>
                      </a:cubicBezTo>
                      <a:close/>
                      <a:moveTo>
                        <a:pt x="24" y="16"/>
                      </a:moveTo>
                      <a:cubicBezTo>
                        <a:pt x="24" y="15"/>
                        <a:pt x="24" y="15"/>
                        <a:pt x="24" y="14"/>
                      </a:cubicBezTo>
                      <a:cubicBezTo>
                        <a:pt x="24" y="14"/>
                        <a:pt x="23" y="13"/>
                        <a:pt x="23" y="13"/>
                      </a:cubicBezTo>
                      <a:cubicBezTo>
                        <a:pt x="24" y="13"/>
                        <a:pt x="24" y="12"/>
                        <a:pt x="24" y="11"/>
                      </a:cubicBezTo>
                      <a:cubicBezTo>
                        <a:pt x="24" y="11"/>
                        <a:pt x="25" y="11"/>
                        <a:pt x="25" y="11"/>
                      </a:cubicBezTo>
                      <a:cubicBezTo>
                        <a:pt x="25" y="12"/>
                        <a:pt x="25" y="12"/>
                        <a:pt x="24" y="12"/>
                      </a:cubicBezTo>
                      <a:cubicBezTo>
                        <a:pt x="25" y="12"/>
                        <a:pt x="25" y="13"/>
                        <a:pt x="25" y="13"/>
                      </a:cubicBezTo>
                      <a:cubicBezTo>
                        <a:pt x="25" y="13"/>
                        <a:pt x="25" y="13"/>
                        <a:pt x="25" y="13"/>
                      </a:cubicBezTo>
                      <a:cubicBezTo>
                        <a:pt x="25" y="14"/>
                        <a:pt x="25" y="14"/>
                        <a:pt x="26" y="14"/>
                      </a:cubicBezTo>
                      <a:cubicBezTo>
                        <a:pt x="26" y="14"/>
                        <a:pt x="26" y="13"/>
                        <a:pt x="26" y="13"/>
                      </a:cubicBezTo>
                      <a:cubicBezTo>
                        <a:pt x="26" y="13"/>
                        <a:pt x="27" y="14"/>
                        <a:pt x="26" y="14"/>
                      </a:cubicBezTo>
                      <a:cubicBezTo>
                        <a:pt x="27" y="14"/>
                        <a:pt x="27" y="14"/>
                        <a:pt x="28" y="15"/>
                      </a:cubicBezTo>
                      <a:cubicBezTo>
                        <a:pt x="28" y="16"/>
                        <a:pt x="27" y="15"/>
                        <a:pt x="28" y="16"/>
                      </a:cubicBezTo>
                      <a:cubicBezTo>
                        <a:pt x="27" y="16"/>
                        <a:pt x="27" y="16"/>
                        <a:pt x="27" y="16"/>
                      </a:cubicBezTo>
                      <a:cubicBezTo>
                        <a:pt x="27" y="17"/>
                        <a:pt x="27" y="17"/>
                        <a:pt x="27" y="17"/>
                      </a:cubicBezTo>
                      <a:cubicBezTo>
                        <a:pt x="28" y="17"/>
                        <a:pt x="28" y="18"/>
                        <a:pt x="28" y="17"/>
                      </a:cubicBezTo>
                      <a:cubicBezTo>
                        <a:pt x="29" y="18"/>
                        <a:pt x="28" y="18"/>
                        <a:pt x="28" y="19"/>
                      </a:cubicBezTo>
                      <a:cubicBezTo>
                        <a:pt x="28" y="19"/>
                        <a:pt x="28" y="19"/>
                        <a:pt x="28" y="20"/>
                      </a:cubicBezTo>
                      <a:cubicBezTo>
                        <a:pt x="29" y="20"/>
                        <a:pt x="29" y="19"/>
                        <a:pt x="29" y="19"/>
                      </a:cubicBezTo>
                      <a:cubicBezTo>
                        <a:pt x="29" y="19"/>
                        <a:pt x="29" y="19"/>
                        <a:pt x="29" y="19"/>
                      </a:cubicBezTo>
                      <a:cubicBezTo>
                        <a:pt x="29" y="20"/>
                        <a:pt x="29" y="19"/>
                        <a:pt x="29" y="20"/>
                      </a:cubicBezTo>
                      <a:cubicBezTo>
                        <a:pt x="29" y="20"/>
                        <a:pt x="29" y="20"/>
                        <a:pt x="29" y="21"/>
                      </a:cubicBezTo>
                      <a:cubicBezTo>
                        <a:pt x="29" y="21"/>
                        <a:pt x="29" y="20"/>
                        <a:pt x="29" y="20"/>
                      </a:cubicBezTo>
                      <a:cubicBezTo>
                        <a:pt x="28" y="20"/>
                        <a:pt x="27" y="20"/>
                        <a:pt x="27" y="21"/>
                      </a:cubicBezTo>
                      <a:cubicBezTo>
                        <a:pt x="27" y="21"/>
                        <a:pt x="27" y="21"/>
                        <a:pt x="27" y="21"/>
                      </a:cubicBezTo>
                      <a:cubicBezTo>
                        <a:pt x="27" y="20"/>
                        <a:pt x="27" y="20"/>
                        <a:pt x="27" y="20"/>
                      </a:cubicBezTo>
                      <a:cubicBezTo>
                        <a:pt x="27" y="20"/>
                        <a:pt x="27" y="19"/>
                        <a:pt x="27" y="19"/>
                      </a:cubicBezTo>
                      <a:cubicBezTo>
                        <a:pt x="27" y="19"/>
                        <a:pt x="27" y="19"/>
                        <a:pt x="26" y="19"/>
                      </a:cubicBezTo>
                      <a:cubicBezTo>
                        <a:pt x="26" y="19"/>
                        <a:pt x="26" y="19"/>
                        <a:pt x="26" y="18"/>
                      </a:cubicBezTo>
                      <a:cubicBezTo>
                        <a:pt x="26" y="18"/>
                        <a:pt x="26" y="19"/>
                        <a:pt x="25" y="19"/>
                      </a:cubicBezTo>
                      <a:cubicBezTo>
                        <a:pt x="25" y="18"/>
                        <a:pt x="25" y="19"/>
                        <a:pt x="25" y="19"/>
                      </a:cubicBezTo>
                      <a:cubicBezTo>
                        <a:pt x="24" y="18"/>
                        <a:pt x="25" y="18"/>
                        <a:pt x="25" y="17"/>
                      </a:cubicBezTo>
                      <a:cubicBezTo>
                        <a:pt x="25" y="17"/>
                        <a:pt x="25" y="18"/>
                        <a:pt x="26" y="18"/>
                      </a:cubicBezTo>
                      <a:cubicBezTo>
                        <a:pt x="26" y="18"/>
                        <a:pt x="25" y="16"/>
                        <a:pt x="25" y="16"/>
                      </a:cubicBezTo>
                      <a:cubicBezTo>
                        <a:pt x="24" y="16"/>
                        <a:pt x="23" y="19"/>
                        <a:pt x="25" y="21"/>
                      </a:cubicBezTo>
                      <a:cubicBezTo>
                        <a:pt x="24" y="21"/>
                        <a:pt x="24" y="20"/>
                        <a:pt x="24" y="20"/>
                      </a:cubicBezTo>
                      <a:cubicBezTo>
                        <a:pt x="24" y="20"/>
                        <a:pt x="24" y="21"/>
                        <a:pt x="23" y="21"/>
                      </a:cubicBezTo>
                      <a:cubicBezTo>
                        <a:pt x="23" y="20"/>
                        <a:pt x="23" y="19"/>
                        <a:pt x="23" y="19"/>
                      </a:cubicBezTo>
                      <a:cubicBezTo>
                        <a:pt x="23" y="19"/>
                        <a:pt x="23" y="19"/>
                        <a:pt x="23" y="19"/>
                      </a:cubicBezTo>
                      <a:cubicBezTo>
                        <a:pt x="24" y="19"/>
                        <a:pt x="23" y="16"/>
                        <a:pt x="24" y="16"/>
                      </a:cubicBezTo>
                      <a:close/>
                      <a:moveTo>
                        <a:pt x="25" y="20"/>
                      </a:moveTo>
                      <a:cubicBezTo>
                        <a:pt x="25" y="20"/>
                        <a:pt x="25" y="20"/>
                        <a:pt x="25" y="20"/>
                      </a:cubicBezTo>
                      <a:cubicBezTo>
                        <a:pt x="25" y="20"/>
                        <a:pt x="25" y="21"/>
                        <a:pt x="25" y="21"/>
                      </a:cubicBezTo>
                      <a:cubicBezTo>
                        <a:pt x="25" y="21"/>
                        <a:pt x="25" y="20"/>
                        <a:pt x="25" y="20"/>
                      </a:cubicBezTo>
                      <a:close/>
                      <a:moveTo>
                        <a:pt x="25" y="22"/>
                      </a:moveTo>
                      <a:cubicBezTo>
                        <a:pt x="25" y="22"/>
                        <a:pt x="25" y="22"/>
                        <a:pt x="25" y="22"/>
                      </a:cubicBezTo>
                      <a:cubicBezTo>
                        <a:pt x="24" y="22"/>
                        <a:pt x="24" y="21"/>
                        <a:pt x="24" y="21"/>
                      </a:cubicBezTo>
                      <a:cubicBezTo>
                        <a:pt x="25" y="21"/>
                        <a:pt x="25" y="22"/>
                        <a:pt x="25" y="22"/>
                      </a:cubicBezTo>
                      <a:close/>
                      <a:moveTo>
                        <a:pt x="26" y="24"/>
                      </a:moveTo>
                      <a:cubicBezTo>
                        <a:pt x="26" y="24"/>
                        <a:pt x="25" y="23"/>
                        <a:pt x="25" y="23"/>
                      </a:cubicBezTo>
                      <a:cubicBezTo>
                        <a:pt x="26" y="23"/>
                        <a:pt x="26" y="23"/>
                        <a:pt x="26" y="24"/>
                      </a:cubicBezTo>
                      <a:close/>
                      <a:moveTo>
                        <a:pt x="23" y="17"/>
                      </a:moveTo>
                      <a:cubicBezTo>
                        <a:pt x="23" y="18"/>
                        <a:pt x="22" y="18"/>
                        <a:pt x="22" y="18"/>
                      </a:cubicBezTo>
                      <a:cubicBezTo>
                        <a:pt x="22" y="17"/>
                        <a:pt x="22" y="17"/>
                        <a:pt x="23" y="17"/>
                      </a:cubicBezTo>
                      <a:close/>
                      <a:moveTo>
                        <a:pt x="22" y="15"/>
                      </a:moveTo>
                      <a:cubicBezTo>
                        <a:pt x="22" y="15"/>
                        <a:pt x="22" y="15"/>
                        <a:pt x="22" y="15"/>
                      </a:cubicBezTo>
                      <a:cubicBezTo>
                        <a:pt x="22" y="15"/>
                        <a:pt x="22" y="15"/>
                        <a:pt x="22" y="15"/>
                      </a:cubicBezTo>
                      <a:cubicBezTo>
                        <a:pt x="22" y="15"/>
                        <a:pt x="22" y="15"/>
                        <a:pt x="22" y="15"/>
                      </a:cubicBezTo>
                      <a:close/>
                      <a:moveTo>
                        <a:pt x="20" y="10"/>
                      </a:moveTo>
                      <a:cubicBezTo>
                        <a:pt x="20" y="11"/>
                        <a:pt x="20" y="11"/>
                        <a:pt x="20" y="11"/>
                      </a:cubicBezTo>
                      <a:cubicBezTo>
                        <a:pt x="20" y="12"/>
                        <a:pt x="21" y="12"/>
                        <a:pt x="21" y="12"/>
                      </a:cubicBezTo>
                      <a:cubicBezTo>
                        <a:pt x="22" y="12"/>
                        <a:pt x="22" y="12"/>
                        <a:pt x="23" y="13"/>
                      </a:cubicBezTo>
                      <a:cubicBezTo>
                        <a:pt x="23" y="14"/>
                        <a:pt x="22" y="13"/>
                        <a:pt x="22" y="14"/>
                      </a:cubicBezTo>
                      <a:cubicBezTo>
                        <a:pt x="22" y="14"/>
                        <a:pt x="22" y="14"/>
                        <a:pt x="22" y="14"/>
                      </a:cubicBezTo>
                      <a:cubicBezTo>
                        <a:pt x="22" y="14"/>
                        <a:pt x="21" y="13"/>
                        <a:pt x="21" y="13"/>
                      </a:cubicBezTo>
                      <a:cubicBezTo>
                        <a:pt x="21" y="12"/>
                        <a:pt x="20" y="13"/>
                        <a:pt x="20" y="12"/>
                      </a:cubicBezTo>
                      <a:cubicBezTo>
                        <a:pt x="20" y="12"/>
                        <a:pt x="20" y="13"/>
                        <a:pt x="19" y="13"/>
                      </a:cubicBezTo>
                      <a:cubicBezTo>
                        <a:pt x="19" y="12"/>
                        <a:pt x="20" y="11"/>
                        <a:pt x="19" y="10"/>
                      </a:cubicBezTo>
                      <a:cubicBezTo>
                        <a:pt x="20" y="10"/>
                        <a:pt x="20" y="10"/>
                        <a:pt x="20" y="10"/>
                      </a:cubicBezTo>
                      <a:close/>
                      <a:moveTo>
                        <a:pt x="20" y="17"/>
                      </a:moveTo>
                      <a:cubicBezTo>
                        <a:pt x="20" y="17"/>
                        <a:pt x="20" y="17"/>
                        <a:pt x="20" y="17"/>
                      </a:cubicBezTo>
                      <a:cubicBezTo>
                        <a:pt x="20" y="18"/>
                        <a:pt x="21" y="18"/>
                        <a:pt x="21" y="18"/>
                      </a:cubicBezTo>
                      <a:cubicBezTo>
                        <a:pt x="21" y="18"/>
                        <a:pt x="21" y="18"/>
                        <a:pt x="21" y="18"/>
                      </a:cubicBezTo>
                      <a:cubicBezTo>
                        <a:pt x="20" y="18"/>
                        <a:pt x="20" y="18"/>
                        <a:pt x="20" y="18"/>
                      </a:cubicBezTo>
                      <a:cubicBezTo>
                        <a:pt x="20" y="17"/>
                        <a:pt x="20" y="18"/>
                        <a:pt x="20" y="17"/>
                      </a:cubicBezTo>
                      <a:close/>
                      <a:moveTo>
                        <a:pt x="20" y="17"/>
                      </a:moveTo>
                      <a:cubicBezTo>
                        <a:pt x="20" y="16"/>
                        <a:pt x="20" y="16"/>
                        <a:pt x="20" y="16"/>
                      </a:cubicBezTo>
                      <a:cubicBezTo>
                        <a:pt x="19" y="15"/>
                        <a:pt x="20" y="15"/>
                        <a:pt x="21" y="16"/>
                      </a:cubicBezTo>
                      <a:cubicBezTo>
                        <a:pt x="21" y="16"/>
                        <a:pt x="20" y="16"/>
                        <a:pt x="20" y="17"/>
                      </a:cubicBezTo>
                      <a:close/>
                      <a:moveTo>
                        <a:pt x="20" y="14"/>
                      </a:moveTo>
                      <a:cubicBezTo>
                        <a:pt x="20" y="14"/>
                        <a:pt x="20" y="13"/>
                        <a:pt x="20" y="13"/>
                      </a:cubicBezTo>
                      <a:cubicBezTo>
                        <a:pt x="20" y="13"/>
                        <a:pt x="21" y="15"/>
                        <a:pt x="20" y="14"/>
                      </a:cubicBezTo>
                      <a:close/>
                      <a:moveTo>
                        <a:pt x="19" y="15"/>
                      </a:moveTo>
                      <a:cubicBezTo>
                        <a:pt x="19" y="15"/>
                        <a:pt x="19" y="15"/>
                        <a:pt x="19" y="15"/>
                      </a:cubicBezTo>
                      <a:cubicBezTo>
                        <a:pt x="19" y="15"/>
                        <a:pt x="19" y="15"/>
                        <a:pt x="19" y="15"/>
                      </a:cubicBezTo>
                      <a:close/>
                      <a:moveTo>
                        <a:pt x="18" y="9"/>
                      </a:moveTo>
                      <a:cubicBezTo>
                        <a:pt x="19" y="9"/>
                        <a:pt x="19" y="9"/>
                        <a:pt x="20" y="9"/>
                      </a:cubicBezTo>
                      <a:cubicBezTo>
                        <a:pt x="19" y="10"/>
                        <a:pt x="19" y="10"/>
                        <a:pt x="19" y="10"/>
                      </a:cubicBezTo>
                      <a:cubicBezTo>
                        <a:pt x="19" y="9"/>
                        <a:pt x="18" y="9"/>
                        <a:pt x="18" y="9"/>
                      </a:cubicBezTo>
                      <a:close/>
                      <a:moveTo>
                        <a:pt x="18" y="9"/>
                      </a:moveTo>
                      <a:cubicBezTo>
                        <a:pt x="18" y="9"/>
                        <a:pt x="18" y="9"/>
                        <a:pt x="18" y="9"/>
                      </a:cubicBezTo>
                      <a:cubicBezTo>
                        <a:pt x="17" y="9"/>
                        <a:pt x="17" y="9"/>
                        <a:pt x="17" y="8"/>
                      </a:cubicBezTo>
                      <a:cubicBezTo>
                        <a:pt x="18" y="8"/>
                        <a:pt x="18" y="9"/>
                        <a:pt x="18" y="9"/>
                      </a:cubicBezTo>
                      <a:close/>
                      <a:moveTo>
                        <a:pt x="17" y="13"/>
                      </a:moveTo>
                      <a:cubicBezTo>
                        <a:pt x="17" y="13"/>
                        <a:pt x="17" y="13"/>
                        <a:pt x="17" y="13"/>
                      </a:cubicBezTo>
                      <a:cubicBezTo>
                        <a:pt x="18" y="12"/>
                        <a:pt x="19" y="12"/>
                        <a:pt x="19" y="13"/>
                      </a:cubicBezTo>
                      <a:cubicBezTo>
                        <a:pt x="18" y="13"/>
                        <a:pt x="18" y="14"/>
                        <a:pt x="18" y="15"/>
                      </a:cubicBezTo>
                      <a:cubicBezTo>
                        <a:pt x="18" y="15"/>
                        <a:pt x="18" y="15"/>
                        <a:pt x="18" y="15"/>
                      </a:cubicBezTo>
                      <a:cubicBezTo>
                        <a:pt x="17" y="14"/>
                        <a:pt x="17" y="14"/>
                        <a:pt x="17" y="14"/>
                      </a:cubicBezTo>
                      <a:cubicBezTo>
                        <a:pt x="17" y="13"/>
                        <a:pt x="17" y="13"/>
                        <a:pt x="17" y="13"/>
                      </a:cubicBezTo>
                      <a:close/>
                      <a:moveTo>
                        <a:pt x="17" y="13"/>
                      </a:moveTo>
                      <a:cubicBezTo>
                        <a:pt x="17" y="14"/>
                        <a:pt x="17" y="14"/>
                        <a:pt x="17" y="14"/>
                      </a:cubicBezTo>
                      <a:cubicBezTo>
                        <a:pt x="17" y="14"/>
                        <a:pt x="17" y="14"/>
                        <a:pt x="17" y="15"/>
                      </a:cubicBezTo>
                      <a:cubicBezTo>
                        <a:pt x="16" y="14"/>
                        <a:pt x="16" y="14"/>
                        <a:pt x="17" y="13"/>
                      </a:cubicBezTo>
                      <a:close/>
                      <a:moveTo>
                        <a:pt x="14" y="12"/>
                      </a:moveTo>
                      <a:cubicBezTo>
                        <a:pt x="15" y="12"/>
                        <a:pt x="15" y="13"/>
                        <a:pt x="15" y="13"/>
                      </a:cubicBezTo>
                      <a:cubicBezTo>
                        <a:pt x="15" y="13"/>
                        <a:pt x="15" y="13"/>
                        <a:pt x="14" y="12"/>
                      </a:cubicBezTo>
                      <a:cubicBezTo>
                        <a:pt x="14" y="12"/>
                        <a:pt x="14" y="12"/>
                        <a:pt x="14" y="12"/>
                      </a:cubicBezTo>
                      <a:close/>
                      <a:moveTo>
                        <a:pt x="14" y="15"/>
                      </a:moveTo>
                      <a:cubicBezTo>
                        <a:pt x="14" y="15"/>
                        <a:pt x="14" y="15"/>
                        <a:pt x="14" y="15"/>
                      </a:cubicBezTo>
                      <a:cubicBezTo>
                        <a:pt x="14" y="15"/>
                        <a:pt x="13" y="15"/>
                        <a:pt x="14" y="15"/>
                      </a:cubicBezTo>
                      <a:cubicBezTo>
                        <a:pt x="14" y="15"/>
                        <a:pt x="14" y="15"/>
                        <a:pt x="14" y="15"/>
                      </a:cubicBezTo>
                      <a:close/>
                      <a:moveTo>
                        <a:pt x="14" y="12"/>
                      </a:moveTo>
                      <a:cubicBezTo>
                        <a:pt x="14" y="12"/>
                        <a:pt x="14" y="12"/>
                        <a:pt x="14" y="12"/>
                      </a:cubicBezTo>
                      <a:cubicBezTo>
                        <a:pt x="13" y="11"/>
                        <a:pt x="14" y="10"/>
                        <a:pt x="14" y="12"/>
                      </a:cubicBezTo>
                      <a:close/>
                      <a:moveTo>
                        <a:pt x="13" y="13"/>
                      </a:moveTo>
                      <a:cubicBezTo>
                        <a:pt x="14" y="14"/>
                        <a:pt x="13" y="14"/>
                        <a:pt x="13" y="14"/>
                      </a:cubicBezTo>
                      <a:cubicBezTo>
                        <a:pt x="12" y="14"/>
                        <a:pt x="12" y="14"/>
                        <a:pt x="12" y="14"/>
                      </a:cubicBezTo>
                      <a:cubicBezTo>
                        <a:pt x="13" y="13"/>
                        <a:pt x="13" y="13"/>
                        <a:pt x="13" y="13"/>
                      </a:cubicBezTo>
                      <a:close/>
                      <a:moveTo>
                        <a:pt x="12" y="16"/>
                      </a:moveTo>
                      <a:cubicBezTo>
                        <a:pt x="12" y="16"/>
                        <a:pt x="12" y="16"/>
                        <a:pt x="12" y="16"/>
                      </a:cubicBezTo>
                      <a:cubicBezTo>
                        <a:pt x="12" y="16"/>
                        <a:pt x="12" y="17"/>
                        <a:pt x="12" y="16"/>
                      </a:cubicBezTo>
                      <a:close/>
                      <a:moveTo>
                        <a:pt x="12" y="9"/>
                      </a:moveTo>
                      <a:cubicBezTo>
                        <a:pt x="12" y="10"/>
                        <a:pt x="12" y="9"/>
                        <a:pt x="12" y="10"/>
                      </a:cubicBezTo>
                      <a:cubicBezTo>
                        <a:pt x="10" y="9"/>
                        <a:pt x="11" y="8"/>
                        <a:pt x="12" y="9"/>
                      </a:cubicBezTo>
                      <a:close/>
                      <a:moveTo>
                        <a:pt x="11" y="12"/>
                      </a:moveTo>
                      <a:cubicBezTo>
                        <a:pt x="12" y="12"/>
                        <a:pt x="12" y="13"/>
                        <a:pt x="12" y="13"/>
                      </a:cubicBezTo>
                      <a:cubicBezTo>
                        <a:pt x="11" y="13"/>
                        <a:pt x="11" y="13"/>
                        <a:pt x="11" y="13"/>
                      </a:cubicBezTo>
                      <a:cubicBezTo>
                        <a:pt x="11" y="12"/>
                        <a:pt x="11" y="12"/>
                        <a:pt x="11" y="12"/>
                      </a:cubicBezTo>
                      <a:close/>
                      <a:moveTo>
                        <a:pt x="11" y="16"/>
                      </a:moveTo>
                      <a:cubicBezTo>
                        <a:pt x="11" y="16"/>
                        <a:pt x="11" y="16"/>
                        <a:pt x="11" y="16"/>
                      </a:cubicBezTo>
                      <a:cubicBezTo>
                        <a:pt x="11" y="16"/>
                        <a:pt x="12" y="16"/>
                        <a:pt x="11" y="16"/>
                      </a:cubicBezTo>
                      <a:close/>
                      <a:moveTo>
                        <a:pt x="8" y="4"/>
                      </a:moveTo>
                      <a:cubicBezTo>
                        <a:pt x="8" y="4"/>
                        <a:pt x="8" y="5"/>
                        <a:pt x="8" y="5"/>
                      </a:cubicBezTo>
                      <a:cubicBezTo>
                        <a:pt x="8" y="5"/>
                        <a:pt x="7" y="5"/>
                        <a:pt x="8" y="4"/>
                      </a:cubicBezTo>
                      <a:close/>
                      <a:moveTo>
                        <a:pt x="8" y="6"/>
                      </a:moveTo>
                      <a:cubicBezTo>
                        <a:pt x="8" y="6"/>
                        <a:pt x="8" y="6"/>
                        <a:pt x="8" y="6"/>
                      </a:cubicBezTo>
                      <a:cubicBezTo>
                        <a:pt x="8" y="6"/>
                        <a:pt x="8" y="6"/>
                        <a:pt x="8" y="5"/>
                      </a:cubicBezTo>
                      <a:cubicBezTo>
                        <a:pt x="8" y="5"/>
                        <a:pt x="8" y="6"/>
                        <a:pt x="8" y="5"/>
                      </a:cubicBezTo>
                      <a:cubicBezTo>
                        <a:pt x="8" y="5"/>
                        <a:pt x="8" y="5"/>
                        <a:pt x="9" y="4"/>
                      </a:cubicBezTo>
                      <a:cubicBezTo>
                        <a:pt x="9" y="5"/>
                        <a:pt x="9" y="5"/>
                        <a:pt x="9" y="6"/>
                      </a:cubicBezTo>
                      <a:cubicBezTo>
                        <a:pt x="9" y="6"/>
                        <a:pt x="8" y="6"/>
                        <a:pt x="9" y="6"/>
                      </a:cubicBezTo>
                      <a:cubicBezTo>
                        <a:pt x="9" y="6"/>
                        <a:pt x="9" y="6"/>
                        <a:pt x="10" y="6"/>
                      </a:cubicBezTo>
                      <a:cubicBezTo>
                        <a:pt x="10" y="5"/>
                        <a:pt x="10" y="5"/>
                        <a:pt x="10" y="5"/>
                      </a:cubicBezTo>
                      <a:cubicBezTo>
                        <a:pt x="10" y="5"/>
                        <a:pt x="10" y="5"/>
                        <a:pt x="11" y="5"/>
                      </a:cubicBezTo>
                      <a:cubicBezTo>
                        <a:pt x="11" y="6"/>
                        <a:pt x="11" y="7"/>
                        <a:pt x="11" y="7"/>
                      </a:cubicBezTo>
                      <a:cubicBezTo>
                        <a:pt x="10" y="7"/>
                        <a:pt x="9" y="7"/>
                        <a:pt x="9" y="7"/>
                      </a:cubicBezTo>
                      <a:cubicBezTo>
                        <a:pt x="9" y="7"/>
                        <a:pt x="9" y="7"/>
                        <a:pt x="9" y="7"/>
                      </a:cubicBezTo>
                      <a:cubicBezTo>
                        <a:pt x="9" y="8"/>
                        <a:pt x="9" y="7"/>
                        <a:pt x="10" y="7"/>
                      </a:cubicBezTo>
                      <a:cubicBezTo>
                        <a:pt x="10" y="8"/>
                        <a:pt x="10" y="8"/>
                        <a:pt x="11" y="9"/>
                      </a:cubicBezTo>
                      <a:cubicBezTo>
                        <a:pt x="11" y="10"/>
                        <a:pt x="10" y="10"/>
                        <a:pt x="10" y="11"/>
                      </a:cubicBezTo>
                      <a:cubicBezTo>
                        <a:pt x="10" y="11"/>
                        <a:pt x="10" y="11"/>
                        <a:pt x="10" y="11"/>
                      </a:cubicBezTo>
                      <a:cubicBezTo>
                        <a:pt x="11" y="13"/>
                        <a:pt x="10" y="13"/>
                        <a:pt x="10" y="14"/>
                      </a:cubicBezTo>
                      <a:cubicBezTo>
                        <a:pt x="10" y="14"/>
                        <a:pt x="10" y="14"/>
                        <a:pt x="10" y="13"/>
                      </a:cubicBezTo>
                      <a:cubicBezTo>
                        <a:pt x="10" y="13"/>
                        <a:pt x="10" y="13"/>
                        <a:pt x="10" y="12"/>
                      </a:cubicBezTo>
                      <a:cubicBezTo>
                        <a:pt x="10" y="12"/>
                        <a:pt x="9" y="12"/>
                        <a:pt x="9" y="12"/>
                      </a:cubicBezTo>
                      <a:cubicBezTo>
                        <a:pt x="10" y="12"/>
                        <a:pt x="10" y="11"/>
                        <a:pt x="10" y="10"/>
                      </a:cubicBezTo>
                      <a:cubicBezTo>
                        <a:pt x="9" y="10"/>
                        <a:pt x="9" y="11"/>
                        <a:pt x="9" y="11"/>
                      </a:cubicBezTo>
                      <a:cubicBezTo>
                        <a:pt x="8" y="11"/>
                        <a:pt x="8" y="11"/>
                        <a:pt x="8" y="11"/>
                      </a:cubicBezTo>
                      <a:cubicBezTo>
                        <a:pt x="7" y="10"/>
                        <a:pt x="8" y="10"/>
                        <a:pt x="8" y="9"/>
                      </a:cubicBezTo>
                      <a:cubicBezTo>
                        <a:pt x="8" y="9"/>
                        <a:pt x="8" y="9"/>
                        <a:pt x="8" y="9"/>
                      </a:cubicBezTo>
                      <a:cubicBezTo>
                        <a:pt x="8" y="8"/>
                        <a:pt x="7" y="8"/>
                        <a:pt x="7" y="8"/>
                      </a:cubicBezTo>
                      <a:cubicBezTo>
                        <a:pt x="7" y="7"/>
                        <a:pt x="7" y="7"/>
                        <a:pt x="7" y="7"/>
                      </a:cubicBezTo>
                      <a:cubicBezTo>
                        <a:pt x="8" y="7"/>
                        <a:pt x="7" y="6"/>
                        <a:pt x="8" y="6"/>
                      </a:cubicBezTo>
                      <a:close/>
                      <a:moveTo>
                        <a:pt x="8" y="35"/>
                      </a:moveTo>
                      <a:cubicBezTo>
                        <a:pt x="9" y="35"/>
                        <a:pt x="8" y="35"/>
                        <a:pt x="8" y="34"/>
                      </a:cubicBezTo>
                      <a:cubicBezTo>
                        <a:pt x="8" y="34"/>
                        <a:pt x="8" y="34"/>
                        <a:pt x="8" y="35"/>
                      </a:cubicBezTo>
                      <a:close/>
                      <a:moveTo>
                        <a:pt x="8" y="32"/>
                      </a:moveTo>
                      <a:cubicBezTo>
                        <a:pt x="8" y="32"/>
                        <a:pt x="8" y="32"/>
                        <a:pt x="8" y="32"/>
                      </a:cubicBezTo>
                      <a:cubicBezTo>
                        <a:pt x="8" y="33"/>
                        <a:pt x="8" y="32"/>
                        <a:pt x="8" y="32"/>
                      </a:cubicBezTo>
                      <a:close/>
                      <a:moveTo>
                        <a:pt x="7" y="14"/>
                      </a:moveTo>
                      <a:cubicBezTo>
                        <a:pt x="7" y="14"/>
                        <a:pt x="7" y="13"/>
                        <a:pt x="7" y="13"/>
                      </a:cubicBezTo>
                      <a:cubicBezTo>
                        <a:pt x="7" y="13"/>
                        <a:pt x="7" y="13"/>
                        <a:pt x="7" y="13"/>
                      </a:cubicBezTo>
                      <a:cubicBezTo>
                        <a:pt x="8" y="13"/>
                        <a:pt x="8" y="13"/>
                        <a:pt x="8" y="13"/>
                      </a:cubicBezTo>
                      <a:cubicBezTo>
                        <a:pt x="8" y="13"/>
                        <a:pt x="8" y="13"/>
                        <a:pt x="8" y="14"/>
                      </a:cubicBezTo>
                      <a:cubicBezTo>
                        <a:pt x="9" y="14"/>
                        <a:pt x="9" y="14"/>
                        <a:pt x="9" y="14"/>
                      </a:cubicBezTo>
                      <a:cubicBezTo>
                        <a:pt x="9" y="14"/>
                        <a:pt x="10" y="15"/>
                        <a:pt x="9" y="15"/>
                      </a:cubicBezTo>
                      <a:cubicBezTo>
                        <a:pt x="9" y="15"/>
                        <a:pt x="8" y="14"/>
                        <a:pt x="7" y="14"/>
                      </a:cubicBezTo>
                      <a:close/>
                      <a:moveTo>
                        <a:pt x="7" y="11"/>
                      </a:moveTo>
                      <a:cubicBezTo>
                        <a:pt x="6" y="10"/>
                        <a:pt x="7" y="10"/>
                        <a:pt x="7" y="10"/>
                      </a:cubicBezTo>
                      <a:cubicBezTo>
                        <a:pt x="7" y="11"/>
                        <a:pt x="7" y="11"/>
                        <a:pt x="7" y="11"/>
                      </a:cubicBezTo>
                      <a:close/>
                      <a:moveTo>
                        <a:pt x="8" y="12"/>
                      </a:moveTo>
                      <a:cubicBezTo>
                        <a:pt x="9" y="12"/>
                        <a:pt x="9" y="13"/>
                        <a:pt x="9" y="13"/>
                      </a:cubicBezTo>
                      <a:cubicBezTo>
                        <a:pt x="9" y="13"/>
                        <a:pt x="9" y="13"/>
                        <a:pt x="9" y="13"/>
                      </a:cubicBezTo>
                      <a:cubicBezTo>
                        <a:pt x="8" y="13"/>
                        <a:pt x="8" y="12"/>
                        <a:pt x="8" y="12"/>
                      </a:cubicBezTo>
                      <a:close/>
                      <a:moveTo>
                        <a:pt x="9" y="15"/>
                      </a:moveTo>
                      <a:cubicBezTo>
                        <a:pt x="9" y="15"/>
                        <a:pt x="9" y="16"/>
                        <a:pt x="10" y="16"/>
                      </a:cubicBezTo>
                      <a:cubicBezTo>
                        <a:pt x="10" y="16"/>
                        <a:pt x="10" y="16"/>
                        <a:pt x="10" y="16"/>
                      </a:cubicBezTo>
                      <a:cubicBezTo>
                        <a:pt x="9" y="16"/>
                        <a:pt x="9" y="16"/>
                        <a:pt x="9" y="15"/>
                      </a:cubicBezTo>
                      <a:close/>
                      <a:moveTo>
                        <a:pt x="9" y="34"/>
                      </a:moveTo>
                      <a:cubicBezTo>
                        <a:pt x="9" y="34"/>
                        <a:pt x="9" y="34"/>
                        <a:pt x="9" y="34"/>
                      </a:cubicBezTo>
                      <a:cubicBezTo>
                        <a:pt x="9" y="34"/>
                        <a:pt x="9" y="34"/>
                        <a:pt x="9" y="34"/>
                      </a:cubicBezTo>
                      <a:cubicBezTo>
                        <a:pt x="9" y="34"/>
                        <a:pt x="9" y="34"/>
                        <a:pt x="9" y="34"/>
                      </a:cubicBezTo>
                      <a:close/>
                      <a:moveTo>
                        <a:pt x="10" y="15"/>
                      </a:moveTo>
                      <a:cubicBezTo>
                        <a:pt x="10" y="16"/>
                        <a:pt x="10" y="16"/>
                        <a:pt x="10" y="15"/>
                      </a:cubicBezTo>
                      <a:cubicBezTo>
                        <a:pt x="10" y="15"/>
                        <a:pt x="10" y="15"/>
                        <a:pt x="10" y="15"/>
                      </a:cubicBezTo>
                      <a:close/>
                      <a:moveTo>
                        <a:pt x="10" y="38"/>
                      </a:moveTo>
                      <a:cubicBezTo>
                        <a:pt x="10" y="39"/>
                        <a:pt x="9" y="38"/>
                        <a:pt x="9" y="39"/>
                      </a:cubicBezTo>
                      <a:cubicBezTo>
                        <a:pt x="9" y="39"/>
                        <a:pt x="9" y="38"/>
                        <a:pt x="9" y="38"/>
                      </a:cubicBezTo>
                      <a:cubicBezTo>
                        <a:pt x="9" y="38"/>
                        <a:pt x="10" y="38"/>
                        <a:pt x="10" y="38"/>
                      </a:cubicBezTo>
                      <a:close/>
                      <a:moveTo>
                        <a:pt x="7" y="9"/>
                      </a:moveTo>
                      <a:cubicBezTo>
                        <a:pt x="7" y="9"/>
                        <a:pt x="7" y="10"/>
                        <a:pt x="7" y="10"/>
                      </a:cubicBezTo>
                      <a:cubicBezTo>
                        <a:pt x="7" y="10"/>
                        <a:pt x="7" y="10"/>
                        <a:pt x="7" y="10"/>
                      </a:cubicBezTo>
                      <a:cubicBezTo>
                        <a:pt x="7" y="10"/>
                        <a:pt x="6" y="10"/>
                        <a:pt x="7" y="10"/>
                      </a:cubicBezTo>
                      <a:cubicBezTo>
                        <a:pt x="6" y="9"/>
                        <a:pt x="7" y="9"/>
                        <a:pt x="7" y="9"/>
                      </a:cubicBezTo>
                      <a:close/>
                      <a:moveTo>
                        <a:pt x="7" y="12"/>
                      </a:moveTo>
                      <a:cubicBezTo>
                        <a:pt x="7" y="12"/>
                        <a:pt x="6" y="12"/>
                        <a:pt x="6" y="11"/>
                      </a:cubicBezTo>
                      <a:cubicBezTo>
                        <a:pt x="6" y="10"/>
                        <a:pt x="7" y="11"/>
                        <a:pt x="7" y="12"/>
                      </a:cubicBezTo>
                      <a:close/>
                      <a:moveTo>
                        <a:pt x="6" y="12"/>
                      </a:moveTo>
                      <a:cubicBezTo>
                        <a:pt x="6" y="13"/>
                        <a:pt x="5" y="13"/>
                        <a:pt x="4" y="13"/>
                      </a:cubicBezTo>
                      <a:cubicBezTo>
                        <a:pt x="5" y="12"/>
                        <a:pt x="5" y="12"/>
                        <a:pt x="6" y="12"/>
                      </a:cubicBezTo>
                      <a:close/>
                      <a:moveTo>
                        <a:pt x="5" y="14"/>
                      </a:moveTo>
                      <a:cubicBezTo>
                        <a:pt x="5" y="14"/>
                        <a:pt x="5" y="14"/>
                        <a:pt x="5" y="14"/>
                      </a:cubicBezTo>
                      <a:cubicBezTo>
                        <a:pt x="5" y="14"/>
                        <a:pt x="4" y="14"/>
                        <a:pt x="4" y="13"/>
                      </a:cubicBezTo>
                      <a:cubicBezTo>
                        <a:pt x="5" y="13"/>
                        <a:pt x="5" y="13"/>
                        <a:pt x="5" y="14"/>
                      </a:cubicBezTo>
                      <a:close/>
                      <a:moveTo>
                        <a:pt x="4" y="23"/>
                      </a:moveTo>
                      <a:cubicBezTo>
                        <a:pt x="5" y="23"/>
                        <a:pt x="5" y="23"/>
                        <a:pt x="4" y="23"/>
                      </a:cubicBezTo>
                      <a:cubicBezTo>
                        <a:pt x="4" y="23"/>
                        <a:pt x="4" y="23"/>
                        <a:pt x="4" y="23"/>
                      </a:cubicBezTo>
                      <a:close/>
                      <a:moveTo>
                        <a:pt x="5" y="24"/>
                      </a:moveTo>
                      <a:cubicBezTo>
                        <a:pt x="4" y="24"/>
                        <a:pt x="4" y="24"/>
                        <a:pt x="4" y="24"/>
                      </a:cubicBezTo>
                      <a:cubicBezTo>
                        <a:pt x="4" y="24"/>
                        <a:pt x="5" y="24"/>
                        <a:pt x="5" y="24"/>
                      </a:cubicBezTo>
                      <a:close/>
                      <a:moveTo>
                        <a:pt x="3" y="33"/>
                      </a:moveTo>
                      <a:cubicBezTo>
                        <a:pt x="3" y="33"/>
                        <a:pt x="3" y="33"/>
                        <a:pt x="3" y="33"/>
                      </a:cubicBezTo>
                      <a:cubicBezTo>
                        <a:pt x="3" y="33"/>
                        <a:pt x="3" y="33"/>
                        <a:pt x="3" y="33"/>
                      </a:cubicBezTo>
                      <a:cubicBezTo>
                        <a:pt x="3" y="32"/>
                        <a:pt x="2" y="32"/>
                        <a:pt x="2" y="32"/>
                      </a:cubicBezTo>
                      <a:cubicBezTo>
                        <a:pt x="3" y="31"/>
                        <a:pt x="2" y="30"/>
                        <a:pt x="2" y="30"/>
                      </a:cubicBezTo>
                      <a:cubicBezTo>
                        <a:pt x="3" y="30"/>
                        <a:pt x="3" y="30"/>
                        <a:pt x="3" y="31"/>
                      </a:cubicBezTo>
                      <a:cubicBezTo>
                        <a:pt x="3" y="31"/>
                        <a:pt x="3" y="31"/>
                        <a:pt x="3" y="31"/>
                      </a:cubicBezTo>
                      <a:cubicBezTo>
                        <a:pt x="3" y="31"/>
                        <a:pt x="3" y="32"/>
                        <a:pt x="3" y="32"/>
                      </a:cubicBezTo>
                      <a:cubicBezTo>
                        <a:pt x="3" y="32"/>
                        <a:pt x="3" y="31"/>
                        <a:pt x="4" y="32"/>
                      </a:cubicBezTo>
                      <a:cubicBezTo>
                        <a:pt x="4" y="32"/>
                        <a:pt x="3" y="33"/>
                        <a:pt x="3" y="33"/>
                      </a:cubicBezTo>
                      <a:close/>
                      <a:moveTo>
                        <a:pt x="3" y="29"/>
                      </a:moveTo>
                      <a:cubicBezTo>
                        <a:pt x="3" y="29"/>
                        <a:pt x="3" y="29"/>
                        <a:pt x="3" y="29"/>
                      </a:cubicBezTo>
                      <a:cubicBezTo>
                        <a:pt x="3" y="29"/>
                        <a:pt x="3" y="30"/>
                        <a:pt x="3" y="30"/>
                      </a:cubicBezTo>
                      <a:cubicBezTo>
                        <a:pt x="3" y="30"/>
                        <a:pt x="3" y="29"/>
                        <a:pt x="3" y="29"/>
                      </a:cubicBezTo>
                      <a:close/>
                      <a:moveTo>
                        <a:pt x="4" y="33"/>
                      </a:moveTo>
                      <a:cubicBezTo>
                        <a:pt x="4" y="33"/>
                        <a:pt x="4" y="33"/>
                        <a:pt x="4" y="34"/>
                      </a:cubicBezTo>
                      <a:cubicBezTo>
                        <a:pt x="4" y="33"/>
                        <a:pt x="4" y="33"/>
                        <a:pt x="4" y="33"/>
                      </a:cubicBezTo>
                      <a:cubicBezTo>
                        <a:pt x="4" y="33"/>
                        <a:pt x="4" y="33"/>
                        <a:pt x="4" y="33"/>
                      </a:cubicBezTo>
                      <a:close/>
                      <a:moveTo>
                        <a:pt x="4" y="31"/>
                      </a:moveTo>
                      <a:cubicBezTo>
                        <a:pt x="4" y="31"/>
                        <a:pt x="4" y="31"/>
                        <a:pt x="4" y="31"/>
                      </a:cubicBezTo>
                      <a:cubicBezTo>
                        <a:pt x="4" y="31"/>
                        <a:pt x="4" y="31"/>
                        <a:pt x="4" y="31"/>
                      </a:cubicBezTo>
                      <a:close/>
                      <a:moveTo>
                        <a:pt x="5" y="32"/>
                      </a:moveTo>
                      <a:cubicBezTo>
                        <a:pt x="5" y="32"/>
                        <a:pt x="4" y="32"/>
                        <a:pt x="4" y="32"/>
                      </a:cubicBezTo>
                      <a:cubicBezTo>
                        <a:pt x="4" y="32"/>
                        <a:pt x="4" y="32"/>
                        <a:pt x="5" y="32"/>
                      </a:cubicBezTo>
                      <a:close/>
                      <a:moveTo>
                        <a:pt x="4" y="20"/>
                      </a:moveTo>
                      <a:cubicBezTo>
                        <a:pt x="4" y="20"/>
                        <a:pt x="4" y="19"/>
                        <a:pt x="4" y="19"/>
                      </a:cubicBezTo>
                      <a:cubicBezTo>
                        <a:pt x="4" y="20"/>
                        <a:pt x="4" y="21"/>
                        <a:pt x="4" y="20"/>
                      </a:cubicBezTo>
                      <a:close/>
                      <a:moveTo>
                        <a:pt x="4" y="25"/>
                      </a:moveTo>
                      <a:cubicBezTo>
                        <a:pt x="4" y="25"/>
                        <a:pt x="4" y="25"/>
                        <a:pt x="4" y="25"/>
                      </a:cubicBezTo>
                      <a:cubicBezTo>
                        <a:pt x="4" y="25"/>
                        <a:pt x="4" y="25"/>
                        <a:pt x="4" y="24"/>
                      </a:cubicBezTo>
                      <a:cubicBezTo>
                        <a:pt x="4" y="24"/>
                        <a:pt x="4" y="25"/>
                        <a:pt x="4" y="25"/>
                      </a:cubicBezTo>
                      <a:close/>
                      <a:moveTo>
                        <a:pt x="4" y="23"/>
                      </a:moveTo>
                      <a:cubicBezTo>
                        <a:pt x="3" y="23"/>
                        <a:pt x="3" y="22"/>
                        <a:pt x="3" y="22"/>
                      </a:cubicBezTo>
                      <a:cubicBezTo>
                        <a:pt x="3" y="22"/>
                        <a:pt x="4" y="23"/>
                        <a:pt x="4" y="23"/>
                      </a:cubicBezTo>
                      <a:close/>
                      <a:moveTo>
                        <a:pt x="2" y="27"/>
                      </a:moveTo>
                      <a:cubicBezTo>
                        <a:pt x="2" y="27"/>
                        <a:pt x="2" y="26"/>
                        <a:pt x="2" y="26"/>
                      </a:cubicBezTo>
                      <a:cubicBezTo>
                        <a:pt x="2" y="25"/>
                        <a:pt x="2" y="26"/>
                        <a:pt x="2" y="26"/>
                      </a:cubicBezTo>
                      <a:cubicBezTo>
                        <a:pt x="2" y="25"/>
                        <a:pt x="2" y="25"/>
                        <a:pt x="2" y="25"/>
                      </a:cubicBezTo>
                      <a:cubicBezTo>
                        <a:pt x="3" y="25"/>
                        <a:pt x="3" y="25"/>
                        <a:pt x="3" y="25"/>
                      </a:cubicBezTo>
                      <a:cubicBezTo>
                        <a:pt x="3" y="26"/>
                        <a:pt x="3" y="26"/>
                        <a:pt x="2" y="27"/>
                      </a:cubicBezTo>
                      <a:close/>
                      <a:moveTo>
                        <a:pt x="3" y="21"/>
                      </a:moveTo>
                      <a:cubicBezTo>
                        <a:pt x="3" y="21"/>
                        <a:pt x="2" y="21"/>
                        <a:pt x="2" y="21"/>
                      </a:cubicBezTo>
                      <a:cubicBezTo>
                        <a:pt x="3" y="21"/>
                        <a:pt x="3" y="21"/>
                        <a:pt x="3" y="21"/>
                      </a:cubicBezTo>
                      <a:cubicBezTo>
                        <a:pt x="3" y="21"/>
                        <a:pt x="3" y="21"/>
                        <a:pt x="3" y="21"/>
                      </a:cubicBezTo>
                      <a:close/>
                      <a:moveTo>
                        <a:pt x="3" y="18"/>
                      </a:moveTo>
                      <a:cubicBezTo>
                        <a:pt x="2" y="18"/>
                        <a:pt x="2" y="17"/>
                        <a:pt x="3" y="17"/>
                      </a:cubicBezTo>
                      <a:cubicBezTo>
                        <a:pt x="3" y="18"/>
                        <a:pt x="3" y="18"/>
                        <a:pt x="3" y="18"/>
                      </a:cubicBezTo>
                      <a:cubicBezTo>
                        <a:pt x="3" y="18"/>
                        <a:pt x="3" y="18"/>
                        <a:pt x="3" y="18"/>
                      </a:cubicBezTo>
                      <a:close/>
                      <a:moveTo>
                        <a:pt x="3" y="14"/>
                      </a:moveTo>
                      <a:cubicBezTo>
                        <a:pt x="3" y="15"/>
                        <a:pt x="3" y="15"/>
                        <a:pt x="3" y="15"/>
                      </a:cubicBezTo>
                      <a:cubicBezTo>
                        <a:pt x="2" y="15"/>
                        <a:pt x="2" y="14"/>
                        <a:pt x="3" y="14"/>
                      </a:cubicBezTo>
                      <a:close/>
                      <a:moveTo>
                        <a:pt x="3" y="16"/>
                      </a:moveTo>
                      <a:cubicBezTo>
                        <a:pt x="3" y="17"/>
                        <a:pt x="2" y="16"/>
                        <a:pt x="2" y="16"/>
                      </a:cubicBezTo>
                      <a:cubicBezTo>
                        <a:pt x="2" y="16"/>
                        <a:pt x="3" y="16"/>
                        <a:pt x="3" y="16"/>
                      </a:cubicBezTo>
                      <a:close/>
                      <a:moveTo>
                        <a:pt x="2" y="13"/>
                      </a:moveTo>
                      <a:cubicBezTo>
                        <a:pt x="2" y="13"/>
                        <a:pt x="2" y="14"/>
                        <a:pt x="2" y="14"/>
                      </a:cubicBezTo>
                      <a:cubicBezTo>
                        <a:pt x="2" y="14"/>
                        <a:pt x="2" y="13"/>
                        <a:pt x="2" y="13"/>
                      </a:cubicBezTo>
                      <a:close/>
                      <a:moveTo>
                        <a:pt x="1" y="12"/>
                      </a:moveTo>
                      <a:cubicBezTo>
                        <a:pt x="1" y="13"/>
                        <a:pt x="2" y="14"/>
                        <a:pt x="1" y="14"/>
                      </a:cubicBezTo>
                      <a:cubicBezTo>
                        <a:pt x="1" y="13"/>
                        <a:pt x="1" y="13"/>
                        <a:pt x="1" y="13"/>
                      </a:cubicBezTo>
                      <a:cubicBezTo>
                        <a:pt x="1" y="13"/>
                        <a:pt x="1" y="12"/>
                        <a:pt x="1" y="12"/>
                      </a:cubicBezTo>
                      <a:close/>
                      <a:moveTo>
                        <a:pt x="1" y="14"/>
                      </a:moveTo>
                      <a:cubicBezTo>
                        <a:pt x="1" y="14"/>
                        <a:pt x="2" y="15"/>
                        <a:pt x="2" y="14"/>
                      </a:cubicBezTo>
                      <a:cubicBezTo>
                        <a:pt x="2" y="15"/>
                        <a:pt x="1" y="14"/>
                        <a:pt x="1" y="14"/>
                      </a:cubicBezTo>
                      <a:cubicBezTo>
                        <a:pt x="1" y="14"/>
                        <a:pt x="1" y="14"/>
                        <a:pt x="1" y="14"/>
                      </a:cubicBezTo>
                      <a:close/>
                      <a:moveTo>
                        <a:pt x="1" y="18"/>
                      </a:moveTo>
                      <a:cubicBezTo>
                        <a:pt x="1" y="18"/>
                        <a:pt x="1" y="18"/>
                        <a:pt x="1" y="19"/>
                      </a:cubicBezTo>
                      <a:cubicBezTo>
                        <a:pt x="1" y="19"/>
                        <a:pt x="1" y="18"/>
                        <a:pt x="1" y="18"/>
                      </a:cubicBezTo>
                      <a:close/>
                      <a:moveTo>
                        <a:pt x="1" y="19"/>
                      </a:moveTo>
                      <a:cubicBezTo>
                        <a:pt x="1" y="19"/>
                        <a:pt x="2" y="19"/>
                        <a:pt x="2" y="20"/>
                      </a:cubicBezTo>
                      <a:cubicBezTo>
                        <a:pt x="2" y="20"/>
                        <a:pt x="1" y="20"/>
                        <a:pt x="1" y="20"/>
                      </a:cubicBezTo>
                      <a:cubicBezTo>
                        <a:pt x="1" y="19"/>
                        <a:pt x="1" y="19"/>
                        <a:pt x="1" y="19"/>
                      </a:cubicBezTo>
                      <a:close/>
                      <a:moveTo>
                        <a:pt x="1" y="29"/>
                      </a:moveTo>
                      <a:cubicBezTo>
                        <a:pt x="1" y="29"/>
                        <a:pt x="1" y="28"/>
                        <a:pt x="2" y="29"/>
                      </a:cubicBezTo>
                      <a:cubicBezTo>
                        <a:pt x="2" y="29"/>
                        <a:pt x="2" y="29"/>
                        <a:pt x="2" y="30"/>
                      </a:cubicBezTo>
                      <a:cubicBezTo>
                        <a:pt x="2" y="29"/>
                        <a:pt x="2" y="30"/>
                        <a:pt x="1" y="29"/>
                      </a:cubicBezTo>
                      <a:close/>
                      <a:moveTo>
                        <a:pt x="4" y="36"/>
                      </a:moveTo>
                      <a:cubicBezTo>
                        <a:pt x="3" y="36"/>
                        <a:pt x="3" y="36"/>
                        <a:pt x="2" y="35"/>
                      </a:cubicBezTo>
                      <a:cubicBezTo>
                        <a:pt x="2" y="35"/>
                        <a:pt x="3" y="35"/>
                        <a:pt x="2" y="35"/>
                      </a:cubicBezTo>
                      <a:cubicBezTo>
                        <a:pt x="2" y="35"/>
                        <a:pt x="2" y="35"/>
                        <a:pt x="2" y="35"/>
                      </a:cubicBezTo>
                      <a:cubicBezTo>
                        <a:pt x="2" y="34"/>
                        <a:pt x="2" y="34"/>
                        <a:pt x="2" y="35"/>
                      </a:cubicBezTo>
                      <a:cubicBezTo>
                        <a:pt x="2" y="34"/>
                        <a:pt x="2" y="33"/>
                        <a:pt x="2" y="32"/>
                      </a:cubicBezTo>
                      <a:cubicBezTo>
                        <a:pt x="3" y="32"/>
                        <a:pt x="2" y="33"/>
                        <a:pt x="2" y="33"/>
                      </a:cubicBezTo>
                      <a:cubicBezTo>
                        <a:pt x="3" y="34"/>
                        <a:pt x="3" y="34"/>
                        <a:pt x="4" y="35"/>
                      </a:cubicBezTo>
                      <a:cubicBezTo>
                        <a:pt x="3" y="35"/>
                        <a:pt x="3" y="35"/>
                        <a:pt x="4" y="36"/>
                      </a:cubicBezTo>
                      <a:close/>
                      <a:moveTo>
                        <a:pt x="4" y="37"/>
                      </a:moveTo>
                      <a:cubicBezTo>
                        <a:pt x="4" y="36"/>
                        <a:pt x="4" y="35"/>
                        <a:pt x="4" y="34"/>
                      </a:cubicBezTo>
                      <a:cubicBezTo>
                        <a:pt x="4" y="34"/>
                        <a:pt x="4" y="34"/>
                        <a:pt x="4" y="34"/>
                      </a:cubicBezTo>
                      <a:cubicBezTo>
                        <a:pt x="4" y="33"/>
                        <a:pt x="4" y="33"/>
                        <a:pt x="5" y="33"/>
                      </a:cubicBezTo>
                      <a:cubicBezTo>
                        <a:pt x="5" y="34"/>
                        <a:pt x="5" y="34"/>
                        <a:pt x="5" y="34"/>
                      </a:cubicBezTo>
                      <a:cubicBezTo>
                        <a:pt x="5" y="35"/>
                        <a:pt x="5" y="35"/>
                        <a:pt x="5" y="35"/>
                      </a:cubicBezTo>
                      <a:cubicBezTo>
                        <a:pt x="5" y="35"/>
                        <a:pt x="5" y="35"/>
                        <a:pt x="5" y="36"/>
                      </a:cubicBezTo>
                      <a:cubicBezTo>
                        <a:pt x="5" y="36"/>
                        <a:pt x="5" y="36"/>
                        <a:pt x="5" y="36"/>
                      </a:cubicBezTo>
                      <a:cubicBezTo>
                        <a:pt x="5" y="37"/>
                        <a:pt x="5" y="37"/>
                        <a:pt x="4" y="37"/>
                      </a:cubicBezTo>
                      <a:close/>
                      <a:moveTo>
                        <a:pt x="5" y="19"/>
                      </a:moveTo>
                      <a:cubicBezTo>
                        <a:pt x="5" y="19"/>
                        <a:pt x="5" y="19"/>
                        <a:pt x="5" y="19"/>
                      </a:cubicBezTo>
                      <a:cubicBezTo>
                        <a:pt x="5" y="19"/>
                        <a:pt x="5" y="19"/>
                        <a:pt x="5" y="18"/>
                      </a:cubicBezTo>
                      <a:cubicBezTo>
                        <a:pt x="5" y="18"/>
                        <a:pt x="4" y="18"/>
                        <a:pt x="4" y="18"/>
                      </a:cubicBezTo>
                      <a:cubicBezTo>
                        <a:pt x="4" y="17"/>
                        <a:pt x="4" y="16"/>
                        <a:pt x="4" y="15"/>
                      </a:cubicBezTo>
                      <a:cubicBezTo>
                        <a:pt x="5" y="16"/>
                        <a:pt x="5" y="15"/>
                        <a:pt x="6" y="15"/>
                      </a:cubicBezTo>
                      <a:cubicBezTo>
                        <a:pt x="6" y="16"/>
                        <a:pt x="5" y="16"/>
                        <a:pt x="6" y="17"/>
                      </a:cubicBezTo>
                      <a:cubicBezTo>
                        <a:pt x="5" y="17"/>
                        <a:pt x="5" y="17"/>
                        <a:pt x="5" y="17"/>
                      </a:cubicBezTo>
                      <a:cubicBezTo>
                        <a:pt x="5" y="17"/>
                        <a:pt x="5" y="17"/>
                        <a:pt x="4" y="17"/>
                      </a:cubicBezTo>
                      <a:cubicBezTo>
                        <a:pt x="5" y="18"/>
                        <a:pt x="5" y="18"/>
                        <a:pt x="5" y="18"/>
                      </a:cubicBezTo>
                      <a:cubicBezTo>
                        <a:pt x="5" y="18"/>
                        <a:pt x="5" y="18"/>
                        <a:pt x="6" y="18"/>
                      </a:cubicBezTo>
                      <a:cubicBezTo>
                        <a:pt x="6" y="19"/>
                        <a:pt x="5" y="19"/>
                        <a:pt x="5" y="19"/>
                      </a:cubicBezTo>
                      <a:close/>
                      <a:moveTo>
                        <a:pt x="5" y="26"/>
                      </a:moveTo>
                      <a:cubicBezTo>
                        <a:pt x="6" y="26"/>
                        <a:pt x="6" y="26"/>
                        <a:pt x="6" y="27"/>
                      </a:cubicBezTo>
                      <a:cubicBezTo>
                        <a:pt x="6" y="27"/>
                        <a:pt x="5" y="27"/>
                        <a:pt x="5" y="26"/>
                      </a:cubicBezTo>
                      <a:close/>
                      <a:moveTo>
                        <a:pt x="5" y="6"/>
                      </a:moveTo>
                      <a:cubicBezTo>
                        <a:pt x="6" y="6"/>
                        <a:pt x="6" y="6"/>
                        <a:pt x="6" y="7"/>
                      </a:cubicBezTo>
                      <a:cubicBezTo>
                        <a:pt x="5" y="6"/>
                        <a:pt x="6" y="6"/>
                        <a:pt x="5" y="6"/>
                      </a:cubicBezTo>
                      <a:close/>
                      <a:moveTo>
                        <a:pt x="6" y="36"/>
                      </a:moveTo>
                      <a:cubicBezTo>
                        <a:pt x="6" y="35"/>
                        <a:pt x="6" y="35"/>
                        <a:pt x="6" y="34"/>
                      </a:cubicBezTo>
                      <a:cubicBezTo>
                        <a:pt x="6" y="35"/>
                        <a:pt x="7" y="35"/>
                        <a:pt x="7" y="35"/>
                      </a:cubicBezTo>
                      <a:cubicBezTo>
                        <a:pt x="7" y="34"/>
                        <a:pt x="7" y="34"/>
                        <a:pt x="7" y="34"/>
                      </a:cubicBezTo>
                      <a:cubicBezTo>
                        <a:pt x="7" y="34"/>
                        <a:pt x="7" y="34"/>
                        <a:pt x="7" y="34"/>
                      </a:cubicBezTo>
                      <a:cubicBezTo>
                        <a:pt x="8" y="34"/>
                        <a:pt x="7" y="34"/>
                        <a:pt x="7" y="35"/>
                      </a:cubicBezTo>
                      <a:cubicBezTo>
                        <a:pt x="8" y="35"/>
                        <a:pt x="8" y="35"/>
                        <a:pt x="9" y="35"/>
                      </a:cubicBezTo>
                      <a:cubicBezTo>
                        <a:pt x="9" y="36"/>
                        <a:pt x="9" y="36"/>
                        <a:pt x="9" y="36"/>
                      </a:cubicBezTo>
                      <a:cubicBezTo>
                        <a:pt x="8" y="36"/>
                        <a:pt x="8" y="36"/>
                        <a:pt x="8" y="35"/>
                      </a:cubicBezTo>
                      <a:cubicBezTo>
                        <a:pt x="8" y="36"/>
                        <a:pt x="8" y="36"/>
                        <a:pt x="8" y="36"/>
                      </a:cubicBezTo>
                      <a:cubicBezTo>
                        <a:pt x="7" y="36"/>
                        <a:pt x="8" y="37"/>
                        <a:pt x="7" y="37"/>
                      </a:cubicBezTo>
                      <a:cubicBezTo>
                        <a:pt x="7" y="36"/>
                        <a:pt x="7" y="36"/>
                        <a:pt x="7" y="36"/>
                      </a:cubicBezTo>
                      <a:cubicBezTo>
                        <a:pt x="7" y="35"/>
                        <a:pt x="6" y="35"/>
                        <a:pt x="6" y="36"/>
                      </a:cubicBezTo>
                      <a:close/>
                      <a:moveTo>
                        <a:pt x="8" y="39"/>
                      </a:moveTo>
                      <a:cubicBezTo>
                        <a:pt x="8" y="39"/>
                        <a:pt x="8" y="39"/>
                        <a:pt x="8" y="38"/>
                      </a:cubicBezTo>
                      <a:cubicBezTo>
                        <a:pt x="8" y="38"/>
                        <a:pt x="8" y="39"/>
                        <a:pt x="7" y="39"/>
                      </a:cubicBezTo>
                      <a:cubicBezTo>
                        <a:pt x="7" y="38"/>
                        <a:pt x="7" y="37"/>
                        <a:pt x="8" y="38"/>
                      </a:cubicBezTo>
                      <a:cubicBezTo>
                        <a:pt x="8" y="37"/>
                        <a:pt x="8" y="37"/>
                        <a:pt x="9" y="37"/>
                      </a:cubicBezTo>
                      <a:cubicBezTo>
                        <a:pt x="8" y="38"/>
                        <a:pt x="9" y="39"/>
                        <a:pt x="8" y="39"/>
                      </a:cubicBezTo>
                      <a:close/>
                      <a:moveTo>
                        <a:pt x="10" y="36"/>
                      </a:moveTo>
                      <a:cubicBezTo>
                        <a:pt x="9" y="36"/>
                        <a:pt x="9" y="36"/>
                        <a:pt x="9" y="36"/>
                      </a:cubicBezTo>
                      <a:cubicBezTo>
                        <a:pt x="9" y="35"/>
                        <a:pt x="10" y="36"/>
                        <a:pt x="10" y="36"/>
                      </a:cubicBezTo>
                      <a:close/>
                      <a:moveTo>
                        <a:pt x="9" y="40"/>
                      </a:moveTo>
                      <a:cubicBezTo>
                        <a:pt x="9" y="40"/>
                        <a:pt x="10" y="41"/>
                        <a:pt x="10" y="41"/>
                      </a:cubicBezTo>
                      <a:cubicBezTo>
                        <a:pt x="10" y="41"/>
                        <a:pt x="9" y="41"/>
                        <a:pt x="9" y="40"/>
                      </a:cubicBezTo>
                      <a:close/>
                      <a:moveTo>
                        <a:pt x="10" y="36"/>
                      </a:moveTo>
                      <a:cubicBezTo>
                        <a:pt x="10" y="36"/>
                        <a:pt x="11" y="37"/>
                        <a:pt x="11" y="37"/>
                      </a:cubicBezTo>
                      <a:cubicBezTo>
                        <a:pt x="11" y="37"/>
                        <a:pt x="11" y="37"/>
                        <a:pt x="10" y="37"/>
                      </a:cubicBezTo>
                      <a:cubicBezTo>
                        <a:pt x="10" y="37"/>
                        <a:pt x="10" y="37"/>
                        <a:pt x="10" y="36"/>
                      </a:cubicBezTo>
                      <a:close/>
                      <a:moveTo>
                        <a:pt x="11" y="41"/>
                      </a:moveTo>
                      <a:cubicBezTo>
                        <a:pt x="11" y="41"/>
                        <a:pt x="11" y="41"/>
                        <a:pt x="11" y="41"/>
                      </a:cubicBezTo>
                      <a:cubicBezTo>
                        <a:pt x="11" y="42"/>
                        <a:pt x="11" y="41"/>
                        <a:pt x="11" y="41"/>
                      </a:cubicBezTo>
                      <a:close/>
                      <a:moveTo>
                        <a:pt x="11" y="35"/>
                      </a:moveTo>
                      <a:cubicBezTo>
                        <a:pt x="11" y="35"/>
                        <a:pt x="12" y="35"/>
                        <a:pt x="12" y="35"/>
                      </a:cubicBezTo>
                      <a:cubicBezTo>
                        <a:pt x="11" y="35"/>
                        <a:pt x="11" y="35"/>
                        <a:pt x="11" y="35"/>
                      </a:cubicBezTo>
                      <a:close/>
                      <a:moveTo>
                        <a:pt x="11" y="39"/>
                      </a:moveTo>
                      <a:cubicBezTo>
                        <a:pt x="11" y="39"/>
                        <a:pt x="11" y="39"/>
                        <a:pt x="11" y="39"/>
                      </a:cubicBezTo>
                      <a:cubicBezTo>
                        <a:pt x="12" y="39"/>
                        <a:pt x="12" y="39"/>
                        <a:pt x="11" y="39"/>
                      </a:cubicBezTo>
                      <a:close/>
                      <a:moveTo>
                        <a:pt x="12" y="38"/>
                      </a:moveTo>
                      <a:cubicBezTo>
                        <a:pt x="11" y="38"/>
                        <a:pt x="11" y="37"/>
                        <a:pt x="12" y="37"/>
                      </a:cubicBezTo>
                      <a:cubicBezTo>
                        <a:pt x="12" y="37"/>
                        <a:pt x="12" y="38"/>
                        <a:pt x="12" y="38"/>
                      </a:cubicBezTo>
                      <a:close/>
                      <a:moveTo>
                        <a:pt x="12" y="42"/>
                      </a:moveTo>
                      <a:cubicBezTo>
                        <a:pt x="12" y="42"/>
                        <a:pt x="13" y="42"/>
                        <a:pt x="13" y="42"/>
                      </a:cubicBezTo>
                      <a:cubicBezTo>
                        <a:pt x="13" y="42"/>
                        <a:pt x="13" y="42"/>
                        <a:pt x="12" y="42"/>
                      </a:cubicBezTo>
                      <a:close/>
                      <a:moveTo>
                        <a:pt x="14" y="43"/>
                      </a:moveTo>
                      <a:cubicBezTo>
                        <a:pt x="14" y="43"/>
                        <a:pt x="14" y="42"/>
                        <a:pt x="13" y="42"/>
                      </a:cubicBezTo>
                      <a:cubicBezTo>
                        <a:pt x="13" y="42"/>
                        <a:pt x="14" y="42"/>
                        <a:pt x="14" y="42"/>
                      </a:cubicBezTo>
                      <a:cubicBezTo>
                        <a:pt x="14" y="43"/>
                        <a:pt x="14" y="43"/>
                        <a:pt x="14" y="43"/>
                      </a:cubicBezTo>
                      <a:close/>
                      <a:moveTo>
                        <a:pt x="19" y="43"/>
                      </a:moveTo>
                      <a:cubicBezTo>
                        <a:pt x="19" y="43"/>
                        <a:pt x="19" y="43"/>
                        <a:pt x="19" y="43"/>
                      </a:cubicBezTo>
                      <a:cubicBezTo>
                        <a:pt x="19" y="43"/>
                        <a:pt x="19" y="43"/>
                        <a:pt x="19" y="43"/>
                      </a:cubicBezTo>
                      <a:cubicBezTo>
                        <a:pt x="18" y="43"/>
                        <a:pt x="18" y="43"/>
                        <a:pt x="19" y="43"/>
                      </a:cubicBezTo>
                      <a:close/>
                      <a:moveTo>
                        <a:pt x="20" y="26"/>
                      </a:moveTo>
                      <a:cubicBezTo>
                        <a:pt x="20" y="26"/>
                        <a:pt x="20" y="26"/>
                        <a:pt x="20" y="25"/>
                      </a:cubicBezTo>
                      <a:cubicBezTo>
                        <a:pt x="20" y="26"/>
                        <a:pt x="20" y="26"/>
                        <a:pt x="20" y="26"/>
                      </a:cubicBezTo>
                      <a:cubicBezTo>
                        <a:pt x="20" y="26"/>
                        <a:pt x="20" y="26"/>
                        <a:pt x="20" y="26"/>
                      </a:cubicBezTo>
                      <a:close/>
                      <a:moveTo>
                        <a:pt x="20" y="42"/>
                      </a:moveTo>
                      <a:cubicBezTo>
                        <a:pt x="21" y="42"/>
                        <a:pt x="21" y="43"/>
                        <a:pt x="21" y="43"/>
                      </a:cubicBezTo>
                      <a:cubicBezTo>
                        <a:pt x="20" y="43"/>
                        <a:pt x="20" y="42"/>
                        <a:pt x="20" y="42"/>
                      </a:cubicBezTo>
                      <a:close/>
                      <a:moveTo>
                        <a:pt x="20" y="38"/>
                      </a:moveTo>
                      <a:cubicBezTo>
                        <a:pt x="21" y="38"/>
                        <a:pt x="21" y="39"/>
                        <a:pt x="21" y="39"/>
                      </a:cubicBezTo>
                      <a:cubicBezTo>
                        <a:pt x="21" y="39"/>
                        <a:pt x="21" y="39"/>
                        <a:pt x="21" y="39"/>
                      </a:cubicBezTo>
                      <a:cubicBezTo>
                        <a:pt x="20" y="39"/>
                        <a:pt x="20" y="39"/>
                        <a:pt x="20" y="38"/>
                      </a:cubicBezTo>
                      <a:close/>
                      <a:moveTo>
                        <a:pt x="20" y="44"/>
                      </a:moveTo>
                      <a:cubicBezTo>
                        <a:pt x="21" y="44"/>
                        <a:pt x="21" y="44"/>
                        <a:pt x="21" y="44"/>
                      </a:cubicBezTo>
                      <a:cubicBezTo>
                        <a:pt x="21" y="45"/>
                        <a:pt x="20" y="44"/>
                        <a:pt x="20" y="44"/>
                      </a:cubicBezTo>
                      <a:close/>
                      <a:moveTo>
                        <a:pt x="21" y="46"/>
                      </a:moveTo>
                      <a:cubicBezTo>
                        <a:pt x="21" y="46"/>
                        <a:pt x="21" y="46"/>
                        <a:pt x="21" y="46"/>
                      </a:cubicBezTo>
                      <a:cubicBezTo>
                        <a:pt x="21" y="46"/>
                        <a:pt x="21" y="46"/>
                        <a:pt x="21" y="46"/>
                      </a:cubicBezTo>
                      <a:close/>
                      <a:moveTo>
                        <a:pt x="22" y="40"/>
                      </a:moveTo>
                      <a:cubicBezTo>
                        <a:pt x="21" y="40"/>
                        <a:pt x="21" y="39"/>
                        <a:pt x="21" y="39"/>
                      </a:cubicBezTo>
                      <a:cubicBezTo>
                        <a:pt x="22" y="39"/>
                        <a:pt x="22" y="40"/>
                        <a:pt x="22" y="40"/>
                      </a:cubicBezTo>
                      <a:close/>
                      <a:moveTo>
                        <a:pt x="23" y="37"/>
                      </a:moveTo>
                      <a:cubicBezTo>
                        <a:pt x="23" y="36"/>
                        <a:pt x="24" y="36"/>
                        <a:pt x="24" y="37"/>
                      </a:cubicBezTo>
                      <a:cubicBezTo>
                        <a:pt x="24" y="37"/>
                        <a:pt x="24" y="37"/>
                        <a:pt x="23" y="37"/>
                      </a:cubicBezTo>
                      <a:close/>
                      <a:moveTo>
                        <a:pt x="24" y="35"/>
                      </a:moveTo>
                      <a:cubicBezTo>
                        <a:pt x="23" y="34"/>
                        <a:pt x="23" y="34"/>
                        <a:pt x="23" y="34"/>
                      </a:cubicBezTo>
                      <a:cubicBezTo>
                        <a:pt x="24" y="34"/>
                        <a:pt x="24" y="35"/>
                        <a:pt x="24" y="35"/>
                      </a:cubicBezTo>
                      <a:close/>
                      <a:moveTo>
                        <a:pt x="24" y="36"/>
                      </a:moveTo>
                      <a:cubicBezTo>
                        <a:pt x="24" y="36"/>
                        <a:pt x="24" y="36"/>
                        <a:pt x="24" y="36"/>
                      </a:cubicBezTo>
                      <a:cubicBezTo>
                        <a:pt x="24" y="36"/>
                        <a:pt x="23" y="36"/>
                        <a:pt x="23" y="35"/>
                      </a:cubicBezTo>
                      <a:cubicBezTo>
                        <a:pt x="24" y="35"/>
                        <a:pt x="24" y="35"/>
                        <a:pt x="24" y="36"/>
                      </a:cubicBezTo>
                      <a:close/>
                      <a:moveTo>
                        <a:pt x="25" y="38"/>
                      </a:moveTo>
                      <a:cubicBezTo>
                        <a:pt x="25" y="38"/>
                        <a:pt x="25" y="38"/>
                        <a:pt x="25" y="38"/>
                      </a:cubicBezTo>
                      <a:cubicBezTo>
                        <a:pt x="25" y="38"/>
                        <a:pt x="25" y="38"/>
                        <a:pt x="25" y="38"/>
                      </a:cubicBezTo>
                      <a:cubicBezTo>
                        <a:pt x="25" y="38"/>
                        <a:pt x="25" y="38"/>
                        <a:pt x="25" y="38"/>
                      </a:cubicBezTo>
                      <a:close/>
                      <a:moveTo>
                        <a:pt x="23" y="26"/>
                      </a:moveTo>
                      <a:cubicBezTo>
                        <a:pt x="23" y="26"/>
                        <a:pt x="23" y="25"/>
                        <a:pt x="22" y="25"/>
                      </a:cubicBezTo>
                      <a:cubicBezTo>
                        <a:pt x="21" y="24"/>
                        <a:pt x="20" y="24"/>
                        <a:pt x="19" y="24"/>
                      </a:cubicBezTo>
                      <a:cubicBezTo>
                        <a:pt x="19" y="24"/>
                        <a:pt x="19" y="24"/>
                        <a:pt x="19" y="23"/>
                      </a:cubicBezTo>
                      <a:cubicBezTo>
                        <a:pt x="18" y="23"/>
                        <a:pt x="19" y="24"/>
                        <a:pt x="19" y="25"/>
                      </a:cubicBezTo>
                      <a:cubicBezTo>
                        <a:pt x="19" y="27"/>
                        <a:pt x="18" y="29"/>
                        <a:pt x="19" y="31"/>
                      </a:cubicBezTo>
                      <a:cubicBezTo>
                        <a:pt x="18" y="31"/>
                        <a:pt x="19" y="32"/>
                        <a:pt x="18" y="33"/>
                      </a:cubicBezTo>
                      <a:cubicBezTo>
                        <a:pt x="19" y="33"/>
                        <a:pt x="19" y="34"/>
                        <a:pt x="19" y="34"/>
                      </a:cubicBezTo>
                      <a:cubicBezTo>
                        <a:pt x="18" y="36"/>
                        <a:pt x="19" y="40"/>
                        <a:pt x="18" y="41"/>
                      </a:cubicBezTo>
                      <a:cubicBezTo>
                        <a:pt x="18" y="42"/>
                        <a:pt x="17" y="43"/>
                        <a:pt x="16" y="42"/>
                      </a:cubicBezTo>
                      <a:cubicBezTo>
                        <a:pt x="14" y="42"/>
                        <a:pt x="12" y="40"/>
                        <a:pt x="12" y="37"/>
                      </a:cubicBezTo>
                      <a:cubicBezTo>
                        <a:pt x="13" y="37"/>
                        <a:pt x="14" y="39"/>
                        <a:pt x="14" y="40"/>
                      </a:cubicBezTo>
                      <a:cubicBezTo>
                        <a:pt x="16" y="41"/>
                        <a:pt x="18" y="41"/>
                        <a:pt x="17" y="39"/>
                      </a:cubicBezTo>
                      <a:cubicBezTo>
                        <a:pt x="17" y="38"/>
                        <a:pt x="17" y="38"/>
                        <a:pt x="17" y="38"/>
                      </a:cubicBezTo>
                      <a:cubicBezTo>
                        <a:pt x="17" y="36"/>
                        <a:pt x="17" y="33"/>
                        <a:pt x="17" y="30"/>
                      </a:cubicBezTo>
                      <a:cubicBezTo>
                        <a:pt x="17" y="28"/>
                        <a:pt x="17" y="25"/>
                        <a:pt x="17" y="23"/>
                      </a:cubicBezTo>
                      <a:cubicBezTo>
                        <a:pt x="17" y="22"/>
                        <a:pt x="17" y="23"/>
                        <a:pt x="16" y="23"/>
                      </a:cubicBezTo>
                      <a:cubicBezTo>
                        <a:pt x="16" y="22"/>
                        <a:pt x="13" y="21"/>
                        <a:pt x="13" y="22"/>
                      </a:cubicBezTo>
                      <a:cubicBezTo>
                        <a:pt x="12" y="21"/>
                        <a:pt x="11" y="20"/>
                        <a:pt x="10" y="20"/>
                      </a:cubicBezTo>
                      <a:cubicBezTo>
                        <a:pt x="11" y="18"/>
                        <a:pt x="13" y="18"/>
                        <a:pt x="15" y="17"/>
                      </a:cubicBezTo>
                      <a:cubicBezTo>
                        <a:pt x="16" y="18"/>
                        <a:pt x="17" y="18"/>
                        <a:pt x="17" y="18"/>
                      </a:cubicBezTo>
                      <a:cubicBezTo>
                        <a:pt x="17" y="18"/>
                        <a:pt x="17" y="18"/>
                        <a:pt x="17" y="17"/>
                      </a:cubicBezTo>
                      <a:cubicBezTo>
                        <a:pt x="18" y="17"/>
                        <a:pt x="18" y="17"/>
                        <a:pt x="19" y="18"/>
                      </a:cubicBezTo>
                      <a:cubicBezTo>
                        <a:pt x="19" y="18"/>
                        <a:pt x="18" y="18"/>
                        <a:pt x="18" y="18"/>
                      </a:cubicBezTo>
                      <a:cubicBezTo>
                        <a:pt x="19" y="19"/>
                        <a:pt x="21" y="20"/>
                        <a:pt x="23" y="22"/>
                      </a:cubicBezTo>
                      <a:cubicBezTo>
                        <a:pt x="23" y="22"/>
                        <a:pt x="23" y="22"/>
                        <a:pt x="24" y="22"/>
                      </a:cubicBezTo>
                      <a:cubicBezTo>
                        <a:pt x="24" y="23"/>
                        <a:pt x="25" y="24"/>
                        <a:pt x="26" y="25"/>
                      </a:cubicBezTo>
                      <a:cubicBezTo>
                        <a:pt x="26" y="25"/>
                        <a:pt x="26" y="25"/>
                        <a:pt x="26" y="25"/>
                      </a:cubicBezTo>
                      <a:cubicBezTo>
                        <a:pt x="27" y="26"/>
                        <a:pt x="26" y="26"/>
                        <a:pt x="26" y="27"/>
                      </a:cubicBezTo>
                      <a:cubicBezTo>
                        <a:pt x="25" y="26"/>
                        <a:pt x="24" y="25"/>
                        <a:pt x="23" y="26"/>
                      </a:cubicBezTo>
                      <a:close/>
                      <a:moveTo>
                        <a:pt x="13" y="34"/>
                      </a:moveTo>
                      <a:cubicBezTo>
                        <a:pt x="13" y="34"/>
                        <a:pt x="14" y="34"/>
                        <a:pt x="14" y="34"/>
                      </a:cubicBezTo>
                      <a:cubicBezTo>
                        <a:pt x="14" y="35"/>
                        <a:pt x="14" y="35"/>
                        <a:pt x="13" y="35"/>
                      </a:cubicBezTo>
                      <a:cubicBezTo>
                        <a:pt x="13" y="34"/>
                        <a:pt x="13" y="34"/>
                        <a:pt x="13" y="34"/>
                      </a:cubicBezTo>
                      <a:close/>
                      <a:moveTo>
                        <a:pt x="16" y="35"/>
                      </a:moveTo>
                      <a:cubicBezTo>
                        <a:pt x="16" y="35"/>
                        <a:pt x="17" y="36"/>
                        <a:pt x="17" y="36"/>
                      </a:cubicBezTo>
                      <a:cubicBezTo>
                        <a:pt x="17" y="36"/>
                        <a:pt x="16" y="36"/>
                        <a:pt x="16" y="35"/>
                      </a:cubicBezTo>
                      <a:close/>
                      <a:moveTo>
                        <a:pt x="26" y="43"/>
                      </a:moveTo>
                      <a:cubicBezTo>
                        <a:pt x="26" y="43"/>
                        <a:pt x="26" y="42"/>
                        <a:pt x="26" y="42"/>
                      </a:cubicBezTo>
                      <a:cubicBezTo>
                        <a:pt x="26" y="42"/>
                        <a:pt x="26" y="42"/>
                        <a:pt x="26" y="42"/>
                      </a:cubicBezTo>
                      <a:cubicBezTo>
                        <a:pt x="26" y="42"/>
                        <a:pt x="26" y="42"/>
                        <a:pt x="26" y="43"/>
                      </a:cubicBezTo>
                      <a:cubicBezTo>
                        <a:pt x="26" y="43"/>
                        <a:pt x="26" y="43"/>
                        <a:pt x="26" y="43"/>
                      </a:cubicBezTo>
                      <a:close/>
                      <a:moveTo>
                        <a:pt x="27" y="48"/>
                      </a:moveTo>
                      <a:cubicBezTo>
                        <a:pt x="27" y="48"/>
                        <a:pt x="27" y="47"/>
                        <a:pt x="27" y="47"/>
                      </a:cubicBezTo>
                      <a:cubicBezTo>
                        <a:pt x="27" y="47"/>
                        <a:pt x="27" y="47"/>
                        <a:pt x="28" y="47"/>
                      </a:cubicBezTo>
                      <a:cubicBezTo>
                        <a:pt x="28" y="48"/>
                        <a:pt x="27" y="48"/>
                        <a:pt x="27" y="48"/>
                      </a:cubicBezTo>
                      <a:close/>
                      <a:moveTo>
                        <a:pt x="28" y="46"/>
                      </a:moveTo>
                      <a:cubicBezTo>
                        <a:pt x="29" y="46"/>
                        <a:pt x="29" y="46"/>
                        <a:pt x="29" y="46"/>
                      </a:cubicBezTo>
                      <a:cubicBezTo>
                        <a:pt x="28" y="46"/>
                        <a:pt x="28" y="46"/>
                        <a:pt x="28" y="46"/>
                      </a:cubicBezTo>
                      <a:close/>
                      <a:moveTo>
                        <a:pt x="28" y="46"/>
                      </a:moveTo>
                      <a:cubicBezTo>
                        <a:pt x="28" y="45"/>
                        <a:pt x="28" y="45"/>
                        <a:pt x="28" y="45"/>
                      </a:cubicBezTo>
                      <a:cubicBezTo>
                        <a:pt x="27" y="45"/>
                        <a:pt x="27" y="45"/>
                        <a:pt x="27" y="46"/>
                      </a:cubicBezTo>
                      <a:cubicBezTo>
                        <a:pt x="26" y="45"/>
                        <a:pt x="27" y="46"/>
                        <a:pt x="26" y="46"/>
                      </a:cubicBezTo>
                      <a:cubicBezTo>
                        <a:pt x="26" y="45"/>
                        <a:pt x="26" y="45"/>
                        <a:pt x="26" y="44"/>
                      </a:cubicBezTo>
                      <a:cubicBezTo>
                        <a:pt x="26" y="44"/>
                        <a:pt x="26" y="44"/>
                        <a:pt x="26" y="44"/>
                      </a:cubicBezTo>
                      <a:cubicBezTo>
                        <a:pt x="27" y="44"/>
                        <a:pt x="27" y="45"/>
                        <a:pt x="27" y="44"/>
                      </a:cubicBezTo>
                      <a:cubicBezTo>
                        <a:pt x="27" y="44"/>
                        <a:pt x="28" y="45"/>
                        <a:pt x="28" y="45"/>
                      </a:cubicBezTo>
                      <a:cubicBezTo>
                        <a:pt x="28" y="45"/>
                        <a:pt x="28" y="45"/>
                        <a:pt x="28" y="45"/>
                      </a:cubicBezTo>
                      <a:cubicBezTo>
                        <a:pt x="28" y="45"/>
                        <a:pt x="29" y="45"/>
                        <a:pt x="29" y="45"/>
                      </a:cubicBezTo>
                      <a:cubicBezTo>
                        <a:pt x="29" y="45"/>
                        <a:pt x="28" y="46"/>
                        <a:pt x="28" y="46"/>
                      </a:cubicBezTo>
                      <a:close/>
                      <a:moveTo>
                        <a:pt x="29" y="45"/>
                      </a:moveTo>
                      <a:cubicBezTo>
                        <a:pt x="29" y="45"/>
                        <a:pt x="29" y="44"/>
                        <a:pt x="29" y="44"/>
                      </a:cubicBezTo>
                      <a:cubicBezTo>
                        <a:pt x="29" y="44"/>
                        <a:pt x="30" y="45"/>
                        <a:pt x="30" y="45"/>
                      </a:cubicBezTo>
                      <a:cubicBezTo>
                        <a:pt x="30" y="45"/>
                        <a:pt x="30" y="45"/>
                        <a:pt x="29" y="45"/>
                      </a:cubicBezTo>
                      <a:close/>
                      <a:moveTo>
                        <a:pt x="30" y="46"/>
                      </a:moveTo>
                      <a:cubicBezTo>
                        <a:pt x="30" y="47"/>
                        <a:pt x="31" y="47"/>
                        <a:pt x="31" y="48"/>
                      </a:cubicBezTo>
                      <a:cubicBezTo>
                        <a:pt x="30" y="48"/>
                        <a:pt x="29" y="46"/>
                        <a:pt x="30" y="46"/>
                      </a:cubicBezTo>
                      <a:close/>
                      <a:moveTo>
                        <a:pt x="31" y="37"/>
                      </a:moveTo>
                      <a:cubicBezTo>
                        <a:pt x="31" y="37"/>
                        <a:pt x="31" y="38"/>
                        <a:pt x="32" y="38"/>
                      </a:cubicBezTo>
                      <a:cubicBezTo>
                        <a:pt x="31" y="38"/>
                        <a:pt x="31" y="38"/>
                        <a:pt x="31" y="38"/>
                      </a:cubicBezTo>
                      <a:cubicBezTo>
                        <a:pt x="31" y="38"/>
                        <a:pt x="31" y="38"/>
                        <a:pt x="31" y="37"/>
                      </a:cubicBezTo>
                      <a:close/>
                      <a:moveTo>
                        <a:pt x="34" y="48"/>
                      </a:moveTo>
                      <a:cubicBezTo>
                        <a:pt x="34" y="49"/>
                        <a:pt x="34" y="49"/>
                        <a:pt x="34" y="49"/>
                      </a:cubicBezTo>
                      <a:cubicBezTo>
                        <a:pt x="34" y="49"/>
                        <a:pt x="34" y="48"/>
                        <a:pt x="34" y="48"/>
                      </a:cubicBezTo>
                      <a:close/>
                      <a:moveTo>
                        <a:pt x="34" y="50"/>
                      </a:moveTo>
                      <a:cubicBezTo>
                        <a:pt x="34" y="50"/>
                        <a:pt x="34" y="50"/>
                        <a:pt x="34" y="50"/>
                      </a:cubicBezTo>
                      <a:cubicBezTo>
                        <a:pt x="35" y="50"/>
                        <a:pt x="35" y="50"/>
                        <a:pt x="34" y="50"/>
                      </a:cubicBezTo>
                      <a:close/>
                      <a:moveTo>
                        <a:pt x="35" y="49"/>
                      </a:moveTo>
                      <a:cubicBezTo>
                        <a:pt x="34" y="48"/>
                        <a:pt x="34" y="48"/>
                        <a:pt x="34" y="48"/>
                      </a:cubicBezTo>
                      <a:cubicBezTo>
                        <a:pt x="34" y="48"/>
                        <a:pt x="33" y="48"/>
                        <a:pt x="33" y="48"/>
                      </a:cubicBezTo>
                      <a:cubicBezTo>
                        <a:pt x="33" y="48"/>
                        <a:pt x="33" y="48"/>
                        <a:pt x="33" y="47"/>
                      </a:cubicBezTo>
                      <a:cubicBezTo>
                        <a:pt x="33" y="48"/>
                        <a:pt x="33" y="48"/>
                        <a:pt x="33" y="48"/>
                      </a:cubicBezTo>
                      <a:cubicBezTo>
                        <a:pt x="33" y="48"/>
                        <a:pt x="33" y="48"/>
                        <a:pt x="33" y="48"/>
                      </a:cubicBezTo>
                      <a:cubicBezTo>
                        <a:pt x="33" y="49"/>
                        <a:pt x="33" y="49"/>
                        <a:pt x="33" y="49"/>
                      </a:cubicBezTo>
                      <a:cubicBezTo>
                        <a:pt x="33" y="50"/>
                        <a:pt x="33" y="50"/>
                        <a:pt x="33" y="50"/>
                      </a:cubicBezTo>
                      <a:cubicBezTo>
                        <a:pt x="33" y="49"/>
                        <a:pt x="33" y="49"/>
                        <a:pt x="33" y="49"/>
                      </a:cubicBezTo>
                      <a:cubicBezTo>
                        <a:pt x="32" y="49"/>
                        <a:pt x="33" y="49"/>
                        <a:pt x="33" y="50"/>
                      </a:cubicBezTo>
                      <a:cubicBezTo>
                        <a:pt x="32" y="50"/>
                        <a:pt x="32" y="49"/>
                        <a:pt x="32" y="48"/>
                      </a:cubicBezTo>
                      <a:cubicBezTo>
                        <a:pt x="32" y="48"/>
                        <a:pt x="32" y="48"/>
                        <a:pt x="32" y="48"/>
                      </a:cubicBezTo>
                      <a:cubicBezTo>
                        <a:pt x="32" y="48"/>
                        <a:pt x="32" y="48"/>
                        <a:pt x="32" y="48"/>
                      </a:cubicBezTo>
                      <a:cubicBezTo>
                        <a:pt x="32" y="48"/>
                        <a:pt x="32" y="48"/>
                        <a:pt x="31" y="47"/>
                      </a:cubicBezTo>
                      <a:cubicBezTo>
                        <a:pt x="32" y="47"/>
                        <a:pt x="32" y="48"/>
                        <a:pt x="32" y="47"/>
                      </a:cubicBezTo>
                      <a:cubicBezTo>
                        <a:pt x="32" y="47"/>
                        <a:pt x="32" y="47"/>
                        <a:pt x="32" y="47"/>
                      </a:cubicBezTo>
                      <a:cubicBezTo>
                        <a:pt x="32" y="47"/>
                        <a:pt x="32" y="47"/>
                        <a:pt x="31" y="47"/>
                      </a:cubicBezTo>
                      <a:cubicBezTo>
                        <a:pt x="31" y="46"/>
                        <a:pt x="31" y="46"/>
                        <a:pt x="31" y="45"/>
                      </a:cubicBezTo>
                      <a:cubicBezTo>
                        <a:pt x="32" y="45"/>
                        <a:pt x="32" y="45"/>
                        <a:pt x="32" y="45"/>
                      </a:cubicBezTo>
                      <a:cubicBezTo>
                        <a:pt x="32" y="45"/>
                        <a:pt x="32" y="44"/>
                        <a:pt x="32" y="44"/>
                      </a:cubicBezTo>
                      <a:cubicBezTo>
                        <a:pt x="32" y="44"/>
                        <a:pt x="32" y="44"/>
                        <a:pt x="33" y="45"/>
                      </a:cubicBezTo>
                      <a:cubicBezTo>
                        <a:pt x="33" y="44"/>
                        <a:pt x="32" y="44"/>
                        <a:pt x="32" y="43"/>
                      </a:cubicBezTo>
                      <a:cubicBezTo>
                        <a:pt x="32" y="43"/>
                        <a:pt x="33" y="43"/>
                        <a:pt x="33" y="43"/>
                      </a:cubicBezTo>
                      <a:cubicBezTo>
                        <a:pt x="33" y="43"/>
                        <a:pt x="33" y="43"/>
                        <a:pt x="33" y="43"/>
                      </a:cubicBezTo>
                      <a:cubicBezTo>
                        <a:pt x="33" y="43"/>
                        <a:pt x="33" y="43"/>
                        <a:pt x="33" y="43"/>
                      </a:cubicBezTo>
                      <a:cubicBezTo>
                        <a:pt x="33" y="44"/>
                        <a:pt x="33" y="43"/>
                        <a:pt x="33" y="44"/>
                      </a:cubicBezTo>
                      <a:cubicBezTo>
                        <a:pt x="34" y="44"/>
                        <a:pt x="33" y="43"/>
                        <a:pt x="34" y="43"/>
                      </a:cubicBezTo>
                      <a:cubicBezTo>
                        <a:pt x="34" y="43"/>
                        <a:pt x="34" y="44"/>
                        <a:pt x="34" y="44"/>
                      </a:cubicBezTo>
                      <a:cubicBezTo>
                        <a:pt x="34" y="44"/>
                        <a:pt x="34" y="44"/>
                        <a:pt x="34" y="44"/>
                      </a:cubicBezTo>
                      <a:cubicBezTo>
                        <a:pt x="34" y="44"/>
                        <a:pt x="34" y="44"/>
                        <a:pt x="35" y="44"/>
                      </a:cubicBezTo>
                      <a:cubicBezTo>
                        <a:pt x="35" y="45"/>
                        <a:pt x="35" y="45"/>
                        <a:pt x="35" y="46"/>
                      </a:cubicBezTo>
                      <a:cubicBezTo>
                        <a:pt x="35" y="46"/>
                        <a:pt x="35" y="46"/>
                        <a:pt x="35" y="46"/>
                      </a:cubicBezTo>
                      <a:cubicBezTo>
                        <a:pt x="35" y="47"/>
                        <a:pt x="35" y="48"/>
                        <a:pt x="35" y="49"/>
                      </a:cubicBezTo>
                      <a:close/>
                      <a:moveTo>
                        <a:pt x="35" y="22"/>
                      </a:moveTo>
                      <a:cubicBezTo>
                        <a:pt x="35" y="22"/>
                        <a:pt x="35" y="21"/>
                        <a:pt x="34" y="21"/>
                      </a:cubicBezTo>
                      <a:cubicBezTo>
                        <a:pt x="34" y="21"/>
                        <a:pt x="34" y="21"/>
                        <a:pt x="34" y="21"/>
                      </a:cubicBezTo>
                      <a:cubicBezTo>
                        <a:pt x="34" y="20"/>
                        <a:pt x="35" y="21"/>
                        <a:pt x="35" y="22"/>
                      </a:cubicBezTo>
                      <a:cubicBezTo>
                        <a:pt x="35" y="22"/>
                        <a:pt x="35" y="23"/>
                        <a:pt x="35" y="22"/>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794" name="任意多边形 11311"/>
                <p:cNvSpPr>
                  <a:spLocks noEditPoints="1"/>
                </p:cNvSpPr>
                <p:nvPr/>
              </p:nvSpPr>
              <p:spPr>
                <a:xfrm>
                  <a:off x="4643" y="3366"/>
                  <a:ext cx="59" cy="81"/>
                </a:xfrm>
                <a:custGeom>
                  <a:avLst/>
                  <a:gdLst/>
                  <a:ahLst/>
                  <a:cxnLst/>
                  <a:rect l="0" t="0" r="r" b="b"/>
                  <a:pathLst>
                    <a:path w="37" h="51">
                      <a:moveTo>
                        <a:pt x="37" y="43"/>
                      </a:moveTo>
                      <a:cubicBezTo>
                        <a:pt x="37" y="42"/>
                        <a:pt x="37" y="42"/>
                        <a:pt x="37" y="41"/>
                      </a:cubicBezTo>
                      <a:cubicBezTo>
                        <a:pt x="37" y="39"/>
                        <a:pt x="37" y="37"/>
                        <a:pt x="36" y="35"/>
                      </a:cubicBezTo>
                      <a:cubicBezTo>
                        <a:pt x="37" y="33"/>
                        <a:pt x="37" y="31"/>
                        <a:pt x="37" y="28"/>
                      </a:cubicBezTo>
                      <a:cubicBezTo>
                        <a:pt x="37" y="27"/>
                        <a:pt x="36" y="25"/>
                        <a:pt x="36" y="23"/>
                      </a:cubicBezTo>
                      <a:cubicBezTo>
                        <a:pt x="36" y="21"/>
                        <a:pt x="37" y="19"/>
                        <a:pt x="36" y="17"/>
                      </a:cubicBezTo>
                      <a:cubicBezTo>
                        <a:pt x="36" y="16"/>
                        <a:pt x="36" y="15"/>
                        <a:pt x="36" y="15"/>
                      </a:cubicBezTo>
                      <a:cubicBezTo>
                        <a:pt x="34" y="13"/>
                        <a:pt x="32" y="13"/>
                        <a:pt x="31" y="12"/>
                      </a:cubicBezTo>
                      <a:cubicBezTo>
                        <a:pt x="30" y="12"/>
                        <a:pt x="30" y="12"/>
                        <a:pt x="30" y="12"/>
                      </a:cubicBezTo>
                      <a:cubicBezTo>
                        <a:pt x="30" y="12"/>
                        <a:pt x="29" y="11"/>
                        <a:pt x="28" y="12"/>
                      </a:cubicBezTo>
                      <a:cubicBezTo>
                        <a:pt x="27" y="10"/>
                        <a:pt x="25" y="10"/>
                        <a:pt x="23" y="9"/>
                      </a:cubicBezTo>
                      <a:cubicBezTo>
                        <a:pt x="23" y="9"/>
                        <a:pt x="22" y="9"/>
                        <a:pt x="21" y="8"/>
                      </a:cubicBezTo>
                      <a:cubicBezTo>
                        <a:pt x="18" y="7"/>
                        <a:pt x="16" y="6"/>
                        <a:pt x="13" y="5"/>
                      </a:cubicBezTo>
                      <a:cubicBezTo>
                        <a:pt x="11" y="4"/>
                        <a:pt x="8" y="3"/>
                        <a:pt x="5" y="2"/>
                      </a:cubicBezTo>
                      <a:cubicBezTo>
                        <a:pt x="5" y="2"/>
                        <a:pt x="5" y="2"/>
                        <a:pt x="4" y="2"/>
                      </a:cubicBezTo>
                      <a:cubicBezTo>
                        <a:pt x="4" y="1"/>
                        <a:pt x="2" y="1"/>
                        <a:pt x="1" y="1"/>
                      </a:cubicBezTo>
                      <a:cubicBezTo>
                        <a:pt x="0" y="0"/>
                        <a:pt x="0" y="3"/>
                        <a:pt x="0" y="4"/>
                      </a:cubicBezTo>
                      <a:cubicBezTo>
                        <a:pt x="0" y="8"/>
                        <a:pt x="1" y="12"/>
                        <a:pt x="1" y="17"/>
                      </a:cubicBezTo>
                      <a:cubicBezTo>
                        <a:pt x="1" y="20"/>
                        <a:pt x="1" y="23"/>
                        <a:pt x="1" y="26"/>
                      </a:cubicBezTo>
                      <a:cubicBezTo>
                        <a:pt x="1" y="26"/>
                        <a:pt x="1" y="27"/>
                        <a:pt x="2" y="27"/>
                      </a:cubicBezTo>
                      <a:cubicBezTo>
                        <a:pt x="2" y="30"/>
                        <a:pt x="2" y="32"/>
                        <a:pt x="2" y="35"/>
                      </a:cubicBezTo>
                      <a:cubicBezTo>
                        <a:pt x="2" y="35"/>
                        <a:pt x="2" y="35"/>
                        <a:pt x="2" y="35"/>
                      </a:cubicBezTo>
                      <a:cubicBezTo>
                        <a:pt x="4" y="37"/>
                        <a:pt x="7" y="38"/>
                        <a:pt x="9" y="39"/>
                      </a:cubicBezTo>
                      <a:cubicBezTo>
                        <a:pt x="10" y="39"/>
                        <a:pt x="10" y="40"/>
                        <a:pt x="10" y="40"/>
                      </a:cubicBezTo>
                      <a:cubicBezTo>
                        <a:pt x="11" y="40"/>
                        <a:pt x="13" y="41"/>
                        <a:pt x="14" y="41"/>
                      </a:cubicBezTo>
                      <a:cubicBezTo>
                        <a:pt x="14" y="41"/>
                        <a:pt x="13" y="41"/>
                        <a:pt x="14" y="40"/>
                      </a:cubicBezTo>
                      <a:cubicBezTo>
                        <a:pt x="14" y="41"/>
                        <a:pt x="14" y="40"/>
                        <a:pt x="15" y="41"/>
                      </a:cubicBezTo>
                      <a:cubicBezTo>
                        <a:pt x="15" y="41"/>
                        <a:pt x="15" y="41"/>
                        <a:pt x="15" y="41"/>
                      </a:cubicBezTo>
                      <a:cubicBezTo>
                        <a:pt x="15" y="41"/>
                        <a:pt x="14" y="40"/>
                        <a:pt x="14" y="41"/>
                      </a:cubicBezTo>
                      <a:cubicBezTo>
                        <a:pt x="15" y="41"/>
                        <a:pt x="15" y="41"/>
                        <a:pt x="15" y="42"/>
                      </a:cubicBezTo>
                      <a:cubicBezTo>
                        <a:pt x="18" y="43"/>
                        <a:pt x="21" y="44"/>
                        <a:pt x="23" y="45"/>
                      </a:cubicBezTo>
                      <a:cubicBezTo>
                        <a:pt x="26" y="46"/>
                        <a:pt x="28" y="48"/>
                        <a:pt x="31" y="48"/>
                      </a:cubicBezTo>
                      <a:cubicBezTo>
                        <a:pt x="30" y="48"/>
                        <a:pt x="30" y="47"/>
                        <a:pt x="29" y="46"/>
                      </a:cubicBezTo>
                      <a:cubicBezTo>
                        <a:pt x="30" y="46"/>
                        <a:pt x="30" y="46"/>
                        <a:pt x="30" y="45"/>
                      </a:cubicBezTo>
                      <a:cubicBezTo>
                        <a:pt x="30" y="45"/>
                        <a:pt x="30" y="44"/>
                        <a:pt x="30" y="44"/>
                      </a:cubicBezTo>
                      <a:cubicBezTo>
                        <a:pt x="30" y="43"/>
                        <a:pt x="30" y="43"/>
                        <a:pt x="30" y="43"/>
                      </a:cubicBezTo>
                      <a:cubicBezTo>
                        <a:pt x="31" y="43"/>
                        <a:pt x="31" y="43"/>
                        <a:pt x="31" y="43"/>
                      </a:cubicBezTo>
                      <a:cubicBezTo>
                        <a:pt x="31" y="44"/>
                        <a:pt x="32" y="45"/>
                        <a:pt x="32" y="45"/>
                      </a:cubicBezTo>
                      <a:cubicBezTo>
                        <a:pt x="32" y="45"/>
                        <a:pt x="32" y="45"/>
                        <a:pt x="32" y="45"/>
                      </a:cubicBezTo>
                      <a:cubicBezTo>
                        <a:pt x="33" y="46"/>
                        <a:pt x="32" y="46"/>
                        <a:pt x="32" y="46"/>
                      </a:cubicBezTo>
                      <a:cubicBezTo>
                        <a:pt x="32" y="47"/>
                        <a:pt x="32" y="46"/>
                        <a:pt x="33" y="46"/>
                      </a:cubicBezTo>
                      <a:cubicBezTo>
                        <a:pt x="33" y="47"/>
                        <a:pt x="33" y="47"/>
                        <a:pt x="32" y="47"/>
                      </a:cubicBezTo>
                      <a:cubicBezTo>
                        <a:pt x="32" y="48"/>
                        <a:pt x="32" y="48"/>
                        <a:pt x="32" y="48"/>
                      </a:cubicBezTo>
                      <a:cubicBezTo>
                        <a:pt x="32" y="48"/>
                        <a:pt x="31" y="47"/>
                        <a:pt x="31" y="48"/>
                      </a:cubicBezTo>
                      <a:cubicBezTo>
                        <a:pt x="32" y="48"/>
                        <a:pt x="32" y="49"/>
                        <a:pt x="32" y="49"/>
                      </a:cubicBezTo>
                      <a:cubicBezTo>
                        <a:pt x="32" y="49"/>
                        <a:pt x="33" y="49"/>
                        <a:pt x="33" y="50"/>
                      </a:cubicBezTo>
                      <a:cubicBezTo>
                        <a:pt x="34" y="50"/>
                        <a:pt x="36" y="51"/>
                        <a:pt x="37" y="51"/>
                      </a:cubicBezTo>
                      <a:cubicBezTo>
                        <a:pt x="37" y="51"/>
                        <a:pt x="37" y="50"/>
                        <a:pt x="37" y="49"/>
                      </a:cubicBezTo>
                      <a:cubicBezTo>
                        <a:pt x="37" y="47"/>
                        <a:pt x="37" y="45"/>
                        <a:pt x="37" y="43"/>
                      </a:cubicBezTo>
                      <a:close/>
                      <a:moveTo>
                        <a:pt x="6" y="8"/>
                      </a:moveTo>
                      <a:cubicBezTo>
                        <a:pt x="6" y="8"/>
                        <a:pt x="6" y="8"/>
                        <a:pt x="7" y="9"/>
                      </a:cubicBezTo>
                      <a:cubicBezTo>
                        <a:pt x="7" y="9"/>
                        <a:pt x="6" y="8"/>
                        <a:pt x="6" y="8"/>
                      </a:cubicBezTo>
                      <a:cubicBezTo>
                        <a:pt x="6" y="8"/>
                        <a:pt x="6" y="8"/>
                        <a:pt x="6" y="8"/>
                      </a:cubicBezTo>
                      <a:close/>
                      <a:moveTo>
                        <a:pt x="5" y="9"/>
                      </a:moveTo>
                      <a:cubicBezTo>
                        <a:pt x="6" y="9"/>
                        <a:pt x="5" y="9"/>
                        <a:pt x="6" y="10"/>
                      </a:cubicBezTo>
                      <a:cubicBezTo>
                        <a:pt x="5" y="10"/>
                        <a:pt x="5" y="9"/>
                        <a:pt x="5" y="9"/>
                      </a:cubicBezTo>
                      <a:close/>
                      <a:moveTo>
                        <a:pt x="5" y="12"/>
                      </a:moveTo>
                      <a:cubicBezTo>
                        <a:pt x="5" y="12"/>
                        <a:pt x="6" y="12"/>
                        <a:pt x="6" y="12"/>
                      </a:cubicBezTo>
                      <a:cubicBezTo>
                        <a:pt x="6" y="12"/>
                        <a:pt x="6" y="12"/>
                        <a:pt x="6" y="12"/>
                      </a:cubicBezTo>
                      <a:cubicBezTo>
                        <a:pt x="6" y="12"/>
                        <a:pt x="6" y="12"/>
                        <a:pt x="5" y="12"/>
                      </a:cubicBezTo>
                      <a:close/>
                      <a:moveTo>
                        <a:pt x="6" y="11"/>
                      </a:moveTo>
                      <a:cubicBezTo>
                        <a:pt x="7" y="11"/>
                        <a:pt x="6" y="11"/>
                        <a:pt x="6" y="10"/>
                      </a:cubicBezTo>
                      <a:cubicBezTo>
                        <a:pt x="6" y="10"/>
                        <a:pt x="6" y="10"/>
                        <a:pt x="7" y="10"/>
                      </a:cubicBezTo>
                      <a:cubicBezTo>
                        <a:pt x="7" y="11"/>
                        <a:pt x="7" y="11"/>
                        <a:pt x="7" y="11"/>
                      </a:cubicBezTo>
                      <a:cubicBezTo>
                        <a:pt x="7" y="11"/>
                        <a:pt x="7" y="11"/>
                        <a:pt x="8" y="11"/>
                      </a:cubicBezTo>
                      <a:cubicBezTo>
                        <a:pt x="8" y="12"/>
                        <a:pt x="7" y="12"/>
                        <a:pt x="6" y="11"/>
                      </a:cubicBezTo>
                      <a:close/>
                      <a:moveTo>
                        <a:pt x="8" y="6"/>
                      </a:moveTo>
                      <a:cubicBezTo>
                        <a:pt x="7" y="6"/>
                        <a:pt x="8" y="6"/>
                        <a:pt x="8" y="6"/>
                      </a:cubicBezTo>
                      <a:cubicBezTo>
                        <a:pt x="8" y="6"/>
                        <a:pt x="8" y="6"/>
                        <a:pt x="8" y="6"/>
                      </a:cubicBezTo>
                      <a:close/>
                      <a:moveTo>
                        <a:pt x="25" y="30"/>
                      </a:moveTo>
                      <a:cubicBezTo>
                        <a:pt x="25" y="30"/>
                        <a:pt x="25" y="30"/>
                        <a:pt x="25" y="29"/>
                      </a:cubicBezTo>
                      <a:cubicBezTo>
                        <a:pt x="25" y="29"/>
                        <a:pt x="25" y="30"/>
                        <a:pt x="25" y="30"/>
                      </a:cubicBezTo>
                      <a:close/>
                      <a:moveTo>
                        <a:pt x="22" y="15"/>
                      </a:moveTo>
                      <a:cubicBezTo>
                        <a:pt x="23" y="17"/>
                        <a:pt x="24" y="18"/>
                        <a:pt x="24" y="20"/>
                      </a:cubicBezTo>
                      <a:cubicBezTo>
                        <a:pt x="24" y="21"/>
                        <a:pt x="22" y="22"/>
                        <a:pt x="21" y="22"/>
                      </a:cubicBezTo>
                      <a:cubicBezTo>
                        <a:pt x="22" y="23"/>
                        <a:pt x="23" y="24"/>
                        <a:pt x="23" y="25"/>
                      </a:cubicBezTo>
                      <a:cubicBezTo>
                        <a:pt x="24" y="25"/>
                        <a:pt x="24" y="26"/>
                        <a:pt x="24" y="26"/>
                      </a:cubicBezTo>
                      <a:cubicBezTo>
                        <a:pt x="25" y="28"/>
                        <a:pt x="24" y="29"/>
                        <a:pt x="23" y="30"/>
                      </a:cubicBezTo>
                      <a:cubicBezTo>
                        <a:pt x="22" y="30"/>
                        <a:pt x="20" y="30"/>
                        <a:pt x="18" y="29"/>
                      </a:cubicBezTo>
                      <a:cubicBezTo>
                        <a:pt x="18" y="28"/>
                        <a:pt x="17" y="27"/>
                        <a:pt x="16" y="27"/>
                      </a:cubicBezTo>
                      <a:cubicBezTo>
                        <a:pt x="15" y="25"/>
                        <a:pt x="14" y="22"/>
                        <a:pt x="16" y="21"/>
                      </a:cubicBezTo>
                      <a:cubicBezTo>
                        <a:pt x="17" y="21"/>
                        <a:pt x="17" y="21"/>
                        <a:pt x="18" y="21"/>
                      </a:cubicBezTo>
                      <a:cubicBezTo>
                        <a:pt x="17" y="20"/>
                        <a:pt x="16" y="20"/>
                        <a:pt x="16" y="19"/>
                      </a:cubicBezTo>
                      <a:cubicBezTo>
                        <a:pt x="15" y="18"/>
                        <a:pt x="15" y="15"/>
                        <a:pt x="15" y="14"/>
                      </a:cubicBezTo>
                      <a:cubicBezTo>
                        <a:pt x="15" y="14"/>
                        <a:pt x="17" y="13"/>
                        <a:pt x="17" y="13"/>
                      </a:cubicBezTo>
                      <a:cubicBezTo>
                        <a:pt x="18" y="13"/>
                        <a:pt x="20" y="14"/>
                        <a:pt x="22" y="15"/>
                      </a:cubicBezTo>
                      <a:close/>
                      <a:moveTo>
                        <a:pt x="24" y="35"/>
                      </a:moveTo>
                      <a:cubicBezTo>
                        <a:pt x="24" y="35"/>
                        <a:pt x="24" y="35"/>
                        <a:pt x="24" y="35"/>
                      </a:cubicBezTo>
                      <a:cubicBezTo>
                        <a:pt x="24" y="35"/>
                        <a:pt x="24" y="35"/>
                        <a:pt x="24" y="35"/>
                      </a:cubicBezTo>
                      <a:close/>
                      <a:moveTo>
                        <a:pt x="15" y="12"/>
                      </a:moveTo>
                      <a:cubicBezTo>
                        <a:pt x="16" y="11"/>
                        <a:pt x="16" y="12"/>
                        <a:pt x="15" y="12"/>
                      </a:cubicBezTo>
                      <a:cubicBezTo>
                        <a:pt x="15" y="12"/>
                        <a:pt x="15" y="12"/>
                        <a:pt x="15" y="12"/>
                      </a:cubicBezTo>
                      <a:close/>
                      <a:moveTo>
                        <a:pt x="14" y="11"/>
                      </a:moveTo>
                      <a:cubicBezTo>
                        <a:pt x="14" y="11"/>
                        <a:pt x="14" y="11"/>
                        <a:pt x="14" y="11"/>
                      </a:cubicBezTo>
                      <a:cubicBezTo>
                        <a:pt x="14" y="11"/>
                        <a:pt x="14" y="11"/>
                        <a:pt x="14" y="10"/>
                      </a:cubicBezTo>
                      <a:cubicBezTo>
                        <a:pt x="14" y="10"/>
                        <a:pt x="14" y="10"/>
                        <a:pt x="14" y="11"/>
                      </a:cubicBezTo>
                      <a:close/>
                      <a:moveTo>
                        <a:pt x="13" y="8"/>
                      </a:moveTo>
                      <a:cubicBezTo>
                        <a:pt x="13" y="8"/>
                        <a:pt x="13" y="8"/>
                        <a:pt x="13" y="8"/>
                      </a:cubicBezTo>
                      <a:cubicBezTo>
                        <a:pt x="13" y="8"/>
                        <a:pt x="13" y="8"/>
                        <a:pt x="13" y="8"/>
                      </a:cubicBezTo>
                      <a:close/>
                      <a:moveTo>
                        <a:pt x="11" y="30"/>
                      </a:moveTo>
                      <a:cubicBezTo>
                        <a:pt x="17" y="33"/>
                        <a:pt x="23" y="35"/>
                        <a:pt x="28" y="37"/>
                      </a:cubicBezTo>
                      <a:cubicBezTo>
                        <a:pt x="28" y="38"/>
                        <a:pt x="28" y="39"/>
                        <a:pt x="28" y="39"/>
                      </a:cubicBezTo>
                      <a:cubicBezTo>
                        <a:pt x="28" y="40"/>
                        <a:pt x="27" y="39"/>
                        <a:pt x="27" y="39"/>
                      </a:cubicBezTo>
                      <a:cubicBezTo>
                        <a:pt x="23" y="37"/>
                        <a:pt x="20" y="36"/>
                        <a:pt x="17" y="34"/>
                      </a:cubicBezTo>
                      <a:cubicBezTo>
                        <a:pt x="15" y="34"/>
                        <a:pt x="13" y="33"/>
                        <a:pt x="11" y="32"/>
                      </a:cubicBezTo>
                      <a:cubicBezTo>
                        <a:pt x="11" y="31"/>
                        <a:pt x="11" y="30"/>
                        <a:pt x="11" y="30"/>
                      </a:cubicBezTo>
                      <a:close/>
                      <a:moveTo>
                        <a:pt x="28" y="45"/>
                      </a:moveTo>
                      <a:cubicBezTo>
                        <a:pt x="28" y="45"/>
                        <a:pt x="28" y="45"/>
                        <a:pt x="28" y="45"/>
                      </a:cubicBezTo>
                      <a:cubicBezTo>
                        <a:pt x="28" y="45"/>
                        <a:pt x="28" y="45"/>
                        <a:pt x="28" y="45"/>
                      </a:cubicBezTo>
                      <a:close/>
                      <a:moveTo>
                        <a:pt x="28" y="44"/>
                      </a:moveTo>
                      <a:cubicBezTo>
                        <a:pt x="28" y="44"/>
                        <a:pt x="27" y="44"/>
                        <a:pt x="27" y="44"/>
                      </a:cubicBezTo>
                      <a:cubicBezTo>
                        <a:pt x="27" y="44"/>
                        <a:pt x="27" y="44"/>
                        <a:pt x="27" y="44"/>
                      </a:cubicBezTo>
                      <a:cubicBezTo>
                        <a:pt x="22" y="42"/>
                        <a:pt x="16" y="39"/>
                        <a:pt x="11" y="37"/>
                      </a:cubicBezTo>
                      <a:cubicBezTo>
                        <a:pt x="11" y="36"/>
                        <a:pt x="11" y="35"/>
                        <a:pt x="11" y="35"/>
                      </a:cubicBezTo>
                      <a:cubicBezTo>
                        <a:pt x="14" y="36"/>
                        <a:pt x="17" y="37"/>
                        <a:pt x="20" y="38"/>
                      </a:cubicBezTo>
                      <a:cubicBezTo>
                        <a:pt x="20" y="39"/>
                        <a:pt x="21" y="39"/>
                        <a:pt x="21" y="39"/>
                      </a:cubicBezTo>
                      <a:cubicBezTo>
                        <a:pt x="22" y="39"/>
                        <a:pt x="22" y="39"/>
                        <a:pt x="22" y="39"/>
                      </a:cubicBezTo>
                      <a:cubicBezTo>
                        <a:pt x="24" y="40"/>
                        <a:pt x="25" y="41"/>
                        <a:pt x="26" y="41"/>
                      </a:cubicBezTo>
                      <a:cubicBezTo>
                        <a:pt x="27" y="42"/>
                        <a:pt x="27" y="41"/>
                        <a:pt x="28" y="42"/>
                      </a:cubicBezTo>
                      <a:cubicBezTo>
                        <a:pt x="28" y="42"/>
                        <a:pt x="28" y="44"/>
                        <a:pt x="28" y="44"/>
                      </a:cubicBezTo>
                      <a:close/>
                      <a:moveTo>
                        <a:pt x="32" y="49"/>
                      </a:moveTo>
                      <a:cubicBezTo>
                        <a:pt x="32" y="48"/>
                        <a:pt x="32" y="48"/>
                        <a:pt x="32" y="48"/>
                      </a:cubicBezTo>
                      <a:cubicBezTo>
                        <a:pt x="32" y="48"/>
                        <a:pt x="32" y="48"/>
                        <a:pt x="33" y="48"/>
                      </a:cubicBezTo>
                      <a:cubicBezTo>
                        <a:pt x="33" y="48"/>
                        <a:pt x="33" y="49"/>
                        <a:pt x="32" y="49"/>
                      </a:cubicBezTo>
                      <a:close/>
                      <a:moveTo>
                        <a:pt x="33" y="36"/>
                      </a:moveTo>
                      <a:cubicBezTo>
                        <a:pt x="32" y="36"/>
                        <a:pt x="32" y="36"/>
                        <a:pt x="32" y="36"/>
                      </a:cubicBezTo>
                      <a:cubicBezTo>
                        <a:pt x="31" y="35"/>
                        <a:pt x="32" y="35"/>
                        <a:pt x="33" y="36"/>
                      </a:cubicBezTo>
                      <a:cubicBezTo>
                        <a:pt x="33" y="36"/>
                        <a:pt x="33" y="37"/>
                        <a:pt x="33" y="37"/>
                      </a:cubicBezTo>
                      <a:cubicBezTo>
                        <a:pt x="33" y="37"/>
                        <a:pt x="33" y="37"/>
                        <a:pt x="33" y="37"/>
                      </a:cubicBezTo>
                      <a:cubicBezTo>
                        <a:pt x="32" y="36"/>
                        <a:pt x="32" y="36"/>
                        <a:pt x="33" y="36"/>
                      </a:cubicBezTo>
                      <a:cubicBezTo>
                        <a:pt x="33" y="36"/>
                        <a:pt x="33" y="36"/>
                        <a:pt x="33" y="36"/>
                      </a:cubicBezTo>
                      <a:close/>
                      <a:moveTo>
                        <a:pt x="31" y="38"/>
                      </a:moveTo>
                      <a:cubicBezTo>
                        <a:pt x="31" y="38"/>
                        <a:pt x="32" y="38"/>
                        <a:pt x="32" y="38"/>
                      </a:cubicBezTo>
                      <a:cubicBezTo>
                        <a:pt x="32" y="38"/>
                        <a:pt x="32" y="38"/>
                        <a:pt x="31" y="38"/>
                      </a:cubicBezTo>
                      <a:close/>
                      <a:moveTo>
                        <a:pt x="32" y="17"/>
                      </a:moveTo>
                      <a:cubicBezTo>
                        <a:pt x="32" y="17"/>
                        <a:pt x="32" y="17"/>
                        <a:pt x="33" y="18"/>
                      </a:cubicBezTo>
                      <a:cubicBezTo>
                        <a:pt x="33" y="18"/>
                        <a:pt x="33" y="18"/>
                        <a:pt x="33" y="19"/>
                      </a:cubicBezTo>
                      <a:cubicBezTo>
                        <a:pt x="33" y="18"/>
                        <a:pt x="32" y="18"/>
                        <a:pt x="32" y="17"/>
                      </a:cubicBezTo>
                      <a:close/>
                      <a:moveTo>
                        <a:pt x="33" y="20"/>
                      </a:moveTo>
                      <a:cubicBezTo>
                        <a:pt x="32" y="20"/>
                        <a:pt x="32" y="20"/>
                        <a:pt x="32" y="20"/>
                      </a:cubicBezTo>
                      <a:cubicBezTo>
                        <a:pt x="32" y="20"/>
                        <a:pt x="32" y="19"/>
                        <a:pt x="32" y="19"/>
                      </a:cubicBezTo>
                      <a:cubicBezTo>
                        <a:pt x="32" y="19"/>
                        <a:pt x="32" y="19"/>
                        <a:pt x="32" y="19"/>
                      </a:cubicBezTo>
                      <a:cubicBezTo>
                        <a:pt x="32" y="19"/>
                        <a:pt x="33" y="19"/>
                        <a:pt x="33" y="20"/>
                      </a:cubicBezTo>
                      <a:close/>
                      <a:moveTo>
                        <a:pt x="33" y="29"/>
                      </a:moveTo>
                      <a:cubicBezTo>
                        <a:pt x="33" y="29"/>
                        <a:pt x="33" y="29"/>
                        <a:pt x="33" y="29"/>
                      </a:cubicBezTo>
                      <a:cubicBezTo>
                        <a:pt x="33" y="29"/>
                        <a:pt x="33" y="29"/>
                        <a:pt x="34" y="30"/>
                      </a:cubicBezTo>
                      <a:cubicBezTo>
                        <a:pt x="34" y="30"/>
                        <a:pt x="33" y="30"/>
                        <a:pt x="33" y="30"/>
                      </a:cubicBezTo>
                      <a:cubicBezTo>
                        <a:pt x="33" y="30"/>
                        <a:pt x="33" y="29"/>
                        <a:pt x="33" y="29"/>
                      </a:cubicBezTo>
                      <a:close/>
                      <a:moveTo>
                        <a:pt x="33" y="27"/>
                      </a:moveTo>
                      <a:cubicBezTo>
                        <a:pt x="33" y="26"/>
                        <a:pt x="33" y="26"/>
                        <a:pt x="33" y="26"/>
                      </a:cubicBezTo>
                      <a:cubicBezTo>
                        <a:pt x="33" y="26"/>
                        <a:pt x="33" y="26"/>
                        <a:pt x="33" y="26"/>
                      </a:cubicBezTo>
                      <a:cubicBezTo>
                        <a:pt x="33" y="26"/>
                        <a:pt x="33" y="27"/>
                        <a:pt x="34" y="27"/>
                      </a:cubicBezTo>
                      <a:cubicBezTo>
                        <a:pt x="33" y="27"/>
                        <a:pt x="33" y="27"/>
                        <a:pt x="33" y="27"/>
                      </a:cubicBezTo>
                      <a:close/>
                      <a:moveTo>
                        <a:pt x="33" y="14"/>
                      </a:moveTo>
                      <a:cubicBezTo>
                        <a:pt x="33" y="15"/>
                        <a:pt x="33" y="14"/>
                        <a:pt x="32" y="14"/>
                      </a:cubicBezTo>
                      <a:cubicBezTo>
                        <a:pt x="32" y="14"/>
                        <a:pt x="33" y="14"/>
                        <a:pt x="33" y="14"/>
                      </a:cubicBezTo>
                      <a:close/>
                      <a:moveTo>
                        <a:pt x="32" y="16"/>
                      </a:moveTo>
                      <a:cubicBezTo>
                        <a:pt x="32" y="16"/>
                        <a:pt x="33" y="16"/>
                        <a:pt x="33" y="17"/>
                      </a:cubicBezTo>
                      <a:cubicBezTo>
                        <a:pt x="33" y="17"/>
                        <a:pt x="32" y="17"/>
                        <a:pt x="32" y="16"/>
                      </a:cubicBezTo>
                      <a:cubicBezTo>
                        <a:pt x="32" y="16"/>
                        <a:pt x="32" y="16"/>
                        <a:pt x="32" y="16"/>
                      </a:cubicBezTo>
                      <a:close/>
                      <a:moveTo>
                        <a:pt x="31" y="18"/>
                      </a:moveTo>
                      <a:cubicBezTo>
                        <a:pt x="31" y="18"/>
                        <a:pt x="31" y="18"/>
                        <a:pt x="31" y="17"/>
                      </a:cubicBezTo>
                      <a:cubicBezTo>
                        <a:pt x="31" y="17"/>
                        <a:pt x="32" y="18"/>
                        <a:pt x="31" y="18"/>
                      </a:cubicBezTo>
                      <a:close/>
                      <a:moveTo>
                        <a:pt x="30" y="18"/>
                      </a:moveTo>
                      <a:cubicBezTo>
                        <a:pt x="31" y="18"/>
                        <a:pt x="31" y="19"/>
                        <a:pt x="30" y="19"/>
                      </a:cubicBezTo>
                      <a:cubicBezTo>
                        <a:pt x="30" y="19"/>
                        <a:pt x="30" y="19"/>
                        <a:pt x="30" y="19"/>
                      </a:cubicBezTo>
                      <a:cubicBezTo>
                        <a:pt x="30" y="19"/>
                        <a:pt x="30" y="19"/>
                        <a:pt x="30" y="18"/>
                      </a:cubicBezTo>
                      <a:close/>
                      <a:moveTo>
                        <a:pt x="30" y="14"/>
                      </a:moveTo>
                      <a:cubicBezTo>
                        <a:pt x="30" y="14"/>
                        <a:pt x="30" y="14"/>
                        <a:pt x="30" y="14"/>
                      </a:cubicBezTo>
                      <a:cubicBezTo>
                        <a:pt x="30" y="14"/>
                        <a:pt x="30" y="14"/>
                        <a:pt x="30" y="14"/>
                      </a:cubicBezTo>
                      <a:close/>
                      <a:moveTo>
                        <a:pt x="30" y="21"/>
                      </a:moveTo>
                      <a:cubicBezTo>
                        <a:pt x="30" y="21"/>
                        <a:pt x="30" y="22"/>
                        <a:pt x="30" y="22"/>
                      </a:cubicBezTo>
                      <a:cubicBezTo>
                        <a:pt x="30" y="21"/>
                        <a:pt x="30" y="21"/>
                        <a:pt x="30" y="21"/>
                      </a:cubicBezTo>
                      <a:close/>
                      <a:moveTo>
                        <a:pt x="30" y="17"/>
                      </a:moveTo>
                      <a:cubicBezTo>
                        <a:pt x="30" y="18"/>
                        <a:pt x="30" y="18"/>
                        <a:pt x="30" y="18"/>
                      </a:cubicBezTo>
                      <a:cubicBezTo>
                        <a:pt x="29" y="18"/>
                        <a:pt x="30" y="18"/>
                        <a:pt x="30" y="17"/>
                      </a:cubicBezTo>
                      <a:close/>
                      <a:moveTo>
                        <a:pt x="29" y="45"/>
                      </a:moveTo>
                      <a:cubicBezTo>
                        <a:pt x="30" y="45"/>
                        <a:pt x="30" y="46"/>
                        <a:pt x="30" y="46"/>
                      </a:cubicBezTo>
                      <a:cubicBezTo>
                        <a:pt x="29" y="46"/>
                        <a:pt x="29" y="46"/>
                        <a:pt x="29" y="45"/>
                      </a:cubicBezTo>
                      <a:close/>
                      <a:moveTo>
                        <a:pt x="29" y="45"/>
                      </a:moveTo>
                      <a:cubicBezTo>
                        <a:pt x="29" y="45"/>
                        <a:pt x="29" y="45"/>
                        <a:pt x="29" y="44"/>
                      </a:cubicBezTo>
                      <a:cubicBezTo>
                        <a:pt x="29" y="45"/>
                        <a:pt x="30" y="45"/>
                        <a:pt x="30" y="45"/>
                      </a:cubicBezTo>
                      <a:cubicBezTo>
                        <a:pt x="29" y="45"/>
                        <a:pt x="29" y="45"/>
                        <a:pt x="29" y="45"/>
                      </a:cubicBezTo>
                      <a:close/>
                      <a:moveTo>
                        <a:pt x="29" y="43"/>
                      </a:moveTo>
                      <a:cubicBezTo>
                        <a:pt x="29" y="43"/>
                        <a:pt x="29" y="43"/>
                        <a:pt x="30" y="43"/>
                      </a:cubicBezTo>
                      <a:cubicBezTo>
                        <a:pt x="30" y="43"/>
                        <a:pt x="30" y="44"/>
                        <a:pt x="30" y="44"/>
                      </a:cubicBezTo>
                      <a:cubicBezTo>
                        <a:pt x="29" y="44"/>
                        <a:pt x="30" y="43"/>
                        <a:pt x="29" y="43"/>
                      </a:cubicBezTo>
                      <a:close/>
                      <a:moveTo>
                        <a:pt x="30" y="33"/>
                      </a:moveTo>
                      <a:cubicBezTo>
                        <a:pt x="30" y="32"/>
                        <a:pt x="30" y="33"/>
                        <a:pt x="30" y="33"/>
                      </a:cubicBezTo>
                      <a:cubicBezTo>
                        <a:pt x="30" y="33"/>
                        <a:pt x="30" y="33"/>
                        <a:pt x="30" y="33"/>
                      </a:cubicBezTo>
                      <a:close/>
                      <a:moveTo>
                        <a:pt x="30" y="19"/>
                      </a:moveTo>
                      <a:cubicBezTo>
                        <a:pt x="31" y="20"/>
                        <a:pt x="31" y="20"/>
                        <a:pt x="30" y="20"/>
                      </a:cubicBezTo>
                      <a:cubicBezTo>
                        <a:pt x="30" y="20"/>
                        <a:pt x="30" y="20"/>
                        <a:pt x="30" y="19"/>
                      </a:cubicBezTo>
                      <a:close/>
                      <a:moveTo>
                        <a:pt x="31" y="42"/>
                      </a:moveTo>
                      <a:cubicBezTo>
                        <a:pt x="31" y="42"/>
                        <a:pt x="31" y="42"/>
                        <a:pt x="31" y="43"/>
                      </a:cubicBezTo>
                      <a:cubicBezTo>
                        <a:pt x="31" y="43"/>
                        <a:pt x="31" y="42"/>
                        <a:pt x="31" y="42"/>
                      </a:cubicBezTo>
                      <a:cubicBezTo>
                        <a:pt x="31" y="41"/>
                        <a:pt x="31" y="41"/>
                        <a:pt x="31" y="40"/>
                      </a:cubicBezTo>
                      <a:cubicBezTo>
                        <a:pt x="31" y="40"/>
                        <a:pt x="31" y="40"/>
                        <a:pt x="31" y="39"/>
                      </a:cubicBezTo>
                      <a:cubicBezTo>
                        <a:pt x="31" y="39"/>
                        <a:pt x="31" y="40"/>
                        <a:pt x="32" y="40"/>
                      </a:cubicBezTo>
                      <a:cubicBezTo>
                        <a:pt x="32" y="40"/>
                        <a:pt x="31" y="40"/>
                        <a:pt x="31" y="40"/>
                      </a:cubicBezTo>
                      <a:cubicBezTo>
                        <a:pt x="31" y="41"/>
                        <a:pt x="31" y="41"/>
                        <a:pt x="32" y="41"/>
                      </a:cubicBezTo>
                      <a:cubicBezTo>
                        <a:pt x="32" y="41"/>
                        <a:pt x="32" y="41"/>
                        <a:pt x="32" y="40"/>
                      </a:cubicBezTo>
                      <a:cubicBezTo>
                        <a:pt x="32" y="41"/>
                        <a:pt x="32" y="40"/>
                        <a:pt x="32" y="40"/>
                      </a:cubicBezTo>
                      <a:cubicBezTo>
                        <a:pt x="33" y="41"/>
                        <a:pt x="33" y="42"/>
                        <a:pt x="33" y="42"/>
                      </a:cubicBezTo>
                      <a:cubicBezTo>
                        <a:pt x="32" y="42"/>
                        <a:pt x="33" y="41"/>
                        <a:pt x="32" y="41"/>
                      </a:cubicBezTo>
                      <a:cubicBezTo>
                        <a:pt x="32" y="41"/>
                        <a:pt x="32" y="42"/>
                        <a:pt x="32" y="42"/>
                      </a:cubicBezTo>
                      <a:cubicBezTo>
                        <a:pt x="32" y="42"/>
                        <a:pt x="32" y="42"/>
                        <a:pt x="31" y="42"/>
                      </a:cubicBezTo>
                      <a:close/>
                      <a:moveTo>
                        <a:pt x="33" y="46"/>
                      </a:moveTo>
                      <a:cubicBezTo>
                        <a:pt x="33" y="45"/>
                        <a:pt x="33" y="45"/>
                        <a:pt x="33" y="45"/>
                      </a:cubicBezTo>
                      <a:cubicBezTo>
                        <a:pt x="33" y="44"/>
                        <a:pt x="32" y="44"/>
                        <a:pt x="32" y="44"/>
                      </a:cubicBezTo>
                      <a:cubicBezTo>
                        <a:pt x="32" y="44"/>
                        <a:pt x="32" y="43"/>
                        <a:pt x="32" y="43"/>
                      </a:cubicBezTo>
                      <a:cubicBezTo>
                        <a:pt x="32" y="44"/>
                        <a:pt x="33" y="44"/>
                        <a:pt x="33" y="44"/>
                      </a:cubicBezTo>
                      <a:cubicBezTo>
                        <a:pt x="33" y="44"/>
                        <a:pt x="34" y="44"/>
                        <a:pt x="34" y="45"/>
                      </a:cubicBezTo>
                      <a:cubicBezTo>
                        <a:pt x="33" y="45"/>
                        <a:pt x="33" y="45"/>
                        <a:pt x="33" y="45"/>
                      </a:cubicBezTo>
                      <a:cubicBezTo>
                        <a:pt x="33" y="45"/>
                        <a:pt x="33" y="46"/>
                        <a:pt x="33" y="46"/>
                      </a:cubicBezTo>
                      <a:close/>
                      <a:moveTo>
                        <a:pt x="32" y="40"/>
                      </a:moveTo>
                      <a:cubicBezTo>
                        <a:pt x="32" y="40"/>
                        <a:pt x="32" y="39"/>
                        <a:pt x="32" y="39"/>
                      </a:cubicBezTo>
                      <a:cubicBezTo>
                        <a:pt x="32" y="39"/>
                        <a:pt x="32" y="39"/>
                        <a:pt x="33" y="39"/>
                      </a:cubicBezTo>
                      <a:cubicBezTo>
                        <a:pt x="33" y="39"/>
                        <a:pt x="33" y="38"/>
                        <a:pt x="33" y="39"/>
                      </a:cubicBezTo>
                      <a:cubicBezTo>
                        <a:pt x="34" y="39"/>
                        <a:pt x="33" y="40"/>
                        <a:pt x="34" y="40"/>
                      </a:cubicBezTo>
                      <a:cubicBezTo>
                        <a:pt x="34" y="41"/>
                        <a:pt x="34" y="40"/>
                        <a:pt x="34" y="40"/>
                      </a:cubicBezTo>
                      <a:cubicBezTo>
                        <a:pt x="34" y="41"/>
                        <a:pt x="33" y="40"/>
                        <a:pt x="32" y="40"/>
                      </a:cubicBezTo>
                      <a:close/>
                      <a:moveTo>
                        <a:pt x="35" y="44"/>
                      </a:moveTo>
                      <a:cubicBezTo>
                        <a:pt x="35" y="44"/>
                        <a:pt x="35" y="44"/>
                        <a:pt x="35" y="44"/>
                      </a:cubicBezTo>
                      <a:cubicBezTo>
                        <a:pt x="35" y="44"/>
                        <a:pt x="35" y="44"/>
                        <a:pt x="35" y="44"/>
                      </a:cubicBezTo>
                      <a:cubicBezTo>
                        <a:pt x="35" y="45"/>
                        <a:pt x="35" y="45"/>
                        <a:pt x="35" y="44"/>
                      </a:cubicBezTo>
                      <a:close/>
                      <a:moveTo>
                        <a:pt x="35" y="48"/>
                      </a:moveTo>
                      <a:cubicBezTo>
                        <a:pt x="35" y="48"/>
                        <a:pt x="35" y="47"/>
                        <a:pt x="35" y="47"/>
                      </a:cubicBezTo>
                      <a:cubicBezTo>
                        <a:pt x="35" y="47"/>
                        <a:pt x="36" y="48"/>
                        <a:pt x="36" y="48"/>
                      </a:cubicBezTo>
                      <a:cubicBezTo>
                        <a:pt x="35" y="48"/>
                        <a:pt x="35" y="48"/>
                        <a:pt x="35" y="48"/>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795" name="任意多边形 11312"/>
                <p:cNvSpPr/>
                <p:nvPr/>
              </p:nvSpPr>
              <p:spPr>
                <a:xfrm>
                  <a:off x="4432" y="3437"/>
                  <a:ext cx="237" cy="307"/>
                </a:xfrm>
                <a:custGeom>
                  <a:avLst/>
                  <a:gdLst/>
                  <a:ahLst/>
                  <a:cxnLst/>
                  <a:rect l="0" t="0" r="r" b="b"/>
                  <a:pathLst>
                    <a:path w="282" h="365">
                      <a:moveTo>
                        <a:pt x="45" y="219"/>
                      </a:moveTo>
                      <a:lnTo>
                        <a:pt x="278" y="365"/>
                      </a:lnTo>
                      <a:lnTo>
                        <a:pt x="282" y="131"/>
                      </a:lnTo>
                      <a:lnTo>
                        <a:pt x="0" y="0"/>
                      </a:lnTo>
                      <a:lnTo>
                        <a:pt x="45" y="219"/>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8796" name="任意多边形 11313"/>
                <p:cNvSpPr/>
                <p:nvPr/>
              </p:nvSpPr>
              <p:spPr>
                <a:xfrm>
                  <a:off x="4665" y="3423"/>
                  <a:ext cx="167" cy="321"/>
                </a:xfrm>
                <a:custGeom>
                  <a:avLst/>
                  <a:gdLst/>
                  <a:ahLst/>
                  <a:cxnLst/>
                  <a:rect l="0" t="0" r="r" b="b"/>
                  <a:pathLst>
                    <a:path w="198" h="382">
                      <a:moveTo>
                        <a:pt x="198" y="0"/>
                      </a:moveTo>
                      <a:lnTo>
                        <a:pt x="4" y="148"/>
                      </a:lnTo>
                      <a:lnTo>
                        <a:pt x="0" y="382"/>
                      </a:lnTo>
                      <a:lnTo>
                        <a:pt x="164" y="214"/>
                      </a:lnTo>
                      <a:lnTo>
                        <a:pt x="198" y="0"/>
                      </a:lnTo>
                      <a:close/>
                    </a:path>
                  </a:pathLst>
                </a:custGeom>
                <a:solidFill>
                  <a:srgbClr val="9B8E7B">
                    <a:alpha val="100000"/>
                  </a:srgbClr>
                </a:solidFill>
                <a:ln w="4826">
                  <a:noFill/>
                </a:ln>
              </p:spPr>
              <p:txBody>
                <a:bodyPr/>
                <a:lstStyle/>
                <a:p>
                  <a:endParaRPr lang="zh-CN" altLang="en-US"/>
                </a:p>
              </p:txBody>
            </p:sp>
            <p:sp>
              <p:nvSpPr>
                <p:cNvPr id="1048797" name="任意多边形 11314"/>
                <p:cNvSpPr/>
                <p:nvPr/>
              </p:nvSpPr>
              <p:spPr>
                <a:xfrm>
                  <a:off x="4432" y="3361"/>
                  <a:ext cx="400" cy="186"/>
                </a:xfrm>
                <a:custGeom>
                  <a:avLst/>
                  <a:gdLst/>
                  <a:ahLst/>
                  <a:cxnLst/>
                  <a:rect l="0" t="0" r="r" b="b"/>
                  <a:pathLst>
                    <a:path w="476" h="221">
                      <a:moveTo>
                        <a:pt x="0" y="90"/>
                      </a:moveTo>
                      <a:lnTo>
                        <a:pt x="244" y="0"/>
                      </a:lnTo>
                      <a:lnTo>
                        <a:pt x="476" y="73"/>
                      </a:lnTo>
                      <a:lnTo>
                        <a:pt x="282" y="221"/>
                      </a:lnTo>
                      <a:lnTo>
                        <a:pt x="0" y="9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solidFill>
                  <a:prstDash val="solid"/>
                  <a:miter/>
                  <a:headEnd type="none" w="med" len="med"/>
                  <a:tailEnd type="none" w="med" len="med"/>
                </a:ln>
              </p:spPr>
              <p:txBody>
                <a:bodyPr/>
                <a:lstStyle/>
                <a:p>
                  <a:endParaRPr lang="zh-CN" altLang="en-US"/>
                </a:p>
              </p:txBody>
            </p:sp>
            <p:sp>
              <p:nvSpPr>
                <p:cNvPr id="1048798" name="任意多边形 11315"/>
                <p:cNvSpPr/>
                <p:nvPr/>
              </p:nvSpPr>
              <p:spPr>
                <a:xfrm>
                  <a:off x="4460" y="3371"/>
                  <a:ext cx="178" cy="71"/>
                </a:xfrm>
                <a:custGeom>
                  <a:avLst/>
                  <a:gdLst/>
                  <a:ahLst/>
                  <a:cxnLst/>
                  <a:rect l="0" t="0" r="r" b="b"/>
                  <a:pathLst>
                    <a:path w="212" h="85">
                      <a:moveTo>
                        <a:pt x="0" y="81"/>
                      </a:moveTo>
                      <a:lnTo>
                        <a:pt x="212" y="0"/>
                      </a:lnTo>
                      <a:lnTo>
                        <a:pt x="210" y="6"/>
                      </a:lnTo>
                      <a:lnTo>
                        <a:pt x="9" y="85"/>
                      </a:lnTo>
                      <a:lnTo>
                        <a:pt x="0" y="81"/>
                      </a:lnTo>
                      <a:close/>
                    </a:path>
                  </a:pathLst>
                </a:custGeom>
                <a:solidFill>
                  <a:srgbClr val="555248">
                    <a:alpha val="100000"/>
                  </a:srgbClr>
                </a:solidFill>
                <a:ln w="4826">
                  <a:noFill/>
                </a:ln>
              </p:spPr>
              <p:txBody>
                <a:bodyPr/>
                <a:lstStyle/>
                <a:p>
                  <a:endParaRPr lang="zh-CN" altLang="en-US"/>
                </a:p>
              </p:txBody>
            </p:sp>
            <p:sp>
              <p:nvSpPr>
                <p:cNvPr id="1048799" name="任意多边形 11316"/>
                <p:cNvSpPr/>
                <p:nvPr/>
              </p:nvSpPr>
              <p:spPr>
                <a:xfrm>
                  <a:off x="4637" y="3371"/>
                  <a:ext cx="170" cy="59"/>
                </a:xfrm>
                <a:custGeom>
                  <a:avLst/>
                  <a:gdLst/>
                  <a:ahLst/>
                  <a:cxnLst/>
                  <a:rect l="0" t="0" r="r" b="b"/>
                  <a:pathLst>
                    <a:path w="202" h="70">
                      <a:moveTo>
                        <a:pt x="2" y="0"/>
                      </a:moveTo>
                      <a:lnTo>
                        <a:pt x="202" y="66"/>
                      </a:lnTo>
                      <a:lnTo>
                        <a:pt x="196" y="70"/>
                      </a:lnTo>
                      <a:lnTo>
                        <a:pt x="0" y="6"/>
                      </a:lnTo>
                      <a:lnTo>
                        <a:pt x="2" y="0"/>
                      </a:lnTo>
                      <a:close/>
                    </a:path>
                  </a:pathLst>
                </a:custGeom>
                <a:solidFill>
                  <a:srgbClr val="9F8A6D">
                    <a:alpha val="100000"/>
                  </a:srgbClr>
                </a:solidFill>
                <a:ln w="4826">
                  <a:noFill/>
                </a:ln>
              </p:spPr>
              <p:txBody>
                <a:bodyPr/>
                <a:lstStyle/>
                <a:p>
                  <a:endParaRPr lang="zh-CN" altLang="en-US"/>
                </a:p>
              </p:txBody>
            </p:sp>
            <p:sp>
              <p:nvSpPr>
                <p:cNvPr id="1048800" name="任意多边形 11317"/>
                <p:cNvSpPr/>
                <p:nvPr/>
              </p:nvSpPr>
              <p:spPr>
                <a:xfrm>
                  <a:off x="4468" y="3430"/>
                  <a:ext cx="334" cy="98"/>
                </a:xfrm>
                <a:custGeom>
                  <a:avLst/>
                  <a:gdLst/>
                  <a:ahLst/>
                  <a:cxnLst/>
                  <a:rect l="0" t="0" r="r" b="b"/>
                  <a:pathLst>
                    <a:path w="397" h="117">
                      <a:moveTo>
                        <a:pt x="0" y="15"/>
                      </a:moveTo>
                      <a:lnTo>
                        <a:pt x="233" y="117"/>
                      </a:lnTo>
                      <a:lnTo>
                        <a:pt x="397" y="0"/>
                      </a:lnTo>
                      <a:lnTo>
                        <a:pt x="397" y="0"/>
                      </a:lnTo>
                      <a:lnTo>
                        <a:pt x="233" y="115"/>
                      </a:lnTo>
                      <a:lnTo>
                        <a:pt x="2" y="15"/>
                      </a:lnTo>
                      <a:lnTo>
                        <a:pt x="0" y="15"/>
                      </a:lnTo>
                      <a:close/>
                    </a:path>
                  </a:pathLst>
                </a:custGeom>
                <a:noFill/>
                <a:ln w="4826" cap="flat" cmpd="sng">
                  <a:solidFill>
                    <a:srgbClr val="C4B39D"/>
                  </a:solidFill>
                  <a:prstDash val="solid"/>
                  <a:miter/>
                  <a:headEnd type="none" w="med" len="med"/>
                  <a:tailEnd type="none" w="med" len="med"/>
                </a:ln>
              </p:spPr>
              <p:txBody>
                <a:bodyPr/>
                <a:lstStyle/>
                <a:p>
                  <a:endParaRPr lang="zh-CN" altLang="en-US"/>
                </a:p>
              </p:txBody>
            </p:sp>
            <p:sp>
              <p:nvSpPr>
                <p:cNvPr id="1048801" name="任意多边形 11318"/>
                <p:cNvSpPr/>
                <p:nvPr/>
              </p:nvSpPr>
              <p:spPr>
                <a:xfrm>
                  <a:off x="4453" y="3460"/>
                  <a:ext cx="34" cy="160"/>
                </a:xfrm>
                <a:custGeom>
                  <a:avLst/>
                  <a:gdLst/>
                  <a:ahLst/>
                  <a:cxnLst/>
                  <a:rect l="0" t="0" r="r" b="b"/>
                  <a:pathLst>
                    <a:path w="41" h="191">
                      <a:moveTo>
                        <a:pt x="0" y="0"/>
                      </a:moveTo>
                      <a:lnTo>
                        <a:pt x="35" y="191"/>
                      </a:lnTo>
                      <a:lnTo>
                        <a:pt x="41" y="185"/>
                      </a:lnTo>
                      <a:lnTo>
                        <a:pt x="9" y="5"/>
                      </a:lnTo>
                      <a:lnTo>
                        <a:pt x="0" y="0"/>
                      </a:lnTo>
                      <a:close/>
                    </a:path>
                  </a:pathLst>
                </a:custGeom>
                <a:solidFill>
                  <a:srgbClr val="70695A">
                    <a:alpha val="100000"/>
                  </a:srgbClr>
                </a:solidFill>
                <a:ln w="4826">
                  <a:noFill/>
                </a:ln>
              </p:spPr>
              <p:txBody>
                <a:bodyPr/>
                <a:lstStyle/>
                <a:p>
                  <a:endParaRPr lang="zh-CN" altLang="en-US"/>
                </a:p>
              </p:txBody>
            </p:sp>
            <p:sp>
              <p:nvSpPr>
                <p:cNvPr id="1048802" name="任意多边形 11319"/>
                <p:cNvSpPr/>
                <p:nvPr/>
              </p:nvSpPr>
              <p:spPr>
                <a:xfrm>
                  <a:off x="4482" y="3615"/>
                  <a:ext cx="169" cy="108"/>
                </a:xfrm>
                <a:custGeom>
                  <a:avLst/>
                  <a:gdLst/>
                  <a:ahLst/>
                  <a:cxnLst/>
                  <a:rect l="0" t="0" r="r" b="b"/>
                  <a:pathLst>
                    <a:path w="201" h="128">
                      <a:moveTo>
                        <a:pt x="201" y="128"/>
                      </a:moveTo>
                      <a:lnTo>
                        <a:pt x="0" y="6"/>
                      </a:lnTo>
                      <a:lnTo>
                        <a:pt x="6" y="0"/>
                      </a:lnTo>
                      <a:lnTo>
                        <a:pt x="201" y="123"/>
                      </a:lnTo>
                      <a:lnTo>
                        <a:pt x="201" y="128"/>
                      </a:lnTo>
                      <a:close/>
                    </a:path>
                  </a:pathLst>
                </a:custGeom>
                <a:solidFill>
                  <a:srgbClr val="E9D9C5">
                    <a:alpha val="100000"/>
                  </a:srgbClr>
                </a:solidFill>
                <a:ln w="4826">
                  <a:noFill/>
                </a:ln>
              </p:spPr>
              <p:txBody>
                <a:bodyPr/>
                <a:lstStyle/>
                <a:p>
                  <a:endParaRPr lang="zh-CN" altLang="en-US"/>
                </a:p>
              </p:txBody>
            </p:sp>
            <p:sp>
              <p:nvSpPr>
                <p:cNvPr id="1048803" name="任意多边形 11320"/>
                <p:cNvSpPr/>
                <p:nvPr/>
              </p:nvSpPr>
              <p:spPr>
                <a:xfrm>
                  <a:off x="4460" y="3464"/>
                  <a:ext cx="193" cy="259"/>
                </a:xfrm>
                <a:custGeom>
                  <a:avLst/>
                  <a:gdLst/>
                  <a:ahLst/>
                  <a:cxnLst/>
                  <a:rect l="0" t="0" r="r" b="b"/>
                  <a:pathLst>
                    <a:path w="229" h="308">
                      <a:moveTo>
                        <a:pt x="0" y="0"/>
                      </a:moveTo>
                      <a:lnTo>
                        <a:pt x="227" y="110"/>
                      </a:lnTo>
                      <a:lnTo>
                        <a:pt x="229" y="308"/>
                      </a:lnTo>
                      <a:lnTo>
                        <a:pt x="227" y="308"/>
                      </a:lnTo>
                      <a:lnTo>
                        <a:pt x="225" y="110"/>
                      </a:lnTo>
                      <a:lnTo>
                        <a:pt x="0" y="0"/>
                      </a:lnTo>
                      <a:lnTo>
                        <a:pt x="0" y="0"/>
                      </a:lnTo>
                      <a:close/>
                    </a:path>
                  </a:pathLst>
                </a:custGeom>
                <a:noFill/>
                <a:ln w="4826" cap="flat" cmpd="sng">
                  <a:solidFill>
                    <a:srgbClr val="D4BA98"/>
                  </a:solidFill>
                  <a:prstDash val="solid"/>
                  <a:miter/>
                  <a:headEnd type="none" w="med" len="med"/>
                  <a:tailEnd type="none" w="med" len="med"/>
                </a:ln>
              </p:spPr>
              <p:txBody>
                <a:bodyPr/>
                <a:lstStyle/>
                <a:p>
                  <a:endParaRPr lang="zh-CN" altLang="en-US"/>
                </a:p>
              </p:txBody>
            </p:sp>
            <p:sp>
              <p:nvSpPr>
                <p:cNvPr id="1048804" name="任意多边形 11321"/>
                <p:cNvSpPr/>
                <p:nvPr/>
              </p:nvSpPr>
              <p:spPr>
                <a:xfrm>
                  <a:off x="4794" y="3441"/>
                  <a:ext cx="29" cy="157"/>
                </a:xfrm>
                <a:custGeom>
                  <a:avLst/>
                  <a:gdLst/>
                  <a:ahLst/>
                  <a:cxnLst/>
                  <a:rect l="0" t="0" r="r" b="b"/>
                  <a:pathLst>
                    <a:path w="34" h="187">
                      <a:moveTo>
                        <a:pt x="34" y="0"/>
                      </a:moveTo>
                      <a:lnTo>
                        <a:pt x="6" y="187"/>
                      </a:lnTo>
                      <a:lnTo>
                        <a:pt x="0" y="185"/>
                      </a:lnTo>
                      <a:lnTo>
                        <a:pt x="26" y="8"/>
                      </a:lnTo>
                      <a:lnTo>
                        <a:pt x="34" y="0"/>
                      </a:lnTo>
                      <a:close/>
                    </a:path>
                  </a:pathLst>
                </a:custGeom>
                <a:solidFill>
                  <a:srgbClr val="5C5546">
                    <a:alpha val="100000"/>
                  </a:srgbClr>
                </a:solidFill>
                <a:ln w="4826">
                  <a:noFill/>
                </a:ln>
              </p:spPr>
              <p:txBody>
                <a:bodyPr/>
                <a:lstStyle/>
                <a:p>
                  <a:endParaRPr lang="zh-CN" altLang="en-US"/>
                </a:p>
              </p:txBody>
            </p:sp>
            <p:sp>
              <p:nvSpPr>
                <p:cNvPr id="1048805" name="任意多边形 11322"/>
                <p:cNvSpPr/>
                <p:nvPr/>
              </p:nvSpPr>
              <p:spPr>
                <a:xfrm>
                  <a:off x="4676" y="3596"/>
                  <a:ext cx="123" cy="125"/>
                </a:xfrm>
                <a:custGeom>
                  <a:avLst/>
                  <a:gdLst/>
                  <a:ahLst/>
                  <a:cxnLst/>
                  <a:rect l="0" t="0" r="r" b="b"/>
                  <a:pathLst>
                    <a:path w="77" h="79">
                      <a:moveTo>
                        <a:pt x="0" y="79"/>
                      </a:moveTo>
                      <a:cubicBezTo>
                        <a:pt x="0" y="78"/>
                        <a:pt x="0" y="74"/>
                        <a:pt x="0" y="74"/>
                      </a:cubicBezTo>
                      <a:cubicBezTo>
                        <a:pt x="74" y="0"/>
                        <a:pt x="74" y="0"/>
                        <a:pt x="74" y="0"/>
                      </a:cubicBezTo>
                      <a:cubicBezTo>
                        <a:pt x="77" y="1"/>
                        <a:pt x="77" y="1"/>
                        <a:pt x="77" y="1"/>
                      </a:cubicBezTo>
                      <a:lnTo>
                        <a:pt x="0" y="79"/>
                      </a:lnTo>
                      <a:close/>
                    </a:path>
                  </a:pathLst>
                </a:custGeom>
                <a:solidFill>
                  <a:srgbClr val="B1A189">
                    <a:alpha val="100000"/>
                  </a:srgbClr>
                </a:solidFill>
                <a:ln w="4826">
                  <a:noFill/>
                </a:ln>
              </p:spPr>
              <p:txBody>
                <a:bodyPr/>
                <a:lstStyle/>
                <a:p>
                  <a:endParaRPr lang="zh-CN" altLang="en-US"/>
                </a:p>
              </p:txBody>
            </p:sp>
            <p:sp>
              <p:nvSpPr>
                <p:cNvPr id="1048806" name="任意多边形 11323"/>
                <p:cNvSpPr/>
                <p:nvPr/>
              </p:nvSpPr>
              <p:spPr>
                <a:xfrm>
                  <a:off x="4676" y="3441"/>
                  <a:ext cx="147" cy="273"/>
                </a:xfrm>
                <a:custGeom>
                  <a:avLst/>
                  <a:gdLst/>
                  <a:ahLst/>
                  <a:cxnLst/>
                  <a:rect l="0" t="0" r="r" b="b"/>
                  <a:pathLst>
                    <a:path w="174" h="325">
                      <a:moveTo>
                        <a:pt x="0" y="325"/>
                      </a:moveTo>
                      <a:lnTo>
                        <a:pt x="4" y="132"/>
                      </a:lnTo>
                      <a:lnTo>
                        <a:pt x="174" y="0"/>
                      </a:lnTo>
                      <a:lnTo>
                        <a:pt x="166" y="8"/>
                      </a:lnTo>
                      <a:lnTo>
                        <a:pt x="6" y="134"/>
                      </a:lnTo>
                      <a:lnTo>
                        <a:pt x="0" y="325"/>
                      </a:lnTo>
                      <a:lnTo>
                        <a:pt x="0" y="325"/>
                      </a:lnTo>
                      <a:close/>
                    </a:path>
                  </a:pathLst>
                </a:custGeom>
                <a:solidFill>
                  <a:srgbClr val="FFFFFF">
                    <a:alpha val="100000"/>
                  </a:srgbClr>
                </a:solidFill>
                <a:ln w="4763" cap="flat" cmpd="sng">
                  <a:solidFill>
                    <a:srgbClr val="231F20">
                      <a:alpha val="100000"/>
                    </a:srgbClr>
                  </a:solidFill>
                  <a:prstDash val="solid"/>
                  <a:miter lim="800000"/>
                  <a:headEnd type="none" w="med" len="med"/>
                  <a:tailEnd type="none" w="med" len="med"/>
                </a:ln>
              </p:spPr>
              <p:txBody>
                <a:bodyPr/>
                <a:lstStyle/>
                <a:p>
                  <a:endParaRPr lang="zh-CN" altLang="en-US"/>
                </a:p>
              </p:txBody>
            </p:sp>
          </p:grpSp>
          <p:grpSp>
            <p:nvGrpSpPr>
              <p:cNvPr id="83" name="组合 11324"/>
              <p:cNvGrpSpPr/>
              <p:nvPr/>
            </p:nvGrpSpPr>
            <p:grpSpPr>
              <a:xfrm>
                <a:off x="4700" y="3225"/>
                <a:ext cx="447" cy="429"/>
                <a:chOff x="2622" y="3342"/>
                <a:chExt cx="524" cy="503"/>
              </a:xfrm>
            </p:grpSpPr>
            <p:sp>
              <p:nvSpPr>
                <p:cNvPr id="1048807" name="任意多边形 11325"/>
                <p:cNvSpPr/>
                <p:nvPr/>
              </p:nvSpPr>
              <p:spPr>
                <a:xfrm>
                  <a:off x="2836" y="3442"/>
                  <a:ext cx="310" cy="397"/>
                </a:xfrm>
                <a:custGeom>
                  <a:avLst/>
                  <a:gdLst/>
                  <a:ahLst/>
                  <a:cxnLst/>
                  <a:rect l="0" t="0" r="r" b="b"/>
                  <a:pathLst>
                    <a:path w="282" h="362">
                      <a:moveTo>
                        <a:pt x="237" y="217"/>
                      </a:moveTo>
                      <a:lnTo>
                        <a:pt x="4" y="362"/>
                      </a:lnTo>
                      <a:lnTo>
                        <a:pt x="0" y="128"/>
                      </a:lnTo>
                      <a:lnTo>
                        <a:pt x="282" y="0"/>
                      </a:lnTo>
                      <a:lnTo>
                        <a:pt x="237" y="217"/>
                      </a:lnTo>
                      <a:close/>
                    </a:path>
                  </a:pathLst>
                </a:custGeom>
                <a:solidFill>
                  <a:srgbClr val="9B8E7B">
                    <a:alpha val="100000"/>
                  </a:srgbClr>
                </a:solidFill>
                <a:ln w="4826">
                  <a:noFill/>
                </a:ln>
              </p:spPr>
              <p:txBody>
                <a:bodyPr/>
                <a:lstStyle/>
                <a:p>
                  <a:endParaRPr lang="zh-CN" altLang="en-US"/>
                </a:p>
              </p:txBody>
            </p:sp>
            <p:sp>
              <p:nvSpPr>
                <p:cNvPr id="1048808" name="任意多边形 11326"/>
                <p:cNvSpPr/>
                <p:nvPr/>
              </p:nvSpPr>
              <p:spPr>
                <a:xfrm>
                  <a:off x="2625" y="3427"/>
                  <a:ext cx="218" cy="418"/>
                </a:xfrm>
                <a:custGeom>
                  <a:avLst/>
                  <a:gdLst/>
                  <a:ahLst/>
                  <a:cxnLst/>
                  <a:rect l="0" t="0" r="r" b="b"/>
                  <a:pathLst>
                    <a:path w="198" h="381">
                      <a:moveTo>
                        <a:pt x="0" y="0"/>
                      </a:moveTo>
                      <a:lnTo>
                        <a:pt x="194" y="147"/>
                      </a:lnTo>
                      <a:lnTo>
                        <a:pt x="198" y="381"/>
                      </a:lnTo>
                      <a:lnTo>
                        <a:pt x="34" y="213"/>
                      </a:lnTo>
                      <a:lnTo>
                        <a:pt x="0" y="0"/>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8809" name="任意多边形 11327"/>
                <p:cNvSpPr/>
                <p:nvPr/>
              </p:nvSpPr>
              <p:spPr>
                <a:xfrm>
                  <a:off x="2622" y="3342"/>
                  <a:ext cx="524" cy="241"/>
                </a:xfrm>
                <a:custGeom>
                  <a:avLst/>
                  <a:gdLst/>
                  <a:ahLst/>
                  <a:cxnLst/>
                  <a:rect l="0" t="0" r="r" b="b"/>
                  <a:pathLst>
                    <a:path w="476" h="219">
                      <a:moveTo>
                        <a:pt x="476" y="91"/>
                      </a:moveTo>
                      <a:lnTo>
                        <a:pt x="232" y="0"/>
                      </a:lnTo>
                      <a:lnTo>
                        <a:pt x="0" y="72"/>
                      </a:lnTo>
                      <a:lnTo>
                        <a:pt x="194" y="219"/>
                      </a:lnTo>
                      <a:lnTo>
                        <a:pt x="476" y="91"/>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alpha val="100000"/>
                    </a:srgbClr>
                  </a:solidFill>
                  <a:prstDash val="solid"/>
                  <a:miter lim="800000"/>
                  <a:headEnd type="none" w="med" len="med"/>
                  <a:tailEnd type="none" w="med" len="med"/>
                </a:ln>
              </p:spPr>
              <p:txBody>
                <a:bodyPr/>
                <a:lstStyle/>
                <a:p>
                  <a:endParaRPr lang="zh-CN" altLang="en-US"/>
                </a:p>
              </p:txBody>
            </p:sp>
            <p:sp>
              <p:nvSpPr>
                <p:cNvPr id="1048810" name="任意多边形 11328"/>
                <p:cNvSpPr/>
                <p:nvPr/>
              </p:nvSpPr>
              <p:spPr>
                <a:xfrm>
                  <a:off x="2875" y="3354"/>
                  <a:ext cx="233" cy="93"/>
                </a:xfrm>
                <a:custGeom>
                  <a:avLst/>
                  <a:gdLst/>
                  <a:ahLst/>
                  <a:cxnLst/>
                  <a:rect l="0" t="0" r="r" b="b"/>
                  <a:pathLst>
                    <a:path w="212" h="84">
                      <a:moveTo>
                        <a:pt x="212" y="80"/>
                      </a:moveTo>
                      <a:lnTo>
                        <a:pt x="0" y="0"/>
                      </a:lnTo>
                      <a:lnTo>
                        <a:pt x="2" y="6"/>
                      </a:lnTo>
                      <a:lnTo>
                        <a:pt x="202" y="84"/>
                      </a:lnTo>
                      <a:lnTo>
                        <a:pt x="212" y="80"/>
                      </a:lnTo>
                      <a:close/>
                    </a:path>
                  </a:pathLst>
                </a:custGeom>
                <a:solidFill>
                  <a:srgbClr val="9F8A6D">
                    <a:alpha val="100000"/>
                  </a:srgbClr>
                </a:solidFill>
                <a:ln w="4826">
                  <a:noFill/>
                </a:ln>
              </p:spPr>
              <p:txBody>
                <a:bodyPr/>
                <a:lstStyle/>
                <a:p>
                  <a:endParaRPr lang="zh-CN" altLang="en-US"/>
                </a:p>
              </p:txBody>
            </p:sp>
            <p:sp>
              <p:nvSpPr>
                <p:cNvPr id="1048811" name="任意多边形 11329"/>
                <p:cNvSpPr/>
                <p:nvPr/>
              </p:nvSpPr>
              <p:spPr>
                <a:xfrm>
                  <a:off x="2656" y="3354"/>
                  <a:ext cx="221" cy="76"/>
                </a:xfrm>
                <a:custGeom>
                  <a:avLst/>
                  <a:gdLst/>
                  <a:ahLst/>
                  <a:cxnLst/>
                  <a:rect l="0" t="0" r="r" b="b"/>
                  <a:pathLst>
                    <a:path w="202" h="68">
                      <a:moveTo>
                        <a:pt x="200" y="0"/>
                      </a:moveTo>
                      <a:lnTo>
                        <a:pt x="0" y="65"/>
                      </a:lnTo>
                      <a:lnTo>
                        <a:pt x="6" y="68"/>
                      </a:lnTo>
                      <a:lnTo>
                        <a:pt x="202" y="6"/>
                      </a:lnTo>
                      <a:lnTo>
                        <a:pt x="200" y="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alpha val="100000"/>
                    </a:srgbClr>
                  </a:solidFill>
                  <a:prstDash val="solid"/>
                  <a:miter lim="800000"/>
                  <a:headEnd type="none" w="med" len="med"/>
                  <a:tailEnd type="none" w="med" len="med"/>
                </a:ln>
              </p:spPr>
              <p:txBody>
                <a:bodyPr/>
                <a:lstStyle/>
                <a:p>
                  <a:endParaRPr lang="zh-CN" altLang="en-US"/>
                </a:p>
              </p:txBody>
            </p:sp>
            <p:sp>
              <p:nvSpPr>
                <p:cNvPr id="1048812" name="任意多边形 11330"/>
                <p:cNvSpPr/>
                <p:nvPr/>
              </p:nvSpPr>
              <p:spPr>
                <a:xfrm>
                  <a:off x="2662" y="3430"/>
                  <a:ext cx="435" cy="130"/>
                </a:xfrm>
                <a:custGeom>
                  <a:avLst/>
                  <a:gdLst/>
                  <a:ahLst/>
                  <a:cxnLst/>
                  <a:rect l="0" t="0" r="r" b="b"/>
                  <a:pathLst>
                    <a:path w="396" h="119">
                      <a:moveTo>
                        <a:pt x="396" y="16"/>
                      </a:moveTo>
                      <a:lnTo>
                        <a:pt x="164" y="119"/>
                      </a:lnTo>
                      <a:lnTo>
                        <a:pt x="0" y="0"/>
                      </a:lnTo>
                      <a:lnTo>
                        <a:pt x="0" y="0"/>
                      </a:lnTo>
                      <a:lnTo>
                        <a:pt x="164" y="116"/>
                      </a:lnTo>
                      <a:lnTo>
                        <a:pt x="396" y="16"/>
                      </a:lnTo>
                      <a:lnTo>
                        <a:pt x="396" y="16"/>
                      </a:lnTo>
                      <a:close/>
                    </a:path>
                  </a:pathLst>
                </a:custGeom>
                <a:noFill/>
                <a:ln w="4826" cap="flat" cmpd="sng">
                  <a:solidFill>
                    <a:srgbClr val="C4B39D">
                      <a:alpha val="100000"/>
                    </a:srgbClr>
                  </a:solidFill>
                  <a:prstDash val="solid"/>
                  <a:miter lim="800000"/>
                  <a:headEnd type="none" w="med" len="med"/>
                  <a:tailEnd type="none" w="med" len="med"/>
                </a:ln>
              </p:spPr>
              <p:txBody>
                <a:bodyPr/>
                <a:lstStyle/>
                <a:p>
                  <a:endParaRPr lang="zh-CN" altLang="en-US"/>
                </a:p>
              </p:txBody>
            </p:sp>
            <p:sp>
              <p:nvSpPr>
                <p:cNvPr id="1048813" name="任意多边形 11331"/>
                <p:cNvSpPr/>
                <p:nvPr/>
              </p:nvSpPr>
              <p:spPr>
                <a:xfrm>
                  <a:off x="3072" y="3468"/>
                  <a:ext cx="46" cy="209"/>
                </a:xfrm>
                <a:custGeom>
                  <a:avLst/>
                  <a:gdLst/>
                  <a:ahLst/>
                  <a:cxnLst/>
                  <a:rect l="0" t="0" r="r" b="b"/>
                  <a:pathLst>
                    <a:path w="41" h="191">
                      <a:moveTo>
                        <a:pt x="41" y="0"/>
                      </a:moveTo>
                      <a:lnTo>
                        <a:pt x="5" y="191"/>
                      </a:lnTo>
                      <a:lnTo>
                        <a:pt x="0" y="185"/>
                      </a:lnTo>
                      <a:lnTo>
                        <a:pt x="32" y="6"/>
                      </a:lnTo>
                      <a:lnTo>
                        <a:pt x="41" y="0"/>
                      </a:lnTo>
                      <a:close/>
                    </a:path>
                  </a:pathLst>
                </a:custGeom>
                <a:solidFill>
                  <a:srgbClr val="6C6452">
                    <a:alpha val="100000"/>
                  </a:srgbClr>
                </a:solidFill>
                <a:ln w="4826">
                  <a:noFill/>
                </a:ln>
              </p:spPr>
              <p:txBody>
                <a:bodyPr/>
                <a:lstStyle/>
                <a:p>
                  <a:endParaRPr lang="zh-CN" altLang="en-US"/>
                </a:p>
              </p:txBody>
            </p:sp>
            <p:sp>
              <p:nvSpPr>
                <p:cNvPr id="1048814" name="任意多边形 11332"/>
                <p:cNvSpPr/>
                <p:nvPr/>
              </p:nvSpPr>
              <p:spPr>
                <a:xfrm>
                  <a:off x="2858" y="3670"/>
                  <a:ext cx="220" cy="145"/>
                </a:xfrm>
                <a:custGeom>
                  <a:avLst/>
                  <a:gdLst/>
                  <a:ahLst/>
                  <a:cxnLst/>
                  <a:rect l="0" t="0" r="r" b="b"/>
                  <a:pathLst>
                    <a:path w="200" h="131">
                      <a:moveTo>
                        <a:pt x="0" y="131"/>
                      </a:moveTo>
                      <a:lnTo>
                        <a:pt x="200" y="6"/>
                      </a:lnTo>
                      <a:lnTo>
                        <a:pt x="195" y="0"/>
                      </a:lnTo>
                      <a:lnTo>
                        <a:pt x="0" y="123"/>
                      </a:lnTo>
                      <a:lnTo>
                        <a:pt x="0" y="131"/>
                      </a:lnTo>
                      <a:close/>
                    </a:path>
                  </a:pathLst>
                </a:custGeom>
                <a:solidFill>
                  <a:srgbClr val="B1A189">
                    <a:alpha val="100000"/>
                  </a:srgbClr>
                </a:solidFill>
                <a:ln w="4826">
                  <a:noFill/>
                </a:ln>
              </p:spPr>
              <p:txBody>
                <a:bodyPr/>
                <a:lstStyle/>
                <a:p>
                  <a:endParaRPr lang="zh-CN" altLang="en-US"/>
                </a:p>
              </p:txBody>
            </p:sp>
            <p:sp>
              <p:nvSpPr>
                <p:cNvPr id="1048815" name="任意多边形 11333"/>
                <p:cNvSpPr/>
                <p:nvPr/>
              </p:nvSpPr>
              <p:spPr>
                <a:xfrm>
                  <a:off x="2858" y="3474"/>
                  <a:ext cx="250" cy="341"/>
                </a:xfrm>
                <a:custGeom>
                  <a:avLst/>
                  <a:gdLst/>
                  <a:ahLst/>
                  <a:cxnLst/>
                  <a:rect l="0" t="0" r="r" b="b"/>
                  <a:pathLst>
                    <a:path w="227" h="310">
                      <a:moveTo>
                        <a:pt x="227" y="0"/>
                      </a:moveTo>
                      <a:lnTo>
                        <a:pt x="0" y="110"/>
                      </a:lnTo>
                      <a:lnTo>
                        <a:pt x="0" y="310"/>
                      </a:lnTo>
                      <a:lnTo>
                        <a:pt x="0" y="310"/>
                      </a:lnTo>
                      <a:lnTo>
                        <a:pt x="2" y="111"/>
                      </a:lnTo>
                      <a:lnTo>
                        <a:pt x="227" y="0"/>
                      </a:lnTo>
                      <a:lnTo>
                        <a:pt x="227" y="0"/>
                      </a:lnTo>
                      <a:close/>
                    </a:path>
                  </a:pathLst>
                </a:custGeom>
                <a:solidFill>
                  <a:srgbClr val="FFFFFF"/>
                </a:solidFill>
                <a:ln w="4763" cap="flat" cmpd="sng">
                  <a:solidFill>
                    <a:srgbClr val="231F20"/>
                  </a:solidFill>
                  <a:prstDash val="solid"/>
                  <a:miter/>
                  <a:headEnd type="none" w="med" len="med"/>
                  <a:tailEnd type="none" w="med" len="med"/>
                </a:ln>
              </p:spPr>
              <p:txBody>
                <a:bodyPr/>
                <a:lstStyle/>
                <a:p>
                  <a:endParaRPr lang="zh-CN" altLang="en-US"/>
                </a:p>
              </p:txBody>
            </p:sp>
            <p:sp>
              <p:nvSpPr>
                <p:cNvPr id="1048816" name="任意多边形 11334"/>
                <p:cNvSpPr/>
                <p:nvPr/>
              </p:nvSpPr>
              <p:spPr>
                <a:xfrm>
                  <a:off x="2638" y="3452"/>
                  <a:ext cx="37" cy="203"/>
                </a:xfrm>
                <a:custGeom>
                  <a:avLst/>
                  <a:gdLst/>
                  <a:ahLst/>
                  <a:cxnLst/>
                  <a:rect l="0" t="0" r="r" b="b"/>
                  <a:pathLst>
                    <a:path w="34" h="185">
                      <a:moveTo>
                        <a:pt x="0" y="0"/>
                      </a:moveTo>
                      <a:lnTo>
                        <a:pt x="28" y="185"/>
                      </a:lnTo>
                      <a:lnTo>
                        <a:pt x="34" y="183"/>
                      </a:lnTo>
                      <a:lnTo>
                        <a:pt x="8" y="7"/>
                      </a:lnTo>
                      <a:lnTo>
                        <a:pt x="0" y="0"/>
                      </a:lnTo>
                      <a:close/>
                    </a:path>
                  </a:pathLst>
                </a:custGeom>
                <a:solidFill>
                  <a:srgbClr val="70695A">
                    <a:alpha val="100000"/>
                  </a:srgbClr>
                </a:solidFill>
                <a:ln w="4826">
                  <a:noFill/>
                </a:ln>
              </p:spPr>
              <p:txBody>
                <a:bodyPr/>
                <a:lstStyle/>
                <a:p>
                  <a:endParaRPr lang="zh-CN" altLang="en-US"/>
                </a:p>
              </p:txBody>
            </p:sp>
            <p:sp>
              <p:nvSpPr>
                <p:cNvPr id="1048817" name="任意多边形 11335"/>
                <p:cNvSpPr/>
                <p:nvPr/>
              </p:nvSpPr>
              <p:spPr>
                <a:xfrm>
                  <a:off x="2668" y="3653"/>
                  <a:ext cx="161" cy="163"/>
                </a:xfrm>
                <a:custGeom>
                  <a:avLst/>
                  <a:gdLst/>
                  <a:ahLst/>
                  <a:cxnLst/>
                  <a:rect l="0" t="0" r="r" b="b"/>
                  <a:pathLst>
                    <a:path w="77" h="79">
                      <a:moveTo>
                        <a:pt x="77" y="79"/>
                      </a:moveTo>
                      <a:cubicBezTo>
                        <a:pt x="77" y="79"/>
                        <a:pt x="77" y="74"/>
                        <a:pt x="77" y="74"/>
                      </a:cubicBezTo>
                      <a:cubicBezTo>
                        <a:pt x="3" y="0"/>
                        <a:pt x="3" y="0"/>
                        <a:pt x="3" y="0"/>
                      </a:cubicBezTo>
                      <a:cubicBezTo>
                        <a:pt x="0" y="1"/>
                        <a:pt x="0" y="1"/>
                        <a:pt x="0" y="1"/>
                      </a:cubicBezTo>
                      <a:lnTo>
                        <a:pt x="77" y="79"/>
                      </a:lnTo>
                      <a:close/>
                    </a:path>
                  </a:pathLst>
                </a:custGeom>
                <a:solidFill>
                  <a:srgbClr val="DEC5A7">
                    <a:alpha val="100000"/>
                  </a:srgbClr>
                </a:solidFill>
                <a:ln w="4826">
                  <a:noFill/>
                </a:ln>
              </p:spPr>
              <p:txBody>
                <a:bodyPr/>
                <a:lstStyle/>
                <a:p>
                  <a:endParaRPr lang="zh-CN" altLang="en-US"/>
                </a:p>
              </p:txBody>
            </p:sp>
            <p:sp>
              <p:nvSpPr>
                <p:cNvPr id="1048818" name="任意多边形 11336"/>
                <p:cNvSpPr/>
                <p:nvPr/>
              </p:nvSpPr>
              <p:spPr>
                <a:xfrm>
                  <a:off x="2638" y="3452"/>
                  <a:ext cx="191" cy="355"/>
                </a:xfrm>
                <a:custGeom>
                  <a:avLst/>
                  <a:gdLst/>
                  <a:ahLst/>
                  <a:cxnLst/>
                  <a:rect l="0" t="0" r="r" b="b"/>
                  <a:pathLst>
                    <a:path w="174" h="323">
                      <a:moveTo>
                        <a:pt x="174" y="323"/>
                      </a:moveTo>
                      <a:lnTo>
                        <a:pt x="170" y="132"/>
                      </a:lnTo>
                      <a:lnTo>
                        <a:pt x="0" y="0"/>
                      </a:lnTo>
                      <a:lnTo>
                        <a:pt x="8" y="7"/>
                      </a:lnTo>
                      <a:lnTo>
                        <a:pt x="168" y="132"/>
                      </a:lnTo>
                      <a:lnTo>
                        <a:pt x="174" y="323"/>
                      </a:lnTo>
                      <a:lnTo>
                        <a:pt x="174" y="323"/>
                      </a:lnTo>
                      <a:close/>
                    </a:path>
                  </a:pathLst>
                </a:custGeom>
                <a:noFill/>
                <a:ln w="4826" cap="flat" cmpd="sng">
                  <a:solidFill>
                    <a:srgbClr val="D4BA98">
                      <a:alpha val="100000"/>
                    </a:srgbClr>
                  </a:solidFill>
                  <a:prstDash val="solid"/>
                  <a:miter lim="800000"/>
                  <a:headEnd type="none" w="med" len="med"/>
                  <a:tailEnd type="none" w="med" len="med"/>
                </a:ln>
              </p:spPr>
              <p:txBody>
                <a:bodyPr/>
                <a:lstStyle/>
                <a:p>
                  <a:endParaRPr lang="zh-CN" altLang="en-US"/>
                </a:p>
              </p:txBody>
            </p:sp>
          </p:grpSp>
          <p:grpSp>
            <p:nvGrpSpPr>
              <p:cNvPr id="84" name="组合 11337"/>
              <p:cNvGrpSpPr/>
              <p:nvPr/>
            </p:nvGrpSpPr>
            <p:grpSpPr>
              <a:xfrm>
                <a:off x="4720" y="2994"/>
                <a:ext cx="445" cy="426"/>
                <a:chOff x="3878" y="2568"/>
                <a:chExt cx="522" cy="500"/>
              </a:xfrm>
            </p:grpSpPr>
            <p:sp>
              <p:nvSpPr>
                <p:cNvPr id="1048819" name="任意多边形 11338"/>
                <p:cNvSpPr/>
                <p:nvPr/>
              </p:nvSpPr>
              <p:spPr>
                <a:xfrm>
                  <a:off x="4143" y="2582"/>
                  <a:ext cx="122" cy="94"/>
                </a:xfrm>
                <a:custGeom>
                  <a:avLst/>
                  <a:gdLst/>
                  <a:ahLst/>
                  <a:cxnLst/>
                  <a:rect l="0" t="0" r="r" b="b"/>
                  <a:pathLst>
                    <a:path w="111" h="85">
                      <a:moveTo>
                        <a:pt x="0" y="0"/>
                      </a:moveTo>
                      <a:lnTo>
                        <a:pt x="110" y="85"/>
                      </a:lnTo>
                      <a:lnTo>
                        <a:pt x="111" y="85"/>
                      </a:lnTo>
                      <a:lnTo>
                        <a:pt x="0" y="0"/>
                      </a:lnTo>
                      <a:close/>
                    </a:path>
                  </a:pathLst>
                </a:custGeom>
                <a:solidFill>
                  <a:srgbClr val="FFFFFF">
                    <a:alpha val="0"/>
                  </a:srgbClr>
                </a:solidFill>
                <a:ln w="8001" cap="flat" cmpd="sng">
                  <a:solidFill>
                    <a:srgbClr val="000000"/>
                  </a:solidFill>
                  <a:prstDash val="solid"/>
                  <a:miter/>
                  <a:headEnd type="none" w="med" len="med"/>
                  <a:tailEnd type="none" w="med" len="med"/>
                </a:ln>
              </p:spPr>
              <p:txBody>
                <a:bodyPr/>
                <a:lstStyle/>
                <a:p>
                  <a:endParaRPr lang="zh-CN" altLang="en-US"/>
                </a:p>
              </p:txBody>
            </p:sp>
            <p:sp>
              <p:nvSpPr>
                <p:cNvPr id="1048820" name="任意多边形 11339"/>
                <p:cNvSpPr/>
                <p:nvPr/>
              </p:nvSpPr>
              <p:spPr>
                <a:xfrm>
                  <a:off x="4188" y="2603"/>
                  <a:ext cx="14" cy="17"/>
                </a:xfrm>
                <a:custGeom>
                  <a:avLst/>
                  <a:gdLst/>
                  <a:ahLst/>
                  <a:cxnLst/>
                  <a:rect l="0" t="0" r="r" b="b"/>
                  <a:pathLst>
                    <a:path w="7" h="8">
                      <a:moveTo>
                        <a:pt x="3" y="7"/>
                      </a:moveTo>
                      <a:cubicBezTo>
                        <a:pt x="5" y="8"/>
                        <a:pt x="6" y="7"/>
                        <a:pt x="6" y="7"/>
                      </a:cubicBezTo>
                      <a:cubicBezTo>
                        <a:pt x="7" y="5"/>
                        <a:pt x="6" y="2"/>
                        <a:pt x="4" y="1"/>
                      </a:cubicBezTo>
                      <a:cubicBezTo>
                        <a:pt x="2" y="0"/>
                        <a:pt x="1" y="0"/>
                        <a:pt x="0" y="2"/>
                      </a:cubicBezTo>
                      <a:cubicBezTo>
                        <a:pt x="0" y="3"/>
                        <a:pt x="1" y="6"/>
                        <a:pt x="3" y="7"/>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821" name="任意多边形 11340"/>
                <p:cNvSpPr/>
                <p:nvPr/>
              </p:nvSpPr>
              <p:spPr>
                <a:xfrm>
                  <a:off x="4188" y="2617"/>
                  <a:ext cx="14" cy="17"/>
                </a:xfrm>
                <a:custGeom>
                  <a:avLst/>
                  <a:gdLst/>
                  <a:ahLst/>
                  <a:cxnLst/>
                  <a:rect l="0" t="0" r="r" b="b"/>
                  <a:pathLst>
                    <a:path w="7" h="8">
                      <a:moveTo>
                        <a:pt x="1" y="1"/>
                      </a:moveTo>
                      <a:cubicBezTo>
                        <a:pt x="0" y="2"/>
                        <a:pt x="0" y="5"/>
                        <a:pt x="1" y="6"/>
                      </a:cubicBezTo>
                      <a:cubicBezTo>
                        <a:pt x="3" y="8"/>
                        <a:pt x="6" y="8"/>
                        <a:pt x="7" y="7"/>
                      </a:cubicBezTo>
                      <a:cubicBezTo>
                        <a:pt x="7" y="6"/>
                        <a:pt x="7" y="6"/>
                        <a:pt x="7" y="4"/>
                      </a:cubicBezTo>
                      <a:cubicBezTo>
                        <a:pt x="6" y="2"/>
                        <a:pt x="2" y="0"/>
                        <a:pt x="1" y="1"/>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822" name="任意多边形 11341"/>
                <p:cNvSpPr>
                  <a:spLocks noEditPoints="1"/>
                </p:cNvSpPr>
                <p:nvPr/>
              </p:nvSpPr>
              <p:spPr>
                <a:xfrm>
                  <a:off x="4251" y="2613"/>
                  <a:ext cx="75" cy="107"/>
                </a:xfrm>
                <a:custGeom>
                  <a:avLst/>
                  <a:gdLst/>
                  <a:ahLst/>
                  <a:cxnLst/>
                  <a:rect l="0" t="0" r="r" b="b"/>
                  <a:pathLst>
                    <a:path w="36" h="52">
                      <a:moveTo>
                        <a:pt x="36" y="26"/>
                      </a:moveTo>
                      <a:cubicBezTo>
                        <a:pt x="36" y="22"/>
                        <a:pt x="36" y="18"/>
                        <a:pt x="36" y="15"/>
                      </a:cubicBezTo>
                      <a:cubicBezTo>
                        <a:pt x="33" y="13"/>
                        <a:pt x="29" y="11"/>
                        <a:pt x="25" y="10"/>
                      </a:cubicBezTo>
                      <a:cubicBezTo>
                        <a:pt x="24" y="10"/>
                        <a:pt x="22" y="8"/>
                        <a:pt x="20" y="8"/>
                      </a:cubicBezTo>
                      <a:cubicBezTo>
                        <a:pt x="17" y="7"/>
                        <a:pt x="14" y="5"/>
                        <a:pt x="10" y="4"/>
                      </a:cubicBezTo>
                      <a:cubicBezTo>
                        <a:pt x="10" y="4"/>
                        <a:pt x="9" y="3"/>
                        <a:pt x="9" y="4"/>
                      </a:cubicBezTo>
                      <a:cubicBezTo>
                        <a:pt x="8" y="4"/>
                        <a:pt x="8" y="3"/>
                        <a:pt x="8" y="3"/>
                      </a:cubicBezTo>
                      <a:cubicBezTo>
                        <a:pt x="5" y="2"/>
                        <a:pt x="3" y="1"/>
                        <a:pt x="0" y="0"/>
                      </a:cubicBezTo>
                      <a:cubicBezTo>
                        <a:pt x="0" y="0"/>
                        <a:pt x="0" y="0"/>
                        <a:pt x="0" y="0"/>
                      </a:cubicBezTo>
                      <a:cubicBezTo>
                        <a:pt x="0" y="2"/>
                        <a:pt x="0" y="4"/>
                        <a:pt x="0" y="6"/>
                      </a:cubicBezTo>
                      <a:cubicBezTo>
                        <a:pt x="0" y="6"/>
                        <a:pt x="0" y="6"/>
                        <a:pt x="0" y="6"/>
                      </a:cubicBezTo>
                      <a:cubicBezTo>
                        <a:pt x="0" y="6"/>
                        <a:pt x="0" y="7"/>
                        <a:pt x="0" y="8"/>
                      </a:cubicBezTo>
                      <a:cubicBezTo>
                        <a:pt x="1" y="8"/>
                        <a:pt x="1" y="8"/>
                        <a:pt x="1" y="9"/>
                      </a:cubicBezTo>
                      <a:cubicBezTo>
                        <a:pt x="2" y="9"/>
                        <a:pt x="1" y="9"/>
                        <a:pt x="1" y="9"/>
                      </a:cubicBezTo>
                      <a:cubicBezTo>
                        <a:pt x="2" y="9"/>
                        <a:pt x="2" y="9"/>
                        <a:pt x="2" y="9"/>
                      </a:cubicBezTo>
                      <a:cubicBezTo>
                        <a:pt x="2" y="9"/>
                        <a:pt x="2" y="8"/>
                        <a:pt x="2" y="8"/>
                      </a:cubicBezTo>
                      <a:cubicBezTo>
                        <a:pt x="1" y="7"/>
                        <a:pt x="1" y="8"/>
                        <a:pt x="1" y="8"/>
                      </a:cubicBezTo>
                      <a:cubicBezTo>
                        <a:pt x="1" y="7"/>
                        <a:pt x="1" y="7"/>
                        <a:pt x="1" y="7"/>
                      </a:cubicBezTo>
                      <a:cubicBezTo>
                        <a:pt x="1" y="7"/>
                        <a:pt x="1" y="6"/>
                        <a:pt x="2" y="7"/>
                      </a:cubicBezTo>
                      <a:cubicBezTo>
                        <a:pt x="2" y="7"/>
                        <a:pt x="2" y="7"/>
                        <a:pt x="2" y="7"/>
                      </a:cubicBezTo>
                      <a:cubicBezTo>
                        <a:pt x="2" y="7"/>
                        <a:pt x="3" y="7"/>
                        <a:pt x="3" y="7"/>
                      </a:cubicBezTo>
                      <a:cubicBezTo>
                        <a:pt x="2" y="6"/>
                        <a:pt x="1" y="6"/>
                        <a:pt x="0" y="6"/>
                      </a:cubicBezTo>
                      <a:cubicBezTo>
                        <a:pt x="0" y="6"/>
                        <a:pt x="0" y="5"/>
                        <a:pt x="0" y="5"/>
                      </a:cubicBezTo>
                      <a:cubicBezTo>
                        <a:pt x="1" y="5"/>
                        <a:pt x="1" y="6"/>
                        <a:pt x="1" y="6"/>
                      </a:cubicBezTo>
                      <a:cubicBezTo>
                        <a:pt x="1" y="5"/>
                        <a:pt x="1" y="4"/>
                        <a:pt x="1" y="4"/>
                      </a:cubicBezTo>
                      <a:cubicBezTo>
                        <a:pt x="2" y="4"/>
                        <a:pt x="2" y="4"/>
                        <a:pt x="2" y="4"/>
                      </a:cubicBezTo>
                      <a:cubicBezTo>
                        <a:pt x="2" y="4"/>
                        <a:pt x="2" y="4"/>
                        <a:pt x="3" y="4"/>
                      </a:cubicBezTo>
                      <a:cubicBezTo>
                        <a:pt x="3" y="5"/>
                        <a:pt x="3" y="5"/>
                        <a:pt x="3" y="6"/>
                      </a:cubicBezTo>
                      <a:cubicBezTo>
                        <a:pt x="3" y="6"/>
                        <a:pt x="3" y="7"/>
                        <a:pt x="4" y="7"/>
                      </a:cubicBezTo>
                      <a:cubicBezTo>
                        <a:pt x="4" y="7"/>
                        <a:pt x="4" y="7"/>
                        <a:pt x="5" y="7"/>
                      </a:cubicBezTo>
                      <a:cubicBezTo>
                        <a:pt x="5" y="8"/>
                        <a:pt x="4" y="8"/>
                        <a:pt x="5" y="9"/>
                      </a:cubicBezTo>
                      <a:cubicBezTo>
                        <a:pt x="4" y="9"/>
                        <a:pt x="4" y="9"/>
                        <a:pt x="4" y="9"/>
                      </a:cubicBezTo>
                      <a:cubicBezTo>
                        <a:pt x="5" y="10"/>
                        <a:pt x="4" y="11"/>
                        <a:pt x="5" y="11"/>
                      </a:cubicBezTo>
                      <a:cubicBezTo>
                        <a:pt x="5" y="11"/>
                        <a:pt x="5" y="11"/>
                        <a:pt x="6" y="10"/>
                      </a:cubicBezTo>
                      <a:cubicBezTo>
                        <a:pt x="6" y="11"/>
                        <a:pt x="5" y="11"/>
                        <a:pt x="5" y="12"/>
                      </a:cubicBezTo>
                      <a:cubicBezTo>
                        <a:pt x="4" y="12"/>
                        <a:pt x="3" y="12"/>
                        <a:pt x="3" y="10"/>
                      </a:cubicBezTo>
                      <a:cubicBezTo>
                        <a:pt x="2" y="10"/>
                        <a:pt x="3" y="10"/>
                        <a:pt x="2" y="10"/>
                      </a:cubicBezTo>
                      <a:cubicBezTo>
                        <a:pt x="2" y="11"/>
                        <a:pt x="2" y="11"/>
                        <a:pt x="2" y="12"/>
                      </a:cubicBezTo>
                      <a:cubicBezTo>
                        <a:pt x="2" y="12"/>
                        <a:pt x="2" y="13"/>
                        <a:pt x="3" y="13"/>
                      </a:cubicBezTo>
                      <a:cubicBezTo>
                        <a:pt x="3" y="13"/>
                        <a:pt x="3" y="14"/>
                        <a:pt x="3" y="14"/>
                      </a:cubicBezTo>
                      <a:cubicBezTo>
                        <a:pt x="2" y="13"/>
                        <a:pt x="2" y="12"/>
                        <a:pt x="1" y="12"/>
                      </a:cubicBezTo>
                      <a:cubicBezTo>
                        <a:pt x="1" y="12"/>
                        <a:pt x="1" y="11"/>
                        <a:pt x="1" y="11"/>
                      </a:cubicBezTo>
                      <a:cubicBezTo>
                        <a:pt x="1" y="11"/>
                        <a:pt x="1" y="11"/>
                        <a:pt x="1" y="11"/>
                      </a:cubicBezTo>
                      <a:cubicBezTo>
                        <a:pt x="1" y="10"/>
                        <a:pt x="1" y="10"/>
                        <a:pt x="1" y="10"/>
                      </a:cubicBezTo>
                      <a:cubicBezTo>
                        <a:pt x="1" y="10"/>
                        <a:pt x="1" y="11"/>
                        <a:pt x="0" y="10"/>
                      </a:cubicBezTo>
                      <a:cubicBezTo>
                        <a:pt x="0" y="10"/>
                        <a:pt x="1" y="10"/>
                        <a:pt x="1" y="10"/>
                      </a:cubicBezTo>
                      <a:cubicBezTo>
                        <a:pt x="1" y="9"/>
                        <a:pt x="0" y="9"/>
                        <a:pt x="0" y="9"/>
                      </a:cubicBezTo>
                      <a:cubicBezTo>
                        <a:pt x="0" y="10"/>
                        <a:pt x="0" y="13"/>
                        <a:pt x="0" y="15"/>
                      </a:cubicBezTo>
                      <a:cubicBezTo>
                        <a:pt x="0" y="18"/>
                        <a:pt x="1" y="22"/>
                        <a:pt x="0" y="24"/>
                      </a:cubicBezTo>
                      <a:cubicBezTo>
                        <a:pt x="0" y="26"/>
                        <a:pt x="0" y="28"/>
                        <a:pt x="0" y="30"/>
                      </a:cubicBezTo>
                      <a:cubicBezTo>
                        <a:pt x="0" y="32"/>
                        <a:pt x="1" y="35"/>
                        <a:pt x="1" y="36"/>
                      </a:cubicBezTo>
                      <a:cubicBezTo>
                        <a:pt x="1" y="37"/>
                        <a:pt x="1" y="37"/>
                        <a:pt x="2" y="37"/>
                      </a:cubicBezTo>
                      <a:cubicBezTo>
                        <a:pt x="2" y="37"/>
                        <a:pt x="2" y="37"/>
                        <a:pt x="2" y="37"/>
                      </a:cubicBezTo>
                      <a:cubicBezTo>
                        <a:pt x="1" y="37"/>
                        <a:pt x="1" y="37"/>
                        <a:pt x="1" y="36"/>
                      </a:cubicBezTo>
                      <a:cubicBezTo>
                        <a:pt x="1" y="36"/>
                        <a:pt x="1" y="36"/>
                        <a:pt x="1" y="36"/>
                      </a:cubicBezTo>
                      <a:cubicBezTo>
                        <a:pt x="1" y="36"/>
                        <a:pt x="1" y="36"/>
                        <a:pt x="1" y="36"/>
                      </a:cubicBezTo>
                      <a:cubicBezTo>
                        <a:pt x="2" y="37"/>
                        <a:pt x="2" y="37"/>
                        <a:pt x="3" y="37"/>
                      </a:cubicBezTo>
                      <a:cubicBezTo>
                        <a:pt x="3" y="38"/>
                        <a:pt x="3" y="38"/>
                        <a:pt x="3" y="38"/>
                      </a:cubicBezTo>
                      <a:cubicBezTo>
                        <a:pt x="4" y="39"/>
                        <a:pt x="4" y="38"/>
                        <a:pt x="4" y="38"/>
                      </a:cubicBezTo>
                      <a:cubicBezTo>
                        <a:pt x="4" y="38"/>
                        <a:pt x="4" y="39"/>
                        <a:pt x="4" y="39"/>
                      </a:cubicBezTo>
                      <a:cubicBezTo>
                        <a:pt x="5" y="39"/>
                        <a:pt x="5" y="39"/>
                        <a:pt x="5" y="39"/>
                      </a:cubicBezTo>
                      <a:cubicBezTo>
                        <a:pt x="5" y="40"/>
                        <a:pt x="6" y="39"/>
                        <a:pt x="7" y="40"/>
                      </a:cubicBezTo>
                      <a:cubicBezTo>
                        <a:pt x="7" y="39"/>
                        <a:pt x="7" y="39"/>
                        <a:pt x="7" y="39"/>
                      </a:cubicBezTo>
                      <a:cubicBezTo>
                        <a:pt x="7" y="40"/>
                        <a:pt x="9" y="39"/>
                        <a:pt x="9" y="40"/>
                      </a:cubicBezTo>
                      <a:cubicBezTo>
                        <a:pt x="9" y="40"/>
                        <a:pt x="8" y="40"/>
                        <a:pt x="9" y="41"/>
                      </a:cubicBezTo>
                      <a:cubicBezTo>
                        <a:pt x="10" y="42"/>
                        <a:pt x="13" y="43"/>
                        <a:pt x="14" y="43"/>
                      </a:cubicBezTo>
                      <a:cubicBezTo>
                        <a:pt x="14" y="43"/>
                        <a:pt x="14" y="43"/>
                        <a:pt x="15" y="43"/>
                      </a:cubicBezTo>
                      <a:cubicBezTo>
                        <a:pt x="15" y="43"/>
                        <a:pt x="14" y="43"/>
                        <a:pt x="15" y="43"/>
                      </a:cubicBezTo>
                      <a:cubicBezTo>
                        <a:pt x="15" y="44"/>
                        <a:pt x="16" y="44"/>
                        <a:pt x="17" y="44"/>
                      </a:cubicBezTo>
                      <a:cubicBezTo>
                        <a:pt x="17" y="44"/>
                        <a:pt x="16" y="44"/>
                        <a:pt x="16" y="44"/>
                      </a:cubicBezTo>
                      <a:cubicBezTo>
                        <a:pt x="16" y="43"/>
                        <a:pt x="16" y="44"/>
                        <a:pt x="16" y="44"/>
                      </a:cubicBezTo>
                      <a:cubicBezTo>
                        <a:pt x="16" y="43"/>
                        <a:pt x="15" y="43"/>
                        <a:pt x="15" y="43"/>
                      </a:cubicBezTo>
                      <a:cubicBezTo>
                        <a:pt x="16" y="43"/>
                        <a:pt x="18" y="44"/>
                        <a:pt x="19" y="44"/>
                      </a:cubicBezTo>
                      <a:cubicBezTo>
                        <a:pt x="19" y="44"/>
                        <a:pt x="19" y="45"/>
                        <a:pt x="20" y="45"/>
                      </a:cubicBezTo>
                      <a:cubicBezTo>
                        <a:pt x="20" y="45"/>
                        <a:pt x="20" y="45"/>
                        <a:pt x="20" y="45"/>
                      </a:cubicBezTo>
                      <a:cubicBezTo>
                        <a:pt x="20" y="46"/>
                        <a:pt x="20" y="45"/>
                        <a:pt x="20" y="46"/>
                      </a:cubicBezTo>
                      <a:cubicBezTo>
                        <a:pt x="21" y="46"/>
                        <a:pt x="22" y="47"/>
                        <a:pt x="23" y="47"/>
                      </a:cubicBezTo>
                      <a:cubicBezTo>
                        <a:pt x="23" y="46"/>
                        <a:pt x="23" y="47"/>
                        <a:pt x="22" y="46"/>
                      </a:cubicBezTo>
                      <a:cubicBezTo>
                        <a:pt x="23" y="46"/>
                        <a:pt x="23" y="45"/>
                        <a:pt x="23" y="45"/>
                      </a:cubicBezTo>
                      <a:cubicBezTo>
                        <a:pt x="24" y="46"/>
                        <a:pt x="24" y="46"/>
                        <a:pt x="24" y="45"/>
                      </a:cubicBezTo>
                      <a:cubicBezTo>
                        <a:pt x="24" y="45"/>
                        <a:pt x="24" y="45"/>
                        <a:pt x="23" y="45"/>
                      </a:cubicBezTo>
                      <a:cubicBezTo>
                        <a:pt x="23" y="44"/>
                        <a:pt x="23" y="44"/>
                        <a:pt x="23" y="43"/>
                      </a:cubicBezTo>
                      <a:cubicBezTo>
                        <a:pt x="23" y="43"/>
                        <a:pt x="23" y="43"/>
                        <a:pt x="23" y="43"/>
                      </a:cubicBezTo>
                      <a:cubicBezTo>
                        <a:pt x="24" y="42"/>
                        <a:pt x="22" y="39"/>
                        <a:pt x="23" y="39"/>
                      </a:cubicBezTo>
                      <a:cubicBezTo>
                        <a:pt x="23" y="39"/>
                        <a:pt x="23" y="38"/>
                        <a:pt x="23" y="38"/>
                      </a:cubicBezTo>
                      <a:cubicBezTo>
                        <a:pt x="23" y="39"/>
                        <a:pt x="24" y="38"/>
                        <a:pt x="24" y="39"/>
                      </a:cubicBezTo>
                      <a:cubicBezTo>
                        <a:pt x="24" y="39"/>
                        <a:pt x="24" y="39"/>
                        <a:pt x="24" y="40"/>
                      </a:cubicBezTo>
                      <a:cubicBezTo>
                        <a:pt x="24" y="40"/>
                        <a:pt x="24" y="40"/>
                        <a:pt x="24" y="40"/>
                      </a:cubicBezTo>
                      <a:cubicBezTo>
                        <a:pt x="24" y="40"/>
                        <a:pt x="24" y="41"/>
                        <a:pt x="24" y="41"/>
                      </a:cubicBezTo>
                      <a:cubicBezTo>
                        <a:pt x="24" y="41"/>
                        <a:pt x="24" y="42"/>
                        <a:pt x="25" y="42"/>
                      </a:cubicBezTo>
                      <a:cubicBezTo>
                        <a:pt x="25" y="42"/>
                        <a:pt x="25" y="41"/>
                        <a:pt x="26" y="42"/>
                      </a:cubicBezTo>
                      <a:cubicBezTo>
                        <a:pt x="25" y="42"/>
                        <a:pt x="25" y="42"/>
                        <a:pt x="25" y="42"/>
                      </a:cubicBezTo>
                      <a:cubicBezTo>
                        <a:pt x="25" y="42"/>
                        <a:pt x="24" y="42"/>
                        <a:pt x="24" y="42"/>
                      </a:cubicBezTo>
                      <a:cubicBezTo>
                        <a:pt x="24" y="42"/>
                        <a:pt x="24" y="42"/>
                        <a:pt x="24" y="43"/>
                      </a:cubicBezTo>
                      <a:cubicBezTo>
                        <a:pt x="24" y="43"/>
                        <a:pt x="24" y="43"/>
                        <a:pt x="24" y="44"/>
                      </a:cubicBezTo>
                      <a:cubicBezTo>
                        <a:pt x="24" y="44"/>
                        <a:pt x="25" y="44"/>
                        <a:pt x="25" y="45"/>
                      </a:cubicBezTo>
                      <a:cubicBezTo>
                        <a:pt x="25" y="46"/>
                        <a:pt x="25" y="46"/>
                        <a:pt x="25" y="47"/>
                      </a:cubicBezTo>
                      <a:cubicBezTo>
                        <a:pt x="25" y="47"/>
                        <a:pt x="25" y="47"/>
                        <a:pt x="25" y="47"/>
                      </a:cubicBezTo>
                      <a:cubicBezTo>
                        <a:pt x="25" y="48"/>
                        <a:pt x="24" y="47"/>
                        <a:pt x="24" y="47"/>
                      </a:cubicBezTo>
                      <a:cubicBezTo>
                        <a:pt x="25" y="48"/>
                        <a:pt x="26" y="48"/>
                        <a:pt x="27" y="49"/>
                      </a:cubicBezTo>
                      <a:cubicBezTo>
                        <a:pt x="27" y="49"/>
                        <a:pt x="27" y="48"/>
                        <a:pt x="27" y="48"/>
                      </a:cubicBezTo>
                      <a:cubicBezTo>
                        <a:pt x="28" y="49"/>
                        <a:pt x="27" y="49"/>
                        <a:pt x="28" y="49"/>
                      </a:cubicBezTo>
                      <a:cubicBezTo>
                        <a:pt x="29" y="50"/>
                        <a:pt x="31" y="51"/>
                        <a:pt x="32" y="51"/>
                      </a:cubicBezTo>
                      <a:cubicBezTo>
                        <a:pt x="32" y="51"/>
                        <a:pt x="32" y="50"/>
                        <a:pt x="32" y="50"/>
                      </a:cubicBezTo>
                      <a:cubicBezTo>
                        <a:pt x="33" y="50"/>
                        <a:pt x="34" y="51"/>
                        <a:pt x="33" y="51"/>
                      </a:cubicBezTo>
                      <a:cubicBezTo>
                        <a:pt x="33" y="51"/>
                        <a:pt x="33" y="51"/>
                        <a:pt x="33" y="51"/>
                      </a:cubicBezTo>
                      <a:cubicBezTo>
                        <a:pt x="33" y="52"/>
                        <a:pt x="34" y="52"/>
                        <a:pt x="35" y="52"/>
                      </a:cubicBezTo>
                      <a:cubicBezTo>
                        <a:pt x="36" y="51"/>
                        <a:pt x="36" y="49"/>
                        <a:pt x="35" y="47"/>
                      </a:cubicBezTo>
                      <a:cubicBezTo>
                        <a:pt x="35" y="45"/>
                        <a:pt x="36" y="44"/>
                        <a:pt x="36" y="41"/>
                      </a:cubicBezTo>
                      <a:cubicBezTo>
                        <a:pt x="36" y="41"/>
                        <a:pt x="36" y="41"/>
                        <a:pt x="36" y="41"/>
                      </a:cubicBezTo>
                      <a:cubicBezTo>
                        <a:pt x="36" y="38"/>
                        <a:pt x="36" y="34"/>
                        <a:pt x="36" y="31"/>
                      </a:cubicBezTo>
                      <a:cubicBezTo>
                        <a:pt x="36" y="31"/>
                        <a:pt x="35" y="30"/>
                        <a:pt x="36" y="30"/>
                      </a:cubicBezTo>
                      <a:cubicBezTo>
                        <a:pt x="36" y="29"/>
                        <a:pt x="36" y="29"/>
                        <a:pt x="36" y="28"/>
                      </a:cubicBezTo>
                      <a:cubicBezTo>
                        <a:pt x="36" y="28"/>
                        <a:pt x="36" y="26"/>
                        <a:pt x="36" y="26"/>
                      </a:cubicBezTo>
                      <a:close/>
                      <a:moveTo>
                        <a:pt x="1" y="3"/>
                      </a:moveTo>
                      <a:cubicBezTo>
                        <a:pt x="1" y="2"/>
                        <a:pt x="1" y="2"/>
                        <a:pt x="1" y="2"/>
                      </a:cubicBezTo>
                      <a:cubicBezTo>
                        <a:pt x="1" y="2"/>
                        <a:pt x="1" y="3"/>
                        <a:pt x="1" y="3"/>
                      </a:cubicBezTo>
                      <a:close/>
                      <a:moveTo>
                        <a:pt x="4" y="6"/>
                      </a:moveTo>
                      <a:cubicBezTo>
                        <a:pt x="3" y="6"/>
                        <a:pt x="3" y="5"/>
                        <a:pt x="4" y="5"/>
                      </a:cubicBezTo>
                      <a:cubicBezTo>
                        <a:pt x="4" y="5"/>
                        <a:pt x="4" y="5"/>
                        <a:pt x="4" y="6"/>
                      </a:cubicBezTo>
                      <a:cubicBezTo>
                        <a:pt x="4" y="6"/>
                        <a:pt x="4" y="6"/>
                        <a:pt x="4" y="6"/>
                      </a:cubicBezTo>
                      <a:close/>
                      <a:moveTo>
                        <a:pt x="4" y="4"/>
                      </a:move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lose/>
                      <a:moveTo>
                        <a:pt x="5" y="4"/>
                      </a:moveTo>
                      <a:cubicBezTo>
                        <a:pt x="5" y="3"/>
                        <a:pt x="6" y="4"/>
                        <a:pt x="5" y="4"/>
                      </a:cubicBezTo>
                      <a:cubicBezTo>
                        <a:pt x="5" y="4"/>
                        <a:pt x="5" y="4"/>
                        <a:pt x="5" y="4"/>
                      </a:cubicBezTo>
                      <a:close/>
                      <a:moveTo>
                        <a:pt x="5" y="10"/>
                      </a:moveTo>
                      <a:cubicBezTo>
                        <a:pt x="5" y="10"/>
                        <a:pt x="5" y="10"/>
                        <a:pt x="5" y="10"/>
                      </a:cubicBezTo>
                      <a:cubicBezTo>
                        <a:pt x="5" y="10"/>
                        <a:pt x="5" y="9"/>
                        <a:pt x="5" y="9"/>
                      </a:cubicBezTo>
                      <a:cubicBezTo>
                        <a:pt x="5" y="10"/>
                        <a:pt x="5" y="10"/>
                        <a:pt x="5" y="10"/>
                      </a:cubicBezTo>
                      <a:close/>
                      <a:moveTo>
                        <a:pt x="25" y="44"/>
                      </a:moveTo>
                      <a:cubicBezTo>
                        <a:pt x="25" y="44"/>
                        <a:pt x="25" y="43"/>
                        <a:pt x="25" y="43"/>
                      </a:cubicBezTo>
                      <a:cubicBezTo>
                        <a:pt x="25" y="43"/>
                        <a:pt x="25" y="44"/>
                        <a:pt x="25" y="44"/>
                      </a:cubicBezTo>
                      <a:cubicBezTo>
                        <a:pt x="25" y="44"/>
                        <a:pt x="25" y="44"/>
                        <a:pt x="25" y="44"/>
                      </a:cubicBezTo>
                      <a:close/>
                      <a:moveTo>
                        <a:pt x="35" y="18"/>
                      </a:moveTo>
                      <a:cubicBezTo>
                        <a:pt x="35" y="18"/>
                        <a:pt x="35" y="18"/>
                        <a:pt x="35" y="18"/>
                      </a:cubicBezTo>
                      <a:cubicBezTo>
                        <a:pt x="34" y="18"/>
                        <a:pt x="34" y="18"/>
                        <a:pt x="35" y="18"/>
                      </a:cubicBezTo>
                      <a:close/>
                      <a:moveTo>
                        <a:pt x="34" y="20"/>
                      </a:moveTo>
                      <a:cubicBezTo>
                        <a:pt x="35" y="20"/>
                        <a:pt x="34" y="20"/>
                        <a:pt x="34" y="21"/>
                      </a:cubicBezTo>
                      <a:cubicBezTo>
                        <a:pt x="34" y="20"/>
                        <a:pt x="34" y="20"/>
                        <a:pt x="34" y="20"/>
                      </a:cubicBezTo>
                      <a:close/>
                      <a:moveTo>
                        <a:pt x="34" y="22"/>
                      </a:moveTo>
                      <a:cubicBezTo>
                        <a:pt x="33" y="22"/>
                        <a:pt x="33" y="22"/>
                        <a:pt x="33" y="22"/>
                      </a:cubicBezTo>
                      <a:cubicBezTo>
                        <a:pt x="33" y="21"/>
                        <a:pt x="33" y="21"/>
                        <a:pt x="33" y="21"/>
                      </a:cubicBezTo>
                      <a:cubicBezTo>
                        <a:pt x="33" y="21"/>
                        <a:pt x="34" y="21"/>
                        <a:pt x="34" y="22"/>
                      </a:cubicBezTo>
                      <a:close/>
                      <a:moveTo>
                        <a:pt x="34" y="35"/>
                      </a:moveTo>
                      <a:cubicBezTo>
                        <a:pt x="34" y="35"/>
                        <a:pt x="34" y="35"/>
                        <a:pt x="35" y="34"/>
                      </a:cubicBezTo>
                      <a:cubicBezTo>
                        <a:pt x="35" y="35"/>
                        <a:pt x="35" y="35"/>
                        <a:pt x="35" y="35"/>
                      </a:cubicBezTo>
                      <a:cubicBezTo>
                        <a:pt x="35" y="36"/>
                        <a:pt x="34" y="35"/>
                        <a:pt x="34" y="35"/>
                      </a:cubicBezTo>
                      <a:close/>
                      <a:moveTo>
                        <a:pt x="35" y="43"/>
                      </a:moveTo>
                      <a:cubicBezTo>
                        <a:pt x="35" y="43"/>
                        <a:pt x="34" y="43"/>
                        <a:pt x="34" y="42"/>
                      </a:cubicBezTo>
                      <a:cubicBezTo>
                        <a:pt x="34" y="42"/>
                        <a:pt x="35" y="42"/>
                        <a:pt x="35" y="42"/>
                      </a:cubicBezTo>
                      <a:cubicBezTo>
                        <a:pt x="35" y="42"/>
                        <a:pt x="35" y="43"/>
                        <a:pt x="35" y="43"/>
                      </a:cubicBezTo>
                      <a:close/>
                      <a:moveTo>
                        <a:pt x="32" y="26"/>
                      </a:moveTo>
                      <a:cubicBezTo>
                        <a:pt x="32" y="26"/>
                        <a:pt x="32" y="27"/>
                        <a:pt x="33" y="27"/>
                      </a:cubicBezTo>
                      <a:cubicBezTo>
                        <a:pt x="33" y="28"/>
                        <a:pt x="32" y="28"/>
                        <a:pt x="32" y="28"/>
                      </a:cubicBezTo>
                      <a:cubicBezTo>
                        <a:pt x="32" y="27"/>
                        <a:pt x="32" y="27"/>
                        <a:pt x="31" y="27"/>
                      </a:cubicBezTo>
                      <a:cubicBezTo>
                        <a:pt x="32" y="27"/>
                        <a:pt x="32" y="26"/>
                        <a:pt x="32" y="26"/>
                      </a:cubicBezTo>
                      <a:close/>
                      <a:moveTo>
                        <a:pt x="32" y="25"/>
                      </a:moveTo>
                      <a:cubicBezTo>
                        <a:pt x="32" y="24"/>
                        <a:pt x="32" y="24"/>
                        <a:pt x="32" y="24"/>
                      </a:cubicBezTo>
                      <a:cubicBezTo>
                        <a:pt x="33" y="25"/>
                        <a:pt x="32" y="25"/>
                        <a:pt x="32" y="25"/>
                      </a:cubicBezTo>
                      <a:close/>
                      <a:moveTo>
                        <a:pt x="34" y="38"/>
                      </a:moveTo>
                      <a:cubicBezTo>
                        <a:pt x="34" y="38"/>
                        <a:pt x="34" y="38"/>
                        <a:pt x="34" y="38"/>
                      </a:cubicBezTo>
                      <a:cubicBezTo>
                        <a:pt x="34" y="38"/>
                        <a:pt x="33" y="38"/>
                        <a:pt x="34" y="38"/>
                      </a:cubicBezTo>
                      <a:cubicBezTo>
                        <a:pt x="34" y="38"/>
                        <a:pt x="34" y="38"/>
                        <a:pt x="34" y="38"/>
                      </a:cubicBezTo>
                      <a:close/>
                      <a:moveTo>
                        <a:pt x="33" y="36"/>
                      </a:moveTo>
                      <a:cubicBezTo>
                        <a:pt x="33" y="36"/>
                        <a:pt x="33" y="35"/>
                        <a:pt x="33" y="35"/>
                      </a:cubicBezTo>
                      <a:cubicBezTo>
                        <a:pt x="34" y="35"/>
                        <a:pt x="34" y="36"/>
                        <a:pt x="34" y="36"/>
                      </a:cubicBezTo>
                      <a:cubicBezTo>
                        <a:pt x="33" y="36"/>
                        <a:pt x="33" y="36"/>
                        <a:pt x="33" y="36"/>
                      </a:cubicBezTo>
                      <a:close/>
                      <a:moveTo>
                        <a:pt x="33" y="34"/>
                      </a:moveTo>
                      <a:cubicBezTo>
                        <a:pt x="33" y="34"/>
                        <a:pt x="33" y="34"/>
                        <a:pt x="32" y="34"/>
                      </a:cubicBezTo>
                      <a:cubicBezTo>
                        <a:pt x="32" y="33"/>
                        <a:pt x="33" y="33"/>
                        <a:pt x="33" y="33"/>
                      </a:cubicBezTo>
                      <a:cubicBezTo>
                        <a:pt x="33" y="33"/>
                        <a:pt x="33" y="32"/>
                        <a:pt x="33" y="32"/>
                      </a:cubicBezTo>
                      <a:cubicBezTo>
                        <a:pt x="33" y="32"/>
                        <a:pt x="33" y="32"/>
                        <a:pt x="33" y="32"/>
                      </a:cubicBezTo>
                      <a:cubicBezTo>
                        <a:pt x="33" y="33"/>
                        <a:pt x="34" y="33"/>
                        <a:pt x="34" y="33"/>
                      </a:cubicBezTo>
                      <a:cubicBezTo>
                        <a:pt x="34" y="34"/>
                        <a:pt x="34" y="33"/>
                        <a:pt x="34" y="34"/>
                      </a:cubicBezTo>
                      <a:cubicBezTo>
                        <a:pt x="34" y="34"/>
                        <a:pt x="34" y="34"/>
                        <a:pt x="34" y="34"/>
                      </a:cubicBezTo>
                      <a:cubicBezTo>
                        <a:pt x="34" y="34"/>
                        <a:pt x="34" y="34"/>
                        <a:pt x="33" y="34"/>
                      </a:cubicBezTo>
                      <a:close/>
                      <a:moveTo>
                        <a:pt x="32" y="38"/>
                      </a:moveTo>
                      <a:cubicBezTo>
                        <a:pt x="32" y="38"/>
                        <a:pt x="33" y="39"/>
                        <a:pt x="33" y="38"/>
                      </a:cubicBezTo>
                      <a:cubicBezTo>
                        <a:pt x="33" y="39"/>
                        <a:pt x="32" y="39"/>
                        <a:pt x="32" y="38"/>
                      </a:cubicBezTo>
                      <a:close/>
                      <a:moveTo>
                        <a:pt x="32" y="38"/>
                      </a:moveTo>
                      <a:cubicBezTo>
                        <a:pt x="32" y="37"/>
                        <a:pt x="32" y="37"/>
                        <a:pt x="32" y="37"/>
                      </a:cubicBezTo>
                      <a:cubicBezTo>
                        <a:pt x="32" y="37"/>
                        <a:pt x="32" y="37"/>
                        <a:pt x="32" y="38"/>
                      </a:cubicBezTo>
                      <a:cubicBezTo>
                        <a:pt x="32" y="37"/>
                        <a:pt x="32" y="38"/>
                        <a:pt x="32" y="38"/>
                      </a:cubicBezTo>
                      <a:close/>
                      <a:moveTo>
                        <a:pt x="33" y="37"/>
                      </a:moveTo>
                      <a:cubicBezTo>
                        <a:pt x="33" y="38"/>
                        <a:pt x="33" y="38"/>
                        <a:pt x="33" y="38"/>
                      </a:cubicBezTo>
                      <a:cubicBezTo>
                        <a:pt x="33" y="38"/>
                        <a:pt x="32" y="38"/>
                        <a:pt x="33" y="37"/>
                      </a:cubicBezTo>
                      <a:close/>
                      <a:moveTo>
                        <a:pt x="34" y="32"/>
                      </a:moveTo>
                      <a:cubicBezTo>
                        <a:pt x="34" y="32"/>
                        <a:pt x="35" y="33"/>
                        <a:pt x="35" y="34"/>
                      </a:cubicBezTo>
                      <a:cubicBezTo>
                        <a:pt x="34" y="33"/>
                        <a:pt x="34" y="33"/>
                        <a:pt x="34" y="32"/>
                      </a:cubicBezTo>
                      <a:close/>
                      <a:moveTo>
                        <a:pt x="34" y="24"/>
                      </a:moveTo>
                      <a:cubicBezTo>
                        <a:pt x="34" y="24"/>
                        <a:pt x="34" y="23"/>
                        <a:pt x="35" y="24"/>
                      </a:cubicBezTo>
                      <a:cubicBezTo>
                        <a:pt x="35" y="24"/>
                        <a:pt x="35" y="24"/>
                        <a:pt x="35" y="24"/>
                      </a:cubicBezTo>
                      <a:cubicBezTo>
                        <a:pt x="35" y="24"/>
                        <a:pt x="34" y="24"/>
                        <a:pt x="34" y="24"/>
                      </a:cubicBezTo>
                      <a:close/>
                      <a:moveTo>
                        <a:pt x="34" y="32"/>
                      </a:moveTo>
                      <a:cubicBezTo>
                        <a:pt x="34" y="32"/>
                        <a:pt x="32" y="32"/>
                        <a:pt x="33" y="31"/>
                      </a:cubicBezTo>
                      <a:cubicBezTo>
                        <a:pt x="33" y="31"/>
                        <a:pt x="33" y="31"/>
                        <a:pt x="33" y="31"/>
                      </a:cubicBezTo>
                      <a:cubicBezTo>
                        <a:pt x="33" y="32"/>
                        <a:pt x="34" y="31"/>
                        <a:pt x="35" y="32"/>
                      </a:cubicBezTo>
                      <a:cubicBezTo>
                        <a:pt x="34" y="32"/>
                        <a:pt x="34" y="32"/>
                        <a:pt x="34" y="32"/>
                      </a:cubicBezTo>
                      <a:close/>
                      <a:moveTo>
                        <a:pt x="33" y="27"/>
                      </a:moveTo>
                      <a:cubicBezTo>
                        <a:pt x="33" y="26"/>
                        <a:pt x="33" y="26"/>
                        <a:pt x="33" y="26"/>
                      </a:cubicBezTo>
                      <a:cubicBezTo>
                        <a:pt x="33" y="26"/>
                        <a:pt x="33" y="26"/>
                        <a:pt x="33" y="26"/>
                      </a:cubicBezTo>
                      <a:cubicBezTo>
                        <a:pt x="33" y="26"/>
                        <a:pt x="33" y="26"/>
                        <a:pt x="33" y="27"/>
                      </a:cubicBezTo>
                      <a:close/>
                      <a:moveTo>
                        <a:pt x="32" y="31"/>
                      </a:moveTo>
                      <a:cubicBezTo>
                        <a:pt x="32" y="31"/>
                        <a:pt x="31" y="31"/>
                        <a:pt x="31" y="31"/>
                      </a:cubicBezTo>
                      <a:cubicBezTo>
                        <a:pt x="32" y="31"/>
                        <a:pt x="32" y="31"/>
                        <a:pt x="32" y="31"/>
                      </a:cubicBezTo>
                      <a:close/>
                      <a:moveTo>
                        <a:pt x="33" y="40"/>
                      </a:moveTo>
                      <a:cubicBezTo>
                        <a:pt x="33" y="40"/>
                        <a:pt x="32" y="40"/>
                        <a:pt x="32" y="40"/>
                      </a:cubicBezTo>
                      <a:cubicBezTo>
                        <a:pt x="32" y="39"/>
                        <a:pt x="33" y="40"/>
                        <a:pt x="33" y="40"/>
                      </a:cubicBezTo>
                      <a:close/>
                      <a:moveTo>
                        <a:pt x="32" y="40"/>
                      </a:moveTo>
                      <a:cubicBezTo>
                        <a:pt x="33" y="40"/>
                        <a:pt x="32" y="41"/>
                        <a:pt x="33" y="41"/>
                      </a:cubicBezTo>
                      <a:cubicBezTo>
                        <a:pt x="33" y="41"/>
                        <a:pt x="33" y="40"/>
                        <a:pt x="33" y="40"/>
                      </a:cubicBezTo>
                      <a:cubicBezTo>
                        <a:pt x="33" y="40"/>
                        <a:pt x="34" y="40"/>
                        <a:pt x="34" y="41"/>
                      </a:cubicBezTo>
                      <a:cubicBezTo>
                        <a:pt x="33" y="41"/>
                        <a:pt x="33" y="41"/>
                        <a:pt x="33" y="42"/>
                      </a:cubicBezTo>
                      <a:cubicBezTo>
                        <a:pt x="33" y="42"/>
                        <a:pt x="33" y="41"/>
                        <a:pt x="32" y="41"/>
                      </a:cubicBezTo>
                      <a:cubicBezTo>
                        <a:pt x="32" y="41"/>
                        <a:pt x="32" y="41"/>
                        <a:pt x="32" y="40"/>
                      </a:cubicBezTo>
                      <a:close/>
                      <a:moveTo>
                        <a:pt x="34" y="41"/>
                      </a:moveTo>
                      <a:cubicBezTo>
                        <a:pt x="34" y="41"/>
                        <a:pt x="34" y="41"/>
                        <a:pt x="34" y="41"/>
                      </a:cubicBezTo>
                      <a:cubicBezTo>
                        <a:pt x="34" y="42"/>
                        <a:pt x="34" y="42"/>
                        <a:pt x="34" y="42"/>
                      </a:cubicBezTo>
                      <a:cubicBezTo>
                        <a:pt x="33" y="41"/>
                        <a:pt x="34" y="41"/>
                        <a:pt x="34" y="41"/>
                      </a:cubicBezTo>
                      <a:close/>
                      <a:moveTo>
                        <a:pt x="34" y="23"/>
                      </a:moveTo>
                      <a:cubicBezTo>
                        <a:pt x="34" y="23"/>
                        <a:pt x="34" y="22"/>
                        <a:pt x="34" y="22"/>
                      </a:cubicBezTo>
                      <a:cubicBezTo>
                        <a:pt x="34" y="23"/>
                        <a:pt x="34" y="22"/>
                        <a:pt x="35" y="23"/>
                      </a:cubicBezTo>
                      <a:cubicBezTo>
                        <a:pt x="35" y="23"/>
                        <a:pt x="35" y="23"/>
                        <a:pt x="35" y="23"/>
                      </a:cubicBezTo>
                      <a:cubicBezTo>
                        <a:pt x="35" y="23"/>
                        <a:pt x="34" y="23"/>
                        <a:pt x="34" y="23"/>
                      </a:cubicBezTo>
                      <a:close/>
                      <a:moveTo>
                        <a:pt x="34" y="24"/>
                      </a:moveTo>
                      <a:cubicBezTo>
                        <a:pt x="34" y="24"/>
                        <a:pt x="35" y="25"/>
                        <a:pt x="34" y="25"/>
                      </a:cubicBezTo>
                      <a:cubicBezTo>
                        <a:pt x="33" y="25"/>
                        <a:pt x="33" y="24"/>
                        <a:pt x="32" y="23"/>
                      </a:cubicBezTo>
                      <a:cubicBezTo>
                        <a:pt x="32" y="23"/>
                        <a:pt x="32" y="24"/>
                        <a:pt x="32" y="24"/>
                      </a:cubicBezTo>
                      <a:cubicBezTo>
                        <a:pt x="32" y="24"/>
                        <a:pt x="32" y="24"/>
                        <a:pt x="31" y="23"/>
                      </a:cubicBezTo>
                      <a:cubicBezTo>
                        <a:pt x="31" y="23"/>
                        <a:pt x="32" y="23"/>
                        <a:pt x="32" y="23"/>
                      </a:cubicBezTo>
                      <a:cubicBezTo>
                        <a:pt x="33" y="23"/>
                        <a:pt x="33" y="23"/>
                        <a:pt x="34" y="23"/>
                      </a:cubicBezTo>
                      <a:cubicBezTo>
                        <a:pt x="33" y="24"/>
                        <a:pt x="33" y="23"/>
                        <a:pt x="33" y="24"/>
                      </a:cubicBezTo>
                      <a:cubicBezTo>
                        <a:pt x="33" y="24"/>
                        <a:pt x="34" y="24"/>
                        <a:pt x="34" y="24"/>
                      </a:cubicBezTo>
                      <a:close/>
                      <a:moveTo>
                        <a:pt x="33" y="23"/>
                      </a:moveTo>
                      <a:cubicBezTo>
                        <a:pt x="33" y="22"/>
                        <a:pt x="33" y="22"/>
                        <a:pt x="34" y="22"/>
                      </a:cubicBezTo>
                      <a:cubicBezTo>
                        <a:pt x="33" y="23"/>
                        <a:pt x="33" y="23"/>
                        <a:pt x="33" y="23"/>
                      </a:cubicBezTo>
                      <a:cubicBezTo>
                        <a:pt x="33" y="23"/>
                        <a:pt x="33" y="23"/>
                        <a:pt x="33" y="23"/>
                      </a:cubicBezTo>
                      <a:close/>
                      <a:moveTo>
                        <a:pt x="33" y="20"/>
                      </a:moveTo>
                      <a:cubicBezTo>
                        <a:pt x="33" y="20"/>
                        <a:pt x="33" y="20"/>
                        <a:pt x="33" y="20"/>
                      </a:cubicBezTo>
                      <a:cubicBezTo>
                        <a:pt x="33" y="20"/>
                        <a:pt x="33" y="20"/>
                        <a:pt x="33" y="20"/>
                      </a:cubicBezTo>
                      <a:cubicBezTo>
                        <a:pt x="33" y="20"/>
                        <a:pt x="33" y="20"/>
                        <a:pt x="33" y="20"/>
                      </a:cubicBezTo>
                      <a:close/>
                      <a:moveTo>
                        <a:pt x="33" y="17"/>
                      </a:moveTo>
                      <a:cubicBezTo>
                        <a:pt x="33" y="17"/>
                        <a:pt x="33" y="17"/>
                        <a:pt x="33" y="17"/>
                      </a:cubicBezTo>
                      <a:cubicBezTo>
                        <a:pt x="33" y="17"/>
                        <a:pt x="33" y="17"/>
                        <a:pt x="33" y="17"/>
                      </a:cubicBezTo>
                      <a:cubicBezTo>
                        <a:pt x="33" y="17"/>
                        <a:pt x="33" y="17"/>
                        <a:pt x="33" y="17"/>
                      </a:cubicBezTo>
                      <a:close/>
                      <a:moveTo>
                        <a:pt x="33" y="19"/>
                      </a:moveTo>
                      <a:cubicBezTo>
                        <a:pt x="33" y="19"/>
                        <a:pt x="33" y="19"/>
                        <a:pt x="32" y="19"/>
                      </a:cubicBezTo>
                      <a:cubicBezTo>
                        <a:pt x="33" y="18"/>
                        <a:pt x="32" y="18"/>
                        <a:pt x="32" y="18"/>
                      </a:cubicBezTo>
                      <a:cubicBezTo>
                        <a:pt x="32" y="17"/>
                        <a:pt x="32" y="17"/>
                        <a:pt x="32" y="16"/>
                      </a:cubicBezTo>
                      <a:cubicBezTo>
                        <a:pt x="33" y="16"/>
                        <a:pt x="32" y="18"/>
                        <a:pt x="33" y="19"/>
                      </a:cubicBezTo>
                      <a:close/>
                      <a:moveTo>
                        <a:pt x="31" y="20"/>
                      </a:moveTo>
                      <a:cubicBezTo>
                        <a:pt x="32" y="20"/>
                        <a:pt x="32" y="20"/>
                        <a:pt x="32" y="20"/>
                      </a:cubicBezTo>
                      <a:cubicBezTo>
                        <a:pt x="32" y="20"/>
                        <a:pt x="32" y="21"/>
                        <a:pt x="32" y="21"/>
                      </a:cubicBezTo>
                      <a:cubicBezTo>
                        <a:pt x="31" y="21"/>
                        <a:pt x="31" y="20"/>
                        <a:pt x="31" y="20"/>
                      </a:cubicBezTo>
                      <a:close/>
                      <a:moveTo>
                        <a:pt x="31" y="16"/>
                      </a:moveTo>
                      <a:cubicBezTo>
                        <a:pt x="31" y="16"/>
                        <a:pt x="31" y="16"/>
                        <a:pt x="30" y="16"/>
                      </a:cubicBezTo>
                      <a:cubicBezTo>
                        <a:pt x="30" y="16"/>
                        <a:pt x="30" y="16"/>
                        <a:pt x="30" y="15"/>
                      </a:cubicBezTo>
                      <a:cubicBezTo>
                        <a:pt x="30" y="15"/>
                        <a:pt x="30" y="16"/>
                        <a:pt x="31" y="16"/>
                      </a:cubicBezTo>
                      <a:close/>
                      <a:moveTo>
                        <a:pt x="30" y="45"/>
                      </a:moveTo>
                      <a:cubicBezTo>
                        <a:pt x="30" y="45"/>
                        <a:pt x="30" y="46"/>
                        <a:pt x="30" y="45"/>
                      </a:cubicBezTo>
                      <a:cubicBezTo>
                        <a:pt x="30" y="45"/>
                        <a:pt x="30" y="45"/>
                        <a:pt x="30" y="45"/>
                      </a:cubicBezTo>
                      <a:cubicBezTo>
                        <a:pt x="30" y="45"/>
                        <a:pt x="30" y="45"/>
                        <a:pt x="30" y="45"/>
                      </a:cubicBezTo>
                      <a:close/>
                      <a:moveTo>
                        <a:pt x="30" y="18"/>
                      </a:moveTo>
                      <a:cubicBezTo>
                        <a:pt x="30" y="19"/>
                        <a:pt x="30" y="18"/>
                        <a:pt x="30" y="19"/>
                      </a:cubicBezTo>
                      <a:cubicBezTo>
                        <a:pt x="30" y="19"/>
                        <a:pt x="30" y="18"/>
                        <a:pt x="30" y="18"/>
                      </a:cubicBezTo>
                      <a:cubicBezTo>
                        <a:pt x="30" y="18"/>
                        <a:pt x="30" y="18"/>
                        <a:pt x="30" y="18"/>
                      </a:cubicBezTo>
                      <a:close/>
                      <a:moveTo>
                        <a:pt x="30" y="41"/>
                      </a:moveTo>
                      <a:cubicBezTo>
                        <a:pt x="30" y="41"/>
                        <a:pt x="30" y="40"/>
                        <a:pt x="29" y="40"/>
                      </a:cubicBezTo>
                      <a:cubicBezTo>
                        <a:pt x="29" y="40"/>
                        <a:pt x="30" y="40"/>
                        <a:pt x="30" y="40"/>
                      </a:cubicBezTo>
                      <a:cubicBezTo>
                        <a:pt x="30" y="40"/>
                        <a:pt x="30" y="40"/>
                        <a:pt x="30" y="40"/>
                      </a:cubicBezTo>
                      <a:cubicBezTo>
                        <a:pt x="30" y="40"/>
                        <a:pt x="30" y="40"/>
                        <a:pt x="30" y="41"/>
                      </a:cubicBezTo>
                      <a:close/>
                      <a:moveTo>
                        <a:pt x="27" y="42"/>
                      </a:moveTo>
                      <a:cubicBezTo>
                        <a:pt x="27" y="42"/>
                        <a:pt x="26" y="42"/>
                        <a:pt x="27" y="41"/>
                      </a:cubicBezTo>
                      <a:cubicBezTo>
                        <a:pt x="27" y="41"/>
                        <a:pt x="27" y="42"/>
                        <a:pt x="27" y="42"/>
                      </a:cubicBezTo>
                      <a:close/>
                      <a:moveTo>
                        <a:pt x="27" y="23"/>
                      </a:moveTo>
                      <a:cubicBezTo>
                        <a:pt x="27" y="23"/>
                        <a:pt x="27" y="23"/>
                        <a:pt x="27" y="24"/>
                      </a:cubicBezTo>
                      <a:cubicBezTo>
                        <a:pt x="27" y="24"/>
                        <a:pt x="27" y="23"/>
                        <a:pt x="27" y="23"/>
                      </a:cubicBezTo>
                      <a:close/>
                      <a:moveTo>
                        <a:pt x="28" y="34"/>
                      </a:moveTo>
                      <a:cubicBezTo>
                        <a:pt x="27" y="34"/>
                        <a:pt x="27" y="34"/>
                        <a:pt x="27" y="34"/>
                      </a:cubicBezTo>
                      <a:cubicBezTo>
                        <a:pt x="27" y="34"/>
                        <a:pt x="28" y="34"/>
                        <a:pt x="28" y="34"/>
                      </a:cubicBezTo>
                      <a:close/>
                      <a:moveTo>
                        <a:pt x="28" y="43"/>
                      </a:moveTo>
                      <a:cubicBezTo>
                        <a:pt x="28" y="43"/>
                        <a:pt x="28" y="43"/>
                        <a:pt x="28" y="44"/>
                      </a:cubicBezTo>
                      <a:cubicBezTo>
                        <a:pt x="28" y="44"/>
                        <a:pt x="28" y="44"/>
                        <a:pt x="28" y="44"/>
                      </a:cubicBezTo>
                      <a:cubicBezTo>
                        <a:pt x="27" y="43"/>
                        <a:pt x="27" y="43"/>
                        <a:pt x="28" y="43"/>
                      </a:cubicBezTo>
                      <a:close/>
                      <a:moveTo>
                        <a:pt x="28" y="22"/>
                      </a:moveTo>
                      <a:cubicBezTo>
                        <a:pt x="28" y="21"/>
                        <a:pt x="28" y="21"/>
                        <a:pt x="28" y="21"/>
                      </a:cubicBezTo>
                      <a:cubicBezTo>
                        <a:pt x="28" y="21"/>
                        <a:pt x="28" y="21"/>
                        <a:pt x="28" y="21"/>
                      </a:cubicBezTo>
                      <a:cubicBezTo>
                        <a:pt x="28" y="21"/>
                        <a:pt x="28" y="22"/>
                        <a:pt x="28" y="22"/>
                      </a:cubicBezTo>
                      <a:close/>
                      <a:moveTo>
                        <a:pt x="28" y="22"/>
                      </a:moveTo>
                      <a:cubicBezTo>
                        <a:pt x="28" y="22"/>
                        <a:pt x="29" y="22"/>
                        <a:pt x="29" y="21"/>
                      </a:cubicBezTo>
                      <a:cubicBezTo>
                        <a:pt x="29" y="21"/>
                        <a:pt x="29" y="22"/>
                        <a:pt x="29" y="22"/>
                      </a:cubicBezTo>
                      <a:cubicBezTo>
                        <a:pt x="29" y="22"/>
                        <a:pt x="29" y="22"/>
                        <a:pt x="28" y="22"/>
                      </a:cubicBezTo>
                      <a:close/>
                      <a:moveTo>
                        <a:pt x="29" y="23"/>
                      </a:moveTo>
                      <a:cubicBezTo>
                        <a:pt x="29" y="23"/>
                        <a:pt x="30" y="23"/>
                        <a:pt x="30" y="24"/>
                      </a:cubicBezTo>
                      <a:cubicBezTo>
                        <a:pt x="29" y="24"/>
                        <a:pt x="29" y="23"/>
                        <a:pt x="29" y="23"/>
                      </a:cubicBezTo>
                      <a:cubicBezTo>
                        <a:pt x="29" y="23"/>
                        <a:pt x="29" y="22"/>
                        <a:pt x="29" y="23"/>
                      </a:cubicBezTo>
                      <a:close/>
                      <a:moveTo>
                        <a:pt x="30" y="19"/>
                      </a:moveTo>
                      <a:cubicBezTo>
                        <a:pt x="29" y="19"/>
                        <a:pt x="29" y="19"/>
                        <a:pt x="29" y="18"/>
                      </a:cubicBezTo>
                      <a:cubicBezTo>
                        <a:pt x="30" y="18"/>
                        <a:pt x="30" y="19"/>
                        <a:pt x="30" y="19"/>
                      </a:cubicBezTo>
                      <a:close/>
                      <a:moveTo>
                        <a:pt x="29" y="13"/>
                      </a:moveTo>
                      <a:cubicBezTo>
                        <a:pt x="29" y="13"/>
                        <a:pt x="29" y="14"/>
                        <a:pt x="29" y="14"/>
                      </a:cubicBezTo>
                      <a:cubicBezTo>
                        <a:pt x="29" y="14"/>
                        <a:pt x="29" y="13"/>
                        <a:pt x="29" y="13"/>
                      </a:cubicBezTo>
                      <a:close/>
                      <a:moveTo>
                        <a:pt x="29" y="18"/>
                      </a:moveTo>
                      <a:cubicBezTo>
                        <a:pt x="29" y="17"/>
                        <a:pt x="29" y="17"/>
                        <a:pt x="29" y="17"/>
                      </a:cubicBezTo>
                      <a:cubicBezTo>
                        <a:pt x="29" y="17"/>
                        <a:pt x="29" y="18"/>
                        <a:pt x="29" y="18"/>
                      </a:cubicBezTo>
                      <a:close/>
                      <a:moveTo>
                        <a:pt x="27" y="12"/>
                      </a:moveTo>
                      <a:cubicBezTo>
                        <a:pt x="27" y="12"/>
                        <a:pt x="27" y="12"/>
                        <a:pt x="27" y="13"/>
                      </a:cubicBezTo>
                      <a:cubicBezTo>
                        <a:pt x="27" y="13"/>
                        <a:pt x="27" y="12"/>
                        <a:pt x="27" y="12"/>
                      </a:cubicBezTo>
                      <a:cubicBezTo>
                        <a:pt x="27" y="12"/>
                        <a:pt x="27" y="12"/>
                        <a:pt x="27" y="12"/>
                      </a:cubicBezTo>
                      <a:close/>
                      <a:moveTo>
                        <a:pt x="27" y="13"/>
                      </a:moveTo>
                      <a:cubicBezTo>
                        <a:pt x="27" y="13"/>
                        <a:pt x="27" y="14"/>
                        <a:pt x="27" y="14"/>
                      </a:cubicBezTo>
                      <a:cubicBezTo>
                        <a:pt x="27" y="14"/>
                        <a:pt x="27" y="14"/>
                        <a:pt x="27" y="14"/>
                      </a:cubicBezTo>
                      <a:cubicBezTo>
                        <a:pt x="27" y="13"/>
                        <a:pt x="27" y="13"/>
                        <a:pt x="27" y="13"/>
                      </a:cubicBezTo>
                      <a:close/>
                      <a:moveTo>
                        <a:pt x="24" y="16"/>
                      </a:moveTo>
                      <a:cubicBezTo>
                        <a:pt x="24" y="15"/>
                        <a:pt x="24" y="15"/>
                        <a:pt x="24" y="14"/>
                      </a:cubicBezTo>
                      <a:cubicBezTo>
                        <a:pt x="24" y="14"/>
                        <a:pt x="23" y="13"/>
                        <a:pt x="23" y="13"/>
                      </a:cubicBezTo>
                      <a:cubicBezTo>
                        <a:pt x="24" y="13"/>
                        <a:pt x="24" y="12"/>
                        <a:pt x="24" y="11"/>
                      </a:cubicBezTo>
                      <a:cubicBezTo>
                        <a:pt x="24" y="11"/>
                        <a:pt x="25" y="11"/>
                        <a:pt x="25" y="11"/>
                      </a:cubicBezTo>
                      <a:cubicBezTo>
                        <a:pt x="25" y="12"/>
                        <a:pt x="25" y="12"/>
                        <a:pt x="24" y="12"/>
                      </a:cubicBezTo>
                      <a:cubicBezTo>
                        <a:pt x="25" y="12"/>
                        <a:pt x="25" y="13"/>
                        <a:pt x="25" y="13"/>
                      </a:cubicBezTo>
                      <a:cubicBezTo>
                        <a:pt x="25" y="13"/>
                        <a:pt x="25" y="13"/>
                        <a:pt x="25" y="13"/>
                      </a:cubicBezTo>
                      <a:cubicBezTo>
                        <a:pt x="25" y="14"/>
                        <a:pt x="25" y="14"/>
                        <a:pt x="26" y="14"/>
                      </a:cubicBezTo>
                      <a:cubicBezTo>
                        <a:pt x="26" y="14"/>
                        <a:pt x="26" y="13"/>
                        <a:pt x="26" y="13"/>
                      </a:cubicBezTo>
                      <a:cubicBezTo>
                        <a:pt x="26" y="13"/>
                        <a:pt x="27" y="14"/>
                        <a:pt x="26" y="14"/>
                      </a:cubicBezTo>
                      <a:cubicBezTo>
                        <a:pt x="27" y="14"/>
                        <a:pt x="27" y="14"/>
                        <a:pt x="28" y="15"/>
                      </a:cubicBezTo>
                      <a:cubicBezTo>
                        <a:pt x="28" y="16"/>
                        <a:pt x="27" y="15"/>
                        <a:pt x="28" y="16"/>
                      </a:cubicBezTo>
                      <a:cubicBezTo>
                        <a:pt x="27" y="16"/>
                        <a:pt x="27" y="16"/>
                        <a:pt x="27" y="16"/>
                      </a:cubicBezTo>
                      <a:cubicBezTo>
                        <a:pt x="27" y="17"/>
                        <a:pt x="27" y="17"/>
                        <a:pt x="27" y="17"/>
                      </a:cubicBezTo>
                      <a:cubicBezTo>
                        <a:pt x="28" y="17"/>
                        <a:pt x="28" y="18"/>
                        <a:pt x="28" y="17"/>
                      </a:cubicBezTo>
                      <a:cubicBezTo>
                        <a:pt x="29" y="18"/>
                        <a:pt x="28" y="18"/>
                        <a:pt x="28" y="19"/>
                      </a:cubicBezTo>
                      <a:cubicBezTo>
                        <a:pt x="28" y="19"/>
                        <a:pt x="28" y="19"/>
                        <a:pt x="28" y="20"/>
                      </a:cubicBezTo>
                      <a:cubicBezTo>
                        <a:pt x="29" y="20"/>
                        <a:pt x="29" y="19"/>
                        <a:pt x="29" y="19"/>
                      </a:cubicBezTo>
                      <a:cubicBezTo>
                        <a:pt x="29" y="19"/>
                        <a:pt x="29" y="19"/>
                        <a:pt x="29" y="19"/>
                      </a:cubicBezTo>
                      <a:cubicBezTo>
                        <a:pt x="29" y="20"/>
                        <a:pt x="29" y="19"/>
                        <a:pt x="29" y="20"/>
                      </a:cubicBezTo>
                      <a:cubicBezTo>
                        <a:pt x="29" y="20"/>
                        <a:pt x="29" y="20"/>
                        <a:pt x="29" y="21"/>
                      </a:cubicBezTo>
                      <a:cubicBezTo>
                        <a:pt x="29" y="21"/>
                        <a:pt x="29" y="20"/>
                        <a:pt x="29" y="20"/>
                      </a:cubicBezTo>
                      <a:cubicBezTo>
                        <a:pt x="28" y="20"/>
                        <a:pt x="27" y="20"/>
                        <a:pt x="27" y="21"/>
                      </a:cubicBezTo>
                      <a:cubicBezTo>
                        <a:pt x="27" y="21"/>
                        <a:pt x="27" y="21"/>
                        <a:pt x="27" y="21"/>
                      </a:cubicBezTo>
                      <a:cubicBezTo>
                        <a:pt x="27" y="20"/>
                        <a:pt x="27" y="20"/>
                        <a:pt x="27" y="20"/>
                      </a:cubicBezTo>
                      <a:cubicBezTo>
                        <a:pt x="27" y="20"/>
                        <a:pt x="27" y="19"/>
                        <a:pt x="27" y="19"/>
                      </a:cubicBezTo>
                      <a:cubicBezTo>
                        <a:pt x="27" y="19"/>
                        <a:pt x="27" y="19"/>
                        <a:pt x="26" y="19"/>
                      </a:cubicBezTo>
                      <a:cubicBezTo>
                        <a:pt x="26" y="19"/>
                        <a:pt x="26" y="19"/>
                        <a:pt x="26" y="18"/>
                      </a:cubicBezTo>
                      <a:cubicBezTo>
                        <a:pt x="26" y="18"/>
                        <a:pt x="26" y="19"/>
                        <a:pt x="25" y="19"/>
                      </a:cubicBezTo>
                      <a:cubicBezTo>
                        <a:pt x="25" y="18"/>
                        <a:pt x="25" y="19"/>
                        <a:pt x="25" y="19"/>
                      </a:cubicBezTo>
                      <a:cubicBezTo>
                        <a:pt x="24" y="18"/>
                        <a:pt x="25" y="18"/>
                        <a:pt x="25" y="17"/>
                      </a:cubicBezTo>
                      <a:cubicBezTo>
                        <a:pt x="25" y="17"/>
                        <a:pt x="25" y="18"/>
                        <a:pt x="26" y="18"/>
                      </a:cubicBezTo>
                      <a:cubicBezTo>
                        <a:pt x="26" y="18"/>
                        <a:pt x="25" y="16"/>
                        <a:pt x="25" y="16"/>
                      </a:cubicBezTo>
                      <a:cubicBezTo>
                        <a:pt x="24" y="16"/>
                        <a:pt x="23" y="19"/>
                        <a:pt x="25" y="21"/>
                      </a:cubicBezTo>
                      <a:cubicBezTo>
                        <a:pt x="24" y="21"/>
                        <a:pt x="24" y="20"/>
                        <a:pt x="24" y="20"/>
                      </a:cubicBezTo>
                      <a:cubicBezTo>
                        <a:pt x="24" y="20"/>
                        <a:pt x="24" y="21"/>
                        <a:pt x="23" y="21"/>
                      </a:cubicBezTo>
                      <a:cubicBezTo>
                        <a:pt x="23" y="20"/>
                        <a:pt x="23" y="19"/>
                        <a:pt x="23" y="19"/>
                      </a:cubicBezTo>
                      <a:cubicBezTo>
                        <a:pt x="23" y="19"/>
                        <a:pt x="23" y="19"/>
                        <a:pt x="23" y="19"/>
                      </a:cubicBezTo>
                      <a:cubicBezTo>
                        <a:pt x="24" y="19"/>
                        <a:pt x="23" y="16"/>
                        <a:pt x="24" y="16"/>
                      </a:cubicBezTo>
                      <a:close/>
                      <a:moveTo>
                        <a:pt x="25" y="20"/>
                      </a:moveTo>
                      <a:cubicBezTo>
                        <a:pt x="25" y="20"/>
                        <a:pt x="25" y="20"/>
                        <a:pt x="25" y="20"/>
                      </a:cubicBezTo>
                      <a:cubicBezTo>
                        <a:pt x="25" y="20"/>
                        <a:pt x="25" y="21"/>
                        <a:pt x="25" y="21"/>
                      </a:cubicBezTo>
                      <a:cubicBezTo>
                        <a:pt x="25" y="21"/>
                        <a:pt x="25" y="20"/>
                        <a:pt x="25" y="20"/>
                      </a:cubicBezTo>
                      <a:close/>
                      <a:moveTo>
                        <a:pt x="25" y="22"/>
                      </a:moveTo>
                      <a:cubicBezTo>
                        <a:pt x="25" y="22"/>
                        <a:pt x="25" y="22"/>
                        <a:pt x="25" y="22"/>
                      </a:cubicBezTo>
                      <a:cubicBezTo>
                        <a:pt x="24" y="22"/>
                        <a:pt x="24" y="21"/>
                        <a:pt x="24" y="21"/>
                      </a:cubicBezTo>
                      <a:cubicBezTo>
                        <a:pt x="25" y="21"/>
                        <a:pt x="25" y="22"/>
                        <a:pt x="25" y="22"/>
                      </a:cubicBezTo>
                      <a:close/>
                      <a:moveTo>
                        <a:pt x="26" y="24"/>
                      </a:moveTo>
                      <a:cubicBezTo>
                        <a:pt x="26" y="24"/>
                        <a:pt x="25" y="23"/>
                        <a:pt x="25" y="23"/>
                      </a:cubicBezTo>
                      <a:cubicBezTo>
                        <a:pt x="26" y="23"/>
                        <a:pt x="26" y="23"/>
                        <a:pt x="26" y="24"/>
                      </a:cubicBezTo>
                      <a:close/>
                      <a:moveTo>
                        <a:pt x="23" y="17"/>
                      </a:moveTo>
                      <a:cubicBezTo>
                        <a:pt x="23" y="18"/>
                        <a:pt x="22" y="18"/>
                        <a:pt x="22" y="18"/>
                      </a:cubicBezTo>
                      <a:cubicBezTo>
                        <a:pt x="22" y="17"/>
                        <a:pt x="22" y="17"/>
                        <a:pt x="23" y="17"/>
                      </a:cubicBezTo>
                      <a:close/>
                      <a:moveTo>
                        <a:pt x="22" y="15"/>
                      </a:moveTo>
                      <a:cubicBezTo>
                        <a:pt x="22" y="15"/>
                        <a:pt x="22" y="15"/>
                        <a:pt x="22" y="15"/>
                      </a:cubicBezTo>
                      <a:cubicBezTo>
                        <a:pt x="22" y="15"/>
                        <a:pt x="22" y="15"/>
                        <a:pt x="22" y="15"/>
                      </a:cubicBezTo>
                      <a:cubicBezTo>
                        <a:pt x="22" y="15"/>
                        <a:pt x="22" y="15"/>
                        <a:pt x="22" y="15"/>
                      </a:cubicBezTo>
                      <a:close/>
                      <a:moveTo>
                        <a:pt x="20" y="10"/>
                      </a:moveTo>
                      <a:cubicBezTo>
                        <a:pt x="20" y="11"/>
                        <a:pt x="20" y="11"/>
                        <a:pt x="20" y="11"/>
                      </a:cubicBezTo>
                      <a:cubicBezTo>
                        <a:pt x="20" y="12"/>
                        <a:pt x="21" y="12"/>
                        <a:pt x="21" y="12"/>
                      </a:cubicBezTo>
                      <a:cubicBezTo>
                        <a:pt x="22" y="12"/>
                        <a:pt x="22" y="12"/>
                        <a:pt x="23" y="13"/>
                      </a:cubicBezTo>
                      <a:cubicBezTo>
                        <a:pt x="23" y="14"/>
                        <a:pt x="22" y="13"/>
                        <a:pt x="22" y="14"/>
                      </a:cubicBezTo>
                      <a:cubicBezTo>
                        <a:pt x="22" y="14"/>
                        <a:pt x="22" y="14"/>
                        <a:pt x="22" y="14"/>
                      </a:cubicBezTo>
                      <a:cubicBezTo>
                        <a:pt x="22" y="14"/>
                        <a:pt x="21" y="13"/>
                        <a:pt x="21" y="13"/>
                      </a:cubicBezTo>
                      <a:cubicBezTo>
                        <a:pt x="21" y="12"/>
                        <a:pt x="20" y="13"/>
                        <a:pt x="20" y="12"/>
                      </a:cubicBezTo>
                      <a:cubicBezTo>
                        <a:pt x="20" y="12"/>
                        <a:pt x="20" y="13"/>
                        <a:pt x="19" y="13"/>
                      </a:cubicBezTo>
                      <a:cubicBezTo>
                        <a:pt x="19" y="12"/>
                        <a:pt x="20" y="11"/>
                        <a:pt x="19" y="10"/>
                      </a:cubicBezTo>
                      <a:cubicBezTo>
                        <a:pt x="20" y="10"/>
                        <a:pt x="20" y="10"/>
                        <a:pt x="20" y="10"/>
                      </a:cubicBezTo>
                      <a:close/>
                      <a:moveTo>
                        <a:pt x="20" y="17"/>
                      </a:moveTo>
                      <a:cubicBezTo>
                        <a:pt x="20" y="17"/>
                        <a:pt x="20" y="17"/>
                        <a:pt x="20" y="17"/>
                      </a:cubicBezTo>
                      <a:cubicBezTo>
                        <a:pt x="20" y="18"/>
                        <a:pt x="21" y="18"/>
                        <a:pt x="21" y="18"/>
                      </a:cubicBezTo>
                      <a:cubicBezTo>
                        <a:pt x="21" y="18"/>
                        <a:pt x="21" y="18"/>
                        <a:pt x="21" y="18"/>
                      </a:cubicBezTo>
                      <a:cubicBezTo>
                        <a:pt x="20" y="18"/>
                        <a:pt x="20" y="18"/>
                        <a:pt x="20" y="18"/>
                      </a:cubicBezTo>
                      <a:cubicBezTo>
                        <a:pt x="20" y="17"/>
                        <a:pt x="20" y="18"/>
                        <a:pt x="20" y="17"/>
                      </a:cubicBezTo>
                      <a:close/>
                      <a:moveTo>
                        <a:pt x="20" y="17"/>
                      </a:moveTo>
                      <a:cubicBezTo>
                        <a:pt x="20" y="16"/>
                        <a:pt x="20" y="16"/>
                        <a:pt x="20" y="16"/>
                      </a:cubicBezTo>
                      <a:cubicBezTo>
                        <a:pt x="19" y="15"/>
                        <a:pt x="20" y="15"/>
                        <a:pt x="21" y="16"/>
                      </a:cubicBezTo>
                      <a:cubicBezTo>
                        <a:pt x="21" y="16"/>
                        <a:pt x="20" y="16"/>
                        <a:pt x="20" y="17"/>
                      </a:cubicBezTo>
                      <a:close/>
                      <a:moveTo>
                        <a:pt x="20" y="14"/>
                      </a:moveTo>
                      <a:cubicBezTo>
                        <a:pt x="20" y="14"/>
                        <a:pt x="20" y="13"/>
                        <a:pt x="20" y="13"/>
                      </a:cubicBezTo>
                      <a:cubicBezTo>
                        <a:pt x="20" y="13"/>
                        <a:pt x="21" y="15"/>
                        <a:pt x="20" y="14"/>
                      </a:cubicBezTo>
                      <a:close/>
                      <a:moveTo>
                        <a:pt x="19" y="15"/>
                      </a:moveTo>
                      <a:cubicBezTo>
                        <a:pt x="19" y="15"/>
                        <a:pt x="19" y="15"/>
                        <a:pt x="19" y="15"/>
                      </a:cubicBezTo>
                      <a:cubicBezTo>
                        <a:pt x="19" y="15"/>
                        <a:pt x="19" y="15"/>
                        <a:pt x="19" y="15"/>
                      </a:cubicBezTo>
                      <a:close/>
                      <a:moveTo>
                        <a:pt x="18" y="9"/>
                      </a:moveTo>
                      <a:cubicBezTo>
                        <a:pt x="19" y="9"/>
                        <a:pt x="19" y="9"/>
                        <a:pt x="20" y="9"/>
                      </a:cubicBezTo>
                      <a:cubicBezTo>
                        <a:pt x="19" y="10"/>
                        <a:pt x="19" y="10"/>
                        <a:pt x="19" y="10"/>
                      </a:cubicBezTo>
                      <a:cubicBezTo>
                        <a:pt x="19" y="9"/>
                        <a:pt x="18" y="9"/>
                        <a:pt x="18" y="9"/>
                      </a:cubicBezTo>
                      <a:close/>
                      <a:moveTo>
                        <a:pt x="18" y="9"/>
                      </a:moveTo>
                      <a:cubicBezTo>
                        <a:pt x="18" y="9"/>
                        <a:pt x="18" y="9"/>
                        <a:pt x="18" y="9"/>
                      </a:cubicBezTo>
                      <a:cubicBezTo>
                        <a:pt x="17" y="9"/>
                        <a:pt x="17" y="9"/>
                        <a:pt x="17" y="8"/>
                      </a:cubicBezTo>
                      <a:cubicBezTo>
                        <a:pt x="18" y="8"/>
                        <a:pt x="18" y="9"/>
                        <a:pt x="18" y="9"/>
                      </a:cubicBezTo>
                      <a:close/>
                      <a:moveTo>
                        <a:pt x="17" y="13"/>
                      </a:moveTo>
                      <a:cubicBezTo>
                        <a:pt x="17" y="13"/>
                        <a:pt x="17" y="13"/>
                        <a:pt x="17" y="13"/>
                      </a:cubicBezTo>
                      <a:cubicBezTo>
                        <a:pt x="18" y="12"/>
                        <a:pt x="19" y="12"/>
                        <a:pt x="19" y="13"/>
                      </a:cubicBezTo>
                      <a:cubicBezTo>
                        <a:pt x="18" y="13"/>
                        <a:pt x="18" y="14"/>
                        <a:pt x="18" y="15"/>
                      </a:cubicBezTo>
                      <a:cubicBezTo>
                        <a:pt x="18" y="15"/>
                        <a:pt x="18" y="15"/>
                        <a:pt x="18" y="15"/>
                      </a:cubicBezTo>
                      <a:cubicBezTo>
                        <a:pt x="17" y="14"/>
                        <a:pt x="17" y="14"/>
                        <a:pt x="17" y="14"/>
                      </a:cubicBezTo>
                      <a:cubicBezTo>
                        <a:pt x="17" y="13"/>
                        <a:pt x="17" y="13"/>
                        <a:pt x="17" y="13"/>
                      </a:cubicBezTo>
                      <a:close/>
                      <a:moveTo>
                        <a:pt x="17" y="13"/>
                      </a:moveTo>
                      <a:cubicBezTo>
                        <a:pt x="17" y="14"/>
                        <a:pt x="17" y="14"/>
                        <a:pt x="17" y="14"/>
                      </a:cubicBezTo>
                      <a:cubicBezTo>
                        <a:pt x="17" y="14"/>
                        <a:pt x="17" y="14"/>
                        <a:pt x="17" y="15"/>
                      </a:cubicBezTo>
                      <a:cubicBezTo>
                        <a:pt x="16" y="14"/>
                        <a:pt x="16" y="14"/>
                        <a:pt x="17" y="13"/>
                      </a:cubicBezTo>
                      <a:close/>
                      <a:moveTo>
                        <a:pt x="14" y="12"/>
                      </a:moveTo>
                      <a:cubicBezTo>
                        <a:pt x="15" y="12"/>
                        <a:pt x="15" y="13"/>
                        <a:pt x="15" y="13"/>
                      </a:cubicBezTo>
                      <a:cubicBezTo>
                        <a:pt x="15" y="13"/>
                        <a:pt x="15" y="13"/>
                        <a:pt x="14" y="12"/>
                      </a:cubicBezTo>
                      <a:cubicBezTo>
                        <a:pt x="14" y="12"/>
                        <a:pt x="14" y="12"/>
                        <a:pt x="14" y="12"/>
                      </a:cubicBezTo>
                      <a:close/>
                      <a:moveTo>
                        <a:pt x="14" y="15"/>
                      </a:moveTo>
                      <a:cubicBezTo>
                        <a:pt x="14" y="15"/>
                        <a:pt x="14" y="15"/>
                        <a:pt x="14" y="15"/>
                      </a:cubicBezTo>
                      <a:cubicBezTo>
                        <a:pt x="14" y="15"/>
                        <a:pt x="13" y="15"/>
                        <a:pt x="14" y="15"/>
                      </a:cubicBezTo>
                      <a:cubicBezTo>
                        <a:pt x="14" y="15"/>
                        <a:pt x="14" y="15"/>
                        <a:pt x="14" y="15"/>
                      </a:cubicBezTo>
                      <a:close/>
                      <a:moveTo>
                        <a:pt x="14" y="12"/>
                      </a:moveTo>
                      <a:cubicBezTo>
                        <a:pt x="14" y="12"/>
                        <a:pt x="14" y="12"/>
                        <a:pt x="14" y="12"/>
                      </a:cubicBezTo>
                      <a:cubicBezTo>
                        <a:pt x="13" y="11"/>
                        <a:pt x="14" y="10"/>
                        <a:pt x="14" y="12"/>
                      </a:cubicBezTo>
                      <a:close/>
                      <a:moveTo>
                        <a:pt x="13" y="13"/>
                      </a:moveTo>
                      <a:cubicBezTo>
                        <a:pt x="14" y="14"/>
                        <a:pt x="13" y="14"/>
                        <a:pt x="13" y="14"/>
                      </a:cubicBezTo>
                      <a:cubicBezTo>
                        <a:pt x="12" y="14"/>
                        <a:pt x="12" y="14"/>
                        <a:pt x="12" y="14"/>
                      </a:cubicBezTo>
                      <a:cubicBezTo>
                        <a:pt x="13" y="13"/>
                        <a:pt x="13" y="13"/>
                        <a:pt x="13" y="13"/>
                      </a:cubicBezTo>
                      <a:close/>
                      <a:moveTo>
                        <a:pt x="12" y="16"/>
                      </a:moveTo>
                      <a:cubicBezTo>
                        <a:pt x="12" y="16"/>
                        <a:pt x="12" y="16"/>
                        <a:pt x="12" y="16"/>
                      </a:cubicBezTo>
                      <a:cubicBezTo>
                        <a:pt x="12" y="16"/>
                        <a:pt x="12" y="17"/>
                        <a:pt x="12" y="16"/>
                      </a:cubicBezTo>
                      <a:close/>
                      <a:moveTo>
                        <a:pt x="12" y="9"/>
                      </a:moveTo>
                      <a:cubicBezTo>
                        <a:pt x="12" y="10"/>
                        <a:pt x="12" y="9"/>
                        <a:pt x="12" y="10"/>
                      </a:cubicBezTo>
                      <a:cubicBezTo>
                        <a:pt x="10" y="9"/>
                        <a:pt x="11" y="8"/>
                        <a:pt x="12" y="9"/>
                      </a:cubicBezTo>
                      <a:close/>
                      <a:moveTo>
                        <a:pt x="11" y="12"/>
                      </a:moveTo>
                      <a:cubicBezTo>
                        <a:pt x="12" y="12"/>
                        <a:pt x="12" y="13"/>
                        <a:pt x="12" y="13"/>
                      </a:cubicBezTo>
                      <a:cubicBezTo>
                        <a:pt x="11" y="13"/>
                        <a:pt x="11" y="13"/>
                        <a:pt x="11" y="13"/>
                      </a:cubicBezTo>
                      <a:cubicBezTo>
                        <a:pt x="11" y="12"/>
                        <a:pt x="11" y="12"/>
                        <a:pt x="11" y="12"/>
                      </a:cubicBezTo>
                      <a:close/>
                      <a:moveTo>
                        <a:pt x="11" y="16"/>
                      </a:moveTo>
                      <a:cubicBezTo>
                        <a:pt x="11" y="16"/>
                        <a:pt x="11" y="16"/>
                        <a:pt x="11" y="16"/>
                      </a:cubicBezTo>
                      <a:cubicBezTo>
                        <a:pt x="11" y="16"/>
                        <a:pt x="12" y="16"/>
                        <a:pt x="11" y="16"/>
                      </a:cubicBezTo>
                      <a:close/>
                      <a:moveTo>
                        <a:pt x="8" y="4"/>
                      </a:moveTo>
                      <a:cubicBezTo>
                        <a:pt x="8" y="4"/>
                        <a:pt x="8" y="5"/>
                        <a:pt x="8" y="5"/>
                      </a:cubicBezTo>
                      <a:cubicBezTo>
                        <a:pt x="8" y="5"/>
                        <a:pt x="7" y="5"/>
                        <a:pt x="8" y="4"/>
                      </a:cubicBezTo>
                      <a:close/>
                      <a:moveTo>
                        <a:pt x="8" y="6"/>
                      </a:moveTo>
                      <a:cubicBezTo>
                        <a:pt x="8" y="6"/>
                        <a:pt x="8" y="6"/>
                        <a:pt x="8" y="6"/>
                      </a:cubicBezTo>
                      <a:cubicBezTo>
                        <a:pt x="8" y="6"/>
                        <a:pt x="8" y="6"/>
                        <a:pt x="8" y="5"/>
                      </a:cubicBezTo>
                      <a:cubicBezTo>
                        <a:pt x="8" y="5"/>
                        <a:pt x="8" y="6"/>
                        <a:pt x="8" y="5"/>
                      </a:cubicBezTo>
                      <a:cubicBezTo>
                        <a:pt x="8" y="5"/>
                        <a:pt x="8" y="5"/>
                        <a:pt x="9" y="4"/>
                      </a:cubicBezTo>
                      <a:cubicBezTo>
                        <a:pt x="9" y="5"/>
                        <a:pt x="9" y="5"/>
                        <a:pt x="9" y="6"/>
                      </a:cubicBezTo>
                      <a:cubicBezTo>
                        <a:pt x="9" y="6"/>
                        <a:pt x="8" y="6"/>
                        <a:pt x="9" y="6"/>
                      </a:cubicBezTo>
                      <a:cubicBezTo>
                        <a:pt x="9" y="6"/>
                        <a:pt x="9" y="6"/>
                        <a:pt x="10" y="6"/>
                      </a:cubicBezTo>
                      <a:cubicBezTo>
                        <a:pt x="10" y="5"/>
                        <a:pt x="10" y="5"/>
                        <a:pt x="10" y="5"/>
                      </a:cubicBezTo>
                      <a:cubicBezTo>
                        <a:pt x="10" y="5"/>
                        <a:pt x="10" y="5"/>
                        <a:pt x="11" y="5"/>
                      </a:cubicBezTo>
                      <a:cubicBezTo>
                        <a:pt x="11" y="6"/>
                        <a:pt x="11" y="7"/>
                        <a:pt x="11" y="7"/>
                      </a:cubicBezTo>
                      <a:cubicBezTo>
                        <a:pt x="10" y="7"/>
                        <a:pt x="9" y="7"/>
                        <a:pt x="9" y="7"/>
                      </a:cubicBezTo>
                      <a:cubicBezTo>
                        <a:pt x="9" y="7"/>
                        <a:pt x="9" y="7"/>
                        <a:pt x="9" y="7"/>
                      </a:cubicBezTo>
                      <a:cubicBezTo>
                        <a:pt x="9" y="8"/>
                        <a:pt x="9" y="7"/>
                        <a:pt x="10" y="7"/>
                      </a:cubicBezTo>
                      <a:cubicBezTo>
                        <a:pt x="10" y="8"/>
                        <a:pt x="10" y="8"/>
                        <a:pt x="11" y="9"/>
                      </a:cubicBezTo>
                      <a:cubicBezTo>
                        <a:pt x="11" y="10"/>
                        <a:pt x="10" y="10"/>
                        <a:pt x="10" y="11"/>
                      </a:cubicBezTo>
                      <a:cubicBezTo>
                        <a:pt x="10" y="11"/>
                        <a:pt x="10" y="11"/>
                        <a:pt x="10" y="11"/>
                      </a:cubicBezTo>
                      <a:cubicBezTo>
                        <a:pt x="11" y="13"/>
                        <a:pt x="10" y="13"/>
                        <a:pt x="10" y="14"/>
                      </a:cubicBezTo>
                      <a:cubicBezTo>
                        <a:pt x="10" y="14"/>
                        <a:pt x="10" y="14"/>
                        <a:pt x="10" y="13"/>
                      </a:cubicBezTo>
                      <a:cubicBezTo>
                        <a:pt x="10" y="13"/>
                        <a:pt x="10" y="13"/>
                        <a:pt x="10" y="12"/>
                      </a:cubicBezTo>
                      <a:cubicBezTo>
                        <a:pt x="10" y="12"/>
                        <a:pt x="9" y="12"/>
                        <a:pt x="9" y="12"/>
                      </a:cubicBezTo>
                      <a:cubicBezTo>
                        <a:pt x="10" y="12"/>
                        <a:pt x="10" y="11"/>
                        <a:pt x="10" y="10"/>
                      </a:cubicBezTo>
                      <a:cubicBezTo>
                        <a:pt x="9" y="10"/>
                        <a:pt x="9" y="11"/>
                        <a:pt x="9" y="11"/>
                      </a:cubicBezTo>
                      <a:cubicBezTo>
                        <a:pt x="8" y="11"/>
                        <a:pt x="8" y="11"/>
                        <a:pt x="8" y="11"/>
                      </a:cubicBezTo>
                      <a:cubicBezTo>
                        <a:pt x="7" y="10"/>
                        <a:pt x="8" y="10"/>
                        <a:pt x="8" y="9"/>
                      </a:cubicBezTo>
                      <a:cubicBezTo>
                        <a:pt x="8" y="9"/>
                        <a:pt x="8" y="9"/>
                        <a:pt x="8" y="9"/>
                      </a:cubicBezTo>
                      <a:cubicBezTo>
                        <a:pt x="8" y="8"/>
                        <a:pt x="7" y="8"/>
                        <a:pt x="7" y="8"/>
                      </a:cubicBezTo>
                      <a:cubicBezTo>
                        <a:pt x="7" y="7"/>
                        <a:pt x="7" y="7"/>
                        <a:pt x="7" y="7"/>
                      </a:cubicBezTo>
                      <a:cubicBezTo>
                        <a:pt x="8" y="7"/>
                        <a:pt x="7" y="6"/>
                        <a:pt x="8" y="6"/>
                      </a:cubicBezTo>
                      <a:close/>
                      <a:moveTo>
                        <a:pt x="8" y="35"/>
                      </a:moveTo>
                      <a:cubicBezTo>
                        <a:pt x="9" y="35"/>
                        <a:pt x="8" y="35"/>
                        <a:pt x="8" y="34"/>
                      </a:cubicBezTo>
                      <a:cubicBezTo>
                        <a:pt x="8" y="34"/>
                        <a:pt x="8" y="34"/>
                        <a:pt x="8" y="35"/>
                      </a:cubicBezTo>
                      <a:close/>
                      <a:moveTo>
                        <a:pt x="8" y="32"/>
                      </a:moveTo>
                      <a:cubicBezTo>
                        <a:pt x="8" y="32"/>
                        <a:pt x="8" y="32"/>
                        <a:pt x="8" y="32"/>
                      </a:cubicBezTo>
                      <a:cubicBezTo>
                        <a:pt x="8" y="33"/>
                        <a:pt x="8" y="32"/>
                        <a:pt x="8" y="32"/>
                      </a:cubicBezTo>
                      <a:close/>
                      <a:moveTo>
                        <a:pt x="7" y="14"/>
                      </a:moveTo>
                      <a:cubicBezTo>
                        <a:pt x="7" y="14"/>
                        <a:pt x="7" y="13"/>
                        <a:pt x="7" y="13"/>
                      </a:cubicBezTo>
                      <a:cubicBezTo>
                        <a:pt x="7" y="13"/>
                        <a:pt x="7" y="13"/>
                        <a:pt x="7" y="13"/>
                      </a:cubicBezTo>
                      <a:cubicBezTo>
                        <a:pt x="8" y="13"/>
                        <a:pt x="8" y="13"/>
                        <a:pt x="8" y="13"/>
                      </a:cubicBezTo>
                      <a:cubicBezTo>
                        <a:pt x="8" y="13"/>
                        <a:pt x="8" y="13"/>
                        <a:pt x="8" y="14"/>
                      </a:cubicBezTo>
                      <a:cubicBezTo>
                        <a:pt x="9" y="14"/>
                        <a:pt x="9" y="14"/>
                        <a:pt x="9" y="14"/>
                      </a:cubicBezTo>
                      <a:cubicBezTo>
                        <a:pt x="9" y="14"/>
                        <a:pt x="10" y="15"/>
                        <a:pt x="9" y="15"/>
                      </a:cubicBezTo>
                      <a:cubicBezTo>
                        <a:pt x="9" y="15"/>
                        <a:pt x="8" y="14"/>
                        <a:pt x="7" y="14"/>
                      </a:cubicBezTo>
                      <a:close/>
                      <a:moveTo>
                        <a:pt x="7" y="11"/>
                      </a:moveTo>
                      <a:cubicBezTo>
                        <a:pt x="6" y="10"/>
                        <a:pt x="7" y="10"/>
                        <a:pt x="7" y="10"/>
                      </a:cubicBezTo>
                      <a:cubicBezTo>
                        <a:pt x="7" y="11"/>
                        <a:pt x="7" y="11"/>
                        <a:pt x="7" y="11"/>
                      </a:cubicBezTo>
                      <a:close/>
                      <a:moveTo>
                        <a:pt x="8" y="12"/>
                      </a:moveTo>
                      <a:cubicBezTo>
                        <a:pt x="9" y="12"/>
                        <a:pt x="9" y="13"/>
                        <a:pt x="9" y="13"/>
                      </a:cubicBezTo>
                      <a:cubicBezTo>
                        <a:pt x="9" y="13"/>
                        <a:pt x="9" y="13"/>
                        <a:pt x="9" y="13"/>
                      </a:cubicBezTo>
                      <a:cubicBezTo>
                        <a:pt x="8" y="13"/>
                        <a:pt x="8" y="12"/>
                        <a:pt x="8" y="12"/>
                      </a:cubicBezTo>
                      <a:close/>
                      <a:moveTo>
                        <a:pt x="9" y="15"/>
                      </a:moveTo>
                      <a:cubicBezTo>
                        <a:pt x="9" y="15"/>
                        <a:pt x="9" y="16"/>
                        <a:pt x="10" y="16"/>
                      </a:cubicBezTo>
                      <a:cubicBezTo>
                        <a:pt x="10" y="16"/>
                        <a:pt x="10" y="16"/>
                        <a:pt x="10" y="16"/>
                      </a:cubicBezTo>
                      <a:cubicBezTo>
                        <a:pt x="9" y="16"/>
                        <a:pt x="9" y="16"/>
                        <a:pt x="9" y="15"/>
                      </a:cubicBezTo>
                      <a:close/>
                      <a:moveTo>
                        <a:pt x="9" y="34"/>
                      </a:moveTo>
                      <a:cubicBezTo>
                        <a:pt x="9" y="34"/>
                        <a:pt x="9" y="34"/>
                        <a:pt x="9" y="34"/>
                      </a:cubicBezTo>
                      <a:cubicBezTo>
                        <a:pt x="9" y="34"/>
                        <a:pt x="9" y="34"/>
                        <a:pt x="9" y="34"/>
                      </a:cubicBezTo>
                      <a:cubicBezTo>
                        <a:pt x="9" y="34"/>
                        <a:pt x="9" y="34"/>
                        <a:pt x="9" y="34"/>
                      </a:cubicBezTo>
                      <a:close/>
                      <a:moveTo>
                        <a:pt x="10" y="15"/>
                      </a:moveTo>
                      <a:cubicBezTo>
                        <a:pt x="10" y="16"/>
                        <a:pt x="10" y="16"/>
                        <a:pt x="10" y="15"/>
                      </a:cubicBezTo>
                      <a:cubicBezTo>
                        <a:pt x="10" y="15"/>
                        <a:pt x="10" y="15"/>
                        <a:pt x="10" y="15"/>
                      </a:cubicBezTo>
                      <a:close/>
                      <a:moveTo>
                        <a:pt x="10" y="38"/>
                      </a:moveTo>
                      <a:cubicBezTo>
                        <a:pt x="10" y="39"/>
                        <a:pt x="9" y="38"/>
                        <a:pt x="9" y="39"/>
                      </a:cubicBezTo>
                      <a:cubicBezTo>
                        <a:pt x="9" y="39"/>
                        <a:pt x="9" y="38"/>
                        <a:pt x="9" y="38"/>
                      </a:cubicBezTo>
                      <a:cubicBezTo>
                        <a:pt x="9" y="38"/>
                        <a:pt x="10" y="38"/>
                        <a:pt x="10" y="38"/>
                      </a:cubicBezTo>
                      <a:close/>
                      <a:moveTo>
                        <a:pt x="7" y="9"/>
                      </a:moveTo>
                      <a:cubicBezTo>
                        <a:pt x="7" y="9"/>
                        <a:pt x="7" y="10"/>
                        <a:pt x="7" y="10"/>
                      </a:cubicBezTo>
                      <a:cubicBezTo>
                        <a:pt x="7" y="10"/>
                        <a:pt x="7" y="10"/>
                        <a:pt x="7" y="10"/>
                      </a:cubicBezTo>
                      <a:cubicBezTo>
                        <a:pt x="7" y="10"/>
                        <a:pt x="6" y="10"/>
                        <a:pt x="7" y="10"/>
                      </a:cubicBezTo>
                      <a:cubicBezTo>
                        <a:pt x="6" y="9"/>
                        <a:pt x="7" y="9"/>
                        <a:pt x="7" y="9"/>
                      </a:cubicBezTo>
                      <a:close/>
                      <a:moveTo>
                        <a:pt x="7" y="12"/>
                      </a:moveTo>
                      <a:cubicBezTo>
                        <a:pt x="7" y="12"/>
                        <a:pt x="6" y="12"/>
                        <a:pt x="6" y="11"/>
                      </a:cubicBezTo>
                      <a:cubicBezTo>
                        <a:pt x="6" y="10"/>
                        <a:pt x="7" y="11"/>
                        <a:pt x="7" y="12"/>
                      </a:cubicBezTo>
                      <a:close/>
                      <a:moveTo>
                        <a:pt x="6" y="12"/>
                      </a:moveTo>
                      <a:cubicBezTo>
                        <a:pt x="6" y="13"/>
                        <a:pt x="5" y="13"/>
                        <a:pt x="4" y="13"/>
                      </a:cubicBezTo>
                      <a:cubicBezTo>
                        <a:pt x="5" y="12"/>
                        <a:pt x="5" y="12"/>
                        <a:pt x="6" y="12"/>
                      </a:cubicBezTo>
                      <a:close/>
                      <a:moveTo>
                        <a:pt x="5" y="14"/>
                      </a:moveTo>
                      <a:cubicBezTo>
                        <a:pt x="5" y="14"/>
                        <a:pt x="5" y="14"/>
                        <a:pt x="5" y="14"/>
                      </a:cubicBezTo>
                      <a:cubicBezTo>
                        <a:pt x="5" y="14"/>
                        <a:pt x="4" y="14"/>
                        <a:pt x="4" y="13"/>
                      </a:cubicBezTo>
                      <a:cubicBezTo>
                        <a:pt x="5" y="13"/>
                        <a:pt x="5" y="13"/>
                        <a:pt x="5" y="14"/>
                      </a:cubicBezTo>
                      <a:close/>
                      <a:moveTo>
                        <a:pt x="4" y="23"/>
                      </a:moveTo>
                      <a:cubicBezTo>
                        <a:pt x="5" y="23"/>
                        <a:pt x="5" y="23"/>
                        <a:pt x="4" y="23"/>
                      </a:cubicBezTo>
                      <a:cubicBezTo>
                        <a:pt x="4" y="23"/>
                        <a:pt x="4" y="23"/>
                        <a:pt x="4" y="23"/>
                      </a:cubicBezTo>
                      <a:close/>
                      <a:moveTo>
                        <a:pt x="5" y="24"/>
                      </a:moveTo>
                      <a:cubicBezTo>
                        <a:pt x="4" y="24"/>
                        <a:pt x="4" y="24"/>
                        <a:pt x="4" y="24"/>
                      </a:cubicBezTo>
                      <a:cubicBezTo>
                        <a:pt x="4" y="24"/>
                        <a:pt x="5" y="24"/>
                        <a:pt x="5" y="24"/>
                      </a:cubicBezTo>
                      <a:close/>
                      <a:moveTo>
                        <a:pt x="3" y="33"/>
                      </a:moveTo>
                      <a:cubicBezTo>
                        <a:pt x="3" y="33"/>
                        <a:pt x="3" y="33"/>
                        <a:pt x="3" y="33"/>
                      </a:cubicBezTo>
                      <a:cubicBezTo>
                        <a:pt x="3" y="33"/>
                        <a:pt x="3" y="33"/>
                        <a:pt x="3" y="33"/>
                      </a:cubicBezTo>
                      <a:cubicBezTo>
                        <a:pt x="3" y="32"/>
                        <a:pt x="2" y="32"/>
                        <a:pt x="2" y="32"/>
                      </a:cubicBezTo>
                      <a:cubicBezTo>
                        <a:pt x="3" y="31"/>
                        <a:pt x="2" y="30"/>
                        <a:pt x="2" y="30"/>
                      </a:cubicBezTo>
                      <a:cubicBezTo>
                        <a:pt x="3" y="30"/>
                        <a:pt x="3" y="30"/>
                        <a:pt x="3" y="31"/>
                      </a:cubicBezTo>
                      <a:cubicBezTo>
                        <a:pt x="3" y="31"/>
                        <a:pt x="3" y="31"/>
                        <a:pt x="3" y="31"/>
                      </a:cubicBezTo>
                      <a:cubicBezTo>
                        <a:pt x="3" y="31"/>
                        <a:pt x="3" y="32"/>
                        <a:pt x="3" y="32"/>
                      </a:cubicBezTo>
                      <a:cubicBezTo>
                        <a:pt x="3" y="32"/>
                        <a:pt x="3" y="31"/>
                        <a:pt x="4" y="32"/>
                      </a:cubicBezTo>
                      <a:cubicBezTo>
                        <a:pt x="4" y="32"/>
                        <a:pt x="3" y="33"/>
                        <a:pt x="3" y="33"/>
                      </a:cubicBezTo>
                      <a:close/>
                      <a:moveTo>
                        <a:pt x="3" y="29"/>
                      </a:moveTo>
                      <a:cubicBezTo>
                        <a:pt x="3" y="29"/>
                        <a:pt x="3" y="29"/>
                        <a:pt x="3" y="29"/>
                      </a:cubicBezTo>
                      <a:cubicBezTo>
                        <a:pt x="3" y="29"/>
                        <a:pt x="3" y="30"/>
                        <a:pt x="3" y="30"/>
                      </a:cubicBezTo>
                      <a:cubicBezTo>
                        <a:pt x="3" y="30"/>
                        <a:pt x="3" y="29"/>
                        <a:pt x="3" y="29"/>
                      </a:cubicBezTo>
                      <a:close/>
                      <a:moveTo>
                        <a:pt x="4" y="33"/>
                      </a:moveTo>
                      <a:cubicBezTo>
                        <a:pt x="4" y="33"/>
                        <a:pt x="4" y="33"/>
                        <a:pt x="4" y="34"/>
                      </a:cubicBezTo>
                      <a:cubicBezTo>
                        <a:pt x="4" y="33"/>
                        <a:pt x="4" y="33"/>
                        <a:pt x="4" y="33"/>
                      </a:cubicBezTo>
                      <a:cubicBezTo>
                        <a:pt x="4" y="33"/>
                        <a:pt x="4" y="33"/>
                        <a:pt x="4" y="33"/>
                      </a:cubicBezTo>
                      <a:close/>
                      <a:moveTo>
                        <a:pt x="4" y="31"/>
                      </a:moveTo>
                      <a:cubicBezTo>
                        <a:pt x="4" y="31"/>
                        <a:pt x="4" y="31"/>
                        <a:pt x="4" y="31"/>
                      </a:cubicBezTo>
                      <a:cubicBezTo>
                        <a:pt x="4" y="31"/>
                        <a:pt x="4" y="31"/>
                        <a:pt x="4" y="31"/>
                      </a:cubicBezTo>
                      <a:close/>
                      <a:moveTo>
                        <a:pt x="5" y="32"/>
                      </a:moveTo>
                      <a:cubicBezTo>
                        <a:pt x="5" y="32"/>
                        <a:pt x="4" y="32"/>
                        <a:pt x="4" y="32"/>
                      </a:cubicBezTo>
                      <a:cubicBezTo>
                        <a:pt x="4" y="32"/>
                        <a:pt x="4" y="32"/>
                        <a:pt x="5" y="32"/>
                      </a:cubicBezTo>
                      <a:close/>
                      <a:moveTo>
                        <a:pt x="4" y="20"/>
                      </a:moveTo>
                      <a:cubicBezTo>
                        <a:pt x="4" y="20"/>
                        <a:pt x="4" y="19"/>
                        <a:pt x="4" y="19"/>
                      </a:cubicBezTo>
                      <a:cubicBezTo>
                        <a:pt x="4" y="20"/>
                        <a:pt x="4" y="21"/>
                        <a:pt x="4" y="20"/>
                      </a:cubicBezTo>
                      <a:close/>
                      <a:moveTo>
                        <a:pt x="4" y="25"/>
                      </a:moveTo>
                      <a:cubicBezTo>
                        <a:pt x="4" y="25"/>
                        <a:pt x="4" y="25"/>
                        <a:pt x="4" y="25"/>
                      </a:cubicBezTo>
                      <a:cubicBezTo>
                        <a:pt x="4" y="25"/>
                        <a:pt x="4" y="25"/>
                        <a:pt x="4" y="24"/>
                      </a:cubicBezTo>
                      <a:cubicBezTo>
                        <a:pt x="4" y="24"/>
                        <a:pt x="4" y="25"/>
                        <a:pt x="4" y="25"/>
                      </a:cubicBezTo>
                      <a:close/>
                      <a:moveTo>
                        <a:pt x="4" y="23"/>
                      </a:moveTo>
                      <a:cubicBezTo>
                        <a:pt x="3" y="23"/>
                        <a:pt x="3" y="22"/>
                        <a:pt x="3" y="22"/>
                      </a:cubicBezTo>
                      <a:cubicBezTo>
                        <a:pt x="3" y="22"/>
                        <a:pt x="4" y="23"/>
                        <a:pt x="4" y="23"/>
                      </a:cubicBezTo>
                      <a:close/>
                      <a:moveTo>
                        <a:pt x="2" y="27"/>
                      </a:moveTo>
                      <a:cubicBezTo>
                        <a:pt x="2" y="27"/>
                        <a:pt x="2" y="26"/>
                        <a:pt x="2" y="26"/>
                      </a:cubicBezTo>
                      <a:cubicBezTo>
                        <a:pt x="2" y="25"/>
                        <a:pt x="2" y="26"/>
                        <a:pt x="2" y="26"/>
                      </a:cubicBezTo>
                      <a:cubicBezTo>
                        <a:pt x="2" y="25"/>
                        <a:pt x="2" y="25"/>
                        <a:pt x="2" y="25"/>
                      </a:cubicBezTo>
                      <a:cubicBezTo>
                        <a:pt x="3" y="25"/>
                        <a:pt x="3" y="25"/>
                        <a:pt x="3" y="25"/>
                      </a:cubicBezTo>
                      <a:cubicBezTo>
                        <a:pt x="3" y="26"/>
                        <a:pt x="3" y="26"/>
                        <a:pt x="2" y="27"/>
                      </a:cubicBezTo>
                      <a:close/>
                      <a:moveTo>
                        <a:pt x="3" y="21"/>
                      </a:moveTo>
                      <a:cubicBezTo>
                        <a:pt x="3" y="21"/>
                        <a:pt x="2" y="21"/>
                        <a:pt x="2" y="21"/>
                      </a:cubicBezTo>
                      <a:cubicBezTo>
                        <a:pt x="3" y="21"/>
                        <a:pt x="3" y="21"/>
                        <a:pt x="3" y="21"/>
                      </a:cubicBezTo>
                      <a:cubicBezTo>
                        <a:pt x="3" y="21"/>
                        <a:pt x="3" y="21"/>
                        <a:pt x="3" y="21"/>
                      </a:cubicBezTo>
                      <a:close/>
                      <a:moveTo>
                        <a:pt x="3" y="18"/>
                      </a:moveTo>
                      <a:cubicBezTo>
                        <a:pt x="2" y="18"/>
                        <a:pt x="2" y="17"/>
                        <a:pt x="3" y="17"/>
                      </a:cubicBezTo>
                      <a:cubicBezTo>
                        <a:pt x="3" y="18"/>
                        <a:pt x="3" y="18"/>
                        <a:pt x="3" y="18"/>
                      </a:cubicBezTo>
                      <a:cubicBezTo>
                        <a:pt x="3" y="18"/>
                        <a:pt x="3" y="18"/>
                        <a:pt x="3" y="18"/>
                      </a:cubicBezTo>
                      <a:close/>
                      <a:moveTo>
                        <a:pt x="3" y="14"/>
                      </a:moveTo>
                      <a:cubicBezTo>
                        <a:pt x="3" y="15"/>
                        <a:pt x="3" y="15"/>
                        <a:pt x="3" y="15"/>
                      </a:cubicBezTo>
                      <a:cubicBezTo>
                        <a:pt x="2" y="15"/>
                        <a:pt x="2" y="14"/>
                        <a:pt x="3" y="14"/>
                      </a:cubicBezTo>
                      <a:close/>
                      <a:moveTo>
                        <a:pt x="3" y="16"/>
                      </a:moveTo>
                      <a:cubicBezTo>
                        <a:pt x="3" y="17"/>
                        <a:pt x="2" y="16"/>
                        <a:pt x="2" y="16"/>
                      </a:cubicBezTo>
                      <a:cubicBezTo>
                        <a:pt x="2" y="16"/>
                        <a:pt x="3" y="16"/>
                        <a:pt x="3" y="16"/>
                      </a:cubicBezTo>
                      <a:close/>
                      <a:moveTo>
                        <a:pt x="2" y="13"/>
                      </a:moveTo>
                      <a:cubicBezTo>
                        <a:pt x="2" y="13"/>
                        <a:pt x="2" y="14"/>
                        <a:pt x="2" y="14"/>
                      </a:cubicBezTo>
                      <a:cubicBezTo>
                        <a:pt x="2" y="14"/>
                        <a:pt x="2" y="13"/>
                        <a:pt x="2" y="13"/>
                      </a:cubicBezTo>
                      <a:close/>
                      <a:moveTo>
                        <a:pt x="1" y="12"/>
                      </a:moveTo>
                      <a:cubicBezTo>
                        <a:pt x="1" y="13"/>
                        <a:pt x="2" y="14"/>
                        <a:pt x="1" y="14"/>
                      </a:cubicBezTo>
                      <a:cubicBezTo>
                        <a:pt x="1" y="13"/>
                        <a:pt x="1" y="13"/>
                        <a:pt x="1" y="13"/>
                      </a:cubicBezTo>
                      <a:cubicBezTo>
                        <a:pt x="1" y="13"/>
                        <a:pt x="1" y="12"/>
                        <a:pt x="1" y="12"/>
                      </a:cubicBezTo>
                      <a:close/>
                      <a:moveTo>
                        <a:pt x="1" y="14"/>
                      </a:moveTo>
                      <a:cubicBezTo>
                        <a:pt x="1" y="14"/>
                        <a:pt x="2" y="15"/>
                        <a:pt x="2" y="14"/>
                      </a:cubicBezTo>
                      <a:cubicBezTo>
                        <a:pt x="2" y="15"/>
                        <a:pt x="1" y="14"/>
                        <a:pt x="1" y="14"/>
                      </a:cubicBezTo>
                      <a:cubicBezTo>
                        <a:pt x="1" y="14"/>
                        <a:pt x="1" y="14"/>
                        <a:pt x="1" y="14"/>
                      </a:cubicBezTo>
                      <a:close/>
                      <a:moveTo>
                        <a:pt x="1" y="18"/>
                      </a:moveTo>
                      <a:cubicBezTo>
                        <a:pt x="1" y="18"/>
                        <a:pt x="1" y="18"/>
                        <a:pt x="1" y="19"/>
                      </a:cubicBezTo>
                      <a:cubicBezTo>
                        <a:pt x="1" y="19"/>
                        <a:pt x="1" y="18"/>
                        <a:pt x="1" y="18"/>
                      </a:cubicBezTo>
                      <a:close/>
                      <a:moveTo>
                        <a:pt x="1" y="19"/>
                      </a:moveTo>
                      <a:cubicBezTo>
                        <a:pt x="1" y="19"/>
                        <a:pt x="2" y="19"/>
                        <a:pt x="2" y="20"/>
                      </a:cubicBezTo>
                      <a:cubicBezTo>
                        <a:pt x="2" y="20"/>
                        <a:pt x="1" y="20"/>
                        <a:pt x="1" y="20"/>
                      </a:cubicBezTo>
                      <a:cubicBezTo>
                        <a:pt x="1" y="19"/>
                        <a:pt x="1" y="19"/>
                        <a:pt x="1" y="19"/>
                      </a:cubicBezTo>
                      <a:close/>
                      <a:moveTo>
                        <a:pt x="1" y="29"/>
                      </a:moveTo>
                      <a:cubicBezTo>
                        <a:pt x="1" y="29"/>
                        <a:pt x="1" y="28"/>
                        <a:pt x="2" y="29"/>
                      </a:cubicBezTo>
                      <a:cubicBezTo>
                        <a:pt x="2" y="29"/>
                        <a:pt x="2" y="29"/>
                        <a:pt x="2" y="30"/>
                      </a:cubicBezTo>
                      <a:cubicBezTo>
                        <a:pt x="2" y="29"/>
                        <a:pt x="2" y="30"/>
                        <a:pt x="1" y="29"/>
                      </a:cubicBezTo>
                      <a:close/>
                      <a:moveTo>
                        <a:pt x="4" y="36"/>
                      </a:moveTo>
                      <a:cubicBezTo>
                        <a:pt x="3" y="36"/>
                        <a:pt x="3" y="36"/>
                        <a:pt x="2" y="35"/>
                      </a:cubicBezTo>
                      <a:cubicBezTo>
                        <a:pt x="2" y="35"/>
                        <a:pt x="3" y="35"/>
                        <a:pt x="2" y="35"/>
                      </a:cubicBezTo>
                      <a:cubicBezTo>
                        <a:pt x="2" y="35"/>
                        <a:pt x="2" y="35"/>
                        <a:pt x="2" y="35"/>
                      </a:cubicBezTo>
                      <a:cubicBezTo>
                        <a:pt x="2" y="34"/>
                        <a:pt x="2" y="34"/>
                        <a:pt x="2" y="35"/>
                      </a:cubicBezTo>
                      <a:cubicBezTo>
                        <a:pt x="2" y="34"/>
                        <a:pt x="2" y="33"/>
                        <a:pt x="2" y="32"/>
                      </a:cubicBezTo>
                      <a:cubicBezTo>
                        <a:pt x="3" y="32"/>
                        <a:pt x="2" y="33"/>
                        <a:pt x="2" y="33"/>
                      </a:cubicBezTo>
                      <a:cubicBezTo>
                        <a:pt x="3" y="34"/>
                        <a:pt x="3" y="34"/>
                        <a:pt x="4" y="35"/>
                      </a:cubicBezTo>
                      <a:cubicBezTo>
                        <a:pt x="3" y="35"/>
                        <a:pt x="3" y="35"/>
                        <a:pt x="4" y="36"/>
                      </a:cubicBezTo>
                      <a:close/>
                      <a:moveTo>
                        <a:pt x="4" y="37"/>
                      </a:moveTo>
                      <a:cubicBezTo>
                        <a:pt x="4" y="36"/>
                        <a:pt x="4" y="35"/>
                        <a:pt x="4" y="34"/>
                      </a:cubicBezTo>
                      <a:cubicBezTo>
                        <a:pt x="4" y="34"/>
                        <a:pt x="4" y="34"/>
                        <a:pt x="4" y="34"/>
                      </a:cubicBezTo>
                      <a:cubicBezTo>
                        <a:pt x="4" y="33"/>
                        <a:pt x="4" y="33"/>
                        <a:pt x="5" y="33"/>
                      </a:cubicBezTo>
                      <a:cubicBezTo>
                        <a:pt x="5" y="34"/>
                        <a:pt x="5" y="34"/>
                        <a:pt x="5" y="34"/>
                      </a:cubicBezTo>
                      <a:cubicBezTo>
                        <a:pt x="5" y="35"/>
                        <a:pt x="5" y="35"/>
                        <a:pt x="5" y="35"/>
                      </a:cubicBezTo>
                      <a:cubicBezTo>
                        <a:pt x="5" y="35"/>
                        <a:pt x="5" y="35"/>
                        <a:pt x="5" y="36"/>
                      </a:cubicBezTo>
                      <a:cubicBezTo>
                        <a:pt x="5" y="36"/>
                        <a:pt x="5" y="36"/>
                        <a:pt x="5" y="36"/>
                      </a:cubicBezTo>
                      <a:cubicBezTo>
                        <a:pt x="5" y="37"/>
                        <a:pt x="5" y="37"/>
                        <a:pt x="4" y="37"/>
                      </a:cubicBezTo>
                      <a:close/>
                      <a:moveTo>
                        <a:pt x="5" y="19"/>
                      </a:moveTo>
                      <a:cubicBezTo>
                        <a:pt x="5" y="19"/>
                        <a:pt x="5" y="19"/>
                        <a:pt x="5" y="19"/>
                      </a:cubicBezTo>
                      <a:cubicBezTo>
                        <a:pt x="5" y="19"/>
                        <a:pt x="5" y="19"/>
                        <a:pt x="5" y="18"/>
                      </a:cubicBezTo>
                      <a:cubicBezTo>
                        <a:pt x="5" y="18"/>
                        <a:pt x="4" y="18"/>
                        <a:pt x="4" y="18"/>
                      </a:cubicBezTo>
                      <a:cubicBezTo>
                        <a:pt x="4" y="17"/>
                        <a:pt x="4" y="16"/>
                        <a:pt x="4" y="15"/>
                      </a:cubicBezTo>
                      <a:cubicBezTo>
                        <a:pt x="5" y="16"/>
                        <a:pt x="5" y="15"/>
                        <a:pt x="6" y="15"/>
                      </a:cubicBezTo>
                      <a:cubicBezTo>
                        <a:pt x="6" y="16"/>
                        <a:pt x="5" y="16"/>
                        <a:pt x="6" y="17"/>
                      </a:cubicBezTo>
                      <a:cubicBezTo>
                        <a:pt x="5" y="17"/>
                        <a:pt x="5" y="17"/>
                        <a:pt x="5" y="17"/>
                      </a:cubicBezTo>
                      <a:cubicBezTo>
                        <a:pt x="5" y="17"/>
                        <a:pt x="5" y="17"/>
                        <a:pt x="4" y="17"/>
                      </a:cubicBezTo>
                      <a:cubicBezTo>
                        <a:pt x="5" y="18"/>
                        <a:pt x="5" y="18"/>
                        <a:pt x="5" y="18"/>
                      </a:cubicBezTo>
                      <a:cubicBezTo>
                        <a:pt x="5" y="18"/>
                        <a:pt x="5" y="18"/>
                        <a:pt x="6" y="18"/>
                      </a:cubicBezTo>
                      <a:cubicBezTo>
                        <a:pt x="6" y="19"/>
                        <a:pt x="5" y="19"/>
                        <a:pt x="5" y="19"/>
                      </a:cubicBezTo>
                      <a:close/>
                      <a:moveTo>
                        <a:pt x="5" y="26"/>
                      </a:moveTo>
                      <a:cubicBezTo>
                        <a:pt x="6" y="26"/>
                        <a:pt x="6" y="26"/>
                        <a:pt x="6" y="27"/>
                      </a:cubicBezTo>
                      <a:cubicBezTo>
                        <a:pt x="6" y="27"/>
                        <a:pt x="5" y="27"/>
                        <a:pt x="5" y="26"/>
                      </a:cubicBezTo>
                      <a:close/>
                      <a:moveTo>
                        <a:pt x="5" y="6"/>
                      </a:moveTo>
                      <a:cubicBezTo>
                        <a:pt x="6" y="6"/>
                        <a:pt x="6" y="6"/>
                        <a:pt x="6" y="7"/>
                      </a:cubicBezTo>
                      <a:cubicBezTo>
                        <a:pt x="5" y="6"/>
                        <a:pt x="6" y="6"/>
                        <a:pt x="5" y="6"/>
                      </a:cubicBezTo>
                      <a:close/>
                      <a:moveTo>
                        <a:pt x="6" y="36"/>
                      </a:moveTo>
                      <a:cubicBezTo>
                        <a:pt x="6" y="35"/>
                        <a:pt x="6" y="35"/>
                        <a:pt x="6" y="34"/>
                      </a:cubicBezTo>
                      <a:cubicBezTo>
                        <a:pt x="6" y="35"/>
                        <a:pt x="7" y="35"/>
                        <a:pt x="7" y="35"/>
                      </a:cubicBezTo>
                      <a:cubicBezTo>
                        <a:pt x="7" y="34"/>
                        <a:pt x="7" y="34"/>
                        <a:pt x="7" y="34"/>
                      </a:cubicBezTo>
                      <a:cubicBezTo>
                        <a:pt x="7" y="34"/>
                        <a:pt x="7" y="34"/>
                        <a:pt x="7" y="34"/>
                      </a:cubicBezTo>
                      <a:cubicBezTo>
                        <a:pt x="8" y="34"/>
                        <a:pt x="7" y="34"/>
                        <a:pt x="7" y="35"/>
                      </a:cubicBezTo>
                      <a:cubicBezTo>
                        <a:pt x="8" y="35"/>
                        <a:pt x="8" y="35"/>
                        <a:pt x="9" y="35"/>
                      </a:cubicBezTo>
                      <a:cubicBezTo>
                        <a:pt x="9" y="36"/>
                        <a:pt x="9" y="36"/>
                        <a:pt x="9" y="36"/>
                      </a:cubicBezTo>
                      <a:cubicBezTo>
                        <a:pt x="8" y="36"/>
                        <a:pt x="8" y="36"/>
                        <a:pt x="8" y="35"/>
                      </a:cubicBezTo>
                      <a:cubicBezTo>
                        <a:pt x="8" y="36"/>
                        <a:pt x="8" y="36"/>
                        <a:pt x="8" y="36"/>
                      </a:cubicBezTo>
                      <a:cubicBezTo>
                        <a:pt x="7" y="36"/>
                        <a:pt x="8" y="37"/>
                        <a:pt x="7" y="37"/>
                      </a:cubicBezTo>
                      <a:cubicBezTo>
                        <a:pt x="7" y="36"/>
                        <a:pt x="7" y="36"/>
                        <a:pt x="7" y="36"/>
                      </a:cubicBezTo>
                      <a:cubicBezTo>
                        <a:pt x="7" y="35"/>
                        <a:pt x="6" y="35"/>
                        <a:pt x="6" y="36"/>
                      </a:cubicBezTo>
                      <a:close/>
                      <a:moveTo>
                        <a:pt x="8" y="39"/>
                      </a:moveTo>
                      <a:cubicBezTo>
                        <a:pt x="8" y="39"/>
                        <a:pt x="8" y="39"/>
                        <a:pt x="8" y="38"/>
                      </a:cubicBezTo>
                      <a:cubicBezTo>
                        <a:pt x="8" y="38"/>
                        <a:pt x="8" y="39"/>
                        <a:pt x="7" y="39"/>
                      </a:cubicBezTo>
                      <a:cubicBezTo>
                        <a:pt x="7" y="38"/>
                        <a:pt x="7" y="37"/>
                        <a:pt x="8" y="38"/>
                      </a:cubicBezTo>
                      <a:cubicBezTo>
                        <a:pt x="8" y="37"/>
                        <a:pt x="8" y="37"/>
                        <a:pt x="9" y="37"/>
                      </a:cubicBezTo>
                      <a:cubicBezTo>
                        <a:pt x="8" y="38"/>
                        <a:pt x="9" y="39"/>
                        <a:pt x="8" y="39"/>
                      </a:cubicBezTo>
                      <a:close/>
                      <a:moveTo>
                        <a:pt x="10" y="36"/>
                      </a:moveTo>
                      <a:cubicBezTo>
                        <a:pt x="9" y="36"/>
                        <a:pt x="9" y="36"/>
                        <a:pt x="9" y="36"/>
                      </a:cubicBezTo>
                      <a:cubicBezTo>
                        <a:pt x="9" y="35"/>
                        <a:pt x="10" y="36"/>
                        <a:pt x="10" y="36"/>
                      </a:cubicBezTo>
                      <a:close/>
                      <a:moveTo>
                        <a:pt x="9" y="40"/>
                      </a:moveTo>
                      <a:cubicBezTo>
                        <a:pt x="9" y="40"/>
                        <a:pt x="10" y="41"/>
                        <a:pt x="10" y="41"/>
                      </a:cubicBezTo>
                      <a:cubicBezTo>
                        <a:pt x="10" y="41"/>
                        <a:pt x="9" y="41"/>
                        <a:pt x="9" y="40"/>
                      </a:cubicBezTo>
                      <a:close/>
                      <a:moveTo>
                        <a:pt x="10" y="36"/>
                      </a:moveTo>
                      <a:cubicBezTo>
                        <a:pt x="10" y="36"/>
                        <a:pt x="11" y="37"/>
                        <a:pt x="11" y="37"/>
                      </a:cubicBezTo>
                      <a:cubicBezTo>
                        <a:pt x="11" y="37"/>
                        <a:pt x="11" y="37"/>
                        <a:pt x="10" y="37"/>
                      </a:cubicBezTo>
                      <a:cubicBezTo>
                        <a:pt x="10" y="37"/>
                        <a:pt x="10" y="37"/>
                        <a:pt x="10" y="36"/>
                      </a:cubicBezTo>
                      <a:close/>
                      <a:moveTo>
                        <a:pt x="11" y="41"/>
                      </a:moveTo>
                      <a:cubicBezTo>
                        <a:pt x="11" y="41"/>
                        <a:pt x="11" y="41"/>
                        <a:pt x="11" y="41"/>
                      </a:cubicBezTo>
                      <a:cubicBezTo>
                        <a:pt x="11" y="42"/>
                        <a:pt x="11" y="41"/>
                        <a:pt x="11" y="41"/>
                      </a:cubicBezTo>
                      <a:close/>
                      <a:moveTo>
                        <a:pt x="11" y="35"/>
                      </a:moveTo>
                      <a:cubicBezTo>
                        <a:pt x="11" y="35"/>
                        <a:pt x="12" y="35"/>
                        <a:pt x="12" y="35"/>
                      </a:cubicBezTo>
                      <a:cubicBezTo>
                        <a:pt x="11" y="35"/>
                        <a:pt x="11" y="35"/>
                        <a:pt x="11" y="35"/>
                      </a:cubicBezTo>
                      <a:close/>
                      <a:moveTo>
                        <a:pt x="11" y="39"/>
                      </a:moveTo>
                      <a:cubicBezTo>
                        <a:pt x="11" y="39"/>
                        <a:pt x="11" y="39"/>
                        <a:pt x="11" y="39"/>
                      </a:cubicBezTo>
                      <a:cubicBezTo>
                        <a:pt x="12" y="39"/>
                        <a:pt x="12" y="39"/>
                        <a:pt x="11" y="39"/>
                      </a:cubicBezTo>
                      <a:close/>
                      <a:moveTo>
                        <a:pt x="12" y="38"/>
                      </a:moveTo>
                      <a:cubicBezTo>
                        <a:pt x="11" y="38"/>
                        <a:pt x="11" y="37"/>
                        <a:pt x="12" y="37"/>
                      </a:cubicBezTo>
                      <a:cubicBezTo>
                        <a:pt x="12" y="37"/>
                        <a:pt x="12" y="38"/>
                        <a:pt x="12" y="38"/>
                      </a:cubicBezTo>
                      <a:close/>
                      <a:moveTo>
                        <a:pt x="12" y="42"/>
                      </a:moveTo>
                      <a:cubicBezTo>
                        <a:pt x="12" y="42"/>
                        <a:pt x="13" y="42"/>
                        <a:pt x="13" y="42"/>
                      </a:cubicBezTo>
                      <a:cubicBezTo>
                        <a:pt x="13" y="42"/>
                        <a:pt x="13" y="42"/>
                        <a:pt x="12" y="42"/>
                      </a:cubicBezTo>
                      <a:close/>
                      <a:moveTo>
                        <a:pt x="14" y="43"/>
                      </a:moveTo>
                      <a:cubicBezTo>
                        <a:pt x="14" y="43"/>
                        <a:pt x="14" y="42"/>
                        <a:pt x="13" y="42"/>
                      </a:cubicBezTo>
                      <a:cubicBezTo>
                        <a:pt x="13" y="42"/>
                        <a:pt x="14" y="42"/>
                        <a:pt x="14" y="42"/>
                      </a:cubicBezTo>
                      <a:cubicBezTo>
                        <a:pt x="14" y="43"/>
                        <a:pt x="14" y="43"/>
                        <a:pt x="14" y="43"/>
                      </a:cubicBezTo>
                      <a:close/>
                      <a:moveTo>
                        <a:pt x="19" y="43"/>
                      </a:moveTo>
                      <a:cubicBezTo>
                        <a:pt x="19" y="43"/>
                        <a:pt x="19" y="43"/>
                        <a:pt x="19" y="43"/>
                      </a:cubicBezTo>
                      <a:cubicBezTo>
                        <a:pt x="19" y="43"/>
                        <a:pt x="19" y="43"/>
                        <a:pt x="19" y="43"/>
                      </a:cubicBezTo>
                      <a:cubicBezTo>
                        <a:pt x="18" y="43"/>
                        <a:pt x="18" y="43"/>
                        <a:pt x="19" y="43"/>
                      </a:cubicBezTo>
                      <a:close/>
                      <a:moveTo>
                        <a:pt x="20" y="26"/>
                      </a:moveTo>
                      <a:cubicBezTo>
                        <a:pt x="20" y="26"/>
                        <a:pt x="20" y="26"/>
                        <a:pt x="20" y="25"/>
                      </a:cubicBezTo>
                      <a:cubicBezTo>
                        <a:pt x="20" y="26"/>
                        <a:pt x="20" y="26"/>
                        <a:pt x="20" y="26"/>
                      </a:cubicBezTo>
                      <a:cubicBezTo>
                        <a:pt x="20" y="26"/>
                        <a:pt x="20" y="26"/>
                        <a:pt x="20" y="26"/>
                      </a:cubicBezTo>
                      <a:close/>
                      <a:moveTo>
                        <a:pt x="20" y="42"/>
                      </a:moveTo>
                      <a:cubicBezTo>
                        <a:pt x="21" y="42"/>
                        <a:pt x="21" y="43"/>
                        <a:pt x="21" y="43"/>
                      </a:cubicBezTo>
                      <a:cubicBezTo>
                        <a:pt x="20" y="43"/>
                        <a:pt x="20" y="42"/>
                        <a:pt x="20" y="42"/>
                      </a:cubicBezTo>
                      <a:close/>
                      <a:moveTo>
                        <a:pt x="20" y="38"/>
                      </a:moveTo>
                      <a:cubicBezTo>
                        <a:pt x="21" y="38"/>
                        <a:pt x="21" y="39"/>
                        <a:pt x="21" y="39"/>
                      </a:cubicBezTo>
                      <a:cubicBezTo>
                        <a:pt x="21" y="39"/>
                        <a:pt x="21" y="39"/>
                        <a:pt x="21" y="39"/>
                      </a:cubicBezTo>
                      <a:cubicBezTo>
                        <a:pt x="20" y="39"/>
                        <a:pt x="20" y="39"/>
                        <a:pt x="20" y="38"/>
                      </a:cubicBezTo>
                      <a:close/>
                      <a:moveTo>
                        <a:pt x="20" y="44"/>
                      </a:moveTo>
                      <a:cubicBezTo>
                        <a:pt x="21" y="44"/>
                        <a:pt x="21" y="44"/>
                        <a:pt x="21" y="44"/>
                      </a:cubicBezTo>
                      <a:cubicBezTo>
                        <a:pt x="21" y="45"/>
                        <a:pt x="20" y="44"/>
                        <a:pt x="20" y="44"/>
                      </a:cubicBezTo>
                      <a:close/>
                      <a:moveTo>
                        <a:pt x="21" y="46"/>
                      </a:moveTo>
                      <a:cubicBezTo>
                        <a:pt x="21" y="46"/>
                        <a:pt x="21" y="46"/>
                        <a:pt x="21" y="46"/>
                      </a:cubicBezTo>
                      <a:cubicBezTo>
                        <a:pt x="21" y="46"/>
                        <a:pt x="21" y="46"/>
                        <a:pt x="21" y="46"/>
                      </a:cubicBezTo>
                      <a:close/>
                      <a:moveTo>
                        <a:pt x="22" y="40"/>
                      </a:moveTo>
                      <a:cubicBezTo>
                        <a:pt x="21" y="40"/>
                        <a:pt x="21" y="39"/>
                        <a:pt x="21" y="39"/>
                      </a:cubicBezTo>
                      <a:cubicBezTo>
                        <a:pt x="22" y="39"/>
                        <a:pt x="22" y="40"/>
                        <a:pt x="22" y="40"/>
                      </a:cubicBezTo>
                      <a:close/>
                      <a:moveTo>
                        <a:pt x="23" y="37"/>
                      </a:moveTo>
                      <a:cubicBezTo>
                        <a:pt x="23" y="36"/>
                        <a:pt x="24" y="36"/>
                        <a:pt x="24" y="37"/>
                      </a:cubicBezTo>
                      <a:cubicBezTo>
                        <a:pt x="24" y="37"/>
                        <a:pt x="24" y="37"/>
                        <a:pt x="23" y="37"/>
                      </a:cubicBezTo>
                      <a:close/>
                      <a:moveTo>
                        <a:pt x="24" y="35"/>
                      </a:moveTo>
                      <a:cubicBezTo>
                        <a:pt x="23" y="34"/>
                        <a:pt x="23" y="34"/>
                        <a:pt x="23" y="34"/>
                      </a:cubicBezTo>
                      <a:cubicBezTo>
                        <a:pt x="24" y="34"/>
                        <a:pt x="24" y="35"/>
                        <a:pt x="24" y="35"/>
                      </a:cubicBezTo>
                      <a:close/>
                      <a:moveTo>
                        <a:pt x="24" y="36"/>
                      </a:moveTo>
                      <a:cubicBezTo>
                        <a:pt x="24" y="36"/>
                        <a:pt x="24" y="36"/>
                        <a:pt x="24" y="36"/>
                      </a:cubicBezTo>
                      <a:cubicBezTo>
                        <a:pt x="24" y="36"/>
                        <a:pt x="23" y="36"/>
                        <a:pt x="23" y="35"/>
                      </a:cubicBezTo>
                      <a:cubicBezTo>
                        <a:pt x="24" y="35"/>
                        <a:pt x="24" y="35"/>
                        <a:pt x="24" y="36"/>
                      </a:cubicBezTo>
                      <a:close/>
                      <a:moveTo>
                        <a:pt x="25" y="38"/>
                      </a:moveTo>
                      <a:cubicBezTo>
                        <a:pt x="25" y="38"/>
                        <a:pt x="25" y="38"/>
                        <a:pt x="25" y="38"/>
                      </a:cubicBezTo>
                      <a:cubicBezTo>
                        <a:pt x="25" y="38"/>
                        <a:pt x="25" y="38"/>
                        <a:pt x="25" y="38"/>
                      </a:cubicBezTo>
                      <a:cubicBezTo>
                        <a:pt x="25" y="38"/>
                        <a:pt x="25" y="38"/>
                        <a:pt x="25" y="38"/>
                      </a:cubicBezTo>
                      <a:close/>
                      <a:moveTo>
                        <a:pt x="23" y="26"/>
                      </a:moveTo>
                      <a:cubicBezTo>
                        <a:pt x="23" y="26"/>
                        <a:pt x="23" y="25"/>
                        <a:pt x="22" y="25"/>
                      </a:cubicBezTo>
                      <a:cubicBezTo>
                        <a:pt x="21" y="24"/>
                        <a:pt x="20" y="24"/>
                        <a:pt x="19" y="24"/>
                      </a:cubicBezTo>
                      <a:cubicBezTo>
                        <a:pt x="19" y="24"/>
                        <a:pt x="19" y="24"/>
                        <a:pt x="19" y="23"/>
                      </a:cubicBezTo>
                      <a:cubicBezTo>
                        <a:pt x="18" y="23"/>
                        <a:pt x="19" y="24"/>
                        <a:pt x="19" y="25"/>
                      </a:cubicBezTo>
                      <a:cubicBezTo>
                        <a:pt x="19" y="27"/>
                        <a:pt x="18" y="29"/>
                        <a:pt x="19" y="31"/>
                      </a:cubicBezTo>
                      <a:cubicBezTo>
                        <a:pt x="18" y="31"/>
                        <a:pt x="19" y="32"/>
                        <a:pt x="18" y="33"/>
                      </a:cubicBezTo>
                      <a:cubicBezTo>
                        <a:pt x="19" y="33"/>
                        <a:pt x="19" y="34"/>
                        <a:pt x="19" y="34"/>
                      </a:cubicBezTo>
                      <a:cubicBezTo>
                        <a:pt x="18" y="36"/>
                        <a:pt x="19" y="40"/>
                        <a:pt x="18" y="41"/>
                      </a:cubicBezTo>
                      <a:cubicBezTo>
                        <a:pt x="18" y="42"/>
                        <a:pt x="17" y="43"/>
                        <a:pt x="16" y="42"/>
                      </a:cubicBezTo>
                      <a:cubicBezTo>
                        <a:pt x="14" y="42"/>
                        <a:pt x="12" y="40"/>
                        <a:pt x="12" y="37"/>
                      </a:cubicBezTo>
                      <a:cubicBezTo>
                        <a:pt x="13" y="37"/>
                        <a:pt x="14" y="39"/>
                        <a:pt x="14" y="40"/>
                      </a:cubicBezTo>
                      <a:cubicBezTo>
                        <a:pt x="16" y="41"/>
                        <a:pt x="18" y="41"/>
                        <a:pt x="17" y="39"/>
                      </a:cubicBezTo>
                      <a:cubicBezTo>
                        <a:pt x="17" y="38"/>
                        <a:pt x="17" y="38"/>
                        <a:pt x="17" y="38"/>
                      </a:cubicBezTo>
                      <a:cubicBezTo>
                        <a:pt x="17" y="36"/>
                        <a:pt x="17" y="33"/>
                        <a:pt x="17" y="30"/>
                      </a:cubicBezTo>
                      <a:cubicBezTo>
                        <a:pt x="17" y="28"/>
                        <a:pt x="17" y="25"/>
                        <a:pt x="17" y="23"/>
                      </a:cubicBezTo>
                      <a:cubicBezTo>
                        <a:pt x="17" y="22"/>
                        <a:pt x="17" y="23"/>
                        <a:pt x="16" y="23"/>
                      </a:cubicBezTo>
                      <a:cubicBezTo>
                        <a:pt x="16" y="22"/>
                        <a:pt x="13" y="21"/>
                        <a:pt x="13" y="22"/>
                      </a:cubicBezTo>
                      <a:cubicBezTo>
                        <a:pt x="12" y="21"/>
                        <a:pt x="11" y="20"/>
                        <a:pt x="10" y="20"/>
                      </a:cubicBezTo>
                      <a:cubicBezTo>
                        <a:pt x="11" y="18"/>
                        <a:pt x="13" y="18"/>
                        <a:pt x="15" y="17"/>
                      </a:cubicBezTo>
                      <a:cubicBezTo>
                        <a:pt x="16" y="18"/>
                        <a:pt x="17" y="18"/>
                        <a:pt x="17" y="18"/>
                      </a:cubicBezTo>
                      <a:cubicBezTo>
                        <a:pt x="17" y="18"/>
                        <a:pt x="17" y="18"/>
                        <a:pt x="17" y="17"/>
                      </a:cubicBezTo>
                      <a:cubicBezTo>
                        <a:pt x="18" y="17"/>
                        <a:pt x="18" y="17"/>
                        <a:pt x="19" y="18"/>
                      </a:cubicBezTo>
                      <a:cubicBezTo>
                        <a:pt x="19" y="18"/>
                        <a:pt x="18" y="18"/>
                        <a:pt x="18" y="18"/>
                      </a:cubicBezTo>
                      <a:cubicBezTo>
                        <a:pt x="19" y="19"/>
                        <a:pt x="21" y="20"/>
                        <a:pt x="23" y="22"/>
                      </a:cubicBezTo>
                      <a:cubicBezTo>
                        <a:pt x="23" y="22"/>
                        <a:pt x="23" y="22"/>
                        <a:pt x="24" y="22"/>
                      </a:cubicBezTo>
                      <a:cubicBezTo>
                        <a:pt x="24" y="23"/>
                        <a:pt x="25" y="24"/>
                        <a:pt x="26" y="25"/>
                      </a:cubicBezTo>
                      <a:cubicBezTo>
                        <a:pt x="26" y="25"/>
                        <a:pt x="26" y="25"/>
                        <a:pt x="26" y="25"/>
                      </a:cubicBezTo>
                      <a:cubicBezTo>
                        <a:pt x="27" y="26"/>
                        <a:pt x="26" y="26"/>
                        <a:pt x="26" y="27"/>
                      </a:cubicBezTo>
                      <a:cubicBezTo>
                        <a:pt x="25" y="26"/>
                        <a:pt x="24" y="25"/>
                        <a:pt x="23" y="26"/>
                      </a:cubicBezTo>
                      <a:close/>
                      <a:moveTo>
                        <a:pt x="13" y="34"/>
                      </a:moveTo>
                      <a:cubicBezTo>
                        <a:pt x="13" y="34"/>
                        <a:pt x="14" y="34"/>
                        <a:pt x="14" y="34"/>
                      </a:cubicBezTo>
                      <a:cubicBezTo>
                        <a:pt x="14" y="35"/>
                        <a:pt x="14" y="35"/>
                        <a:pt x="13" y="35"/>
                      </a:cubicBezTo>
                      <a:cubicBezTo>
                        <a:pt x="13" y="34"/>
                        <a:pt x="13" y="34"/>
                        <a:pt x="13" y="34"/>
                      </a:cubicBezTo>
                      <a:close/>
                      <a:moveTo>
                        <a:pt x="16" y="35"/>
                      </a:moveTo>
                      <a:cubicBezTo>
                        <a:pt x="16" y="35"/>
                        <a:pt x="17" y="36"/>
                        <a:pt x="17" y="36"/>
                      </a:cubicBezTo>
                      <a:cubicBezTo>
                        <a:pt x="17" y="36"/>
                        <a:pt x="16" y="36"/>
                        <a:pt x="16" y="35"/>
                      </a:cubicBezTo>
                      <a:close/>
                      <a:moveTo>
                        <a:pt x="26" y="43"/>
                      </a:moveTo>
                      <a:cubicBezTo>
                        <a:pt x="26" y="43"/>
                        <a:pt x="26" y="42"/>
                        <a:pt x="26" y="42"/>
                      </a:cubicBezTo>
                      <a:cubicBezTo>
                        <a:pt x="26" y="42"/>
                        <a:pt x="26" y="42"/>
                        <a:pt x="26" y="42"/>
                      </a:cubicBezTo>
                      <a:cubicBezTo>
                        <a:pt x="26" y="42"/>
                        <a:pt x="26" y="42"/>
                        <a:pt x="26" y="43"/>
                      </a:cubicBezTo>
                      <a:cubicBezTo>
                        <a:pt x="26" y="43"/>
                        <a:pt x="26" y="43"/>
                        <a:pt x="26" y="43"/>
                      </a:cubicBezTo>
                      <a:close/>
                      <a:moveTo>
                        <a:pt x="27" y="48"/>
                      </a:moveTo>
                      <a:cubicBezTo>
                        <a:pt x="27" y="48"/>
                        <a:pt x="27" y="47"/>
                        <a:pt x="27" y="47"/>
                      </a:cubicBezTo>
                      <a:cubicBezTo>
                        <a:pt x="27" y="47"/>
                        <a:pt x="27" y="47"/>
                        <a:pt x="28" y="47"/>
                      </a:cubicBezTo>
                      <a:cubicBezTo>
                        <a:pt x="28" y="48"/>
                        <a:pt x="27" y="48"/>
                        <a:pt x="27" y="48"/>
                      </a:cubicBezTo>
                      <a:close/>
                      <a:moveTo>
                        <a:pt x="28" y="46"/>
                      </a:moveTo>
                      <a:cubicBezTo>
                        <a:pt x="29" y="46"/>
                        <a:pt x="29" y="46"/>
                        <a:pt x="29" y="46"/>
                      </a:cubicBezTo>
                      <a:cubicBezTo>
                        <a:pt x="28" y="46"/>
                        <a:pt x="28" y="46"/>
                        <a:pt x="28" y="46"/>
                      </a:cubicBezTo>
                      <a:close/>
                      <a:moveTo>
                        <a:pt x="28" y="46"/>
                      </a:moveTo>
                      <a:cubicBezTo>
                        <a:pt x="28" y="45"/>
                        <a:pt x="28" y="45"/>
                        <a:pt x="28" y="45"/>
                      </a:cubicBezTo>
                      <a:cubicBezTo>
                        <a:pt x="27" y="45"/>
                        <a:pt x="27" y="45"/>
                        <a:pt x="27" y="46"/>
                      </a:cubicBezTo>
                      <a:cubicBezTo>
                        <a:pt x="26" y="45"/>
                        <a:pt x="27" y="46"/>
                        <a:pt x="26" y="46"/>
                      </a:cubicBezTo>
                      <a:cubicBezTo>
                        <a:pt x="26" y="45"/>
                        <a:pt x="26" y="45"/>
                        <a:pt x="26" y="44"/>
                      </a:cubicBezTo>
                      <a:cubicBezTo>
                        <a:pt x="26" y="44"/>
                        <a:pt x="26" y="44"/>
                        <a:pt x="26" y="44"/>
                      </a:cubicBezTo>
                      <a:cubicBezTo>
                        <a:pt x="27" y="44"/>
                        <a:pt x="27" y="45"/>
                        <a:pt x="27" y="44"/>
                      </a:cubicBezTo>
                      <a:cubicBezTo>
                        <a:pt x="27" y="44"/>
                        <a:pt x="28" y="45"/>
                        <a:pt x="28" y="45"/>
                      </a:cubicBezTo>
                      <a:cubicBezTo>
                        <a:pt x="28" y="45"/>
                        <a:pt x="28" y="45"/>
                        <a:pt x="28" y="45"/>
                      </a:cubicBezTo>
                      <a:cubicBezTo>
                        <a:pt x="28" y="45"/>
                        <a:pt x="29" y="45"/>
                        <a:pt x="29" y="45"/>
                      </a:cubicBezTo>
                      <a:cubicBezTo>
                        <a:pt x="29" y="45"/>
                        <a:pt x="28" y="46"/>
                        <a:pt x="28" y="46"/>
                      </a:cubicBezTo>
                      <a:close/>
                      <a:moveTo>
                        <a:pt x="29" y="45"/>
                      </a:moveTo>
                      <a:cubicBezTo>
                        <a:pt x="29" y="45"/>
                        <a:pt x="29" y="44"/>
                        <a:pt x="29" y="44"/>
                      </a:cubicBezTo>
                      <a:cubicBezTo>
                        <a:pt x="29" y="44"/>
                        <a:pt x="30" y="45"/>
                        <a:pt x="30" y="45"/>
                      </a:cubicBezTo>
                      <a:cubicBezTo>
                        <a:pt x="30" y="45"/>
                        <a:pt x="30" y="45"/>
                        <a:pt x="29" y="45"/>
                      </a:cubicBezTo>
                      <a:close/>
                      <a:moveTo>
                        <a:pt x="30" y="46"/>
                      </a:moveTo>
                      <a:cubicBezTo>
                        <a:pt x="30" y="47"/>
                        <a:pt x="31" y="47"/>
                        <a:pt x="31" y="48"/>
                      </a:cubicBezTo>
                      <a:cubicBezTo>
                        <a:pt x="30" y="48"/>
                        <a:pt x="29" y="46"/>
                        <a:pt x="30" y="46"/>
                      </a:cubicBezTo>
                      <a:close/>
                      <a:moveTo>
                        <a:pt x="31" y="37"/>
                      </a:moveTo>
                      <a:cubicBezTo>
                        <a:pt x="31" y="37"/>
                        <a:pt x="31" y="38"/>
                        <a:pt x="32" y="38"/>
                      </a:cubicBezTo>
                      <a:cubicBezTo>
                        <a:pt x="31" y="38"/>
                        <a:pt x="31" y="38"/>
                        <a:pt x="31" y="38"/>
                      </a:cubicBezTo>
                      <a:cubicBezTo>
                        <a:pt x="31" y="38"/>
                        <a:pt x="31" y="38"/>
                        <a:pt x="31" y="37"/>
                      </a:cubicBezTo>
                      <a:close/>
                      <a:moveTo>
                        <a:pt x="34" y="48"/>
                      </a:moveTo>
                      <a:cubicBezTo>
                        <a:pt x="34" y="49"/>
                        <a:pt x="34" y="49"/>
                        <a:pt x="34" y="49"/>
                      </a:cubicBezTo>
                      <a:cubicBezTo>
                        <a:pt x="34" y="49"/>
                        <a:pt x="34" y="48"/>
                        <a:pt x="34" y="48"/>
                      </a:cubicBezTo>
                      <a:close/>
                      <a:moveTo>
                        <a:pt x="34" y="50"/>
                      </a:moveTo>
                      <a:cubicBezTo>
                        <a:pt x="34" y="50"/>
                        <a:pt x="34" y="50"/>
                        <a:pt x="34" y="50"/>
                      </a:cubicBezTo>
                      <a:cubicBezTo>
                        <a:pt x="35" y="50"/>
                        <a:pt x="35" y="50"/>
                        <a:pt x="34" y="50"/>
                      </a:cubicBezTo>
                      <a:close/>
                      <a:moveTo>
                        <a:pt x="35" y="49"/>
                      </a:moveTo>
                      <a:cubicBezTo>
                        <a:pt x="34" y="48"/>
                        <a:pt x="34" y="48"/>
                        <a:pt x="34" y="48"/>
                      </a:cubicBezTo>
                      <a:cubicBezTo>
                        <a:pt x="34" y="48"/>
                        <a:pt x="33" y="48"/>
                        <a:pt x="33" y="48"/>
                      </a:cubicBezTo>
                      <a:cubicBezTo>
                        <a:pt x="33" y="48"/>
                        <a:pt x="33" y="48"/>
                        <a:pt x="33" y="47"/>
                      </a:cubicBezTo>
                      <a:cubicBezTo>
                        <a:pt x="33" y="48"/>
                        <a:pt x="33" y="48"/>
                        <a:pt x="33" y="48"/>
                      </a:cubicBezTo>
                      <a:cubicBezTo>
                        <a:pt x="33" y="48"/>
                        <a:pt x="33" y="48"/>
                        <a:pt x="33" y="48"/>
                      </a:cubicBezTo>
                      <a:cubicBezTo>
                        <a:pt x="33" y="49"/>
                        <a:pt x="33" y="49"/>
                        <a:pt x="33" y="49"/>
                      </a:cubicBezTo>
                      <a:cubicBezTo>
                        <a:pt x="33" y="50"/>
                        <a:pt x="33" y="50"/>
                        <a:pt x="33" y="50"/>
                      </a:cubicBezTo>
                      <a:cubicBezTo>
                        <a:pt x="33" y="49"/>
                        <a:pt x="33" y="49"/>
                        <a:pt x="33" y="49"/>
                      </a:cubicBezTo>
                      <a:cubicBezTo>
                        <a:pt x="32" y="49"/>
                        <a:pt x="33" y="49"/>
                        <a:pt x="33" y="50"/>
                      </a:cubicBezTo>
                      <a:cubicBezTo>
                        <a:pt x="32" y="50"/>
                        <a:pt x="32" y="49"/>
                        <a:pt x="32" y="48"/>
                      </a:cubicBezTo>
                      <a:cubicBezTo>
                        <a:pt x="32" y="48"/>
                        <a:pt x="32" y="48"/>
                        <a:pt x="32" y="48"/>
                      </a:cubicBezTo>
                      <a:cubicBezTo>
                        <a:pt x="32" y="48"/>
                        <a:pt x="32" y="48"/>
                        <a:pt x="32" y="48"/>
                      </a:cubicBezTo>
                      <a:cubicBezTo>
                        <a:pt x="32" y="48"/>
                        <a:pt x="32" y="48"/>
                        <a:pt x="31" y="47"/>
                      </a:cubicBezTo>
                      <a:cubicBezTo>
                        <a:pt x="32" y="47"/>
                        <a:pt x="32" y="48"/>
                        <a:pt x="32" y="47"/>
                      </a:cubicBezTo>
                      <a:cubicBezTo>
                        <a:pt x="32" y="47"/>
                        <a:pt x="32" y="47"/>
                        <a:pt x="32" y="47"/>
                      </a:cubicBezTo>
                      <a:cubicBezTo>
                        <a:pt x="32" y="47"/>
                        <a:pt x="32" y="47"/>
                        <a:pt x="31" y="47"/>
                      </a:cubicBezTo>
                      <a:cubicBezTo>
                        <a:pt x="31" y="46"/>
                        <a:pt x="31" y="46"/>
                        <a:pt x="31" y="45"/>
                      </a:cubicBezTo>
                      <a:cubicBezTo>
                        <a:pt x="32" y="45"/>
                        <a:pt x="32" y="45"/>
                        <a:pt x="32" y="45"/>
                      </a:cubicBezTo>
                      <a:cubicBezTo>
                        <a:pt x="32" y="45"/>
                        <a:pt x="32" y="44"/>
                        <a:pt x="32" y="44"/>
                      </a:cubicBezTo>
                      <a:cubicBezTo>
                        <a:pt x="32" y="44"/>
                        <a:pt x="32" y="44"/>
                        <a:pt x="33" y="45"/>
                      </a:cubicBezTo>
                      <a:cubicBezTo>
                        <a:pt x="33" y="44"/>
                        <a:pt x="32" y="44"/>
                        <a:pt x="32" y="43"/>
                      </a:cubicBezTo>
                      <a:cubicBezTo>
                        <a:pt x="32" y="43"/>
                        <a:pt x="33" y="43"/>
                        <a:pt x="33" y="43"/>
                      </a:cubicBezTo>
                      <a:cubicBezTo>
                        <a:pt x="33" y="43"/>
                        <a:pt x="33" y="43"/>
                        <a:pt x="33" y="43"/>
                      </a:cubicBezTo>
                      <a:cubicBezTo>
                        <a:pt x="33" y="43"/>
                        <a:pt x="33" y="43"/>
                        <a:pt x="33" y="43"/>
                      </a:cubicBezTo>
                      <a:cubicBezTo>
                        <a:pt x="33" y="44"/>
                        <a:pt x="33" y="43"/>
                        <a:pt x="33" y="44"/>
                      </a:cubicBezTo>
                      <a:cubicBezTo>
                        <a:pt x="34" y="44"/>
                        <a:pt x="33" y="43"/>
                        <a:pt x="34" y="43"/>
                      </a:cubicBezTo>
                      <a:cubicBezTo>
                        <a:pt x="34" y="43"/>
                        <a:pt x="34" y="44"/>
                        <a:pt x="34" y="44"/>
                      </a:cubicBezTo>
                      <a:cubicBezTo>
                        <a:pt x="34" y="44"/>
                        <a:pt x="34" y="44"/>
                        <a:pt x="34" y="44"/>
                      </a:cubicBezTo>
                      <a:cubicBezTo>
                        <a:pt x="34" y="44"/>
                        <a:pt x="34" y="44"/>
                        <a:pt x="35" y="44"/>
                      </a:cubicBezTo>
                      <a:cubicBezTo>
                        <a:pt x="35" y="45"/>
                        <a:pt x="35" y="45"/>
                        <a:pt x="35" y="46"/>
                      </a:cubicBezTo>
                      <a:cubicBezTo>
                        <a:pt x="35" y="46"/>
                        <a:pt x="35" y="46"/>
                        <a:pt x="35" y="46"/>
                      </a:cubicBezTo>
                      <a:cubicBezTo>
                        <a:pt x="35" y="47"/>
                        <a:pt x="35" y="48"/>
                        <a:pt x="35" y="49"/>
                      </a:cubicBezTo>
                      <a:close/>
                      <a:moveTo>
                        <a:pt x="35" y="22"/>
                      </a:moveTo>
                      <a:cubicBezTo>
                        <a:pt x="35" y="22"/>
                        <a:pt x="35" y="21"/>
                        <a:pt x="34" y="21"/>
                      </a:cubicBezTo>
                      <a:cubicBezTo>
                        <a:pt x="34" y="21"/>
                        <a:pt x="34" y="21"/>
                        <a:pt x="34" y="21"/>
                      </a:cubicBezTo>
                      <a:cubicBezTo>
                        <a:pt x="34" y="20"/>
                        <a:pt x="35" y="21"/>
                        <a:pt x="35" y="22"/>
                      </a:cubicBezTo>
                      <a:cubicBezTo>
                        <a:pt x="35" y="22"/>
                        <a:pt x="35" y="23"/>
                        <a:pt x="35" y="22"/>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823" name="任意多边形 11342"/>
                <p:cNvSpPr>
                  <a:spLocks noEditPoints="1"/>
                </p:cNvSpPr>
                <p:nvPr/>
              </p:nvSpPr>
              <p:spPr>
                <a:xfrm>
                  <a:off x="4154" y="2574"/>
                  <a:ext cx="77" cy="106"/>
                </a:xfrm>
                <a:custGeom>
                  <a:avLst/>
                  <a:gdLst/>
                  <a:ahLst/>
                  <a:cxnLst/>
                  <a:rect l="0" t="0" r="r" b="b"/>
                  <a:pathLst>
                    <a:path w="37" h="51">
                      <a:moveTo>
                        <a:pt x="37" y="43"/>
                      </a:moveTo>
                      <a:cubicBezTo>
                        <a:pt x="37" y="42"/>
                        <a:pt x="37" y="42"/>
                        <a:pt x="37" y="41"/>
                      </a:cubicBezTo>
                      <a:cubicBezTo>
                        <a:pt x="37" y="39"/>
                        <a:pt x="37" y="37"/>
                        <a:pt x="36" y="35"/>
                      </a:cubicBezTo>
                      <a:cubicBezTo>
                        <a:pt x="37" y="33"/>
                        <a:pt x="37" y="31"/>
                        <a:pt x="37" y="28"/>
                      </a:cubicBezTo>
                      <a:cubicBezTo>
                        <a:pt x="37" y="27"/>
                        <a:pt x="36" y="25"/>
                        <a:pt x="36" y="23"/>
                      </a:cubicBezTo>
                      <a:cubicBezTo>
                        <a:pt x="36" y="21"/>
                        <a:pt x="37" y="19"/>
                        <a:pt x="36" y="17"/>
                      </a:cubicBezTo>
                      <a:cubicBezTo>
                        <a:pt x="36" y="16"/>
                        <a:pt x="36" y="15"/>
                        <a:pt x="36" y="15"/>
                      </a:cubicBezTo>
                      <a:cubicBezTo>
                        <a:pt x="34" y="13"/>
                        <a:pt x="32" y="13"/>
                        <a:pt x="31" y="12"/>
                      </a:cubicBezTo>
                      <a:cubicBezTo>
                        <a:pt x="30" y="12"/>
                        <a:pt x="30" y="12"/>
                        <a:pt x="30" y="12"/>
                      </a:cubicBezTo>
                      <a:cubicBezTo>
                        <a:pt x="30" y="12"/>
                        <a:pt x="29" y="11"/>
                        <a:pt x="28" y="12"/>
                      </a:cubicBezTo>
                      <a:cubicBezTo>
                        <a:pt x="27" y="10"/>
                        <a:pt x="25" y="10"/>
                        <a:pt x="23" y="9"/>
                      </a:cubicBezTo>
                      <a:cubicBezTo>
                        <a:pt x="23" y="9"/>
                        <a:pt x="22" y="9"/>
                        <a:pt x="21" y="8"/>
                      </a:cubicBezTo>
                      <a:cubicBezTo>
                        <a:pt x="18" y="7"/>
                        <a:pt x="16" y="6"/>
                        <a:pt x="13" y="5"/>
                      </a:cubicBezTo>
                      <a:cubicBezTo>
                        <a:pt x="11" y="4"/>
                        <a:pt x="8" y="3"/>
                        <a:pt x="5" y="2"/>
                      </a:cubicBezTo>
                      <a:cubicBezTo>
                        <a:pt x="5" y="2"/>
                        <a:pt x="5" y="2"/>
                        <a:pt x="4" y="2"/>
                      </a:cubicBezTo>
                      <a:cubicBezTo>
                        <a:pt x="4" y="1"/>
                        <a:pt x="2" y="1"/>
                        <a:pt x="1" y="1"/>
                      </a:cubicBezTo>
                      <a:cubicBezTo>
                        <a:pt x="0" y="0"/>
                        <a:pt x="0" y="3"/>
                        <a:pt x="0" y="4"/>
                      </a:cubicBezTo>
                      <a:cubicBezTo>
                        <a:pt x="0" y="8"/>
                        <a:pt x="1" y="12"/>
                        <a:pt x="1" y="17"/>
                      </a:cubicBezTo>
                      <a:cubicBezTo>
                        <a:pt x="1" y="20"/>
                        <a:pt x="1" y="23"/>
                        <a:pt x="1" y="26"/>
                      </a:cubicBezTo>
                      <a:cubicBezTo>
                        <a:pt x="1" y="26"/>
                        <a:pt x="1" y="27"/>
                        <a:pt x="2" y="27"/>
                      </a:cubicBezTo>
                      <a:cubicBezTo>
                        <a:pt x="2" y="30"/>
                        <a:pt x="2" y="32"/>
                        <a:pt x="2" y="35"/>
                      </a:cubicBezTo>
                      <a:cubicBezTo>
                        <a:pt x="2" y="35"/>
                        <a:pt x="2" y="35"/>
                        <a:pt x="2" y="35"/>
                      </a:cubicBezTo>
                      <a:cubicBezTo>
                        <a:pt x="4" y="37"/>
                        <a:pt x="7" y="38"/>
                        <a:pt x="9" y="39"/>
                      </a:cubicBezTo>
                      <a:cubicBezTo>
                        <a:pt x="10" y="39"/>
                        <a:pt x="10" y="40"/>
                        <a:pt x="10" y="40"/>
                      </a:cubicBezTo>
                      <a:cubicBezTo>
                        <a:pt x="11" y="40"/>
                        <a:pt x="13" y="41"/>
                        <a:pt x="14" y="41"/>
                      </a:cubicBezTo>
                      <a:cubicBezTo>
                        <a:pt x="14" y="41"/>
                        <a:pt x="13" y="41"/>
                        <a:pt x="14" y="40"/>
                      </a:cubicBezTo>
                      <a:cubicBezTo>
                        <a:pt x="14" y="41"/>
                        <a:pt x="14" y="40"/>
                        <a:pt x="15" y="41"/>
                      </a:cubicBezTo>
                      <a:cubicBezTo>
                        <a:pt x="15" y="41"/>
                        <a:pt x="15" y="41"/>
                        <a:pt x="15" y="41"/>
                      </a:cubicBezTo>
                      <a:cubicBezTo>
                        <a:pt x="15" y="41"/>
                        <a:pt x="14" y="40"/>
                        <a:pt x="14" y="41"/>
                      </a:cubicBezTo>
                      <a:cubicBezTo>
                        <a:pt x="15" y="41"/>
                        <a:pt x="15" y="41"/>
                        <a:pt x="15" y="42"/>
                      </a:cubicBezTo>
                      <a:cubicBezTo>
                        <a:pt x="18" y="43"/>
                        <a:pt x="21" y="44"/>
                        <a:pt x="23" y="45"/>
                      </a:cubicBezTo>
                      <a:cubicBezTo>
                        <a:pt x="26" y="46"/>
                        <a:pt x="28" y="48"/>
                        <a:pt x="31" y="48"/>
                      </a:cubicBezTo>
                      <a:cubicBezTo>
                        <a:pt x="30" y="48"/>
                        <a:pt x="30" y="47"/>
                        <a:pt x="29" y="46"/>
                      </a:cubicBezTo>
                      <a:cubicBezTo>
                        <a:pt x="30" y="46"/>
                        <a:pt x="30" y="46"/>
                        <a:pt x="30" y="45"/>
                      </a:cubicBezTo>
                      <a:cubicBezTo>
                        <a:pt x="30" y="45"/>
                        <a:pt x="30" y="44"/>
                        <a:pt x="30" y="44"/>
                      </a:cubicBezTo>
                      <a:cubicBezTo>
                        <a:pt x="30" y="43"/>
                        <a:pt x="30" y="43"/>
                        <a:pt x="30" y="43"/>
                      </a:cubicBezTo>
                      <a:cubicBezTo>
                        <a:pt x="31" y="43"/>
                        <a:pt x="31" y="43"/>
                        <a:pt x="31" y="43"/>
                      </a:cubicBezTo>
                      <a:cubicBezTo>
                        <a:pt x="31" y="44"/>
                        <a:pt x="32" y="45"/>
                        <a:pt x="32" y="45"/>
                      </a:cubicBezTo>
                      <a:cubicBezTo>
                        <a:pt x="32" y="45"/>
                        <a:pt x="32" y="45"/>
                        <a:pt x="32" y="45"/>
                      </a:cubicBezTo>
                      <a:cubicBezTo>
                        <a:pt x="33" y="46"/>
                        <a:pt x="32" y="46"/>
                        <a:pt x="32" y="46"/>
                      </a:cubicBezTo>
                      <a:cubicBezTo>
                        <a:pt x="32" y="47"/>
                        <a:pt x="32" y="46"/>
                        <a:pt x="33" y="46"/>
                      </a:cubicBezTo>
                      <a:cubicBezTo>
                        <a:pt x="33" y="47"/>
                        <a:pt x="33" y="47"/>
                        <a:pt x="32" y="47"/>
                      </a:cubicBezTo>
                      <a:cubicBezTo>
                        <a:pt x="32" y="48"/>
                        <a:pt x="32" y="48"/>
                        <a:pt x="32" y="48"/>
                      </a:cubicBezTo>
                      <a:cubicBezTo>
                        <a:pt x="32" y="48"/>
                        <a:pt x="31" y="47"/>
                        <a:pt x="31" y="48"/>
                      </a:cubicBezTo>
                      <a:cubicBezTo>
                        <a:pt x="32" y="48"/>
                        <a:pt x="32" y="49"/>
                        <a:pt x="32" y="49"/>
                      </a:cubicBezTo>
                      <a:cubicBezTo>
                        <a:pt x="32" y="49"/>
                        <a:pt x="33" y="49"/>
                        <a:pt x="33" y="50"/>
                      </a:cubicBezTo>
                      <a:cubicBezTo>
                        <a:pt x="34" y="50"/>
                        <a:pt x="36" y="51"/>
                        <a:pt x="37" y="51"/>
                      </a:cubicBezTo>
                      <a:cubicBezTo>
                        <a:pt x="37" y="51"/>
                        <a:pt x="37" y="50"/>
                        <a:pt x="37" y="49"/>
                      </a:cubicBezTo>
                      <a:cubicBezTo>
                        <a:pt x="37" y="47"/>
                        <a:pt x="37" y="45"/>
                        <a:pt x="37" y="43"/>
                      </a:cubicBezTo>
                      <a:close/>
                      <a:moveTo>
                        <a:pt x="6" y="8"/>
                      </a:moveTo>
                      <a:cubicBezTo>
                        <a:pt x="6" y="8"/>
                        <a:pt x="6" y="8"/>
                        <a:pt x="7" y="9"/>
                      </a:cubicBezTo>
                      <a:cubicBezTo>
                        <a:pt x="7" y="9"/>
                        <a:pt x="6" y="8"/>
                        <a:pt x="6" y="8"/>
                      </a:cubicBezTo>
                      <a:cubicBezTo>
                        <a:pt x="6" y="8"/>
                        <a:pt x="6" y="8"/>
                        <a:pt x="6" y="8"/>
                      </a:cubicBezTo>
                      <a:close/>
                      <a:moveTo>
                        <a:pt x="5" y="9"/>
                      </a:moveTo>
                      <a:cubicBezTo>
                        <a:pt x="6" y="9"/>
                        <a:pt x="5" y="9"/>
                        <a:pt x="6" y="10"/>
                      </a:cubicBezTo>
                      <a:cubicBezTo>
                        <a:pt x="5" y="10"/>
                        <a:pt x="5" y="9"/>
                        <a:pt x="5" y="9"/>
                      </a:cubicBezTo>
                      <a:close/>
                      <a:moveTo>
                        <a:pt x="5" y="12"/>
                      </a:moveTo>
                      <a:cubicBezTo>
                        <a:pt x="5" y="12"/>
                        <a:pt x="6" y="12"/>
                        <a:pt x="6" y="12"/>
                      </a:cubicBezTo>
                      <a:cubicBezTo>
                        <a:pt x="6" y="12"/>
                        <a:pt x="6" y="12"/>
                        <a:pt x="6" y="12"/>
                      </a:cubicBezTo>
                      <a:cubicBezTo>
                        <a:pt x="6" y="12"/>
                        <a:pt x="6" y="12"/>
                        <a:pt x="5" y="12"/>
                      </a:cubicBezTo>
                      <a:close/>
                      <a:moveTo>
                        <a:pt x="6" y="11"/>
                      </a:moveTo>
                      <a:cubicBezTo>
                        <a:pt x="7" y="11"/>
                        <a:pt x="6" y="11"/>
                        <a:pt x="6" y="10"/>
                      </a:cubicBezTo>
                      <a:cubicBezTo>
                        <a:pt x="6" y="10"/>
                        <a:pt x="6" y="10"/>
                        <a:pt x="7" y="10"/>
                      </a:cubicBezTo>
                      <a:cubicBezTo>
                        <a:pt x="7" y="11"/>
                        <a:pt x="7" y="11"/>
                        <a:pt x="7" y="11"/>
                      </a:cubicBezTo>
                      <a:cubicBezTo>
                        <a:pt x="7" y="11"/>
                        <a:pt x="7" y="11"/>
                        <a:pt x="8" y="11"/>
                      </a:cubicBezTo>
                      <a:cubicBezTo>
                        <a:pt x="8" y="12"/>
                        <a:pt x="7" y="12"/>
                        <a:pt x="6" y="11"/>
                      </a:cubicBezTo>
                      <a:close/>
                      <a:moveTo>
                        <a:pt x="8" y="6"/>
                      </a:moveTo>
                      <a:cubicBezTo>
                        <a:pt x="7" y="6"/>
                        <a:pt x="8" y="6"/>
                        <a:pt x="8" y="6"/>
                      </a:cubicBezTo>
                      <a:cubicBezTo>
                        <a:pt x="8" y="6"/>
                        <a:pt x="8" y="6"/>
                        <a:pt x="8" y="6"/>
                      </a:cubicBezTo>
                      <a:close/>
                      <a:moveTo>
                        <a:pt x="25" y="30"/>
                      </a:moveTo>
                      <a:cubicBezTo>
                        <a:pt x="25" y="30"/>
                        <a:pt x="25" y="30"/>
                        <a:pt x="25" y="29"/>
                      </a:cubicBezTo>
                      <a:cubicBezTo>
                        <a:pt x="25" y="29"/>
                        <a:pt x="25" y="30"/>
                        <a:pt x="25" y="30"/>
                      </a:cubicBezTo>
                      <a:close/>
                      <a:moveTo>
                        <a:pt x="22" y="15"/>
                      </a:moveTo>
                      <a:cubicBezTo>
                        <a:pt x="23" y="17"/>
                        <a:pt x="24" y="18"/>
                        <a:pt x="24" y="20"/>
                      </a:cubicBezTo>
                      <a:cubicBezTo>
                        <a:pt x="24" y="21"/>
                        <a:pt x="22" y="22"/>
                        <a:pt x="21" y="22"/>
                      </a:cubicBezTo>
                      <a:cubicBezTo>
                        <a:pt x="22" y="23"/>
                        <a:pt x="23" y="24"/>
                        <a:pt x="23" y="25"/>
                      </a:cubicBezTo>
                      <a:cubicBezTo>
                        <a:pt x="24" y="25"/>
                        <a:pt x="24" y="26"/>
                        <a:pt x="24" y="26"/>
                      </a:cubicBezTo>
                      <a:cubicBezTo>
                        <a:pt x="25" y="28"/>
                        <a:pt x="24" y="29"/>
                        <a:pt x="23" y="30"/>
                      </a:cubicBezTo>
                      <a:cubicBezTo>
                        <a:pt x="22" y="30"/>
                        <a:pt x="20" y="30"/>
                        <a:pt x="18" y="29"/>
                      </a:cubicBezTo>
                      <a:cubicBezTo>
                        <a:pt x="18" y="28"/>
                        <a:pt x="17" y="27"/>
                        <a:pt x="16" y="27"/>
                      </a:cubicBezTo>
                      <a:cubicBezTo>
                        <a:pt x="15" y="25"/>
                        <a:pt x="14" y="22"/>
                        <a:pt x="16" y="21"/>
                      </a:cubicBezTo>
                      <a:cubicBezTo>
                        <a:pt x="17" y="21"/>
                        <a:pt x="17" y="21"/>
                        <a:pt x="18" y="21"/>
                      </a:cubicBezTo>
                      <a:cubicBezTo>
                        <a:pt x="17" y="20"/>
                        <a:pt x="16" y="20"/>
                        <a:pt x="16" y="19"/>
                      </a:cubicBezTo>
                      <a:cubicBezTo>
                        <a:pt x="15" y="18"/>
                        <a:pt x="15" y="15"/>
                        <a:pt x="15" y="14"/>
                      </a:cubicBezTo>
                      <a:cubicBezTo>
                        <a:pt x="15" y="14"/>
                        <a:pt x="17" y="13"/>
                        <a:pt x="17" y="13"/>
                      </a:cubicBezTo>
                      <a:cubicBezTo>
                        <a:pt x="18" y="13"/>
                        <a:pt x="20" y="14"/>
                        <a:pt x="22" y="15"/>
                      </a:cubicBezTo>
                      <a:close/>
                      <a:moveTo>
                        <a:pt x="24" y="35"/>
                      </a:moveTo>
                      <a:cubicBezTo>
                        <a:pt x="24" y="35"/>
                        <a:pt x="24" y="35"/>
                        <a:pt x="24" y="35"/>
                      </a:cubicBezTo>
                      <a:cubicBezTo>
                        <a:pt x="24" y="35"/>
                        <a:pt x="24" y="35"/>
                        <a:pt x="24" y="35"/>
                      </a:cubicBezTo>
                      <a:close/>
                      <a:moveTo>
                        <a:pt x="15" y="12"/>
                      </a:moveTo>
                      <a:cubicBezTo>
                        <a:pt x="16" y="11"/>
                        <a:pt x="16" y="12"/>
                        <a:pt x="15" y="12"/>
                      </a:cubicBezTo>
                      <a:cubicBezTo>
                        <a:pt x="15" y="12"/>
                        <a:pt x="15" y="12"/>
                        <a:pt x="15" y="12"/>
                      </a:cubicBezTo>
                      <a:close/>
                      <a:moveTo>
                        <a:pt x="14" y="11"/>
                      </a:moveTo>
                      <a:cubicBezTo>
                        <a:pt x="14" y="11"/>
                        <a:pt x="14" y="11"/>
                        <a:pt x="14" y="11"/>
                      </a:cubicBezTo>
                      <a:cubicBezTo>
                        <a:pt x="14" y="11"/>
                        <a:pt x="14" y="11"/>
                        <a:pt x="14" y="10"/>
                      </a:cubicBezTo>
                      <a:cubicBezTo>
                        <a:pt x="14" y="10"/>
                        <a:pt x="14" y="10"/>
                        <a:pt x="14" y="11"/>
                      </a:cubicBezTo>
                      <a:close/>
                      <a:moveTo>
                        <a:pt x="13" y="8"/>
                      </a:moveTo>
                      <a:cubicBezTo>
                        <a:pt x="13" y="8"/>
                        <a:pt x="13" y="8"/>
                        <a:pt x="13" y="8"/>
                      </a:cubicBezTo>
                      <a:cubicBezTo>
                        <a:pt x="13" y="8"/>
                        <a:pt x="13" y="8"/>
                        <a:pt x="13" y="8"/>
                      </a:cubicBezTo>
                      <a:close/>
                      <a:moveTo>
                        <a:pt x="11" y="30"/>
                      </a:moveTo>
                      <a:cubicBezTo>
                        <a:pt x="17" y="33"/>
                        <a:pt x="23" y="35"/>
                        <a:pt x="28" y="37"/>
                      </a:cubicBezTo>
                      <a:cubicBezTo>
                        <a:pt x="28" y="38"/>
                        <a:pt x="28" y="39"/>
                        <a:pt x="28" y="39"/>
                      </a:cubicBezTo>
                      <a:cubicBezTo>
                        <a:pt x="28" y="40"/>
                        <a:pt x="27" y="39"/>
                        <a:pt x="27" y="39"/>
                      </a:cubicBezTo>
                      <a:cubicBezTo>
                        <a:pt x="23" y="37"/>
                        <a:pt x="20" y="36"/>
                        <a:pt x="17" y="34"/>
                      </a:cubicBezTo>
                      <a:cubicBezTo>
                        <a:pt x="15" y="34"/>
                        <a:pt x="13" y="33"/>
                        <a:pt x="11" y="32"/>
                      </a:cubicBezTo>
                      <a:cubicBezTo>
                        <a:pt x="11" y="31"/>
                        <a:pt x="11" y="30"/>
                        <a:pt x="11" y="30"/>
                      </a:cubicBezTo>
                      <a:close/>
                      <a:moveTo>
                        <a:pt x="28" y="45"/>
                      </a:moveTo>
                      <a:cubicBezTo>
                        <a:pt x="28" y="45"/>
                        <a:pt x="28" y="45"/>
                        <a:pt x="28" y="45"/>
                      </a:cubicBezTo>
                      <a:cubicBezTo>
                        <a:pt x="28" y="45"/>
                        <a:pt x="28" y="45"/>
                        <a:pt x="28" y="45"/>
                      </a:cubicBezTo>
                      <a:close/>
                      <a:moveTo>
                        <a:pt x="28" y="44"/>
                      </a:moveTo>
                      <a:cubicBezTo>
                        <a:pt x="28" y="44"/>
                        <a:pt x="27" y="44"/>
                        <a:pt x="27" y="44"/>
                      </a:cubicBezTo>
                      <a:cubicBezTo>
                        <a:pt x="27" y="44"/>
                        <a:pt x="27" y="44"/>
                        <a:pt x="27" y="44"/>
                      </a:cubicBezTo>
                      <a:cubicBezTo>
                        <a:pt x="22" y="42"/>
                        <a:pt x="16" y="39"/>
                        <a:pt x="11" y="37"/>
                      </a:cubicBezTo>
                      <a:cubicBezTo>
                        <a:pt x="11" y="36"/>
                        <a:pt x="11" y="35"/>
                        <a:pt x="11" y="35"/>
                      </a:cubicBezTo>
                      <a:cubicBezTo>
                        <a:pt x="14" y="36"/>
                        <a:pt x="17" y="37"/>
                        <a:pt x="20" y="38"/>
                      </a:cubicBezTo>
                      <a:cubicBezTo>
                        <a:pt x="20" y="39"/>
                        <a:pt x="21" y="39"/>
                        <a:pt x="21" y="39"/>
                      </a:cubicBezTo>
                      <a:cubicBezTo>
                        <a:pt x="22" y="39"/>
                        <a:pt x="22" y="39"/>
                        <a:pt x="22" y="39"/>
                      </a:cubicBezTo>
                      <a:cubicBezTo>
                        <a:pt x="24" y="40"/>
                        <a:pt x="25" y="41"/>
                        <a:pt x="26" y="41"/>
                      </a:cubicBezTo>
                      <a:cubicBezTo>
                        <a:pt x="27" y="42"/>
                        <a:pt x="27" y="41"/>
                        <a:pt x="28" y="42"/>
                      </a:cubicBezTo>
                      <a:cubicBezTo>
                        <a:pt x="28" y="42"/>
                        <a:pt x="28" y="44"/>
                        <a:pt x="28" y="44"/>
                      </a:cubicBezTo>
                      <a:close/>
                      <a:moveTo>
                        <a:pt x="32" y="49"/>
                      </a:moveTo>
                      <a:cubicBezTo>
                        <a:pt x="32" y="48"/>
                        <a:pt x="32" y="48"/>
                        <a:pt x="32" y="48"/>
                      </a:cubicBezTo>
                      <a:cubicBezTo>
                        <a:pt x="32" y="48"/>
                        <a:pt x="32" y="48"/>
                        <a:pt x="33" y="48"/>
                      </a:cubicBezTo>
                      <a:cubicBezTo>
                        <a:pt x="33" y="48"/>
                        <a:pt x="33" y="49"/>
                        <a:pt x="32" y="49"/>
                      </a:cubicBezTo>
                      <a:close/>
                      <a:moveTo>
                        <a:pt x="33" y="36"/>
                      </a:moveTo>
                      <a:cubicBezTo>
                        <a:pt x="32" y="36"/>
                        <a:pt x="32" y="36"/>
                        <a:pt x="32" y="36"/>
                      </a:cubicBezTo>
                      <a:cubicBezTo>
                        <a:pt x="31" y="35"/>
                        <a:pt x="32" y="35"/>
                        <a:pt x="33" y="36"/>
                      </a:cubicBezTo>
                      <a:cubicBezTo>
                        <a:pt x="33" y="36"/>
                        <a:pt x="33" y="37"/>
                        <a:pt x="33" y="37"/>
                      </a:cubicBezTo>
                      <a:cubicBezTo>
                        <a:pt x="33" y="37"/>
                        <a:pt x="33" y="37"/>
                        <a:pt x="33" y="37"/>
                      </a:cubicBezTo>
                      <a:cubicBezTo>
                        <a:pt x="32" y="36"/>
                        <a:pt x="32" y="36"/>
                        <a:pt x="33" y="36"/>
                      </a:cubicBezTo>
                      <a:cubicBezTo>
                        <a:pt x="33" y="36"/>
                        <a:pt x="33" y="36"/>
                        <a:pt x="33" y="36"/>
                      </a:cubicBezTo>
                      <a:close/>
                      <a:moveTo>
                        <a:pt x="31" y="38"/>
                      </a:moveTo>
                      <a:cubicBezTo>
                        <a:pt x="31" y="38"/>
                        <a:pt x="32" y="38"/>
                        <a:pt x="32" y="38"/>
                      </a:cubicBezTo>
                      <a:cubicBezTo>
                        <a:pt x="32" y="38"/>
                        <a:pt x="32" y="38"/>
                        <a:pt x="31" y="38"/>
                      </a:cubicBezTo>
                      <a:close/>
                      <a:moveTo>
                        <a:pt x="32" y="17"/>
                      </a:moveTo>
                      <a:cubicBezTo>
                        <a:pt x="32" y="17"/>
                        <a:pt x="32" y="17"/>
                        <a:pt x="33" y="18"/>
                      </a:cubicBezTo>
                      <a:cubicBezTo>
                        <a:pt x="33" y="18"/>
                        <a:pt x="33" y="18"/>
                        <a:pt x="33" y="19"/>
                      </a:cubicBezTo>
                      <a:cubicBezTo>
                        <a:pt x="33" y="18"/>
                        <a:pt x="32" y="18"/>
                        <a:pt x="32" y="17"/>
                      </a:cubicBezTo>
                      <a:close/>
                      <a:moveTo>
                        <a:pt x="33" y="20"/>
                      </a:moveTo>
                      <a:cubicBezTo>
                        <a:pt x="32" y="20"/>
                        <a:pt x="32" y="20"/>
                        <a:pt x="32" y="20"/>
                      </a:cubicBezTo>
                      <a:cubicBezTo>
                        <a:pt x="32" y="20"/>
                        <a:pt x="32" y="19"/>
                        <a:pt x="32" y="19"/>
                      </a:cubicBezTo>
                      <a:cubicBezTo>
                        <a:pt x="32" y="19"/>
                        <a:pt x="32" y="19"/>
                        <a:pt x="32" y="19"/>
                      </a:cubicBezTo>
                      <a:cubicBezTo>
                        <a:pt x="32" y="19"/>
                        <a:pt x="33" y="19"/>
                        <a:pt x="33" y="20"/>
                      </a:cubicBezTo>
                      <a:close/>
                      <a:moveTo>
                        <a:pt x="33" y="29"/>
                      </a:moveTo>
                      <a:cubicBezTo>
                        <a:pt x="33" y="29"/>
                        <a:pt x="33" y="29"/>
                        <a:pt x="33" y="29"/>
                      </a:cubicBezTo>
                      <a:cubicBezTo>
                        <a:pt x="33" y="29"/>
                        <a:pt x="33" y="29"/>
                        <a:pt x="34" y="30"/>
                      </a:cubicBezTo>
                      <a:cubicBezTo>
                        <a:pt x="34" y="30"/>
                        <a:pt x="33" y="30"/>
                        <a:pt x="33" y="30"/>
                      </a:cubicBezTo>
                      <a:cubicBezTo>
                        <a:pt x="33" y="30"/>
                        <a:pt x="33" y="29"/>
                        <a:pt x="33" y="29"/>
                      </a:cubicBezTo>
                      <a:close/>
                      <a:moveTo>
                        <a:pt x="33" y="27"/>
                      </a:moveTo>
                      <a:cubicBezTo>
                        <a:pt x="33" y="26"/>
                        <a:pt x="33" y="26"/>
                        <a:pt x="33" y="26"/>
                      </a:cubicBezTo>
                      <a:cubicBezTo>
                        <a:pt x="33" y="26"/>
                        <a:pt x="33" y="26"/>
                        <a:pt x="33" y="26"/>
                      </a:cubicBezTo>
                      <a:cubicBezTo>
                        <a:pt x="33" y="26"/>
                        <a:pt x="33" y="27"/>
                        <a:pt x="34" y="27"/>
                      </a:cubicBezTo>
                      <a:cubicBezTo>
                        <a:pt x="33" y="27"/>
                        <a:pt x="33" y="27"/>
                        <a:pt x="33" y="27"/>
                      </a:cubicBezTo>
                      <a:close/>
                      <a:moveTo>
                        <a:pt x="33" y="14"/>
                      </a:moveTo>
                      <a:cubicBezTo>
                        <a:pt x="33" y="15"/>
                        <a:pt x="33" y="14"/>
                        <a:pt x="32" y="14"/>
                      </a:cubicBezTo>
                      <a:cubicBezTo>
                        <a:pt x="32" y="14"/>
                        <a:pt x="33" y="14"/>
                        <a:pt x="33" y="14"/>
                      </a:cubicBezTo>
                      <a:close/>
                      <a:moveTo>
                        <a:pt x="32" y="16"/>
                      </a:moveTo>
                      <a:cubicBezTo>
                        <a:pt x="32" y="16"/>
                        <a:pt x="33" y="16"/>
                        <a:pt x="33" y="17"/>
                      </a:cubicBezTo>
                      <a:cubicBezTo>
                        <a:pt x="33" y="17"/>
                        <a:pt x="32" y="17"/>
                        <a:pt x="32" y="16"/>
                      </a:cubicBezTo>
                      <a:cubicBezTo>
                        <a:pt x="32" y="16"/>
                        <a:pt x="32" y="16"/>
                        <a:pt x="32" y="16"/>
                      </a:cubicBezTo>
                      <a:close/>
                      <a:moveTo>
                        <a:pt x="31" y="18"/>
                      </a:moveTo>
                      <a:cubicBezTo>
                        <a:pt x="31" y="18"/>
                        <a:pt x="31" y="18"/>
                        <a:pt x="31" y="17"/>
                      </a:cubicBezTo>
                      <a:cubicBezTo>
                        <a:pt x="31" y="17"/>
                        <a:pt x="32" y="18"/>
                        <a:pt x="31" y="18"/>
                      </a:cubicBezTo>
                      <a:close/>
                      <a:moveTo>
                        <a:pt x="30" y="18"/>
                      </a:moveTo>
                      <a:cubicBezTo>
                        <a:pt x="31" y="18"/>
                        <a:pt x="31" y="19"/>
                        <a:pt x="30" y="19"/>
                      </a:cubicBezTo>
                      <a:cubicBezTo>
                        <a:pt x="30" y="19"/>
                        <a:pt x="30" y="19"/>
                        <a:pt x="30" y="19"/>
                      </a:cubicBezTo>
                      <a:cubicBezTo>
                        <a:pt x="30" y="19"/>
                        <a:pt x="30" y="19"/>
                        <a:pt x="30" y="18"/>
                      </a:cubicBezTo>
                      <a:close/>
                      <a:moveTo>
                        <a:pt x="30" y="14"/>
                      </a:moveTo>
                      <a:cubicBezTo>
                        <a:pt x="30" y="14"/>
                        <a:pt x="30" y="14"/>
                        <a:pt x="30" y="14"/>
                      </a:cubicBezTo>
                      <a:cubicBezTo>
                        <a:pt x="30" y="14"/>
                        <a:pt x="30" y="14"/>
                        <a:pt x="30" y="14"/>
                      </a:cubicBezTo>
                      <a:close/>
                      <a:moveTo>
                        <a:pt x="30" y="21"/>
                      </a:moveTo>
                      <a:cubicBezTo>
                        <a:pt x="30" y="21"/>
                        <a:pt x="30" y="22"/>
                        <a:pt x="30" y="22"/>
                      </a:cubicBezTo>
                      <a:cubicBezTo>
                        <a:pt x="30" y="21"/>
                        <a:pt x="30" y="21"/>
                        <a:pt x="30" y="21"/>
                      </a:cubicBezTo>
                      <a:close/>
                      <a:moveTo>
                        <a:pt x="30" y="17"/>
                      </a:moveTo>
                      <a:cubicBezTo>
                        <a:pt x="30" y="18"/>
                        <a:pt x="30" y="18"/>
                        <a:pt x="30" y="18"/>
                      </a:cubicBezTo>
                      <a:cubicBezTo>
                        <a:pt x="29" y="18"/>
                        <a:pt x="30" y="18"/>
                        <a:pt x="30" y="17"/>
                      </a:cubicBezTo>
                      <a:close/>
                      <a:moveTo>
                        <a:pt x="29" y="45"/>
                      </a:moveTo>
                      <a:cubicBezTo>
                        <a:pt x="30" y="45"/>
                        <a:pt x="30" y="46"/>
                        <a:pt x="30" y="46"/>
                      </a:cubicBezTo>
                      <a:cubicBezTo>
                        <a:pt x="29" y="46"/>
                        <a:pt x="29" y="46"/>
                        <a:pt x="29" y="45"/>
                      </a:cubicBezTo>
                      <a:close/>
                      <a:moveTo>
                        <a:pt x="29" y="45"/>
                      </a:moveTo>
                      <a:cubicBezTo>
                        <a:pt x="29" y="45"/>
                        <a:pt x="29" y="45"/>
                        <a:pt x="29" y="44"/>
                      </a:cubicBezTo>
                      <a:cubicBezTo>
                        <a:pt x="29" y="45"/>
                        <a:pt x="30" y="45"/>
                        <a:pt x="30" y="45"/>
                      </a:cubicBezTo>
                      <a:cubicBezTo>
                        <a:pt x="29" y="45"/>
                        <a:pt x="29" y="45"/>
                        <a:pt x="29" y="45"/>
                      </a:cubicBezTo>
                      <a:close/>
                      <a:moveTo>
                        <a:pt x="29" y="43"/>
                      </a:moveTo>
                      <a:cubicBezTo>
                        <a:pt x="29" y="43"/>
                        <a:pt x="29" y="43"/>
                        <a:pt x="30" y="43"/>
                      </a:cubicBezTo>
                      <a:cubicBezTo>
                        <a:pt x="30" y="43"/>
                        <a:pt x="30" y="44"/>
                        <a:pt x="30" y="44"/>
                      </a:cubicBezTo>
                      <a:cubicBezTo>
                        <a:pt x="29" y="44"/>
                        <a:pt x="30" y="43"/>
                        <a:pt x="29" y="43"/>
                      </a:cubicBezTo>
                      <a:close/>
                      <a:moveTo>
                        <a:pt x="30" y="33"/>
                      </a:moveTo>
                      <a:cubicBezTo>
                        <a:pt x="30" y="32"/>
                        <a:pt x="30" y="33"/>
                        <a:pt x="30" y="33"/>
                      </a:cubicBezTo>
                      <a:cubicBezTo>
                        <a:pt x="30" y="33"/>
                        <a:pt x="30" y="33"/>
                        <a:pt x="30" y="33"/>
                      </a:cubicBezTo>
                      <a:close/>
                      <a:moveTo>
                        <a:pt x="30" y="19"/>
                      </a:moveTo>
                      <a:cubicBezTo>
                        <a:pt x="31" y="20"/>
                        <a:pt x="31" y="20"/>
                        <a:pt x="30" y="20"/>
                      </a:cubicBezTo>
                      <a:cubicBezTo>
                        <a:pt x="30" y="20"/>
                        <a:pt x="30" y="20"/>
                        <a:pt x="30" y="19"/>
                      </a:cubicBezTo>
                      <a:close/>
                      <a:moveTo>
                        <a:pt x="31" y="42"/>
                      </a:moveTo>
                      <a:cubicBezTo>
                        <a:pt x="31" y="42"/>
                        <a:pt x="31" y="42"/>
                        <a:pt x="31" y="43"/>
                      </a:cubicBezTo>
                      <a:cubicBezTo>
                        <a:pt x="31" y="43"/>
                        <a:pt x="31" y="42"/>
                        <a:pt x="31" y="42"/>
                      </a:cubicBezTo>
                      <a:cubicBezTo>
                        <a:pt x="31" y="41"/>
                        <a:pt x="31" y="41"/>
                        <a:pt x="31" y="40"/>
                      </a:cubicBezTo>
                      <a:cubicBezTo>
                        <a:pt x="31" y="40"/>
                        <a:pt x="31" y="40"/>
                        <a:pt x="31" y="39"/>
                      </a:cubicBezTo>
                      <a:cubicBezTo>
                        <a:pt x="31" y="39"/>
                        <a:pt x="31" y="40"/>
                        <a:pt x="32" y="40"/>
                      </a:cubicBezTo>
                      <a:cubicBezTo>
                        <a:pt x="32" y="40"/>
                        <a:pt x="31" y="40"/>
                        <a:pt x="31" y="40"/>
                      </a:cubicBezTo>
                      <a:cubicBezTo>
                        <a:pt x="31" y="41"/>
                        <a:pt x="31" y="41"/>
                        <a:pt x="32" y="41"/>
                      </a:cubicBezTo>
                      <a:cubicBezTo>
                        <a:pt x="32" y="41"/>
                        <a:pt x="32" y="41"/>
                        <a:pt x="32" y="40"/>
                      </a:cubicBezTo>
                      <a:cubicBezTo>
                        <a:pt x="32" y="41"/>
                        <a:pt x="32" y="40"/>
                        <a:pt x="32" y="40"/>
                      </a:cubicBezTo>
                      <a:cubicBezTo>
                        <a:pt x="33" y="41"/>
                        <a:pt x="33" y="42"/>
                        <a:pt x="33" y="42"/>
                      </a:cubicBezTo>
                      <a:cubicBezTo>
                        <a:pt x="32" y="42"/>
                        <a:pt x="33" y="41"/>
                        <a:pt x="32" y="41"/>
                      </a:cubicBezTo>
                      <a:cubicBezTo>
                        <a:pt x="32" y="41"/>
                        <a:pt x="32" y="42"/>
                        <a:pt x="32" y="42"/>
                      </a:cubicBezTo>
                      <a:cubicBezTo>
                        <a:pt x="32" y="42"/>
                        <a:pt x="32" y="42"/>
                        <a:pt x="31" y="42"/>
                      </a:cubicBezTo>
                      <a:close/>
                      <a:moveTo>
                        <a:pt x="33" y="46"/>
                      </a:moveTo>
                      <a:cubicBezTo>
                        <a:pt x="33" y="45"/>
                        <a:pt x="33" y="45"/>
                        <a:pt x="33" y="45"/>
                      </a:cubicBezTo>
                      <a:cubicBezTo>
                        <a:pt x="33" y="44"/>
                        <a:pt x="32" y="44"/>
                        <a:pt x="32" y="44"/>
                      </a:cubicBezTo>
                      <a:cubicBezTo>
                        <a:pt x="32" y="44"/>
                        <a:pt x="32" y="43"/>
                        <a:pt x="32" y="43"/>
                      </a:cubicBezTo>
                      <a:cubicBezTo>
                        <a:pt x="32" y="44"/>
                        <a:pt x="33" y="44"/>
                        <a:pt x="33" y="44"/>
                      </a:cubicBezTo>
                      <a:cubicBezTo>
                        <a:pt x="33" y="44"/>
                        <a:pt x="34" y="44"/>
                        <a:pt x="34" y="45"/>
                      </a:cubicBezTo>
                      <a:cubicBezTo>
                        <a:pt x="33" y="45"/>
                        <a:pt x="33" y="45"/>
                        <a:pt x="33" y="45"/>
                      </a:cubicBezTo>
                      <a:cubicBezTo>
                        <a:pt x="33" y="45"/>
                        <a:pt x="33" y="46"/>
                        <a:pt x="33" y="46"/>
                      </a:cubicBezTo>
                      <a:close/>
                      <a:moveTo>
                        <a:pt x="32" y="40"/>
                      </a:moveTo>
                      <a:cubicBezTo>
                        <a:pt x="32" y="40"/>
                        <a:pt x="32" y="39"/>
                        <a:pt x="32" y="39"/>
                      </a:cubicBezTo>
                      <a:cubicBezTo>
                        <a:pt x="32" y="39"/>
                        <a:pt x="32" y="39"/>
                        <a:pt x="33" y="39"/>
                      </a:cubicBezTo>
                      <a:cubicBezTo>
                        <a:pt x="33" y="39"/>
                        <a:pt x="33" y="38"/>
                        <a:pt x="33" y="39"/>
                      </a:cubicBezTo>
                      <a:cubicBezTo>
                        <a:pt x="34" y="39"/>
                        <a:pt x="33" y="40"/>
                        <a:pt x="34" y="40"/>
                      </a:cubicBezTo>
                      <a:cubicBezTo>
                        <a:pt x="34" y="41"/>
                        <a:pt x="34" y="40"/>
                        <a:pt x="34" y="40"/>
                      </a:cubicBezTo>
                      <a:cubicBezTo>
                        <a:pt x="34" y="41"/>
                        <a:pt x="33" y="40"/>
                        <a:pt x="32" y="40"/>
                      </a:cubicBezTo>
                      <a:close/>
                      <a:moveTo>
                        <a:pt x="35" y="44"/>
                      </a:moveTo>
                      <a:cubicBezTo>
                        <a:pt x="35" y="44"/>
                        <a:pt x="35" y="44"/>
                        <a:pt x="35" y="44"/>
                      </a:cubicBezTo>
                      <a:cubicBezTo>
                        <a:pt x="35" y="44"/>
                        <a:pt x="35" y="44"/>
                        <a:pt x="35" y="44"/>
                      </a:cubicBezTo>
                      <a:cubicBezTo>
                        <a:pt x="35" y="45"/>
                        <a:pt x="35" y="45"/>
                        <a:pt x="35" y="44"/>
                      </a:cubicBezTo>
                      <a:close/>
                      <a:moveTo>
                        <a:pt x="35" y="48"/>
                      </a:moveTo>
                      <a:cubicBezTo>
                        <a:pt x="35" y="48"/>
                        <a:pt x="35" y="47"/>
                        <a:pt x="35" y="47"/>
                      </a:cubicBezTo>
                      <a:cubicBezTo>
                        <a:pt x="35" y="47"/>
                        <a:pt x="36" y="48"/>
                        <a:pt x="36" y="48"/>
                      </a:cubicBezTo>
                      <a:cubicBezTo>
                        <a:pt x="35" y="48"/>
                        <a:pt x="35" y="48"/>
                        <a:pt x="35" y="48"/>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824" name="任意多边形 11343"/>
                <p:cNvSpPr/>
                <p:nvPr/>
              </p:nvSpPr>
              <p:spPr>
                <a:xfrm>
                  <a:off x="3878" y="2667"/>
                  <a:ext cx="310" cy="401"/>
                </a:xfrm>
                <a:custGeom>
                  <a:avLst/>
                  <a:gdLst/>
                  <a:ahLst/>
                  <a:cxnLst/>
                  <a:rect l="0" t="0" r="r" b="b"/>
                  <a:pathLst>
                    <a:path w="282" h="365">
                      <a:moveTo>
                        <a:pt x="45" y="219"/>
                      </a:moveTo>
                      <a:lnTo>
                        <a:pt x="278" y="365"/>
                      </a:lnTo>
                      <a:lnTo>
                        <a:pt x="282" y="131"/>
                      </a:lnTo>
                      <a:lnTo>
                        <a:pt x="0" y="0"/>
                      </a:lnTo>
                      <a:lnTo>
                        <a:pt x="45" y="219"/>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8825" name="任意多边形 11344"/>
                <p:cNvSpPr/>
                <p:nvPr/>
              </p:nvSpPr>
              <p:spPr>
                <a:xfrm>
                  <a:off x="4182" y="2648"/>
                  <a:ext cx="218" cy="420"/>
                </a:xfrm>
                <a:custGeom>
                  <a:avLst/>
                  <a:gdLst/>
                  <a:ahLst/>
                  <a:cxnLst/>
                  <a:rect l="0" t="0" r="r" b="b"/>
                  <a:pathLst>
                    <a:path w="198" h="382">
                      <a:moveTo>
                        <a:pt x="198" y="0"/>
                      </a:moveTo>
                      <a:lnTo>
                        <a:pt x="4" y="148"/>
                      </a:lnTo>
                      <a:lnTo>
                        <a:pt x="0" y="382"/>
                      </a:lnTo>
                      <a:lnTo>
                        <a:pt x="164" y="214"/>
                      </a:lnTo>
                      <a:lnTo>
                        <a:pt x="198" y="0"/>
                      </a:lnTo>
                      <a:close/>
                    </a:path>
                  </a:pathLst>
                </a:custGeom>
                <a:solidFill>
                  <a:srgbClr val="9B8E7B">
                    <a:alpha val="100000"/>
                  </a:srgbClr>
                </a:solidFill>
                <a:ln w="4826">
                  <a:noFill/>
                </a:ln>
              </p:spPr>
              <p:txBody>
                <a:bodyPr/>
                <a:lstStyle/>
                <a:p>
                  <a:endParaRPr lang="zh-CN" altLang="en-US"/>
                </a:p>
              </p:txBody>
            </p:sp>
            <p:sp>
              <p:nvSpPr>
                <p:cNvPr id="1048826" name="任意多边形 11345"/>
                <p:cNvSpPr/>
                <p:nvPr/>
              </p:nvSpPr>
              <p:spPr>
                <a:xfrm>
                  <a:off x="3878" y="2568"/>
                  <a:ext cx="522" cy="242"/>
                </a:xfrm>
                <a:custGeom>
                  <a:avLst/>
                  <a:gdLst/>
                  <a:ahLst/>
                  <a:cxnLst/>
                  <a:rect l="0" t="0" r="r" b="b"/>
                  <a:pathLst>
                    <a:path w="476" h="221">
                      <a:moveTo>
                        <a:pt x="0" y="90"/>
                      </a:moveTo>
                      <a:lnTo>
                        <a:pt x="244" y="0"/>
                      </a:lnTo>
                      <a:lnTo>
                        <a:pt x="476" y="73"/>
                      </a:lnTo>
                      <a:lnTo>
                        <a:pt x="282" y="221"/>
                      </a:lnTo>
                      <a:lnTo>
                        <a:pt x="0" y="9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solidFill>
                  <a:prstDash val="solid"/>
                  <a:miter/>
                  <a:headEnd type="none" w="med" len="med"/>
                  <a:tailEnd type="none" w="med" len="med"/>
                </a:ln>
              </p:spPr>
              <p:txBody>
                <a:bodyPr/>
                <a:lstStyle/>
                <a:p>
                  <a:endParaRPr lang="zh-CN" altLang="en-US"/>
                </a:p>
              </p:txBody>
            </p:sp>
            <p:sp>
              <p:nvSpPr>
                <p:cNvPr id="1048827" name="任意多边形 11346"/>
                <p:cNvSpPr/>
                <p:nvPr/>
              </p:nvSpPr>
              <p:spPr>
                <a:xfrm>
                  <a:off x="3915" y="2581"/>
                  <a:ext cx="232" cy="92"/>
                </a:xfrm>
                <a:custGeom>
                  <a:avLst/>
                  <a:gdLst/>
                  <a:ahLst/>
                  <a:cxnLst/>
                  <a:rect l="0" t="0" r="r" b="b"/>
                  <a:pathLst>
                    <a:path w="212" h="85">
                      <a:moveTo>
                        <a:pt x="0" y="81"/>
                      </a:moveTo>
                      <a:lnTo>
                        <a:pt x="212" y="0"/>
                      </a:lnTo>
                      <a:lnTo>
                        <a:pt x="210" y="6"/>
                      </a:lnTo>
                      <a:lnTo>
                        <a:pt x="9" y="85"/>
                      </a:lnTo>
                      <a:lnTo>
                        <a:pt x="0" y="81"/>
                      </a:lnTo>
                      <a:close/>
                    </a:path>
                  </a:pathLst>
                </a:custGeom>
                <a:solidFill>
                  <a:srgbClr val="555248">
                    <a:alpha val="100000"/>
                  </a:srgbClr>
                </a:solidFill>
                <a:ln w="4826">
                  <a:noFill/>
                </a:ln>
              </p:spPr>
              <p:txBody>
                <a:bodyPr/>
                <a:lstStyle/>
                <a:p>
                  <a:endParaRPr lang="zh-CN" altLang="en-US"/>
                </a:p>
              </p:txBody>
            </p:sp>
            <p:sp>
              <p:nvSpPr>
                <p:cNvPr id="1048828" name="任意多边形 11347"/>
                <p:cNvSpPr/>
                <p:nvPr/>
              </p:nvSpPr>
              <p:spPr>
                <a:xfrm>
                  <a:off x="4146" y="2581"/>
                  <a:ext cx="222" cy="77"/>
                </a:xfrm>
                <a:custGeom>
                  <a:avLst/>
                  <a:gdLst/>
                  <a:ahLst/>
                  <a:cxnLst/>
                  <a:rect l="0" t="0" r="r" b="b"/>
                  <a:pathLst>
                    <a:path w="202" h="70">
                      <a:moveTo>
                        <a:pt x="2" y="0"/>
                      </a:moveTo>
                      <a:lnTo>
                        <a:pt x="202" y="66"/>
                      </a:lnTo>
                      <a:lnTo>
                        <a:pt x="196" y="70"/>
                      </a:lnTo>
                      <a:lnTo>
                        <a:pt x="0" y="6"/>
                      </a:lnTo>
                      <a:lnTo>
                        <a:pt x="2" y="0"/>
                      </a:lnTo>
                      <a:close/>
                    </a:path>
                  </a:pathLst>
                </a:custGeom>
                <a:solidFill>
                  <a:srgbClr val="9F8A6D">
                    <a:alpha val="100000"/>
                  </a:srgbClr>
                </a:solidFill>
                <a:ln w="4826">
                  <a:noFill/>
                </a:ln>
              </p:spPr>
              <p:txBody>
                <a:bodyPr/>
                <a:lstStyle/>
                <a:p>
                  <a:endParaRPr lang="zh-CN" altLang="en-US"/>
                </a:p>
              </p:txBody>
            </p:sp>
            <p:sp>
              <p:nvSpPr>
                <p:cNvPr id="1048829" name="任意多边形 11348"/>
                <p:cNvSpPr/>
                <p:nvPr/>
              </p:nvSpPr>
              <p:spPr>
                <a:xfrm>
                  <a:off x="3925" y="2658"/>
                  <a:ext cx="436" cy="128"/>
                </a:xfrm>
                <a:custGeom>
                  <a:avLst/>
                  <a:gdLst/>
                  <a:ahLst/>
                  <a:cxnLst/>
                  <a:rect l="0" t="0" r="r" b="b"/>
                  <a:pathLst>
                    <a:path w="397" h="117">
                      <a:moveTo>
                        <a:pt x="0" y="15"/>
                      </a:moveTo>
                      <a:lnTo>
                        <a:pt x="233" y="117"/>
                      </a:lnTo>
                      <a:lnTo>
                        <a:pt x="397" y="0"/>
                      </a:lnTo>
                      <a:lnTo>
                        <a:pt x="397" y="0"/>
                      </a:lnTo>
                      <a:lnTo>
                        <a:pt x="233" y="115"/>
                      </a:lnTo>
                      <a:lnTo>
                        <a:pt x="2" y="15"/>
                      </a:lnTo>
                      <a:lnTo>
                        <a:pt x="0" y="15"/>
                      </a:lnTo>
                      <a:close/>
                    </a:path>
                  </a:pathLst>
                </a:custGeom>
                <a:noFill/>
                <a:ln w="4826" cap="flat" cmpd="sng">
                  <a:solidFill>
                    <a:srgbClr val="C4B39D"/>
                  </a:solidFill>
                  <a:prstDash val="solid"/>
                  <a:miter/>
                  <a:headEnd type="none" w="med" len="med"/>
                  <a:tailEnd type="none" w="med" len="med"/>
                </a:ln>
              </p:spPr>
              <p:txBody>
                <a:bodyPr/>
                <a:lstStyle/>
                <a:p>
                  <a:endParaRPr lang="zh-CN" altLang="en-US"/>
                </a:p>
              </p:txBody>
            </p:sp>
            <p:sp>
              <p:nvSpPr>
                <p:cNvPr id="1048830" name="任意多边形 11349"/>
                <p:cNvSpPr/>
                <p:nvPr/>
              </p:nvSpPr>
              <p:spPr>
                <a:xfrm>
                  <a:off x="3905" y="2697"/>
                  <a:ext cx="45" cy="209"/>
                </a:xfrm>
                <a:custGeom>
                  <a:avLst/>
                  <a:gdLst/>
                  <a:ahLst/>
                  <a:cxnLst/>
                  <a:rect l="0" t="0" r="r" b="b"/>
                  <a:pathLst>
                    <a:path w="41" h="191">
                      <a:moveTo>
                        <a:pt x="0" y="0"/>
                      </a:moveTo>
                      <a:lnTo>
                        <a:pt x="35" y="191"/>
                      </a:lnTo>
                      <a:lnTo>
                        <a:pt x="41" y="185"/>
                      </a:lnTo>
                      <a:lnTo>
                        <a:pt x="9" y="5"/>
                      </a:lnTo>
                      <a:lnTo>
                        <a:pt x="0" y="0"/>
                      </a:lnTo>
                      <a:close/>
                    </a:path>
                  </a:pathLst>
                </a:custGeom>
                <a:solidFill>
                  <a:srgbClr val="70695A">
                    <a:alpha val="100000"/>
                  </a:srgbClr>
                </a:solidFill>
                <a:ln w="4826">
                  <a:noFill/>
                </a:ln>
              </p:spPr>
              <p:txBody>
                <a:bodyPr/>
                <a:lstStyle/>
                <a:p>
                  <a:endParaRPr lang="zh-CN" altLang="en-US"/>
                </a:p>
              </p:txBody>
            </p:sp>
            <p:sp>
              <p:nvSpPr>
                <p:cNvPr id="1048831" name="任意多边形 11350"/>
                <p:cNvSpPr/>
                <p:nvPr/>
              </p:nvSpPr>
              <p:spPr>
                <a:xfrm>
                  <a:off x="3943" y="2899"/>
                  <a:ext cx="221" cy="141"/>
                </a:xfrm>
                <a:custGeom>
                  <a:avLst/>
                  <a:gdLst/>
                  <a:ahLst/>
                  <a:cxnLst/>
                  <a:rect l="0" t="0" r="r" b="b"/>
                  <a:pathLst>
                    <a:path w="201" h="128">
                      <a:moveTo>
                        <a:pt x="201" y="128"/>
                      </a:moveTo>
                      <a:lnTo>
                        <a:pt x="0" y="6"/>
                      </a:lnTo>
                      <a:lnTo>
                        <a:pt x="6" y="0"/>
                      </a:lnTo>
                      <a:lnTo>
                        <a:pt x="201" y="123"/>
                      </a:lnTo>
                      <a:lnTo>
                        <a:pt x="201" y="128"/>
                      </a:lnTo>
                      <a:close/>
                    </a:path>
                  </a:pathLst>
                </a:custGeom>
                <a:solidFill>
                  <a:srgbClr val="DEC5A7">
                    <a:alpha val="100000"/>
                  </a:srgbClr>
                </a:solidFill>
                <a:ln w="4826">
                  <a:noFill/>
                </a:ln>
              </p:spPr>
              <p:txBody>
                <a:bodyPr/>
                <a:lstStyle/>
                <a:p>
                  <a:endParaRPr lang="zh-CN" altLang="en-US"/>
                </a:p>
              </p:txBody>
            </p:sp>
            <p:sp>
              <p:nvSpPr>
                <p:cNvPr id="1048832" name="任意多边形 11351"/>
                <p:cNvSpPr/>
                <p:nvPr/>
              </p:nvSpPr>
              <p:spPr>
                <a:xfrm>
                  <a:off x="3915" y="2702"/>
                  <a:ext cx="252" cy="338"/>
                </a:xfrm>
                <a:custGeom>
                  <a:avLst/>
                  <a:gdLst/>
                  <a:ahLst/>
                  <a:cxnLst/>
                  <a:rect l="0" t="0" r="r" b="b"/>
                  <a:pathLst>
                    <a:path w="229" h="308">
                      <a:moveTo>
                        <a:pt x="0" y="0"/>
                      </a:moveTo>
                      <a:lnTo>
                        <a:pt x="227" y="110"/>
                      </a:lnTo>
                      <a:lnTo>
                        <a:pt x="229" y="308"/>
                      </a:lnTo>
                      <a:lnTo>
                        <a:pt x="227" y="308"/>
                      </a:lnTo>
                      <a:lnTo>
                        <a:pt x="225" y="110"/>
                      </a:lnTo>
                      <a:lnTo>
                        <a:pt x="0" y="0"/>
                      </a:lnTo>
                      <a:lnTo>
                        <a:pt x="0" y="0"/>
                      </a:lnTo>
                      <a:close/>
                    </a:path>
                  </a:pathLst>
                </a:custGeom>
                <a:noFill/>
                <a:ln w="4826" cap="flat" cmpd="sng">
                  <a:solidFill>
                    <a:srgbClr val="D4BA98"/>
                  </a:solidFill>
                  <a:prstDash val="solid"/>
                  <a:miter/>
                  <a:headEnd type="none" w="med" len="med"/>
                  <a:tailEnd type="none" w="med" len="med"/>
                </a:ln>
              </p:spPr>
              <p:txBody>
                <a:bodyPr/>
                <a:lstStyle/>
                <a:p>
                  <a:endParaRPr lang="zh-CN" altLang="en-US"/>
                </a:p>
              </p:txBody>
            </p:sp>
            <p:sp>
              <p:nvSpPr>
                <p:cNvPr id="1048833" name="任意多边形 11352"/>
                <p:cNvSpPr/>
                <p:nvPr/>
              </p:nvSpPr>
              <p:spPr>
                <a:xfrm>
                  <a:off x="4351" y="2672"/>
                  <a:ext cx="38" cy="205"/>
                </a:xfrm>
                <a:custGeom>
                  <a:avLst/>
                  <a:gdLst/>
                  <a:ahLst/>
                  <a:cxnLst/>
                  <a:rect l="0" t="0" r="r" b="b"/>
                  <a:pathLst>
                    <a:path w="34" h="187">
                      <a:moveTo>
                        <a:pt x="34" y="0"/>
                      </a:moveTo>
                      <a:lnTo>
                        <a:pt x="6" y="187"/>
                      </a:lnTo>
                      <a:lnTo>
                        <a:pt x="0" y="185"/>
                      </a:lnTo>
                      <a:lnTo>
                        <a:pt x="26" y="8"/>
                      </a:lnTo>
                      <a:lnTo>
                        <a:pt x="34" y="0"/>
                      </a:lnTo>
                      <a:close/>
                    </a:path>
                  </a:pathLst>
                </a:custGeom>
                <a:solidFill>
                  <a:srgbClr val="6C6452">
                    <a:alpha val="100000"/>
                  </a:srgbClr>
                </a:solidFill>
                <a:ln w="4826">
                  <a:noFill/>
                </a:ln>
              </p:spPr>
              <p:txBody>
                <a:bodyPr/>
                <a:lstStyle/>
                <a:p>
                  <a:endParaRPr lang="zh-CN" altLang="en-US"/>
                </a:p>
              </p:txBody>
            </p:sp>
            <p:sp>
              <p:nvSpPr>
                <p:cNvPr id="1048834" name="任意多边形 11353"/>
                <p:cNvSpPr/>
                <p:nvPr/>
              </p:nvSpPr>
              <p:spPr>
                <a:xfrm>
                  <a:off x="4197" y="2874"/>
                  <a:ext cx="160" cy="164"/>
                </a:xfrm>
                <a:custGeom>
                  <a:avLst/>
                  <a:gdLst/>
                  <a:ahLst/>
                  <a:cxnLst/>
                  <a:rect l="0" t="0" r="r" b="b"/>
                  <a:pathLst>
                    <a:path w="77" h="79">
                      <a:moveTo>
                        <a:pt x="0" y="79"/>
                      </a:moveTo>
                      <a:cubicBezTo>
                        <a:pt x="0" y="78"/>
                        <a:pt x="0" y="74"/>
                        <a:pt x="0" y="74"/>
                      </a:cubicBezTo>
                      <a:cubicBezTo>
                        <a:pt x="74" y="0"/>
                        <a:pt x="74" y="0"/>
                        <a:pt x="74" y="0"/>
                      </a:cubicBezTo>
                      <a:cubicBezTo>
                        <a:pt x="77" y="1"/>
                        <a:pt x="77" y="1"/>
                        <a:pt x="77" y="1"/>
                      </a:cubicBezTo>
                      <a:lnTo>
                        <a:pt x="0" y="79"/>
                      </a:lnTo>
                      <a:close/>
                    </a:path>
                  </a:pathLst>
                </a:custGeom>
                <a:solidFill>
                  <a:srgbClr val="B1A189">
                    <a:alpha val="100000"/>
                  </a:srgbClr>
                </a:solidFill>
                <a:ln w="4826">
                  <a:noFill/>
                </a:ln>
              </p:spPr>
              <p:txBody>
                <a:bodyPr/>
                <a:lstStyle/>
                <a:p>
                  <a:endParaRPr lang="zh-CN" altLang="en-US"/>
                </a:p>
              </p:txBody>
            </p:sp>
            <p:sp>
              <p:nvSpPr>
                <p:cNvPr id="1048835" name="任意多边形 11354"/>
                <p:cNvSpPr/>
                <p:nvPr/>
              </p:nvSpPr>
              <p:spPr>
                <a:xfrm>
                  <a:off x="4197" y="2672"/>
                  <a:ext cx="192" cy="357"/>
                </a:xfrm>
                <a:custGeom>
                  <a:avLst/>
                  <a:gdLst/>
                  <a:ahLst/>
                  <a:cxnLst/>
                  <a:rect l="0" t="0" r="r" b="b"/>
                  <a:pathLst>
                    <a:path w="174" h="325">
                      <a:moveTo>
                        <a:pt x="0" y="325"/>
                      </a:moveTo>
                      <a:lnTo>
                        <a:pt x="4" y="132"/>
                      </a:lnTo>
                      <a:lnTo>
                        <a:pt x="174" y="0"/>
                      </a:lnTo>
                      <a:lnTo>
                        <a:pt x="166" y="8"/>
                      </a:lnTo>
                      <a:lnTo>
                        <a:pt x="6" y="134"/>
                      </a:lnTo>
                      <a:lnTo>
                        <a:pt x="0" y="325"/>
                      </a:lnTo>
                      <a:lnTo>
                        <a:pt x="0" y="325"/>
                      </a:lnTo>
                      <a:close/>
                    </a:path>
                  </a:pathLst>
                </a:custGeom>
                <a:solidFill>
                  <a:srgbClr val="FFFFFF">
                    <a:alpha val="100000"/>
                  </a:srgbClr>
                </a:solidFill>
                <a:ln w="4763" cap="flat" cmpd="sng">
                  <a:solidFill>
                    <a:srgbClr val="231F20">
                      <a:alpha val="100000"/>
                    </a:srgbClr>
                  </a:solidFill>
                  <a:prstDash val="solid"/>
                  <a:miter lim="800000"/>
                  <a:headEnd type="none" w="med" len="med"/>
                  <a:tailEnd type="none" w="med" len="med"/>
                </a:ln>
              </p:spPr>
              <p:txBody>
                <a:bodyPr/>
                <a:lstStyle/>
                <a:p>
                  <a:endParaRPr lang="zh-CN" altLang="en-US"/>
                </a:p>
              </p:txBody>
            </p:sp>
          </p:grpSp>
        </p:grpSp>
      </p:grpSp>
      <p:sp>
        <p:nvSpPr>
          <p:cNvPr id="1048836" name="矩形 11430"/>
          <p:cNvSpPr>
            <a:spLocks noChangeAspect="1" noTextEdit="1"/>
          </p:cNvSpPr>
          <p:nvPr/>
        </p:nvSpPr>
        <p:spPr>
          <a:xfrm>
            <a:off x="13093700" y="1968501"/>
            <a:ext cx="280988" cy="269875"/>
          </a:xfrm>
          <a:prstGeom prst="rect">
            <a:avLst/>
          </a:prstGeom>
          <a:noFill/>
          <a:ln w="9525">
            <a:noFill/>
          </a:ln>
        </p:spPr>
        <p:txBody>
          <a:bodyPr/>
          <a:lstStyle/>
          <a:p>
            <a:endParaRPr lang="zh-CN" altLang="en-US"/>
          </a:p>
        </p:txBody>
      </p:sp>
      <p:pic>
        <p:nvPicPr>
          <p:cNvPr id="2097152" name="设置操作录频">
            <a:hlinkClick r:id="" action="ppaction://media"/>
          </p:cNvPr>
          <p:cNvPicPr>
            <a:picLocks/>
          </p:cNvPicPr>
          <p:nvPr>
            <a:videoFile r:link="rId2"/>
            <p:custDataLst>
              <p:tags r:id="rId3"/>
            </p:custDataLst>
            <p:extLst>
              <p:ext uri="{DAA4B4D4-6D71-4841-9C94-3DE7FCFB9230}">
                <p14:media xmlns:p14="http://schemas.microsoft.com/office/powerpoint/2010/main" r:embed="rId1"/>
              </p:ext>
            </p:extLst>
          </p:nvPr>
        </p:nvPicPr>
        <p:blipFill>
          <a:blip r:embed="rId5"/>
          <a:stretch>
            <a:fillRect/>
          </a:stretch>
        </p:blipFill>
        <p:spPr>
          <a:xfrm>
            <a:off x="2291716" y="14605"/>
            <a:ext cx="2647315" cy="6024880"/>
          </a:xfrm>
          <a:prstGeom prst="rect">
            <a:avLst/>
          </a:prstGeom>
        </p:spPr>
      </p:pic>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1048761"/>
                                        </p:tgtEl>
                                        <p:attrNameLst>
                                          <p:attrName>style.visibility</p:attrName>
                                        </p:attrNameLst>
                                      </p:cBhvr>
                                      <p:to>
                                        <p:strVal val="visible"/>
                                      </p:to>
                                    </p:set>
                                    <p:animEffect transition="in" filter="wipe(right)">
                                      <p:cBhvr>
                                        <p:cTn id="7" dur="500"/>
                                        <p:tgtEl>
                                          <p:spTgt spid="1048761"/>
                                        </p:tgtEl>
                                      </p:cBhvr>
                                    </p:animEffect>
                                  </p:childTnLst>
                                </p:cTn>
                              </p:par>
                              <p:par>
                                <p:cTn id="8" presetID="22" presetClass="entr" presetSubtype="2" fill="hold" nodeType="withEffect">
                                  <p:stCondLst>
                                    <p:cond delay="0"/>
                                  </p:stCondLst>
                                  <p:childTnLst>
                                    <p:set>
                                      <p:cBhvr>
                                        <p:cTn id="9" dur="1" fill="hold">
                                          <p:stCondLst>
                                            <p:cond delay="0"/>
                                          </p:stCondLst>
                                        </p:cTn>
                                        <p:tgtEl>
                                          <p:spTgt spid="1048760"/>
                                        </p:tgtEl>
                                        <p:attrNameLst>
                                          <p:attrName>style.visibility</p:attrName>
                                        </p:attrNameLst>
                                      </p:cBhvr>
                                      <p:to>
                                        <p:strVal val="visible"/>
                                      </p:to>
                                    </p:set>
                                    <p:animEffect transition="in" filter="wipe(right)">
                                      <p:cBhvr>
                                        <p:cTn id="10" dur="500"/>
                                        <p:tgtEl>
                                          <p:spTgt spid="1048760"/>
                                        </p:tgtEl>
                                      </p:cBhvr>
                                    </p:animEffect>
                                  </p:childTnLst>
                                </p:cTn>
                              </p:par>
                              <p:par>
                                <p:cTn id="11" presetID="22" presetClass="entr" presetSubtype="2" fill="hold" nodeType="withEffect">
                                  <p:stCondLst>
                                    <p:cond delay="0"/>
                                  </p:stCondLst>
                                  <p:childTnLst>
                                    <p:set>
                                      <p:cBhvr>
                                        <p:cTn id="12" dur="1" fill="hold">
                                          <p:stCondLst>
                                            <p:cond delay="0"/>
                                          </p:stCondLst>
                                        </p:cTn>
                                        <p:tgtEl>
                                          <p:spTgt spid="1048762"/>
                                        </p:tgtEl>
                                        <p:attrNameLst>
                                          <p:attrName>style.visibility</p:attrName>
                                        </p:attrNameLst>
                                      </p:cBhvr>
                                      <p:to>
                                        <p:strVal val="visible"/>
                                      </p:to>
                                    </p:set>
                                    <p:animEffect transition="in" filter="wipe(right)">
                                      <p:cBhvr>
                                        <p:cTn id="13" dur="500"/>
                                        <p:tgtEl>
                                          <p:spTgt spid="1048762"/>
                                        </p:tgtEl>
                                      </p:cBhvr>
                                    </p:animEffect>
                                  </p:childTnLst>
                                </p:cTn>
                              </p:par>
                            </p:childTnLst>
                          </p:cTn>
                        </p:par>
                        <p:par>
                          <p:cTn id="14" fill="hold">
                            <p:stCondLst>
                              <p:cond delay="500"/>
                            </p:stCondLst>
                            <p:childTnLst>
                              <p:par>
                                <p:cTn id="15" presetID="22" presetClass="entr" presetSubtype="8" fill="hold" grpId="0" nodeType="afterEffect">
                                  <p:stCondLst>
                                    <p:cond delay="0"/>
                                  </p:stCondLst>
                                  <p:childTnLst>
                                    <p:set>
                                      <p:cBhvr>
                                        <p:cTn id="16" dur="1" fill="hold">
                                          <p:stCondLst>
                                            <p:cond delay="0"/>
                                          </p:stCondLst>
                                        </p:cTn>
                                        <p:tgtEl>
                                          <p:spTgt spid="1048763"/>
                                        </p:tgtEl>
                                        <p:attrNameLst>
                                          <p:attrName>style.visibility</p:attrName>
                                        </p:attrNameLst>
                                      </p:cBhvr>
                                      <p:to>
                                        <p:strVal val="visible"/>
                                      </p:to>
                                    </p:set>
                                    <p:animEffect transition="in" filter="wipe(left)">
                                      <p:cBhvr>
                                        <p:cTn id="17" dur="500"/>
                                        <p:tgtEl>
                                          <p:spTgt spid="1048763"/>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mute="1">
                <p:cTn id="18" fill="hold" display="1">
                  <p:stCondLst>
                    <p:cond delay="indefinite"/>
                  </p:stCondLst>
                  <p:endCondLst>
                    <p:cond evt="onNext" delay="0">
                      <p:tgtEl>
                        <p:sldTgt/>
                      </p:tgtEl>
                    </p:cond>
                    <p:cond evt="onPrev" delay="0">
                      <p:tgtEl>
                        <p:sldTgt/>
                      </p:tgtEl>
                    </p:cond>
                  </p:endCondLst>
                </p:cTn>
                <p:tgtEl>
                  <p:spTgt spid="2097152"/>
                </p:tgtEl>
              </p:cMediaNode>
            </p:video>
            <p:seq concurrent="1" nextAc="seek">
              <p:cTn id="19" restart="whenNotActive" fill="hold" evtFilter="cancelBubble" nodeType="interactiveSeq">
                <p:stCondLst>
                  <p:cond evt="onClick" delay="0">
                    <p:tgtEl>
                      <p:spTgt spid="2097152"/>
                    </p:tgtEl>
                  </p:cond>
                </p:stCondLst>
                <p:endSync evt="end" delay="0">
                  <p:rtn val="all"/>
                </p:endSync>
                <p:childTnLst>
                  <p:par>
                    <p:cTn id="20" fill="hold">
                      <p:stCondLst>
                        <p:cond delay="0"/>
                      </p:stCondLst>
                      <p:childTnLst>
                        <p:par>
                          <p:cTn id="21" fill="hold">
                            <p:stCondLst>
                              <p:cond delay="0"/>
                            </p:stCondLst>
                            <p:childTnLst>
                              <p:par>
                                <p:cTn id="22" presetID="2" presetClass="mediacall" presetSubtype="0" fill="hold" nodeType="clickEffect">
                                  <p:stCondLst>
                                    <p:cond delay="0"/>
                                  </p:stCondLst>
                                  <p:childTnLst>
                                    <p:cmd type="call" cmd="togglePause">
                                      <p:cBhvr additive="base">
                                        <p:cTn id="23" dur="1" fill="hold"/>
                                        <p:tgtEl>
                                          <p:spTgt spid="2097152"/>
                                        </p:tgtEl>
                                      </p:cBhvr>
                                    </p:cmd>
                                  </p:childTnLst>
                                </p:cTn>
                              </p:par>
                            </p:childTnLst>
                          </p:cTn>
                        </p:par>
                      </p:childTnLst>
                    </p:cTn>
                  </p:par>
                </p:childTnLst>
              </p:cTn>
              <p:nextCondLst>
                <p:cond evt="onClick" delay="0">
                  <p:tgtEl>
                    <p:spTgt spid="2097152"/>
                  </p:tgtEl>
                </p:cond>
              </p:nextCondLst>
            </p:seq>
          </p:childTnLst>
        </p:cTn>
      </p:par>
    </p:tnLst>
    <p:bldLst>
      <p:bldP spid="1048763"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6" name="任意多边形 11502"/>
          <p:cNvSpPr/>
          <p:nvPr/>
        </p:nvSpPr>
        <p:spPr>
          <a:xfrm>
            <a:off x="7535863" y="111125"/>
            <a:ext cx="2076450" cy="192088"/>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F1C23F">
                  <a:alpha val="100000"/>
                </a:srgbClr>
              </a:gs>
              <a:gs pos="100000">
                <a:srgbClr val="EDB143">
                  <a:alpha val="100000"/>
                </a:srgbClr>
              </a:gs>
            </a:gsLst>
            <a:lin ang="5400000" scaled="1"/>
          </a:gradFill>
          <a:ln w="19050" cap="flat" cmpd="sng">
            <a:solidFill>
              <a:srgbClr val="C78713"/>
            </a:solidFill>
            <a:prstDash val="solid"/>
            <a:miter/>
            <a:headEnd type="none" w="med" len="med"/>
            <a:tailEnd type="none" w="med" len="med"/>
          </a:ln>
        </p:spPr>
        <p:txBody>
          <a:bodyPr/>
          <a:lstStyle/>
          <a:p>
            <a:endParaRPr lang="zh-CN" altLang="en-US"/>
          </a:p>
        </p:txBody>
      </p:sp>
      <p:sp>
        <p:nvSpPr>
          <p:cNvPr id="1048667" name="任意多边形 11403"/>
          <p:cNvSpPr/>
          <p:nvPr/>
        </p:nvSpPr>
        <p:spPr>
          <a:xfrm>
            <a:off x="7535863" y="615950"/>
            <a:ext cx="2076450" cy="192088"/>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F1C23F">
                  <a:alpha val="100000"/>
                </a:srgbClr>
              </a:gs>
              <a:gs pos="100000">
                <a:srgbClr val="EDB143">
                  <a:alpha val="100000"/>
                </a:srgbClr>
              </a:gs>
            </a:gsLst>
            <a:lin ang="5400000" scaled="1"/>
          </a:gradFill>
          <a:ln w="19050" cap="flat" cmpd="sng">
            <a:solidFill>
              <a:srgbClr val="C78713"/>
            </a:solidFill>
            <a:prstDash val="solid"/>
            <a:miter/>
            <a:headEnd type="none" w="med" len="med"/>
            <a:tailEnd type="none" w="med" len="med"/>
          </a:ln>
        </p:spPr>
        <p:txBody>
          <a:bodyPr/>
          <a:lstStyle/>
          <a:p>
            <a:endParaRPr lang="zh-CN" altLang="en-US"/>
          </a:p>
        </p:txBody>
      </p:sp>
      <p:sp>
        <p:nvSpPr>
          <p:cNvPr id="1048668" name="任意多边形 11402"/>
          <p:cNvSpPr/>
          <p:nvPr/>
        </p:nvSpPr>
        <p:spPr>
          <a:xfrm>
            <a:off x="3935413" y="190500"/>
            <a:ext cx="5676900" cy="527050"/>
          </a:xfrm>
          <a:custGeom>
            <a:avLst/>
            <a:gdLst/>
            <a:ahLst/>
            <a:cxnLst/>
            <a:rect l="0" t="0" r="r" b="b"/>
            <a:pathLst>
              <a:path w="3346" h="308">
                <a:moveTo>
                  <a:pt x="3346" y="308"/>
                </a:moveTo>
                <a:cubicBezTo>
                  <a:pt x="154" y="308"/>
                  <a:pt x="154" y="308"/>
                  <a:pt x="154" y="308"/>
                </a:cubicBezTo>
                <a:cubicBezTo>
                  <a:pt x="69" y="308"/>
                  <a:pt x="0" y="239"/>
                  <a:pt x="0" y="154"/>
                </a:cubicBezTo>
                <a:cubicBezTo>
                  <a:pt x="0" y="154"/>
                  <a:pt x="0" y="154"/>
                  <a:pt x="0" y="154"/>
                </a:cubicBezTo>
                <a:cubicBezTo>
                  <a:pt x="0" y="69"/>
                  <a:pt x="69" y="0"/>
                  <a:pt x="154" y="0"/>
                </a:cubicBezTo>
                <a:cubicBezTo>
                  <a:pt x="3346" y="0"/>
                  <a:pt x="3346" y="0"/>
                  <a:pt x="3346" y="0"/>
                </a:cubicBezTo>
                <a:lnTo>
                  <a:pt x="3346" y="308"/>
                </a:lnTo>
                <a:close/>
              </a:path>
            </a:pathLst>
          </a:custGeom>
          <a:gradFill rotWithShape="1">
            <a:gsLst>
              <a:gs pos="0">
                <a:srgbClr val="979797">
                  <a:alpha val="100000"/>
                </a:srgbClr>
              </a:gs>
              <a:gs pos="100000">
                <a:srgbClr val="7B7B7B">
                  <a:alpha val="100000"/>
                </a:srgbClr>
              </a:gs>
            </a:gsLst>
            <a:lin ang="5400000" scaled="1"/>
          </a:gradFill>
          <a:ln w="19050" cap="flat" cmpd="sng">
            <a:solidFill>
              <a:srgbClr val="797979"/>
            </a:solidFill>
            <a:prstDash val="solid"/>
            <a:miter/>
            <a:headEnd type="none" w="med" len="med"/>
            <a:tailEnd type="none" w="med" len="med"/>
          </a:ln>
        </p:spPr>
        <p:txBody>
          <a:bodyPr/>
          <a:lstStyle/>
          <a:p>
            <a:endParaRPr lang="zh-CN" altLang="en-US"/>
          </a:p>
        </p:txBody>
      </p:sp>
      <p:sp>
        <p:nvSpPr>
          <p:cNvPr id="1048669" name="标题 11404"/>
          <p:cNvSpPr>
            <a:spLocks noGrp="1"/>
          </p:cNvSpPr>
          <p:nvPr>
            <p:ph type="title"/>
          </p:nvPr>
        </p:nvSpPr>
        <p:spPr/>
        <p:txBody>
          <a:bodyPr anchor="ctr"/>
          <a:lstStyle/>
          <a:p>
            <a:r>
              <a:rPr lang="en-US" altLang="zh-CN">
                <a:sym typeface="+mn-ea"/>
              </a:rPr>
              <a:t>3.</a:t>
            </a:r>
            <a:r>
              <a:rPr lang="zh-CN" altLang="en-US">
                <a:sym typeface="+mn-ea"/>
              </a:rPr>
              <a:t>反思与总结</a:t>
            </a:r>
            <a:endParaRPr lang="en-US" altLang="zh-CN"/>
          </a:p>
        </p:txBody>
      </p:sp>
      <p:grpSp>
        <p:nvGrpSpPr>
          <p:cNvPr id="43" name="组合 11665"/>
          <p:cNvGrpSpPr/>
          <p:nvPr/>
        </p:nvGrpSpPr>
        <p:grpSpPr>
          <a:xfrm>
            <a:off x="1524000" y="4052888"/>
            <a:ext cx="9271000" cy="2805112"/>
            <a:chOff x="0" y="2553"/>
            <a:chExt cx="5840" cy="1767"/>
          </a:xfrm>
        </p:grpSpPr>
        <p:grpSp>
          <p:nvGrpSpPr>
            <p:cNvPr id="44" name="组合 11272"/>
            <p:cNvGrpSpPr/>
            <p:nvPr/>
          </p:nvGrpSpPr>
          <p:grpSpPr>
            <a:xfrm>
              <a:off x="5042" y="3530"/>
              <a:ext cx="561" cy="643"/>
              <a:chOff x="5250" y="3618"/>
              <a:chExt cx="658" cy="754"/>
            </a:xfrm>
          </p:grpSpPr>
          <p:sp>
            <p:nvSpPr>
              <p:cNvPr id="1048670" name="任意多边形 11273"/>
              <p:cNvSpPr/>
              <p:nvPr/>
            </p:nvSpPr>
            <p:spPr>
              <a:xfrm>
                <a:off x="5494" y="3714"/>
                <a:ext cx="414" cy="658"/>
              </a:xfrm>
              <a:custGeom>
                <a:avLst/>
                <a:gdLst/>
                <a:ahLst/>
                <a:cxnLst/>
                <a:rect l="0" t="0" r="r" b="b"/>
                <a:pathLst>
                  <a:path w="414" h="658">
                    <a:moveTo>
                      <a:pt x="0" y="188"/>
                    </a:moveTo>
                    <a:lnTo>
                      <a:pt x="414" y="0"/>
                    </a:lnTo>
                    <a:lnTo>
                      <a:pt x="390" y="450"/>
                    </a:lnTo>
                    <a:lnTo>
                      <a:pt x="2" y="658"/>
                    </a:lnTo>
                    <a:lnTo>
                      <a:pt x="0" y="188"/>
                    </a:lnTo>
                    <a:close/>
                  </a:path>
                </a:pathLst>
              </a:custGeom>
              <a:solidFill>
                <a:srgbClr val="6C5938">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sp>
            <p:nvSpPr>
              <p:cNvPr id="1048671" name="任意多边形 11274"/>
              <p:cNvSpPr/>
              <p:nvPr/>
            </p:nvSpPr>
            <p:spPr>
              <a:xfrm>
                <a:off x="5250" y="3618"/>
                <a:ext cx="253" cy="746"/>
              </a:xfrm>
              <a:custGeom>
                <a:avLst/>
                <a:gdLst/>
                <a:ahLst/>
                <a:cxnLst/>
                <a:rect l="0" t="0" r="r" b="b"/>
                <a:pathLst>
                  <a:path w="253" h="746">
                    <a:moveTo>
                      <a:pt x="253" y="276"/>
                    </a:moveTo>
                    <a:lnTo>
                      <a:pt x="0" y="0"/>
                    </a:lnTo>
                    <a:lnTo>
                      <a:pt x="24" y="518"/>
                    </a:lnTo>
                    <a:lnTo>
                      <a:pt x="251" y="746"/>
                    </a:lnTo>
                    <a:lnTo>
                      <a:pt x="253" y="276"/>
                    </a:lnTo>
                    <a:close/>
                  </a:path>
                </a:pathLst>
              </a:custGeom>
              <a:solidFill>
                <a:srgbClr val="B39A6D">
                  <a:alpha val="100000"/>
                </a:srgbClr>
              </a:solidFill>
              <a:ln w="8001">
                <a:noFill/>
              </a:ln>
            </p:spPr>
            <p:txBody>
              <a:bodyPr/>
              <a:lstStyle/>
              <a:p>
                <a:endParaRPr lang="zh-CN" altLang="en-US"/>
              </a:p>
            </p:txBody>
          </p:sp>
        </p:grpSp>
        <p:grpSp>
          <p:nvGrpSpPr>
            <p:cNvPr id="45" name="组合 11275"/>
            <p:cNvGrpSpPr/>
            <p:nvPr/>
          </p:nvGrpSpPr>
          <p:grpSpPr>
            <a:xfrm>
              <a:off x="4782" y="3685"/>
              <a:ext cx="378" cy="305"/>
              <a:chOff x="4612" y="3798"/>
              <a:chExt cx="444" cy="358"/>
            </a:xfrm>
          </p:grpSpPr>
          <p:sp>
            <p:nvSpPr>
              <p:cNvPr id="1048672" name="任意多边形 11276"/>
              <p:cNvSpPr/>
              <p:nvPr/>
            </p:nvSpPr>
            <p:spPr>
              <a:xfrm>
                <a:off x="4862" y="3798"/>
                <a:ext cx="194" cy="358"/>
              </a:xfrm>
              <a:custGeom>
                <a:avLst/>
                <a:gdLst/>
                <a:ahLst/>
                <a:cxnLst/>
                <a:rect l="0" t="0" r="r" b="b"/>
                <a:pathLst>
                  <a:path w="194" h="358">
                    <a:moveTo>
                      <a:pt x="0" y="176"/>
                    </a:moveTo>
                    <a:lnTo>
                      <a:pt x="178" y="0"/>
                    </a:lnTo>
                    <a:lnTo>
                      <a:pt x="194" y="186"/>
                    </a:lnTo>
                    <a:lnTo>
                      <a:pt x="20" y="358"/>
                    </a:lnTo>
                    <a:lnTo>
                      <a:pt x="0" y="176"/>
                    </a:lnTo>
                    <a:close/>
                  </a:path>
                </a:pathLst>
              </a:custGeom>
              <a:solidFill>
                <a:srgbClr val="9B8E7B">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sp>
            <p:nvSpPr>
              <p:cNvPr id="1048673" name="任意多边形 11277"/>
              <p:cNvSpPr/>
              <p:nvPr/>
            </p:nvSpPr>
            <p:spPr>
              <a:xfrm>
                <a:off x="4612" y="3818"/>
                <a:ext cx="266" cy="330"/>
              </a:xfrm>
              <a:custGeom>
                <a:avLst/>
                <a:gdLst/>
                <a:ahLst/>
                <a:cxnLst/>
                <a:rect l="0" t="0" r="r" b="b"/>
                <a:pathLst>
                  <a:path w="266" h="330">
                    <a:moveTo>
                      <a:pt x="0" y="0"/>
                    </a:moveTo>
                    <a:lnTo>
                      <a:pt x="250" y="164"/>
                    </a:lnTo>
                    <a:lnTo>
                      <a:pt x="266" y="330"/>
                    </a:lnTo>
                    <a:lnTo>
                      <a:pt x="2" y="162"/>
                    </a:lnTo>
                    <a:lnTo>
                      <a:pt x="0" y="0"/>
                    </a:lnTo>
                    <a:close/>
                  </a:path>
                </a:pathLst>
              </a:custGeom>
              <a:solidFill>
                <a:srgbClr val="E5CBA4">
                  <a:alpha val="100000"/>
                </a:srgbClr>
              </a:solidFill>
              <a:ln w="8001" cap="flat" cmpd="sng">
                <a:solidFill>
                  <a:srgbClr val="B09668">
                    <a:alpha val="100000"/>
                  </a:srgbClr>
                </a:solidFill>
                <a:prstDash val="solid"/>
                <a:miter lim="800000"/>
                <a:headEnd type="none" w="med" len="med"/>
                <a:tailEnd type="none" w="med" len="med"/>
              </a:ln>
            </p:spPr>
            <p:txBody>
              <a:bodyPr/>
              <a:lstStyle/>
              <a:p>
                <a:endParaRPr lang="zh-CN" altLang="en-US"/>
              </a:p>
            </p:txBody>
          </p:sp>
        </p:grpSp>
        <p:sp>
          <p:nvSpPr>
            <p:cNvPr id="1048674" name="椭圆 11280"/>
            <p:cNvSpPr/>
            <p:nvPr/>
          </p:nvSpPr>
          <p:spPr>
            <a:xfrm>
              <a:off x="4691" y="3548"/>
              <a:ext cx="619" cy="373"/>
            </a:xfrm>
            <a:prstGeom prst="ellipse">
              <a:avLst/>
            </a:prstGeom>
            <a:gradFill rotWithShape="1">
              <a:gsLst>
                <a:gs pos="0">
                  <a:srgbClr val="828282">
                    <a:alpha val="60001"/>
                  </a:srgbClr>
                </a:gs>
                <a:gs pos="100000">
                  <a:srgbClr val="828282">
                    <a:gamma/>
                    <a:tint val="0"/>
                    <a:invGamma/>
                    <a:alpha val="0"/>
                  </a:srgbClr>
                </a:gs>
              </a:gsLst>
              <a:path path="shape">
                <a:fillToRect l="50000" t="50000" r="50000" b="50000"/>
              </a:path>
            </a:gradFill>
            <a:ln w="9525">
              <a:noFill/>
            </a:ln>
          </p:spPr>
          <p:txBody>
            <a:bodyPr/>
            <a:lstStyle/>
            <a:p>
              <a:endParaRPr lang="zh-CN" altLang="en-US"/>
            </a:p>
          </p:txBody>
        </p:sp>
        <p:grpSp>
          <p:nvGrpSpPr>
            <p:cNvPr id="46" name="组合 11664"/>
            <p:cNvGrpSpPr/>
            <p:nvPr/>
          </p:nvGrpSpPr>
          <p:grpSpPr>
            <a:xfrm>
              <a:off x="0" y="2553"/>
              <a:ext cx="5840" cy="1767"/>
              <a:chOff x="0" y="2553"/>
              <a:chExt cx="5840" cy="1767"/>
            </a:xfrm>
          </p:grpSpPr>
          <p:sp>
            <p:nvSpPr>
              <p:cNvPr id="1048675" name="矩形 11405"/>
              <p:cNvSpPr/>
              <p:nvPr/>
            </p:nvSpPr>
            <p:spPr>
              <a:xfrm>
                <a:off x="0" y="3113"/>
                <a:ext cx="5760" cy="1207"/>
              </a:xfrm>
              <a:prstGeom prst="rect">
                <a:avLst/>
              </a:prstGeom>
              <a:gradFill rotWithShape="1">
                <a:gsLst>
                  <a:gs pos="0">
                    <a:schemeClr val="bg1">
                      <a:gamma/>
                      <a:shade val="46275"/>
                      <a:invGamma/>
                      <a:alpha val="0"/>
                    </a:schemeClr>
                  </a:gs>
                  <a:gs pos="100000">
                    <a:schemeClr val="bg1"/>
                  </a:gs>
                </a:gsLst>
                <a:lin ang="5400000" scaled="1"/>
              </a:gradFill>
              <a:ln w="9525">
                <a:noFill/>
              </a:ln>
            </p:spPr>
            <p:txBody>
              <a:bodyPr/>
              <a:lstStyle/>
              <a:p>
                <a:endParaRPr lang="zh-CN" altLang="en-US"/>
              </a:p>
            </p:txBody>
          </p:sp>
          <p:sp>
            <p:nvSpPr>
              <p:cNvPr id="1048676" name="椭圆 11279"/>
              <p:cNvSpPr/>
              <p:nvPr/>
            </p:nvSpPr>
            <p:spPr>
              <a:xfrm>
                <a:off x="4693" y="3438"/>
                <a:ext cx="1147" cy="417"/>
              </a:xfrm>
              <a:prstGeom prst="ellipse">
                <a:avLst/>
              </a:prstGeom>
              <a:gradFill rotWithShape="1">
                <a:gsLst>
                  <a:gs pos="0">
                    <a:srgbClr val="828282">
                      <a:alpha val="80000"/>
                    </a:srgbClr>
                  </a:gs>
                  <a:gs pos="100000">
                    <a:srgbClr val="828282">
                      <a:gamma/>
                      <a:tint val="0"/>
                      <a:invGamma/>
                      <a:alpha val="0"/>
                    </a:srgbClr>
                  </a:gs>
                </a:gsLst>
                <a:path path="shape">
                  <a:fillToRect l="50000" t="50000" r="50000" b="50000"/>
                </a:path>
              </a:gradFill>
              <a:ln w="9525">
                <a:noFill/>
              </a:ln>
            </p:spPr>
            <p:txBody>
              <a:bodyPr/>
              <a:lstStyle/>
              <a:p>
                <a:endParaRPr lang="zh-CN" altLang="en-US"/>
              </a:p>
            </p:txBody>
          </p:sp>
          <p:grpSp>
            <p:nvGrpSpPr>
              <p:cNvPr id="47" name="组合 11281"/>
              <p:cNvGrpSpPr/>
              <p:nvPr/>
            </p:nvGrpSpPr>
            <p:grpSpPr>
              <a:xfrm>
                <a:off x="5009" y="3031"/>
                <a:ext cx="637" cy="737"/>
                <a:chOff x="4933" y="3016"/>
                <a:chExt cx="747" cy="864"/>
              </a:xfrm>
            </p:grpSpPr>
            <p:sp>
              <p:nvSpPr>
                <p:cNvPr id="1048677" name="任意多边形 11282"/>
                <p:cNvSpPr/>
                <p:nvPr/>
              </p:nvSpPr>
              <p:spPr>
                <a:xfrm>
                  <a:off x="4933" y="3016"/>
                  <a:ext cx="747" cy="285"/>
                </a:xfrm>
                <a:custGeom>
                  <a:avLst/>
                  <a:gdLst/>
                  <a:ahLst/>
                  <a:cxnLst/>
                  <a:rect l="0" t="0" r="r" b="b"/>
                  <a:pathLst>
                    <a:path w="680" h="259">
                      <a:moveTo>
                        <a:pt x="680" y="140"/>
                      </a:moveTo>
                      <a:lnTo>
                        <a:pt x="387" y="0"/>
                      </a:lnTo>
                      <a:lnTo>
                        <a:pt x="0" y="68"/>
                      </a:lnTo>
                      <a:lnTo>
                        <a:pt x="246" y="259"/>
                      </a:lnTo>
                      <a:lnTo>
                        <a:pt x="680" y="140"/>
                      </a:lnTo>
                      <a:close/>
                    </a:path>
                  </a:pathLst>
                </a:custGeom>
                <a:solidFill>
                  <a:srgbClr val="AC9265">
                    <a:alpha val="100000"/>
                  </a:srgbClr>
                </a:solidFill>
                <a:ln w="8001">
                  <a:noFill/>
                </a:ln>
              </p:spPr>
              <p:txBody>
                <a:bodyPr/>
                <a:lstStyle/>
                <a:p>
                  <a:endParaRPr lang="zh-CN" altLang="en-US"/>
                </a:p>
              </p:txBody>
            </p:sp>
            <p:sp>
              <p:nvSpPr>
                <p:cNvPr id="1048678" name="任意多边形 11283"/>
                <p:cNvSpPr/>
                <p:nvPr/>
              </p:nvSpPr>
              <p:spPr>
                <a:xfrm>
                  <a:off x="4933" y="3091"/>
                  <a:ext cx="297" cy="789"/>
                </a:xfrm>
                <a:custGeom>
                  <a:avLst/>
                  <a:gdLst/>
                  <a:ahLst/>
                  <a:cxnLst/>
                  <a:rect l="0" t="0" r="r" b="b"/>
                  <a:pathLst>
                    <a:path w="270" h="718">
                      <a:moveTo>
                        <a:pt x="47" y="463"/>
                      </a:moveTo>
                      <a:lnTo>
                        <a:pt x="270" y="718"/>
                      </a:lnTo>
                      <a:lnTo>
                        <a:pt x="246" y="191"/>
                      </a:lnTo>
                      <a:lnTo>
                        <a:pt x="0" y="0"/>
                      </a:lnTo>
                      <a:lnTo>
                        <a:pt x="47" y="463"/>
                      </a:lnTo>
                      <a:close/>
                    </a:path>
                  </a:pathLst>
                </a:custGeom>
                <a:solidFill>
                  <a:srgbClr val="B39A6D">
                    <a:alpha val="100000"/>
                  </a:srgbClr>
                </a:solidFill>
                <a:ln w="8001">
                  <a:noFill/>
                </a:ln>
              </p:spPr>
              <p:txBody>
                <a:bodyPr/>
                <a:lstStyle/>
                <a:p>
                  <a:endParaRPr lang="zh-CN" altLang="en-US"/>
                </a:p>
              </p:txBody>
            </p:sp>
            <p:sp>
              <p:nvSpPr>
                <p:cNvPr id="1048679" name="任意多边形 11284"/>
                <p:cNvSpPr/>
                <p:nvPr/>
              </p:nvSpPr>
              <p:spPr>
                <a:xfrm>
                  <a:off x="5203" y="3171"/>
                  <a:ext cx="477" cy="709"/>
                </a:xfrm>
                <a:custGeom>
                  <a:avLst/>
                  <a:gdLst/>
                  <a:ahLst/>
                  <a:cxnLst/>
                  <a:rect l="0" t="0" r="r" b="b"/>
                  <a:pathLst>
                    <a:path w="434" h="646">
                      <a:moveTo>
                        <a:pt x="400" y="478"/>
                      </a:moveTo>
                      <a:lnTo>
                        <a:pt x="434" y="0"/>
                      </a:lnTo>
                      <a:lnTo>
                        <a:pt x="0" y="119"/>
                      </a:lnTo>
                      <a:lnTo>
                        <a:pt x="24" y="646"/>
                      </a:lnTo>
                      <a:lnTo>
                        <a:pt x="400" y="478"/>
                      </a:lnTo>
                      <a:close/>
                    </a:path>
                  </a:pathLst>
                </a:custGeom>
                <a:solidFill>
                  <a:srgbClr val="A88B58">
                    <a:alpha val="100000"/>
                  </a:srgbClr>
                </a:solidFill>
                <a:ln w="8001" cap="flat" cmpd="sng">
                  <a:solidFill>
                    <a:srgbClr val="B09668"/>
                  </a:solidFill>
                  <a:prstDash val="solid"/>
                  <a:miter/>
                  <a:headEnd type="none" w="med" len="med"/>
                  <a:tailEnd type="none" w="med" len="med"/>
                </a:ln>
              </p:spPr>
              <p:txBody>
                <a:bodyPr/>
                <a:lstStyle/>
                <a:p>
                  <a:endParaRPr lang="zh-CN" altLang="en-US"/>
                </a:p>
              </p:txBody>
            </p:sp>
            <p:sp>
              <p:nvSpPr>
                <p:cNvPr id="1048680" name="任意多边形 11285"/>
                <p:cNvSpPr/>
                <p:nvPr/>
              </p:nvSpPr>
              <p:spPr>
                <a:xfrm>
                  <a:off x="5055" y="3080"/>
                  <a:ext cx="483" cy="221"/>
                </a:xfrm>
                <a:custGeom>
                  <a:avLst/>
                  <a:gdLst/>
                  <a:ahLst/>
                  <a:cxnLst/>
                  <a:rect l="0" t="0" r="r" b="b"/>
                  <a:pathLst>
                    <a:path w="440" h="201">
                      <a:moveTo>
                        <a:pt x="32" y="199"/>
                      </a:moveTo>
                      <a:lnTo>
                        <a:pt x="32" y="201"/>
                      </a:lnTo>
                      <a:lnTo>
                        <a:pt x="32" y="195"/>
                      </a:lnTo>
                      <a:lnTo>
                        <a:pt x="28" y="197"/>
                      </a:lnTo>
                      <a:lnTo>
                        <a:pt x="28" y="191"/>
                      </a:lnTo>
                      <a:lnTo>
                        <a:pt x="26" y="193"/>
                      </a:lnTo>
                      <a:lnTo>
                        <a:pt x="26" y="189"/>
                      </a:lnTo>
                      <a:lnTo>
                        <a:pt x="22" y="191"/>
                      </a:lnTo>
                      <a:lnTo>
                        <a:pt x="22" y="185"/>
                      </a:lnTo>
                      <a:lnTo>
                        <a:pt x="20" y="189"/>
                      </a:lnTo>
                      <a:lnTo>
                        <a:pt x="20" y="184"/>
                      </a:lnTo>
                      <a:lnTo>
                        <a:pt x="18" y="187"/>
                      </a:lnTo>
                      <a:lnTo>
                        <a:pt x="18" y="182"/>
                      </a:lnTo>
                      <a:lnTo>
                        <a:pt x="17" y="184"/>
                      </a:lnTo>
                      <a:lnTo>
                        <a:pt x="17" y="180"/>
                      </a:lnTo>
                      <a:lnTo>
                        <a:pt x="13" y="184"/>
                      </a:lnTo>
                      <a:lnTo>
                        <a:pt x="11" y="182"/>
                      </a:lnTo>
                      <a:lnTo>
                        <a:pt x="11" y="176"/>
                      </a:lnTo>
                      <a:lnTo>
                        <a:pt x="9" y="180"/>
                      </a:lnTo>
                      <a:lnTo>
                        <a:pt x="9" y="174"/>
                      </a:lnTo>
                      <a:lnTo>
                        <a:pt x="7" y="176"/>
                      </a:lnTo>
                      <a:lnTo>
                        <a:pt x="7" y="170"/>
                      </a:lnTo>
                      <a:lnTo>
                        <a:pt x="5" y="172"/>
                      </a:lnTo>
                      <a:lnTo>
                        <a:pt x="5" y="167"/>
                      </a:lnTo>
                      <a:lnTo>
                        <a:pt x="1" y="170"/>
                      </a:lnTo>
                      <a:lnTo>
                        <a:pt x="1" y="165"/>
                      </a:lnTo>
                      <a:lnTo>
                        <a:pt x="0" y="167"/>
                      </a:lnTo>
                      <a:lnTo>
                        <a:pt x="0" y="95"/>
                      </a:lnTo>
                      <a:lnTo>
                        <a:pt x="400" y="0"/>
                      </a:lnTo>
                      <a:lnTo>
                        <a:pt x="440" y="19"/>
                      </a:lnTo>
                      <a:lnTo>
                        <a:pt x="32" y="119"/>
                      </a:lnTo>
                      <a:lnTo>
                        <a:pt x="32" y="199"/>
                      </a:lnTo>
                      <a:close/>
                    </a:path>
                  </a:pathLst>
                </a:custGeom>
                <a:solidFill>
                  <a:srgbClr val="D8C9B3">
                    <a:alpha val="100000"/>
                  </a:srgbClr>
                </a:solidFill>
                <a:ln w="8001">
                  <a:noFill/>
                </a:ln>
              </p:spPr>
              <p:txBody>
                <a:bodyPr/>
                <a:lstStyle/>
                <a:p>
                  <a:endParaRPr lang="zh-CN" altLang="en-US"/>
                </a:p>
              </p:txBody>
            </p:sp>
            <p:sp>
              <p:nvSpPr>
                <p:cNvPr id="1048681" name="任意多边形 11286"/>
                <p:cNvSpPr/>
                <p:nvPr/>
              </p:nvSpPr>
              <p:spPr>
                <a:xfrm>
                  <a:off x="5073" y="3091"/>
                  <a:ext cx="445" cy="108"/>
                </a:xfrm>
                <a:custGeom>
                  <a:avLst/>
                  <a:gdLst/>
                  <a:ahLst/>
                  <a:cxnLst/>
                  <a:rect l="0" t="0" r="r" b="b"/>
                  <a:pathLst>
                    <a:path w="406" h="98">
                      <a:moveTo>
                        <a:pt x="406" y="2"/>
                      </a:moveTo>
                      <a:lnTo>
                        <a:pt x="1" y="98"/>
                      </a:lnTo>
                      <a:lnTo>
                        <a:pt x="0" y="96"/>
                      </a:lnTo>
                      <a:lnTo>
                        <a:pt x="404" y="0"/>
                      </a:lnTo>
                      <a:lnTo>
                        <a:pt x="406" y="2"/>
                      </a:lnTo>
                      <a:close/>
                    </a:path>
                  </a:pathLst>
                </a:custGeom>
                <a:solidFill>
                  <a:srgbClr val="D0C0A8">
                    <a:alpha val="100000"/>
                  </a:srgbClr>
                </a:solidFill>
                <a:ln w="8001">
                  <a:noFill/>
                </a:ln>
              </p:spPr>
              <p:txBody>
                <a:bodyPr/>
                <a:lstStyle/>
                <a:p>
                  <a:endParaRPr lang="zh-CN" altLang="en-US"/>
                </a:p>
              </p:txBody>
            </p:sp>
            <p:sp>
              <p:nvSpPr>
                <p:cNvPr id="1048682" name="任意多边形 11287"/>
                <p:cNvSpPr/>
                <p:nvPr/>
              </p:nvSpPr>
              <p:spPr>
                <a:xfrm>
                  <a:off x="5577" y="3637"/>
                  <a:ext cx="17" cy="14"/>
                </a:xfrm>
                <a:custGeom>
                  <a:avLst/>
                  <a:gdLst/>
                  <a:ahLst/>
                  <a:cxnLst/>
                  <a:rect l="0" t="0" r="r" b="b"/>
                  <a:pathLst>
                    <a:path w="8" h="7">
                      <a:moveTo>
                        <a:pt x="5" y="6"/>
                      </a:moveTo>
                      <a:cubicBezTo>
                        <a:pt x="3" y="7"/>
                        <a:pt x="2" y="7"/>
                        <a:pt x="1" y="6"/>
                      </a:cubicBezTo>
                      <a:cubicBezTo>
                        <a:pt x="0" y="4"/>
                        <a:pt x="2" y="2"/>
                        <a:pt x="4" y="1"/>
                      </a:cubicBezTo>
                      <a:cubicBezTo>
                        <a:pt x="5" y="0"/>
                        <a:pt x="7" y="0"/>
                        <a:pt x="7" y="1"/>
                      </a:cubicBezTo>
                      <a:cubicBezTo>
                        <a:pt x="8" y="3"/>
                        <a:pt x="6" y="5"/>
                        <a:pt x="5" y="6"/>
                      </a:cubicBezTo>
                      <a:close/>
                    </a:path>
                  </a:pathLst>
                </a:custGeom>
                <a:solidFill>
                  <a:srgbClr val="FFFFFF">
                    <a:alpha val="100000"/>
                  </a:srgbClr>
                </a:solidFill>
                <a:ln w="8001">
                  <a:noFill/>
                </a:ln>
              </p:spPr>
              <p:txBody>
                <a:bodyPr/>
                <a:lstStyle/>
                <a:p>
                  <a:endParaRPr lang="zh-CN" altLang="en-US"/>
                </a:p>
              </p:txBody>
            </p:sp>
            <p:sp>
              <p:nvSpPr>
                <p:cNvPr id="1048683" name="任意多边形 11288"/>
                <p:cNvSpPr/>
                <p:nvPr/>
              </p:nvSpPr>
              <p:spPr>
                <a:xfrm>
                  <a:off x="5579" y="3650"/>
                  <a:ext cx="12" cy="18"/>
                </a:xfrm>
                <a:custGeom>
                  <a:avLst/>
                  <a:gdLst/>
                  <a:ahLst/>
                  <a:cxnLst/>
                  <a:rect l="0" t="0" r="r" b="b"/>
                  <a:pathLst>
                    <a:path w="6" h="9">
                      <a:moveTo>
                        <a:pt x="6" y="2"/>
                      </a:moveTo>
                      <a:cubicBezTo>
                        <a:pt x="6" y="3"/>
                        <a:pt x="6" y="5"/>
                        <a:pt x="5" y="7"/>
                      </a:cubicBezTo>
                      <a:cubicBezTo>
                        <a:pt x="3" y="8"/>
                        <a:pt x="1" y="9"/>
                        <a:pt x="0" y="8"/>
                      </a:cubicBezTo>
                      <a:cubicBezTo>
                        <a:pt x="0" y="7"/>
                        <a:pt x="0" y="6"/>
                        <a:pt x="0" y="5"/>
                      </a:cubicBezTo>
                      <a:cubicBezTo>
                        <a:pt x="1" y="2"/>
                        <a:pt x="4" y="0"/>
                        <a:pt x="6" y="2"/>
                      </a:cubicBezTo>
                      <a:close/>
                    </a:path>
                  </a:pathLst>
                </a:custGeom>
                <a:solidFill>
                  <a:srgbClr val="FFFFFF">
                    <a:alpha val="100000"/>
                  </a:srgbClr>
                </a:solidFill>
                <a:ln w="8001">
                  <a:noFill/>
                </a:ln>
              </p:spPr>
              <p:txBody>
                <a:bodyPr/>
                <a:lstStyle/>
                <a:p>
                  <a:endParaRPr lang="zh-CN" altLang="en-US"/>
                </a:p>
              </p:txBody>
            </p:sp>
            <p:sp>
              <p:nvSpPr>
                <p:cNvPr id="1048684" name="任意多边形 11289"/>
                <p:cNvSpPr>
                  <a:spLocks noEditPoints="1"/>
                </p:cNvSpPr>
                <p:nvPr/>
              </p:nvSpPr>
              <p:spPr>
                <a:xfrm>
                  <a:off x="5451" y="3647"/>
                  <a:ext cx="78" cy="107"/>
                </a:xfrm>
                <a:custGeom>
                  <a:avLst/>
                  <a:gdLst/>
                  <a:ahLst/>
                  <a:cxnLst/>
                  <a:rect l="0" t="0" r="r" b="b"/>
                  <a:pathLst>
                    <a:path w="37" h="52">
                      <a:moveTo>
                        <a:pt x="1" y="28"/>
                      </a:moveTo>
                      <a:cubicBezTo>
                        <a:pt x="1" y="28"/>
                        <a:pt x="1" y="29"/>
                        <a:pt x="1" y="29"/>
                      </a:cubicBezTo>
                      <a:cubicBezTo>
                        <a:pt x="1" y="30"/>
                        <a:pt x="1" y="30"/>
                        <a:pt x="1" y="31"/>
                      </a:cubicBezTo>
                      <a:cubicBezTo>
                        <a:pt x="0" y="34"/>
                        <a:pt x="1" y="37"/>
                        <a:pt x="1" y="40"/>
                      </a:cubicBezTo>
                      <a:cubicBezTo>
                        <a:pt x="1" y="41"/>
                        <a:pt x="1" y="41"/>
                        <a:pt x="1" y="41"/>
                      </a:cubicBezTo>
                      <a:cubicBezTo>
                        <a:pt x="0" y="43"/>
                        <a:pt x="1" y="45"/>
                        <a:pt x="1" y="47"/>
                      </a:cubicBezTo>
                      <a:cubicBezTo>
                        <a:pt x="1" y="48"/>
                        <a:pt x="1" y="50"/>
                        <a:pt x="1" y="52"/>
                      </a:cubicBezTo>
                      <a:cubicBezTo>
                        <a:pt x="2" y="51"/>
                        <a:pt x="3" y="52"/>
                        <a:pt x="4" y="51"/>
                      </a:cubicBezTo>
                      <a:cubicBezTo>
                        <a:pt x="4" y="50"/>
                        <a:pt x="3" y="51"/>
                        <a:pt x="3" y="51"/>
                      </a:cubicBezTo>
                      <a:cubicBezTo>
                        <a:pt x="3" y="50"/>
                        <a:pt x="4" y="50"/>
                        <a:pt x="4" y="50"/>
                      </a:cubicBezTo>
                      <a:cubicBezTo>
                        <a:pt x="4" y="50"/>
                        <a:pt x="4" y="50"/>
                        <a:pt x="4" y="51"/>
                      </a:cubicBezTo>
                      <a:cubicBezTo>
                        <a:pt x="6" y="51"/>
                        <a:pt x="7" y="49"/>
                        <a:pt x="9" y="49"/>
                      </a:cubicBezTo>
                      <a:cubicBezTo>
                        <a:pt x="9" y="48"/>
                        <a:pt x="9" y="48"/>
                        <a:pt x="9" y="48"/>
                      </a:cubicBezTo>
                      <a:cubicBezTo>
                        <a:pt x="9" y="48"/>
                        <a:pt x="9" y="48"/>
                        <a:pt x="9" y="48"/>
                      </a:cubicBezTo>
                      <a:cubicBezTo>
                        <a:pt x="11" y="48"/>
                        <a:pt x="12" y="47"/>
                        <a:pt x="13" y="47"/>
                      </a:cubicBezTo>
                      <a:cubicBezTo>
                        <a:pt x="12" y="47"/>
                        <a:pt x="12" y="47"/>
                        <a:pt x="11" y="47"/>
                      </a:cubicBezTo>
                      <a:cubicBezTo>
                        <a:pt x="12" y="47"/>
                        <a:pt x="12" y="47"/>
                        <a:pt x="12" y="46"/>
                      </a:cubicBezTo>
                      <a:cubicBezTo>
                        <a:pt x="12" y="46"/>
                        <a:pt x="12" y="45"/>
                        <a:pt x="11" y="44"/>
                      </a:cubicBezTo>
                      <a:cubicBezTo>
                        <a:pt x="12" y="44"/>
                        <a:pt x="13" y="44"/>
                        <a:pt x="13" y="43"/>
                      </a:cubicBezTo>
                      <a:cubicBezTo>
                        <a:pt x="13" y="43"/>
                        <a:pt x="12" y="43"/>
                        <a:pt x="12" y="42"/>
                      </a:cubicBezTo>
                      <a:cubicBezTo>
                        <a:pt x="12" y="42"/>
                        <a:pt x="13" y="42"/>
                        <a:pt x="12" y="41"/>
                      </a:cubicBezTo>
                      <a:cubicBezTo>
                        <a:pt x="12" y="41"/>
                        <a:pt x="12" y="41"/>
                        <a:pt x="12" y="42"/>
                      </a:cubicBezTo>
                      <a:cubicBezTo>
                        <a:pt x="11" y="41"/>
                        <a:pt x="11" y="41"/>
                        <a:pt x="11" y="41"/>
                      </a:cubicBezTo>
                      <a:cubicBezTo>
                        <a:pt x="11" y="40"/>
                        <a:pt x="12" y="41"/>
                        <a:pt x="12" y="41"/>
                      </a:cubicBezTo>
                      <a:cubicBezTo>
                        <a:pt x="12" y="41"/>
                        <a:pt x="12" y="41"/>
                        <a:pt x="12" y="41"/>
                      </a:cubicBezTo>
                      <a:cubicBezTo>
                        <a:pt x="13" y="40"/>
                        <a:pt x="12" y="40"/>
                        <a:pt x="12" y="40"/>
                      </a:cubicBezTo>
                      <a:cubicBezTo>
                        <a:pt x="12" y="39"/>
                        <a:pt x="13" y="40"/>
                        <a:pt x="13" y="39"/>
                      </a:cubicBezTo>
                      <a:cubicBezTo>
                        <a:pt x="13" y="39"/>
                        <a:pt x="13" y="39"/>
                        <a:pt x="13" y="38"/>
                      </a:cubicBezTo>
                      <a:cubicBezTo>
                        <a:pt x="13" y="38"/>
                        <a:pt x="13" y="38"/>
                        <a:pt x="13" y="38"/>
                      </a:cubicBezTo>
                      <a:cubicBezTo>
                        <a:pt x="13" y="38"/>
                        <a:pt x="13" y="38"/>
                        <a:pt x="13" y="39"/>
                      </a:cubicBezTo>
                      <a:cubicBezTo>
                        <a:pt x="14" y="39"/>
                        <a:pt x="13" y="41"/>
                        <a:pt x="14" y="42"/>
                      </a:cubicBezTo>
                      <a:cubicBezTo>
                        <a:pt x="14" y="42"/>
                        <a:pt x="13" y="43"/>
                        <a:pt x="13" y="43"/>
                      </a:cubicBezTo>
                      <a:cubicBezTo>
                        <a:pt x="13" y="43"/>
                        <a:pt x="13" y="44"/>
                        <a:pt x="13" y="44"/>
                      </a:cubicBezTo>
                      <a:cubicBezTo>
                        <a:pt x="13" y="44"/>
                        <a:pt x="13" y="44"/>
                        <a:pt x="12" y="44"/>
                      </a:cubicBezTo>
                      <a:cubicBezTo>
                        <a:pt x="12" y="45"/>
                        <a:pt x="13" y="45"/>
                        <a:pt x="13" y="45"/>
                      </a:cubicBezTo>
                      <a:cubicBezTo>
                        <a:pt x="14" y="45"/>
                        <a:pt x="14" y="46"/>
                        <a:pt x="14" y="46"/>
                      </a:cubicBezTo>
                      <a:cubicBezTo>
                        <a:pt x="14" y="46"/>
                        <a:pt x="14" y="46"/>
                        <a:pt x="14" y="46"/>
                      </a:cubicBezTo>
                      <a:cubicBezTo>
                        <a:pt x="14" y="47"/>
                        <a:pt x="16" y="46"/>
                        <a:pt x="16" y="45"/>
                      </a:cubicBezTo>
                      <a:cubicBezTo>
                        <a:pt x="16" y="45"/>
                        <a:pt x="16" y="45"/>
                        <a:pt x="16" y="45"/>
                      </a:cubicBezTo>
                      <a:cubicBezTo>
                        <a:pt x="16" y="45"/>
                        <a:pt x="17" y="45"/>
                        <a:pt x="17" y="44"/>
                      </a:cubicBezTo>
                      <a:cubicBezTo>
                        <a:pt x="17" y="44"/>
                        <a:pt x="17" y="44"/>
                        <a:pt x="18" y="43"/>
                      </a:cubicBezTo>
                      <a:cubicBezTo>
                        <a:pt x="19" y="43"/>
                        <a:pt x="20" y="43"/>
                        <a:pt x="21" y="42"/>
                      </a:cubicBezTo>
                      <a:cubicBezTo>
                        <a:pt x="21" y="43"/>
                        <a:pt x="21" y="43"/>
                        <a:pt x="21" y="43"/>
                      </a:cubicBezTo>
                      <a:cubicBezTo>
                        <a:pt x="20" y="43"/>
                        <a:pt x="21" y="43"/>
                        <a:pt x="20" y="43"/>
                      </a:cubicBezTo>
                      <a:cubicBezTo>
                        <a:pt x="20" y="43"/>
                        <a:pt x="20" y="43"/>
                        <a:pt x="20" y="44"/>
                      </a:cubicBezTo>
                      <a:cubicBezTo>
                        <a:pt x="20" y="44"/>
                        <a:pt x="21" y="43"/>
                        <a:pt x="22" y="43"/>
                      </a:cubicBezTo>
                      <a:cubicBezTo>
                        <a:pt x="22" y="43"/>
                        <a:pt x="21" y="43"/>
                        <a:pt x="22" y="42"/>
                      </a:cubicBezTo>
                      <a:cubicBezTo>
                        <a:pt x="22" y="43"/>
                        <a:pt x="22" y="43"/>
                        <a:pt x="22" y="43"/>
                      </a:cubicBezTo>
                      <a:cubicBezTo>
                        <a:pt x="24" y="42"/>
                        <a:pt x="26" y="41"/>
                        <a:pt x="28" y="40"/>
                      </a:cubicBezTo>
                      <a:cubicBezTo>
                        <a:pt x="28" y="40"/>
                        <a:pt x="28" y="40"/>
                        <a:pt x="28" y="40"/>
                      </a:cubicBezTo>
                      <a:cubicBezTo>
                        <a:pt x="28" y="39"/>
                        <a:pt x="29" y="39"/>
                        <a:pt x="29" y="39"/>
                      </a:cubicBezTo>
                      <a:cubicBezTo>
                        <a:pt x="30" y="39"/>
                        <a:pt x="30" y="39"/>
                        <a:pt x="30" y="39"/>
                      </a:cubicBezTo>
                      <a:cubicBezTo>
                        <a:pt x="30" y="39"/>
                        <a:pt x="31" y="39"/>
                        <a:pt x="31" y="38"/>
                      </a:cubicBezTo>
                      <a:cubicBezTo>
                        <a:pt x="32" y="38"/>
                        <a:pt x="32" y="39"/>
                        <a:pt x="32" y="38"/>
                      </a:cubicBezTo>
                      <a:cubicBezTo>
                        <a:pt x="33" y="38"/>
                        <a:pt x="32" y="38"/>
                        <a:pt x="33" y="38"/>
                      </a:cubicBezTo>
                      <a:cubicBezTo>
                        <a:pt x="33" y="38"/>
                        <a:pt x="33" y="38"/>
                        <a:pt x="33" y="38"/>
                      </a:cubicBezTo>
                      <a:cubicBezTo>
                        <a:pt x="34" y="38"/>
                        <a:pt x="33" y="37"/>
                        <a:pt x="33" y="37"/>
                      </a:cubicBezTo>
                      <a:cubicBezTo>
                        <a:pt x="34" y="36"/>
                        <a:pt x="35" y="36"/>
                        <a:pt x="35" y="36"/>
                      </a:cubicBezTo>
                      <a:cubicBezTo>
                        <a:pt x="35" y="36"/>
                        <a:pt x="35" y="36"/>
                        <a:pt x="35" y="36"/>
                      </a:cubicBezTo>
                      <a:cubicBezTo>
                        <a:pt x="36" y="36"/>
                        <a:pt x="35" y="36"/>
                        <a:pt x="36" y="36"/>
                      </a:cubicBezTo>
                      <a:cubicBezTo>
                        <a:pt x="35" y="36"/>
                        <a:pt x="35" y="36"/>
                        <a:pt x="35" y="36"/>
                      </a:cubicBezTo>
                      <a:cubicBezTo>
                        <a:pt x="35" y="37"/>
                        <a:pt x="35" y="37"/>
                        <a:pt x="35" y="37"/>
                      </a:cubicBezTo>
                      <a:cubicBezTo>
                        <a:pt x="35" y="37"/>
                        <a:pt x="36" y="36"/>
                        <a:pt x="36" y="36"/>
                      </a:cubicBezTo>
                      <a:cubicBezTo>
                        <a:pt x="35" y="34"/>
                        <a:pt x="37" y="31"/>
                        <a:pt x="36" y="30"/>
                      </a:cubicBezTo>
                      <a:cubicBezTo>
                        <a:pt x="36" y="28"/>
                        <a:pt x="36" y="26"/>
                        <a:pt x="36" y="24"/>
                      </a:cubicBezTo>
                      <a:cubicBezTo>
                        <a:pt x="36" y="21"/>
                        <a:pt x="37" y="17"/>
                        <a:pt x="36" y="15"/>
                      </a:cubicBezTo>
                      <a:cubicBezTo>
                        <a:pt x="37" y="12"/>
                        <a:pt x="37" y="10"/>
                        <a:pt x="36" y="8"/>
                      </a:cubicBezTo>
                      <a:cubicBezTo>
                        <a:pt x="36" y="8"/>
                        <a:pt x="36" y="9"/>
                        <a:pt x="36" y="9"/>
                      </a:cubicBezTo>
                      <a:cubicBezTo>
                        <a:pt x="36" y="10"/>
                        <a:pt x="36" y="9"/>
                        <a:pt x="36" y="10"/>
                      </a:cubicBezTo>
                      <a:cubicBezTo>
                        <a:pt x="36" y="10"/>
                        <a:pt x="36" y="10"/>
                        <a:pt x="36" y="10"/>
                      </a:cubicBezTo>
                      <a:cubicBezTo>
                        <a:pt x="35" y="10"/>
                        <a:pt x="35" y="10"/>
                        <a:pt x="35" y="10"/>
                      </a:cubicBezTo>
                      <a:cubicBezTo>
                        <a:pt x="35" y="10"/>
                        <a:pt x="36" y="10"/>
                        <a:pt x="36" y="11"/>
                      </a:cubicBezTo>
                      <a:cubicBezTo>
                        <a:pt x="36" y="11"/>
                        <a:pt x="36" y="11"/>
                        <a:pt x="35" y="11"/>
                      </a:cubicBezTo>
                      <a:cubicBezTo>
                        <a:pt x="35" y="11"/>
                        <a:pt x="34" y="12"/>
                        <a:pt x="34" y="13"/>
                      </a:cubicBezTo>
                      <a:cubicBezTo>
                        <a:pt x="34" y="13"/>
                        <a:pt x="34" y="13"/>
                        <a:pt x="34" y="13"/>
                      </a:cubicBezTo>
                      <a:cubicBezTo>
                        <a:pt x="34" y="12"/>
                        <a:pt x="34" y="12"/>
                        <a:pt x="35" y="11"/>
                      </a:cubicBezTo>
                      <a:cubicBezTo>
                        <a:pt x="34" y="11"/>
                        <a:pt x="34" y="10"/>
                        <a:pt x="35" y="9"/>
                      </a:cubicBezTo>
                      <a:cubicBezTo>
                        <a:pt x="34" y="10"/>
                        <a:pt x="34" y="10"/>
                        <a:pt x="33" y="10"/>
                      </a:cubicBezTo>
                      <a:cubicBezTo>
                        <a:pt x="33" y="11"/>
                        <a:pt x="32" y="11"/>
                        <a:pt x="32" y="12"/>
                      </a:cubicBezTo>
                      <a:cubicBezTo>
                        <a:pt x="32" y="11"/>
                        <a:pt x="31" y="11"/>
                        <a:pt x="31" y="10"/>
                      </a:cubicBezTo>
                      <a:cubicBezTo>
                        <a:pt x="31" y="10"/>
                        <a:pt x="32" y="11"/>
                        <a:pt x="32" y="11"/>
                      </a:cubicBezTo>
                      <a:cubicBezTo>
                        <a:pt x="33" y="10"/>
                        <a:pt x="32" y="9"/>
                        <a:pt x="33" y="9"/>
                      </a:cubicBezTo>
                      <a:cubicBezTo>
                        <a:pt x="32" y="8"/>
                        <a:pt x="32" y="8"/>
                        <a:pt x="32" y="8"/>
                      </a:cubicBezTo>
                      <a:cubicBezTo>
                        <a:pt x="33" y="7"/>
                        <a:pt x="31" y="7"/>
                        <a:pt x="32" y="6"/>
                      </a:cubicBezTo>
                      <a:cubicBezTo>
                        <a:pt x="32" y="6"/>
                        <a:pt x="32" y="6"/>
                        <a:pt x="33" y="6"/>
                      </a:cubicBezTo>
                      <a:cubicBezTo>
                        <a:pt x="33" y="6"/>
                        <a:pt x="33" y="6"/>
                        <a:pt x="34" y="6"/>
                      </a:cubicBezTo>
                      <a:cubicBezTo>
                        <a:pt x="33" y="5"/>
                        <a:pt x="34" y="4"/>
                        <a:pt x="34" y="3"/>
                      </a:cubicBezTo>
                      <a:cubicBezTo>
                        <a:pt x="34" y="3"/>
                        <a:pt x="34" y="4"/>
                        <a:pt x="35" y="4"/>
                      </a:cubicBezTo>
                      <a:cubicBezTo>
                        <a:pt x="35" y="4"/>
                        <a:pt x="35" y="4"/>
                        <a:pt x="35" y="4"/>
                      </a:cubicBezTo>
                      <a:cubicBezTo>
                        <a:pt x="35" y="4"/>
                        <a:pt x="36" y="4"/>
                        <a:pt x="35" y="5"/>
                      </a:cubicBezTo>
                      <a:cubicBezTo>
                        <a:pt x="36" y="5"/>
                        <a:pt x="36" y="5"/>
                        <a:pt x="36" y="5"/>
                      </a:cubicBezTo>
                      <a:cubicBezTo>
                        <a:pt x="36" y="5"/>
                        <a:pt x="36" y="5"/>
                        <a:pt x="36" y="5"/>
                      </a:cubicBezTo>
                      <a:cubicBezTo>
                        <a:pt x="36" y="6"/>
                        <a:pt x="34" y="6"/>
                        <a:pt x="34" y="6"/>
                      </a:cubicBezTo>
                      <a:cubicBezTo>
                        <a:pt x="34" y="7"/>
                        <a:pt x="34" y="7"/>
                        <a:pt x="34" y="7"/>
                      </a:cubicBezTo>
                      <a:cubicBezTo>
                        <a:pt x="34" y="7"/>
                        <a:pt x="34" y="6"/>
                        <a:pt x="35" y="6"/>
                      </a:cubicBezTo>
                      <a:cubicBezTo>
                        <a:pt x="36" y="5"/>
                        <a:pt x="35" y="7"/>
                        <a:pt x="36" y="6"/>
                      </a:cubicBezTo>
                      <a:cubicBezTo>
                        <a:pt x="36" y="7"/>
                        <a:pt x="36" y="7"/>
                        <a:pt x="36" y="7"/>
                      </a:cubicBezTo>
                      <a:cubicBezTo>
                        <a:pt x="35" y="7"/>
                        <a:pt x="35" y="7"/>
                        <a:pt x="35" y="7"/>
                      </a:cubicBezTo>
                      <a:cubicBezTo>
                        <a:pt x="35" y="8"/>
                        <a:pt x="35" y="8"/>
                        <a:pt x="35" y="9"/>
                      </a:cubicBezTo>
                      <a:cubicBezTo>
                        <a:pt x="35" y="9"/>
                        <a:pt x="35" y="9"/>
                        <a:pt x="35" y="9"/>
                      </a:cubicBezTo>
                      <a:cubicBezTo>
                        <a:pt x="35" y="8"/>
                        <a:pt x="35" y="8"/>
                        <a:pt x="35" y="8"/>
                      </a:cubicBezTo>
                      <a:cubicBezTo>
                        <a:pt x="35" y="7"/>
                        <a:pt x="36" y="8"/>
                        <a:pt x="36" y="7"/>
                      </a:cubicBezTo>
                      <a:cubicBezTo>
                        <a:pt x="37" y="6"/>
                        <a:pt x="36" y="6"/>
                        <a:pt x="36" y="6"/>
                      </a:cubicBezTo>
                      <a:cubicBezTo>
                        <a:pt x="36" y="5"/>
                        <a:pt x="37" y="5"/>
                        <a:pt x="37" y="5"/>
                      </a:cubicBezTo>
                      <a:cubicBezTo>
                        <a:pt x="36" y="4"/>
                        <a:pt x="36" y="1"/>
                        <a:pt x="36" y="0"/>
                      </a:cubicBezTo>
                      <a:cubicBezTo>
                        <a:pt x="36" y="0"/>
                        <a:pt x="36" y="0"/>
                        <a:pt x="36" y="0"/>
                      </a:cubicBezTo>
                      <a:cubicBezTo>
                        <a:pt x="34" y="1"/>
                        <a:pt x="31" y="2"/>
                        <a:pt x="28" y="3"/>
                      </a:cubicBezTo>
                      <a:cubicBezTo>
                        <a:pt x="28" y="3"/>
                        <a:pt x="28" y="3"/>
                        <a:pt x="28" y="3"/>
                      </a:cubicBezTo>
                      <a:cubicBezTo>
                        <a:pt x="27" y="3"/>
                        <a:pt x="27" y="4"/>
                        <a:pt x="26" y="3"/>
                      </a:cubicBezTo>
                      <a:cubicBezTo>
                        <a:pt x="23" y="5"/>
                        <a:pt x="19" y="6"/>
                        <a:pt x="16" y="8"/>
                      </a:cubicBezTo>
                      <a:cubicBezTo>
                        <a:pt x="15" y="7"/>
                        <a:pt x="13" y="9"/>
                        <a:pt x="11" y="9"/>
                      </a:cubicBezTo>
                      <a:cubicBezTo>
                        <a:pt x="8" y="11"/>
                        <a:pt x="4" y="12"/>
                        <a:pt x="1" y="14"/>
                      </a:cubicBezTo>
                      <a:cubicBezTo>
                        <a:pt x="0" y="18"/>
                        <a:pt x="1" y="22"/>
                        <a:pt x="1" y="25"/>
                      </a:cubicBezTo>
                      <a:cubicBezTo>
                        <a:pt x="1" y="26"/>
                        <a:pt x="1" y="27"/>
                        <a:pt x="1" y="28"/>
                      </a:cubicBezTo>
                      <a:close/>
                      <a:moveTo>
                        <a:pt x="35" y="2"/>
                      </a:moveTo>
                      <a:cubicBezTo>
                        <a:pt x="35" y="2"/>
                        <a:pt x="35" y="2"/>
                        <a:pt x="35" y="2"/>
                      </a:cubicBezTo>
                      <a:cubicBezTo>
                        <a:pt x="35" y="2"/>
                        <a:pt x="35" y="2"/>
                        <a:pt x="35" y="2"/>
                      </a:cubicBezTo>
                      <a:close/>
                      <a:moveTo>
                        <a:pt x="32" y="5"/>
                      </a:moveTo>
                      <a:cubicBezTo>
                        <a:pt x="33" y="5"/>
                        <a:pt x="33" y="5"/>
                        <a:pt x="33" y="4"/>
                      </a:cubicBezTo>
                      <a:cubicBezTo>
                        <a:pt x="33" y="5"/>
                        <a:pt x="33" y="6"/>
                        <a:pt x="33" y="6"/>
                      </a:cubicBezTo>
                      <a:cubicBezTo>
                        <a:pt x="32" y="6"/>
                        <a:pt x="32" y="5"/>
                        <a:pt x="32" y="5"/>
                      </a:cubicBezTo>
                      <a:close/>
                      <a:moveTo>
                        <a:pt x="32" y="4"/>
                      </a:moveTo>
                      <a:cubicBezTo>
                        <a:pt x="32" y="4"/>
                        <a:pt x="32" y="4"/>
                        <a:pt x="32" y="3"/>
                      </a:cubicBezTo>
                      <a:cubicBezTo>
                        <a:pt x="32" y="3"/>
                        <a:pt x="32" y="3"/>
                        <a:pt x="32" y="3"/>
                      </a:cubicBezTo>
                      <a:cubicBezTo>
                        <a:pt x="32" y="3"/>
                        <a:pt x="32" y="3"/>
                        <a:pt x="32" y="3"/>
                      </a:cubicBezTo>
                      <a:cubicBezTo>
                        <a:pt x="32" y="3"/>
                        <a:pt x="32" y="3"/>
                        <a:pt x="32" y="3"/>
                      </a:cubicBezTo>
                      <a:cubicBezTo>
                        <a:pt x="32" y="3"/>
                        <a:pt x="32" y="3"/>
                        <a:pt x="32" y="4"/>
                      </a:cubicBezTo>
                      <a:cubicBezTo>
                        <a:pt x="32" y="4"/>
                        <a:pt x="32" y="4"/>
                        <a:pt x="32" y="4"/>
                      </a:cubicBezTo>
                      <a:cubicBezTo>
                        <a:pt x="32" y="4"/>
                        <a:pt x="32" y="4"/>
                        <a:pt x="32" y="4"/>
                      </a:cubicBezTo>
                      <a:cubicBezTo>
                        <a:pt x="32" y="4"/>
                        <a:pt x="32" y="4"/>
                        <a:pt x="32" y="4"/>
                      </a:cubicBezTo>
                      <a:close/>
                      <a:moveTo>
                        <a:pt x="31" y="4"/>
                      </a:moveTo>
                      <a:cubicBezTo>
                        <a:pt x="31" y="4"/>
                        <a:pt x="32" y="3"/>
                        <a:pt x="32" y="4"/>
                      </a:cubicBezTo>
                      <a:cubicBezTo>
                        <a:pt x="32" y="4"/>
                        <a:pt x="32" y="4"/>
                        <a:pt x="31" y="4"/>
                      </a:cubicBezTo>
                      <a:close/>
                      <a:moveTo>
                        <a:pt x="31" y="9"/>
                      </a:moveTo>
                      <a:cubicBezTo>
                        <a:pt x="32" y="9"/>
                        <a:pt x="32" y="9"/>
                        <a:pt x="32" y="9"/>
                      </a:cubicBezTo>
                      <a:cubicBezTo>
                        <a:pt x="32" y="9"/>
                        <a:pt x="32" y="10"/>
                        <a:pt x="32" y="10"/>
                      </a:cubicBezTo>
                      <a:cubicBezTo>
                        <a:pt x="31" y="10"/>
                        <a:pt x="31" y="9"/>
                        <a:pt x="31" y="9"/>
                      </a:cubicBezTo>
                      <a:close/>
                      <a:moveTo>
                        <a:pt x="11" y="44"/>
                      </a:moveTo>
                      <a:cubicBezTo>
                        <a:pt x="11" y="43"/>
                        <a:pt x="11" y="43"/>
                        <a:pt x="12" y="42"/>
                      </a:cubicBezTo>
                      <a:cubicBezTo>
                        <a:pt x="12" y="43"/>
                        <a:pt x="12" y="43"/>
                        <a:pt x="12" y="44"/>
                      </a:cubicBezTo>
                      <a:cubicBezTo>
                        <a:pt x="12" y="44"/>
                        <a:pt x="11" y="44"/>
                        <a:pt x="11" y="44"/>
                      </a:cubicBezTo>
                      <a:close/>
                      <a:moveTo>
                        <a:pt x="2" y="18"/>
                      </a:moveTo>
                      <a:cubicBezTo>
                        <a:pt x="2" y="18"/>
                        <a:pt x="2" y="17"/>
                        <a:pt x="2" y="17"/>
                      </a:cubicBezTo>
                      <a:cubicBezTo>
                        <a:pt x="2" y="17"/>
                        <a:pt x="2" y="18"/>
                        <a:pt x="2" y="18"/>
                      </a:cubicBezTo>
                      <a:close/>
                      <a:moveTo>
                        <a:pt x="2" y="20"/>
                      </a:moveTo>
                      <a:cubicBezTo>
                        <a:pt x="2" y="20"/>
                        <a:pt x="2" y="19"/>
                        <a:pt x="2" y="19"/>
                      </a:cubicBezTo>
                      <a:cubicBezTo>
                        <a:pt x="3" y="19"/>
                        <a:pt x="3" y="20"/>
                        <a:pt x="2" y="20"/>
                      </a:cubicBezTo>
                      <a:close/>
                      <a:moveTo>
                        <a:pt x="4" y="20"/>
                      </a:moveTo>
                      <a:cubicBezTo>
                        <a:pt x="4" y="20"/>
                        <a:pt x="4" y="21"/>
                        <a:pt x="4" y="21"/>
                      </a:cubicBezTo>
                      <a:cubicBezTo>
                        <a:pt x="4" y="21"/>
                        <a:pt x="3" y="21"/>
                        <a:pt x="3" y="21"/>
                      </a:cubicBezTo>
                      <a:cubicBezTo>
                        <a:pt x="3" y="21"/>
                        <a:pt x="4" y="21"/>
                        <a:pt x="4" y="20"/>
                      </a:cubicBezTo>
                      <a:close/>
                      <a:moveTo>
                        <a:pt x="1" y="35"/>
                      </a:moveTo>
                      <a:cubicBezTo>
                        <a:pt x="2" y="34"/>
                        <a:pt x="2" y="34"/>
                        <a:pt x="2" y="34"/>
                      </a:cubicBezTo>
                      <a:cubicBezTo>
                        <a:pt x="2" y="34"/>
                        <a:pt x="2" y="35"/>
                        <a:pt x="2" y="34"/>
                      </a:cubicBezTo>
                      <a:cubicBezTo>
                        <a:pt x="3" y="35"/>
                        <a:pt x="2" y="35"/>
                        <a:pt x="1" y="35"/>
                      </a:cubicBezTo>
                      <a:close/>
                      <a:moveTo>
                        <a:pt x="2" y="42"/>
                      </a:moveTo>
                      <a:cubicBezTo>
                        <a:pt x="2" y="42"/>
                        <a:pt x="2" y="41"/>
                        <a:pt x="2" y="41"/>
                      </a:cubicBezTo>
                      <a:cubicBezTo>
                        <a:pt x="2" y="42"/>
                        <a:pt x="2" y="42"/>
                        <a:pt x="2" y="43"/>
                      </a:cubicBezTo>
                      <a:cubicBezTo>
                        <a:pt x="2" y="43"/>
                        <a:pt x="2" y="42"/>
                        <a:pt x="2" y="42"/>
                      </a:cubicBezTo>
                      <a:close/>
                      <a:moveTo>
                        <a:pt x="5" y="26"/>
                      </a:moveTo>
                      <a:cubicBezTo>
                        <a:pt x="4" y="26"/>
                        <a:pt x="5" y="27"/>
                        <a:pt x="4" y="27"/>
                      </a:cubicBezTo>
                      <a:cubicBezTo>
                        <a:pt x="4" y="27"/>
                        <a:pt x="4" y="27"/>
                        <a:pt x="4" y="27"/>
                      </a:cubicBezTo>
                      <a:cubicBezTo>
                        <a:pt x="4" y="26"/>
                        <a:pt x="4" y="26"/>
                        <a:pt x="5" y="25"/>
                      </a:cubicBezTo>
                      <a:cubicBezTo>
                        <a:pt x="5" y="26"/>
                        <a:pt x="5" y="26"/>
                        <a:pt x="5" y="26"/>
                      </a:cubicBezTo>
                      <a:close/>
                      <a:moveTo>
                        <a:pt x="4" y="24"/>
                      </a:moveTo>
                      <a:cubicBezTo>
                        <a:pt x="4" y="24"/>
                        <a:pt x="5" y="24"/>
                        <a:pt x="5" y="24"/>
                      </a:cubicBezTo>
                      <a:cubicBezTo>
                        <a:pt x="4" y="25"/>
                        <a:pt x="4" y="24"/>
                        <a:pt x="4" y="24"/>
                      </a:cubicBezTo>
                      <a:close/>
                      <a:moveTo>
                        <a:pt x="3" y="37"/>
                      </a:moveTo>
                      <a:cubicBezTo>
                        <a:pt x="3" y="38"/>
                        <a:pt x="3" y="38"/>
                        <a:pt x="2" y="38"/>
                      </a:cubicBezTo>
                      <a:cubicBezTo>
                        <a:pt x="2" y="38"/>
                        <a:pt x="2" y="38"/>
                        <a:pt x="2" y="37"/>
                      </a:cubicBezTo>
                      <a:cubicBezTo>
                        <a:pt x="3" y="37"/>
                        <a:pt x="3" y="37"/>
                        <a:pt x="3" y="37"/>
                      </a:cubicBezTo>
                      <a:close/>
                      <a:moveTo>
                        <a:pt x="3" y="36"/>
                      </a:moveTo>
                      <a:cubicBezTo>
                        <a:pt x="3" y="35"/>
                        <a:pt x="3" y="35"/>
                        <a:pt x="3" y="35"/>
                      </a:cubicBezTo>
                      <a:cubicBezTo>
                        <a:pt x="3" y="35"/>
                        <a:pt x="3" y="35"/>
                        <a:pt x="3" y="36"/>
                      </a:cubicBezTo>
                      <a:cubicBezTo>
                        <a:pt x="3" y="36"/>
                        <a:pt x="3" y="36"/>
                        <a:pt x="3" y="36"/>
                      </a:cubicBezTo>
                      <a:close/>
                      <a:moveTo>
                        <a:pt x="2" y="34"/>
                      </a:moveTo>
                      <a:cubicBezTo>
                        <a:pt x="2" y="34"/>
                        <a:pt x="2" y="34"/>
                        <a:pt x="2" y="33"/>
                      </a:cubicBezTo>
                      <a:cubicBezTo>
                        <a:pt x="3" y="33"/>
                        <a:pt x="3" y="33"/>
                        <a:pt x="3" y="33"/>
                      </a:cubicBezTo>
                      <a:cubicBezTo>
                        <a:pt x="3" y="33"/>
                        <a:pt x="3" y="32"/>
                        <a:pt x="3" y="32"/>
                      </a:cubicBezTo>
                      <a:cubicBezTo>
                        <a:pt x="3" y="32"/>
                        <a:pt x="3" y="32"/>
                        <a:pt x="3" y="32"/>
                      </a:cubicBezTo>
                      <a:cubicBezTo>
                        <a:pt x="4" y="32"/>
                        <a:pt x="4" y="32"/>
                        <a:pt x="3" y="32"/>
                      </a:cubicBezTo>
                      <a:cubicBezTo>
                        <a:pt x="4" y="33"/>
                        <a:pt x="5" y="33"/>
                        <a:pt x="4" y="34"/>
                      </a:cubicBezTo>
                      <a:cubicBezTo>
                        <a:pt x="4" y="34"/>
                        <a:pt x="4" y="33"/>
                        <a:pt x="3" y="33"/>
                      </a:cubicBezTo>
                      <a:cubicBezTo>
                        <a:pt x="3" y="33"/>
                        <a:pt x="3" y="34"/>
                        <a:pt x="2" y="34"/>
                      </a:cubicBezTo>
                      <a:close/>
                      <a:moveTo>
                        <a:pt x="4" y="38"/>
                      </a:moveTo>
                      <a:cubicBezTo>
                        <a:pt x="4" y="38"/>
                        <a:pt x="4" y="38"/>
                        <a:pt x="4" y="38"/>
                      </a:cubicBezTo>
                      <a:cubicBezTo>
                        <a:pt x="5" y="38"/>
                        <a:pt x="4" y="38"/>
                        <a:pt x="4" y="38"/>
                      </a:cubicBezTo>
                      <a:close/>
                      <a:moveTo>
                        <a:pt x="4" y="37"/>
                      </a:moveTo>
                      <a:cubicBezTo>
                        <a:pt x="4" y="37"/>
                        <a:pt x="4" y="37"/>
                        <a:pt x="5" y="36"/>
                      </a:cubicBezTo>
                      <a:cubicBezTo>
                        <a:pt x="5" y="37"/>
                        <a:pt x="5" y="37"/>
                        <a:pt x="5" y="37"/>
                      </a:cubicBezTo>
                      <a:cubicBezTo>
                        <a:pt x="4" y="37"/>
                        <a:pt x="4" y="37"/>
                        <a:pt x="4" y="37"/>
                      </a:cubicBezTo>
                      <a:close/>
                      <a:moveTo>
                        <a:pt x="3" y="37"/>
                      </a:moveTo>
                      <a:cubicBezTo>
                        <a:pt x="4" y="37"/>
                        <a:pt x="4" y="37"/>
                        <a:pt x="4" y="37"/>
                      </a:cubicBezTo>
                      <a:cubicBezTo>
                        <a:pt x="4" y="37"/>
                        <a:pt x="3" y="38"/>
                        <a:pt x="3" y="37"/>
                      </a:cubicBezTo>
                      <a:close/>
                      <a:moveTo>
                        <a:pt x="2" y="33"/>
                      </a:moveTo>
                      <a:cubicBezTo>
                        <a:pt x="2" y="33"/>
                        <a:pt x="2" y="32"/>
                        <a:pt x="3" y="32"/>
                      </a:cubicBezTo>
                      <a:cubicBezTo>
                        <a:pt x="3" y="33"/>
                        <a:pt x="2" y="33"/>
                        <a:pt x="2" y="33"/>
                      </a:cubicBezTo>
                      <a:close/>
                      <a:moveTo>
                        <a:pt x="2" y="24"/>
                      </a:moveTo>
                      <a:cubicBezTo>
                        <a:pt x="2" y="24"/>
                        <a:pt x="2" y="23"/>
                        <a:pt x="2" y="23"/>
                      </a:cubicBezTo>
                      <a:cubicBezTo>
                        <a:pt x="2" y="23"/>
                        <a:pt x="2" y="23"/>
                        <a:pt x="2" y="24"/>
                      </a:cubicBezTo>
                      <a:cubicBezTo>
                        <a:pt x="2" y="24"/>
                        <a:pt x="2" y="24"/>
                        <a:pt x="2" y="24"/>
                      </a:cubicBezTo>
                      <a:close/>
                      <a:moveTo>
                        <a:pt x="2" y="32"/>
                      </a:moveTo>
                      <a:cubicBezTo>
                        <a:pt x="2" y="31"/>
                        <a:pt x="3" y="31"/>
                        <a:pt x="3" y="30"/>
                      </a:cubicBezTo>
                      <a:cubicBezTo>
                        <a:pt x="3" y="30"/>
                        <a:pt x="3" y="30"/>
                        <a:pt x="4" y="30"/>
                      </a:cubicBezTo>
                      <a:cubicBezTo>
                        <a:pt x="4" y="31"/>
                        <a:pt x="3" y="31"/>
                        <a:pt x="2" y="32"/>
                      </a:cubicBezTo>
                      <a:cubicBezTo>
                        <a:pt x="2" y="32"/>
                        <a:pt x="2" y="32"/>
                        <a:pt x="2" y="32"/>
                      </a:cubicBezTo>
                      <a:close/>
                      <a:moveTo>
                        <a:pt x="3" y="26"/>
                      </a:moveTo>
                      <a:cubicBezTo>
                        <a:pt x="3" y="26"/>
                        <a:pt x="4" y="25"/>
                        <a:pt x="4" y="25"/>
                      </a:cubicBezTo>
                      <a:cubicBezTo>
                        <a:pt x="4" y="26"/>
                        <a:pt x="4" y="26"/>
                        <a:pt x="3" y="26"/>
                      </a:cubicBezTo>
                      <a:cubicBezTo>
                        <a:pt x="3" y="26"/>
                        <a:pt x="3" y="26"/>
                        <a:pt x="3" y="26"/>
                      </a:cubicBezTo>
                      <a:close/>
                      <a:moveTo>
                        <a:pt x="5" y="30"/>
                      </a:moveTo>
                      <a:cubicBezTo>
                        <a:pt x="5" y="31"/>
                        <a:pt x="5" y="31"/>
                        <a:pt x="5" y="31"/>
                      </a:cubicBezTo>
                      <a:cubicBezTo>
                        <a:pt x="5" y="30"/>
                        <a:pt x="5" y="30"/>
                        <a:pt x="5" y="30"/>
                      </a:cubicBezTo>
                      <a:close/>
                      <a:moveTo>
                        <a:pt x="5" y="39"/>
                      </a:moveTo>
                      <a:cubicBezTo>
                        <a:pt x="5" y="40"/>
                        <a:pt x="4" y="40"/>
                        <a:pt x="4" y="40"/>
                      </a:cubicBezTo>
                      <a:cubicBezTo>
                        <a:pt x="4" y="39"/>
                        <a:pt x="5" y="39"/>
                        <a:pt x="5" y="39"/>
                      </a:cubicBezTo>
                      <a:close/>
                      <a:moveTo>
                        <a:pt x="4" y="40"/>
                      </a:moveTo>
                      <a:cubicBezTo>
                        <a:pt x="4" y="41"/>
                        <a:pt x="4" y="41"/>
                        <a:pt x="3" y="41"/>
                      </a:cubicBezTo>
                      <a:cubicBezTo>
                        <a:pt x="3" y="41"/>
                        <a:pt x="3" y="40"/>
                        <a:pt x="3" y="40"/>
                      </a:cubicBezTo>
                      <a:cubicBezTo>
                        <a:pt x="3" y="40"/>
                        <a:pt x="3" y="40"/>
                        <a:pt x="3" y="40"/>
                      </a:cubicBezTo>
                      <a:cubicBezTo>
                        <a:pt x="4" y="40"/>
                        <a:pt x="3" y="41"/>
                        <a:pt x="4" y="40"/>
                      </a:cubicBezTo>
                      <a:cubicBezTo>
                        <a:pt x="4" y="40"/>
                        <a:pt x="4" y="40"/>
                        <a:pt x="4" y="40"/>
                      </a:cubicBezTo>
                      <a:cubicBezTo>
                        <a:pt x="4" y="40"/>
                        <a:pt x="4" y="40"/>
                        <a:pt x="4" y="40"/>
                      </a:cubicBezTo>
                      <a:close/>
                      <a:moveTo>
                        <a:pt x="3" y="41"/>
                      </a:moveTo>
                      <a:cubicBezTo>
                        <a:pt x="3" y="41"/>
                        <a:pt x="2" y="41"/>
                        <a:pt x="2" y="41"/>
                      </a:cubicBezTo>
                      <a:cubicBezTo>
                        <a:pt x="2" y="41"/>
                        <a:pt x="3" y="41"/>
                        <a:pt x="3" y="41"/>
                      </a:cubicBezTo>
                      <a:cubicBezTo>
                        <a:pt x="3" y="41"/>
                        <a:pt x="3" y="41"/>
                        <a:pt x="3" y="41"/>
                      </a:cubicBezTo>
                      <a:close/>
                      <a:moveTo>
                        <a:pt x="2" y="22"/>
                      </a:moveTo>
                      <a:cubicBezTo>
                        <a:pt x="2" y="22"/>
                        <a:pt x="2" y="22"/>
                        <a:pt x="2" y="22"/>
                      </a:cubicBezTo>
                      <a:cubicBezTo>
                        <a:pt x="2" y="22"/>
                        <a:pt x="2" y="22"/>
                        <a:pt x="3" y="22"/>
                      </a:cubicBezTo>
                      <a:cubicBezTo>
                        <a:pt x="3" y="22"/>
                        <a:pt x="3" y="22"/>
                        <a:pt x="2" y="23"/>
                      </a:cubicBezTo>
                      <a:cubicBezTo>
                        <a:pt x="2" y="22"/>
                        <a:pt x="2" y="23"/>
                        <a:pt x="2" y="22"/>
                      </a:cubicBezTo>
                      <a:close/>
                      <a:moveTo>
                        <a:pt x="4" y="23"/>
                      </a:moveTo>
                      <a:cubicBezTo>
                        <a:pt x="4" y="23"/>
                        <a:pt x="3" y="23"/>
                        <a:pt x="3" y="23"/>
                      </a:cubicBezTo>
                      <a:cubicBezTo>
                        <a:pt x="3" y="22"/>
                        <a:pt x="4" y="23"/>
                        <a:pt x="5" y="22"/>
                      </a:cubicBezTo>
                      <a:cubicBezTo>
                        <a:pt x="5" y="22"/>
                        <a:pt x="5" y="22"/>
                        <a:pt x="5" y="23"/>
                      </a:cubicBezTo>
                      <a:cubicBezTo>
                        <a:pt x="5" y="23"/>
                        <a:pt x="5" y="23"/>
                        <a:pt x="5" y="24"/>
                      </a:cubicBezTo>
                      <a:cubicBezTo>
                        <a:pt x="4" y="24"/>
                        <a:pt x="5" y="23"/>
                        <a:pt x="4" y="23"/>
                      </a:cubicBezTo>
                      <a:cubicBezTo>
                        <a:pt x="4" y="23"/>
                        <a:pt x="3" y="24"/>
                        <a:pt x="2" y="25"/>
                      </a:cubicBezTo>
                      <a:cubicBezTo>
                        <a:pt x="2" y="24"/>
                        <a:pt x="2" y="24"/>
                        <a:pt x="3" y="24"/>
                      </a:cubicBezTo>
                      <a:cubicBezTo>
                        <a:pt x="3" y="23"/>
                        <a:pt x="3" y="24"/>
                        <a:pt x="4" y="23"/>
                      </a:cubicBezTo>
                      <a:close/>
                      <a:moveTo>
                        <a:pt x="3" y="22"/>
                      </a:moveTo>
                      <a:cubicBezTo>
                        <a:pt x="3" y="22"/>
                        <a:pt x="3" y="22"/>
                        <a:pt x="3" y="22"/>
                      </a:cubicBezTo>
                      <a:cubicBezTo>
                        <a:pt x="3" y="22"/>
                        <a:pt x="4" y="22"/>
                        <a:pt x="4" y="22"/>
                      </a:cubicBezTo>
                      <a:cubicBezTo>
                        <a:pt x="4" y="22"/>
                        <a:pt x="3" y="22"/>
                        <a:pt x="3" y="22"/>
                      </a:cubicBezTo>
                      <a:close/>
                      <a:moveTo>
                        <a:pt x="3" y="19"/>
                      </a:moveTo>
                      <a:cubicBezTo>
                        <a:pt x="3" y="19"/>
                        <a:pt x="3" y="19"/>
                        <a:pt x="3" y="19"/>
                      </a:cubicBezTo>
                      <a:cubicBezTo>
                        <a:pt x="3" y="19"/>
                        <a:pt x="3" y="19"/>
                        <a:pt x="3" y="20"/>
                      </a:cubicBezTo>
                      <a:cubicBezTo>
                        <a:pt x="3" y="20"/>
                        <a:pt x="3" y="20"/>
                        <a:pt x="3" y="19"/>
                      </a:cubicBezTo>
                      <a:close/>
                      <a:moveTo>
                        <a:pt x="4" y="16"/>
                      </a:moveTo>
                      <a:cubicBezTo>
                        <a:pt x="4" y="17"/>
                        <a:pt x="4" y="17"/>
                        <a:pt x="3" y="17"/>
                      </a:cubicBezTo>
                      <a:cubicBezTo>
                        <a:pt x="3" y="17"/>
                        <a:pt x="3" y="17"/>
                        <a:pt x="3" y="17"/>
                      </a:cubicBezTo>
                      <a:cubicBezTo>
                        <a:pt x="3" y="16"/>
                        <a:pt x="4" y="16"/>
                        <a:pt x="4" y="16"/>
                      </a:cubicBezTo>
                      <a:close/>
                      <a:moveTo>
                        <a:pt x="5" y="16"/>
                      </a:moveTo>
                      <a:cubicBezTo>
                        <a:pt x="4" y="16"/>
                        <a:pt x="4" y="17"/>
                        <a:pt x="4" y="17"/>
                      </a:cubicBezTo>
                      <a:cubicBezTo>
                        <a:pt x="4" y="18"/>
                        <a:pt x="4" y="18"/>
                        <a:pt x="4" y="18"/>
                      </a:cubicBezTo>
                      <a:cubicBezTo>
                        <a:pt x="4" y="18"/>
                        <a:pt x="4" y="18"/>
                        <a:pt x="4" y="18"/>
                      </a:cubicBezTo>
                      <a:cubicBezTo>
                        <a:pt x="4" y="17"/>
                        <a:pt x="4" y="15"/>
                        <a:pt x="5" y="16"/>
                      </a:cubicBezTo>
                      <a:close/>
                      <a:moveTo>
                        <a:pt x="5" y="20"/>
                      </a:moveTo>
                      <a:cubicBezTo>
                        <a:pt x="5" y="20"/>
                        <a:pt x="5" y="20"/>
                        <a:pt x="5" y="20"/>
                      </a:cubicBezTo>
                      <a:cubicBezTo>
                        <a:pt x="5" y="20"/>
                        <a:pt x="5" y="20"/>
                        <a:pt x="5" y="20"/>
                      </a:cubicBezTo>
                      <a:cubicBezTo>
                        <a:pt x="5" y="20"/>
                        <a:pt x="5" y="20"/>
                        <a:pt x="5" y="20"/>
                      </a:cubicBezTo>
                      <a:close/>
                      <a:moveTo>
                        <a:pt x="6" y="15"/>
                      </a:moveTo>
                      <a:cubicBezTo>
                        <a:pt x="6" y="15"/>
                        <a:pt x="6" y="15"/>
                        <a:pt x="6" y="15"/>
                      </a:cubicBezTo>
                      <a:cubicBezTo>
                        <a:pt x="6" y="16"/>
                        <a:pt x="6" y="15"/>
                        <a:pt x="6" y="15"/>
                      </a:cubicBezTo>
                      <a:cubicBezTo>
                        <a:pt x="6" y="15"/>
                        <a:pt x="6" y="15"/>
                        <a:pt x="6" y="15"/>
                      </a:cubicBezTo>
                      <a:close/>
                      <a:moveTo>
                        <a:pt x="6" y="45"/>
                      </a:moveTo>
                      <a:cubicBezTo>
                        <a:pt x="6" y="45"/>
                        <a:pt x="7" y="45"/>
                        <a:pt x="7" y="45"/>
                      </a:cubicBezTo>
                      <a:cubicBezTo>
                        <a:pt x="6" y="45"/>
                        <a:pt x="6" y="45"/>
                        <a:pt x="6" y="45"/>
                      </a:cubicBezTo>
                      <a:cubicBezTo>
                        <a:pt x="6" y="45"/>
                        <a:pt x="6" y="45"/>
                        <a:pt x="6" y="45"/>
                      </a:cubicBezTo>
                      <a:close/>
                      <a:moveTo>
                        <a:pt x="7" y="17"/>
                      </a:moveTo>
                      <a:cubicBezTo>
                        <a:pt x="7" y="18"/>
                        <a:pt x="7" y="18"/>
                        <a:pt x="6" y="18"/>
                      </a:cubicBezTo>
                      <a:cubicBezTo>
                        <a:pt x="6" y="18"/>
                        <a:pt x="6" y="18"/>
                        <a:pt x="6" y="18"/>
                      </a:cubicBezTo>
                      <a:cubicBezTo>
                        <a:pt x="6" y="18"/>
                        <a:pt x="6" y="17"/>
                        <a:pt x="7" y="17"/>
                      </a:cubicBezTo>
                      <a:close/>
                      <a:moveTo>
                        <a:pt x="7" y="39"/>
                      </a:moveTo>
                      <a:cubicBezTo>
                        <a:pt x="7" y="39"/>
                        <a:pt x="7" y="39"/>
                        <a:pt x="7" y="39"/>
                      </a:cubicBezTo>
                      <a:cubicBezTo>
                        <a:pt x="7" y="39"/>
                        <a:pt x="7" y="39"/>
                        <a:pt x="7" y="40"/>
                      </a:cubicBezTo>
                      <a:cubicBezTo>
                        <a:pt x="7" y="40"/>
                        <a:pt x="7" y="40"/>
                        <a:pt x="6" y="40"/>
                      </a:cubicBezTo>
                      <a:cubicBezTo>
                        <a:pt x="6" y="40"/>
                        <a:pt x="7" y="40"/>
                        <a:pt x="7" y="39"/>
                      </a:cubicBezTo>
                      <a:close/>
                      <a:moveTo>
                        <a:pt x="10" y="41"/>
                      </a:moveTo>
                      <a:cubicBezTo>
                        <a:pt x="10" y="41"/>
                        <a:pt x="10" y="42"/>
                        <a:pt x="9" y="41"/>
                      </a:cubicBezTo>
                      <a:cubicBezTo>
                        <a:pt x="9" y="41"/>
                        <a:pt x="10" y="41"/>
                        <a:pt x="10" y="41"/>
                      </a:cubicBezTo>
                      <a:close/>
                      <a:moveTo>
                        <a:pt x="9" y="23"/>
                      </a:moveTo>
                      <a:cubicBezTo>
                        <a:pt x="9" y="23"/>
                        <a:pt x="9" y="23"/>
                        <a:pt x="10" y="23"/>
                      </a:cubicBezTo>
                      <a:cubicBezTo>
                        <a:pt x="10" y="23"/>
                        <a:pt x="10" y="23"/>
                        <a:pt x="9" y="23"/>
                      </a:cubicBezTo>
                      <a:close/>
                      <a:moveTo>
                        <a:pt x="9" y="34"/>
                      </a:moveTo>
                      <a:cubicBezTo>
                        <a:pt x="9" y="34"/>
                        <a:pt x="9" y="34"/>
                        <a:pt x="9" y="34"/>
                      </a:cubicBezTo>
                      <a:cubicBezTo>
                        <a:pt x="9" y="33"/>
                        <a:pt x="10" y="33"/>
                        <a:pt x="9" y="34"/>
                      </a:cubicBezTo>
                      <a:close/>
                      <a:moveTo>
                        <a:pt x="9" y="43"/>
                      </a:moveTo>
                      <a:cubicBezTo>
                        <a:pt x="8" y="43"/>
                        <a:pt x="8" y="44"/>
                        <a:pt x="8" y="43"/>
                      </a:cubicBezTo>
                      <a:cubicBezTo>
                        <a:pt x="8" y="43"/>
                        <a:pt x="9" y="43"/>
                        <a:pt x="9" y="43"/>
                      </a:cubicBezTo>
                      <a:cubicBezTo>
                        <a:pt x="9" y="43"/>
                        <a:pt x="9" y="43"/>
                        <a:pt x="9" y="43"/>
                      </a:cubicBezTo>
                      <a:close/>
                      <a:moveTo>
                        <a:pt x="8" y="20"/>
                      </a:moveTo>
                      <a:cubicBezTo>
                        <a:pt x="9" y="20"/>
                        <a:pt x="9" y="20"/>
                        <a:pt x="9" y="20"/>
                      </a:cubicBezTo>
                      <a:cubicBezTo>
                        <a:pt x="9" y="21"/>
                        <a:pt x="9" y="21"/>
                        <a:pt x="9" y="21"/>
                      </a:cubicBezTo>
                      <a:cubicBezTo>
                        <a:pt x="8" y="21"/>
                        <a:pt x="8" y="21"/>
                        <a:pt x="8" y="20"/>
                      </a:cubicBezTo>
                      <a:close/>
                      <a:moveTo>
                        <a:pt x="8" y="21"/>
                      </a:moveTo>
                      <a:cubicBezTo>
                        <a:pt x="8" y="21"/>
                        <a:pt x="8" y="21"/>
                        <a:pt x="8" y="21"/>
                      </a:cubicBezTo>
                      <a:cubicBezTo>
                        <a:pt x="8" y="21"/>
                        <a:pt x="8" y="21"/>
                        <a:pt x="8" y="21"/>
                      </a:cubicBezTo>
                      <a:cubicBezTo>
                        <a:pt x="8" y="22"/>
                        <a:pt x="8" y="21"/>
                        <a:pt x="8" y="21"/>
                      </a:cubicBezTo>
                      <a:close/>
                      <a:moveTo>
                        <a:pt x="8" y="22"/>
                      </a:moveTo>
                      <a:cubicBezTo>
                        <a:pt x="7" y="23"/>
                        <a:pt x="7" y="24"/>
                        <a:pt x="7" y="24"/>
                      </a:cubicBezTo>
                      <a:cubicBezTo>
                        <a:pt x="7" y="23"/>
                        <a:pt x="7" y="23"/>
                        <a:pt x="7" y="22"/>
                      </a:cubicBezTo>
                      <a:cubicBezTo>
                        <a:pt x="8" y="22"/>
                        <a:pt x="8" y="22"/>
                        <a:pt x="8" y="22"/>
                      </a:cubicBezTo>
                      <a:close/>
                      <a:moveTo>
                        <a:pt x="7" y="18"/>
                      </a:moveTo>
                      <a:cubicBezTo>
                        <a:pt x="7" y="18"/>
                        <a:pt x="7" y="19"/>
                        <a:pt x="7" y="19"/>
                      </a:cubicBezTo>
                      <a:cubicBezTo>
                        <a:pt x="7" y="18"/>
                        <a:pt x="7" y="18"/>
                        <a:pt x="7" y="18"/>
                      </a:cubicBezTo>
                      <a:close/>
                      <a:moveTo>
                        <a:pt x="8" y="13"/>
                      </a:moveTo>
                      <a:cubicBezTo>
                        <a:pt x="7" y="14"/>
                        <a:pt x="7" y="13"/>
                        <a:pt x="7" y="13"/>
                      </a:cubicBezTo>
                      <a:cubicBezTo>
                        <a:pt x="8" y="13"/>
                        <a:pt x="8" y="13"/>
                        <a:pt x="8" y="13"/>
                      </a:cubicBezTo>
                      <a:close/>
                      <a:moveTo>
                        <a:pt x="8" y="16"/>
                      </a:moveTo>
                      <a:cubicBezTo>
                        <a:pt x="8" y="17"/>
                        <a:pt x="8" y="17"/>
                        <a:pt x="8" y="17"/>
                      </a:cubicBezTo>
                      <a:cubicBezTo>
                        <a:pt x="7" y="17"/>
                        <a:pt x="7" y="16"/>
                        <a:pt x="8" y="16"/>
                      </a:cubicBezTo>
                      <a:close/>
                      <a:moveTo>
                        <a:pt x="10" y="11"/>
                      </a:moveTo>
                      <a:cubicBezTo>
                        <a:pt x="10" y="12"/>
                        <a:pt x="9" y="12"/>
                        <a:pt x="9" y="12"/>
                      </a:cubicBezTo>
                      <a:cubicBezTo>
                        <a:pt x="9" y="12"/>
                        <a:pt x="9" y="12"/>
                        <a:pt x="9" y="11"/>
                      </a:cubicBezTo>
                      <a:cubicBezTo>
                        <a:pt x="9" y="11"/>
                        <a:pt x="9" y="12"/>
                        <a:pt x="10" y="11"/>
                      </a:cubicBezTo>
                      <a:close/>
                      <a:moveTo>
                        <a:pt x="10" y="13"/>
                      </a:moveTo>
                      <a:cubicBezTo>
                        <a:pt x="10" y="14"/>
                        <a:pt x="10" y="13"/>
                        <a:pt x="9" y="14"/>
                      </a:cubicBezTo>
                      <a:cubicBezTo>
                        <a:pt x="9" y="13"/>
                        <a:pt x="9" y="13"/>
                        <a:pt x="10" y="12"/>
                      </a:cubicBezTo>
                      <a:cubicBezTo>
                        <a:pt x="10" y="13"/>
                        <a:pt x="10" y="13"/>
                        <a:pt x="10" y="13"/>
                      </a:cubicBezTo>
                      <a:close/>
                      <a:moveTo>
                        <a:pt x="13" y="18"/>
                      </a:moveTo>
                      <a:cubicBezTo>
                        <a:pt x="14" y="18"/>
                        <a:pt x="14" y="18"/>
                        <a:pt x="14" y="18"/>
                      </a:cubicBezTo>
                      <a:cubicBezTo>
                        <a:pt x="13" y="19"/>
                        <a:pt x="13" y="20"/>
                        <a:pt x="13" y="20"/>
                      </a:cubicBezTo>
                      <a:cubicBezTo>
                        <a:pt x="12" y="21"/>
                        <a:pt x="13" y="20"/>
                        <a:pt x="12" y="20"/>
                      </a:cubicBezTo>
                      <a:cubicBezTo>
                        <a:pt x="12" y="20"/>
                        <a:pt x="12" y="20"/>
                        <a:pt x="12" y="20"/>
                      </a:cubicBezTo>
                      <a:cubicBezTo>
                        <a:pt x="13" y="18"/>
                        <a:pt x="12" y="16"/>
                        <a:pt x="11" y="15"/>
                      </a:cubicBezTo>
                      <a:cubicBezTo>
                        <a:pt x="11" y="16"/>
                        <a:pt x="10" y="17"/>
                        <a:pt x="11" y="18"/>
                      </a:cubicBezTo>
                      <a:cubicBezTo>
                        <a:pt x="11" y="17"/>
                        <a:pt x="11" y="17"/>
                        <a:pt x="11" y="17"/>
                      </a:cubicBezTo>
                      <a:cubicBezTo>
                        <a:pt x="11" y="18"/>
                        <a:pt x="12" y="17"/>
                        <a:pt x="12" y="18"/>
                      </a:cubicBezTo>
                      <a:cubicBezTo>
                        <a:pt x="12" y="18"/>
                        <a:pt x="11" y="18"/>
                        <a:pt x="11" y="18"/>
                      </a:cubicBezTo>
                      <a:cubicBezTo>
                        <a:pt x="11" y="18"/>
                        <a:pt x="11" y="18"/>
                        <a:pt x="11" y="18"/>
                      </a:cubicBezTo>
                      <a:cubicBezTo>
                        <a:pt x="11" y="18"/>
                        <a:pt x="10" y="18"/>
                        <a:pt x="10" y="19"/>
                      </a:cubicBezTo>
                      <a:cubicBezTo>
                        <a:pt x="10" y="19"/>
                        <a:pt x="10" y="18"/>
                        <a:pt x="10" y="18"/>
                      </a:cubicBezTo>
                      <a:cubicBezTo>
                        <a:pt x="9" y="19"/>
                        <a:pt x="9" y="19"/>
                        <a:pt x="9" y="20"/>
                      </a:cubicBezTo>
                      <a:cubicBezTo>
                        <a:pt x="10" y="19"/>
                        <a:pt x="10" y="20"/>
                        <a:pt x="10" y="20"/>
                      </a:cubicBezTo>
                      <a:cubicBezTo>
                        <a:pt x="10" y="20"/>
                        <a:pt x="9" y="20"/>
                        <a:pt x="9" y="20"/>
                      </a:cubicBezTo>
                      <a:cubicBezTo>
                        <a:pt x="9" y="19"/>
                        <a:pt x="8" y="19"/>
                        <a:pt x="8" y="19"/>
                      </a:cubicBezTo>
                      <a:cubicBezTo>
                        <a:pt x="8" y="20"/>
                        <a:pt x="8" y="21"/>
                        <a:pt x="7" y="20"/>
                      </a:cubicBezTo>
                      <a:cubicBezTo>
                        <a:pt x="7" y="20"/>
                        <a:pt x="8" y="20"/>
                        <a:pt x="8" y="19"/>
                      </a:cubicBezTo>
                      <a:cubicBezTo>
                        <a:pt x="8" y="19"/>
                        <a:pt x="7" y="20"/>
                        <a:pt x="7" y="19"/>
                      </a:cubicBezTo>
                      <a:cubicBezTo>
                        <a:pt x="7" y="19"/>
                        <a:pt x="7" y="19"/>
                        <a:pt x="8" y="19"/>
                      </a:cubicBezTo>
                      <a:cubicBezTo>
                        <a:pt x="8" y="19"/>
                        <a:pt x="8" y="19"/>
                        <a:pt x="8" y="19"/>
                      </a:cubicBezTo>
                      <a:cubicBezTo>
                        <a:pt x="8" y="19"/>
                        <a:pt x="8" y="19"/>
                        <a:pt x="8" y="19"/>
                      </a:cubicBezTo>
                      <a:cubicBezTo>
                        <a:pt x="8" y="18"/>
                        <a:pt x="7" y="17"/>
                        <a:pt x="8" y="17"/>
                      </a:cubicBezTo>
                      <a:cubicBezTo>
                        <a:pt x="8" y="17"/>
                        <a:pt x="9" y="17"/>
                        <a:pt x="9" y="17"/>
                      </a:cubicBezTo>
                      <a:cubicBezTo>
                        <a:pt x="9" y="16"/>
                        <a:pt x="10" y="16"/>
                        <a:pt x="10" y="16"/>
                      </a:cubicBezTo>
                      <a:cubicBezTo>
                        <a:pt x="9" y="15"/>
                        <a:pt x="9" y="15"/>
                        <a:pt x="9" y="16"/>
                      </a:cubicBezTo>
                      <a:cubicBezTo>
                        <a:pt x="9" y="15"/>
                        <a:pt x="9" y="15"/>
                        <a:pt x="9" y="14"/>
                      </a:cubicBezTo>
                      <a:cubicBezTo>
                        <a:pt x="9" y="14"/>
                        <a:pt x="10" y="14"/>
                        <a:pt x="10" y="14"/>
                      </a:cubicBezTo>
                      <a:cubicBezTo>
                        <a:pt x="10" y="13"/>
                        <a:pt x="10" y="13"/>
                        <a:pt x="11" y="12"/>
                      </a:cubicBezTo>
                      <a:cubicBezTo>
                        <a:pt x="11" y="12"/>
                        <a:pt x="11" y="13"/>
                        <a:pt x="11" y="14"/>
                      </a:cubicBezTo>
                      <a:cubicBezTo>
                        <a:pt x="11" y="13"/>
                        <a:pt x="12" y="13"/>
                        <a:pt x="12" y="12"/>
                      </a:cubicBezTo>
                      <a:cubicBezTo>
                        <a:pt x="12" y="12"/>
                        <a:pt x="12" y="13"/>
                        <a:pt x="11" y="13"/>
                      </a:cubicBezTo>
                      <a:cubicBezTo>
                        <a:pt x="11" y="12"/>
                        <a:pt x="12" y="12"/>
                        <a:pt x="12" y="11"/>
                      </a:cubicBezTo>
                      <a:cubicBezTo>
                        <a:pt x="12" y="11"/>
                        <a:pt x="11" y="12"/>
                        <a:pt x="11" y="11"/>
                      </a:cubicBezTo>
                      <a:cubicBezTo>
                        <a:pt x="12" y="11"/>
                        <a:pt x="12" y="11"/>
                        <a:pt x="12" y="10"/>
                      </a:cubicBezTo>
                      <a:cubicBezTo>
                        <a:pt x="12" y="11"/>
                        <a:pt x="13" y="12"/>
                        <a:pt x="13" y="13"/>
                      </a:cubicBezTo>
                      <a:cubicBezTo>
                        <a:pt x="13" y="13"/>
                        <a:pt x="13" y="13"/>
                        <a:pt x="13" y="13"/>
                      </a:cubicBezTo>
                      <a:cubicBezTo>
                        <a:pt x="13" y="14"/>
                        <a:pt x="13" y="15"/>
                        <a:pt x="13" y="16"/>
                      </a:cubicBezTo>
                      <a:cubicBezTo>
                        <a:pt x="14" y="16"/>
                        <a:pt x="13" y="18"/>
                        <a:pt x="13" y="18"/>
                      </a:cubicBezTo>
                      <a:close/>
                      <a:moveTo>
                        <a:pt x="11" y="20"/>
                      </a:moveTo>
                      <a:cubicBezTo>
                        <a:pt x="11" y="20"/>
                        <a:pt x="11" y="20"/>
                        <a:pt x="11" y="20"/>
                      </a:cubicBezTo>
                      <a:cubicBezTo>
                        <a:pt x="11" y="20"/>
                        <a:pt x="11" y="20"/>
                        <a:pt x="12" y="20"/>
                      </a:cubicBezTo>
                      <a:cubicBezTo>
                        <a:pt x="12" y="20"/>
                        <a:pt x="11" y="20"/>
                        <a:pt x="11" y="20"/>
                      </a:cubicBezTo>
                      <a:close/>
                      <a:moveTo>
                        <a:pt x="12" y="21"/>
                      </a:moveTo>
                      <a:cubicBezTo>
                        <a:pt x="12" y="21"/>
                        <a:pt x="12" y="21"/>
                        <a:pt x="12" y="21"/>
                      </a:cubicBezTo>
                      <a:cubicBezTo>
                        <a:pt x="12" y="21"/>
                        <a:pt x="11" y="22"/>
                        <a:pt x="11" y="21"/>
                      </a:cubicBezTo>
                      <a:cubicBezTo>
                        <a:pt x="12" y="21"/>
                        <a:pt x="12" y="21"/>
                        <a:pt x="12" y="21"/>
                      </a:cubicBezTo>
                      <a:close/>
                      <a:moveTo>
                        <a:pt x="11" y="22"/>
                      </a:moveTo>
                      <a:cubicBezTo>
                        <a:pt x="11" y="23"/>
                        <a:pt x="10" y="23"/>
                        <a:pt x="10" y="23"/>
                      </a:cubicBezTo>
                      <a:cubicBezTo>
                        <a:pt x="10" y="23"/>
                        <a:pt x="11" y="23"/>
                        <a:pt x="11" y="22"/>
                      </a:cubicBezTo>
                      <a:close/>
                      <a:moveTo>
                        <a:pt x="15" y="17"/>
                      </a:moveTo>
                      <a:cubicBezTo>
                        <a:pt x="14" y="17"/>
                        <a:pt x="14" y="17"/>
                        <a:pt x="14" y="17"/>
                      </a:cubicBezTo>
                      <a:cubicBezTo>
                        <a:pt x="14" y="16"/>
                        <a:pt x="15" y="17"/>
                        <a:pt x="15" y="17"/>
                      </a:cubicBezTo>
                      <a:close/>
                      <a:moveTo>
                        <a:pt x="14" y="15"/>
                      </a:moveTo>
                      <a:cubicBezTo>
                        <a:pt x="15" y="14"/>
                        <a:pt x="15" y="14"/>
                        <a:pt x="15" y="14"/>
                      </a:cubicBezTo>
                      <a:cubicBezTo>
                        <a:pt x="15" y="14"/>
                        <a:pt x="15" y="15"/>
                        <a:pt x="15" y="15"/>
                      </a:cubicBezTo>
                      <a:cubicBezTo>
                        <a:pt x="15" y="15"/>
                        <a:pt x="14" y="15"/>
                        <a:pt x="14" y="15"/>
                      </a:cubicBezTo>
                      <a:close/>
                      <a:moveTo>
                        <a:pt x="17" y="10"/>
                      </a:moveTo>
                      <a:cubicBezTo>
                        <a:pt x="17" y="11"/>
                        <a:pt x="17" y="11"/>
                        <a:pt x="17" y="12"/>
                      </a:cubicBezTo>
                      <a:cubicBezTo>
                        <a:pt x="17" y="13"/>
                        <a:pt x="17" y="12"/>
                        <a:pt x="16" y="12"/>
                      </a:cubicBezTo>
                      <a:cubicBezTo>
                        <a:pt x="16" y="12"/>
                        <a:pt x="16" y="12"/>
                        <a:pt x="15" y="12"/>
                      </a:cubicBezTo>
                      <a:cubicBezTo>
                        <a:pt x="15" y="13"/>
                        <a:pt x="15" y="13"/>
                        <a:pt x="15" y="13"/>
                      </a:cubicBezTo>
                      <a:cubicBezTo>
                        <a:pt x="15" y="14"/>
                        <a:pt x="15" y="14"/>
                        <a:pt x="14" y="14"/>
                      </a:cubicBezTo>
                      <a:cubicBezTo>
                        <a:pt x="14" y="13"/>
                        <a:pt x="14" y="13"/>
                        <a:pt x="14" y="12"/>
                      </a:cubicBezTo>
                      <a:cubicBezTo>
                        <a:pt x="14" y="11"/>
                        <a:pt x="15" y="12"/>
                        <a:pt x="15" y="12"/>
                      </a:cubicBezTo>
                      <a:cubicBezTo>
                        <a:pt x="16" y="11"/>
                        <a:pt x="17" y="12"/>
                        <a:pt x="17" y="11"/>
                      </a:cubicBezTo>
                      <a:cubicBezTo>
                        <a:pt x="16" y="11"/>
                        <a:pt x="16" y="10"/>
                        <a:pt x="16" y="9"/>
                      </a:cubicBezTo>
                      <a:cubicBezTo>
                        <a:pt x="17" y="9"/>
                        <a:pt x="17" y="10"/>
                        <a:pt x="17" y="10"/>
                      </a:cubicBezTo>
                      <a:close/>
                      <a:moveTo>
                        <a:pt x="17" y="17"/>
                      </a:moveTo>
                      <a:cubicBezTo>
                        <a:pt x="16" y="17"/>
                        <a:pt x="16" y="17"/>
                        <a:pt x="16" y="17"/>
                      </a:cubicBezTo>
                      <a:cubicBezTo>
                        <a:pt x="16" y="17"/>
                        <a:pt x="16" y="17"/>
                        <a:pt x="16" y="17"/>
                      </a:cubicBezTo>
                      <a:cubicBezTo>
                        <a:pt x="16" y="17"/>
                        <a:pt x="16" y="17"/>
                        <a:pt x="16" y="17"/>
                      </a:cubicBezTo>
                      <a:cubicBezTo>
                        <a:pt x="16" y="17"/>
                        <a:pt x="16" y="17"/>
                        <a:pt x="16" y="17"/>
                      </a:cubicBezTo>
                      <a:cubicBezTo>
                        <a:pt x="16" y="17"/>
                        <a:pt x="17" y="17"/>
                        <a:pt x="17" y="17"/>
                      </a:cubicBezTo>
                      <a:close/>
                      <a:moveTo>
                        <a:pt x="15" y="15"/>
                      </a:moveTo>
                      <a:cubicBezTo>
                        <a:pt x="16" y="14"/>
                        <a:pt x="17" y="14"/>
                        <a:pt x="17" y="16"/>
                      </a:cubicBezTo>
                      <a:cubicBezTo>
                        <a:pt x="17" y="16"/>
                        <a:pt x="17" y="16"/>
                        <a:pt x="16" y="16"/>
                      </a:cubicBezTo>
                      <a:cubicBezTo>
                        <a:pt x="16" y="16"/>
                        <a:pt x="16" y="16"/>
                        <a:pt x="15" y="15"/>
                      </a:cubicBezTo>
                      <a:close/>
                      <a:moveTo>
                        <a:pt x="16" y="12"/>
                      </a:moveTo>
                      <a:cubicBezTo>
                        <a:pt x="17" y="12"/>
                        <a:pt x="16" y="14"/>
                        <a:pt x="17" y="14"/>
                      </a:cubicBezTo>
                      <a:cubicBezTo>
                        <a:pt x="16" y="14"/>
                        <a:pt x="16" y="13"/>
                        <a:pt x="16" y="12"/>
                      </a:cubicBezTo>
                      <a:close/>
                      <a:moveTo>
                        <a:pt x="18" y="14"/>
                      </a:moveTo>
                      <a:cubicBezTo>
                        <a:pt x="18" y="14"/>
                        <a:pt x="18" y="14"/>
                        <a:pt x="18" y="15"/>
                      </a:cubicBezTo>
                      <a:cubicBezTo>
                        <a:pt x="17" y="15"/>
                        <a:pt x="17" y="14"/>
                        <a:pt x="18" y="14"/>
                      </a:cubicBezTo>
                      <a:close/>
                      <a:moveTo>
                        <a:pt x="18" y="9"/>
                      </a:moveTo>
                      <a:cubicBezTo>
                        <a:pt x="17" y="9"/>
                        <a:pt x="17" y="9"/>
                        <a:pt x="17" y="9"/>
                      </a:cubicBezTo>
                      <a:cubicBezTo>
                        <a:pt x="17" y="9"/>
                        <a:pt x="18" y="8"/>
                        <a:pt x="18" y="8"/>
                      </a:cubicBezTo>
                      <a:cubicBezTo>
                        <a:pt x="18" y="8"/>
                        <a:pt x="18" y="9"/>
                        <a:pt x="18" y="9"/>
                      </a:cubicBezTo>
                      <a:close/>
                      <a:moveTo>
                        <a:pt x="19" y="8"/>
                      </a:moveTo>
                      <a:cubicBezTo>
                        <a:pt x="19" y="8"/>
                        <a:pt x="19" y="8"/>
                        <a:pt x="19" y="9"/>
                      </a:cubicBezTo>
                      <a:cubicBezTo>
                        <a:pt x="19" y="9"/>
                        <a:pt x="19" y="9"/>
                        <a:pt x="19" y="9"/>
                      </a:cubicBezTo>
                      <a:cubicBezTo>
                        <a:pt x="19" y="8"/>
                        <a:pt x="19" y="8"/>
                        <a:pt x="19" y="8"/>
                      </a:cubicBezTo>
                      <a:close/>
                      <a:moveTo>
                        <a:pt x="20" y="13"/>
                      </a:moveTo>
                      <a:cubicBezTo>
                        <a:pt x="19" y="14"/>
                        <a:pt x="19" y="14"/>
                        <a:pt x="19" y="15"/>
                      </a:cubicBezTo>
                      <a:cubicBezTo>
                        <a:pt x="18" y="15"/>
                        <a:pt x="18" y="15"/>
                        <a:pt x="18" y="15"/>
                      </a:cubicBezTo>
                      <a:cubicBezTo>
                        <a:pt x="19" y="14"/>
                        <a:pt x="18" y="12"/>
                        <a:pt x="17" y="13"/>
                      </a:cubicBezTo>
                      <a:cubicBezTo>
                        <a:pt x="18" y="12"/>
                        <a:pt x="19" y="12"/>
                        <a:pt x="19" y="12"/>
                      </a:cubicBezTo>
                      <a:cubicBezTo>
                        <a:pt x="19" y="12"/>
                        <a:pt x="19" y="12"/>
                        <a:pt x="19" y="12"/>
                      </a:cubicBezTo>
                      <a:cubicBezTo>
                        <a:pt x="19" y="13"/>
                        <a:pt x="19" y="13"/>
                        <a:pt x="20" y="13"/>
                      </a:cubicBezTo>
                      <a:close/>
                      <a:moveTo>
                        <a:pt x="20" y="14"/>
                      </a:moveTo>
                      <a:cubicBezTo>
                        <a:pt x="20" y="14"/>
                        <a:pt x="20" y="14"/>
                        <a:pt x="19" y="14"/>
                      </a:cubicBezTo>
                      <a:cubicBezTo>
                        <a:pt x="20" y="14"/>
                        <a:pt x="20" y="13"/>
                        <a:pt x="20" y="13"/>
                      </a:cubicBezTo>
                      <a:cubicBezTo>
                        <a:pt x="20" y="13"/>
                        <a:pt x="20" y="14"/>
                        <a:pt x="20" y="14"/>
                      </a:cubicBezTo>
                      <a:close/>
                      <a:moveTo>
                        <a:pt x="22" y="12"/>
                      </a:moveTo>
                      <a:cubicBezTo>
                        <a:pt x="22" y="12"/>
                        <a:pt x="22" y="12"/>
                        <a:pt x="22" y="13"/>
                      </a:cubicBezTo>
                      <a:cubicBezTo>
                        <a:pt x="22" y="12"/>
                        <a:pt x="22" y="12"/>
                        <a:pt x="22" y="11"/>
                      </a:cubicBezTo>
                      <a:cubicBezTo>
                        <a:pt x="22" y="12"/>
                        <a:pt x="22" y="12"/>
                        <a:pt x="22" y="12"/>
                      </a:cubicBezTo>
                      <a:close/>
                      <a:moveTo>
                        <a:pt x="23" y="14"/>
                      </a:moveTo>
                      <a:cubicBezTo>
                        <a:pt x="23" y="14"/>
                        <a:pt x="23" y="15"/>
                        <a:pt x="23" y="15"/>
                      </a:cubicBezTo>
                      <a:cubicBezTo>
                        <a:pt x="23" y="15"/>
                        <a:pt x="23" y="15"/>
                        <a:pt x="22" y="15"/>
                      </a:cubicBezTo>
                      <a:cubicBezTo>
                        <a:pt x="22" y="14"/>
                        <a:pt x="23" y="14"/>
                        <a:pt x="23" y="14"/>
                      </a:cubicBezTo>
                      <a:close/>
                      <a:moveTo>
                        <a:pt x="23" y="11"/>
                      </a:moveTo>
                      <a:cubicBezTo>
                        <a:pt x="23" y="11"/>
                        <a:pt x="23" y="11"/>
                        <a:pt x="23" y="11"/>
                      </a:cubicBezTo>
                      <a:cubicBezTo>
                        <a:pt x="23" y="10"/>
                        <a:pt x="24" y="11"/>
                        <a:pt x="23" y="11"/>
                      </a:cubicBezTo>
                      <a:close/>
                      <a:moveTo>
                        <a:pt x="24" y="13"/>
                      </a:moveTo>
                      <a:cubicBezTo>
                        <a:pt x="24" y="13"/>
                        <a:pt x="24" y="13"/>
                        <a:pt x="24" y="14"/>
                      </a:cubicBezTo>
                      <a:cubicBezTo>
                        <a:pt x="23" y="14"/>
                        <a:pt x="23" y="13"/>
                        <a:pt x="23" y="13"/>
                      </a:cubicBezTo>
                      <a:cubicBezTo>
                        <a:pt x="24" y="12"/>
                        <a:pt x="24" y="13"/>
                        <a:pt x="24" y="13"/>
                      </a:cubicBezTo>
                      <a:close/>
                      <a:moveTo>
                        <a:pt x="24" y="16"/>
                      </a:moveTo>
                      <a:cubicBezTo>
                        <a:pt x="24" y="16"/>
                        <a:pt x="25" y="16"/>
                        <a:pt x="25" y="16"/>
                      </a:cubicBezTo>
                      <a:cubicBezTo>
                        <a:pt x="24" y="16"/>
                        <a:pt x="24" y="16"/>
                        <a:pt x="24" y="16"/>
                      </a:cubicBezTo>
                      <a:close/>
                      <a:moveTo>
                        <a:pt x="25" y="9"/>
                      </a:moveTo>
                      <a:cubicBezTo>
                        <a:pt x="25" y="9"/>
                        <a:pt x="24" y="9"/>
                        <a:pt x="24" y="8"/>
                      </a:cubicBezTo>
                      <a:cubicBezTo>
                        <a:pt x="25" y="8"/>
                        <a:pt x="26" y="9"/>
                        <a:pt x="25" y="9"/>
                      </a:cubicBezTo>
                      <a:close/>
                      <a:moveTo>
                        <a:pt x="26" y="12"/>
                      </a:moveTo>
                      <a:cubicBezTo>
                        <a:pt x="25" y="12"/>
                        <a:pt x="25" y="12"/>
                        <a:pt x="25" y="13"/>
                      </a:cubicBezTo>
                      <a:cubicBezTo>
                        <a:pt x="25" y="12"/>
                        <a:pt x="25" y="12"/>
                        <a:pt x="25" y="11"/>
                      </a:cubicBezTo>
                      <a:cubicBezTo>
                        <a:pt x="25" y="12"/>
                        <a:pt x="25" y="12"/>
                        <a:pt x="26" y="12"/>
                      </a:cubicBezTo>
                      <a:close/>
                      <a:moveTo>
                        <a:pt x="25" y="16"/>
                      </a:moveTo>
                      <a:cubicBezTo>
                        <a:pt x="25" y="16"/>
                        <a:pt x="25" y="16"/>
                        <a:pt x="25" y="16"/>
                      </a:cubicBezTo>
                      <a:cubicBezTo>
                        <a:pt x="25" y="15"/>
                        <a:pt x="25" y="15"/>
                        <a:pt x="25" y="16"/>
                      </a:cubicBezTo>
                      <a:close/>
                      <a:moveTo>
                        <a:pt x="28" y="5"/>
                      </a:moveTo>
                      <a:cubicBezTo>
                        <a:pt x="29" y="4"/>
                        <a:pt x="29" y="4"/>
                        <a:pt x="29" y="4"/>
                      </a:cubicBezTo>
                      <a:cubicBezTo>
                        <a:pt x="29" y="4"/>
                        <a:pt x="29" y="5"/>
                        <a:pt x="28" y="5"/>
                      </a:cubicBezTo>
                      <a:close/>
                      <a:moveTo>
                        <a:pt x="30" y="6"/>
                      </a:moveTo>
                      <a:cubicBezTo>
                        <a:pt x="30" y="7"/>
                        <a:pt x="29" y="7"/>
                        <a:pt x="29" y="8"/>
                      </a:cubicBezTo>
                      <a:cubicBezTo>
                        <a:pt x="29" y="8"/>
                        <a:pt x="29" y="8"/>
                        <a:pt x="29" y="8"/>
                      </a:cubicBezTo>
                      <a:cubicBezTo>
                        <a:pt x="29" y="8"/>
                        <a:pt x="29" y="9"/>
                        <a:pt x="29" y="9"/>
                      </a:cubicBezTo>
                      <a:cubicBezTo>
                        <a:pt x="28" y="10"/>
                        <a:pt x="29" y="10"/>
                        <a:pt x="29" y="11"/>
                      </a:cubicBezTo>
                      <a:cubicBezTo>
                        <a:pt x="28" y="11"/>
                        <a:pt x="28" y="10"/>
                        <a:pt x="28" y="11"/>
                      </a:cubicBezTo>
                      <a:cubicBezTo>
                        <a:pt x="27" y="11"/>
                        <a:pt x="27" y="9"/>
                        <a:pt x="27" y="10"/>
                      </a:cubicBezTo>
                      <a:cubicBezTo>
                        <a:pt x="26" y="10"/>
                        <a:pt x="27" y="11"/>
                        <a:pt x="27" y="11"/>
                      </a:cubicBezTo>
                      <a:cubicBezTo>
                        <a:pt x="27" y="12"/>
                        <a:pt x="27" y="12"/>
                        <a:pt x="27" y="12"/>
                      </a:cubicBezTo>
                      <a:cubicBezTo>
                        <a:pt x="27" y="12"/>
                        <a:pt x="27" y="12"/>
                        <a:pt x="27" y="13"/>
                      </a:cubicBezTo>
                      <a:cubicBezTo>
                        <a:pt x="26" y="13"/>
                        <a:pt x="27" y="14"/>
                        <a:pt x="26" y="14"/>
                      </a:cubicBezTo>
                      <a:cubicBezTo>
                        <a:pt x="26" y="13"/>
                        <a:pt x="26" y="12"/>
                        <a:pt x="26" y="11"/>
                      </a:cubicBezTo>
                      <a:cubicBezTo>
                        <a:pt x="26" y="11"/>
                        <a:pt x="26" y="11"/>
                        <a:pt x="26" y="11"/>
                      </a:cubicBezTo>
                      <a:cubicBezTo>
                        <a:pt x="27" y="9"/>
                        <a:pt x="26" y="9"/>
                        <a:pt x="26" y="8"/>
                      </a:cubicBezTo>
                      <a:cubicBezTo>
                        <a:pt x="26" y="8"/>
                        <a:pt x="26" y="7"/>
                        <a:pt x="27" y="7"/>
                      </a:cubicBezTo>
                      <a:cubicBezTo>
                        <a:pt x="27" y="7"/>
                        <a:pt x="27" y="7"/>
                        <a:pt x="28" y="7"/>
                      </a:cubicBezTo>
                      <a:cubicBezTo>
                        <a:pt x="28" y="7"/>
                        <a:pt x="28" y="6"/>
                        <a:pt x="28" y="6"/>
                      </a:cubicBezTo>
                      <a:cubicBezTo>
                        <a:pt x="27" y="7"/>
                        <a:pt x="26" y="6"/>
                        <a:pt x="26" y="7"/>
                      </a:cubicBezTo>
                      <a:cubicBezTo>
                        <a:pt x="26" y="6"/>
                        <a:pt x="26" y="5"/>
                        <a:pt x="26" y="5"/>
                      </a:cubicBezTo>
                      <a:cubicBezTo>
                        <a:pt x="26" y="5"/>
                        <a:pt x="26" y="4"/>
                        <a:pt x="27" y="4"/>
                      </a:cubicBezTo>
                      <a:cubicBezTo>
                        <a:pt x="27" y="5"/>
                        <a:pt x="26" y="5"/>
                        <a:pt x="26" y="5"/>
                      </a:cubicBezTo>
                      <a:cubicBezTo>
                        <a:pt x="27" y="5"/>
                        <a:pt x="27" y="6"/>
                        <a:pt x="28" y="6"/>
                      </a:cubicBezTo>
                      <a:cubicBezTo>
                        <a:pt x="28" y="5"/>
                        <a:pt x="28" y="6"/>
                        <a:pt x="28" y="5"/>
                      </a:cubicBezTo>
                      <a:cubicBezTo>
                        <a:pt x="28" y="5"/>
                        <a:pt x="28" y="4"/>
                        <a:pt x="28" y="4"/>
                      </a:cubicBezTo>
                      <a:cubicBezTo>
                        <a:pt x="28" y="4"/>
                        <a:pt x="28" y="4"/>
                        <a:pt x="28" y="5"/>
                      </a:cubicBezTo>
                      <a:cubicBezTo>
                        <a:pt x="28" y="5"/>
                        <a:pt x="28" y="5"/>
                        <a:pt x="29" y="5"/>
                      </a:cubicBezTo>
                      <a:cubicBezTo>
                        <a:pt x="29" y="5"/>
                        <a:pt x="28" y="5"/>
                        <a:pt x="28" y="6"/>
                      </a:cubicBezTo>
                      <a:cubicBezTo>
                        <a:pt x="29" y="6"/>
                        <a:pt x="29" y="5"/>
                        <a:pt x="29" y="5"/>
                      </a:cubicBezTo>
                      <a:cubicBezTo>
                        <a:pt x="29" y="6"/>
                        <a:pt x="29" y="7"/>
                        <a:pt x="30" y="6"/>
                      </a:cubicBezTo>
                      <a:close/>
                      <a:moveTo>
                        <a:pt x="28" y="34"/>
                      </a:moveTo>
                      <a:cubicBezTo>
                        <a:pt x="29" y="34"/>
                        <a:pt x="28" y="35"/>
                        <a:pt x="28" y="34"/>
                      </a:cubicBezTo>
                      <a:cubicBezTo>
                        <a:pt x="28" y="34"/>
                        <a:pt x="28" y="34"/>
                        <a:pt x="28" y="34"/>
                      </a:cubicBezTo>
                      <a:close/>
                      <a:moveTo>
                        <a:pt x="28" y="32"/>
                      </a:moveTo>
                      <a:cubicBezTo>
                        <a:pt x="28" y="32"/>
                        <a:pt x="29" y="31"/>
                        <a:pt x="29" y="31"/>
                      </a:cubicBezTo>
                      <a:cubicBezTo>
                        <a:pt x="29" y="32"/>
                        <a:pt x="28" y="32"/>
                        <a:pt x="28" y="32"/>
                      </a:cubicBezTo>
                      <a:close/>
                      <a:moveTo>
                        <a:pt x="27" y="15"/>
                      </a:moveTo>
                      <a:cubicBezTo>
                        <a:pt x="27" y="14"/>
                        <a:pt x="27" y="14"/>
                        <a:pt x="27" y="14"/>
                      </a:cubicBezTo>
                      <a:cubicBezTo>
                        <a:pt x="28" y="13"/>
                        <a:pt x="28" y="13"/>
                        <a:pt x="28" y="13"/>
                      </a:cubicBezTo>
                      <a:cubicBezTo>
                        <a:pt x="28" y="13"/>
                        <a:pt x="28" y="12"/>
                        <a:pt x="29" y="12"/>
                      </a:cubicBezTo>
                      <a:cubicBezTo>
                        <a:pt x="29" y="12"/>
                        <a:pt x="29" y="13"/>
                        <a:pt x="29" y="13"/>
                      </a:cubicBezTo>
                      <a:cubicBezTo>
                        <a:pt x="29" y="13"/>
                        <a:pt x="29" y="12"/>
                        <a:pt x="30" y="12"/>
                      </a:cubicBezTo>
                      <a:cubicBezTo>
                        <a:pt x="30" y="13"/>
                        <a:pt x="29" y="13"/>
                        <a:pt x="29" y="14"/>
                      </a:cubicBezTo>
                      <a:cubicBezTo>
                        <a:pt x="28" y="14"/>
                        <a:pt x="28" y="14"/>
                        <a:pt x="27" y="15"/>
                      </a:cubicBezTo>
                      <a:close/>
                      <a:moveTo>
                        <a:pt x="29" y="10"/>
                      </a:moveTo>
                      <a:cubicBezTo>
                        <a:pt x="30" y="9"/>
                        <a:pt x="30" y="10"/>
                        <a:pt x="30" y="10"/>
                      </a:cubicBezTo>
                      <a:cubicBezTo>
                        <a:pt x="29" y="10"/>
                        <a:pt x="29" y="10"/>
                        <a:pt x="29" y="10"/>
                      </a:cubicBezTo>
                      <a:close/>
                      <a:moveTo>
                        <a:pt x="28" y="13"/>
                      </a:moveTo>
                      <a:cubicBezTo>
                        <a:pt x="28" y="13"/>
                        <a:pt x="28" y="13"/>
                        <a:pt x="27" y="12"/>
                      </a:cubicBezTo>
                      <a:cubicBezTo>
                        <a:pt x="28" y="12"/>
                        <a:pt x="28" y="12"/>
                        <a:pt x="28" y="12"/>
                      </a:cubicBezTo>
                      <a:cubicBezTo>
                        <a:pt x="29" y="12"/>
                        <a:pt x="28" y="13"/>
                        <a:pt x="28" y="13"/>
                      </a:cubicBezTo>
                      <a:close/>
                      <a:moveTo>
                        <a:pt x="27" y="16"/>
                      </a:moveTo>
                      <a:cubicBezTo>
                        <a:pt x="27" y="16"/>
                        <a:pt x="27" y="15"/>
                        <a:pt x="27" y="15"/>
                      </a:cubicBezTo>
                      <a:cubicBezTo>
                        <a:pt x="27" y="15"/>
                        <a:pt x="27" y="15"/>
                        <a:pt x="27" y="15"/>
                      </a:cubicBezTo>
                      <a:cubicBezTo>
                        <a:pt x="27" y="15"/>
                        <a:pt x="27" y="16"/>
                        <a:pt x="27" y="16"/>
                      </a:cubicBezTo>
                      <a:close/>
                      <a:moveTo>
                        <a:pt x="27" y="34"/>
                      </a:moveTo>
                      <a:cubicBezTo>
                        <a:pt x="27" y="33"/>
                        <a:pt x="28" y="33"/>
                        <a:pt x="27" y="34"/>
                      </a:cubicBezTo>
                      <a:cubicBezTo>
                        <a:pt x="27" y="34"/>
                        <a:pt x="27" y="34"/>
                        <a:pt x="27" y="34"/>
                      </a:cubicBezTo>
                      <a:cubicBezTo>
                        <a:pt x="27" y="34"/>
                        <a:pt x="27" y="34"/>
                        <a:pt x="27" y="34"/>
                      </a:cubicBezTo>
                      <a:close/>
                      <a:moveTo>
                        <a:pt x="27" y="15"/>
                      </a:moveTo>
                      <a:cubicBezTo>
                        <a:pt x="27" y="15"/>
                        <a:pt x="26" y="15"/>
                        <a:pt x="26" y="15"/>
                      </a:cubicBezTo>
                      <a:cubicBezTo>
                        <a:pt x="26" y="14"/>
                        <a:pt x="27" y="14"/>
                        <a:pt x="27" y="15"/>
                      </a:cubicBezTo>
                      <a:close/>
                      <a:moveTo>
                        <a:pt x="27" y="37"/>
                      </a:moveTo>
                      <a:cubicBezTo>
                        <a:pt x="27" y="38"/>
                        <a:pt x="27" y="38"/>
                        <a:pt x="27" y="38"/>
                      </a:cubicBezTo>
                      <a:cubicBezTo>
                        <a:pt x="27" y="38"/>
                        <a:pt x="27" y="38"/>
                        <a:pt x="27" y="38"/>
                      </a:cubicBezTo>
                      <a:cubicBezTo>
                        <a:pt x="27" y="38"/>
                        <a:pt x="27" y="38"/>
                        <a:pt x="27" y="37"/>
                      </a:cubicBezTo>
                      <a:close/>
                      <a:moveTo>
                        <a:pt x="30" y="10"/>
                      </a:moveTo>
                      <a:cubicBezTo>
                        <a:pt x="30" y="9"/>
                        <a:pt x="30" y="9"/>
                        <a:pt x="30" y="9"/>
                      </a:cubicBezTo>
                      <a:cubicBezTo>
                        <a:pt x="30" y="9"/>
                        <a:pt x="29" y="9"/>
                        <a:pt x="29" y="9"/>
                      </a:cubicBezTo>
                      <a:cubicBezTo>
                        <a:pt x="29" y="9"/>
                        <a:pt x="29" y="9"/>
                        <a:pt x="29" y="9"/>
                      </a:cubicBezTo>
                      <a:cubicBezTo>
                        <a:pt x="30" y="9"/>
                        <a:pt x="30" y="9"/>
                        <a:pt x="30" y="10"/>
                      </a:cubicBezTo>
                      <a:close/>
                      <a:moveTo>
                        <a:pt x="30" y="11"/>
                      </a:moveTo>
                      <a:cubicBezTo>
                        <a:pt x="30" y="11"/>
                        <a:pt x="30" y="11"/>
                        <a:pt x="30" y="11"/>
                      </a:cubicBezTo>
                      <a:cubicBezTo>
                        <a:pt x="30" y="10"/>
                        <a:pt x="31" y="10"/>
                        <a:pt x="30" y="11"/>
                      </a:cubicBezTo>
                      <a:close/>
                      <a:moveTo>
                        <a:pt x="32" y="12"/>
                      </a:moveTo>
                      <a:cubicBezTo>
                        <a:pt x="31" y="12"/>
                        <a:pt x="31" y="12"/>
                        <a:pt x="31" y="12"/>
                      </a:cubicBezTo>
                      <a:cubicBezTo>
                        <a:pt x="31" y="12"/>
                        <a:pt x="32" y="12"/>
                        <a:pt x="32" y="12"/>
                      </a:cubicBezTo>
                      <a:close/>
                      <a:moveTo>
                        <a:pt x="32" y="13"/>
                      </a:moveTo>
                      <a:cubicBezTo>
                        <a:pt x="32" y="13"/>
                        <a:pt x="32" y="13"/>
                        <a:pt x="32" y="13"/>
                      </a:cubicBezTo>
                      <a:cubicBezTo>
                        <a:pt x="32" y="13"/>
                        <a:pt x="32" y="13"/>
                        <a:pt x="32" y="13"/>
                      </a:cubicBezTo>
                      <a:cubicBezTo>
                        <a:pt x="32" y="13"/>
                        <a:pt x="32" y="13"/>
                        <a:pt x="32" y="13"/>
                      </a:cubicBezTo>
                      <a:close/>
                      <a:moveTo>
                        <a:pt x="32" y="23"/>
                      </a:moveTo>
                      <a:cubicBezTo>
                        <a:pt x="32" y="23"/>
                        <a:pt x="32" y="22"/>
                        <a:pt x="32" y="22"/>
                      </a:cubicBezTo>
                      <a:cubicBezTo>
                        <a:pt x="32" y="23"/>
                        <a:pt x="32" y="23"/>
                        <a:pt x="32" y="23"/>
                      </a:cubicBezTo>
                      <a:close/>
                      <a:moveTo>
                        <a:pt x="32" y="23"/>
                      </a:moveTo>
                      <a:cubicBezTo>
                        <a:pt x="32" y="24"/>
                        <a:pt x="32" y="24"/>
                        <a:pt x="32" y="24"/>
                      </a:cubicBezTo>
                      <a:cubicBezTo>
                        <a:pt x="32" y="23"/>
                        <a:pt x="32" y="23"/>
                        <a:pt x="32" y="23"/>
                      </a:cubicBezTo>
                      <a:close/>
                      <a:moveTo>
                        <a:pt x="33" y="31"/>
                      </a:moveTo>
                      <a:cubicBezTo>
                        <a:pt x="33" y="31"/>
                        <a:pt x="33" y="32"/>
                        <a:pt x="34" y="31"/>
                      </a:cubicBezTo>
                      <a:cubicBezTo>
                        <a:pt x="34" y="31"/>
                        <a:pt x="34" y="31"/>
                        <a:pt x="34" y="31"/>
                      </a:cubicBezTo>
                      <a:cubicBezTo>
                        <a:pt x="34" y="30"/>
                        <a:pt x="33" y="31"/>
                        <a:pt x="33" y="30"/>
                      </a:cubicBezTo>
                      <a:cubicBezTo>
                        <a:pt x="34" y="30"/>
                        <a:pt x="34" y="30"/>
                        <a:pt x="34" y="29"/>
                      </a:cubicBezTo>
                      <a:cubicBezTo>
                        <a:pt x="35" y="30"/>
                        <a:pt x="34" y="31"/>
                        <a:pt x="34" y="31"/>
                      </a:cubicBezTo>
                      <a:cubicBezTo>
                        <a:pt x="34" y="31"/>
                        <a:pt x="34" y="32"/>
                        <a:pt x="33" y="32"/>
                      </a:cubicBezTo>
                      <a:cubicBezTo>
                        <a:pt x="33" y="32"/>
                        <a:pt x="33" y="33"/>
                        <a:pt x="33" y="33"/>
                      </a:cubicBezTo>
                      <a:cubicBezTo>
                        <a:pt x="33" y="33"/>
                        <a:pt x="33" y="33"/>
                        <a:pt x="33" y="33"/>
                      </a:cubicBezTo>
                      <a:cubicBezTo>
                        <a:pt x="33" y="32"/>
                        <a:pt x="33" y="32"/>
                        <a:pt x="33" y="31"/>
                      </a:cubicBezTo>
                      <a:close/>
                      <a:moveTo>
                        <a:pt x="33" y="30"/>
                      </a:moveTo>
                      <a:cubicBezTo>
                        <a:pt x="33" y="29"/>
                        <a:pt x="33" y="29"/>
                        <a:pt x="33" y="28"/>
                      </a:cubicBezTo>
                      <a:cubicBezTo>
                        <a:pt x="33" y="28"/>
                        <a:pt x="34" y="28"/>
                        <a:pt x="34" y="28"/>
                      </a:cubicBezTo>
                      <a:cubicBezTo>
                        <a:pt x="34" y="29"/>
                        <a:pt x="34" y="29"/>
                        <a:pt x="33" y="30"/>
                      </a:cubicBezTo>
                      <a:close/>
                      <a:moveTo>
                        <a:pt x="33" y="33"/>
                      </a:moveTo>
                      <a:cubicBezTo>
                        <a:pt x="33" y="33"/>
                        <a:pt x="33" y="33"/>
                        <a:pt x="32" y="33"/>
                      </a:cubicBezTo>
                      <a:cubicBezTo>
                        <a:pt x="32" y="33"/>
                        <a:pt x="32" y="33"/>
                        <a:pt x="33" y="32"/>
                      </a:cubicBezTo>
                      <a:cubicBezTo>
                        <a:pt x="33" y="33"/>
                        <a:pt x="33" y="33"/>
                        <a:pt x="33" y="33"/>
                      </a:cubicBezTo>
                      <a:close/>
                      <a:moveTo>
                        <a:pt x="32" y="31"/>
                      </a:moveTo>
                      <a:cubicBezTo>
                        <a:pt x="32" y="31"/>
                        <a:pt x="32" y="30"/>
                        <a:pt x="33" y="30"/>
                      </a:cubicBezTo>
                      <a:cubicBezTo>
                        <a:pt x="33" y="31"/>
                        <a:pt x="33" y="31"/>
                        <a:pt x="32" y="31"/>
                      </a:cubicBezTo>
                      <a:close/>
                      <a:moveTo>
                        <a:pt x="32" y="32"/>
                      </a:moveTo>
                      <a:cubicBezTo>
                        <a:pt x="32" y="32"/>
                        <a:pt x="32" y="32"/>
                        <a:pt x="32" y="32"/>
                      </a:cubicBezTo>
                      <a:cubicBezTo>
                        <a:pt x="32" y="31"/>
                        <a:pt x="33" y="31"/>
                        <a:pt x="32" y="32"/>
                      </a:cubicBezTo>
                      <a:close/>
                      <a:moveTo>
                        <a:pt x="33" y="19"/>
                      </a:moveTo>
                      <a:cubicBezTo>
                        <a:pt x="33" y="19"/>
                        <a:pt x="33" y="20"/>
                        <a:pt x="33" y="20"/>
                      </a:cubicBezTo>
                      <a:cubicBezTo>
                        <a:pt x="32" y="20"/>
                        <a:pt x="32" y="19"/>
                        <a:pt x="33" y="19"/>
                      </a:cubicBezTo>
                      <a:close/>
                      <a:moveTo>
                        <a:pt x="33" y="23"/>
                      </a:moveTo>
                      <a:cubicBezTo>
                        <a:pt x="33" y="24"/>
                        <a:pt x="33" y="24"/>
                        <a:pt x="33" y="25"/>
                      </a:cubicBezTo>
                      <a:cubicBezTo>
                        <a:pt x="33" y="25"/>
                        <a:pt x="33" y="25"/>
                        <a:pt x="32" y="25"/>
                      </a:cubicBezTo>
                      <a:cubicBezTo>
                        <a:pt x="32" y="24"/>
                        <a:pt x="32" y="24"/>
                        <a:pt x="33" y="23"/>
                      </a:cubicBezTo>
                      <a:close/>
                      <a:moveTo>
                        <a:pt x="33" y="22"/>
                      </a:moveTo>
                      <a:cubicBezTo>
                        <a:pt x="33" y="22"/>
                        <a:pt x="33" y="22"/>
                        <a:pt x="33" y="22"/>
                      </a:cubicBezTo>
                      <a:cubicBezTo>
                        <a:pt x="33" y="22"/>
                        <a:pt x="33" y="22"/>
                        <a:pt x="33" y="22"/>
                      </a:cubicBezTo>
                      <a:close/>
                      <a:moveTo>
                        <a:pt x="33" y="25"/>
                      </a:moveTo>
                      <a:cubicBezTo>
                        <a:pt x="34" y="24"/>
                        <a:pt x="34" y="24"/>
                        <a:pt x="34" y="24"/>
                      </a:cubicBezTo>
                      <a:cubicBezTo>
                        <a:pt x="34" y="25"/>
                        <a:pt x="34" y="25"/>
                        <a:pt x="34" y="25"/>
                      </a:cubicBezTo>
                      <a:cubicBezTo>
                        <a:pt x="34" y="25"/>
                        <a:pt x="34" y="25"/>
                        <a:pt x="35" y="25"/>
                      </a:cubicBezTo>
                      <a:cubicBezTo>
                        <a:pt x="35" y="26"/>
                        <a:pt x="35" y="26"/>
                        <a:pt x="34" y="26"/>
                      </a:cubicBezTo>
                      <a:cubicBezTo>
                        <a:pt x="34" y="26"/>
                        <a:pt x="34" y="25"/>
                        <a:pt x="33" y="25"/>
                      </a:cubicBezTo>
                      <a:close/>
                      <a:moveTo>
                        <a:pt x="34" y="20"/>
                      </a:moveTo>
                      <a:cubicBezTo>
                        <a:pt x="34" y="20"/>
                        <a:pt x="34" y="20"/>
                        <a:pt x="34" y="20"/>
                      </a:cubicBezTo>
                      <a:cubicBezTo>
                        <a:pt x="34" y="21"/>
                        <a:pt x="34" y="21"/>
                        <a:pt x="34" y="21"/>
                      </a:cubicBezTo>
                      <a:cubicBezTo>
                        <a:pt x="34" y="21"/>
                        <a:pt x="33" y="21"/>
                        <a:pt x="34" y="20"/>
                      </a:cubicBezTo>
                      <a:close/>
                      <a:moveTo>
                        <a:pt x="34" y="17"/>
                      </a:moveTo>
                      <a:cubicBezTo>
                        <a:pt x="34" y="17"/>
                        <a:pt x="34" y="17"/>
                        <a:pt x="34" y="17"/>
                      </a:cubicBezTo>
                      <a:cubicBezTo>
                        <a:pt x="34" y="17"/>
                        <a:pt x="34" y="17"/>
                        <a:pt x="34" y="18"/>
                      </a:cubicBezTo>
                      <a:cubicBezTo>
                        <a:pt x="34" y="18"/>
                        <a:pt x="34" y="17"/>
                        <a:pt x="34" y="17"/>
                      </a:cubicBezTo>
                      <a:close/>
                      <a:moveTo>
                        <a:pt x="34" y="14"/>
                      </a:moveTo>
                      <a:cubicBezTo>
                        <a:pt x="34" y="14"/>
                        <a:pt x="33" y="14"/>
                        <a:pt x="34" y="14"/>
                      </a:cubicBezTo>
                      <a:cubicBezTo>
                        <a:pt x="34" y="13"/>
                        <a:pt x="34" y="14"/>
                        <a:pt x="34" y="14"/>
                      </a:cubicBezTo>
                      <a:close/>
                      <a:moveTo>
                        <a:pt x="35" y="16"/>
                      </a:moveTo>
                      <a:cubicBezTo>
                        <a:pt x="34" y="16"/>
                        <a:pt x="33" y="17"/>
                        <a:pt x="33" y="16"/>
                      </a:cubicBezTo>
                      <a:cubicBezTo>
                        <a:pt x="34" y="16"/>
                        <a:pt x="35" y="15"/>
                        <a:pt x="35" y="16"/>
                      </a:cubicBezTo>
                      <a:close/>
                      <a:moveTo>
                        <a:pt x="35" y="13"/>
                      </a:moveTo>
                      <a:cubicBezTo>
                        <a:pt x="34" y="14"/>
                        <a:pt x="34" y="13"/>
                        <a:pt x="35" y="13"/>
                      </a:cubicBezTo>
                      <a:cubicBezTo>
                        <a:pt x="35" y="13"/>
                        <a:pt x="35" y="13"/>
                        <a:pt x="35" y="13"/>
                      </a:cubicBezTo>
                      <a:close/>
                      <a:moveTo>
                        <a:pt x="36" y="12"/>
                      </a:moveTo>
                      <a:cubicBezTo>
                        <a:pt x="36" y="12"/>
                        <a:pt x="35" y="13"/>
                        <a:pt x="35" y="13"/>
                      </a:cubicBezTo>
                      <a:cubicBezTo>
                        <a:pt x="35" y="13"/>
                        <a:pt x="35" y="13"/>
                        <a:pt x="35" y="12"/>
                      </a:cubicBezTo>
                      <a:cubicBezTo>
                        <a:pt x="36" y="12"/>
                        <a:pt x="36" y="12"/>
                        <a:pt x="36" y="12"/>
                      </a:cubicBezTo>
                      <a:close/>
                      <a:moveTo>
                        <a:pt x="36" y="14"/>
                      </a:moveTo>
                      <a:cubicBezTo>
                        <a:pt x="35" y="14"/>
                        <a:pt x="35" y="15"/>
                        <a:pt x="35" y="14"/>
                      </a:cubicBezTo>
                      <a:cubicBezTo>
                        <a:pt x="35" y="14"/>
                        <a:pt x="35" y="14"/>
                        <a:pt x="36" y="14"/>
                      </a:cubicBezTo>
                      <a:cubicBezTo>
                        <a:pt x="36" y="14"/>
                        <a:pt x="36" y="14"/>
                        <a:pt x="36" y="14"/>
                      </a:cubicBezTo>
                      <a:close/>
                      <a:moveTo>
                        <a:pt x="35" y="18"/>
                      </a:moveTo>
                      <a:cubicBezTo>
                        <a:pt x="35" y="18"/>
                        <a:pt x="35" y="18"/>
                        <a:pt x="36" y="17"/>
                      </a:cubicBezTo>
                      <a:cubicBezTo>
                        <a:pt x="36" y="18"/>
                        <a:pt x="36" y="18"/>
                        <a:pt x="35" y="18"/>
                      </a:cubicBezTo>
                      <a:close/>
                      <a:moveTo>
                        <a:pt x="35" y="19"/>
                      </a:moveTo>
                      <a:cubicBezTo>
                        <a:pt x="35" y="19"/>
                        <a:pt x="35" y="19"/>
                        <a:pt x="35" y="19"/>
                      </a:cubicBezTo>
                      <a:cubicBezTo>
                        <a:pt x="35" y="19"/>
                        <a:pt x="35" y="19"/>
                        <a:pt x="35" y="19"/>
                      </a:cubicBezTo>
                      <a:cubicBezTo>
                        <a:pt x="35" y="19"/>
                        <a:pt x="35" y="19"/>
                        <a:pt x="35" y="19"/>
                      </a:cubicBezTo>
                      <a:close/>
                      <a:moveTo>
                        <a:pt x="34" y="29"/>
                      </a:moveTo>
                      <a:cubicBezTo>
                        <a:pt x="34" y="29"/>
                        <a:pt x="34" y="29"/>
                        <a:pt x="34" y="28"/>
                      </a:cubicBezTo>
                      <a:cubicBezTo>
                        <a:pt x="35" y="28"/>
                        <a:pt x="36" y="28"/>
                        <a:pt x="35" y="29"/>
                      </a:cubicBezTo>
                      <a:cubicBezTo>
                        <a:pt x="35" y="29"/>
                        <a:pt x="35" y="29"/>
                        <a:pt x="34" y="29"/>
                      </a:cubicBezTo>
                      <a:close/>
                      <a:moveTo>
                        <a:pt x="33" y="35"/>
                      </a:moveTo>
                      <a:cubicBezTo>
                        <a:pt x="33" y="34"/>
                        <a:pt x="34" y="33"/>
                        <a:pt x="34" y="33"/>
                      </a:cubicBezTo>
                      <a:cubicBezTo>
                        <a:pt x="34" y="32"/>
                        <a:pt x="34" y="32"/>
                        <a:pt x="34" y="32"/>
                      </a:cubicBezTo>
                      <a:cubicBezTo>
                        <a:pt x="35" y="32"/>
                        <a:pt x="34" y="33"/>
                        <a:pt x="34" y="34"/>
                      </a:cubicBezTo>
                      <a:cubicBezTo>
                        <a:pt x="34" y="34"/>
                        <a:pt x="34" y="34"/>
                        <a:pt x="34" y="34"/>
                      </a:cubicBezTo>
                      <a:cubicBezTo>
                        <a:pt x="34" y="34"/>
                        <a:pt x="34" y="34"/>
                        <a:pt x="34" y="34"/>
                      </a:cubicBezTo>
                      <a:cubicBezTo>
                        <a:pt x="34" y="35"/>
                        <a:pt x="34" y="34"/>
                        <a:pt x="34" y="35"/>
                      </a:cubicBezTo>
                      <a:cubicBezTo>
                        <a:pt x="34" y="35"/>
                        <a:pt x="34" y="36"/>
                        <a:pt x="33" y="36"/>
                      </a:cubicBezTo>
                      <a:cubicBezTo>
                        <a:pt x="33" y="35"/>
                        <a:pt x="33" y="35"/>
                        <a:pt x="33" y="35"/>
                      </a:cubicBezTo>
                      <a:close/>
                      <a:moveTo>
                        <a:pt x="31" y="36"/>
                      </a:moveTo>
                      <a:cubicBezTo>
                        <a:pt x="31" y="36"/>
                        <a:pt x="32" y="35"/>
                        <a:pt x="32" y="35"/>
                      </a:cubicBezTo>
                      <a:cubicBezTo>
                        <a:pt x="32" y="35"/>
                        <a:pt x="32" y="35"/>
                        <a:pt x="32" y="34"/>
                      </a:cubicBezTo>
                      <a:cubicBezTo>
                        <a:pt x="32" y="34"/>
                        <a:pt x="31" y="34"/>
                        <a:pt x="31" y="34"/>
                      </a:cubicBezTo>
                      <a:cubicBezTo>
                        <a:pt x="31" y="33"/>
                        <a:pt x="32" y="33"/>
                        <a:pt x="32" y="33"/>
                      </a:cubicBezTo>
                      <a:cubicBezTo>
                        <a:pt x="32" y="32"/>
                        <a:pt x="32" y="33"/>
                        <a:pt x="32" y="34"/>
                      </a:cubicBezTo>
                      <a:cubicBezTo>
                        <a:pt x="32" y="34"/>
                        <a:pt x="32" y="33"/>
                        <a:pt x="33" y="33"/>
                      </a:cubicBezTo>
                      <a:cubicBezTo>
                        <a:pt x="33" y="34"/>
                        <a:pt x="32" y="35"/>
                        <a:pt x="32" y="36"/>
                      </a:cubicBezTo>
                      <a:cubicBezTo>
                        <a:pt x="32" y="37"/>
                        <a:pt x="31" y="36"/>
                        <a:pt x="31" y="36"/>
                      </a:cubicBezTo>
                      <a:close/>
                      <a:moveTo>
                        <a:pt x="31" y="18"/>
                      </a:moveTo>
                      <a:cubicBezTo>
                        <a:pt x="31" y="18"/>
                        <a:pt x="31" y="18"/>
                        <a:pt x="32" y="18"/>
                      </a:cubicBezTo>
                      <a:cubicBezTo>
                        <a:pt x="31" y="17"/>
                        <a:pt x="32" y="17"/>
                        <a:pt x="32" y="17"/>
                      </a:cubicBezTo>
                      <a:cubicBezTo>
                        <a:pt x="32" y="17"/>
                        <a:pt x="32" y="16"/>
                        <a:pt x="32" y="16"/>
                      </a:cubicBezTo>
                      <a:cubicBezTo>
                        <a:pt x="31" y="17"/>
                        <a:pt x="31" y="17"/>
                        <a:pt x="31" y="17"/>
                      </a:cubicBezTo>
                      <a:cubicBezTo>
                        <a:pt x="32" y="15"/>
                        <a:pt x="31" y="15"/>
                        <a:pt x="31" y="14"/>
                      </a:cubicBezTo>
                      <a:cubicBezTo>
                        <a:pt x="31" y="15"/>
                        <a:pt x="32" y="16"/>
                        <a:pt x="33" y="15"/>
                      </a:cubicBezTo>
                      <a:cubicBezTo>
                        <a:pt x="33" y="16"/>
                        <a:pt x="32" y="17"/>
                        <a:pt x="32" y="18"/>
                      </a:cubicBezTo>
                      <a:cubicBezTo>
                        <a:pt x="32" y="18"/>
                        <a:pt x="32" y="18"/>
                        <a:pt x="32" y="18"/>
                      </a:cubicBezTo>
                      <a:cubicBezTo>
                        <a:pt x="32" y="18"/>
                        <a:pt x="32" y="18"/>
                        <a:pt x="32" y="18"/>
                      </a:cubicBezTo>
                      <a:cubicBezTo>
                        <a:pt x="31" y="18"/>
                        <a:pt x="31" y="18"/>
                        <a:pt x="31" y="19"/>
                      </a:cubicBezTo>
                      <a:cubicBezTo>
                        <a:pt x="31" y="18"/>
                        <a:pt x="31" y="18"/>
                        <a:pt x="31" y="18"/>
                      </a:cubicBezTo>
                      <a:close/>
                      <a:moveTo>
                        <a:pt x="31" y="26"/>
                      </a:moveTo>
                      <a:cubicBezTo>
                        <a:pt x="31" y="26"/>
                        <a:pt x="31" y="26"/>
                        <a:pt x="31" y="26"/>
                      </a:cubicBezTo>
                      <a:cubicBezTo>
                        <a:pt x="31" y="26"/>
                        <a:pt x="31" y="26"/>
                        <a:pt x="31" y="26"/>
                      </a:cubicBezTo>
                      <a:close/>
                      <a:moveTo>
                        <a:pt x="31" y="6"/>
                      </a:moveTo>
                      <a:cubicBezTo>
                        <a:pt x="31" y="6"/>
                        <a:pt x="31" y="5"/>
                        <a:pt x="31" y="5"/>
                      </a:cubicBezTo>
                      <a:cubicBezTo>
                        <a:pt x="31" y="6"/>
                        <a:pt x="31" y="6"/>
                        <a:pt x="31" y="6"/>
                      </a:cubicBezTo>
                      <a:close/>
                      <a:moveTo>
                        <a:pt x="30" y="35"/>
                      </a:moveTo>
                      <a:cubicBezTo>
                        <a:pt x="30" y="35"/>
                        <a:pt x="29" y="36"/>
                        <a:pt x="29" y="36"/>
                      </a:cubicBezTo>
                      <a:cubicBezTo>
                        <a:pt x="29" y="36"/>
                        <a:pt x="29" y="35"/>
                        <a:pt x="29" y="36"/>
                      </a:cubicBezTo>
                      <a:cubicBezTo>
                        <a:pt x="29" y="35"/>
                        <a:pt x="29" y="35"/>
                        <a:pt x="29" y="35"/>
                      </a:cubicBezTo>
                      <a:cubicBezTo>
                        <a:pt x="28" y="35"/>
                        <a:pt x="28" y="35"/>
                        <a:pt x="28" y="36"/>
                      </a:cubicBezTo>
                      <a:cubicBezTo>
                        <a:pt x="28" y="35"/>
                        <a:pt x="28" y="35"/>
                        <a:pt x="28" y="35"/>
                      </a:cubicBezTo>
                      <a:cubicBezTo>
                        <a:pt x="28" y="35"/>
                        <a:pt x="29" y="35"/>
                        <a:pt x="29" y="34"/>
                      </a:cubicBezTo>
                      <a:cubicBezTo>
                        <a:pt x="29" y="34"/>
                        <a:pt x="29" y="34"/>
                        <a:pt x="29" y="34"/>
                      </a:cubicBezTo>
                      <a:cubicBezTo>
                        <a:pt x="29" y="34"/>
                        <a:pt x="29" y="33"/>
                        <a:pt x="29" y="33"/>
                      </a:cubicBezTo>
                      <a:cubicBezTo>
                        <a:pt x="29" y="34"/>
                        <a:pt x="29" y="34"/>
                        <a:pt x="29" y="34"/>
                      </a:cubicBezTo>
                      <a:cubicBezTo>
                        <a:pt x="30" y="34"/>
                        <a:pt x="30" y="34"/>
                        <a:pt x="31" y="34"/>
                      </a:cubicBezTo>
                      <a:cubicBezTo>
                        <a:pt x="31" y="34"/>
                        <a:pt x="30" y="35"/>
                        <a:pt x="30" y="35"/>
                      </a:cubicBezTo>
                      <a:cubicBezTo>
                        <a:pt x="30" y="35"/>
                        <a:pt x="30" y="35"/>
                        <a:pt x="30" y="35"/>
                      </a:cubicBezTo>
                      <a:close/>
                      <a:moveTo>
                        <a:pt x="28" y="37"/>
                      </a:moveTo>
                      <a:cubicBezTo>
                        <a:pt x="28" y="36"/>
                        <a:pt x="29" y="37"/>
                        <a:pt x="29" y="37"/>
                      </a:cubicBezTo>
                      <a:cubicBezTo>
                        <a:pt x="30" y="36"/>
                        <a:pt x="30" y="38"/>
                        <a:pt x="29" y="38"/>
                      </a:cubicBezTo>
                      <a:cubicBezTo>
                        <a:pt x="29" y="38"/>
                        <a:pt x="29" y="38"/>
                        <a:pt x="29" y="38"/>
                      </a:cubicBezTo>
                      <a:cubicBezTo>
                        <a:pt x="29" y="38"/>
                        <a:pt x="28" y="38"/>
                        <a:pt x="28" y="38"/>
                      </a:cubicBezTo>
                      <a:cubicBezTo>
                        <a:pt x="28" y="38"/>
                        <a:pt x="28" y="37"/>
                        <a:pt x="28" y="37"/>
                      </a:cubicBezTo>
                      <a:close/>
                      <a:moveTo>
                        <a:pt x="28" y="35"/>
                      </a:moveTo>
                      <a:cubicBezTo>
                        <a:pt x="28" y="35"/>
                        <a:pt x="27" y="36"/>
                        <a:pt x="27" y="36"/>
                      </a:cubicBezTo>
                      <a:cubicBezTo>
                        <a:pt x="27" y="35"/>
                        <a:pt x="27" y="35"/>
                        <a:pt x="28" y="35"/>
                      </a:cubicBezTo>
                      <a:close/>
                      <a:moveTo>
                        <a:pt x="26" y="41"/>
                      </a:moveTo>
                      <a:cubicBezTo>
                        <a:pt x="27" y="40"/>
                        <a:pt x="27" y="40"/>
                        <a:pt x="28" y="40"/>
                      </a:cubicBezTo>
                      <a:cubicBezTo>
                        <a:pt x="27" y="40"/>
                        <a:pt x="27" y="40"/>
                        <a:pt x="26" y="41"/>
                      </a:cubicBezTo>
                      <a:close/>
                      <a:moveTo>
                        <a:pt x="26" y="37"/>
                      </a:moveTo>
                      <a:cubicBezTo>
                        <a:pt x="26" y="37"/>
                        <a:pt x="25" y="37"/>
                        <a:pt x="26" y="36"/>
                      </a:cubicBezTo>
                      <a:cubicBezTo>
                        <a:pt x="26" y="36"/>
                        <a:pt x="26" y="36"/>
                        <a:pt x="27" y="36"/>
                      </a:cubicBezTo>
                      <a:cubicBezTo>
                        <a:pt x="27" y="36"/>
                        <a:pt x="27" y="37"/>
                        <a:pt x="26" y="37"/>
                      </a:cubicBezTo>
                      <a:close/>
                      <a:moveTo>
                        <a:pt x="25" y="41"/>
                      </a:moveTo>
                      <a:cubicBezTo>
                        <a:pt x="25" y="40"/>
                        <a:pt x="26" y="40"/>
                        <a:pt x="26" y="41"/>
                      </a:cubicBezTo>
                      <a:cubicBezTo>
                        <a:pt x="26" y="41"/>
                        <a:pt x="25" y="41"/>
                        <a:pt x="25" y="41"/>
                      </a:cubicBezTo>
                      <a:close/>
                      <a:moveTo>
                        <a:pt x="25" y="35"/>
                      </a:moveTo>
                      <a:cubicBezTo>
                        <a:pt x="25" y="34"/>
                        <a:pt x="26" y="34"/>
                        <a:pt x="26" y="34"/>
                      </a:cubicBezTo>
                      <a:cubicBezTo>
                        <a:pt x="25" y="35"/>
                        <a:pt x="25" y="35"/>
                        <a:pt x="25" y="35"/>
                      </a:cubicBezTo>
                      <a:close/>
                      <a:moveTo>
                        <a:pt x="25" y="38"/>
                      </a:moveTo>
                      <a:cubicBezTo>
                        <a:pt x="25" y="38"/>
                        <a:pt x="25" y="38"/>
                        <a:pt x="25" y="39"/>
                      </a:cubicBezTo>
                      <a:cubicBezTo>
                        <a:pt x="25" y="39"/>
                        <a:pt x="25" y="38"/>
                        <a:pt x="25" y="38"/>
                      </a:cubicBezTo>
                      <a:close/>
                      <a:moveTo>
                        <a:pt x="25" y="37"/>
                      </a:moveTo>
                      <a:cubicBezTo>
                        <a:pt x="25" y="36"/>
                        <a:pt x="25" y="37"/>
                        <a:pt x="25" y="37"/>
                      </a:cubicBezTo>
                      <a:cubicBezTo>
                        <a:pt x="25" y="37"/>
                        <a:pt x="25" y="37"/>
                        <a:pt x="25" y="37"/>
                      </a:cubicBezTo>
                      <a:close/>
                      <a:moveTo>
                        <a:pt x="23" y="42"/>
                      </a:moveTo>
                      <a:cubicBezTo>
                        <a:pt x="24" y="41"/>
                        <a:pt x="24" y="41"/>
                        <a:pt x="24" y="42"/>
                      </a:cubicBezTo>
                      <a:cubicBezTo>
                        <a:pt x="24" y="42"/>
                        <a:pt x="23" y="42"/>
                        <a:pt x="23" y="42"/>
                      </a:cubicBezTo>
                      <a:close/>
                      <a:moveTo>
                        <a:pt x="23" y="42"/>
                      </a:moveTo>
                      <a:cubicBezTo>
                        <a:pt x="23" y="42"/>
                        <a:pt x="23" y="42"/>
                        <a:pt x="23" y="42"/>
                      </a:cubicBezTo>
                      <a:cubicBezTo>
                        <a:pt x="23" y="42"/>
                        <a:pt x="23" y="42"/>
                        <a:pt x="23" y="42"/>
                      </a:cubicBezTo>
                      <a:cubicBezTo>
                        <a:pt x="23" y="42"/>
                        <a:pt x="23" y="42"/>
                        <a:pt x="23" y="42"/>
                      </a:cubicBezTo>
                      <a:close/>
                      <a:moveTo>
                        <a:pt x="18" y="43"/>
                      </a:moveTo>
                      <a:cubicBezTo>
                        <a:pt x="18" y="43"/>
                        <a:pt x="18" y="42"/>
                        <a:pt x="18" y="42"/>
                      </a:cubicBezTo>
                      <a:cubicBezTo>
                        <a:pt x="18" y="42"/>
                        <a:pt x="18" y="42"/>
                        <a:pt x="18" y="42"/>
                      </a:cubicBezTo>
                      <a:cubicBezTo>
                        <a:pt x="18" y="42"/>
                        <a:pt x="18" y="43"/>
                        <a:pt x="18" y="43"/>
                      </a:cubicBezTo>
                      <a:close/>
                      <a:moveTo>
                        <a:pt x="16" y="25"/>
                      </a:moveTo>
                      <a:cubicBezTo>
                        <a:pt x="17" y="25"/>
                        <a:pt x="17" y="25"/>
                        <a:pt x="17" y="25"/>
                      </a:cubicBezTo>
                      <a:cubicBezTo>
                        <a:pt x="17" y="25"/>
                        <a:pt x="17" y="25"/>
                        <a:pt x="17" y="25"/>
                      </a:cubicBezTo>
                      <a:cubicBezTo>
                        <a:pt x="17" y="26"/>
                        <a:pt x="16" y="26"/>
                        <a:pt x="16" y="25"/>
                      </a:cubicBezTo>
                      <a:close/>
                      <a:moveTo>
                        <a:pt x="16" y="42"/>
                      </a:moveTo>
                      <a:cubicBezTo>
                        <a:pt x="16" y="42"/>
                        <a:pt x="16" y="42"/>
                        <a:pt x="16" y="42"/>
                      </a:cubicBezTo>
                      <a:cubicBezTo>
                        <a:pt x="16" y="42"/>
                        <a:pt x="16" y="42"/>
                        <a:pt x="16" y="42"/>
                      </a:cubicBezTo>
                      <a:close/>
                      <a:moveTo>
                        <a:pt x="16" y="39"/>
                      </a:moveTo>
                      <a:cubicBezTo>
                        <a:pt x="16" y="38"/>
                        <a:pt x="16" y="38"/>
                        <a:pt x="16" y="38"/>
                      </a:cubicBezTo>
                      <a:cubicBezTo>
                        <a:pt x="16" y="38"/>
                        <a:pt x="16" y="38"/>
                        <a:pt x="16" y="38"/>
                      </a:cubicBezTo>
                      <a:cubicBezTo>
                        <a:pt x="16" y="38"/>
                        <a:pt x="16" y="38"/>
                        <a:pt x="16" y="39"/>
                      </a:cubicBezTo>
                      <a:close/>
                      <a:moveTo>
                        <a:pt x="15" y="44"/>
                      </a:moveTo>
                      <a:cubicBezTo>
                        <a:pt x="16" y="44"/>
                        <a:pt x="16" y="43"/>
                        <a:pt x="16" y="43"/>
                      </a:cubicBezTo>
                      <a:cubicBezTo>
                        <a:pt x="16" y="44"/>
                        <a:pt x="15" y="44"/>
                        <a:pt x="15" y="44"/>
                      </a:cubicBezTo>
                      <a:close/>
                      <a:moveTo>
                        <a:pt x="15" y="45"/>
                      </a:moveTo>
                      <a:cubicBezTo>
                        <a:pt x="15" y="45"/>
                        <a:pt x="16" y="45"/>
                        <a:pt x="16" y="45"/>
                      </a:cubicBezTo>
                      <a:cubicBezTo>
                        <a:pt x="16" y="45"/>
                        <a:pt x="15" y="46"/>
                        <a:pt x="15" y="45"/>
                      </a:cubicBezTo>
                      <a:close/>
                      <a:moveTo>
                        <a:pt x="15" y="39"/>
                      </a:moveTo>
                      <a:cubicBezTo>
                        <a:pt x="15" y="39"/>
                        <a:pt x="15" y="39"/>
                        <a:pt x="15" y="39"/>
                      </a:cubicBezTo>
                      <a:cubicBezTo>
                        <a:pt x="15" y="39"/>
                        <a:pt x="15" y="39"/>
                        <a:pt x="15" y="39"/>
                      </a:cubicBezTo>
                      <a:close/>
                      <a:moveTo>
                        <a:pt x="12" y="36"/>
                      </a:moveTo>
                      <a:cubicBezTo>
                        <a:pt x="13" y="35"/>
                        <a:pt x="14" y="35"/>
                        <a:pt x="13" y="36"/>
                      </a:cubicBezTo>
                      <a:cubicBezTo>
                        <a:pt x="13" y="36"/>
                        <a:pt x="13" y="37"/>
                        <a:pt x="12" y="36"/>
                      </a:cubicBezTo>
                      <a:close/>
                      <a:moveTo>
                        <a:pt x="13" y="34"/>
                      </a:moveTo>
                      <a:cubicBezTo>
                        <a:pt x="13" y="34"/>
                        <a:pt x="13" y="34"/>
                        <a:pt x="13" y="34"/>
                      </a:cubicBezTo>
                      <a:cubicBezTo>
                        <a:pt x="13" y="34"/>
                        <a:pt x="13" y="34"/>
                        <a:pt x="13" y="34"/>
                      </a:cubicBezTo>
                      <a:close/>
                      <a:moveTo>
                        <a:pt x="13" y="35"/>
                      </a:moveTo>
                      <a:cubicBezTo>
                        <a:pt x="13" y="35"/>
                        <a:pt x="13" y="35"/>
                        <a:pt x="12" y="36"/>
                      </a:cubicBezTo>
                      <a:cubicBezTo>
                        <a:pt x="13" y="35"/>
                        <a:pt x="12" y="35"/>
                        <a:pt x="12" y="35"/>
                      </a:cubicBezTo>
                      <a:cubicBezTo>
                        <a:pt x="13" y="35"/>
                        <a:pt x="13" y="35"/>
                        <a:pt x="13" y="35"/>
                      </a:cubicBezTo>
                      <a:close/>
                      <a:moveTo>
                        <a:pt x="12" y="38"/>
                      </a:moveTo>
                      <a:cubicBezTo>
                        <a:pt x="12" y="38"/>
                        <a:pt x="12" y="38"/>
                        <a:pt x="12" y="37"/>
                      </a:cubicBezTo>
                      <a:cubicBezTo>
                        <a:pt x="12" y="37"/>
                        <a:pt x="12" y="37"/>
                        <a:pt x="12" y="37"/>
                      </a:cubicBezTo>
                      <a:cubicBezTo>
                        <a:pt x="12" y="38"/>
                        <a:pt x="12" y="38"/>
                        <a:pt x="12" y="38"/>
                      </a:cubicBezTo>
                      <a:close/>
                      <a:moveTo>
                        <a:pt x="10" y="26"/>
                      </a:moveTo>
                      <a:cubicBezTo>
                        <a:pt x="11" y="25"/>
                        <a:pt x="10" y="26"/>
                        <a:pt x="10" y="25"/>
                      </a:cubicBezTo>
                      <a:cubicBezTo>
                        <a:pt x="10" y="24"/>
                        <a:pt x="11" y="25"/>
                        <a:pt x="11" y="25"/>
                      </a:cubicBezTo>
                      <a:cubicBezTo>
                        <a:pt x="11" y="23"/>
                        <a:pt x="13" y="23"/>
                        <a:pt x="13" y="21"/>
                      </a:cubicBezTo>
                      <a:cubicBezTo>
                        <a:pt x="13" y="21"/>
                        <a:pt x="13" y="22"/>
                        <a:pt x="14" y="21"/>
                      </a:cubicBezTo>
                      <a:cubicBezTo>
                        <a:pt x="15" y="20"/>
                        <a:pt x="17" y="19"/>
                        <a:pt x="18" y="18"/>
                      </a:cubicBezTo>
                      <a:cubicBezTo>
                        <a:pt x="18" y="17"/>
                        <a:pt x="18" y="18"/>
                        <a:pt x="18" y="17"/>
                      </a:cubicBezTo>
                      <a:cubicBezTo>
                        <a:pt x="18" y="17"/>
                        <a:pt x="19" y="17"/>
                        <a:pt x="19" y="17"/>
                      </a:cubicBezTo>
                      <a:cubicBezTo>
                        <a:pt x="19" y="17"/>
                        <a:pt x="19" y="17"/>
                        <a:pt x="19" y="18"/>
                      </a:cubicBezTo>
                      <a:cubicBezTo>
                        <a:pt x="20" y="18"/>
                        <a:pt x="21" y="17"/>
                        <a:pt x="21" y="17"/>
                      </a:cubicBezTo>
                      <a:cubicBezTo>
                        <a:pt x="23" y="18"/>
                        <a:pt x="26" y="17"/>
                        <a:pt x="27" y="19"/>
                      </a:cubicBezTo>
                      <a:cubicBezTo>
                        <a:pt x="26" y="19"/>
                        <a:pt x="24" y="20"/>
                        <a:pt x="24" y="21"/>
                      </a:cubicBezTo>
                      <a:cubicBezTo>
                        <a:pt x="23" y="20"/>
                        <a:pt x="21" y="21"/>
                        <a:pt x="20" y="23"/>
                      </a:cubicBezTo>
                      <a:cubicBezTo>
                        <a:pt x="20" y="22"/>
                        <a:pt x="20" y="22"/>
                        <a:pt x="19" y="22"/>
                      </a:cubicBezTo>
                      <a:cubicBezTo>
                        <a:pt x="19" y="25"/>
                        <a:pt x="19" y="27"/>
                        <a:pt x="19" y="30"/>
                      </a:cubicBezTo>
                      <a:cubicBezTo>
                        <a:pt x="19" y="32"/>
                        <a:pt x="19" y="35"/>
                        <a:pt x="19" y="38"/>
                      </a:cubicBezTo>
                      <a:cubicBezTo>
                        <a:pt x="19" y="38"/>
                        <a:pt x="20" y="38"/>
                        <a:pt x="20" y="38"/>
                      </a:cubicBezTo>
                      <a:cubicBezTo>
                        <a:pt x="18" y="40"/>
                        <a:pt x="21" y="41"/>
                        <a:pt x="22" y="39"/>
                      </a:cubicBezTo>
                      <a:cubicBezTo>
                        <a:pt x="23" y="38"/>
                        <a:pt x="23" y="37"/>
                        <a:pt x="24" y="37"/>
                      </a:cubicBezTo>
                      <a:cubicBezTo>
                        <a:pt x="24" y="39"/>
                        <a:pt x="22" y="41"/>
                        <a:pt x="20" y="42"/>
                      </a:cubicBezTo>
                      <a:cubicBezTo>
                        <a:pt x="20" y="42"/>
                        <a:pt x="18" y="42"/>
                        <a:pt x="18" y="41"/>
                      </a:cubicBezTo>
                      <a:cubicBezTo>
                        <a:pt x="17" y="39"/>
                        <a:pt x="18" y="36"/>
                        <a:pt x="18" y="34"/>
                      </a:cubicBezTo>
                      <a:cubicBezTo>
                        <a:pt x="18" y="33"/>
                        <a:pt x="18" y="33"/>
                        <a:pt x="18" y="32"/>
                      </a:cubicBezTo>
                      <a:cubicBezTo>
                        <a:pt x="18" y="32"/>
                        <a:pt x="18" y="31"/>
                        <a:pt x="18" y="30"/>
                      </a:cubicBezTo>
                      <a:cubicBezTo>
                        <a:pt x="18" y="28"/>
                        <a:pt x="18" y="26"/>
                        <a:pt x="18" y="24"/>
                      </a:cubicBezTo>
                      <a:cubicBezTo>
                        <a:pt x="18" y="24"/>
                        <a:pt x="18" y="23"/>
                        <a:pt x="18" y="23"/>
                      </a:cubicBezTo>
                      <a:cubicBezTo>
                        <a:pt x="17" y="23"/>
                        <a:pt x="17" y="24"/>
                        <a:pt x="17" y="24"/>
                      </a:cubicBezTo>
                      <a:cubicBezTo>
                        <a:pt x="16" y="24"/>
                        <a:pt x="15" y="23"/>
                        <a:pt x="14" y="24"/>
                      </a:cubicBezTo>
                      <a:cubicBezTo>
                        <a:pt x="14" y="25"/>
                        <a:pt x="14" y="25"/>
                        <a:pt x="13" y="26"/>
                      </a:cubicBezTo>
                      <a:cubicBezTo>
                        <a:pt x="13" y="25"/>
                        <a:pt x="11" y="25"/>
                        <a:pt x="10" y="26"/>
                      </a:cubicBezTo>
                      <a:close/>
                      <a:moveTo>
                        <a:pt x="23" y="34"/>
                      </a:moveTo>
                      <a:cubicBezTo>
                        <a:pt x="23" y="34"/>
                        <a:pt x="23" y="34"/>
                        <a:pt x="23" y="34"/>
                      </a:cubicBezTo>
                      <a:cubicBezTo>
                        <a:pt x="23" y="34"/>
                        <a:pt x="23" y="34"/>
                        <a:pt x="23" y="34"/>
                      </a:cubicBezTo>
                      <a:cubicBezTo>
                        <a:pt x="23" y="34"/>
                        <a:pt x="23" y="34"/>
                        <a:pt x="23" y="34"/>
                      </a:cubicBezTo>
                      <a:close/>
                      <a:moveTo>
                        <a:pt x="20" y="35"/>
                      </a:moveTo>
                      <a:cubicBezTo>
                        <a:pt x="20" y="35"/>
                        <a:pt x="20" y="35"/>
                        <a:pt x="20" y="35"/>
                      </a:cubicBezTo>
                      <a:cubicBezTo>
                        <a:pt x="20" y="35"/>
                        <a:pt x="20" y="35"/>
                        <a:pt x="20" y="35"/>
                      </a:cubicBezTo>
                      <a:close/>
                      <a:moveTo>
                        <a:pt x="10" y="42"/>
                      </a:moveTo>
                      <a:cubicBezTo>
                        <a:pt x="10" y="42"/>
                        <a:pt x="10" y="42"/>
                        <a:pt x="10" y="42"/>
                      </a:cubicBezTo>
                      <a:cubicBezTo>
                        <a:pt x="11" y="42"/>
                        <a:pt x="11" y="42"/>
                        <a:pt x="11" y="42"/>
                      </a:cubicBezTo>
                      <a:cubicBezTo>
                        <a:pt x="11" y="42"/>
                        <a:pt x="11" y="42"/>
                        <a:pt x="11" y="42"/>
                      </a:cubicBezTo>
                      <a:cubicBezTo>
                        <a:pt x="11" y="43"/>
                        <a:pt x="10" y="42"/>
                        <a:pt x="10" y="42"/>
                      </a:cubicBezTo>
                      <a:close/>
                      <a:moveTo>
                        <a:pt x="9" y="47"/>
                      </a:moveTo>
                      <a:cubicBezTo>
                        <a:pt x="9" y="47"/>
                        <a:pt x="9" y="47"/>
                        <a:pt x="9" y="47"/>
                      </a:cubicBezTo>
                      <a:cubicBezTo>
                        <a:pt x="9" y="47"/>
                        <a:pt x="9" y="47"/>
                        <a:pt x="9" y="47"/>
                      </a:cubicBezTo>
                      <a:cubicBezTo>
                        <a:pt x="9" y="47"/>
                        <a:pt x="9" y="47"/>
                        <a:pt x="9" y="47"/>
                      </a:cubicBezTo>
                      <a:close/>
                      <a:moveTo>
                        <a:pt x="8" y="46"/>
                      </a:moveTo>
                      <a:cubicBezTo>
                        <a:pt x="8" y="46"/>
                        <a:pt x="8" y="45"/>
                        <a:pt x="8" y="45"/>
                      </a:cubicBezTo>
                      <a:cubicBezTo>
                        <a:pt x="8" y="45"/>
                        <a:pt x="8" y="46"/>
                        <a:pt x="8" y="46"/>
                      </a:cubicBezTo>
                      <a:close/>
                      <a:moveTo>
                        <a:pt x="8" y="45"/>
                      </a:moveTo>
                      <a:cubicBezTo>
                        <a:pt x="8" y="45"/>
                        <a:pt x="8" y="44"/>
                        <a:pt x="9" y="44"/>
                      </a:cubicBezTo>
                      <a:cubicBezTo>
                        <a:pt x="9" y="44"/>
                        <a:pt x="9" y="44"/>
                        <a:pt x="9" y="44"/>
                      </a:cubicBezTo>
                      <a:cubicBezTo>
                        <a:pt x="9" y="44"/>
                        <a:pt x="9" y="44"/>
                        <a:pt x="9" y="44"/>
                      </a:cubicBezTo>
                      <a:cubicBezTo>
                        <a:pt x="9" y="44"/>
                        <a:pt x="10" y="44"/>
                        <a:pt x="10" y="43"/>
                      </a:cubicBezTo>
                      <a:cubicBezTo>
                        <a:pt x="10" y="43"/>
                        <a:pt x="10" y="43"/>
                        <a:pt x="11" y="44"/>
                      </a:cubicBezTo>
                      <a:cubicBezTo>
                        <a:pt x="10" y="44"/>
                        <a:pt x="10" y="45"/>
                        <a:pt x="10" y="45"/>
                      </a:cubicBezTo>
                      <a:cubicBezTo>
                        <a:pt x="10" y="46"/>
                        <a:pt x="10" y="45"/>
                        <a:pt x="10" y="45"/>
                      </a:cubicBezTo>
                      <a:cubicBezTo>
                        <a:pt x="9" y="45"/>
                        <a:pt x="9" y="44"/>
                        <a:pt x="9" y="44"/>
                      </a:cubicBezTo>
                      <a:cubicBezTo>
                        <a:pt x="9" y="45"/>
                        <a:pt x="9" y="45"/>
                        <a:pt x="9" y="45"/>
                      </a:cubicBezTo>
                      <a:cubicBezTo>
                        <a:pt x="8" y="45"/>
                        <a:pt x="8" y="45"/>
                        <a:pt x="8" y="45"/>
                      </a:cubicBezTo>
                      <a:close/>
                      <a:moveTo>
                        <a:pt x="7" y="45"/>
                      </a:moveTo>
                      <a:cubicBezTo>
                        <a:pt x="7" y="44"/>
                        <a:pt x="7" y="44"/>
                        <a:pt x="8" y="43"/>
                      </a:cubicBezTo>
                      <a:cubicBezTo>
                        <a:pt x="7" y="44"/>
                        <a:pt x="7" y="44"/>
                        <a:pt x="7" y="45"/>
                      </a:cubicBezTo>
                      <a:cubicBezTo>
                        <a:pt x="7" y="45"/>
                        <a:pt x="7" y="45"/>
                        <a:pt x="7" y="45"/>
                      </a:cubicBezTo>
                      <a:close/>
                      <a:moveTo>
                        <a:pt x="6" y="48"/>
                      </a:moveTo>
                      <a:cubicBezTo>
                        <a:pt x="6" y="47"/>
                        <a:pt x="6" y="46"/>
                        <a:pt x="6" y="46"/>
                      </a:cubicBezTo>
                      <a:cubicBezTo>
                        <a:pt x="7" y="45"/>
                        <a:pt x="6" y="47"/>
                        <a:pt x="6" y="48"/>
                      </a:cubicBezTo>
                      <a:close/>
                      <a:moveTo>
                        <a:pt x="5" y="38"/>
                      </a:moveTo>
                      <a:cubicBezTo>
                        <a:pt x="5" y="38"/>
                        <a:pt x="5" y="38"/>
                        <a:pt x="5" y="38"/>
                      </a:cubicBezTo>
                      <a:cubicBezTo>
                        <a:pt x="5" y="37"/>
                        <a:pt x="5" y="37"/>
                        <a:pt x="5" y="37"/>
                      </a:cubicBezTo>
                      <a:cubicBezTo>
                        <a:pt x="5" y="37"/>
                        <a:pt x="5" y="37"/>
                        <a:pt x="5" y="38"/>
                      </a:cubicBezTo>
                      <a:close/>
                      <a:moveTo>
                        <a:pt x="2" y="49"/>
                      </a:moveTo>
                      <a:cubicBezTo>
                        <a:pt x="2" y="48"/>
                        <a:pt x="2" y="48"/>
                        <a:pt x="2" y="48"/>
                      </a:cubicBezTo>
                      <a:cubicBezTo>
                        <a:pt x="3" y="48"/>
                        <a:pt x="3" y="49"/>
                        <a:pt x="2" y="49"/>
                      </a:cubicBezTo>
                      <a:close/>
                      <a:moveTo>
                        <a:pt x="2" y="49"/>
                      </a:moveTo>
                      <a:cubicBezTo>
                        <a:pt x="2" y="49"/>
                        <a:pt x="2" y="50"/>
                        <a:pt x="2" y="50"/>
                      </a:cubicBezTo>
                      <a:cubicBezTo>
                        <a:pt x="2" y="50"/>
                        <a:pt x="2" y="49"/>
                        <a:pt x="2" y="49"/>
                      </a:cubicBezTo>
                      <a:close/>
                      <a:moveTo>
                        <a:pt x="2" y="45"/>
                      </a:moveTo>
                      <a:cubicBezTo>
                        <a:pt x="2" y="45"/>
                        <a:pt x="1" y="45"/>
                        <a:pt x="1" y="45"/>
                      </a:cubicBezTo>
                      <a:cubicBezTo>
                        <a:pt x="2" y="44"/>
                        <a:pt x="2" y="44"/>
                        <a:pt x="2" y="43"/>
                      </a:cubicBezTo>
                      <a:cubicBezTo>
                        <a:pt x="2" y="44"/>
                        <a:pt x="2" y="44"/>
                        <a:pt x="3" y="44"/>
                      </a:cubicBezTo>
                      <a:cubicBezTo>
                        <a:pt x="3" y="44"/>
                        <a:pt x="3" y="44"/>
                        <a:pt x="3" y="43"/>
                      </a:cubicBezTo>
                      <a:cubicBezTo>
                        <a:pt x="3" y="43"/>
                        <a:pt x="2" y="43"/>
                        <a:pt x="3" y="43"/>
                      </a:cubicBezTo>
                      <a:cubicBezTo>
                        <a:pt x="3" y="42"/>
                        <a:pt x="3" y="43"/>
                        <a:pt x="3" y="43"/>
                      </a:cubicBezTo>
                      <a:cubicBezTo>
                        <a:pt x="3" y="43"/>
                        <a:pt x="3" y="43"/>
                        <a:pt x="4" y="43"/>
                      </a:cubicBezTo>
                      <a:cubicBezTo>
                        <a:pt x="3" y="43"/>
                        <a:pt x="3" y="43"/>
                        <a:pt x="3" y="42"/>
                      </a:cubicBezTo>
                      <a:cubicBezTo>
                        <a:pt x="3" y="42"/>
                        <a:pt x="4" y="42"/>
                        <a:pt x="4" y="42"/>
                      </a:cubicBezTo>
                      <a:cubicBezTo>
                        <a:pt x="4" y="43"/>
                        <a:pt x="4" y="42"/>
                        <a:pt x="4" y="43"/>
                      </a:cubicBezTo>
                      <a:cubicBezTo>
                        <a:pt x="4" y="43"/>
                        <a:pt x="4" y="44"/>
                        <a:pt x="4" y="44"/>
                      </a:cubicBezTo>
                      <a:cubicBezTo>
                        <a:pt x="4" y="44"/>
                        <a:pt x="4" y="43"/>
                        <a:pt x="5" y="43"/>
                      </a:cubicBezTo>
                      <a:cubicBezTo>
                        <a:pt x="5" y="44"/>
                        <a:pt x="5" y="44"/>
                        <a:pt x="5" y="44"/>
                      </a:cubicBezTo>
                      <a:cubicBezTo>
                        <a:pt x="5" y="44"/>
                        <a:pt x="5" y="45"/>
                        <a:pt x="5" y="44"/>
                      </a:cubicBezTo>
                      <a:cubicBezTo>
                        <a:pt x="5" y="45"/>
                        <a:pt x="5" y="46"/>
                        <a:pt x="5" y="46"/>
                      </a:cubicBezTo>
                      <a:cubicBezTo>
                        <a:pt x="5" y="46"/>
                        <a:pt x="5" y="46"/>
                        <a:pt x="5" y="46"/>
                      </a:cubicBezTo>
                      <a:cubicBezTo>
                        <a:pt x="5" y="46"/>
                        <a:pt x="4" y="47"/>
                        <a:pt x="4" y="47"/>
                      </a:cubicBezTo>
                      <a:cubicBezTo>
                        <a:pt x="5" y="47"/>
                        <a:pt x="5" y="47"/>
                        <a:pt x="5" y="47"/>
                      </a:cubicBezTo>
                      <a:cubicBezTo>
                        <a:pt x="5" y="47"/>
                        <a:pt x="5" y="47"/>
                        <a:pt x="4" y="48"/>
                      </a:cubicBezTo>
                      <a:cubicBezTo>
                        <a:pt x="5" y="48"/>
                        <a:pt x="5" y="47"/>
                        <a:pt x="5" y="47"/>
                      </a:cubicBezTo>
                      <a:cubicBezTo>
                        <a:pt x="5" y="48"/>
                        <a:pt x="5" y="48"/>
                        <a:pt x="5" y="48"/>
                      </a:cubicBezTo>
                      <a:cubicBezTo>
                        <a:pt x="5" y="48"/>
                        <a:pt x="4" y="49"/>
                        <a:pt x="4" y="49"/>
                      </a:cubicBezTo>
                      <a:cubicBezTo>
                        <a:pt x="4" y="49"/>
                        <a:pt x="4" y="48"/>
                        <a:pt x="4" y="49"/>
                      </a:cubicBezTo>
                      <a:cubicBezTo>
                        <a:pt x="4" y="49"/>
                        <a:pt x="4" y="49"/>
                        <a:pt x="4" y="49"/>
                      </a:cubicBezTo>
                      <a:cubicBezTo>
                        <a:pt x="3" y="49"/>
                        <a:pt x="3" y="49"/>
                        <a:pt x="3" y="49"/>
                      </a:cubicBezTo>
                      <a:cubicBezTo>
                        <a:pt x="4" y="48"/>
                        <a:pt x="3" y="48"/>
                        <a:pt x="3" y="48"/>
                      </a:cubicBezTo>
                      <a:cubicBezTo>
                        <a:pt x="3" y="48"/>
                        <a:pt x="4" y="48"/>
                        <a:pt x="4" y="47"/>
                      </a:cubicBezTo>
                      <a:cubicBezTo>
                        <a:pt x="4" y="47"/>
                        <a:pt x="4" y="47"/>
                        <a:pt x="4" y="47"/>
                      </a:cubicBezTo>
                      <a:cubicBezTo>
                        <a:pt x="4" y="47"/>
                        <a:pt x="4" y="47"/>
                        <a:pt x="3" y="47"/>
                      </a:cubicBezTo>
                      <a:cubicBezTo>
                        <a:pt x="3" y="47"/>
                        <a:pt x="3" y="47"/>
                        <a:pt x="2" y="47"/>
                      </a:cubicBezTo>
                      <a:cubicBezTo>
                        <a:pt x="2" y="48"/>
                        <a:pt x="2" y="48"/>
                        <a:pt x="2" y="48"/>
                      </a:cubicBezTo>
                      <a:cubicBezTo>
                        <a:pt x="2" y="47"/>
                        <a:pt x="1" y="46"/>
                        <a:pt x="2" y="45"/>
                      </a:cubicBezTo>
                      <a:close/>
                      <a:moveTo>
                        <a:pt x="1" y="22"/>
                      </a:moveTo>
                      <a:cubicBezTo>
                        <a:pt x="1" y="21"/>
                        <a:pt x="2" y="20"/>
                        <a:pt x="3" y="20"/>
                      </a:cubicBezTo>
                      <a:cubicBezTo>
                        <a:pt x="3" y="21"/>
                        <a:pt x="2" y="20"/>
                        <a:pt x="2" y="21"/>
                      </a:cubicBezTo>
                      <a:cubicBezTo>
                        <a:pt x="2" y="21"/>
                        <a:pt x="2" y="21"/>
                        <a:pt x="2" y="22"/>
                      </a:cubicBezTo>
                      <a:cubicBezTo>
                        <a:pt x="1" y="22"/>
                        <a:pt x="1" y="22"/>
                        <a:pt x="1" y="22"/>
                      </a:cubicBezTo>
                      <a:close/>
                    </a:path>
                  </a:pathLst>
                </a:custGeom>
                <a:solidFill>
                  <a:srgbClr val="FFFFFF">
                    <a:alpha val="100000"/>
                  </a:srgbClr>
                </a:solidFill>
                <a:ln w="7938">
                  <a:noFill/>
                </a:ln>
              </p:spPr>
              <p:txBody>
                <a:bodyPr/>
                <a:lstStyle/>
                <a:p>
                  <a:endParaRPr lang="zh-CN" altLang="en-US"/>
                </a:p>
              </p:txBody>
            </p:sp>
            <p:sp>
              <p:nvSpPr>
                <p:cNvPr id="1048685" name="任意多边形 11290"/>
                <p:cNvSpPr>
                  <a:spLocks noEditPoints="1"/>
                </p:cNvSpPr>
                <p:nvPr/>
              </p:nvSpPr>
              <p:spPr>
                <a:xfrm>
                  <a:off x="5355" y="3686"/>
                  <a:ext cx="77" cy="113"/>
                </a:xfrm>
                <a:custGeom>
                  <a:avLst/>
                  <a:gdLst/>
                  <a:ahLst/>
                  <a:cxnLst/>
                  <a:rect l="0" t="0" r="r" b="b"/>
                  <a:pathLst>
                    <a:path w="37" h="54">
                      <a:moveTo>
                        <a:pt x="0" y="15"/>
                      </a:moveTo>
                      <a:cubicBezTo>
                        <a:pt x="1" y="16"/>
                        <a:pt x="0" y="19"/>
                        <a:pt x="0" y="21"/>
                      </a:cubicBezTo>
                      <a:cubicBezTo>
                        <a:pt x="0" y="21"/>
                        <a:pt x="0" y="22"/>
                        <a:pt x="1" y="22"/>
                      </a:cubicBezTo>
                      <a:cubicBezTo>
                        <a:pt x="1" y="23"/>
                        <a:pt x="0" y="24"/>
                        <a:pt x="1" y="25"/>
                      </a:cubicBezTo>
                      <a:cubicBezTo>
                        <a:pt x="1" y="27"/>
                        <a:pt x="0" y="30"/>
                        <a:pt x="1" y="32"/>
                      </a:cubicBezTo>
                      <a:cubicBezTo>
                        <a:pt x="1" y="33"/>
                        <a:pt x="1" y="33"/>
                        <a:pt x="1" y="34"/>
                      </a:cubicBezTo>
                      <a:cubicBezTo>
                        <a:pt x="1" y="35"/>
                        <a:pt x="1" y="37"/>
                        <a:pt x="1" y="39"/>
                      </a:cubicBezTo>
                      <a:cubicBezTo>
                        <a:pt x="1" y="41"/>
                        <a:pt x="1" y="42"/>
                        <a:pt x="1" y="43"/>
                      </a:cubicBezTo>
                      <a:cubicBezTo>
                        <a:pt x="1" y="46"/>
                        <a:pt x="1" y="48"/>
                        <a:pt x="1" y="50"/>
                      </a:cubicBezTo>
                      <a:cubicBezTo>
                        <a:pt x="1" y="51"/>
                        <a:pt x="2" y="52"/>
                        <a:pt x="1" y="53"/>
                      </a:cubicBezTo>
                      <a:cubicBezTo>
                        <a:pt x="2" y="54"/>
                        <a:pt x="4" y="52"/>
                        <a:pt x="5" y="52"/>
                      </a:cubicBezTo>
                      <a:cubicBezTo>
                        <a:pt x="6" y="52"/>
                        <a:pt x="6" y="52"/>
                        <a:pt x="6" y="52"/>
                      </a:cubicBezTo>
                      <a:cubicBezTo>
                        <a:pt x="7" y="51"/>
                        <a:pt x="9" y="50"/>
                        <a:pt x="11" y="50"/>
                      </a:cubicBezTo>
                      <a:cubicBezTo>
                        <a:pt x="11" y="49"/>
                        <a:pt x="10" y="49"/>
                        <a:pt x="10" y="49"/>
                      </a:cubicBezTo>
                      <a:cubicBezTo>
                        <a:pt x="10" y="49"/>
                        <a:pt x="11" y="49"/>
                        <a:pt x="11" y="49"/>
                      </a:cubicBezTo>
                      <a:cubicBezTo>
                        <a:pt x="12" y="49"/>
                        <a:pt x="11" y="49"/>
                        <a:pt x="11" y="49"/>
                      </a:cubicBezTo>
                      <a:cubicBezTo>
                        <a:pt x="12" y="50"/>
                        <a:pt x="13" y="49"/>
                        <a:pt x="13" y="49"/>
                      </a:cubicBezTo>
                      <a:cubicBezTo>
                        <a:pt x="13" y="48"/>
                        <a:pt x="13" y="48"/>
                        <a:pt x="13" y="48"/>
                      </a:cubicBezTo>
                      <a:cubicBezTo>
                        <a:pt x="13" y="48"/>
                        <a:pt x="14" y="48"/>
                        <a:pt x="14" y="48"/>
                      </a:cubicBezTo>
                      <a:cubicBezTo>
                        <a:pt x="14" y="48"/>
                        <a:pt x="14" y="47"/>
                        <a:pt x="15" y="47"/>
                      </a:cubicBezTo>
                      <a:cubicBezTo>
                        <a:pt x="14" y="46"/>
                        <a:pt x="13" y="46"/>
                        <a:pt x="13" y="45"/>
                      </a:cubicBezTo>
                      <a:cubicBezTo>
                        <a:pt x="13" y="45"/>
                        <a:pt x="14" y="44"/>
                        <a:pt x="14" y="44"/>
                      </a:cubicBezTo>
                      <a:cubicBezTo>
                        <a:pt x="14" y="44"/>
                        <a:pt x="14" y="43"/>
                        <a:pt x="14" y="43"/>
                      </a:cubicBezTo>
                      <a:cubicBezTo>
                        <a:pt x="14" y="43"/>
                        <a:pt x="13" y="43"/>
                        <a:pt x="13" y="43"/>
                      </a:cubicBezTo>
                      <a:cubicBezTo>
                        <a:pt x="13" y="43"/>
                        <a:pt x="13" y="44"/>
                        <a:pt x="13" y="44"/>
                      </a:cubicBezTo>
                      <a:cubicBezTo>
                        <a:pt x="13" y="44"/>
                        <a:pt x="13" y="43"/>
                        <a:pt x="13" y="42"/>
                      </a:cubicBezTo>
                      <a:cubicBezTo>
                        <a:pt x="13" y="42"/>
                        <a:pt x="14" y="42"/>
                        <a:pt x="14" y="41"/>
                      </a:cubicBezTo>
                      <a:cubicBezTo>
                        <a:pt x="15" y="42"/>
                        <a:pt x="15" y="42"/>
                        <a:pt x="16" y="42"/>
                      </a:cubicBezTo>
                      <a:cubicBezTo>
                        <a:pt x="16" y="42"/>
                        <a:pt x="15" y="43"/>
                        <a:pt x="15" y="44"/>
                      </a:cubicBezTo>
                      <a:cubicBezTo>
                        <a:pt x="16" y="43"/>
                        <a:pt x="17" y="42"/>
                        <a:pt x="18" y="42"/>
                      </a:cubicBezTo>
                      <a:cubicBezTo>
                        <a:pt x="18" y="38"/>
                        <a:pt x="18" y="33"/>
                        <a:pt x="18" y="28"/>
                      </a:cubicBezTo>
                      <a:cubicBezTo>
                        <a:pt x="15" y="29"/>
                        <a:pt x="14" y="28"/>
                        <a:pt x="13" y="26"/>
                      </a:cubicBezTo>
                      <a:cubicBezTo>
                        <a:pt x="13" y="22"/>
                        <a:pt x="13" y="19"/>
                        <a:pt x="13" y="16"/>
                      </a:cubicBezTo>
                      <a:cubicBezTo>
                        <a:pt x="13" y="16"/>
                        <a:pt x="12" y="16"/>
                        <a:pt x="12" y="16"/>
                      </a:cubicBezTo>
                      <a:cubicBezTo>
                        <a:pt x="13" y="14"/>
                        <a:pt x="13" y="13"/>
                        <a:pt x="12" y="12"/>
                      </a:cubicBezTo>
                      <a:cubicBezTo>
                        <a:pt x="13" y="12"/>
                        <a:pt x="13" y="12"/>
                        <a:pt x="13" y="11"/>
                      </a:cubicBezTo>
                      <a:cubicBezTo>
                        <a:pt x="15" y="11"/>
                        <a:pt x="16" y="10"/>
                        <a:pt x="17" y="10"/>
                      </a:cubicBezTo>
                      <a:cubicBezTo>
                        <a:pt x="17" y="10"/>
                        <a:pt x="17" y="9"/>
                        <a:pt x="18" y="9"/>
                      </a:cubicBezTo>
                      <a:cubicBezTo>
                        <a:pt x="18" y="9"/>
                        <a:pt x="18" y="9"/>
                        <a:pt x="18" y="10"/>
                      </a:cubicBezTo>
                      <a:cubicBezTo>
                        <a:pt x="19" y="9"/>
                        <a:pt x="19" y="8"/>
                        <a:pt x="20" y="9"/>
                      </a:cubicBezTo>
                      <a:cubicBezTo>
                        <a:pt x="21" y="8"/>
                        <a:pt x="22" y="8"/>
                        <a:pt x="23" y="7"/>
                      </a:cubicBezTo>
                      <a:cubicBezTo>
                        <a:pt x="24" y="8"/>
                        <a:pt x="24" y="8"/>
                        <a:pt x="24" y="9"/>
                      </a:cubicBezTo>
                      <a:cubicBezTo>
                        <a:pt x="23" y="12"/>
                        <a:pt x="24" y="14"/>
                        <a:pt x="24" y="17"/>
                      </a:cubicBezTo>
                      <a:cubicBezTo>
                        <a:pt x="24" y="17"/>
                        <a:pt x="24" y="17"/>
                        <a:pt x="24" y="18"/>
                      </a:cubicBezTo>
                      <a:cubicBezTo>
                        <a:pt x="24" y="18"/>
                        <a:pt x="24" y="19"/>
                        <a:pt x="24" y="20"/>
                      </a:cubicBezTo>
                      <a:cubicBezTo>
                        <a:pt x="24" y="21"/>
                        <a:pt x="23" y="23"/>
                        <a:pt x="23" y="24"/>
                      </a:cubicBezTo>
                      <a:cubicBezTo>
                        <a:pt x="21" y="26"/>
                        <a:pt x="21" y="27"/>
                        <a:pt x="19" y="28"/>
                      </a:cubicBezTo>
                      <a:cubicBezTo>
                        <a:pt x="19" y="32"/>
                        <a:pt x="19" y="37"/>
                        <a:pt x="20" y="41"/>
                      </a:cubicBezTo>
                      <a:cubicBezTo>
                        <a:pt x="22" y="40"/>
                        <a:pt x="24" y="40"/>
                        <a:pt x="25" y="41"/>
                      </a:cubicBezTo>
                      <a:cubicBezTo>
                        <a:pt x="25" y="41"/>
                        <a:pt x="24" y="42"/>
                        <a:pt x="24" y="43"/>
                      </a:cubicBezTo>
                      <a:cubicBezTo>
                        <a:pt x="23" y="43"/>
                        <a:pt x="24" y="41"/>
                        <a:pt x="25" y="41"/>
                      </a:cubicBezTo>
                      <a:cubicBezTo>
                        <a:pt x="24" y="41"/>
                        <a:pt x="23" y="42"/>
                        <a:pt x="22" y="42"/>
                      </a:cubicBezTo>
                      <a:cubicBezTo>
                        <a:pt x="21" y="42"/>
                        <a:pt x="20" y="43"/>
                        <a:pt x="19" y="44"/>
                      </a:cubicBezTo>
                      <a:cubicBezTo>
                        <a:pt x="18" y="43"/>
                        <a:pt x="17" y="44"/>
                        <a:pt x="16" y="44"/>
                      </a:cubicBezTo>
                      <a:cubicBezTo>
                        <a:pt x="16" y="45"/>
                        <a:pt x="16" y="45"/>
                        <a:pt x="17" y="45"/>
                      </a:cubicBezTo>
                      <a:cubicBezTo>
                        <a:pt x="17" y="45"/>
                        <a:pt x="16" y="46"/>
                        <a:pt x="16" y="46"/>
                      </a:cubicBezTo>
                      <a:cubicBezTo>
                        <a:pt x="16" y="46"/>
                        <a:pt x="16" y="46"/>
                        <a:pt x="16" y="46"/>
                      </a:cubicBezTo>
                      <a:cubicBezTo>
                        <a:pt x="17" y="46"/>
                        <a:pt x="18" y="46"/>
                        <a:pt x="19" y="46"/>
                      </a:cubicBezTo>
                      <a:cubicBezTo>
                        <a:pt x="19" y="45"/>
                        <a:pt x="20" y="45"/>
                        <a:pt x="20" y="45"/>
                      </a:cubicBezTo>
                      <a:cubicBezTo>
                        <a:pt x="20" y="46"/>
                        <a:pt x="19" y="45"/>
                        <a:pt x="19" y="46"/>
                      </a:cubicBezTo>
                      <a:cubicBezTo>
                        <a:pt x="19" y="47"/>
                        <a:pt x="19" y="46"/>
                        <a:pt x="20" y="46"/>
                      </a:cubicBezTo>
                      <a:cubicBezTo>
                        <a:pt x="20" y="46"/>
                        <a:pt x="22" y="45"/>
                        <a:pt x="22" y="44"/>
                      </a:cubicBezTo>
                      <a:cubicBezTo>
                        <a:pt x="21" y="45"/>
                        <a:pt x="21" y="45"/>
                        <a:pt x="20" y="45"/>
                      </a:cubicBezTo>
                      <a:cubicBezTo>
                        <a:pt x="21" y="44"/>
                        <a:pt x="22" y="43"/>
                        <a:pt x="22" y="44"/>
                      </a:cubicBezTo>
                      <a:cubicBezTo>
                        <a:pt x="23" y="44"/>
                        <a:pt x="23" y="43"/>
                        <a:pt x="23" y="43"/>
                      </a:cubicBezTo>
                      <a:cubicBezTo>
                        <a:pt x="23" y="43"/>
                        <a:pt x="24" y="43"/>
                        <a:pt x="24" y="43"/>
                      </a:cubicBezTo>
                      <a:cubicBezTo>
                        <a:pt x="23" y="44"/>
                        <a:pt x="23" y="44"/>
                        <a:pt x="22" y="44"/>
                      </a:cubicBezTo>
                      <a:cubicBezTo>
                        <a:pt x="22" y="45"/>
                        <a:pt x="24" y="44"/>
                        <a:pt x="24" y="44"/>
                      </a:cubicBezTo>
                      <a:cubicBezTo>
                        <a:pt x="25" y="44"/>
                        <a:pt x="26" y="43"/>
                        <a:pt x="26" y="43"/>
                      </a:cubicBezTo>
                      <a:cubicBezTo>
                        <a:pt x="26" y="43"/>
                        <a:pt x="25" y="43"/>
                        <a:pt x="25" y="43"/>
                      </a:cubicBezTo>
                      <a:cubicBezTo>
                        <a:pt x="25" y="43"/>
                        <a:pt x="25" y="43"/>
                        <a:pt x="25" y="43"/>
                      </a:cubicBezTo>
                      <a:cubicBezTo>
                        <a:pt x="25" y="42"/>
                        <a:pt x="25" y="42"/>
                        <a:pt x="25" y="42"/>
                      </a:cubicBezTo>
                      <a:cubicBezTo>
                        <a:pt x="25" y="41"/>
                        <a:pt x="25" y="41"/>
                        <a:pt x="26" y="40"/>
                      </a:cubicBezTo>
                      <a:cubicBezTo>
                        <a:pt x="26" y="39"/>
                        <a:pt x="25" y="40"/>
                        <a:pt x="25" y="39"/>
                      </a:cubicBezTo>
                      <a:cubicBezTo>
                        <a:pt x="25" y="39"/>
                        <a:pt x="25" y="39"/>
                        <a:pt x="26" y="39"/>
                      </a:cubicBezTo>
                      <a:cubicBezTo>
                        <a:pt x="26" y="39"/>
                        <a:pt x="26" y="38"/>
                        <a:pt x="27" y="38"/>
                      </a:cubicBezTo>
                      <a:cubicBezTo>
                        <a:pt x="27" y="38"/>
                        <a:pt x="27" y="39"/>
                        <a:pt x="27" y="39"/>
                      </a:cubicBezTo>
                      <a:cubicBezTo>
                        <a:pt x="27" y="39"/>
                        <a:pt x="27" y="38"/>
                        <a:pt x="28" y="38"/>
                      </a:cubicBezTo>
                      <a:cubicBezTo>
                        <a:pt x="28" y="39"/>
                        <a:pt x="27" y="40"/>
                        <a:pt x="28" y="41"/>
                      </a:cubicBezTo>
                      <a:cubicBezTo>
                        <a:pt x="28" y="41"/>
                        <a:pt x="29" y="41"/>
                        <a:pt x="29" y="41"/>
                      </a:cubicBezTo>
                      <a:cubicBezTo>
                        <a:pt x="29" y="42"/>
                        <a:pt x="28" y="41"/>
                        <a:pt x="28" y="42"/>
                      </a:cubicBezTo>
                      <a:cubicBezTo>
                        <a:pt x="29" y="42"/>
                        <a:pt x="30" y="42"/>
                        <a:pt x="30" y="41"/>
                      </a:cubicBezTo>
                      <a:cubicBezTo>
                        <a:pt x="30" y="41"/>
                        <a:pt x="30" y="41"/>
                        <a:pt x="30" y="40"/>
                      </a:cubicBezTo>
                      <a:cubicBezTo>
                        <a:pt x="29" y="40"/>
                        <a:pt x="29" y="39"/>
                        <a:pt x="29" y="38"/>
                      </a:cubicBezTo>
                      <a:cubicBezTo>
                        <a:pt x="29" y="38"/>
                        <a:pt x="29" y="39"/>
                        <a:pt x="29" y="38"/>
                      </a:cubicBezTo>
                      <a:cubicBezTo>
                        <a:pt x="29" y="38"/>
                        <a:pt x="29" y="36"/>
                        <a:pt x="29" y="35"/>
                      </a:cubicBezTo>
                      <a:cubicBezTo>
                        <a:pt x="30" y="35"/>
                        <a:pt x="30" y="36"/>
                        <a:pt x="30" y="36"/>
                      </a:cubicBezTo>
                      <a:cubicBezTo>
                        <a:pt x="30" y="35"/>
                        <a:pt x="29" y="34"/>
                        <a:pt x="29" y="34"/>
                      </a:cubicBezTo>
                      <a:cubicBezTo>
                        <a:pt x="29" y="35"/>
                        <a:pt x="29" y="35"/>
                        <a:pt x="29" y="35"/>
                      </a:cubicBezTo>
                      <a:cubicBezTo>
                        <a:pt x="28" y="35"/>
                        <a:pt x="28" y="35"/>
                        <a:pt x="28" y="35"/>
                      </a:cubicBezTo>
                      <a:cubicBezTo>
                        <a:pt x="28" y="34"/>
                        <a:pt x="29" y="33"/>
                        <a:pt x="30" y="32"/>
                      </a:cubicBezTo>
                      <a:cubicBezTo>
                        <a:pt x="30" y="32"/>
                        <a:pt x="30" y="33"/>
                        <a:pt x="30" y="32"/>
                      </a:cubicBezTo>
                      <a:cubicBezTo>
                        <a:pt x="31" y="31"/>
                        <a:pt x="31" y="32"/>
                        <a:pt x="32" y="32"/>
                      </a:cubicBezTo>
                      <a:cubicBezTo>
                        <a:pt x="32" y="32"/>
                        <a:pt x="32" y="32"/>
                        <a:pt x="32" y="32"/>
                      </a:cubicBezTo>
                      <a:cubicBezTo>
                        <a:pt x="33" y="32"/>
                        <a:pt x="33" y="32"/>
                        <a:pt x="33" y="33"/>
                      </a:cubicBezTo>
                      <a:cubicBezTo>
                        <a:pt x="33" y="33"/>
                        <a:pt x="33" y="33"/>
                        <a:pt x="34" y="33"/>
                      </a:cubicBezTo>
                      <a:cubicBezTo>
                        <a:pt x="34" y="33"/>
                        <a:pt x="34" y="32"/>
                        <a:pt x="34" y="32"/>
                      </a:cubicBezTo>
                      <a:cubicBezTo>
                        <a:pt x="34" y="32"/>
                        <a:pt x="35" y="32"/>
                        <a:pt x="35" y="32"/>
                      </a:cubicBezTo>
                      <a:cubicBezTo>
                        <a:pt x="35" y="33"/>
                        <a:pt x="35" y="33"/>
                        <a:pt x="35" y="34"/>
                      </a:cubicBezTo>
                      <a:cubicBezTo>
                        <a:pt x="35" y="34"/>
                        <a:pt x="35" y="33"/>
                        <a:pt x="35" y="33"/>
                      </a:cubicBezTo>
                      <a:cubicBezTo>
                        <a:pt x="36" y="34"/>
                        <a:pt x="35" y="35"/>
                        <a:pt x="35" y="36"/>
                      </a:cubicBezTo>
                      <a:cubicBezTo>
                        <a:pt x="35" y="36"/>
                        <a:pt x="35" y="35"/>
                        <a:pt x="34" y="36"/>
                      </a:cubicBezTo>
                      <a:cubicBezTo>
                        <a:pt x="34" y="36"/>
                        <a:pt x="34" y="36"/>
                        <a:pt x="34" y="37"/>
                      </a:cubicBezTo>
                      <a:cubicBezTo>
                        <a:pt x="34" y="37"/>
                        <a:pt x="33" y="37"/>
                        <a:pt x="33" y="38"/>
                      </a:cubicBezTo>
                      <a:cubicBezTo>
                        <a:pt x="32" y="38"/>
                        <a:pt x="32" y="39"/>
                        <a:pt x="32" y="38"/>
                      </a:cubicBezTo>
                      <a:cubicBezTo>
                        <a:pt x="32" y="38"/>
                        <a:pt x="32" y="38"/>
                        <a:pt x="32" y="37"/>
                      </a:cubicBezTo>
                      <a:cubicBezTo>
                        <a:pt x="33" y="37"/>
                        <a:pt x="33" y="37"/>
                        <a:pt x="33" y="37"/>
                      </a:cubicBezTo>
                      <a:cubicBezTo>
                        <a:pt x="33" y="36"/>
                        <a:pt x="33" y="36"/>
                        <a:pt x="33" y="36"/>
                      </a:cubicBezTo>
                      <a:cubicBezTo>
                        <a:pt x="32" y="36"/>
                        <a:pt x="32" y="37"/>
                        <a:pt x="32" y="37"/>
                      </a:cubicBezTo>
                      <a:cubicBezTo>
                        <a:pt x="32" y="37"/>
                        <a:pt x="31" y="37"/>
                        <a:pt x="31" y="37"/>
                      </a:cubicBezTo>
                      <a:cubicBezTo>
                        <a:pt x="31" y="37"/>
                        <a:pt x="31" y="38"/>
                        <a:pt x="31" y="38"/>
                      </a:cubicBezTo>
                      <a:cubicBezTo>
                        <a:pt x="31" y="38"/>
                        <a:pt x="31" y="38"/>
                        <a:pt x="31" y="38"/>
                      </a:cubicBezTo>
                      <a:cubicBezTo>
                        <a:pt x="32" y="39"/>
                        <a:pt x="31" y="39"/>
                        <a:pt x="31" y="39"/>
                      </a:cubicBezTo>
                      <a:cubicBezTo>
                        <a:pt x="31" y="39"/>
                        <a:pt x="31" y="40"/>
                        <a:pt x="31" y="40"/>
                      </a:cubicBezTo>
                      <a:cubicBezTo>
                        <a:pt x="31" y="40"/>
                        <a:pt x="31" y="39"/>
                        <a:pt x="32" y="40"/>
                      </a:cubicBezTo>
                      <a:cubicBezTo>
                        <a:pt x="32" y="40"/>
                        <a:pt x="31" y="40"/>
                        <a:pt x="32" y="41"/>
                      </a:cubicBezTo>
                      <a:cubicBezTo>
                        <a:pt x="32" y="40"/>
                        <a:pt x="33" y="40"/>
                        <a:pt x="33" y="40"/>
                      </a:cubicBezTo>
                      <a:cubicBezTo>
                        <a:pt x="34" y="40"/>
                        <a:pt x="34" y="39"/>
                        <a:pt x="34" y="39"/>
                      </a:cubicBezTo>
                      <a:cubicBezTo>
                        <a:pt x="34" y="39"/>
                        <a:pt x="34" y="39"/>
                        <a:pt x="35" y="39"/>
                      </a:cubicBezTo>
                      <a:cubicBezTo>
                        <a:pt x="35" y="39"/>
                        <a:pt x="36" y="38"/>
                        <a:pt x="36" y="38"/>
                      </a:cubicBezTo>
                      <a:cubicBezTo>
                        <a:pt x="36" y="36"/>
                        <a:pt x="37" y="33"/>
                        <a:pt x="36" y="31"/>
                      </a:cubicBezTo>
                      <a:cubicBezTo>
                        <a:pt x="36" y="27"/>
                        <a:pt x="37" y="24"/>
                        <a:pt x="36" y="21"/>
                      </a:cubicBezTo>
                      <a:cubicBezTo>
                        <a:pt x="36" y="21"/>
                        <a:pt x="36" y="21"/>
                        <a:pt x="36" y="21"/>
                      </a:cubicBezTo>
                      <a:cubicBezTo>
                        <a:pt x="36" y="17"/>
                        <a:pt x="37" y="12"/>
                        <a:pt x="36" y="9"/>
                      </a:cubicBezTo>
                      <a:cubicBezTo>
                        <a:pt x="36" y="9"/>
                        <a:pt x="36" y="10"/>
                        <a:pt x="35" y="10"/>
                      </a:cubicBezTo>
                      <a:cubicBezTo>
                        <a:pt x="35" y="10"/>
                        <a:pt x="36" y="10"/>
                        <a:pt x="36" y="11"/>
                      </a:cubicBezTo>
                      <a:cubicBezTo>
                        <a:pt x="35" y="11"/>
                        <a:pt x="35" y="10"/>
                        <a:pt x="35" y="11"/>
                      </a:cubicBezTo>
                      <a:cubicBezTo>
                        <a:pt x="34" y="10"/>
                        <a:pt x="35" y="8"/>
                        <a:pt x="35" y="9"/>
                      </a:cubicBezTo>
                      <a:cubicBezTo>
                        <a:pt x="36" y="9"/>
                        <a:pt x="35" y="8"/>
                        <a:pt x="35" y="8"/>
                      </a:cubicBezTo>
                      <a:cubicBezTo>
                        <a:pt x="35" y="9"/>
                        <a:pt x="34" y="9"/>
                        <a:pt x="33" y="10"/>
                      </a:cubicBezTo>
                      <a:cubicBezTo>
                        <a:pt x="33" y="10"/>
                        <a:pt x="32" y="9"/>
                        <a:pt x="33" y="8"/>
                      </a:cubicBezTo>
                      <a:cubicBezTo>
                        <a:pt x="33" y="8"/>
                        <a:pt x="33" y="8"/>
                        <a:pt x="33" y="8"/>
                      </a:cubicBezTo>
                      <a:cubicBezTo>
                        <a:pt x="33" y="8"/>
                        <a:pt x="32" y="8"/>
                        <a:pt x="33" y="7"/>
                      </a:cubicBezTo>
                      <a:cubicBezTo>
                        <a:pt x="33" y="7"/>
                        <a:pt x="33" y="7"/>
                        <a:pt x="33" y="7"/>
                      </a:cubicBezTo>
                      <a:cubicBezTo>
                        <a:pt x="34" y="7"/>
                        <a:pt x="34" y="6"/>
                        <a:pt x="34" y="5"/>
                      </a:cubicBezTo>
                      <a:cubicBezTo>
                        <a:pt x="34" y="5"/>
                        <a:pt x="34" y="5"/>
                        <a:pt x="34" y="5"/>
                      </a:cubicBezTo>
                      <a:cubicBezTo>
                        <a:pt x="35" y="5"/>
                        <a:pt x="34" y="6"/>
                        <a:pt x="35" y="6"/>
                      </a:cubicBezTo>
                      <a:cubicBezTo>
                        <a:pt x="34" y="6"/>
                        <a:pt x="34" y="8"/>
                        <a:pt x="35" y="8"/>
                      </a:cubicBezTo>
                      <a:cubicBezTo>
                        <a:pt x="35" y="8"/>
                        <a:pt x="35" y="7"/>
                        <a:pt x="35" y="7"/>
                      </a:cubicBezTo>
                      <a:cubicBezTo>
                        <a:pt x="35" y="6"/>
                        <a:pt x="35" y="7"/>
                        <a:pt x="35" y="7"/>
                      </a:cubicBezTo>
                      <a:cubicBezTo>
                        <a:pt x="36" y="6"/>
                        <a:pt x="36" y="4"/>
                        <a:pt x="36" y="3"/>
                      </a:cubicBezTo>
                      <a:cubicBezTo>
                        <a:pt x="36" y="2"/>
                        <a:pt x="35" y="1"/>
                        <a:pt x="36" y="0"/>
                      </a:cubicBezTo>
                      <a:cubicBezTo>
                        <a:pt x="33" y="1"/>
                        <a:pt x="31" y="2"/>
                        <a:pt x="28" y="2"/>
                      </a:cubicBezTo>
                      <a:cubicBezTo>
                        <a:pt x="28" y="3"/>
                        <a:pt x="28" y="3"/>
                        <a:pt x="28" y="3"/>
                      </a:cubicBezTo>
                      <a:cubicBezTo>
                        <a:pt x="27" y="3"/>
                        <a:pt x="27" y="3"/>
                        <a:pt x="26" y="3"/>
                      </a:cubicBezTo>
                      <a:cubicBezTo>
                        <a:pt x="26" y="3"/>
                        <a:pt x="26" y="4"/>
                        <a:pt x="26" y="4"/>
                      </a:cubicBezTo>
                      <a:cubicBezTo>
                        <a:pt x="24" y="4"/>
                        <a:pt x="23" y="4"/>
                        <a:pt x="22" y="5"/>
                      </a:cubicBezTo>
                      <a:cubicBezTo>
                        <a:pt x="22" y="5"/>
                        <a:pt x="22" y="5"/>
                        <a:pt x="22" y="5"/>
                      </a:cubicBezTo>
                      <a:cubicBezTo>
                        <a:pt x="21" y="6"/>
                        <a:pt x="20" y="6"/>
                        <a:pt x="19" y="6"/>
                      </a:cubicBezTo>
                      <a:cubicBezTo>
                        <a:pt x="19" y="6"/>
                        <a:pt x="19" y="7"/>
                        <a:pt x="18" y="7"/>
                      </a:cubicBezTo>
                      <a:cubicBezTo>
                        <a:pt x="18" y="7"/>
                        <a:pt x="17" y="7"/>
                        <a:pt x="16" y="7"/>
                      </a:cubicBezTo>
                      <a:cubicBezTo>
                        <a:pt x="15" y="8"/>
                        <a:pt x="13" y="9"/>
                        <a:pt x="12" y="9"/>
                      </a:cubicBezTo>
                      <a:cubicBezTo>
                        <a:pt x="11" y="9"/>
                        <a:pt x="11" y="9"/>
                        <a:pt x="10" y="9"/>
                      </a:cubicBezTo>
                      <a:cubicBezTo>
                        <a:pt x="10" y="10"/>
                        <a:pt x="10" y="10"/>
                        <a:pt x="10" y="10"/>
                      </a:cubicBezTo>
                      <a:cubicBezTo>
                        <a:pt x="9" y="10"/>
                        <a:pt x="9" y="10"/>
                        <a:pt x="8" y="10"/>
                      </a:cubicBezTo>
                      <a:cubicBezTo>
                        <a:pt x="8" y="11"/>
                        <a:pt x="7" y="11"/>
                        <a:pt x="7" y="11"/>
                      </a:cubicBezTo>
                      <a:cubicBezTo>
                        <a:pt x="7" y="11"/>
                        <a:pt x="7" y="12"/>
                        <a:pt x="6" y="12"/>
                      </a:cubicBezTo>
                      <a:cubicBezTo>
                        <a:pt x="6" y="11"/>
                        <a:pt x="4" y="12"/>
                        <a:pt x="4" y="13"/>
                      </a:cubicBezTo>
                      <a:cubicBezTo>
                        <a:pt x="3" y="12"/>
                        <a:pt x="2" y="14"/>
                        <a:pt x="1" y="14"/>
                      </a:cubicBezTo>
                      <a:cubicBezTo>
                        <a:pt x="0" y="14"/>
                        <a:pt x="0" y="14"/>
                        <a:pt x="0" y="15"/>
                      </a:cubicBezTo>
                      <a:close/>
                      <a:moveTo>
                        <a:pt x="30" y="6"/>
                      </a:moveTo>
                      <a:cubicBezTo>
                        <a:pt x="30" y="7"/>
                        <a:pt x="30" y="7"/>
                        <a:pt x="30" y="7"/>
                      </a:cubicBezTo>
                      <a:cubicBezTo>
                        <a:pt x="30" y="7"/>
                        <a:pt x="30" y="6"/>
                        <a:pt x="29" y="6"/>
                      </a:cubicBezTo>
                      <a:cubicBezTo>
                        <a:pt x="29" y="6"/>
                        <a:pt x="29" y="6"/>
                        <a:pt x="29" y="6"/>
                      </a:cubicBezTo>
                      <a:cubicBezTo>
                        <a:pt x="30" y="6"/>
                        <a:pt x="30" y="6"/>
                        <a:pt x="30" y="6"/>
                      </a:cubicBezTo>
                      <a:close/>
                      <a:moveTo>
                        <a:pt x="29" y="15"/>
                      </a:moveTo>
                      <a:cubicBezTo>
                        <a:pt x="29" y="15"/>
                        <a:pt x="30" y="15"/>
                        <a:pt x="30" y="15"/>
                      </a:cubicBezTo>
                      <a:cubicBezTo>
                        <a:pt x="30" y="15"/>
                        <a:pt x="29" y="15"/>
                        <a:pt x="29" y="15"/>
                      </a:cubicBezTo>
                      <a:close/>
                      <a:moveTo>
                        <a:pt x="30" y="24"/>
                      </a:moveTo>
                      <a:cubicBezTo>
                        <a:pt x="30" y="24"/>
                        <a:pt x="30" y="25"/>
                        <a:pt x="29" y="24"/>
                      </a:cubicBezTo>
                      <a:cubicBezTo>
                        <a:pt x="29" y="24"/>
                        <a:pt x="30" y="24"/>
                        <a:pt x="30" y="24"/>
                      </a:cubicBezTo>
                      <a:close/>
                      <a:moveTo>
                        <a:pt x="30" y="12"/>
                      </a:moveTo>
                      <a:cubicBezTo>
                        <a:pt x="30" y="11"/>
                        <a:pt x="30" y="11"/>
                        <a:pt x="30" y="11"/>
                      </a:cubicBezTo>
                      <a:cubicBezTo>
                        <a:pt x="30" y="12"/>
                        <a:pt x="30" y="12"/>
                        <a:pt x="30" y="12"/>
                      </a:cubicBezTo>
                      <a:close/>
                      <a:moveTo>
                        <a:pt x="30" y="9"/>
                      </a:moveTo>
                      <a:cubicBezTo>
                        <a:pt x="30" y="9"/>
                        <a:pt x="30" y="10"/>
                        <a:pt x="31" y="10"/>
                      </a:cubicBezTo>
                      <a:cubicBezTo>
                        <a:pt x="31" y="9"/>
                        <a:pt x="31" y="9"/>
                        <a:pt x="31" y="9"/>
                      </a:cubicBezTo>
                      <a:cubicBezTo>
                        <a:pt x="31" y="9"/>
                        <a:pt x="32" y="9"/>
                        <a:pt x="32" y="10"/>
                      </a:cubicBezTo>
                      <a:cubicBezTo>
                        <a:pt x="31" y="10"/>
                        <a:pt x="31" y="10"/>
                        <a:pt x="30" y="10"/>
                      </a:cubicBezTo>
                      <a:cubicBezTo>
                        <a:pt x="30" y="10"/>
                        <a:pt x="30" y="10"/>
                        <a:pt x="29" y="9"/>
                      </a:cubicBezTo>
                      <a:cubicBezTo>
                        <a:pt x="30" y="9"/>
                        <a:pt x="30" y="8"/>
                        <a:pt x="30" y="8"/>
                      </a:cubicBezTo>
                      <a:cubicBezTo>
                        <a:pt x="30" y="9"/>
                        <a:pt x="30" y="9"/>
                        <a:pt x="30" y="10"/>
                      </a:cubicBezTo>
                      <a:cubicBezTo>
                        <a:pt x="30" y="10"/>
                        <a:pt x="30" y="9"/>
                        <a:pt x="30" y="9"/>
                      </a:cubicBezTo>
                      <a:close/>
                      <a:moveTo>
                        <a:pt x="31" y="11"/>
                      </a:moveTo>
                      <a:cubicBezTo>
                        <a:pt x="31" y="11"/>
                        <a:pt x="32" y="11"/>
                        <a:pt x="32" y="11"/>
                      </a:cubicBezTo>
                      <a:cubicBezTo>
                        <a:pt x="32" y="11"/>
                        <a:pt x="32" y="12"/>
                        <a:pt x="32" y="12"/>
                      </a:cubicBezTo>
                      <a:cubicBezTo>
                        <a:pt x="32" y="12"/>
                        <a:pt x="32" y="13"/>
                        <a:pt x="31" y="12"/>
                      </a:cubicBezTo>
                      <a:cubicBezTo>
                        <a:pt x="32" y="12"/>
                        <a:pt x="31" y="12"/>
                        <a:pt x="31" y="11"/>
                      </a:cubicBezTo>
                      <a:close/>
                      <a:moveTo>
                        <a:pt x="31" y="6"/>
                      </a:moveTo>
                      <a:cubicBezTo>
                        <a:pt x="31" y="6"/>
                        <a:pt x="31" y="6"/>
                        <a:pt x="31" y="7"/>
                      </a:cubicBezTo>
                      <a:cubicBezTo>
                        <a:pt x="31" y="6"/>
                        <a:pt x="30" y="6"/>
                        <a:pt x="30" y="6"/>
                      </a:cubicBezTo>
                      <a:cubicBezTo>
                        <a:pt x="31" y="5"/>
                        <a:pt x="31" y="6"/>
                        <a:pt x="31" y="6"/>
                      </a:cubicBezTo>
                      <a:close/>
                      <a:moveTo>
                        <a:pt x="34" y="3"/>
                      </a:moveTo>
                      <a:cubicBezTo>
                        <a:pt x="34" y="3"/>
                        <a:pt x="33" y="3"/>
                        <a:pt x="33" y="2"/>
                      </a:cubicBezTo>
                      <a:cubicBezTo>
                        <a:pt x="33" y="2"/>
                        <a:pt x="34" y="2"/>
                        <a:pt x="34" y="3"/>
                      </a:cubicBezTo>
                      <a:close/>
                      <a:moveTo>
                        <a:pt x="33" y="5"/>
                      </a:moveTo>
                      <a:cubicBezTo>
                        <a:pt x="33" y="4"/>
                        <a:pt x="33" y="4"/>
                        <a:pt x="34" y="4"/>
                      </a:cubicBezTo>
                      <a:cubicBezTo>
                        <a:pt x="34" y="4"/>
                        <a:pt x="34" y="5"/>
                        <a:pt x="34" y="6"/>
                      </a:cubicBezTo>
                      <a:cubicBezTo>
                        <a:pt x="33" y="6"/>
                        <a:pt x="33" y="6"/>
                        <a:pt x="33" y="6"/>
                      </a:cubicBezTo>
                      <a:cubicBezTo>
                        <a:pt x="33" y="5"/>
                        <a:pt x="33" y="5"/>
                        <a:pt x="33" y="4"/>
                      </a:cubicBezTo>
                      <a:cubicBezTo>
                        <a:pt x="33" y="4"/>
                        <a:pt x="33" y="5"/>
                        <a:pt x="33" y="5"/>
                      </a:cubicBezTo>
                      <a:close/>
                      <a:moveTo>
                        <a:pt x="32" y="7"/>
                      </a:moveTo>
                      <a:cubicBezTo>
                        <a:pt x="31" y="7"/>
                        <a:pt x="32" y="9"/>
                        <a:pt x="31" y="9"/>
                      </a:cubicBezTo>
                      <a:cubicBezTo>
                        <a:pt x="31" y="9"/>
                        <a:pt x="31" y="9"/>
                        <a:pt x="31" y="9"/>
                      </a:cubicBezTo>
                      <a:cubicBezTo>
                        <a:pt x="31" y="8"/>
                        <a:pt x="31" y="8"/>
                        <a:pt x="31" y="8"/>
                      </a:cubicBezTo>
                      <a:cubicBezTo>
                        <a:pt x="31" y="8"/>
                        <a:pt x="31" y="7"/>
                        <a:pt x="31" y="7"/>
                      </a:cubicBezTo>
                      <a:cubicBezTo>
                        <a:pt x="32" y="7"/>
                        <a:pt x="32" y="6"/>
                        <a:pt x="33" y="5"/>
                      </a:cubicBezTo>
                      <a:cubicBezTo>
                        <a:pt x="33" y="6"/>
                        <a:pt x="33" y="6"/>
                        <a:pt x="33" y="6"/>
                      </a:cubicBezTo>
                      <a:cubicBezTo>
                        <a:pt x="32" y="6"/>
                        <a:pt x="32" y="7"/>
                        <a:pt x="32" y="7"/>
                      </a:cubicBezTo>
                      <a:close/>
                      <a:moveTo>
                        <a:pt x="32" y="13"/>
                      </a:moveTo>
                      <a:cubicBezTo>
                        <a:pt x="32" y="13"/>
                        <a:pt x="32" y="12"/>
                        <a:pt x="32" y="12"/>
                      </a:cubicBezTo>
                      <a:cubicBezTo>
                        <a:pt x="33" y="12"/>
                        <a:pt x="33" y="13"/>
                        <a:pt x="32" y="13"/>
                      </a:cubicBezTo>
                      <a:close/>
                      <a:moveTo>
                        <a:pt x="32" y="18"/>
                      </a:moveTo>
                      <a:cubicBezTo>
                        <a:pt x="32" y="18"/>
                        <a:pt x="32" y="17"/>
                        <a:pt x="32" y="17"/>
                      </a:cubicBezTo>
                      <a:cubicBezTo>
                        <a:pt x="32" y="18"/>
                        <a:pt x="31" y="18"/>
                        <a:pt x="31" y="18"/>
                      </a:cubicBezTo>
                      <a:cubicBezTo>
                        <a:pt x="31" y="18"/>
                        <a:pt x="31" y="18"/>
                        <a:pt x="31" y="19"/>
                      </a:cubicBezTo>
                      <a:cubicBezTo>
                        <a:pt x="31" y="18"/>
                        <a:pt x="31" y="18"/>
                        <a:pt x="31" y="18"/>
                      </a:cubicBezTo>
                      <a:cubicBezTo>
                        <a:pt x="32" y="16"/>
                        <a:pt x="30" y="15"/>
                        <a:pt x="31" y="14"/>
                      </a:cubicBezTo>
                      <a:cubicBezTo>
                        <a:pt x="31" y="14"/>
                        <a:pt x="32" y="14"/>
                        <a:pt x="32" y="15"/>
                      </a:cubicBezTo>
                      <a:cubicBezTo>
                        <a:pt x="32" y="15"/>
                        <a:pt x="32" y="15"/>
                        <a:pt x="32" y="16"/>
                      </a:cubicBezTo>
                      <a:cubicBezTo>
                        <a:pt x="32" y="16"/>
                        <a:pt x="32" y="16"/>
                        <a:pt x="32" y="17"/>
                      </a:cubicBezTo>
                      <a:cubicBezTo>
                        <a:pt x="32" y="16"/>
                        <a:pt x="33" y="16"/>
                        <a:pt x="33" y="16"/>
                      </a:cubicBezTo>
                      <a:cubicBezTo>
                        <a:pt x="33" y="16"/>
                        <a:pt x="33" y="17"/>
                        <a:pt x="32" y="18"/>
                      </a:cubicBezTo>
                      <a:close/>
                      <a:moveTo>
                        <a:pt x="34" y="17"/>
                      </a:moveTo>
                      <a:cubicBezTo>
                        <a:pt x="33" y="17"/>
                        <a:pt x="34" y="16"/>
                        <a:pt x="34" y="16"/>
                      </a:cubicBezTo>
                      <a:cubicBezTo>
                        <a:pt x="33" y="15"/>
                        <a:pt x="34" y="14"/>
                        <a:pt x="33" y="14"/>
                      </a:cubicBezTo>
                      <a:cubicBezTo>
                        <a:pt x="33" y="13"/>
                        <a:pt x="33" y="12"/>
                        <a:pt x="33" y="12"/>
                      </a:cubicBezTo>
                      <a:cubicBezTo>
                        <a:pt x="33" y="12"/>
                        <a:pt x="34" y="12"/>
                        <a:pt x="34" y="12"/>
                      </a:cubicBezTo>
                      <a:cubicBezTo>
                        <a:pt x="34" y="12"/>
                        <a:pt x="34" y="13"/>
                        <a:pt x="34" y="13"/>
                      </a:cubicBezTo>
                      <a:cubicBezTo>
                        <a:pt x="35" y="14"/>
                        <a:pt x="33" y="17"/>
                        <a:pt x="34" y="17"/>
                      </a:cubicBezTo>
                      <a:close/>
                      <a:moveTo>
                        <a:pt x="35" y="11"/>
                      </a:moveTo>
                      <a:cubicBezTo>
                        <a:pt x="35" y="11"/>
                        <a:pt x="34" y="11"/>
                        <a:pt x="34" y="12"/>
                      </a:cubicBezTo>
                      <a:cubicBezTo>
                        <a:pt x="34" y="11"/>
                        <a:pt x="34" y="11"/>
                        <a:pt x="34" y="11"/>
                      </a:cubicBezTo>
                      <a:cubicBezTo>
                        <a:pt x="34" y="11"/>
                        <a:pt x="34" y="11"/>
                        <a:pt x="34" y="11"/>
                      </a:cubicBezTo>
                      <a:cubicBezTo>
                        <a:pt x="34" y="11"/>
                        <a:pt x="34" y="11"/>
                        <a:pt x="35" y="11"/>
                      </a:cubicBezTo>
                      <a:close/>
                      <a:moveTo>
                        <a:pt x="35" y="16"/>
                      </a:moveTo>
                      <a:cubicBezTo>
                        <a:pt x="34" y="16"/>
                        <a:pt x="34" y="16"/>
                        <a:pt x="34" y="15"/>
                      </a:cubicBezTo>
                      <a:cubicBezTo>
                        <a:pt x="34" y="15"/>
                        <a:pt x="35" y="15"/>
                        <a:pt x="35" y="15"/>
                      </a:cubicBezTo>
                      <a:cubicBezTo>
                        <a:pt x="35" y="15"/>
                        <a:pt x="35" y="16"/>
                        <a:pt x="35" y="16"/>
                      </a:cubicBezTo>
                      <a:cubicBezTo>
                        <a:pt x="35" y="16"/>
                        <a:pt x="35" y="16"/>
                        <a:pt x="35" y="16"/>
                      </a:cubicBezTo>
                      <a:cubicBezTo>
                        <a:pt x="36" y="16"/>
                        <a:pt x="35" y="16"/>
                        <a:pt x="35" y="16"/>
                      </a:cubicBezTo>
                      <a:cubicBezTo>
                        <a:pt x="35" y="17"/>
                        <a:pt x="35" y="17"/>
                        <a:pt x="35" y="17"/>
                      </a:cubicBezTo>
                      <a:cubicBezTo>
                        <a:pt x="35" y="17"/>
                        <a:pt x="35" y="16"/>
                        <a:pt x="35" y="16"/>
                      </a:cubicBezTo>
                      <a:close/>
                      <a:moveTo>
                        <a:pt x="35" y="13"/>
                      </a:moveTo>
                      <a:cubicBezTo>
                        <a:pt x="35" y="14"/>
                        <a:pt x="35" y="14"/>
                        <a:pt x="35" y="14"/>
                      </a:cubicBezTo>
                      <a:cubicBezTo>
                        <a:pt x="34" y="14"/>
                        <a:pt x="34" y="14"/>
                        <a:pt x="34" y="14"/>
                      </a:cubicBezTo>
                      <a:cubicBezTo>
                        <a:pt x="34" y="13"/>
                        <a:pt x="35" y="13"/>
                        <a:pt x="35" y="13"/>
                      </a:cubicBezTo>
                      <a:close/>
                      <a:moveTo>
                        <a:pt x="35" y="13"/>
                      </a:moveTo>
                      <a:cubicBezTo>
                        <a:pt x="35" y="13"/>
                        <a:pt x="35" y="12"/>
                        <a:pt x="35" y="12"/>
                      </a:cubicBezTo>
                      <a:cubicBezTo>
                        <a:pt x="35" y="12"/>
                        <a:pt x="35" y="11"/>
                        <a:pt x="36" y="11"/>
                      </a:cubicBezTo>
                      <a:cubicBezTo>
                        <a:pt x="36" y="12"/>
                        <a:pt x="35" y="12"/>
                        <a:pt x="35" y="13"/>
                      </a:cubicBezTo>
                      <a:close/>
                      <a:moveTo>
                        <a:pt x="35" y="21"/>
                      </a:moveTo>
                      <a:cubicBezTo>
                        <a:pt x="35" y="20"/>
                        <a:pt x="35" y="20"/>
                        <a:pt x="35" y="19"/>
                      </a:cubicBezTo>
                      <a:cubicBezTo>
                        <a:pt x="35" y="20"/>
                        <a:pt x="34" y="20"/>
                        <a:pt x="34" y="20"/>
                      </a:cubicBezTo>
                      <a:cubicBezTo>
                        <a:pt x="34" y="20"/>
                        <a:pt x="34" y="20"/>
                        <a:pt x="34" y="19"/>
                      </a:cubicBezTo>
                      <a:cubicBezTo>
                        <a:pt x="34" y="19"/>
                        <a:pt x="34" y="18"/>
                        <a:pt x="34" y="18"/>
                      </a:cubicBezTo>
                      <a:cubicBezTo>
                        <a:pt x="35" y="18"/>
                        <a:pt x="35" y="19"/>
                        <a:pt x="35" y="19"/>
                      </a:cubicBezTo>
                      <a:cubicBezTo>
                        <a:pt x="35" y="19"/>
                        <a:pt x="35" y="18"/>
                        <a:pt x="35" y="18"/>
                      </a:cubicBezTo>
                      <a:cubicBezTo>
                        <a:pt x="35" y="19"/>
                        <a:pt x="37" y="21"/>
                        <a:pt x="35" y="21"/>
                      </a:cubicBezTo>
                      <a:close/>
                      <a:moveTo>
                        <a:pt x="35" y="24"/>
                      </a:moveTo>
                      <a:cubicBezTo>
                        <a:pt x="35" y="24"/>
                        <a:pt x="35" y="24"/>
                        <a:pt x="34" y="24"/>
                      </a:cubicBezTo>
                      <a:cubicBezTo>
                        <a:pt x="34" y="24"/>
                        <a:pt x="35" y="23"/>
                        <a:pt x="35" y="24"/>
                      </a:cubicBezTo>
                      <a:close/>
                      <a:moveTo>
                        <a:pt x="36" y="32"/>
                      </a:moveTo>
                      <a:cubicBezTo>
                        <a:pt x="36" y="32"/>
                        <a:pt x="36" y="33"/>
                        <a:pt x="35" y="33"/>
                      </a:cubicBezTo>
                      <a:cubicBezTo>
                        <a:pt x="35" y="32"/>
                        <a:pt x="35" y="32"/>
                        <a:pt x="36" y="32"/>
                      </a:cubicBezTo>
                      <a:close/>
                      <a:moveTo>
                        <a:pt x="35" y="26"/>
                      </a:moveTo>
                      <a:cubicBezTo>
                        <a:pt x="35" y="26"/>
                        <a:pt x="35" y="26"/>
                        <a:pt x="35" y="26"/>
                      </a:cubicBezTo>
                      <a:cubicBezTo>
                        <a:pt x="35" y="26"/>
                        <a:pt x="35" y="27"/>
                        <a:pt x="35" y="27"/>
                      </a:cubicBezTo>
                      <a:cubicBezTo>
                        <a:pt x="35" y="27"/>
                        <a:pt x="35" y="27"/>
                        <a:pt x="35" y="26"/>
                      </a:cubicBezTo>
                      <a:close/>
                      <a:moveTo>
                        <a:pt x="33" y="30"/>
                      </a:moveTo>
                      <a:cubicBezTo>
                        <a:pt x="33" y="30"/>
                        <a:pt x="33" y="30"/>
                        <a:pt x="33" y="30"/>
                      </a:cubicBezTo>
                      <a:cubicBezTo>
                        <a:pt x="33" y="30"/>
                        <a:pt x="33" y="30"/>
                        <a:pt x="33" y="30"/>
                      </a:cubicBezTo>
                      <a:cubicBezTo>
                        <a:pt x="34" y="28"/>
                        <a:pt x="35" y="30"/>
                        <a:pt x="34" y="31"/>
                      </a:cubicBezTo>
                      <a:cubicBezTo>
                        <a:pt x="34" y="31"/>
                        <a:pt x="34" y="31"/>
                        <a:pt x="34" y="31"/>
                      </a:cubicBezTo>
                      <a:cubicBezTo>
                        <a:pt x="34" y="31"/>
                        <a:pt x="34" y="31"/>
                        <a:pt x="33" y="31"/>
                      </a:cubicBezTo>
                      <a:cubicBezTo>
                        <a:pt x="34" y="31"/>
                        <a:pt x="34" y="30"/>
                        <a:pt x="34" y="30"/>
                      </a:cubicBezTo>
                      <a:cubicBezTo>
                        <a:pt x="34" y="30"/>
                        <a:pt x="34" y="30"/>
                        <a:pt x="33" y="30"/>
                      </a:cubicBezTo>
                      <a:cubicBezTo>
                        <a:pt x="33" y="30"/>
                        <a:pt x="33" y="30"/>
                        <a:pt x="33" y="30"/>
                      </a:cubicBezTo>
                      <a:close/>
                      <a:moveTo>
                        <a:pt x="34" y="23"/>
                      </a:moveTo>
                      <a:cubicBezTo>
                        <a:pt x="34" y="23"/>
                        <a:pt x="34" y="24"/>
                        <a:pt x="34" y="24"/>
                      </a:cubicBezTo>
                      <a:cubicBezTo>
                        <a:pt x="33" y="24"/>
                        <a:pt x="34" y="23"/>
                        <a:pt x="34" y="23"/>
                      </a:cubicBezTo>
                      <a:close/>
                      <a:moveTo>
                        <a:pt x="34" y="24"/>
                      </a:moveTo>
                      <a:cubicBezTo>
                        <a:pt x="34" y="24"/>
                        <a:pt x="34" y="24"/>
                        <a:pt x="34" y="25"/>
                      </a:cubicBezTo>
                      <a:cubicBezTo>
                        <a:pt x="34" y="25"/>
                        <a:pt x="34" y="25"/>
                        <a:pt x="33" y="25"/>
                      </a:cubicBezTo>
                      <a:cubicBezTo>
                        <a:pt x="33" y="24"/>
                        <a:pt x="34" y="24"/>
                        <a:pt x="34" y="24"/>
                      </a:cubicBezTo>
                      <a:close/>
                      <a:moveTo>
                        <a:pt x="32" y="24"/>
                      </a:moveTo>
                      <a:cubicBezTo>
                        <a:pt x="33" y="24"/>
                        <a:pt x="33" y="24"/>
                        <a:pt x="33" y="24"/>
                      </a:cubicBezTo>
                      <a:cubicBezTo>
                        <a:pt x="33" y="24"/>
                        <a:pt x="32" y="25"/>
                        <a:pt x="32" y="24"/>
                      </a:cubicBezTo>
                      <a:close/>
                      <a:moveTo>
                        <a:pt x="33" y="31"/>
                      </a:moveTo>
                      <a:cubicBezTo>
                        <a:pt x="33" y="31"/>
                        <a:pt x="33" y="31"/>
                        <a:pt x="33" y="32"/>
                      </a:cubicBezTo>
                      <a:cubicBezTo>
                        <a:pt x="32" y="32"/>
                        <a:pt x="32" y="31"/>
                        <a:pt x="33" y="31"/>
                      </a:cubicBezTo>
                      <a:close/>
                      <a:moveTo>
                        <a:pt x="32" y="29"/>
                      </a:moveTo>
                      <a:cubicBezTo>
                        <a:pt x="32" y="29"/>
                        <a:pt x="32" y="29"/>
                        <a:pt x="32" y="29"/>
                      </a:cubicBezTo>
                      <a:cubicBezTo>
                        <a:pt x="32" y="29"/>
                        <a:pt x="31" y="29"/>
                        <a:pt x="32" y="29"/>
                      </a:cubicBezTo>
                      <a:close/>
                      <a:moveTo>
                        <a:pt x="31" y="24"/>
                      </a:moveTo>
                      <a:cubicBezTo>
                        <a:pt x="31" y="23"/>
                        <a:pt x="31" y="23"/>
                        <a:pt x="31" y="23"/>
                      </a:cubicBezTo>
                      <a:cubicBezTo>
                        <a:pt x="31" y="23"/>
                        <a:pt x="32" y="23"/>
                        <a:pt x="32" y="23"/>
                      </a:cubicBezTo>
                      <a:cubicBezTo>
                        <a:pt x="32" y="23"/>
                        <a:pt x="32" y="23"/>
                        <a:pt x="32" y="22"/>
                      </a:cubicBezTo>
                      <a:cubicBezTo>
                        <a:pt x="32" y="21"/>
                        <a:pt x="32" y="20"/>
                        <a:pt x="33" y="19"/>
                      </a:cubicBezTo>
                      <a:cubicBezTo>
                        <a:pt x="33" y="19"/>
                        <a:pt x="34" y="19"/>
                        <a:pt x="33" y="20"/>
                      </a:cubicBezTo>
                      <a:cubicBezTo>
                        <a:pt x="33" y="20"/>
                        <a:pt x="33" y="19"/>
                        <a:pt x="33" y="20"/>
                      </a:cubicBezTo>
                      <a:cubicBezTo>
                        <a:pt x="33" y="20"/>
                        <a:pt x="33" y="21"/>
                        <a:pt x="32" y="22"/>
                      </a:cubicBezTo>
                      <a:cubicBezTo>
                        <a:pt x="33" y="22"/>
                        <a:pt x="33" y="22"/>
                        <a:pt x="33" y="22"/>
                      </a:cubicBezTo>
                      <a:cubicBezTo>
                        <a:pt x="33" y="22"/>
                        <a:pt x="33" y="22"/>
                        <a:pt x="33" y="22"/>
                      </a:cubicBezTo>
                      <a:cubicBezTo>
                        <a:pt x="33" y="21"/>
                        <a:pt x="33" y="22"/>
                        <a:pt x="33" y="21"/>
                      </a:cubicBezTo>
                      <a:cubicBezTo>
                        <a:pt x="33" y="21"/>
                        <a:pt x="33" y="21"/>
                        <a:pt x="33" y="21"/>
                      </a:cubicBezTo>
                      <a:cubicBezTo>
                        <a:pt x="33" y="21"/>
                        <a:pt x="34" y="21"/>
                        <a:pt x="34" y="21"/>
                      </a:cubicBezTo>
                      <a:cubicBezTo>
                        <a:pt x="34" y="21"/>
                        <a:pt x="34" y="21"/>
                        <a:pt x="34" y="22"/>
                      </a:cubicBezTo>
                      <a:cubicBezTo>
                        <a:pt x="35" y="22"/>
                        <a:pt x="35" y="21"/>
                        <a:pt x="35" y="22"/>
                      </a:cubicBezTo>
                      <a:cubicBezTo>
                        <a:pt x="35" y="22"/>
                        <a:pt x="34" y="22"/>
                        <a:pt x="34" y="23"/>
                      </a:cubicBezTo>
                      <a:cubicBezTo>
                        <a:pt x="34" y="22"/>
                        <a:pt x="34" y="22"/>
                        <a:pt x="34" y="22"/>
                      </a:cubicBezTo>
                      <a:cubicBezTo>
                        <a:pt x="33" y="23"/>
                        <a:pt x="32" y="23"/>
                        <a:pt x="32" y="24"/>
                      </a:cubicBezTo>
                      <a:cubicBezTo>
                        <a:pt x="32" y="24"/>
                        <a:pt x="32" y="23"/>
                        <a:pt x="31" y="24"/>
                      </a:cubicBezTo>
                      <a:close/>
                      <a:moveTo>
                        <a:pt x="31" y="27"/>
                      </a:moveTo>
                      <a:cubicBezTo>
                        <a:pt x="31" y="28"/>
                        <a:pt x="31" y="28"/>
                        <a:pt x="31" y="28"/>
                      </a:cubicBezTo>
                      <a:cubicBezTo>
                        <a:pt x="31" y="28"/>
                        <a:pt x="31" y="27"/>
                        <a:pt x="31" y="27"/>
                      </a:cubicBezTo>
                      <a:close/>
                      <a:moveTo>
                        <a:pt x="31" y="26"/>
                      </a:moveTo>
                      <a:cubicBezTo>
                        <a:pt x="31" y="26"/>
                        <a:pt x="31" y="26"/>
                        <a:pt x="31" y="25"/>
                      </a:cubicBezTo>
                      <a:cubicBezTo>
                        <a:pt x="31" y="25"/>
                        <a:pt x="31" y="25"/>
                        <a:pt x="31" y="25"/>
                      </a:cubicBezTo>
                      <a:cubicBezTo>
                        <a:pt x="31" y="25"/>
                        <a:pt x="31" y="25"/>
                        <a:pt x="31" y="26"/>
                      </a:cubicBezTo>
                      <a:close/>
                      <a:moveTo>
                        <a:pt x="30" y="21"/>
                      </a:moveTo>
                      <a:cubicBezTo>
                        <a:pt x="31" y="21"/>
                        <a:pt x="31" y="21"/>
                        <a:pt x="31" y="20"/>
                      </a:cubicBezTo>
                      <a:cubicBezTo>
                        <a:pt x="31" y="21"/>
                        <a:pt x="31" y="21"/>
                        <a:pt x="31" y="21"/>
                      </a:cubicBezTo>
                      <a:cubicBezTo>
                        <a:pt x="31" y="22"/>
                        <a:pt x="32" y="22"/>
                        <a:pt x="32" y="22"/>
                      </a:cubicBezTo>
                      <a:cubicBezTo>
                        <a:pt x="31" y="22"/>
                        <a:pt x="31" y="22"/>
                        <a:pt x="31" y="22"/>
                      </a:cubicBezTo>
                      <a:cubicBezTo>
                        <a:pt x="31" y="22"/>
                        <a:pt x="31" y="21"/>
                        <a:pt x="30" y="21"/>
                      </a:cubicBezTo>
                      <a:close/>
                      <a:moveTo>
                        <a:pt x="30" y="17"/>
                      </a:moveTo>
                      <a:cubicBezTo>
                        <a:pt x="30" y="16"/>
                        <a:pt x="30" y="16"/>
                        <a:pt x="30" y="16"/>
                      </a:cubicBezTo>
                      <a:cubicBezTo>
                        <a:pt x="30" y="16"/>
                        <a:pt x="30" y="15"/>
                        <a:pt x="31" y="15"/>
                      </a:cubicBezTo>
                      <a:cubicBezTo>
                        <a:pt x="31" y="16"/>
                        <a:pt x="31" y="16"/>
                        <a:pt x="31" y="17"/>
                      </a:cubicBezTo>
                      <a:cubicBezTo>
                        <a:pt x="30" y="17"/>
                        <a:pt x="30" y="17"/>
                        <a:pt x="30" y="17"/>
                      </a:cubicBezTo>
                      <a:close/>
                      <a:moveTo>
                        <a:pt x="30" y="26"/>
                      </a:moveTo>
                      <a:cubicBezTo>
                        <a:pt x="29" y="26"/>
                        <a:pt x="29" y="26"/>
                        <a:pt x="29" y="25"/>
                      </a:cubicBezTo>
                      <a:cubicBezTo>
                        <a:pt x="29" y="25"/>
                        <a:pt x="30" y="25"/>
                        <a:pt x="30" y="26"/>
                      </a:cubicBezTo>
                      <a:close/>
                      <a:moveTo>
                        <a:pt x="30" y="27"/>
                      </a:moveTo>
                      <a:cubicBezTo>
                        <a:pt x="30" y="28"/>
                        <a:pt x="30" y="28"/>
                        <a:pt x="29" y="28"/>
                      </a:cubicBezTo>
                      <a:cubicBezTo>
                        <a:pt x="29" y="28"/>
                        <a:pt x="29" y="27"/>
                        <a:pt x="30" y="27"/>
                      </a:cubicBezTo>
                      <a:close/>
                      <a:moveTo>
                        <a:pt x="29" y="30"/>
                      </a:moveTo>
                      <a:cubicBezTo>
                        <a:pt x="29" y="30"/>
                        <a:pt x="29" y="30"/>
                        <a:pt x="30" y="30"/>
                      </a:cubicBezTo>
                      <a:cubicBezTo>
                        <a:pt x="30" y="31"/>
                        <a:pt x="30" y="31"/>
                        <a:pt x="30" y="31"/>
                      </a:cubicBezTo>
                      <a:cubicBezTo>
                        <a:pt x="29" y="31"/>
                        <a:pt x="29" y="31"/>
                        <a:pt x="29" y="30"/>
                      </a:cubicBezTo>
                      <a:close/>
                      <a:moveTo>
                        <a:pt x="29" y="6"/>
                      </a:moveTo>
                      <a:cubicBezTo>
                        <a:pt x="29" y="5"/>
                        <a:pt x="29" y="5"/>
                        <a:pt x="30" y="5"/>
                      </a:cubicBezTo>
                      <a:cubicBezTo>
                        <a:pt x="30" y="6"/>
                        <a:pt x="29" y="6"/>
                        <a:pt x="29" y="6"/>
                      </a:cubicBezTo>
                      <a:close/>
                      <a:moveTo>
                        <a:pt x="29" y="9"/>
                      </a:moveTo>
                      <a:cubicBezTo>
                        <a:pt x="29" y="9"/>
                        <a:pt x="29" y="10"/>
                        <a:pt x="29" y="10"/>
                      </a:cubicBezTo>
                      <a:cubicBezTo>
                        <a:pt x="29" y="10"/>
                        <a:pt x="29" y="10"/>
                        <a:pt x="29" y="9"/>
                      </a:cubicBezTo>
                      <a:close/>
                      <a:moveTo>
                        <a:pt x="29" y="39"/>
                      </a:moveTo>
                      <a:cubicBezTo>
                        <a:pt x="29" y="39"/>
                        <a:pt x="29" y="39"/>
                        <a:pt x="29" y="39"/>
                      </a:cubicBezTo>
                      <a:cubicBezTo>
                        <a:pt x="29" y="40"/>
                        <a:pt x="29" y="40"/>
                        <a:pt x="29" y="39"/>
                      </a:cubicBezTo>
                      <a:close/>
                      <a:moveTo>
                        <a:pt x="18" y="45"/>
                      </a:moveTo>
                      <a:cubicBezTo>
                        <a:pt x="18" y="45"/>
                        <a:pt x="18" y="45"/>
                        <a:pt x="18" y="44"/>
                      </a:cubicBezTo>
                      <a:cubicBezTo>
                        <a:pt x="18" y="44"/>
                        <a:pt x="18" y="44"/>
                        <a:pt x="18" y="44"/>
                      </a:cubicBezTo>
                      <a:cubicBezTo>
                        <a:pt x="18" y="44"/>
                        <a:pt x="18" y="44"/>
                        <a:pt x="18" y="44"/>
                      </a:cubicBezTo>
                      <a:cubicBezTo>
                        <a:pt x="18" y="45"/>
                        <a:pt x="18" y="45"/>
                        <a:pt x="18" y="45"/>
                      </a:cubicBezTo>
                      <a:close/>
                      <a:moveTo>
                        <a:pt x="23" y="42"/>
                      </a:moveTo>
                      <a:cubicBezTo>
                        <a:pt x="23" y="42"/>
                        <a:pt x="23" y="43"/>
                        <a:pt x="23" y="43"/>
                      </a:cubicBezTo>
                      <a:cubicBezTo>
                        <a:pt x="22" y="43"/>
                        <a:pt x="22" y="43"/>
                        <a:pt x="22" y="43"/>
                      </a:cubicBezTo>
                      <a:cubicBezTo>
                        <a:pt x="22" y="43"/>
                        <a:pt x="22" y="42"/>
                        <a:pt x="23" y="42"/>
                      </a:cubicBezTo>
                      <a:close/>
                      <a:moveTo>
                        <a:pt x="21" y="39"/>
                      </a:moveTo>
                      <a:cubicBezTo>
                        <a:pt x="20" y="39"/>
                        <a:pt x="20" y="39"/>
                        <a:pt x="20" y="39"/>
                      </a:cubicBezTo>
                      <a:cubicBezTo>
                        <a:pt x="21" y="38"/>
                        <a:pt x="20" y="38"/>
                        <a:pt x="21" y="37"/>
                      </a:cubicBezTo>
                      <a:cubicBezTo>
                        <a:pt x="21" y="38"/>
                        <a:pt x="21" y="38"/>
                        <a:pt x="21" y="39"/>
                      </a:cubicBezTo>
                      <a:close/>
                      <a:moveTo>
                        <a:pt x="21" y="36"/>
                      </a:moveTo>
                      <a:cubicBezTo>
                        <a:pt x="22" y="36"/>
                        <a:pt x="22" y="36"/>
                        <a:pt x="21" y="36"/>
                      </a:cubicBezTo>
                      <a:cubicBezTo>
                        <a:pt x="21" y="36"/>
                        <a:pt x="21" y="36"/>
                        <a:pt x="21" y="36"/>
                      </a:cubicBezTo>
                      <a:close/>
                      <a:moveTo>
                        <a:pt x="22" y="29"/>
                      </a:moveTo>
                      <a:cubicBezTo>
                        <a:pt x="22" y="29"/>
                        <a:pt x="21" y="29"/>
                        <a:pt x="21" y="30"/>
                      </a:cubicBezTo>
                      <a:cubicBezTo>
                        <a:pt x="21" y="29"/>
                        <a:pt x="21" y="29"/>
                        <a:pt x="21" y="29"/>
                      </a:cubicBezTo>
                      <a:cubicBezTo>
                        <a:pt x="21" y="29"/>
                        <a:pt x="21" y="29"/>
                        <a:pt x="22" y="29"/>
                      </a:cubicBezTo>
                      <a:close/>
                      <a:moveTo>
                        <a:pt x="22" y="34"/>
                      </a:moveTo>
                      <a:cubicBezTo>
                        <a:pt x="22" y="34"/>
                        <a:pt x="21" y="34"/>
                        <a:pt x="21" y="33"/>
                      </a:cubicBezTo>
                      <a:cubicBezTo>
                        <a:pt x="22" y="33"/>
                        <a:pt x="22" y="33"/>
                        <a:pt x="22" y="33"/>
                      </a:cubicBezTo>
                      <a:cubicBezTo>
                        <a:pt x="22" y="33"/>
                        <a:pt x="22" y="34"/>
                        <a:pt x="22" y="34"/>
                      </a:cubicBezTo>
                      <a:close/>
                      <a:moveTo>
                        <a:pt x="23" y="31"/>
                      </a:moveTo>
                      <a:cubicBezTo>
                        <a:pt x="22" y="30"/>
                        <a:pt x="22" y="31"/>
                        <a:pt x="22" y="30"/>
                      </a:cubicBezTo>
                      <a:cubicBezTo>
                        <a:pt x="22" y="30"/>
                        <a:pt x="22" y="30"/>
                        <a:pt x="23" y="30"/>
                      </a:cubicBezTo>
                      <a:cubicBezTo>
                        <a:pt x="23" y="30"/>
                        <a:pt x="23" y="30"/>
                        <a:pt x="23" y="31"/>
                      </a:cubicBezTo>
                      <a:close/>
                      <a:moveTo>
                        <a:pt x="23" y="33"/>
                      </a:moveTo>
                      <a:cubicBezTo>
                        <a:pt x="23" y="33"/>
                        <a:pt x="23" y="34"/>
                        <a:pt x="22" y="34"/>
                      </a:cubicBezTo>
                      <a:cubicBezTo>
                        <a:pt x="22" y="33"/>
                        <a:pt x="23" y="33"/>
                        <a:pt x="23" y="33"/>
                      </a:cubicBezTo>
                      <a:close/>
                      <a:moveTo>
                        <a:pt x="23" y="36"/>
                      </a:moveTo>
                      <a:cubicBezTo>
                        <a:pt x="23" y="36"/>
                        <a:pt x="23" y="36"/>
                        <a:pt x="23" y="36"/>
                      </a:cubicBezTo>
                      <a:cubicBezTo>
                        <a:pt x="23" y="36"/>
                        <a:pt x="23" y="35"/>
                        <a:pt x="23" y="36"/>
                      </a:cubicBezTo>
                      <a:close/>
                      <a:moveTo>
                        <a:pt x="24" y="38"/>
                      </a:moveTo>
                      <a:cubicBezTo>
                        <a:pt x="23" y="38"/>
                        <a:pt x="23" y="39"/>
                        <a:pt x="23" y="39"/>
                      </a:cubicBezTo>
                      <a:cubicBezTo>
                        <a:pt x="23" y="38"/>
                        <a:pt x="23" y="38"/>
                        <a:pt x="23" y="38"/>
                      </a:cubicBezTo>
                      <a:cubicBezTo>
                        <a:pt x="22" y="38"/>
                        <a:pt x="22" y="38"/>
                        <a:pt x="22" y="38"/>
                      </a:cubicBezTo>
                      <a:cubicBezTo>
                        <a:pt x="22" y="38"/>
                        <a:pt x="22" y="38"/>
                        <a:pt x="22" y="38"/>
                      </a:cubicBezTo>
                      <a:cubicBezTo>
                        <a:pt x="23" y="38"/>
                        <a:pt x="23" y="37"/>
                        <a:pt x="23" y="37"/>
                      </a:cubicBezTo>
                      <a:cubicBezTo>
                        <a:pt x="23" y="37"/>
                        <a:pt x="23" y="37"/>
                        <a:pt x="24" y="38"/>
                      </a:cubicBezTo>
                      <a:close/>
                      <a:moveTo>
                        <a:pt x="25" y="11"/>
                      </a:moveTo>
                      <a:cubicBezTo>
                        <a:pt x="25" y="11"/>
                        <a:pt x="25" y="11"/>
                        <a:pt x="24" y="11"/>
                      </a:cubicBezTo>
                      <a:cubicBezTo>
                        <a:pt x="24" y="11"/>
                        <a:pt x="24" y="11"/>
                        <a:pt x="24" y="11"/>
                      </a:cubicBezTo>
                      <a:cubicBezTo>
                        <a:pt x="25" y="10"/>
                        <a:pt x="25" y="11"/>
                        <a:pt x="25" y="11"/>
                      </a:cubicBezTo>
                      <a:close/>
                      <a:moveTo>
                        <a:pt x="26" y="13"/>
                      </a:moveTo>
                      <a:cubicBezTo>
                        <a:pt x="26" y="13"/>
                        <a:pt x="26" y="13"/>
                        <a:pt x="26" y="14"/>
                      </a:cubicBezTo>
                      <a:cubicBezTo>
                        <a:pt x="25" y="13"/>
                        <a:pt x="25" y="14"/>
                        <a:pt x="25" y="13"/>
                      </a:cubicBezTo>
                      <a:cubicBezTo>
                        <a:pt x="25" y="13"/>
                        <a:pt x="25" y="12"/>
                        <a:pt x="25" y="12"/>
                      </a:cubicBezTo>
                      <a:cubicBezTo>
                        <a:pt x="25" y="13"/>
                        <a:pt x="26" y="12"/>
                        <a:pt x="26" y="13"/>
                      </a:cubicBezTo>
                      <a:close/>
                      <a:moveTo>
                        <a:pt x="25" y="11"/>
                      </a:moveTo>
                      <a:cubicBezTo>
                        <a:pt x="25" y="11"/>
                        <a:pt x="26" y="11"/>
                        <a:pt x="26" y="11"/>
                      </a:cubicBezTo>
                      <a:cubicBezTo>
                        <a:pt x="26" y="11"/>
                        <a:pt x="26" y="11"/>
                        <a:pt x="26" y="12"/>
                      </a:cubicBezTo>
                      <a:cubicBezTo>
                        <a:pt x="26" y="11"/>
                        <a:pt x="26" y="11"/>
                        <a:pt x="25" y="11"/>
                      </a:cubicBezTo>
                      <a:close/>
                      <a:moveTo>
                        <a:pt x="25" y="17"/>
                      </a:moveTo>
                      <a:cubicBezTo>
                        <a:pt x="25" y="17"/>
                        <a:pt x="25" y="17"/>
                        <a:pt x="25" y="17"/>
                      </a:cubicBezTo>
                      <a:cubicBezTo>
                        <a:pt x="25" y="17"/>
                        <a:pt x="25" y="16"/>
                        <a:pt x="26" y="16"/>
                      </a:cubicBezTo>
                      <a:cubicBezTo>
                        <a:pt x="26" y="16"/>
                        <a:pt x="26" y="16"/>
                        <a:pt x="26" y="16"/>
                      </a:cubicBezTo>
                      <a:cubicBezTo>
                        <a:pt x="25" y="16"/>
                        <a:pt x="25" y="16"/>
                        <a:pt x="25" y="17"/>
                      </a:cubicBezTo>
                      <a:close/>
                      <a:moveTo>
                        <a:pt x="25" y="27"/>
                      </a:moveTo>
                      <a:cubicBezTo>
                        <a:pt x="25" y="26"/>
                        <a:pt x="26" y="27"/>
                        <a:pt x="25" y="27"/>
                      </a:cubicBezTo>
                      <a:close/>
                      <a:moveTo>
                        <a:pt x="26" y="32"/>
                      </a:moveTo>
                      <a:cubicBezTo>
                        <a:pt x="26" y="32"/>
                        <a:pt x="26" y="32"/>
                        <a:pt x="25" y="32"/>
                      </a:cubicBezTo>
                      <a:cubicBezTo>
                        <a:pt x="25" y="31"/>
                        <a:pt x="26" y="31"/>
                        <a:pt x="26" y="31"/>
                      </a:cubicBezTo>
                      <a:cubicBezTo>
                        <a:pt x="26" y="30"/>
                        <a:pt x="26" y="31"/>
                        <a:pt x="26" y="30"/>
                      </a:cubicBezTo>
                      <a:cubicBezTo>
                        <a:pt x="26" y="30"/>
                        <a:pt x="26" y="31"/>
                        <a:pt x="26" y="32"/>
                      </a:cubicBezTo>
                      <a:close/>
                      <a:moveTo>
                        <a:pt x="26" y="35"/>
                      </a:moveTo>
                      <a:cubicBezTo>
                        <a:pt x="25" y="35"/>
                        <a:pt x="25" y="35"/>
                        <a:pt x="25" y="35"/>
                      </a:cubicBezTo>
                      <a:cubicBezTo>
                        <a:pt x="25" y="34"/>
                        <a:pt x="26" y="34"/>
                        <a:pt x="26" y="35"/>
                      </a:cubicBezTo>
                      <a:close/>
                      <a:moveTo>
                        <a:pt x="24" y="32"/>
                      </a:moveTo>
                      <a:cubicBezTo>
                        <a:pt x="24" y="32"/>
                        <a:pt x="24" y="32"/>
                        <a:pt x="24" y="32"/>
                      </a:cubicBezTo>
                      <a:cubicBezTo>
                        <a:pt x="24" y="32"/>
                        <a:pt x="24" y="31"/>
                        <a:pt x="25" y="31"/>
                      </a:cubicBezTo>
                      <a:cubicBezTo>
                        <a:pt x="24" y="32"/>
                        <a:pt x="25" y="32"/>
                        <a:pt x="25" y="32"/>
                      </a:cubicBezTo>
                      <a:cubicBezTo>
                        <a:pt x="25" y="32"/>
                        <a:pt x="25" y="32"/>
                        <a:pt x="24" y="32"/>
                      </a:cubicBezTo>
                      <a:close/>
                      <a:moveTo>
                        <a:pt x="24" y="12"/>
                      </a:moveTo>
                      <a:cubicBezTo>
                        <a:pt x="24" y="12"/>
                        <a:pt x="24" y="12"/>
                        <a:pt x="25" y="12"/>
                      </a:cubicBezTo>
                      <a:cubicBezTo>
                        <a:pt x="25" y="12"/>
                        <a:pt x="24" y="13"/>
                        <a:pt x="24" y="12"/>
                      </a:cubicBezTo>
                      <a:close/>
                      <a:moveTo>
                        <a:pt x="25" y="7"/>
                      </a:moveTo>
                      <a:cubicBezTo>
                        <a:pt x="26" y="7"/>
                        <a:pt x="25" y="8"/>
                        <a:pt x="26" y="9"/>
                      </a:cubicBezTo>
                      <a:cubicBezTo>
                        <a:pt x="25" y="9"/>
                        <a:pt x="25" y="9"/>
                        <a:pt x="25" y="9"/>
                      </a:cubicBezTo>
                      <a:cubicBezTo>
                        <a:pt x="25" y="9"/>
                        <a:pt x="25" y="7"/>
                        <a:pt x="25" y="7"/>
                      </a:cubicBezTo>
                      <a:close/>
                      <a:moveTo>
                        <a:pt x="26" y="5"/>
                      </a:moveTo>
                      <a:cubicBezTo>
                        <a:pt x="26" y="6"/>
                        <a:pt x="26" y="6"/>
                        <a:pt x="25" y="6"/>
                      </a:cubicBezTo>
                      <a:cubicBezTo>
                        <a:pt x="25" y="6"/>
                        <a:pt x="25" y="5"/>
                        <a:pt x="25" y="4"/>
                      </a:cubicBezTo>
                      <a:cubicBezTo>
                        <a:pt x="26" y="4"/>
                        <a:pt x="26" y="5"/>
                        <a:pt x="26" y="5"/>
                      </a:cubicBezTo>
                      <a:close/>
                      <a:moveTo>
                        <a:pt x="26" y="10"/>
                      </a:moveTo>
                      <a:cubicBezTo>
                        <a:pt x="26" y="10"/>
                        <a:pt x="26" y="10"/>
                        <a:pt x="25" y="10"/>
                      </a:cubicBezTo>
                      <a:cubicBezTo>
                        <a:pt x="25" y="10"/>
                        <a:pt x="25" y="9"/>
                        <a:pt x="26" y="9"/>
                      </a:cubicBezTo>
                      <a:cubicBezTo>
                        <a:pt x="26" y="9"/>
                        <a:pt x="26" y="9"/>
                        <a:pt x="26" y="10"/>
                      </a:cubicBezTo>
                      <a:close/>
                      <a:moveTo>
                        <a:pt x="27" y="5"/>
                      </a:moveTo>
                      <a:cubicBezTo>
                        <a:pt x="27" y="6"/>
                        <a:pt x="28" y="6"/>
                        <a:pt x="27" y="7"/>
                      </a:cubicBezTo>
                      <a:cubicBezTo>
                        <a:pt x="27" y="7"/>
                        <a:pt x="27" y="7"/>
                        <a:pt x="27" y="7"/>
                      </a:cubicBezTo>
                      <a:cubicBezTo>
                        <a:pt x="27" y="7"/>
                        <a:pt x="27" y="7"/>
                        <a:pt x="27" y="7"/>
                      </a:cubicBezTo>
                      <a:cubicBezTo>
                        <a:pt x="27" y="7"/>
                        <a:pt x="26" y="8"/>
                        <a:pt x="26" y="8"/>
                      </a:cubicBezTo>
                      <a:cubicBezTo>
                        <a:pt x="26" y="7"/>
                        <a:pt x="26" y="5"/>
                        <a:pt x="27" y="5"/>
                      </a:cubicBezTo>
                      <a:close/>
                      <a:moveTo>
                        <a:pt x="27" y="30"/>
                      </a:moveTo>
                      <a:cubicBezTo>
                        <a:pt x="27" y="30"/>
                        <a:pt x="27" y="30"/>
                        <a:pt x="27" y="30"/>
                      </a:cubicBezTo>
                      <a:cubicBezTo>
                        <a:pt x="27" y="30"/>
                        <a:pt x="26" y="30"/>
                        <a:pt x="26" y="30"/>
                      </a:cubicBezTo>
                      <a:cubicBezTo>
                        <a:pt x="27" y="30"/>
                        <a:pt x="27" y="30"/>
                        <a:pt x="27" y="30"/>
                      </a:cubicBezTo>
                      <a:close/>
                      <a:moveTo>
                        <a:pt x="27" y="29"/>
                      </a:moveTo>
                      <a:cubicBezTo>
                        <a:pt x="27" y="29"/>
                        <a:pt x="27" y="28"/>
                        <a:pt x="27" y="28"/>
                      </a:cubicBezTo>
                      <a:cubicBezTo>
                        <a:pt x="27" y="28"/>
                        <a:pt x="27" y="29"/>
                        <a:pt x="27" y="29"/>
                      </a:cubicBezTo>
                      <a:cubicBezTo>
                        <a:pt x="27" y="29"/>
                        <a:pt x="27" y="29"/>
                        <a:pt x="27" y="29"/>
                      </a:cubicBezTo>
                      <a:close/>
                      <a:moveTo>
                        <a:pt x="27" y="5"/>
                      </a:moveTo>
                      <a:cubicBezTo>
                        <a:pt x="27" y="4"/>
                        <a:pt x="28" y="5"/>
                        <a:pt x="28" y="5"/>
                      </a:cubicBezTo>
                      <a:cubicBezTo>
                        <a:pt x="28" y="5"/>
                        <a:pt x="27" y="5"/>
                        <a:pt x="27" y="5"/>
                      </a:cubicBezTo>
                      <a:close/>
                      <a:moveTo>
                        <a:pt x="27" y="36"/>
                      </a:moveTo>
                      <a:cubicBezTo>
                        <a:pt x="28" y="35"/>
                        <a:pt x="28" y="35"/>
                        <a:pt x="28" y="35"/>
                      </a:cubicBezTo>
                      <a:cubicBezTo>
                        <a:pt x="28" y="35"/>
                        <a:pt x="28" y="36"/>
                        <a:pt x="27" y="36"/>
                      </a:cubicBezTo>
                      <a:cubicBezTo>
                        <a:pt x="27" y="36"/>
                        <a:pt x="28" y="36"/>
                        <a:pt x="27" y="36"/>
                      </a:cubicBezTo>
                      <a:close/>
                      <a:moveTo>
                        <a:pt x="26" y="36"/>
                      </a:moveTo>
                      <a:cubicBezTo>
                        <a:pt x="26" y="37"/>
                        <a:pt x="26" y="35"/>
                        <a:pt x="26" y="34"/>
                      </a:cubicBezTo>
                      <a:cubicBezTo>
                        <a:pt x="26" y="34"/>
                        <a:pt x="27" y="34"/>
                        <a:pt x="27" y="34"/>
                      </a:cubicBezTo>
                      <a:cubicBezTo>
                        <a:pt x="27" y="34"/>
                        <a:pt x="27" y="34"/>
                        <a:pt x="28" y="34"/>
                      </a:cubicBezTo>
                      <a:cubicBezTo>
                        <a:pt x="28" y="34"/>
                        <a:pt x="27" y="34"/>
                        <a:pt x="27" y="35"/>
                      </a:cubicBezTo>
                      <a:cubicBezTo>
                        <a:pt x="27" y="35"/>
                        <a:pt x="27" y="36"/>
                        <a:pt x="26" y="36"/>
                      </a:cubicBezTo>
                      <a:cubicBezTo>
                        <a:pt x="26" y="36"/>
                        <a:pt x="27" y="36"/>
                        <a:pt x="26" y="36"/>
                      </a:cubicBezTo>
                      <a:close/>
                      <a:moveTo>
                        <a:pt x="25" y="37"/>
                      </a:moveTo>
                      <a:cubicBezTo>
                        <a:pt x="25" y="38"/>
                        <a:pt x="26" y="37"/>
                        <a:pt x="26" y="37"/>
                      </a:cubicBezTo>
                      <a:cubicBezTo>
                        <a:pt x="27" y="38"/>
                        <a:pt x="26" y="38"/>
                        <a:pt x="26" y="38"/>
                      </a:cubicBezTo>
                      <a:cubicBezTo>
                        <a:pt x="26" y="38"/>
                        <a:pt x="25" y="38"/>
                        <a:pt x="25" y="37"/>
                      </a:cubicBezTo>
                      <a:close/>
                      <a:moveTo>
                        <a:pt x="24" y="36"/>
                      </a:moveTo>
                      <a:cubicBezTo>
                        <a:pt x="24" y="36"/>
                        <a:pt x="24" y="36"/>
                        <a:pt x="24" y="36"/>
                      </a:cubicBezTo>
                      <a:cubicBezTo>
                        <a:pt x="25" y="36"/>
                        <a:pt x="25" y="36"/>
                        <a:pt x="25" y="36"/>
                      </a:cubicBezTo>
                      <a:cubicBezTo>
                        <a:pt x="25" y="37"/>
                        <a:pt x="24" y="36"/>
                        <a:pt x="24" y="36"/>
                      </a:cubicBezTo>
                      <a:close/>
                      <a:moveTo>
                        <a:pt x="24" y="10"/>
                      </a:moveTo>
                      <a:cubicBezTo>
                        <a:pt x="24" y="9"/>
                        <a:pt x="24" y="9"/>
                        <a:pt x="24" y="9"/>
                      </a:cubicBezTo>
                      <a:cubicBezTo>
                        <a:pt x="24" y="9"/>
                        <a:pt x="24" y="9"/>
                        <a:pt x="24" y="10"/>
                      </a:cubicBezTo>
                      <a:cubicBezTo>
                        <a:pt x="24" y="10"/>
                        <a:pt x="24" y="10"/>
                        <a:pt x="24" y="10"/>
                      </a:cubicBezTo>
                      <a:close/>
                      <a:moveTo>
                        <a:pt x="24" y="6"/>
                      </a:moveTo>
                      <a:cubicBezTo>
                        <a:pt x="24" y="6"/>
                        <a:pt x="25" y="6"/>
                        <a:pt x="24" y="7"/>
                      </a:cubicBezTo>
                      <a:cubicBezTo>
                        <a:pt x="24" y="7"/>
                        <a:pt x="24" y="6"/>
                        <a:pt x="24" y="6"/>
                      </a:cubicBezTo>
                      <a:close/>
                      <a:moveTo>
                        <a:pt x="18" y="7"/>
                      </a:moveTo>
                      <a:cubicBezTo>
                        <a:pt x="18" y="8"/>
                        <a:pt x="18" y="8"/>
                        <a:pt x="18" y="8"/>
                      </a:cubicBezTo>
                      <a:cubicBezTo>
                        <a:pt x="17" y="8"/>
                        <a:pt x="17" y="8"/>
                        <a:pt x="18" y="7"/>
                      </a:cubicBezTo>
                      <a:close/>
                      <a:moveTo>
                        <a:pt x="17" y="8"/>
                      </a:moveTo>
                      <a:cubicBezTo>
                        <a:pt x="17" y="8"/>
                        <a:pt x="17" y="8"/>
                        <a:pt x="17" y="9"/>
                      </a:cubicBezTo>
                      <a:cubicBezTo>
                        <a:pt x="16" y="9"/>
                        <a:pt x="17" y="8"/>
                        <a:pt x="17" y="8"/>
                      </a:cubicBezTo>
                      <a:close/>
                      <a:moveTo>
                        <a:pt x="17" y="37"/>
                      </a:moveTo>
                      <a:cubicBezTo>
                        <a:pt x="17" y="37"/>
                        <a:pt x="17" y="37"/>
                        <a:pt x="17" y="37"/>
                      </a:cubicBezTo>
                      <a:cubicBezTo>
                        <a:pt x="17" y="37"/>
                        <a:pt x="17" y="37"/>
                        <a:pt x="17" y="37"/>
                      </a:cubicBezTo>
                      <a:cubicBezTo>
                        <a:pt x="17" y="37"/>
                        <a:pt x="17" y="37"/>
                        <a:pt x="17" y="37"/>
                      </a:cubicBezTo>
                      <a:close/>
                      <a:moveTo>
                        <a:pt x="2" y="15"/>
                      </a:moveTo>
                      <a:cubicBezTo>
                        <a:pt x="2" y="15"/>
                        <a:pt x="2" y="15"/>
                        <a:pt x="2" y="15"/>
                      </a:cubicBezTo>
                      <a:cubicBezTo>
                        <a:pt x="1" y="15"/>
                        <a:pt x="1" y="15"/>
                        <a:pt x="2" y="15"/>
                      </a:cubicBezTo>
                      <a:cubicBezTo>
                        <a:pt x="2" y="15"/>
                        <a:pt x="2" y="15"/>
                        <a:pt x="2" y="15"/>
                      </a:cubicBezTo>
                      <a:close/>
                      <a:moveTo>
                        <a:pt x="3" y="19"/>
                      </a:moveTo>
                      <a:cubicBezTo>
                        <a:pt x="3" y="20"/>
                        <a:pt x="4" y="20"/>
                        <a:pt x="4" y="20"/>
                      </a:cubicBezTo>
                      <a:cubicBezTo>
                        <a:pt x="4" y="20"/>
                        <a:pt x="4" y="20"/>
                        <a:pt x="4" y="21"/>
                      </a:cubicBezTo>
                      <a:cubicBezTo>
                        <a:pt x="4" y="21"/>
                        <a:pt x="4" y="20"/>
                        <a:pt x="3" y="21"/>
                      </a:cubicBezTo>
                      <a:cubicBezTo>
                        <a:pt x="3" y="21"/>
                        <a:pt x="3" y="21"/>
                        <a:pt x="3" y="21"/>
                      </a:cubicBezTo>
                      <a:cubicBezTo>
                        <a:pt x="2" y="21"/>
                        <a:pt x="3" y="21"/>
                        <a:pt x="3" y="20"/>
                      </a:cubicBezTo>
                      <a:cubicBezTo>
                        <a:pt x="2" y="20"/>
                        <a:pt x="2" y="20"/>
                        <a:pt x="2" y="20"/>
                      </a:cubicBezTo>
                      <a:cubicBezTo>
                        <a:pt x="2" y="20"/>
                        <a:pt x="3" y="19"/>
                        <a:pt x="3" y="19"/>
                      </a:cubicBezTo>
                      <a:close/>
                      <a:moveTo>
                        <a:pt x="3" y="37"/>
                      </a:moveTo>
                      <a:cubicBezTo>
                        <a:pt x="3" y="37"/>
                        <a:pt x="3" y="36"/>
                        <a:pt x="3" y="36"/>
                      </a:cubicBezTo>
                      <a:cubicBezTo>
                        <a:pt x="3" y="37"/>
                        <a:pt x="4" y="36"/>
                        <a:pt x="4" y="36"/>
                      </a:cubicBezTo>
                      <a:cubicBezTo>
                        <a:pt x="4" y="37"/>
                        <a:pt x="4" y="37"/>
                        <a:pt x="4" y="37"/>
                      </a:cubicBezTo>
                      <a:cubicBezTo>
                        <a:pt x="4" y="37"/>
                        <a:pt x="5" y="37"/>
                        <a:pt x="5" y="37"/>
                      </a:cubicBezTo>
                      <a:cubicBezTo>
                        <a:pt x="5" y="36"/>
                        <a:pt x="4" y="36"/>
                        <a:pt x="5" y="36"/>
                      </a:cubicBezTo>
                      <a:cubicBezTo>
                        <a:pt x="5" y="37"/>
                        <a:pt x="5" y="36"/>
                        <a:pt x="6" y="37"/>
                      </a:cubicBezTo>
                      <a:cubicBezTo>
                        <a:pt x="5" y="37"/>
                        <a:pt x="5" y="37"/>
                        <a:pt x="5" y="38"/>
                      </a:cubicBezTo>
                      <a:cubicBezTo>
                        <a:pt x="4" y="37"/>
                        <a:pt x="3" y="38"/>
                        <a:pt x="3" y="37"/>
                      </a:cubicBezTo>
                      <a:close/>
                      <a:moveTo>
                        <a:pt x="3" y="41"/>
                      </a:moveTo>
                      <a:cubicBezTo>
                        <a:pt x="3" y="41"/>
                        <a:pt x="3" y="42"/>
                        <a:pt x="3" y="42"/>
                      </a:cubicBezTo>
                      <a:cubicBezTo>
                        <a:pt x="3" y="42"/>
                        <a:pt x="3" y="41"/>
                        <a:pt x="3" y="41"/>
                      </a:cubicBezTo>
                      <a:close/>
                      <a:moveTo>
                        <a:pt x="6" y="20"/>
                      </a:moveTo>
                      <a:cubicBezTo>
                        <a:pt x="6" y="20"/>
                        <a:pt x="6" y="20"/>
                        <a:pt x="6" y="20"/>
                      </a:cubicBezTo>
                      <a:cubicBezTo>
                        <a:pt x="6" y="20"/>
                        <a:pt x="5" y="20"/>
                        <a:pt x="6" y="19"/>
                      </a:cubicBezTo>
                      <a:cubicBezTo>
                        <a:pt x="6" y="19"/>
                        <a:pt x="6" y="19"/>
                        <a:pt x="6" y="19"/>
                      </a:cubicBezTo>
                      <a:cubicBezTo>
                        <a:pt x="6" y="18"/>
                        <a:pt x="5" y="19"/>
                        <a:pt x="5" y="18"/>
                      </a:cubicBezTo>
                      <a:cubicBezTo>
                        <a:pt x="6" y="18"/>
                        <a:pt x="6" y="18"/>
                        <a:pt x="6" y="18"/>
                      </a:cubicBezTo>
                      <a:cubicBezTo>
                        <a:pt x="6" y="18"/>
                        <a:pt x="6" y="18"/>
                        <a:pt x="6" y="18"/>
                      </a:cubicBezTo>
                      <a:cubicBezTo>
                        <a:pt x="7" y="18"/>
                        <a:pt x="7" y="20"/>
                        <a:pt x="7" y="20"/>
                      </a:cubicBezTo>
                      <a:cubicBezTo>
                        <a:pt x="7" y="21"/>
                        <a:pt x="6" y="21"/>
                        <a:pt x="6" y="22"/>
                      </a:cubicBezTo>
                      <a:cubicBezTo>
                        <a:pt x="6" y="21"/>
                        <a:pt x="6" y="21"/>
                        <a:pt x="6" y="20"/>
                      </a:cubicBezTo>
                      <a:close/>
                      <a:moveTo>
                        <a:pt x="7" y="47"/>
                      </a:moveTo>
                      <a:cubicBezTo>
                        <a:pt x="7" y="47"/>
                        <a:pt x="7" y="47"/>
                        <a:pt x="7" y="47"/>
                      </a:cubicBezTo>
                      <a:cubicBezTo>
                        <a:pt x="7" y="47"/>
                        <a:pt x="7" y="47"/>
                        <a:pt x="7" y="48"/>
                      </a:cubicBezTo>
                      <a:cubicBezTo>
                        <a:pt x="7" y="48"/>
                        <a:pt x="7" y="48"/>
                        <a:pt x="7" y="48"/>
                      </a:cubicBezTo>
                      <a:cubicBezTo>
                        <a:pt x="7" y="48"/>
                        <a:pt x="6" y="47"/>
                        <a:pt x="7" y="47"/>
                      </a:cubicBezTo>
                      <a:close/>
                      <a:moveTo>
                        <a:pt x="7" y="33"/>
                      </a:moveTo>
                      <a:cubicBezTo>
                        <a:pt x="7" y="33"/>
                        <a:pt x="7" y="33"/>
                        <a:pt x="7" y="33"/>
                      </a:cubicBezTo>
                      <a:cubicBezTo>
                        <a:pt x="7" y="33"/>
                        <a:pt x="7" y="34"/>
                        <a:pt x="7" y="33"/>
                      </a:cubicBezTo>
                      <a:close/>
                      <a:moveTo>
                        <a:pt x="7" y="41"/>
                      </a:moveTo>
                      <a:cubicBezTo>
                        <a:pt x="7" y="41"/>
                        <a:pt x="7" y="41"/>
                        <a:pt x="7" y="41"/>
                      </a:cubicBezTo>
                      <a:cubicBezTo>
                        <a:pt x="7" y="42"/>
                        <a:pt x="7" y="42"/>
                        <a:pt x="6" y="42"/>
                      </a:cubicBezTo>
                      <a:cubicBezTo>
                        <a:pt x="6" y="41"/>
                        <a:pt x="7" y="41"/>
                        <a:pt x="7" y="41"/>
                      </a:cubicBezTo>
                      <a:close/>
                      <a:moveTo>
                        <a:pt x="7" y="32"/>
                      </a:moveTo>
                      <a:cubicBezTo>
                        <a:pt x="7" y="31"/>
                        <a:pt x="7" y="31"/>
                        <a:pt x="8" y="32"/>
                      </a:cubicBezTo>
                      <a:cubicBezTo>
                        <a:pt x="7" y="32"/>
                        <a:pt x="7" y="32"/>
                        <a:pt x="7" y="32"/>
                      </a:cubicBezTo>
                      <a:close/>
                      <a:moveTo>
                        <a:pt x="8" y="45"/>
                      </a:moveTo>
                      <a:cubicBezTo>
                        <a:pt x="8" y="45"/>
                        <a:pt x="7" y="45"/>
                        <a:pt x="7" y="45"/>
                      </a:cubicBezTo>
                      <a:cubicBezTo>
                        <a:pt x="7" y="45"/>
                        <a:pt x="7" y="45"/>
                        <a:pt x="7" y="45"/>
                      </a:cubicBezTo>
                      <a:cubicBezTo>
                        <a:pt x="7" y="45"/>
                        <a:pt x="7" y="45"/>
                        <a:pt x="8" y="45"/>
                      </a:cubicBezTo>
                      <a:close/>
                      <a:moveTo>
                        <a:pt x="8" y="21"/>
                      </a:moveTo>
                      <a:cubicBezTo>
                        <a:pt x="8" y="22"/>
                        <a:pt x="8" y="22"/>
                        <a:pt x="8" y="22"/>
                      </a:cubicBezTo>
                      <a:cubicBezTo>
                        <a:pt x="7" y="22"/>
                        <a:pt x="7" y="22"/>
                        <a:pt x="8" y="21"/>
                      </a:cubicBezTo>
                      <a:close/>
                      <a:moveTo>
                        <a:pt x="7" y="47"/>
                      </a:moveTo>
                      <a:cubicBezTo>
                        <a:pt x="7" y="47"/>
                        <a:pt x="7" y="46"/>
                        <a:pt x="7" y="46"/>
                      </a:cubicBezTo>
                      <a:cubicBezTo>
                        <a:pt x="7" y="46"/>
                        <a:pt x="7" y="46"/>
                        <a:pt x="8" y="46"/>
                      </a:cubicBezTo>
                      <a:cubicBezTo>
                        <a:pt x="8" y="46"/>
                        <a:pt x="7" y="46"/>
                        <a:pt x="7" y="47"/>
                      </a:cubicBezTo>
                      <a:close/>
                      <a:moveTo>
                        <a:pt x="6" y="44"/>
                      </a:moveTo>
                      <a:cubicBezTo>
                        <a:pt x="6" y="43"/>
                        <a:pt x="7" y="43"/>
                        <a:pt x="7" y="43"/>
                      </a:cubicBezTo>
                      <a:cubicBezTo>
                        <a:pt x="7" y="44"/>
                        <a:pt x="7" y="44"/>
                        <a:pt x="6" y="44"/>
                      </a:cubicBezTo>
                      <a:close/>
                      <a:moveTo>
                        <a:pt x="5" y="30"/>
                      </a:moveTo>
                      <a:cubicBezTo>
                        <a:pt x="5" y="30"/>
                        <a:pt x="5" y="30"/>
                        <a:pt x="5" y="30"/>
                      </a:cubicBezTo>
                      <a:cubicBezTo>
                        <a:pt x="5" y="30"/>
                        <a:pt x="4" y="30"/>
                        <a:pt x="4" y="30"/>
                      </a:cubicBezTo>
                      <a:cubicBezTo>
                        <a:pt x="5" y="29"/>
                        <a:pt x="5" y="30"/>
                        <a:pt x="5" y="30"/>
                      </a:cubicBezTo>
                      <a:close/>
                      <a:moveTo>
                        <a:pt x="5" y="26"/>
                      </a:moveTo>
                      <a:cubicBezTo>
                        <a:pt x="5" y="26"/>
                        <a:pt x="5" y="26"/>
                        <a:pt x="5" y="26"/>
                      </a:cubicBezTo>
                      <a:cubicBezTo>
                        <a:pt x="5" y="26"/>
                        <a:pt x="5" y="26"/>
                        <a:pt x="5" y="26"/>
                      </a:cubicBezTo>
                      <a:close/>
                      <a:moveTo>
                        <a:pt x="5" y="18"/>
                      </a:moveTo>
                      <a:cubicBezTo>
                        <a:pt x="5" y="18"/>
                        <a:pt x="5" y="19"/>
                        <a:pt x="4" y="20"/>
                      </a:cubicBezTo>
                      <a:cubicBezTo>
                        <a:pt x="5" y="19"/>
                        <a:pt x="4" y="19"/>
                        <a:pt x="5" y="18"/>
                      </a:cubicBezTo>
                      <a:close/>
                      <a:moveTo>
                        <a:pt x="5" y="23"/>
                      </a:moveTo>
                      <a:cubicBezTo>
                        <a:pt x="5" y="23"/>
                        <a:pt x="5" y="23"/>
                        <a:pt x="5" y="23"/>
                      </a:cubicBezTo>
                      <a:cubicBezTo>
                        <a:pt x="5" y="24"/>
                        <a:pt x="5" y="24"/>
                        <a:pt x="5" y="23"/>
                      </a:cubicBezTo>
                      <a:cubicBezTo>
                        <a:pt x="5" y="23"/>
                        <a:pt x="5" y="23"/>
                        <a:pt x="5" y="23"/>
                      </a:cubicBezTo>
                      <a:close/>
                      <a:moveTo>
                        <a:pt x="6" y="26"/>
                      </a:moveTo>
                      <a:cubicBezTo>
                        <a:pt x="6" y="26"/>
                        <a:pt x="6" y="26"/>
                        <a:pt x="5" y="25"/>
                      </a:cubicBezTo>
                      <a:cubicBezTo>
                        <a:pt x="6" y="25"/>
                        <a:pt x="6" y="25"/>
                        <a:pt x="6" y="25"/>
                      </a:cubicBezTo>
                      <a:cubicBezTo>
                        <a:pt x="6" y="25"/>
                        <a:pt x="6" y="26"/>
                        <a:pt x="6" y="26"/>
                      </a:cubicBezTo>
                      <a:close/>
                      <a:moveTo>
                        <a:pt x="5" y="45"/>
                      </a:moveTo>
                      <a:cubicBezTo>
                        <a:pt x="5" y="45"/>
                        <a:pt x="5" y="45"/>
                        <a:pt x="5" y="44"/>
                      </a:cubicBezTo>
                      <a:cubicBezTo>
                        <a:pt x="5" y="44"/>
                        <a:pt x="5" y="44"/>
                        <a:pt x="5" y="44"/>
                      </a:cubicBezTo>
                      <a:cubicBezTo>
                        <a:pt x="6" y="44"/>
                        <a:pt x="5" y="45"/>
                        <a:pt x="5" y="45"/>
                      </a:cubicBezTo>
                      <a:close/>
                      <a:moveTo>
                        <a:pt x="5" y="38"/>
                      </a:moveTo>
                      <a:cubicBezTo>
                        <a:pt x="5" y="37"/>
                        <a:pt x="5" y="37"/>
                        <a:pt x="6" y="38"/>
                      </a:cubicBezTo>
                      <a:cubicBezTo>
                        <a:pt x="6" y="38"/>
                        <a:pt x="5" y="38"/>
                        <a:pt x="5" y="38"/>
                      </a:cubicBezTo>
                      <a:close/>
                      <a:moveTo>
                        <a:pt x="4" y="21"/>
                      </a:moveTo>
                      <a:cubicBezTo>
                        <a:pt x="4" y="22"/>
                        <a:pt x="4" y="22"/>
                        <a:pt x="4" y="23"/>
                      </a:cubicBezTo>
                      <a:cubicBezTo>
                        <a:pt x="3" y="22"/>
                        <a:pt x="4" y="22"/>
                        <a:pt x="4" y="21"/>
                      </a:cubicBezTo>
                      <a:close/>
                      <a:moveTo>
                        <a:pt x="4" y="30"/>
                      </a:moveTo>
                      <a:cubicBezTo>
                        <a:pt x="4" y="30"/>
                        <a:pt x="4" y="31"/>
                        <a:pt x="4" y="31"/>
                      </a:cubicBezTo>
                      <a:cubicBezTo>
                        <a:pt x="3" y="31"/>
                        <a:pt x="4" y="30"/>
                        <a:pt x="4" y="30"/>
                      </a:cubicBezTo>
                      <a:close/>
                      <a:moveTo>
                        <a:pt x="3" y="35"/>
                      </a:moveTo>
                      <a:cubicBezTo>
                        <a:pt x="3" y="35"/>
                        <a:pt x="3" y="35"/>
                        <a:pt x="3" y="35"/>
                      </a:cubicBezTo>
                      <a:cubicBezTo>
                        <a:pt x="3" y="35"/>
                        <a:pt x="3" y="35"/>
                        <a:pt x="3" y="35"/>
                      </a:cubicBezTo>
                      <a:cubicBezTo>
                        <a:pt x="3" y="35"/>
                        <a:pt x="3" y="35"/>
                        <a:pt x="3" y="35"/>
                      </a:cubicBezTo>
                      <a:close/>
                      <a:moveTo>
                        <a:pt x="4" y="18"/>
                      </a:moveTo>
                      <a:cubicBezTo>
                        <a:pt x="4" y="19"/>
                        <a:pt x="3" y="18"/>
                        <a:pt x="4" y="18"/>
                      </a:cubicBezTo>
                      <a:cubicBezTo>
                        <a:pt x="4" y="18"/>
                        <a:pt x="4" y="18"/>
                        <a:pt x="4" y="18"/>
                      </a:cubicBezTo>
                      <a:close/>
                      <a:moveTo>
                        <a:pt x="3" y="18"/>
                      </a:moveTo>
                      <a:cubicBezTo>
                        <a:pt x="3" y="18"/>
                        <a:pt x="3" y="17"/>
                        <a:pt x="3" y="17"/>
                      </a:cubicBezTo>
                      <a:cubicBezTo>
                        <a:pt x="3" y="17"/>
                        <a:pt x="3" y="18"/>
                        <a:pt x="3" y="18"/>
                      </a:cubicBezTo>
                      <a:close/>
                      <a:moveTo>
                        <a:pt x="3" y="16"/>
                      </a:moveTo>
                      <a:cubicBezTo>
                        <a:pt x="3" y="16"/>
                        <a:pt x="3" y="16"/>
                        <a:pt x="2" y="16"/>
                      </a:cubicBezTo>
                      <a:cubicBezTo>
                        <a:pt x="3" y="15"/>
                        <a:pt x="3" y="15"/>
                        <a:pt x="3" y="15"/>
                      </a:cubicBezTo>
                      <a:cubicBezTo>
                        <a:pt x="3" y="15"/>
                        <a:pt x="3" y="15"/>
                        <a:pt x="3" y="16"/>
                      </a:cubicBezTo>
                      <a:close/>
                      <a:moveTo>
                        <a:pt x="4" y="16"/>
                      </a:moveTo>
                      <a:cubicBezTo>
                        <a:pt x="4" y="16"/>
                        <a:pt x="4" y="16"/>
                        <a:pt x="4" y="16"/>
                      </a:cubicBezTo>
                      <a:cubicBezTo>
                        <a:pt x="4" y="16"/>
                        <a:pt x="4" y="17"/>
                        <a:pt x="3" y="17"/>
                      </a:cubicBezTo>
                      <a:cubicBezTo>
                        <a:pt x="3" y="17"/>
                        <a:pt x="3" y="16"/>
                        <a:pt x="4" y="16"/>
                      </a:cubicBezTo>
                      <a:cubicBezTo>
                        <a:pt x="4" y="16"/>
                        <a:pt x="4" y="16"/>
                        <a:pt x="4" y="16"/>
                      </a:cubicBezTo>
                      <a:close/>
                      <a:moveTo>
                        <a:pt x="5" y="14"/>
                      </a:moveTo>
                      <a:cubicBezTo>
                        <a:pt x="5" y="15"/>
                        <a:pt x="4" y="14"/>
                        <a:pt x="4" y="15"/>
                      </a:cubicBezTo>
                      <a:cubicBezTo>
                        <a:pt x="4" y="15"/>
                        <a:pt x="4" y="15"/>
                        <a:pt x="4" y="14"/>
                      </a:cubicBezTo>
                      <a:cubicBezTo>
                        <a:pt x="4" y="14"/>
                        <a:pt x="4" y="14"/>
                        <a:pt x="5" y="14"/>
                      </a:cubicBezTo>
                      <a:cubicBezTo>
                        <a:pt x="5" y="14"/>
                        <a:pt x="5" y="14"/>
                        <a:pt x="5" y="14"/>
                      </a:cubicBezTo>
                      <a:close/>
                      <a:moveTo>
                        <a:pt x="5" y="17"/>
                      </a:moveTo>
                      <a:cubicBezTo>
                        <a:pt x="5" y="18"/>
                        <a:pt x="5" y="18"/>
                        <a:pt x="4" y="18"/>
                      </a:cubicBezTo>
                      <a:cubicBezTo>
                        <a:pt x="4" y="18"/>
                        <a:pt x="4" y="17"/>
                        <a:pt x="4" y="17"/>
                      </a:cubicBezTo>
                      <a:cubicBezTo>
                        <a:pt x="4" y="17"/>
                        <a:pt x="5" y="17"/>
                        <a:pt x="5" y="17"/>
                      </a:cubicBezTo>
                      <a:close/>
                      <a:moveTo>
                        <a:pt x="5" y="15"/>
                      </a:moveTo>
                      <a:cubicBezTo>
                        <a:pt x="5" y="15"/>
                        <a:pt x="5" y="15"/>
                        <a:pt x="5" y="15"/>
                      </a:cubicBezTo>
                      <a:cubicBezTo>
                        <a:pt x="5" y="15"/>
                        <a:pt x="5" y="15"/>
                        <a:pt x="5" y="15"/>
                      </a:cubicBezTo>
                      <a:close/>
                      <a:moveTo>
                        <a:pt x="6" y="16"/>
                      </a:moveTo>
                      <a:cubicBezTo>
                        <a:pt x="6" y="14"/>
                        <a:pt x="7" y="16"/>
                        <a:pt x="6" y="16"/>
                      </a:cubicBezTo>
                      <a:close/>
                      <a:moveTo>
                        <a:pt x="7" y="16"/>
                      </a:moveTo>
                      <a:cubicBezTo>
                        <a:pt x="7" y="17"/>
                        <a:pt x="7" y="17"/>
                        <a:pt x="7" y="17"/>
                      </a:cubicBezTo>
                      <a:cubicBezTo>
                        <a:pt x="7" y="17"/>
                        <a:pt x="6" y="17"/>
                        <a:pt x="6" y="17"/>
                      </a:cubicBezTo>
                      <a:cubicBezTo>
                        <a:pt x="6" y="17"/>
                        <a:pt x="6" y="17"/>
                        <a:pt x="5" y="17"/>
                      </a:cubicBezTo>
                      <a:cubicBezTo>
                        <a:pt x="6" y="16"/>
                        <a:pt x="6" y="16"/>
                        <a:pt x="7" y="16"/>
                      </a:cubicBezTo>
                      <a:cubicBezTo>
                        <a:pt x="7" y="16"/>
                        <a:pt x="6" y="17"/>
                        <a:pt x="7" y="17"/>
                      </a:cubicBezTo>
                      <a:cubicBezTo>
                        <a:pt x="7" y="16"/>
                        <a:pt x="7" y="16"/>
                        <a:pt x="7" y="16"/>
                      </a:cubicBezTo>
                      <a:close/>
                      <a:moveTo>
                        <a:pt x="7" y="20"/>
                      </a:moveTo>
                      <a:cubicBezTo>
                        <a:pt x="7" y="21"/>
                        <a:pt x="7" y="20"/>
                        <a:pt x="7" y="20"/>
                      </a:cubicBezTo>
                      <a:cubicBezTo>
                        <a:pt x="7" y="20"/>
                        <a:pt x="8" y="20"/>
                        <a:pt x="7" y="20"/>
                      </a:cubicBezTo>
                      <a:close/>
                      <a:moveTo>
                        <a:pt x="8" y="17"/>
                      </a:moveTo>
                      <a:cubicBezTo>
                        <a:pt x="8" y="17"/>
                        <a:pt x="8" y="18"/>
                        <a:pt x="8" y="18"/>
                      </a:cubicBezTo>
                      <a:cubicBezTo>
                        <a:pt x="8" y="18"/>
                        <a:pt x="8" y="18"/>
                        <a:pt x="8" y="17"/>
                      </a:cubicBezTo>
                      <a:cubicBezTo>
                        <a:pt x="8" y="17"/>
                        <a:pt x="8" y="17"/>
                        <a:pt x="8" y="17"/>
                      </a:cubicBezTo>
                      <a:close/>
                      <a:moveTo>
                        <a:pt x="9" y="19"/>
                      </a:moveTo>
                      <a:cubicBezTo>
                        <a:pt x="9" y="20"/>
                        <a:pt x="9" y="21"/>
                        <a:pt x="9" y="21"/>
                      </a:cubicBezTo>
                      <a:cubicBezTo>
                        <a:pt x="8" y="21"/>
                        <a:pt x="9" y="20"/>
                        <a:pt x="8" y="20"/>
                      </a:cubicBezTo>
                      <a:cubicBezTo>
                        <a:pt x="8" y="20"/>
                        <a:pt x="8" y="21"/>
                        <a:pt x="7" y="21"/>
                      </a:cubicBezTo>
                      <a:cubicBezTo>
                        <a:pt x="8" y="20"/>
                        <a:pt x="8" y="20"/>
                        <a:pt x="8" y="19"/>
                      </a:cubicBezTo>
                      <a:cubicBezTo>
                        <a:pt x="8" y="20"/>
                        <a:pt x="9" y="19"/>
                        <a:pt x="9" y="19"/>
                      </a:cubicBezTo>
                      <a:close/>
                      <a:moveTo>
                        <a:pt x="10" y="32"/>
                      </a:moveTo>
                      <a:cubicBezTo>
                        <a:pt x="10" y="32"/>
                        <a:pt x="10" y="32"/>
                        <a:pt x="10" y="32"/>
                      </a:cubicBezTo>
                      <a:cubicBezTo>
                        <a:pt x="9" y="33"/>
                        <a:pt x="8" y="32"/>
                        <a:pt x="9" y="31"/>
                      </a:cubicBezTo>
                      <a:cubicBezTo>
                        <a:pt x="9" y="32"/>
                        <a:pt x="9" y="32"/>
                        <a:pt x="10" y="32"/>
                      </a:cubicBezTo>
                      <a:close/>
                      <a:moveTo>
                        <a:pt x="9" y="46"/>
                      </a:moveTo>
                      <a:cubicBezTo>
                        <a:pt x="9" y="46"/>
                        <a:pt x="9" y="46"/>
                        <a:pt x="9" y="46"/>
                      </a:cubicBezTo>
                      <a:cubicBezTo>
                        <a:pt x="9" y="46"/>
                        <a:pt x="9" y="46"/>
                        <a:pt x="9" y="46"/>
                      </a:cubicBezTo>
                      <a:cubicBezTo>
                        <a:pt x="9" y="46"/>
                        <a:pt x="9" y="46"/>
                        <a:pt x="9" y="46"/>
                      </a:cubicBezTo>
                      <a:close/>
                      <a:moveTo>
                        <a:pt x="10" y="17"/>
                      </a:moveTo>
                      <a:cubicBezTo>
                        <a:pt x="10" y="18"/>
                        <a:pt x="10" y="18"/>
                        <a:pt x="11" y="18"/>
                      </a:cubicBezTo>
                      <a:cubicBezTo>
                        <a:pt x="10" y="18"/>
                        <a:pt x="10" y="19"/>
                        <a:pt x="10" y="18"/>
                      </a:cubicBezTo>
                      <a:cubicBezTo>
                        <a:pt x="10" y="18"/>
                        <a:pt x="10" y="18"/>
                        <a:pt x="10" y="17"/>
                      </a:cubicBezTo>
                      <a:close/>
                      <a:moveTo>
                        <a:pt x="10" y="45"/>
                      </a:moveTo>
                      <a:cubicBezTo>
                        <a:pt x="10" y="45"/>
                        <a:pt x="10" y="45"/>
                        <a:pt x="10" y="45"/>
                      </a:cubicBezTo>
                      <a:cubicBezTo>
                        <a:pt x="10" y="45"/>
                        <a:pt x="10" y="44"/>
                        <a:pt x="10" y="44"/>
                      </a:cubicBezTo>
                      <a:cubicBezTo>
                        <a:pt x="10" y="44"/>
                        <a:pt x="10" y="44"/>
                        <a:pt x="10" y="45"/>
                      </a:cubicBezTo>
                      <a:close/>
                      <a:moveTo>
                        <a:pt x="10" y="21"/>
                      </a:moveTo>
                      <a:cubicBezTo>
                        <a:pt x="10" y="21"/>
                        <a:pt x="10" y="20"/>
                        <a:pt x="10" y="20"/>
                      </a:cubicBezTo>
                      <a:cubicBezTo>
                        <a:pt x="10" y="21"/>
                        <a:pt x="10" y="21"/>
                        <a:pt x="10" y="21"/>
                      </a:cubicBezTo>
                      <a:close/>
                      <a:moveTo>
                        <a:pt x="11" y="33"/>
                      </a:moveTo>
                      <a:cubicBezTo>
                        <a:pt x="11" y="33"/>
                        <a:pt x="11" y="33"/>
                        <a:pt x="11" y="33"/>
                      </a:cubicBezTo>
                      <a:cubicBezTo>
                        <a:pt x="11" y="33"/>
                        <a:pt x="11" y="32"/>
                        <a:pt x="11" y="32"/>
                      </a:cubicBezTo>
                      <a:cubicBezTo>
                        <a:pt x="11" y="33"/>
                        <a:pt x="11" y="33"/>
                        <a:pt x="11" y="33"/>
                      </a:cubicBezTo>
                      <a:close/>
                      <a:moveTo>
                        <a:pt x="12" y="34"/>
                      </a:moveTo>
                      <a:cubicBezTo>
                        <a:pt x="12" y="35"/>
                        <a:pt x="12" y="35"/>
                        <a:pt x="11" y="35"/>
                      </a:cubicBezTo>
                      <a:cubicBezTo>
                        <a:pt x="11" y="35"/>
                        <a:pt x="11" y="34"/>
                        <a:pt x="12" y="34"/>
                      </a:cubicBezTo>
                      <a:close/>
                      <a:moveTo>
                        <a:pt x="11" y="31"/>
                      </a:moveTo>
                      <a:cubicBezTo>
                        <a:pt x="11" y="30"/>
                        <a:pt x="11" y="30"/>
                        <a:pt x="11" y="30"/>
                      </a:cubicBezTo>
                      <a:cubicBezTo>
                        <a:pt x="11" y="30"/>
                        <a:pt x="11" y="31"/>
                        <a:pt x="11" y="31"/>
                      </a:cubicBezTo>
                      <a:close/>
                      <a:moveTo>
                        <a:pt x="11" y="19"/>
                      </a:moveTo>
                      <a:cubicBezTo>
                        <a:pt x="11" y="19"/>
                        <a:pt x="11" y="19"/>
                        <a:pt x="11" y="19"/>
                      </a:cubicBezTo>
                      <a:cubicBezTo>
                        <a:pt x="11" y="19"/>
                        <a:pt x="11" y="19"/>
                        <a:pt x="11" y="18"/>
                      </a:cubicBezTo>
                      <a:cubicBezTo>
                        <a:pt x="11" y="18"/>
                        <a:pt x="11" y="18"/>
                        <a:pt x="11" y="18"/>
                      </a:cubicBezTo>
                      <a:cubicBezTo>
                        <a:pt x="11" y="19"/>
                        <a:pt x="11" y="19"/>
                        <a:pt x="11" y="20"/>
                      </a:cubicBezTo>
                      <a:cubicBezTo>
                        <a:pt x="11" y="20"/>
                        <a:pt x="11" y="20"/>
                        <a:pt x="11" y="19"/>
                      </a:cubicBezTo>
                      <a:close/>
                      <a:moveTo>
                        <a:pt x="12" y="17"/>
                      </a:moveTo>
                      <a:cubicBezTo>
                        <a:pt x="11" y="17"/>
                        <a:pt x="11" y="17"/>
                        <a:pt x="10" y="17"/>
                      </a:cubicBezTo>
                      <a:cubicBezTo>
                        <a:pt x="10" y="17"/>
                        <a:pt x="10" y="16"/>
                        <a:pt x="10" y="16"/>
                      </a:cubicBezTo>
                      <a:cubicBezTo>
                        <a:pt x="10" y="16"/>
                        <a:pt x="10" y="16"/>
                        <a:pt x="10" y="16"/>
                      </a:cubicBezTo>
                      <a:cubicBezTo>
                        <a:pt x="11" y="16"/>
                        <a:pt x="11" y="15"/>
                        <a:pt x="11" y="15"/>
                      </a:cubicBezTo>
                      <a:cubicBezTo>
                        <a:pt x="11" y="16"/>
                        <a:pt x="12" y="16"/>
                        <a:pt x="12" y="17"/>
                      </a:cubicBezTo>
                      <a:close/>
                      <a:moveTo>
                        <a:pt x="13" y="32"/>
                      </a:moveTo>
                      <a:cubicBezTo>
                        <a:pt x="12" y="32"/>
                        <a:pt x="12" y="32"/>
                        <a:pt x="12" y="32"/>
                      </a:cubicBezTo>
                      <a:cubicBezTo>
                        <a:pt x="12" y="32"/>
                        <a:pt x="12" y="32"/>
                        <a:pt x="12" y="32"/>
                      </a:cubicBezTo>
                      <a:cubicBezTo>
                        <a:pt x="12" y="32"/>
                        <a:pt x="12" y="31"/>
                        <a:pt x="13" y="32"/>
                      </a:cubicBezTo>
                      <a:close/>
                      <a:moveTo>
                        <a:pt x="12" y="25"/>
                      </a:moveTo>
                      <a:cubicBezTo>
                        <a:pt x="12" y="25"/>
                        <a:pt x="12" y="25"/>
                        <a:pt x="12" y="24"/>
                      </a:cubicBezTo>
                      <a:cubicBezTo>
                        <a:pt x="12" y="25"/>
                        <a:pt x="12" y="25"/>
                        <a:pt x="12" y="25"/>
                      </a:cubicBezTo>
                      <a:close/>
                      <a:moveTo>
                        <a:pt x="13" y="30"/>
                      </a:moveTo>
                      <a:cubicBezTo>
                        <a:pt x="13" y="31"/>
                        <a:pt x="13" y="30"/>
                        <a:pt x="12" y="30"/>
                      </a:cubicBezTo>
                      <a:cubicBezTo>
                        <a:pt x="12" y="30"/>
                        <a:pt x="13" y="30"/>
                        <a:pt x="13" y="30"/>
                      </a:cubicBezTo>
                      <a:close/>
                      <a:moveTo>
                        <a:pt x="15" y="30"/>
                      </a:moveTo>
                      <a:cubicBezTo>
                        <a:pt x="15" y="30"/>
                        <a:pt x="15" y="30"/>
                        <a:pt x="15" y="29"/>
                      </a:cubicBezTo>
                      <a:cubicBezTo>
                        <a:pt x="15" y="29"/>
                        <a:pt x="15" y="29"/>
                        <a:pt x="15" y="29"/>
                      </a:cubicBezTo>
                      <a:cubicBezTo>
                        <a:pt x="15" y="30"/>
                        <a:pt x="15" y="30"/>
                        <a:pt x="15" y="30"/>
                      </a:cubicBezTo>
                      <a:close/>
                      <a:moveTo>
                        <a:pt x="15" y="41"/>
                      </a:moveTo>
                      <a:cubicBezTo>
                        <a:pt x="15" y="41"/>
                        <a:pt x="15" y="41"/>
                        <a:pt x="16" y="41"/>
                      </a:cubicBezTo>
                      <a:cubicBezTo>
                        <a:pt x="16" y="41"/>
                        <a:pt x="16" y="41"/>
                        <a:pt x="16" y="41"/>
                      </a:cubicBezTo>
                      <a:cubicBezTo>
                        <a:pt x="15" y="41"/>
                        <a:pt x="15" y="41"/>
                        <a:pt x="15" y="41"/>
                      </a:cubicBezTo>
                      <a:close/>
                      <a:moveTo>
                        <a:pt x="14" y="39"/>
                      </a:moveTo>
                      <a:cubicBezTo>
                        <a:pt x="15" y="38"/>
                        <a:pt x="15" y="40"/>
                        <a:pt x="14" y="40"/>
                      </a:cubicBezTo>
                      <a:cubicBezTo>
                        <a:pt x="14" y="40"/>
                        <a:pt x="14" y="40"/>
                        <a:pt x="14" y="39"/>
                      </a:cubicBezTo>
                      <a:close/>
                      <a:moveTo>
                        <a:pt x="14" y="31"/>
                      </a:moveTo>
                      <a:cubicBezTo>
                        <a:pt x="14" y="31"/>
                        <a:pt x="14" y="30"/>
                        <a:pt x="14" y="30"/>
                      </a:cubicBezTo>
                      <a:cubicBezTo>
                        <a:pt x="15" y="30"/>
                        <a:pt x="15" y="31"/>
                        <a:pt x="14" y="31"/>
                      </a:cubicBezTo>
                      <a:close/>
                      <a:moveTo>
                        <a:pt x="13" y="40"/>
                      </a:moveTo>
                      <a:cubicBezTo>
                        <a:pt x="14" y="40"/>
                        <a:pt x="14" y="40"/>
                        <a:pt x="14" y="40"/>
                      </a:cubicBezTo>
                      <a:cubicBezTo>
                        <a:pt x="14" y="40"/>
                        <a:pt x="14" y="40"/>
                        <a:pt x="13" y="41"/>
                      </a:cubicBezTo>
                      <a:cubicBezTo>
                        <a:pt x="14" y="40"/>
                        <a:pt x="13" y="40"/>
                        <a:pt x="13" y="40"/>
                      </a:cubicBezTo>
                      <a:close/>
                      <a:moveTo>
                        <a:pt x="13" y="41"/>
                      </a:moveTo>
                      <a:cubicBezTo>
                        <a:pt x="13" y="41"/>
                        <a:pt x="13" y="41"/>
                        <a:pt x="13" y="41"/>
                      </a:cubicBezTo>
                      <a:cubicBezTo>
                        <a:pt x="13" y="41"/>
                        <a:pt x="13" y="41"/>
                        <a:pt x="13" y="41"/>
                      </a:cubicBezTo>
                      <a:cubicBezTo>
                        <a:pt x="13" y="41"/>
                        <a:pt x="13" y="41"/>
                        <a:pt x="13" y="41"/>
                      </a:cubicBezTo>
                      <a:cubicBezTo>
                        <a:pt x="13" y="41"/>
                        <a:pt x="13" y="41"/>
                        <a:pt x="13" y="41"/>
                      </a:cubicBezTo>
                      <a:close/>
                      <a:moveTo>
                        <a:pt x="13" y="46"/>
                      </a:moveTo>
                      <a:cubicBezTo>
                        <a:pt x="13" y="46"/>
                        <a:pt x="13" y="46"/>
                        <a:pt x="13" y="47"/>
                      </a:cubicBezTo>
                      <a:cubicBezTo>
                        <a:pt x="12" y="47"/>
                        <a:pt x="12" y="46"/>
                        <a:pt x="13" y="46"/>
                      </a:cubicBezTo>
                      <a:close/>
                      <a:moveTo>
                        <a:pt x="11" y="48"/>
                      </a:moveTo>
                      <a:cubicBezTo>
                        <a:pt x="12" y="47"/>
                        <a:pt x="12" y="47"/>
                        <a:pt x="12" y="47"/>
                      </a:cubicBezTo>
                      <a:cubicBezTo>
                        <a:pt x="12" y="47"/>
                        <a:pt x="12" y="47"/>
                        <a:pt x="11" y="48"/>
                      </a:cubicBezTo>
                      <a:close/>
                      <a:moveTo>
                        <a:pt x="10" y="45"/>
                      </a:moveTo>
                      <a:cubicBezTo>
                        <a:pt x="11" y="45"/>
                        <a:pt x="11" y="45"/>
                        <a:pt x="11" y="45"/>
                      </a:cubicBezTo>
                      <a:cubicBezTo>
                        <a:pt x="12" y="45"/>
                        <a:pt x="12" y="44"/>
                        <a:pt x="13" y="44"/>
                      </a:cubicBezTo>
                      <a:cubicBezTo>
                        <a:pt x="13" y="45"/>
                        <a:pt x="13" y="45"/>
                        <a:pt x="13" y="45"/>
                      </a:cubicBezTo>
                      <a:cubicBezTo>
                        <a:pt x="12" y="45"/>
                        <a:pt x="12" y="45"/>
                        <a:pt x="12" y="45"/>
                      </a:cubicBezTo>
                      <a:cubicBezTo>
                        <a:pt x="12" y="46"/>
                        <a:pt x="12" y="47"/>
                        <a:pt x="12" y="47"/>
                      </a:cubicBezTo>
                      <a:cubicBezTo>
                        <a:pt x="11" y="47"/>
                        <a:pt x="11" y="47"/>
                        <a:pt x="11" y="47"/>
                      </a:cubicBezTo>
                      <a:cubicBezTo>
                        <a:pt x="11" y="46"/>
                        <a:pt x="12" y="46"/>
                        <a:pt x="12" y="46"/>
                      </a:cubicBezTo>
                      <a:cubicBezTo>
                        <a:pt x="12" y="46"/>
                        <a:pt x="11" y="46"/>
                        <a:pt x="11" y="46"/>
                      </a:cubicBezTo>
                      <a:cubicBezTo>
                        <a:pt x="11" y="46"/>
                        <a:pt x="10" y="46"/>
                        <a:pt x="10" y="45"/>
                      </a:cubicBezTo>
                      <a:close/>
                      <a:moveTo>
                        <a:pt x="9" y="47"/>
                      </a:moveTo>
                      <a:cubicBezTo>
                        <a:pt x="9" y="46"/>
                        <a:pt x="9" y="47"/>
                        <a:pt x="9" y="47"/>
                      </a:cubicBezTo>
                      <a:cubicBezTo>
                        <a:pt x="9" y="46"/>
                        <a:pt x="9" y="46"/>
                        <a:pt x="10" y="46"/>
                      </a:cubicBezTo>
                      <a:cubicBezTo>
                        <a:pt x="10" y="46"/>
                        <a:pt x="9" y="47"/>
                        <a:pt x="10" y="47"/>
                      </a:cubicBezTo>
                      <a:cubicBezTo>
                        <a:pt x="10" y="47"/>
                        <a:pt x="10" y="46"/>
                        <a:pt x="10" y="46"/>
                      </a:cubicBezTo>
                      <a:cubicBezTo>
                        <a:pt x="10" y="46"/>
                        <a:pt x="10" y="47"/>
                        <a:pt x="11" y="47"/>
                      </a:cubicBezTo>
                      <a:cubicBezTo>
                        <a:pt x="11" y="47"/>
                        <a:pt x="11" y="47"/>
                        <a:pt x="11" y="48"/>
                      </a:cubicBezTo>
                      <a:cubicBezTo>
                        <a:pt x="10" y="47"/>
                        <a:pt x="10" y="47"/>
                        <a:pt x="10" y="47"/>
                      </a:cubicBezTo>
                      <a:cubicBezTo>
                        <a:pt x="10" y="47"/>
                        <a:pt x="10" y="47"/>
                        <a:pt x="10" y="47"/>
                      </a:cubicBezTo>
                      <a:cubicBezTo>
                        <a:pt x="10" y="48"/>
                        <a:pt x="10" y="48"/>
                        <a:pt x="10" y="48"/>
                      </a:cubicBezTo>
                      <a:cubicBezTo>
                        <a:pt x="9" y="49"/>
                        <a:pt x="8" y="48"/>
                        <a:pt x="9" y="47"/>
                      </a:cubicBezTo>
                      <a:close/>
                      <a:moveTo>
                        <a:pt x="8" y="45"/>
                      </a:moveTo>
                      <a:cubicBezTo>
                        <a:pt x="8" y="44"/>
                        <a:pt x="9" y="45"/>
                        <a:pt x="9" y="44"/>
                      </a:cubicBezTo>
                      <a:cubicBezTo>
                        <a:pt x="9" y="45"/>
                        <a:pt x="8" y="45"/>
                        <a:pt x="8" y="45"/>
                      </a:cubicBezTo>
                      <a:close/>
                      <a:moveTo>
                        <a:pt x="7" y="49"/>
                      </a:moveTo>
                      <a:cubicBezTo>
                        <a:pt x="8" y="48"/>
                        <a:pt x="8" y="47"/>
                        <a:pt x="8" y="47"/>
                      </a:cubicBezTo>
                      <a:cubicBezTo>
                        <a:pt x="8" y="48"/>
                        <a:pt x="8" y="48"/>
                        <a:pt x="8" y="49"/>
                      </a:cubicBezTo>
                      <a:cubicBezTo>
                        <a:pt x="7" y="49"/>
                        <a:pt x="7" y="49"/>
                        <a:pt x="7" y="49"/>
                      </a:cubicBezTo>
                      <a:close/>
                      <a:moveTo>
                        <a:pt x="7" y="49"/>
                      </a:moveTo>
                      <a:cubicBezTo>
                        <a:pt x="7" y="49"/>
                        <a:pt x="7" y="50"/>
                        <a:pt x="6" y="50"/>
                      </a:cubicBezTo>
                      <a:cubicBezTo>
                        <a:pt x="6" y="50"/>
                        <a:pt x="7" y="49"/>
                        <a:pt x="7" y="49"/>
                      </a:cubicBezTo>
                      <a:close/>
                      <a:moveTo>
                        <a:pt x="6" y="49"/>
                      </a:moveTo>
                      <a:cubicBezTo>
                        <a:pt x="6" y="49"/>
                        <a:pt x="6" y="49"/>
                        <a:pt x="6" y="48"/>
                      </a:cubicBezTo>
                      <a:cubicBezTo>
                        <a:pt x="7" y="49"/>
                        <a:pt x="7" y="48"/>
                        <a:pt x="7" y="49"/>
                      </a:cubicBezTo>
                      <a:cubicBezTo>
                        <a:pt x="7" y="49"/>
                        <a:pt x="6" y="49"/>
                        <a:pt x="6" y="49"/>
                      </a:cubicBezTo>
                      <a:cubicBezTo>
                        <a:pt x="6" y="50"/>
                        <a:pt x="6" y="50"/>
                        <a:pt x="6" y="50"/>
                      </a:cubicBezTo>
                      <a:cubicBezTo>
                        <a:pt x="6" y="50"/>
                        <a:pt x="6" y="50"/>
                        <a:pt x="6" y="49"/>
                      </a:cubicBezTo>
                      <a:close/>
                      <a:moveTo>
                        <a:pt x="5" y="48"/>
                      </a:moveTo>
                      <a:cubicBezTo>
                        <a:pt x="5" y="48"/>
                        <a:pt x="5" y="48"/>
                        <a:pt x="5" y="47"/>
                      </a:cubicBezTo>
                      <a:cubicBezTo>
                        <a:pt x="5" y="48"/>
                        <a:pt x="6" y="48"/>
                        <a:pt x="6" y="48"/>
                      </a:cubicBezTo>
                      <a:cubicBezTo>
                        <a:pt x="6" y="49"/>
                        <a:pt x="5" y="48"/>
                        <a:pt x="5" y="48"/>
                      </a:cubicBezTo>
                      <a:close/>
                      <a:moveTo>
                        <a:pt x="5" y="39"/>
                      </a:moveTo>
                      <a:cubicBezTo>
                        <a:pt x="4" y="39"/>
                        <a:pt x="4" y="39"/>
                        <a:pt x="4" y="39"/>
                      </a:cubicBezTo>
                      <a:cubicBezTo>
                        <a:pt x="4" y="39"/>
                        <a:pt x="5" y="38"/>
                        <a:pt x="5" y="39"/>
                      </a:cubicBezTo>
                      <a:cubicBezTo>
                        <a:pt x="5" y="39"/>
                        <a:pt x="5" y="39"/>
                        <a:pt x="5" y="39"/>
                      </a:cubicBezTo>
                      <a:close/>
                      <a:moveTo>
                        <a:pt x="4" y="43"/>
                      </a:moveTo>
                      <a:cubicBezTo>
                        <a:pt x="4" y="44"/>
                        <a:pt x="4" y="43"/>
                        <a:pt x="4" y="43"/>
                      </a:cubicBezTo>
                      <a:cubicBezTo>
                        <a:pt x="4" y="43"/>
                        <a:pt x="5" y="43"/>
                        <a:pt x="4" y="43"/>
                      </a:cubicBezTo>
                      <a:close/>
                      <a:moveTo>
                        <a:pt x="5" y="44"/>
                      </a:moveTo>
                      <a:cubicBezTo>
                        <a:pt x="5" y="45"/>
                        <a:pt x="5" y="45"/>
                        <a:pt x="4" y="45"/>
                      </a:cubicBezTo>
                      <a:cubicBezTo>
                        <a:pt x="4" y="45"/>
                        <a:pt x="4" y="46"/>
                        <a:pt x="4" y="46"/>
                      </a:cubicBezTo>
                      <a:cubicBezTo>
                        <a:pt x="4" y="46"/>
                        <a:pt x="4" y="45"/>
                        <a:pt x="4" y="45"/>
                      </a:cubicBezTo>
                      <a:cubicBezTo>
                        <a:pt x="4" y="45"/>
                        <a:pt x="4" y="44"/>
                        <a:pt x="5" y="44"/>
                      </a:cubicBezTo>
                      <a:close/>
                      <a:moveTo>
                        <a:pt x="4" y="49"/>
                      </a:moveTo>
                      <a:cubicBezTo>
                        <a:pt x="4" y="49"/>
                        <a:pt x="4" y="48"/>
                        <a:pt x="5" y="48"/>
                      </a:cubicBezTo>
                      <a:cubicBezTo>
                        <a:pt x="4" y="48"/>
                        <a:pt x="5" y="49"/>
                        <a:pt x="4" y="49"/>
                      </a:cubicBezTo>
                      <a:cubicBezTo>
                        <a:pt x="4" y="49"/>
                        <a:pt x="4" y="49"/>
                        <a:pt x="4" y="49"/>
                      </a:cubicBezTo>
                      <a:close/>
                      <a:moveTo>
                        <a:pt x="3" y="48"/>
                      </a:moveTo>
                      <a:cubicBezTo>
                        <a:pt x="4" y="48"/>
                        <a:pt x="4" y="48"/>
                        <a:pt x="4" y="47"/>
                      </a:cubicBezTo>
                      <a:cubicBezTo>
                        <a:pt x="4" y="48"/>
                        <a:pt x="3" y="49"/>
                        <a:pt x="3" y="48"/>
                      </a:cubicBezTo>
                      <a:close/>
                      <a:moveTo>
                        <a:pt x="3" y="47"/>
                      </a:moveTo>
                      <a:cubicBezTo>
                        <a:pt x="4" y="47"/>
                        <a:pt x="4" y="47"/>
                        <a:pt x="4" y="47"/>
                      </a:cubicBezTo>
                      <a:cubicBezTo>
                        <a:pt x="4" y="47"/>
                        <a:pt x="3" y="47"/>
                        <a:pt x="3" y="47"/>
                      </a:cubicBezTo>
                      <a:close/>
                      <a:moveTo>
                        <a:pt x="3" y="48"/>
                      </a:moveTo>
                      <a:cubicBezTo>
                        <a:pt x="3" y="48"/>
                        <a:pt x="3" y="48"/>
                        <a:pt x="3" y="47"/>
                      </a:cubicBezTo>
                      <a:cubicBezTo>
                        <a:pt x="3" y="48"/>
                        <a:pt x="3" y="48"/>
                        <a:pt x="3" y="48"/>
                      </a:cubicBezTo>
                      <a:cubicBezTo>
                        <a:pt x="3" y="48"/>
                        <a:pt x="3" y="48"/>
                        <a:pt x="3" y="48"/>
                      </a:cubicBezTo>
                      <a:close/>
                      <a:moveTo>
                        <a:pt x="2" y="46"/>
                      </a:moveTo>
                      <a:cubicBezTo>
                        <a:pt x="2" y="45"/>
                        <a:pt x="3" y="45"/>
                        <a:pt x="3" y="45"/>
                      </a:cubicBezTo>
                      <a:cubicBezTo>
                        <a:pt x="3" y="46"/>
                        <a:pt x="3" y="46"/>
                        <a:pt x="3" y="47"/>
                      </a:cubicBezTo>
                      <a:cubicBezTo>
                        <a:pt x="2" y="47"/>
                        <a:pt x="2" y="46"/>
                        <a:pt x="2" y="46"/>
                      </a:cubicBezTo>
                      <a:close/>
                      <a:moveTo>
                        <a:pt x="2" y="44"/>
                      </a:moveTo>
                      <a:cubicBezTo>
                        <a:pt x="2" y="44"/>
                        <a:pt x="2" y="44"/>
                        <a:pt x="2" y="44"/>
                      </a:cubicBezTo>
                      <a:cubicBezTo>
                        <a:pt x="2" y="44"/>
                        <a:pt x="2" y="44"/>
                        <a:pt x="2" y="44"/>
                      </a:cubicBezTo>
                      <a:cubicBezTo>
                        <a:pt x="2" y="44"/>
                        <a:pt x="2" y="44"/>
                        <a:pt x="2" y="44"/>
                      </a:cubicBezTo>
                      <a:close/>
                      <a:moveTo>
                        <a:pt x="2" y="40"/>
                      </a:moveTo>
                      <a:cubicBezTo>
                        <a:pt x="2" y="40"/>
                        <a:pt x="2" y="39"/>
                        <a:pt x="2" y="39"/>
                      </a:cubicBezTo>
                      <a:cubicBezTo>
                        <a:pt x="2" y="39"/>
                        <a:pt x="2" y="40"/>
                        <a:pt x="2" y="40"/>
                      </a:cubicBezTo>
                      <a:cubicBezTo>
                        <a:pt x="2" y="40"/>
                        <a:pt x="2" y="40"/>
                        <a:pt x="2" y="40"/>
                      </a:cubicBezTo>
                      <a:close/>
                      <a:moveTo>
                        <a:pt x="2" y="21"/>
                      </a:moveTo>
                      <a:cubicBezTo>
                        <a:pt x="2" y="21"/>
                        <a:pt x="2" y="22"/>
                        <a:pt x="2" y="22"/>
                      </a:cubicBezTo>
                      <a:cubicBezTo>
                        <a:pt x="2" y="22"/>
                        <a:pt x="2" y="22"/>
                        <a:pt x="1" y="23"/>
                      </a:cubicBezTo>
                      <a:cubicBezTo>
                        <a:pt x="1" y="22"/>
                        <a:pt x="1" y="21"/>
                        <a:pt x="2" y="21"/>
                      </a:cubicBezTo>
                      <a:close/>
                      <a:moveTo>
                        <a:pt x="1" y="18"/>
                      </a:moveTo>
                      <a:cubicBezTo>
                        <a:pt x="1" y="18"/>
                        <a:pt x="2" y="18"/>
                        <a:pt x="1" y="18"/>
                      </a:cubicBezTo>
                      <a:cubicBezTo>
                        <a:pt x="1" y="18"/>
                        <a:pt x="1" y="18"/>
                        <a:pt x="1" y="18"/>
                      </a:cubicBezTo>
                      <a:close/>
                    </a:path>
                  </a:pathLst>
                </a:custGeom>
                <a:solidFill>
                  <a:srgbClr val="FFFFFF">
                    <a:alpha val="100000"/>
                  </a:srgbClr>
                </a:solidFill>
                <a:ln w="7938">
                  <a:noFill/>
                </a:ln>
              </p:spPr>
              <p:txBody>
                <a:bodyPr/>
                <a:lstStyle/>
                <a:p>
                  <a:endParaRPr lang="zh-CN" altLang="en-US"/>
                </a:p>
              </p:txBody>
            </p:sp>
            <p:sp>
              <p:nvSpPr>
                <p:cNvPr id="1048686" name="任意多边形 11291"/>
                <p:cNvSpPr>
                  <a:spLocks noEditPoints="1"/>
                </p:cNvSpPr>
                <p:nvPr/>
              </p:nvSpPr>
              <p:spPr>
                <a:xfrm>
                  <a:off x="5547" y="3608"/>
                  <a:ext cx="77" cy="106"/>
                </a:xfrm>
                <a:custGeom>
                  <a:avLst/>
                  <a:gdLst/>
                  <a:ahLst/>
                  <a:cxnLst/>
                  <a:rect l="0" t="0" r="r" b="b"/>
                  <a:pathLst>
                    <a:path w="37" h="51">
                      <a:moveTo>
                        <a:pt x="1" y="49"/>
                      </a:moveTo>
                      <a:cubicBezTo>
                        <a:pt x="1" y="49"/>
                        <a:pt x="1" y="50"/>
                        <a:pt x="1" y="51"/>
                      </a:cubicBezTo>
                      <a:cubicBezTo>
                        <a:pt x="2" y="50"/>
                        <a:pt x="3" y="50"/>
                        <a:pt x="5" y="49"/>
                      </a:cubicBezTo>
                      <a:cubicBezTo>
                        <a:pt x="5" y="49"/>
                        <a:pt x="5" y="48"/>
                        <a:pt x="5" y="48"/>
                      </a:cubicBezTo>
                      <a:cubicBezTo>
                        <a:pt x="6" y="48"/>
                        <a:pt x="6" y="48"/>
                        <a:pt x="6" y="47"/>
                      </a:cubicBezTo>
                      <a:cubicBezTo>
                        <a:pt x="6" y="47"/>
                        <a:pt x="6" y="47"/>
                        <a:pt x="6" y="47"/>
                      </a:cubicBezTo>
                      <a:cubicBezTo>
                        <a:pt x="6" y="47"/>
                        <a:pt x="5" y="47"/>
                        <a:pt x="5" y="47"/>
                      </a:cubicBezTo>
                      <a:cubicBezTo>
                        <a:pt x="5" y="47"/>
                        <a:pt x="5" y="47"/>
                        <a:pt x="5" y="46"/>
                      </a:cubicBezTo>
                      <a:cubicBezTo>
                        <a:pt x="5" y="45"/>
                        <a:pt x="5" y="46"/>
                        <a:pt x="6" y="45"/>
                      </a:cubicBezTo>
                      <a:cubicBezTo>
                        <a:pt x="6" y="45"/>
                        <a:pt x="5" y="46"/>
                        <a:pt x="5" y="45"/>
                      </a:cubicBezTo>
                      <a:cubicBezTo>
                        <a:pt x="5" y="44"/>
                        <a:pt x="6" y="45"/>
                        <a:pt x="6" y="45"/>
                      </a:cubicBezTo>
                      <a:cubicBezTo>
                        <a:pt x="5" y="44"/>
                        <a:pt x="6" y="44"/>
                        <a:pt x="6" y="43"/>
                      </a:cubicBezTo>
                      <a:cubicBezTo>
                        <a:pt x="7" y="43"/>
                        <a:pt x="7" y="43"/>
                        <a:pt x="8" y="42"/>
                      </a:cubicBezTo>
                      <a:cubicBezTo>
                        <a:pt x="8" y="43"/>
                        <a:pt x="7" y="43"/>
                        <a:pt x="7" y="43"/>
                      </a:cubicBezTo>
                      <a:cubicBezTo>
                        <a:pt x="7" y="43"/>
                        <a:pt x="7" y="44"/>
                        <a:pt x="7" y="45"/>
                      </a:cubicBezTo>
                      <a:cubicBezTo>
                        <a:pt x="7" y="45"/>
                        <a:pt x="7" y="46"/>
                        <a:pt x="8" y="46"/>
                      </a:cubicBezTo>
                      <a:cubicBezTo>
                        <a:pt x="7" y="46"/>
                        <a:pt x="7" y="47"/>
                        <a:pt x="7" y="48"/>
                      </a:cubicBezTo>
                      <a:cubicBezTo>
                        <a:pt x="9" y="48"/>
                        <a:pt x="12" y="46"/>
                        <a:pt x="14" y="45"/>
                      </a:cubicBezTo>
                      <a:cubicBezTo>
                        <a:pt x="17" y="44"/>
                        <a:pt x="20" y="43"/>
                        <a:pt x="22" y="41"/>
                      </a:cubicBezTo>
                      <a:cubicBezTo>
                        <a:pt x="23" y="41"/>
                        <a:pt x="23" y="41"/>
                        <a:pt x="23" y="41"/>
                      </a:cubicBezTo>
                      <a:cubicBezTo>
                        <a:pt x="23" y="40"/>
                        <a:pt x="23" y="41"/>
                        <a:pt x="23" y="41"/>
                      </a:cubicBezTo>
                      <a:cubicBezTo>
                        <a:pt x="23" y="40"/>
                        <a:pt x="23" y="40"/>
                        <a:pt x="23" y="40"/>
                      </a:cubicBezTo>
                      <a:cubicBezTo>
                        <a:pt x="23" y="40"/>
                        <a:pt x="23" y="40"/>
                        <a:pt x="24" y="40"/>
                      </a:cubicBezTo>
                      <a:cubicBezTo>
                        <a:pt x="24" y="40"/>
                        <a:pt x="23" y="40"/>
                        <a:pt x="24" y="41"/>
                      </a:cubicBezTo>
                      <a:cubicBezTo>
                        <a:pt x="25" y="40"/>
                        <a:pt x="26" y="40"/>
                        <a:pt x="27" y="39"/>
                      </a:cubicBezTo>
                      <a:cubicBezTo>
                        <a:pt x="28" y="39"/>
                        <a:pt x="28" y="39"/>
                        <a:pt x="28" y="39"/>
                      </a:cubicBezTo>
                      <a:cubicBezTo>
                        <a:pt x="31" y="37"/>
                        <a:pt x="33" y="37"/>
                        <a:pt x="36" y="35"/>
                      </a:cubicBezTo>
                      <a:cubicBezTo>
                        <a:pt x="36" y="35"/>
                        <a:pt x="36" y="35"/>
                        <a:pt x="36" y="35"/>
                      </a:cubicBezTo>
                      <a:cubicBezTo>
                        <a:pt x="36" y="32"/>
                        <a:pt x="36" y="29"/>
                        <a:pt x="36" y="26"/>
                      </a:cubicBezTo>
                      <a:cubicBezTo>
                        <a:pt x="36" y="26"/>
                        <a:pt x="36" y="26"/>
                        <a:pt x="36" y="26"/>
                      </a:cubicBezTo>
                      <a:cubicBezTo>
                        <a:pt x="36" y="23"/>
                        <a:pt x="36" y="19"/>
                        <a:pt x="37" y="16"/>
                      </a:cubicBezTo>
                      <a:cubicBezTo>
                        <a:pt x="37" y="12"/>
                        <a:pt x="37" y="7"/>
                        <a:pt x="37" y="3"/>
                      </a:cubicBezTo>
                      <a:cubicBezTo>
                        <a:pt x="37" y="2"/>
                        <a:pt x="37" y="0"/>
                        <a:pt x="36" y="0"/>
                      </a:cubicBezTo>
                      <a:cubicBezTo>
                        <a:pt x="35" y="0"/>
                        <a:pt x="34" y="1"/>
                        <a:pt x="33" y="2"/>
                      </a:cubicBezTo>
                      <a:cubicBezTo>
                        <a:pt x="33" y="2"/>
                        <a:pt x="33" y="1"/>
                        <a:pt x="32" y="2"/>
                      </a:cubicBezTo>
                      <a:cubicBezTo>
                        <a:pt x="30" y="3"/>
                        <a:pt x="27" y="3"/>
                        <a:pt x="24" y="5"/>
                      </a:cubicBezTo>
                      <a:cubicBezTo>
                        <a:pt x="21" y="6"/>
                        <a:pt x="19" y="7"/>
                        <a:pt x="16" y="8"/>
                      </a:cubicBezTo>
                      <a:cubicBezTo>
                        <a:pt x="16" y="8"/>
                        <a:pt x="15" y="9"/>
                        <a:pt x="14" y="9"/>
                      </a:cubicBezTo>
                      <a:cubicBezTo>
                        <a:pt x="13" y="9"/>
                        <a:pt x="11" y="10"/>
                        <a:pt x="9" y="11"/>
                      </a:cubicBezTo>
                      <a:cubicBezTo>
                        <a:pt x="9" y="11"/>
                        <a:pt x="8" y="11"/>
                        <a:pt x="7" y="12"/>
                      </a:cubicBezTo>
                      <a:cubicBezTo>
                        <a:pt x="7" y="12"/>
                        <a:pt x="7" y="12"/>
                        <a:pt x="7" y="12"/>
                      </a:cubicBezTo>
                      <a:cubicBezTo>
                        <a:pt x="5" y="13"/>
                        <a:pt x="3" y="13"/>
                        <a:pt x="2" y="14"/>
                      </a:cubicBezTo>
                      <a:cubicBezTo>
                        <a:pt x="2" y="15"/>
                        <a:pt x="1" y="16"/>
                        <a:pt x="1" y="16"/>
                      </a:cubicBezTo>
                      <a:cubicBezTo>
                        <a:pt x="1" y="19"/>
                        <a:pt x="1" y="21"/>
                        <a:pt x="1" y="23"/>
                      </a:cubicBezTo>
                      <a:cubicBezTo>
                        <a:pt x="1" y="25"/>
                        <a:pt x="0" y="27"/>
                        <a:pt x="1" y="28"/>
                      </a:cubicBezTo>
                      <a:cubicBezTo>
                        <a:pt x="1" y="30"/>
                        <a:pt x="0" y="33"/>
                        <a:pt x="1" y="34"/>
                      </a:cubicBezTo>
                      <a:cubicBezTo>
                        <a:pt x="1" y="36"/>
                        <a:pt x="1" y="38"/>
                        <a:pt x="1" y="40"/>
                      </a:cubicBezTo>
                      <a:cubicBezTo>
                        <a:pt x="1" y="41"/>
                        <a:pt x="1" y="42"/>
                        <a:pt x="1" y="43"/>
                      </a:cubicBezTo>
                      <a:cubicBezTo>
                        <a:pt x="1" y="44"/>
                        <a:pt x="1" y="47"/>
                        <a:pt x="1" y="49"/>
                      </a:cubicBezTo>
                      <a:close/>
                      <a:moveTo>
                        <a:pt x="32" y="8"/>
                      </a:moveTo>
                      <a:cubicBezTo>
                        <a:pt x="31" y="8"/>
                        <a:pt x="31" y="8"/>
                        <a:pt x="31" y="8"/>
                      </a:cubicBezTo>
                      <a:cubicBezTo>
                        <a:pt x="31" y="8"/>
                        <a:pt x="31" y="8"/>
                        <a:pt x="32" y="7"/>
                      </a:cubicBezTo>
                      <a:cubicBezTo>
                        <a:pt x="31" y="8"/>
                        <a:pt x="32" y="8"/>
                        <a:pt x="32" y="8"/>
                      </a:cubicBezTo>
                      <a:close/>
                      <a:moveTo>
                        <a:pt x="32" y="9"/>
                      </a:moveTo>
                      <a:cubicBezTo>
                        <a:pt x="32" y="9"/>
                        <a:pt x="32" y="8"/>
                        <a:pt x="32" y="8"/>
                      </a:cubicBezTo>
                      <a:cubicBezTo>
                        <a:pt x="32" y="8"/>
                        <a:pt x="33" y="9"/>
                        <a:pt x="32" y="9"/>
                      </a:cubicBezTo>
                      <a:close/>
                      <a:moveTo>
                        <a:pt x="32" y="12"/>
                      </a:moveTo>
                      <a:cubicBezTo>
                        <a:pt x="32" y="12"/>
                        <a:pt x="32" y="11"/>
                        <a:pt x="32" y="11"/>
                      </a:cubicBezTo>
                      <a:cubicBezTo>
                        <a:pt x="32" y="11"/>
                        <a:pt x="32" y="12"/>
                        <a:pt x="32" y="12"/>
                      </a:cubicBezTo>
                      <a:cubicBezTo>
                        <a:pt x="32" y="12"/>
                        <a:pt x="32" y="12"/>
                        <a:pt x="32" y="12"/>
                      </a:cubicBezTo>
                      <a:close/>
                      <a:moveTo>
                        <a:pt x="30" y="11"/>
                      </a:moveTo>
                      <a:cubicBezTo>
                        <a:pt x="30" y="11"/>
                        <a:pt x="31" y="11"/>
                        <a:pt x="31" y="11"/>
                      </a:cubicBezTo>
                      <a:cubicBezTo>
                        <a:pt x="31" y="10"/>
                        <a:pt x="30" y="10"/>
                        <a:pt x="31" y="10"/>
                      </a:cubicBezTo>
                      <a:cubicBezTo>
                        <a:pt x="31" y="10"/>
                        <a:pt x="31" y="9"/>
                        <a:pt x="31" y="10"/>
                      </a:cubicBezTo>
                      <a:cubicBezTo>
                        <a:pt x="31" y="10"/>
                        <a:pt x="31" y="10"/>
                        <a:pt x="31" y="11"/>
                      </a:cubicBezTo>
                      <a:cubicBezTo>
                        <a:pt x="31" y="11"/>
                        <a:pt x="30" y="12"/>
                        <a:pt x="30" y="11"/>
                      </a:cubicBezTo>
                      <a:close/>
                      <a:moveTo>
                        <a:pt x="30" y="5"/>
                      </a:moveTo>
                      <a:cubicBezTo>
                        <a:pt x="30" y="5"/>
                        <a:pt x="30" y="6"/>
                        <a:pt x="30" y="6"/>
                      </a:cubicBezTo>
                      <a:cubicBezTo>
                        <a:pt x="30" y="6"/>
                        <a:pt x="30" y="6"/>
                        <a:pt x="30" y="5"/>
                      </a:cubicBezTo>
                      <a:close/>
                      <a:moveTo>
                        <a:pt x="13" y="29"/>
                      </a:moveTo>
                      <a:cubicBezTo>
                        <a:pt x="13" y="29"/>
                        <a:pt x="12" y="30"/>
                        <a:pt x="12" y="29"/>
                      </a:cubicBezTo>
                      <a:cubicBezTo>
                        <a:pt x="12" y="29"/>
                        <a:pt x="13" y="29"/>
                        <a:pt x="13" y="29"/>
                      </a:cubicBezTo>
                      <a:close/>
                      <a:moveTo>
                        <a:pt x="20" y="13"/>
                      </a:moveTo>
                      <a:cubicBezTo>
                        <a:pt x="21" y="13"/>
                        <a:pt x="22" y="13"/>
                        <a:pt x="22" y="14"/>
                      </a:cubicBezTo>
                      <a:cubicBezTo>
                        <a:pt x="23" y="15"/>
                        <a:pt x="22" y="17"/>
                        <a:pt x="22" y="18"/>
                      </a:cubicBezTo>
                      <a:cubicBezTo>
                        <a:pt x="21" y="19"/>
                        <a:pt x="20" y="20"/>
                        <a:pt x="20" y="20"/>
                      </a:cubicBezTo>
                      <a:cubicBezTo>
                        <a:pt x="20" y="21"/>
                        <a:pt x="21" y="20"/>
                        <a:pt x="22" y="21"/>
                      </a:cubicBezTo>
                      <a:cubicBezTo>
                        <a:pt x="23" y="22"/>
                        <a:pt x="23" y="24"/>
                        <a:pt x="21" y="26"/>
                      </a:cubicBezTo>
                      <a:cubicBezTo>
                        <a:pt x="20" y="27"/>
                        <a:pt x="20" y="28"/>
                        <a:pt x="19" y="28"/>
                      </a:cubicBezTo>
                      <a:cubicBezTo>
                        <a:pt x="17" y="30"/>
                        <a:pt x="15" y="30"/>
                        <a:pt x="14" y="29"/>
                      </a:cubicBezTo>
                      <a:cubicBezTo>
                        <a:pt x="14" y="29"/>
                        <a:pt x="13" y="27"/>
                        <a:pt x="14" y="25"/>
                      </a:cubicBezTo>
                      <a:cubicBezTo>
                        <a:pt x="14" y="25"/>
                        <a:pt x="14" y="25"/>
                        <a:pt x="14" y="25"/>
                      </a:cubicBezTo>
                      <a:cubicBezTo>
                        <a:pt x="15" y="23"/>
                        <a:pt x="15" y="23"/>
                        <a:pt x="16" y="22"/>
                      </a:cubicBezTo>
                      <a:cubicBezTo>
                        <a:pt x="15" y="21"/>
                        <a:pt x="14" y="21"/>
                        <a:pt x="14" y="19"/>
                      </a:cubicBezTo>
                      <a:cubicBezTo>
                        <a:pt x="14" y="17"/>
                        <a:pt x="15" y="16"/>
                        <a:pt x="16" y="15"/>
                      </a:cubicBezTo>
                      <a:cubicBezTo>
                        <a:pt x="17" y="14"/>
                        <a:pt x="19" y="13"/>
                        <a:pt x="20" y="13"/>
                      </a:cubicBezTo>
                      <a:close/>
                      <a:moveTo>
                        <a:pt x="13" y="34"/>
                      </a:moveTo>
                      <a:cubicBezTo>
                        <a:pt x="14" y="34"/>
                        <a:pt x="14" y="34"/>
                        <a:pt x="14" y="34"/>
                      </a:cubicBezTo>
                      <a:cubicBezTo>
                        <a:pt x="14" y="35"/>
                        <a:pt x="13" y="35"/>
                        <a:pt x="13" y="34"/>
                      </a:cubicBezTo>
                      <a:close/>
                      <a:moveTo>
                        <a:pt x="22" y="11"/>
                      </a:moveTo>
                      <a:cubicBezTo>
                        <a:pt x="22" y="12"/>
                        <a:pt x="22" y="11"/>
                        <a:pt x="22" y="11"/>
                      </a:cubicBezTo>
                      <a:cubicBezTo>
                        <a:pt x="22" y="11"/>
                        <a:pt x="22" y="11"/>
                        <a:pt x="22" y="11"/>
                      </a:cubicBezTo>
                      <a:close/>
                      <a:moveTo>
                        <a:pt x="24" y="10"/>
                      </a:moveTo>
                      <a:cubicBezTo>
                        <a:pt x="24" y="10"/>
                        <a:pt x="24" y="10"/>
                        <a:pt x="23" y="11"/>
                      </a:cubicBezTo>
                      <a:cubicBezTo>
                        <a:pt x="23" y="10"/>
                        <a:pt x="23" y="10"/>
                        <a:pt x="23" y="10"/>
                      </a:cubicBezTo>
                      <a:cubicBezTo>
                        <a:pt x="24" y="10"/>
                        <a:pt x="24" y="10"/>
                        <a:pt x="24" y="10"/>
                      </a:cubicBezTo>
                      <a:close/>
                      <a:moveTo>
                        <a:pt x="24" y="8"/>
                      </a:moveTo>
                      <a:cubicBezTo>
                        <a:pt x="24" y="8"/>
                        <a:pt x="24" y="8"/>
                        <a:pt x="24" y="7"/>
                      </a:cubicBezTo>
                      <a:cubicBezTo>
                        <a:pt x="25" y="7"/>
                        <a:pt x="24" y="8"/>
                        <a:pt x="24" y="8"/>
                      </a:cubicBezTo>
                      <a:close/>
                      <a:moveTo>
                        <a:pt x="26" y="31"/>
                      </a:moveTo>
                      <a:cubicBezTo>
                        <a:pt x="25" y="32"/>
                        <a:pt x="23" y="34"/>
                        <a:pt x="21" y="34"/>
                      </a:cubicBezTo>
                      <a:cubicBezTo>
                        <a:pt x="18" y="36"/>
                        <a:pt x="14" y="37"/>
                        <a:pt x="11" y="39"/>
                      </a:cubicBezTo>
                      <a:cubicBezTo>
                        <a:pt x="11" y="38"/>
                        <a:pt x="10" y="39"/>
                        <a:pt x="9" y="39"/>
                      </a:cubicBezTo>
                      <a:cubicBezTo>
                        <a:pt x="9" y="38"/>
                        <a:pt x="9" y="37"/>
                        <a:pt x="10" y="37"/>
                      </a:cubicBezTo>
                      <a:cubicBezTo>
                        <a:pt x="15" y="35"/>
                        <a:pt x="20" y="32"/>
                        <a:pt x="26" y="30"/>
                      </a:cubicBezTo>
                      <a:cubicBezTo>
                        <a:pt x="27" y="30"/>
                        <a:pt x="27" y="31"/>
                        <a:pt x="26" y="31"/>
                      </a:cubicBezTo>
                      <a:close/>
                      <a:moveTo>
                        <a:pt x="10" y="44"/>
                      </a:moveTo>
                      <a:cubicBezTo>
                        <a:pt x="10" y="44"/>
                        <a:pt x="10" y="45"/>
                        <a:pt x="10" y="45"/>
                      </a:cubicBezTo>
                      <a:cubicBezTo>
                        <a:pt x="10" y="45"/>
                        <a:pt x="9" y="45"/>
                        <a:pt x="10" y="44"/>
                      </a:cubicBezTo>
                      <a:close/>
                      <a:moveTo>
                        <a:pt x="10" y="41"/>
                      </a:moveTo>
                      <a:cubicBezTo>
                        <a:pt x="10" y="41"/>
                        <a:pt x="11" y="41"/>
                        <a:pt x="11" y="41"/>
                      </a:cubicBezTo>
                      <a:cubicBezTo>
                        <a:pt x="12" y="40"/>
                        <a:pt x="14" y="39"/>
                        <a:pt x="15" y="39"/>
                      </a:cubicBezTo>
                      <a:cubicBezTo>
                        <a:pt x="16" y="39"/>
                        <a:pt x="16" y="39"/>
                        <a:pt x="16" y="39"/>
                      </a:cubicBezTo>
                      <a:cubicBezTo>
                        <a:pt x="17" y="39"/>
                        <a:pt x="17" y="38"/>
                        <a:pt x="18" y="38"/>
                      </a:cubicBezTo>
                      <a:cubicBezTo>
                        <a:pt x="21" y="37"/>
                        <a:pt x="24" y="35"/>
                        <a:pt x="26" y="35"/>
                      </a:cubicBezTo>
                      <a:cubicBezTo>
                        <a:pt x="26" y="35"/>
                        <a:pt x="26" y="36"/>
                        <a:pt x="26" y="36"/>
                      </a:cubicBezTo>
                      <a:cubicBezTo>
                        <a:pt x="22" y="39"/>
                        <a:pt x="16" y="41"/>
                        <a:pt x="11" y="43"/>
                      </a:cubicBezTo>
                      <a:cubicBezTo>
                        <a:pt x="11" y="43"/>
                        <a:pt x="11" y="44"/>
                        <a:pt x="11" y="44"/>
                      </a:cubicBezTo>
                      <a:cubicBezTo>
                        <a:pt x="10" y="44"/>
                        <a:pt x="10" y="44"/>
                        <a:pt x="9" y="44"/>
                      </a:cubicBezTo>
                      <a:cubicBezTo>
                        <a:pt x="9" y="43"/>
                        <a:pt x="9" y="42"/>
                        <a:pt x="10" y="41"/>
                      </a:cubicBezTo>
                      <a:close/>
                      <a:moveTo>
                        <a:pt x="5" y="47"/>
                      </a:moveTo>
                      <a:cubicBezTo>
                        <a:pt x="5" y="47"/>
                        <a:pt x="5" y="47"/>
                        <a:pt x="5" y="47"/>
                      </a:cubicBezTo>
                      <a:cubicBezTo>
                        <a:pt x="5" y="47"/>
                        <a:pt x="5" y="48"/>
                        <a:pt x="5" y="48"/>
                      </a:cubicBezTo>
                      <a:cubicBezTo>
                        <a:pt x="5" y="48"/>
                        <a:pt x="5" y="48"/>
                        <a:pt x="5" y="47"/>
                      </a:cubicBezTo>
                      <a:close/>
                      <a:moveTo>
                        <a:pt x="5" y="35"/>
                      </a:moveTo>
                      <a:cubicBezTo>
                        <a:pt x="5" y="36"/>
                        <a:pt x="5" y="36"/>
                        <a:pt x="5" y="36"/>
                      </a:cubicBezTo>
                      <a:cubicBezTo>
                        <a:pt x="5" y="36"/>
                        <a:pt x="5" y="37"/>
                        <a:pt x="4" y="37"/>
                      </a:cubicBezTo>
                      <a:cubicBezTo>
                        <a:pt x="5" y="36"/>
                        <a:pt x="5" y="35"/>
                        <a:pt x="5" y="35"/>
                      </a:cubicBezTo>
                      <a:cubicBezTo>
                        <a:pt x="5" y="35"/>
                        <a:pt x="6" y="35"/>
                        <a:pt x="5" y="35"/>
                      </a:cubicBezTo>
                      <a:cubicBezTo>
                        <a:pt x="5" y="35"/>
                        <a:pt x="5" y="35"/>
                        <a:pt x="5" y="35"/>
                      </a:cubicBezTo>
                      <a:cubicBezTo>
                        <a:pt x="5" y="35"/>
                        <a:pt x="5" y="35"/>
                        <a:pt x="5" y="35"/>
                      </a:cubicBezTo>
                      <a:close/>
                      <a:moveTo>
                        <a:pt x="6" y="37"/>
                      </a:moveTo>
                      <a:cubicBezTo>
                        <a:pt x="6" y="38"/>
                        <a:pt x="6" y="37"/>
                        <a:pt x="6" y="38"/>
                      </a:cubicBezTo>
                      <a:cubicBezTo>
                        <a:pt x="6" y="38"/>
                        <a:pt x="5" y="38"/>
                        <a:pt x="6" y="37"/>
                      </a:cubicBezTo>
                      <a:close/>
                      <a:moveTo>
                        <a:pt x="4" y="18"/>
                      </a:moveTo>
                      <a:cubicBezTo>
                        <a:pt x="4" y="18"/>
                        <a:pt x="5" y="17"/>
                        <a:pt x="5" y="17"/>
                      </a:cubicBezTo>
                      <a:cubicBezTo>
                        <a:pt x="5" y="17"/>
                        <a:pt x="5" y="17"/>
                        <a:pt x="6" y="17"/>
                      </a:cubicBezTo>
                      <a:cubicBezTo>
                        <a:pt x="5" y="17"/>
                        <a:pt x="5" y="18"/>
                        <a:pt x="4" y="18"/>
                      </a:cubicBezTo>
                      <a:close/>
                      <a:moveTo>
                        <a:pt x="5" y="19"/>
                      </a:moveTo>
                      <a:cubicBezTo>
                        <a:pt x="5" y="19"/>
                        <a:pt x="6" y="19"/>
                        <a:pt x="5" y="19"/>
                      </a:cubicBezTo>
                      <a:cubicBezTo>
                        <a:pt x="5" y="19"/>
                        <a:pt x="5" y="19"/>
                        <a:pt x="5" y="19"/>
                      </a:cubicBezTo>
                      <a:cubicBezTo>
                        <a:pt x="5" y="19"/>
                        <a:pt x="5" y="19"/>
                        <a:pt x="5" y="19"/>
                      </a:cubicBezTo>
                      <a:cubicBezTo>
                        <a:pt x="5" y="19"/>
                        <a:pt x="5" y="19"/>
                        <a:pt x="5" y="19"/>
                      </a:cubicBezTo>
                      <a:close/>
                      <a:moveTo>
                        <a:pt x="4" y="29"/>
                      </a:moveTo>
                      <a:cubicBezTo>
                        <a:pt x="4" y="29"/>
                        <a:pt x="4" y="29"/>
                        <a:pt x="4" y="29"/>
                      </a:cubicBezTo>
                      <a:cubicBezTo>
                        <a:pt x="4" y="29"/>
                        <a:pt x="4" y="29"/>
                        <a:pt x="4" y="29"/>
                      </a:cubicBezTo>
                      <a:cubicBezTo>
                        <a:pt x="4" y="29"/>
                        <a:pt x="4" y="29"/>
                        <a:pt x="5" y="29"/>
                      </a:cubicBezTo>
                      <a:cubicBezTo>
                        <a:pt x="4" y="29"/>
                        <a:pt x="4" y="29"/>
                        <a:pt x="4" y="29"/>
                      </a:cubicBezTo>
                      <a:close/>
                      <a:moveTo>
                        <a:pt x="4" y="27"/>
                      </a:moveTo>
                      <a:cubicBezTo>
                        <a:pt x="4" y="26"/>
                        <a:pt x="4" y="26"/>
                        <a:pt x="4" y="25"/>
                      </a:cubicBezTo>
                      <a:cubicBezTo>
                        <a:pt x="5" y="25"/>
                        <a:pt x="5" y="25"/>
                        <a:pt x="5" y="25"/>
                      </a:cubicBezTo>
                      <a:cubicBezTo>
                        <a:pt x="5" y="26"/>
                        <a:pt x="4" y="26"/>
                        <a:pt x="5" y="26"/>
                      </a:cubicBezTo>
                      <a:cubicBezTo>
                        <a:pt x="4" y="27"/>
                        <a:pt x="4" y="27"/>
                        <a:pt x="4" y="27"/>
                      </a:cubicBezTo>
                      <a:close/>
                      <a:moveTo>
                        <a:pt x="5" y="14"/>
                      </a:moveTo>
                      <a:cubicBezTo>
                        <a:pt x="5" y="14"/>
                        <a:pt x="4" y="14"/>
                        <a:pt x="4" y="14"/>
                      </a:cubicBezTo>
                      <a:cubicBezTo>
                        <a:pt x="5" y="13"/>
                        <a:pt x="5" y="13"/>
                        <a:pt x="5" y="14"/>
                      </a:cubicBezTo>
                      <a:close/>
                      <a:moveTo>
                        <a:pt x="6" y="16"/>
                      </a:moveTo>
                      <a:cubicBezTo>
                        <a:pt x="5" y="16"/>
                        <a:pt x="5" y="17"/>
                        <a:pt x="5" y="16"/>
                      </a:cubicBezTo>
                      <a:cubicBezTo>
                        <a:pt x="5" y="16"/>
                        <a:pt x="5" y="16"/>
                        <a:pt x="6" y="16"/>
                      </a:cubicBezTo>
                      <a:cubicBezTo>
                        <a:pt x="6" y="16"/>
                        <a:pt x="6" y="16"/>
                        <a:pt x="6" y="16"/>
                      </a:cubicBezTo>
                      <a:close/>
                      <a:moveTo>
                        <a:pt x="7" y="17"/>
                      </a:moveTo>
                      <a:cubicBezTo>
                        <a:pt x="7" y="17"/>
                        <a:pt x="7" y="18"/>
                        <a:pt x="6" y="18"/>
                      </a:cubicBezTo>
                      <a:cubicBezTo>
                        <a:pt x="6" y="18"/>
                        <a:pt x="6" y="17"/>
                        <a:pt x="7" y="17"/>
                      </a:cubicBezTo>
                      <a:close/>
                      <a:moveTo>
                        <a:pt x="8" y="19"/>
                      </a:moveTo>
                      <a:cubicBezTo>
                        <a:pt x="7" y="19"/>
                        <a:pt x="7" y="19"/>
                        <a:pt x="7" y="19"/>
                      </a:cubicBezTo>
                      <a:cubicBezTo>
                        <a:pt x="7" y="19"/>
                        <a:pt x="7" y="18"/>
                        <a:pt x="7" y="18"/>
                      </a:cubicBezTo>
                      <a:cubicBezTo>
                        <a:pt x="7" y="18"/>
                        <a:pt x="8" y="18"/>
                        <a:pt x="8" y="19"/>
                      </a:cubicBezTo>
                      <a:close/>
                      <a:moveTo>
                        <a:pt x="7" y="14"/>
                      </a:moveTo>
                      <a:cubicBezTo>
                        <a:pt x="8" y="14"/>
                        <a:pt x="7" y="14"/>
                        <a:pt x="7" y="13"/>
                      </a:cubicBezTo>
                      <a:cubicBezTo>
                        <a:pt x="8" y="13"/>
                        <a:pt x="8" y="14"/>
                        <a:pt x="7" y="14"/>
                      </a:cubicBezTo>
                      <a:close/>
                      <a:moveTo>
                        <a:pt x="8" y="21"/>
                      </a:moveTo>
                      <a:cubicBezTo>
                        <a:pt x="7" y="21"/>
                        <a:pt x="7" y="21"/>
                        <a:pt x="8" y="21"/>
                      </a:cubicBezTo>
                      <a:cubicBezTo>
                        <a:pt x="8" y="21"/>
                        <a:pt x="8" y="21"/>
                        <a:pt x="8" y="21"/>
                      </a:cubicBezTo>
                      <a:close/>
                      <a:moveTo>
                        <a:pt x="8" y="18"/>
                      </a:moveTo>
                      <a:cubicBezTo>
                        <a:pt x="8" y="17"/>
                        <a:pt x="8" y="17"/>
                        <a:pt x="8" y="17"/>
                      </a:cubicBezTo>
                      <a:cubicBezTo>
                        <a:pt x="8" y="17"/>
                        <a:pt x="8" y="18"/>
                        <a:pt x="8" y="18"/>
                      </a:cubicBezTo>
                      <a:close/>
                      <a:moveTo>
                        <a:pt x="8" y="46"/>
                      </a:moveTo>
                      <a:cubicBezTo>
                        <a:pt x="8" y="45"/>
                        <a:pt x="8" y="45"/>
                        <a:pt x="8" y="45"/>
                      </a:cubicBezTo>
                      <a:cubicBezTo>
                        <a:pt x="9" y="45"/>
                        <a:pt x="8" y="46"/>
                        <a:pt x="8" y="46"/>
                      </a:cubicBezTo>
                      <a:close/>
                      <a:moveTo>
                        <a:pt x="8" y="45"/>
                      </a:moveTo>
                      <a:cubicBezTo>
                        <a:pt x="8" y="44"/>
                        <a:pt x="8" y="44"/>
                        <a:pt x="8" y="44"/>
                      </a:cubicBezTo>
                      <a:cubicBezTo>
                        <a:pt x="8" y="44"/>
                        <a:pt x="8" y="44"/>
                        <a:pt x="8" y="45"/>
                      </a:cubicBezTo>
                      <a:cubicBezTo>
                        <a:pt x="8" y="45"/>
                        <a:pt x="8" y="45"/>
                        <a:pt x="8" y="45"/>
                      </a:cubicBezTo>
                      <a:close/>
                      <a:moveTo>
                        <a:pt x="8" y="43"/>
                      </a:moveTo>
                      <a:cubicBezTo>
                        <a:pt x="8" y="43"/>
                        <a:pt x="8" y="43"/>
                        <a:pt x="8" y="42"/>
                      </a:cubicBezTo>
                      <a:cubicBezTo>
                        <a:pt x="8" y="42"/>
                        <a:pt x="8" y="42"/>
                        <a:pt x="8" y="43"/>
                      </a:cubicBezTo>
                      <a:cubicBezTo>
                        <a:pt x="8" y="43"/>
                        <a:pt x="8" y="43"/>
                        <a:pt x="8" y="43"/>
                      </a:cubicBezTo>
                      <a:close/>
                      <a:moveTo>
                        <a:pt x="7" y="33"/>
                      </a:moveTo>
                      <a:cubicBezTo>
                        <a:pt x="7" y="32"/>
                        <a:pt x="7" y="32"/>
                        <a:pt x="8" y="32"/>
                      </a:cubicBezTo>
                      <a:cubicBezTo>
                        <a:pt x="8" y="33"/>
                        <a:pt x="7" y="33"/>
                        <a:pt x="7" y="33"/>
                      </a:cubicBezTo>
                      <a:close/>
                      <a:moveTo>
                        <a:pt x="7" y="20"/>
                      </a:moveTo>
                      <a:cubicBezTo>
                        <a:pt x="7" y="20"/>
                        <a:pt x="7" y="19"/>
                        <a:pt x="7" y="19"/>
                      </a:cubicBezTo>
                      <a:cubicBezTo>
                        <a:pt x="7" y="19"/>
                        <a:pt x="7" y="19"/>
                        <a:pt x="7" y="20"/>
                      </a:cubicBezTo>
                      <a:close/>
                      <a:moveTo>
                        <a:pt x="6" y="41"/>
                      </a:moveTo>
                      <a:cubicBezTo>
                        <a:pt x="5" y="41"/>
                        <a:pt x="6" y="40"/>
                        <a:pt x="5" y="40"/>
                      </a:cubicBezTo>
                      <a:cubicBezTo>
                        <a:pt x="5" y="41"/>
                        <a:pt x="5" y="41"/>
                        <a:pt x="5" y="42"/>
                      </a:cubicBezTo>
                      <a:cubicBezTo>
                        <a:pt x="4" y="41"/>
                        <a:pt x="5" y="40"/>
                        <a:pt x="5" y="40"/>
                      </a:cubicBezTo>
                      <a:cubicBezTo>
                        <a:pt x="5" y="40"/>
                        <a:pt x="5" y="40"/>
                        <a:pt x="6" y="40"/>
                      </a:cubicBezTo>
                      <a:cubicBezTo>
                        <a:pt x="6" y="40"/>
                        <a:pt x="6" y="41"/>
                        <a:pt x="6" y="41"/>
                      </a:cubicBezTo>
                      <a:cubicBezTo>
                        <a:pt x="6" y="41"/>
                        <a:pt x="6" y="40"/>
                        <a:pt x="6" y="40"/>
                      </a:cubicBezTo>
                      <a:cubicBezTo>
                        <a:pt x="6" y="40"/>
                        <a:pt x="6" y="40"/>
                        <a:pt x="6" y="39"/>
                      </a:cubicBezTo>
                      <a:cubicBezTo>
                        <a:pt x="6" y="39"/>
                        <a:pt x="6" y="39"/>
                        <a:pt x="6" y="38"/>
                      </a:cubicBezTo>
                      <a:cubicBezTo>
                        <a:pt x="6" y="39"/>
                        <a:pt x="7" y="40"/>
                        <a:pt x="7" y="40"/>
                      </a:cubicBezTo>
                      <a:cubicBezTo>
                        <a:pt x="7" y="40"/>
                        <a:pt x="6" y="41"/>
                        <a:pt x="6" y="41"/>
                      </a:cubicBezTo>
                      <a:cubicBezTo>
                        <a:pt x="7" y="41"/>
                        <a:pt x="7" y="42"/>
                        <a:pt x="6" y="42"/>
                      </a:cubicBezTo>
                      <a:cubicBezTo>
                        <a:pt x="6" y="42"/>
                        <a:pt x="6" y="42"/>
                        <a:pt x="6" y="41"/>
                      </a:cubicBezTo>
                      <a:cubicBezTo>
                        <a:pt x="6" y="41"/>
                        <a:pt x="6" y="41"/>
                        <a:pt x="6" y="41"/>
                      </a:cubicBezTo>
                      <a:close/>
                      <a:moveTo>
                        <a:pt x="4" y="44"/>
                      </a:moveTo>
                      <a:cubicBezTo>
                        <a:pt x="4" y="44"/>
                        <a:pt x="4" y="44"/>
                        <a:pt x="4" y="44"/>
                      </a:cubicBezTo>
                      <a:cubicBezTo>
                        <a:pt x="4" y="44"/>
                        <a:pt x="4" y="44"/>
                        <a:pt x="4" y="43"/>
                      </a:cubicBezTo>
                      <a:cubicBezTo>
                        <a:pt x="5" y="44"/>
                        <a:pt x="5" y="43"/>
                        <a:pt x="6" y="43"/>
                      </a:cubicBezTo>
                      <a:cubicBezTo>
                        <a:pt x="6" y="43"/>
                        <a:pt x="6" y="43"/>
                        <a:pt x="6" y="44"/>
                      </a:cubicBezTo>
                      <a:cubicBezTo>
                        <a:pt x="5" y="44"/>
                        <a:pt x="5" y="44"/>
                        <a:pt x="5" y="44"/>
                      </a:cubicBezTo>
                      <a:cubicBezTo>
                        <a:pt x="5" y="44"/>
                        <a:pt x="5" y="45"/>
                        <a:pt x="5" y="45"/>
                      </a:cubicBezTo>
                      <a:cubicBezTo>
                        <a:pt x="4" y="45"/>
                        <a:pt x="4" y="45"/>
                        <a:pt x="4" y="44"/>
                      </a:cubicBezTo>
                      <a:close/>
                      <a:moveTo>
                        <a:pt x="3" y="40"/>
                      </a:moveTo>
                      <a:cubicBezTo>
                        <a:pt x="4" y="40"/>
                        <a:pt x="3" y="40"/>
                        <a:pt x="4" y="40"/>
                      </a:cubicBezTo>
                      <a:cubicBezTo>
                        <a:pt x="5" y="39"/>
                        <a:pt x="4" y="39"/>
                        <a:pt x="4" y="38"/>
                      </a:cubicBezTo>
                      <a:cubicBezTo>
                        <a:pt x="5" y="38"/>
                        <a:pt x="5" y="39"/>
                        <a:pt x="5" y="39"/>
                      </a:cubicBezTo>
                      <a:cubicBezTo>
                        <a:pt x="5" y="39"/>
                        <a:pt x="6" y="38"/>
                        <a:pt x="6" y="38"/>
                      </a:cubicBezTo>
                      <a:cubicBezTo>
                        <a:pt x="5" y="39"/>
                        <a:pt x="5" y="39"/>
                        <a:pt x="5" y="40"/>
                      </a:cubicBezTo>
                      <a:cubicBezTo>
                        <a:pt x="4" y="40"/>
                        <a:pt x="3" y="41"/>
                        <a:pt x="3" y="40"/>
                      </a:cubicBezTo>
                      <a:close/>
                      <a:moveTo>
                        <a:pt x="2" y="44"/>
                      </a:moveTo>
                      <a:cubicBezTo>
                        <a:pt x="2" y="44"/>
                        <a:pt x="2" y="43"/>
                        <a:pt x="3" y="43"/>
                      </a:cubicBezTo>
                      <a:cubicBezTo>
                        <a:pt x="3" y="43"/>
                        <a:pt x="3" y="44"/>
                        <a:pt x="3" y="44"/>
                      </a:cubicBezTo>
                      <a:cubicBezTo>
                        <a:pt x="3" y="44"/>
                        <a:pt x="2" y="44"/>
                        <a:pt x="2" y="44"/>
                      </a:cubicBezTo>
                      <a:close/>
                      <a:moveTo>
                        <a:pt x="2" y="48"/>
                      </a:moveTo>
                      <a:cubicBezTo>
                        <a:pt x="2" y="47"/>
                        <a:pt x="2" y="47"/>
                        <a:pt x="2" y="46"/>
                      </a:cubicBezTo>
                      <a:cubicBezTo>
                        <a:pt x="2" y="47"/>
                        <a:pt x="2" y="47"/>
                        <a:pt x="2" y="47"/>
                      </a:cubicBezTo>
                      <a:cubicBezTo>
                        <a:pt x="2" y="48"/>
                        <a:pt x="2" y="47"/>
                        <a:pt x="2" y="48"/>
                      </a:cubicBezTo>
                      <a:close/>
                    </a:path>
                  </a:pathLst>
                </a:custGeom>
                <a:solidFill>
                  <a:srgbClr val="FFFFFF">
                    <a:alpha val="100000"/>
                  </a:srgbClr>
                </a:solidFill>
                <a:ln w="8001">
                  <a:noFill/>
                </a:ln>
              </p:spPr>
              <p:txBody>
                <a:bodyPr/>
                <a:lstStyle/>
                <a:p>
                  <a:endParaRPr lang="zh-CN" altLang="en-US"/>
                </a:p>
              </p:txBody>
            </p:sp>
            <p:sp>
              <p:nvSpPr>
                <p:cNvPr id="1048687" name="任意多边形 11292"/>
                <p:cNvSpPr>
                  <a:spLocks noEditPoints="1"/>
                </p:cNvSpPr>
                <p:nvPr/>
              </p:nvSpPr>
              <p:spPr>
                <a:xfrm>
                  <a:off x="5256" y="3726"/>
                  <a:ext cx="78" cy="117"/>
                </a:xfrm>
                <a:custGeom>
                  <a:avLst/>
                  <a:gdLst/>
                  <a:ahLst/>
                  <a:cxnLst/>
                  <a:rect l="0" t="0" r="r" b="b"/>
                  <a:pathLst>
                    <a:path w="38" h="56">
                      <a:moveTo>
                        <a:pt x="1" y="18"/>
                      </a:moveTo>
                      <a:cubicBezTo>
                        <a:pt x="1" y="20"/>
                        <a:pt x="0" y="21"/>
                        <a:pt x="1" y="22"/>
                      </a:cubicBezTo>
                      <a:cubicBezTo>
                        <a:pt x="1" y="23"/>
                        <a:pt x="1" y="23"/>
                        <a:pt x="1" y="24"/>
                      </a:cubicBezTo>
                      <a:cubicBezTo>
                        <a:pt x="1" y="25"/>
                        <a:pt x="1" y="26"/>
                        <a:pt x="1" y="26"/>
                      </a:cubicBezTo>
                      <a:cubicBezTo>
                        <a:pt x="1" y="30"/>
                        <a:pt x="2" y="34"/>
                        <a:pt x="2" y="37"/>
                      </a:cubicBezTo>
                      <a:cubicBezTo>
                        <a:pt x="2" y="38"/>
                        <a:pt x="2" y="39"/>
                        <a:pt x="2" y="40"/>
                      </a:cubicBezTo>
                      <a:cubicBezTo>
                        <a:pt x="2" y="40"/>
                        <a:pt x="2" y="41"/>
                        <a:pt x="2" y="41"/>
                      </a:cubicBezTo>
                      <a:cubicBezTo>
                        <a:pt x="2" y="46"/>
                        <a:pt x="2" y="51"/>
                        <a:pt x="3" y="56"/>
                      </a:cubicBezTo>
                      <a:cubicBezTo>
                        <a:pt x="4" y="55"/>
                        <a:pt x="5" y="55"/>
                        <a:pt x="6" y="54"/>
                      </a:cubicBezTo>
                      <a:cubicBezTo>
                        <a:pt x="6" y="54"/>
                        <a:pt x="6" y="54"/>
                        <a:pt x="7" y="54"/>
                      </a:cubicBezTo>
                      <a:cubicBezTo>
                        <a:pt x="8" y="54"/>
                        <a:pt x="9" y="53"/>
                        <a:pt x="10" y="53"/>
                      </a:cubicBezTo>
                      <a:cubicBezTo>
                        <a:pt x="10" y="53"/>
                        <a:pt x="10" y="52"/>
                        <a:pt x="10" y="52"/>
                      </a:cubicBezTo>
                      <a:cubicBezTo>
                        <a:pt x="11" y="52"/>
                        <a:pt x="11" y="52"/>
                        <a:pt x="11" y="52"/>
                      </a:cubicBezTo>
                      <a:cubicBezTo>
                        <a:pt x="11" y="52"/>
                        <a:pt x="12" y="52"/>
                        <a:pt x="12" y="52"/>
                      </a:cubicBezTo>
                      <a:cubicBezTo>
                        <a:pt x="12" y="52"/>
                        <a:pt x="12" y="52"/>
                        <a:pt x="13" y="52"/>
                      </a:cubicBezTo>
                      <a:cubicBezTo>
                        <a:pt x="15" y="51"/>
                        <a:pt x="16" y="50"/>
                        <a:pt x="18" y="49"/>
                      </a:cubicBezTo>
                      <a:cubicBezTo>
                        <a:pt x="18" y="48"/>
                        <a:pt x="18" y="48"/>
                        <a:pt x="18" y="47"/>
                      </a:cubicBezTo>
                      <a:cubicBezTo>
                        <a:pt x="18" y="47"/>
                        <a:pt x="18" y="47"/>
                        <a:pt x="18" y="48"/>
                      </a:cubicBezTo>
                      <a:cubicBezTo>
                        <a:pt x="19" y="47"/>
                        <a:pt x="18" y="47"/>
                        <a:pt x="19" y="47"/>
                      </a:cubicBezTo>
                      <a:cubicBezTo>
                        <a:pt x="19" y="47"/>
                        <a:pt x="19" y="47"/>
                        <a:pt x="19" y="48"/>
                      </a:cubicBezTo>
                      <a:cubicBezTo>
                        <a:pt x="20" y="48"/>
                        <a:pt x="19" y="47"/>
                        <a:pt x="20" y="47"/>
                      </a:cubicBezTo>
                      <a:cubicBezTo>
                        <a:pt x="20" y="48"/>
                        <a:pt x="19" y="48"/>
                        <a:pt x="19" y="48"/>
                      </a:cubicBezTo>
                      <a:cubicBezTo>
                        <a:pt x="20" y="49"/>
                        <a:pt x="20" y="48"/>
                        <a:pt x="20" y="48"/>
                      </a:cubicBezTo>
                      <a:cubicBezTo>
                        <a:pt x="20" y="48"/>
                        <a:pt x="21" y="48"/>
                        <a:pt x="21" y="48"/>
                      </a:cubicBezTo>
                      <a:cubicBezTo>
                        <a:pt x="22" y="47"/>
                        <a:pt x="24" y="47"/>
                        <a:pt x="25" y="46"/>
                      </a:cubicBezTo>
                      <a:cubicBezTo>
                        <a:pt x="26" y="46"/>
                        <a:pt x="26" y="46"/>
                        <a:pt x="26" y="46"/>
                      </a:cubicBezTo>
                      <a:cubicBezTo>
                        <a:pt x="30" y="44"/>
                        <a:pt x="33" y="42"/>
                        <a:pt x="37" y="40"/>
                      </a:cubicBezTo>
                      <a:cubicBezTo>
                        <a:pt x="38" y="36"/>
                        <a:pt x="37" y="32"/>
                        <a:pt x="37" y="28"/>
                      </a:cubicBezTo>
                      <a:cubicBezTo>
                        <a:pt x="37" y="27"/>
                        <a:pt x="37" y="27"/>
                        <a:pt x="37" y="27"/>
                      </a:cubicBezTo>
                      <a:cubicBezTo>
                        <a:pt x="36" y="23"/>
                        <a:pt x="37" y="19"/>
                        <a:pt x="37" y="15"/>
                      </a:cubicBezTo>
                      <a:cubicBezTo>
                        <a:pt x="36" y="14"/>
                        <a:pt x="37" y="12"/>
                        <a:pt x="37" y="11"/>
                      </a:cubicBezTo>
                      <a:cubicBezTo>
                        <a:pt x="36" y="11"/>
                        <a:pt x="36" y="9"/>
                        <a:pt x="36" y="8"/>
                      </a:cubicBezTo>
                      <a:cubicBezTo>
                        <a:pt x="36" y="8"/>
                        <a:pt x="36" y="8"/>
                        <a:pt x="36" y="7"/>
                      </a:cubicBezTo>
                      <a:cubicBezTo>
                        <a:pt x="36" y="5"/>
                        <a:pt x="36" y="2"/>
                        <a:pt x="36" y="0"/>
                      </a:cubicBezTo>
                      <a:cubicBezTo>
                        <a:pt x="27" y="3"/>
                        <a:pt x="18" y="7"/>
                        <a:pt x="9" y="10"/>
                      </a:cubicBezTo>
                      <a:cubicBezTo>
                        <a:pt x="9" y="10"/>
                        <a:pt x="9" y="11"/>
                        <a:pt x="8" y="11"/>
                      </a:cubicBezTo>
                      <a:cubicBezTo>
                        <a:pt x="6" y="11"/>
                        <a:pt x="3" y="14"/>
                        <a:pt x="1" y="14"/>
                      </a:cubicBezTo>
                      <a:cubicBezTo>
                        <a:pt x="0" y="15"/>
                        <a:pt x="0" y="16"/>
                        <a:pt x="1" y="16"/>
                      </a:cubicBezTo>
                      <a:cubicBezTo>
                        <a:pt x="0" y="17"/>
                        <a:pt x="1" y="18"/>
                        <a:pt x="1" y="18"/>
                      </a:cubicBezTo>
                      <a:close/>
                      <a:moveTo>
                        <a:pt x="12" y="13"/>
                      </a:moveTo>
                      <a:cubicBezTo>
                        <a:pt x="11" y="14"/>
                        <a:pt x="11" y="14"/>
                        <a:pt x="11" y="14"/>
                      </a:cubicBezTo>
                      <a:cubicBezTo>
                        <a:pt x="11" y="14"/>
                        <a:pt x="11" y="14"/>
                        <a:pt x="11" y="13"/>
                      </a:cubicBezTo>
                      <a:cubicBezTo>
                        <a:pt x="11" y="13"/>
                        <a:pt x="11" y="13"/>
                        <a:pt x="12" y="13"/>
                      </a:cubicBezTo>
                      <a:close/>
                      <a:moveTo>
                        <a:pt x="16" y="26"/>
                      </a:moveTo>
                      <a:cubicBezTo>
                        <a:pt x="16" y="31"/>
                        <a:pt x="17" y="36"/>
                        <a:pt x="16" y="41"/>
                      </a:cubicBezTo>
                      <a:cubicBezTo>
                        <a:pt x="16" y="41"/>
                        <a:pt x="15" y="42"/>
                        <a:pt x="14" y="41"/>
                      </a:cubicBezTo>
                      <a:cubicBezTo>
                        <a:pt x="14" y="35"/>
                        <a:pt x="14" y="27"/>
                        <a:pt x="13" y="19"/>
                      </a:cubicBezTo>
                      <a:cubicBezTo>
                        <a:pt x="13" y="19"/>
                        <a:pt x="12" y="19"/>
                        <a:pt x="12" y="19"/>
                      </a:cubicBezTo>
                      <a:cubicBezTo>
                        <a:pt x="12" y="17"/>
                        <a:pt x="13" y="15"/>
                        <a:pt x="13" y="13"/>
                      </a:cubicBezTo>
                      <a:cubicBezTo>
                        <a:pt x="13" y="13"/>
                        <a:pt x="13" y="12"/>
                        <a:pt x="14" y="11"/>
                      </a:cubicBezTo>
                      <a:cubicBezTo>
                        <a:pt x="14" y="11"/>
                        <a:pt x="14" y="11"/>
                        <a:pt x="14" y="11"/>
                      </a:cubicBezTo>
                      <a:cubicBezTo>
                        <a:pt x="15" y="13"/>
                        <a:pt x="16" y="15"/>
                        <a:pt x="17" y="17"/>
                      </a:cubicBezTo>
                      <a:cubicBezTo>
                        <a:pt x="16" y="18"/>
                        <a:pt x="16" y="18"/>
                        <a:pt x="16" y="18"/>
                      </a:cubicBezTo>
                      <a:cubicBezTo>
                        <a:pt x="16" y="20"/>
                        <a:pt x="16" y="22"/>
                        <a:pt x="16" y="23"/>
                      </a:cubicBezTo>
                      <a:cubicBezTo>
                        <a:pt x="16" y="24"/>
                        <a:pt x="16" y="24"/>
                        <a:pt x="16" y="25"/>
                      </a:cubicBezTo>
                      <a:cubicBezTo>
                        <a:pt x="16" y="25"/>
                        <a:pt x="16" y="26"/>
                        <a:pt x="16" y="26"/>
                      </a:cubicBezTo>
                      <a:close/>
                      <a:moveTo>
                        <a:pt x="19" y="18"/>
                      </a:moveTo>
                      <a:cubicBezTo>
                        <a:pt x="19" y="18"/>
                        <a:pt x="19" y="18"/>
                        <a:pt x="18" y="18"/>
                      </a:cubicBezTo>
                      <a:cubicBezTo>
                        <a:pt x="18" y="18"/>
                        <a:pt x="18" y="18"/>
                        <a:pt x="19" y="18"/>
                      </a:cubicBezTo>
                      <a:cubicBezTo>
                        <a:pt x="19" y="18"/>
                        <a:pt x="19" y="18"/>
                        <a:pt x="19" y="18"/>
                      </a:cubicBezTo>
                      <a:close/>
                      <a:moveTo>
                        <a:pt x="19" y="13"/>
                      </a:moveTo>
                      <a:cubicBezTo>
                        <a:pt x="19" y="14"/>
                        <a:pt x="20" y="14"/>
                        <a:pt x="20" y="14"/>
                      </a:cubicBezTo>
                      <a:cubicBezTo>
                        <a:pt x="19" y="14"/>
                        <a:pt x="19" y="14"/>
                        <a:pt x="19" y="13"/>
                      </a:cubicBezTo>
                      <a:close/>
                      <a:moveTo>
                        <a:pt x="20" y="11"/>
                      </a:moveTo>
                      <a:cubicBezTo>
                        <a:pt x="20" y="11"/>
                        <a:pt x="19" y="12"/>
                        <a:pt x="19" y="11"/>
                      </a:cubicBezTo>
                      <a:cubicBezTo>
                        <a:pt x="20" y="10"/>
                        <a:pt x="21" y="10"/>
                        <a:pt x="20" y="11"/>
                      </a:cubicBezTo>
                      <a:close/>
                      <a:moveTo>
                        <a:pt x="25" y="14"/>
                      </a:moveTo>
                      <a:cubicBezTo>
                        <a:pt x="25" y="14"/>
                        <a:pt x="24" y="14"/>
                        <a:pt x="24" y="15"/>
                      </a:cubicBezTo>
                      <a:cubicBezTo>
                        <a:pt x="24" y="18"/>
                        <a:pt x="24" y="22"/>
                        <a:pt x="25" y="25"/>
                      </a:cubicBezTo>
                      <a:cubicBezTo>
                        <a:pt x="25" y="26"/>
                        <a:pt x="25" y="28"/>
                        <a:pt x="25" y="29"/>
                      </a:cubicBezTo>
                      <a:cubicBezTo>
                        <a:pt x="25" y="29"/>
                        <a:pt x="25" y="30"/>
                        <a:pt x="25" y="30"/>
                      </a:cubicBezTo>
                      <a:cubicBezTo>
                        <a:pt x="25" y="32"/>
                        <a:pt x="25" y="34"/>
                        <a:pt x="25" y="37"/>
                      </a:cubicBezTo>
                      <a:cubicBezTo>
                        <a:pt x="25" y="37"/>
                        <a:pt x="24" y="38"/>
                        <a:pt x="23" y="38"/>
                      </a:cubicBezTo>
                      <a:cubicBezTo>
                        <a:pt x="22" y="31"/>
                        <a:pt x="23" y="23"/>
                        <a:pt x="22" y="16"/>
                      </a:cubicBezTo>
                      <a:cubicBezTo>
                        <a:pt x="21" y="16"/>
                        <a:pt x="21" y="16"/>
                        <a:pt x="21" y="16"/>
                      </a:cubicBezTo>
                      <a:cubicBezTo>
                        <a:pt x="21" y="15"/>
                        <a:pt x="21" y="14"/>
                        <a:pt x="21" y="13"/>
                      </a:cubicBezTo>
                      <a:cubicBezTo>
                        <a:pt x="21" y="11"/>
                        <a:pt x="22" y="9"/>
                        <a:pt x="23" y="8"/>
                      </a:cubicBezTo>
                      <a:cubicBezTo>
                        <a:pt x="23" y="7"/>
                        <a:pt x="23" y="7"/>
                        <a:pt x="23" y="7"/>
                      </a:cubicBezTo>
                      <a:cubicBezTo>
                        <a:pt x="23" y="10"/>
                        <a:pt x="25" y="11"/>
                        <a:pt x="25" y="14"/>
                      </a:cubicBezTo>
                      <a:close/>
                      <a:moveTo>
                        <a:pt x="28" y="36"/>
                      </a:moveTo>
                      <a:cubicBezTo>
                        <a:pt x="28" y="36"/>
                        <a:pt x="28" y="36"/>
                        <a:pt x="28" y="36"/>
                      </a:cubicBezTo>
                      <a:cubicBezTo>
                        <a:pt x="28" y="35"/>
                        <a:pt x="28" y="35"/>
                        <a:pt x="28" y="35"/>
                      </a:cubicBezTo>
                      <a:cubicBezTo>
                        <a:pt x="28" y="35"/>
                        <a:pt x="28" y="36"/>
                        <a:pt x="28" y="36"/>
                      </a:cubicBezTo>
                      <a:close/>
                      <a:moveTo>
                        <a:pt x="29" y="5"/>
                      </a:moveTo>
                      <a:cubicBezTo>
                        <a:pt x="29" y="5"/>
                        <a:pt x="29" y="4"/>
                        <a:pt x="29" y="3"/>
                      </a:cubicBezTo>
                      <a:cubicBezTo>
                        <a:pt x="29" y="3"/>
                        <a:pt x="30" y="5"/>
                        <a:pt x="29" y="5"/>
                      </a:cubicBezTo>
                      <a:close/>
                      <a:moveTo>
                        <a:pt x="31" y="12"/>
                      </a:moveTo>
                      <a:cubicBezTo>
                        <a:pt x="31" y="12"/>
                        <a:pt x="30" y="13"/>
                        <a:pt x="30" y="12"/>
                      </a:cubicBezTo>
                      <a:cubicBezTo>
                        <a:pt x="30" y="12"/>
                        <a:pt x="31" y="12"/>
                        <a:pt x="31" y="12"/>
                      </a:cubicBezTo>
                      <a:close/>
                      <a:moveTo>
                        <a:pt x="33" y="24"/>
                      </a:moveTo>
                      <a:cubicBezTo>
                        <a:pt x="32" y="24"/>
                        <a:pt x="32" y="24"/>
                        <a:pt x="32" y="24"/>
                      </a:cubicBezTo>
                      <a:cubicBezTo>
                        <a:pt x="32" y="23"/>
                        <a:pt x="33" y="24"/>
                        <a:pt x="33" y="24"/>
                      </a:cubicBezTo>
                      <a:close/>
                      <a:moveTo>
                        <a:pt x="33" y="29"/>
                      </a:moveTo>
                      <a:cubicBezTo>
                        <a:pt x="33" y="30"/>
                        <a:pt x="33" y="30"/>
                        <a:pt x="32" y="30"/>
                      </a:cubicBezTo>
                      <a:cubicBezTo>
                        <a:pt x="32" y="30"/>
                        <a:pt x="33" y="29"/>
                        <a:pt x="33" y="29"/>
                      </a:cubicBezTo>
                      <a:close/>
                      <a:moveTo>
                        <a:pt x="33" y="10"/>
                      </a:moveTo>
                      <a:cubicBezTo>
                        <a:pt x="33" y="10"/>
                        <a:pt x="33" y="10"/>
                        <a:pt x="33" y="11"/>
                      </a:cubicBezTo>
                      <a:cubicBezTo>
                        <a:pt x="33" y="11"/>
                        <a:pt x="33" y="11"/>
                        <a:pt x="33" y="10"/>
                      </a:cubicBezTo>
                      <a:cubicBezTo>
                        <a:pt x="33" y="10"/>
                        <a:pt x="33" y="10"/>
                        <a:pt x="33" y="10"/>
                      </a:cubicBezTo>
                      <a:close/>
                      <a:moveTo>
                        <a:pt x="33" y="9"/>
                      </a:moveTo>
                      <a:cubicBezTo>
                        <a:pt x="33" y="9"/>
                        <a:pt x="33" y="9"/>
                        <a:pt x="33" y="8"/>
                      </a:cubicBezTo>
                      <a:cubicBezTo>
                        <a:pt x="34" y="9"/>
                        <a:pt x="34" y="9"/>
                        <a:pt x="33" y="9"/>
                      </a:cubicBezTo>
                      <a:close/>
                      <a:moveTo>
                        <a:pt x="34" y="12"/>
                      </a:moveTo>
                      <a:cubicBezTo>
                        <a:pt x="34" y="13"/>
                        <a:pt x="34" y="13"/>
                        <a:pt x="34" y="13"/>
                      </a:cubicBezTo>
                      <a:cubicBezTo>
                        <a:pt x="34" y="13"/>
                        <a:pt x="34" y="13"/>
                        <a:pt x="34" y="12"/>
                      </a:cubicBezTo>
                      <a:close/>
                      <a:moveTo>
                        <a:pt x="34" y="40"/>
                      </a:moveTo>
                      <a:cubicBezTo>
                        <a:pt x="34" y="40"/>
                        <a:pt x="34" y="40"/>
                        <a:pt x="34" y="40"/>
                      </a:cubicBezTo>
                      <a:cubicBezTo>
                        <a:pt x="34" y="40"/>
                        <a:pt x="34" y="40"/>
                        <a:pt x="34" y="40"/>
                      </a:cubicBezTo>
                      <a:cubicBezTo>
                        <a:pt x="34" y="40"/>
                        <a:pt x="34" y="39"/>
                        <a:pt x="34" y="40"/>
                      </a:cubicBezTo>
                      <a:close/>
                      <a:moveTo>
                        <a:pt x="34" y="12"/>
                      </a:moveTo>
                      <a:cubicBezTo>
                        <a:pt x="34" y="12"/>
                        <a:pt x="34" y="12"/>
                        <a:pt x="34" y="11"/>
                      </a:cubicBezTo>
                      <a:cubicBezTo>
                        <a:pt x="34" y="12"/>
                        <a:pt x="35" y="12"/>
                        <a:pt x="34" y="12"/>
                      </a:cubicBezTo>
                      <a:cubicBezTo>
                        <a:pt x="34" y="12"/>
                        <a:pt x="34" y="12"/>
                        <a:pt x="34" y="12"/>
                      </a:cubicBezTo>
                      <a:close/>
                      <a:moveTo>
                        <a:pt x="35" y="21"/>
                      </a:moveTo>
                      <a:cubicBezTo>
                        <a:pt x="35" y="21"/>
                        <a:pt x="35" y="21"/>
                        <a:pt x="35" y="22"/>
                      </a:cubicBezTo>
                      <a:cubicBezTo>
                        <a:pt x="35" y="22"/>
                        <a:pt x="35" y="22"/>
                        <a:pt x="35" y="22"/>
                      </a:cubicBezTo>
                      <a:cubicBezTo>
                        <a:pt x="35" y="22"/>
                        <a:pt x="35" y="22"/>
                        <a:pt x="35" y="21"/>
                      </a:cubicBezTo>
                      <a:close/>
                      <a:moveTo>
                        <a:pt x="35" y="23"/>
                      </a:moveTo>
                      <a:cubicBezTo>
                        <a:pt x="35" y="23"/>
                        <a:pt x="35" y="23"/>
                        <a:pt x="35" y="23"/>
                      </a:cubicBezTo>
                      <a:cubicBezTo>
                        <a:pt x="35" y="23"/>
                        <a:pt x="35" y="23"/>
                        <a:pt x="35" y="23"/>
                      </a:cubicBezTo>
                      <a:cubicBezTo>
                        <a:pt x="35" y="23"/>
                        <a:pt x="35" y="23"/>
                        <a:pt x="35" y="23"/>
                      </a:cubicBezTo>
                      <a:close/>
                      <a:moveTo>
                        <a:pt x="34" y="8"/>
                      </a:moveTo>
                      <a:cubicBezTo>
                        <a:pt x="35" y="8"/>
                        <a:pt x="35" y="8"/>
                        <a:pt x="35" y="8"/>
                      </a:cubicBezTo>
                      <a:cubicBezTo>
                        <a:pt x="35" y="8"/>
                        <a:pt x="35" y="8"/>
                        <a:pt x="35" y="8"/>
                      </a:cubicBezTo>
                      <a:cubicBezTo>
                        <a:pt x="35" y="8"/>
                        <a:pt x="35" y="8"/>
                        <a:pt x="34" y="8"/>
                      </a:cubicBezTo>
                      <a:close/>
                      <a:moveTo>
                        <a:pt x="35" y="6"/>
                      </a:moveTo>
                      <a:cubicBezTo>
                        <a:pt x="35" y="5"/>
                        <a:pt x="35" y="5"/>
                        <a:pt x="34" y="5"/>
                      </a:cubicBezTo>
                      <a:cubicBezTo>
                        <a:pt x="34" y="4"/>
                        <a:pt x="36" y="5"/>
                        <a:pt x="35" y="6"/>
                      </a:cubicBezTo>
                      <a:close/>
                      <a:moveTo>
                        <a:pt x="36" y="7"/>
                      </a:moveTo>
                      <a:cubicBezTo>
                        <a:pt x="36" y="8"/>
                        <a:pt x="36" y="8"/>
                        <a:pt x="36" y="9"/>
                      </a:cubicBezTo>
                      <a:cubicBezTo>
                        <a:pt x="35" y="9"/>
                        <a:pt x="35" y="8"/>
                        <a:pt x="35" y="8"/>
                      </a:cubicBezTo>
                      <a:cubicBezTo>
                        <a:pt x="35" y="8"/>
                        <a:pt x="35" y="7"/>
                        <a:pt x="36" y="7"/>
                      </a:cubicBezTo>
                      <a:close/>
                      <a:moveTo>
                        <a:pt x="36" y="29"/>
                      </a:moveTo>
                      <a:cubicBezTo>
                        <a:pt x="36" y="29"/>
                        <a:pt x="36" y="29"/>
                        <a:pt x="36" y="28"/>
                      </a:cubicBezTo>
                      <a:cubicBezTo>
                        <a:pt x="36" y="28"/>
                        <a:pt x="36" y="28"/>
                        <a:pt x="36" y="28"/>
                      </a:cubicBezTo>
                      <a:cubicBezTo>
                        <a:pt x="36" y="28"/>
                        <a:pt x="36" y="29"/>
                        <a:pt x="36" y="29"/>
                      </a:cubicBezTo>
                      <a:close/>
                      <a:moveTo>
                        <a:pt x="36" y="30"/>
                      </a:moveTo>
                      <a:cubicBezTo>
                        <a:pt x="36" y="30"/>
                        <a:pt x="36" y="31"/>
                        <a:pt x="35" y="31"/>
                      </a:cubicBezTo>
                      <a:cubicBezTo>
                        <a:pt x="35" y="31"/>
                        <a:pt x="35" y="30"/>
                        <a:pt x="35" y="30"/>
                      </a:cubicBezTo>
                      <a:cubicBezTo>
                        <a:pt x="36" y="30"/>
                        <a:pt x="36" y="30"/>
                        <a:pt x="36" y="30"/>
                      </a:cubicBezTo>
                      <a:close/>
                      <a:moveTo>
                        <a:pt x="36" y="37"/>
                      </a:moveTo>
                      <a:cubicBezTo>
                        <a:pt x="35" y="37"/>
                        <a:pt x="35" y="37"/>
                        <a:pt x="35" y="37"/>
                      </a:cubicBezTo>
                      <a:cubicBezTo>
                        <a:pt x="35" y="37"/>
                        <a:pt x="34" y="37"/>
                        <a:pt x="34" y="37"/>
                      </a:cubicBezTo>
                      <a:cubicBezTo>
                        <a:pt x="35" y="36"/>
                        <a:pt x="36" y="36"/>
                        <a:pt x="36" y="35"/>
                      </a:cubicBezTo>
                      <a:cubicBezTo>
                        <a:pt x="35" y="36"/>
                        <a:pt x="35" y="36"/>
                        <a:pt x="34" y="36"/>
                      </a:cubicBezTo>
                      <a:cubicBezTo>
                        <a:pt x="34" y="35"/>
                        <a:pt x="36" y="35"/>
                        <a:pt x="36" y="35"/>
                      </a:cubicBezTo>
                      <a:cubicBezTo>
                        <a:pt x="36" y="35"/>
                        <a:pt x="36" y="36"/>
                        <a:pt x="36" y="37"/>
                      </a:cubicBezTo>
                      <a:close/>
                      <a:moveTo>
                        <a:pt x="34" y="39"/>
                      </a:moveTo>
                      <a:cubicBezTo>
                        <a:pt x="34" y="38"/>
                        <a:pt x="34" y="38"/>
                        <a:pt x="35" y="37"/>
                      </a:cubicBezTo>
                      <a:cubicBezTo>
                        <a:pt x="35" y="38"/>
                        <a:pt x="35" y="38"/>
                        <a:pt x="34" y="39"/>
                      </a:cubicBezTo>
                      <a:close/>
                      <a:moveTo>
                        <a:pt x="34" y="41"/>
                      </a:moveTo>
                      <a:cubicBezTo>
                        <a:pt x="34" y="41"/>
                        <a:pt x="34" y="41"/>
                        <a:pt x="34" y="41"/>
                      </a:cubicBezTo>
                      <a:cubicBezTo>
                        <a:pt x="34" y="41"/>
                        <a:pt x="34" y="41"/>
                        <a:pt x="34" y="41"/>
                      </a:cubicBezTo>
                      <a:cubicBezTo>
                        <a:pt x="34" y="41"/>
                        <a:pt x="34" y="41"/>
                        <a:pt x="34" y="41"/>
                      </a:cubicBezTo>
                      <a:close/>
                      <a:moveTo>
                        <a:pt x="33" y="38"/>
                      </a:moveTo>
                      <a:cubicBezTo>
                        <a:pt x="34" y="38"/>
                        <a:pt x="34" y="40"/>
                        <a:pt x="33" y="40"/>
                      </a:cubicBezTo>
                      <a:cubicBezTo>
                        <a:pt x="33" y="39"/>
                        <a:pt x="33" y="38"/>
                        <a:pt x="33" y="38"/>
                      </a:cubicBezTo>
                      <a:close/>
                      <a:moveTo>
                        <a:pt x="33" y="35"/>
                      </a:moveTo>
                      <a:cubicBezTo>
                        <a:pt x="33" y="35"/>
                        <a:pt x="33" y="35"/>
                        <a:pt x="33" y="35"/>
                      </a:cubicBezTo>
                      <a:cubicBezTo>
                        <a:pt x="33" y="35"/>
                        <a:pt x="33" y="35"/>
                        <a:pt x="33" y="35"/>
                      </a:cubicBezTo>
                      <a:close/>
                      <a:moveTo>
                        <a:pt x="31" y="43"/>
                      </a:moveTo>
                      <a:cubicBezTo>
                        <a:pt x="31" y="42"/>
                        <a:pt x="31" y="42"/>
                        <a:pt x="32" y="42"/>
                      </a:cubicBezTo>
                      <a:cubicBezTo>
                        <a:pt x="32" y="43"/>
                        <a:pt x="31" y="43"/>
                        <a:pt x="31" y="43"/>
                      </a:cubicBezTo>
                      <a:close/>
                      <a:moveTo>
                        <a:pt x="31" y="41"/>
                      </a:moveTo>
                      <a:cubicBezTo>
                        <a:pt x="31" y="41"/>
                        <a:pt x="31" y="41"/>
                        <a:pt x="31" y="41"/>
                      </a:cubicBezTo>
                      <a:cubicBezTo>
                        <a:pt x="32" y="41"/>
                        <a:pt x="32" y="41"/>
                        <a:pt x="32" y="41"/>
                      </a:cubicBezTo>
                      <a:cubicBezTo>
                        <a:pt x="31" y="41"/>
                        <a:pt x="31" y="41"/>
                        <a:pt x="31" y="41"/>
                      </a:cubicBezTo>
                      <a:close/>
                      <a:moveTo>
                        <a:pt x="31" y="39"/>
                      </a:moveTo>
                      <a:cubicBezTo>
                        <a:pt x="31" y="38"/>
                        <a:pt x="31" y="38"/>
                        <a:pt x="32" y="38"/>
                      </a:cubicBezTo>
                      <a:cubicBezTo>
                        <a:pt x="32" y="38"/>
                        <a:pt x="32" y="38"/>
                        <a:pt x="32" y="39"/>
                      </a:cubicBezTo>
                      <a:cubicBezTo>
                        <a:pt x="32" y="38"/>
                        <a:pt x="33" y="38"/>
                        <a:pt x="33" y="39"/>
                      </a:cubicBezTo>
                      <a:cubicBezTo>
                        <a:pt x="32" y="39"/>
                        <a:pt x="31" y="39"/>
                        <a:pt x="31" y="39"/>
                      </a:cubicBezTo>
                      <a:close/>
                      <a:moveTo>
                        <a:pt x="30" y="39"/>
                      </a:moveTo>
                      <a:cubicBezTo>
                        <a:pt x="30" y="39"/>
                        <a:pt x="30" y="38"/>
                        <a:pt x="30" y="38"/>
                      </a:cubicBezTo>
                      <a:cubicBezTo>
                        <a:pt x="31" y="38"/>
                        <a:pt x="31" y="38"/>
                        <a:pt x="31" y="38"/>
                      </a:cubicBezTo>
                      <a:cubicBezTo>
                        <a:pt x="31" y="38"/>
                        <a:pt x="31" y="38"/>
                        <a:pt x="31" y="38"/>
                      </a:cubicBezTo>
                      <a:cubicBezTo>
                        <a:pt x="31" y="39"/>
                        <a:pt x="31" y="38"/>
                        <a:pt x="30" y="39"/>
                      </a:cubicBezTo>
                      <a:close/>
                      <a:moveTo>
                        <a:pt x="30" y="42"/>
                      </a:moveTo>
                      <a:cubicBezTo>
                        <a:pt x="30" y="42"/>
                        <a:pt x="31" y="41"/>
                        <a:pt x="31" y="42"/>
                      </a:cubicBezTo>
                      <a:cubicBezTo>
                        <a:pt x="30" y="42"/>
                        <a:pt x="30" y="42"/>
                        <a:pt x="30" y="42"/>
                      </a:cubicBezTo>
                      <a:close/>
                      <a:moveTo>
                        <a:pt x="29" y="40"/>
                      </a:moveTo>
                      <a:cubicBezTo>
                        <a:pt x="29" y="40"/>
                        <a:pt x="29" y="40"/>
                        <a:pt x="30" y="40"/>
                      </a:cubicBezTo>
                      <a:cubicBezTo>
                        <a:pt x="30" y="40"/>
                        <a:pt x="30" y="40"/>
                        <a:pt x="29" y="40"/>
                      </a:cubicBezTo>
                      <a:cubicBezTo>
                        <a:pt x="29" y="40"/>
                        <a:pt x="29" y="40"/>
                        <a:pt x="29" y="40"/>
                      </a:cubicBezTo>
                      <a:close/>
                      <a:moveTo>
                        <a:pt x="29" y="6"/>
                      </a:moveTo>
                      <a:cubicBezTo>
                        <a:pt x="29" y="6"/>
                        <a:pt x="29" y="6"/>
                        <a:pt x="29" y="6"/>
                      </a:cubicBezTo>
                      <a:cubicBezTo>
                        <a:pt x="29" y="7"/>
                        <a:pt x="29" y="7"/>
                        <a:pt x="29" y="6"/>
                      </a:cubicBezTo>
                      <a:close/>
                      <a:moveTo>
                        <a:pt x="28" y="44"/>
                      </a:moveTo>
                      <a:cubicBezTo>
                        <a:pt x="28" y="43"/>
                        <a:pt x="29" y="43"/>
                        <a:pt x="29" y="44"/>
                      </a:cubicBezTo>
                      <a:cubicBezTo>
                        <a:pt x="29" y="44"/>
                        <a:pt x="28" y="44"/>
                        <a:pt x="28" y="44"/>
                      </a:cubicBezTo>
                      <a:close/>
                      <a:moveTo>
                        <a:pt x="21" y="45"/>
                      </a:moveTo>
                      <a:cubicBezTo>
                        <a:pt x="21" y="45"/>
                        <a:pt x="21" y="45"/>
                        <a:pt x="21" y="46"/>
                      </a:cubicBezTo>
                      <a:cubicBezTo>
                        <a:pt x="21" y="46"/>
                        <a:pt x="21" y="45"/>
                        <a:pt x="21" y="45"/>
                      </a:cubicBezTo>
                      <a:close/>
                      <a:moveTo>
                        <a:pt x="20" y="46"/>
                      </a:moveTo>
                      <a:cubicBezTo>
                        <a:pt x="20" y="46"/>
                        <a:pt x="20" y="46"/>
                        <a:pt x="20" y="46"/>
                      </a:cubicBezTo>
                      <a:cubicBezTo>
                        <a:pt x="20" y="46"/>
                        <a:pt x="20" y="46"/>
                        <a:pt x="20" y="46"/>
                      </a:cubicBezTo>
                      <a:cubicBezTo>
                        <a:pt x="20" y="46"/>
                        <a:pt x="20" y="46"/>
                        <a:pt x="20" y="46"/>
                      </a:cubicBezTo>
                      <a:close/>
                      <a:moveTo>
                        <a:pt x="13" y="49"/>
                      </a:moveTo>
                      <a:cubicBezTo>
                        <a:pt x="13" y="48"/>
                        <a:pt x="13" y="49"/>
                        <a:pt x="13" y="49"/>
                      </a:cubicBezTo>
                      <a:cubicBezTo>
                        <a:pt x="13" y="49"/>
                        <a:pt x="13" y="49"/>
                        <a:pt x="13" y="49"/>
                      </a:cubicBezTo>
                      <a:close/>
                      <a:moveTo>
                        <a:pt x="11" y="45"/>
                      </a:moveTo>
                      <a:cubicBezTo>
                        <a:pt x="11" y="44"/>
                        <a:pt x="12" y="45"/>
                        <a:pt x="13" y="44"/>
                      </a:cubicBezTo>
                      <a:cubicBezTo>
                        <a:pt x="13" y="44"/>
                        <a:pt x="13" y="43"/>
                        <a:pt x="13" y="43"/>
                      </a:cubicBezTo>
                      <a:cubicBezTo>
                        <a:pt x="14" y="43"/>
                        <a:pt x="14" y="44"/>
                        <a:pt x="14" y="44"/>
                      </a:cubicBezTo>
                      <a:cubicBezTo>
                        <a:pt x="16" y="43"/>
                        <a:pt x="17" y="42"/>
                        <a:pt x="18" y="41"/>
                      </a:cubicBezTo>
                      <a:cubicBezTo>
                        <a:pt x="18" y="41"/>
                        <a:pt x="18" y="42"/>
                        <a:pt x="18" y="42"/>
                      </a:cubicBezTo>
                      <a:cubicBezTo>
                        <a:pt x="21" y="40"/>
                        <a:pt x="25" y="39"/>
                        <a:pt x="28" y="37"/>
                      </a:cubicBezTo>
                      <a:cubicBezTo>
                        <a:pt x="28" y="37"/>
                        <a:pt x="28" y="37"/>
                        <a:pt x="29" y="37"/>
                      </a:cubicBezTo>
                      <a:cubicBezTo>
                        <a:pt x="29" y="38"/>
                        <a:pt x="29" y="39"/>
                        <a:pt x="28" y="40"/>
                      </a:cubicBezTo>
                      <a:cubicBezTo>
                        <a:pt x="25" y="41"/>
                        <a:pt x="22" y="43"/>
                        <a:pt x="19" y="44"/>
                      </a:cubicBezTo>
                      <a:cubicBezTo>
                        <a:pt x="18" y="44"/>
                        <a:pt x="17" y="45"/>
                        <a:pt x="16" y="46"/>
                      </a:cubicBezTo>
                      <a:cubicBezTo>
                        <a:pt x="15" y="46"/>
                        <a:pt x="13" y="47"/>
                        <a:pt x="13" y="47"/>
                      </a:cubicBezTo>
                      <a:cubicBezTo>
                        <a:pt x="12" y="47"/>
                        <a:pt x="11" y="48"/>
                        <a:pt x="11" y="48"/>
                      </a:cubicBezTo>
                      <a:cubicBezTo>
                        <a:pt x="11" y="47"/>
                        <a:pt x="11" y="46"/>
                        <a:pt x="11" y="45"/>
                      </a:cubicBezTo>
                      <a:close/>
                      <a:moveTo>
                        <a:pt x="9" y="12"/>
                      </a:moveTo>
                      <a:cubicBezTo>
                        <a:pt x="9" y="12"/>
                        <a:pt x="9" y="12"/>
                        <a:pt x="9" y="12"/>
                      </a:cubicBezTo>
                      <a:cubicBezTo>
                        <a:pt x="9" y="12"/>
                        <a:pt x="9" y="12"/>
                        <a:pt x="9" y="12"/>
                      </a:cubicBezTo>
                      <a:cubicBezTo>
                        <a:pt x="9" y="12"/>
                        <a:pt x="10" y="12"/>
                        <a:pt x="9" y="12"/>
                      </a:cubicBezTo>
                      <a:cubicBezTo>
                        <a:pt x="9" y="13"/>
                        <a:pt x="9" y="12"/>
                        <a:pt x="9" y="12"/>
                      </a:cubicBezTo>
                      <a:close/>
                      <a:moveTo>
                        <a:pt x="8" y="51"/>
                      </a:moveTo>
                      <a:cubicBezTo>
                        <a:pt x="8" y="51"/>
                        <a:pt x="9" y="51"/>
                        <a:pt x="9" y="50"/>
                      </a:cubicBezTo>
                      <a:cubicBezTo>
                        <a:pt x="9" y="51"/>
                        <a:pt x="9" y="51"/>
                        <a:pt x="9" y="51"/>
                      </a:cubicBezTo>
                      <a:cubicBezTo>
                        <a:pt x="8" y="51"/>
                        <a:pt x="8" y="51"/>
                        <a:pt x="8" y="51"/>
                      </a:cubicBezTo>
                      <a:close/>
                      <a:moveTo>
                        <a:pt x="6" y="47"/>
                      </a:moveTo>
                      <a:cubicBezTo>
                        <a:pt x="6" y="47"/>
                        <a:pt x="6" y="46"/>
                        <a:pt x="6" y="46"/>
                      </a:cubicBezTo>
                      <a:cubicBezTo>
                        <a:pt x="6" y="47"/>
                        <a:pt x="6" y="47"/>
                        <a:pt x="6" y="47"/>
                      </a:cubicBezTo>
                      <a:cubicBezTo>
                        <a:pt x="6" y="47"/>
                        <a:pt x="6" y="47"/>
                        <a:pt x="6" y="47"/>
                      </a:cubicBezTo>
                      <a:close/>
                      <a:moveTo>
                        <a:pt x="4" y="17"/>
                      </a:moveTo>
                      <a:cubicBezTo>
                        <a:pt x="3" y="17"/>
                        <a:pt x="3" y="17"/>
                        <a:pt x="3" y="17"/>
                      </a:cubicBezTo>
                      <a:cubicBezTo>
                        <a:pt x="3" y="17"/>
                        <a:pt x="3" y="17"/>
                        <a:pt x="3" y="17"/>
                      </a:cubicBezTo>
                      <a:cubicBezTo>
                        <a:pt x="3" y="17"/>
                        <a:pt x="4" y="17"/>
                        <a:pt x="4" y="17"/>
                      </a:cubicBezTo>
                      <a:close/>
                      <a:moveTo>
                        <a:pt x="5" y="14"/>
                      </a:moveTo>
                      <a:cubicBezTo>
                        <a:pt x="5" y="14"/>
                        <a:pt x="5" y="14"/>
                        <a:pt x="4" y="15"/>
                      </a:cubicBezTo>
                      <a:cubicBezTo>
                        <a:pt x="4" y="14"/>
                        <a:pt x="4" y="14"/>
                        <a:pt x="5" y="14"/>
                      </a:cubicBezTo>
                      <a:close/>
                      <a:moveTo>
                        <a:pt x="5" y="16"/>
                      </a:moveTo>
                      <a:cubicBezTo>
                        <a:pt x="5" y="16"/>
                        <a:pt x="5" y="16"/>
                        <a:pt x="5" y="17"/>
                      </a:cubicBezTo>
                      <a:cubicBezTo>
                        <a:pt x="4" y="17"/>
                        <a:pt x="4" y="16"/>
                        <a:pt x="4" y="15"/>
                      </a:cubicBezTo>
                      <a:cubicBezTo>
                        <a:pt x="4" y="15"/>
                        <a:pt x="4" y="16"/>
                        <a:pt x="5" y="16"/>
                      </a:cubicBezTo>
                      <a:close/>
                      <a:moveTo>
                        <a:pt x="4" y="53"/>
                      </a:moveTo>
                      <a:cubicBezTo>
                        <a:pt x="4" y="52"/>
                        <a:pt x="4" y="52"/>
                        <a:pt x="5" y="52"/>
                      </a:cubicBezTo>
                      <a:cubicBezTo>
                        <a:pt x="5" y="52"/>
                        <a:pt x="5" y="53"/>
                        <a:pt x="4" y="53"/>
                      </a:cubicBezTo>
                      <a:close/>
                      <a:moveTo>
                        <a:pt x="4" y="50"/>
                      </a:moveTo>
                      <a:cubicBezTo>
                        <a:pt x="4" y="50"/>
                        <a:pt x="4" y="50"/>
                        <a:pt x="4" y="50"/>
                      </a:cubicBezTo>
                      <a:cubicBezTo>
                        <a:pt x="4" y="51"/>
                        <a:pt x="4" y="51"/>
                        <a:pt x="4" y="51"/>
                      </a:cubicBezTo>
                      <a:cubicBezTo>
                        <a:pt x="4" y="51"/>
                        <a:pt x="4" y="51"/>
                        <a:pt x="4" y="50"/>
                      </a:cubicBezTo>
                      <a:close/>
                      <a:moveTo>
                        <a:pt x="4" y="48"/>
                      </a:moveTo>
                      <a:cubicBezTo>
                        <a:pt x="4" y="48"/>
                        <a:pt x="4" y="48"/>
                        <a:pt x="4" y="48"/>
                      </a:cubicBezTo>
                      <a:cubicBezTo>
                        <a:pt x="4" y="48"/>
                        <a:pt x="4" y="48"/>
                        <a:pt x="4" y="48"/>
                      </a:cubicBezTo>
                      <a:cubicBezTo>
                        <a:pt x="4" y="48"/>
                        <a:pt x="4" y="48"/>
                        <a:pt x="4" y="48"/>
                      </a:cubicBezTo>
                      <a:close/>
                      <a:moveTo>
                        <a:pt x="3" y="26"/>
                      </a:moveTo>
                      <a:cubicBezTo>
                        <a:pt x="3" y="26"/>
                        <a:pt x="3" y="26"/>
                        <a:pt x="3" y="26"/>
                      </a:cubicBezTo>
                      <a:cubicBezTo>
                        <a:pt x="3" y="26"/>
                        <a:pt x="3" y="27"/>
                        <a:pt x="3" y="27"/>
                      </a:cubicBezTo>
                      <a:cubicBezTo>
                        <a:pt x="3" y="28"/>
                        <a:pt x="3" y="27"/>
                        <a:pt x="3" y="26"/>
                      </a:cubicBezTo>
                      <a:close/>
                      <a:moveTo>
                        <a:pt x="2" y="22"/>
                      </a:moveTo>
                      <a:cubicBezTo>
                        <a:pt x="3" y="22"/>
                        <a:pt x="3" y="22"/>
                        <a:pt x="3" y="23"/>
                      </a:cubicBezTo>
                      <a:cubicBezTo>
                        <a:pt x="3" y="23"/>
                        <a:pt x="2" y="23"/>
                        <a:pt x="2" y="22"/>
                      </a:cubicBezTo>
                      <a:close/>
                    </a:path>
                  </a:pathLst>
                </a:custGeom>
                <a:solidFill>
                  <a:srgbClr val="FFFFFF">
                    <a:alpha val="100000"/>
                  </a:srgbClr>
                </a:solidFill>
                <a:ln w="7938">
                  <a:noFill/>
                </a:ln>
              </p:spPr>
              <p:txBody>
                <a:bodyPr/>
                <a:lstStyle/>
                <a:p>
                  <a:endParaRPr lang="zh-CN" altLang="en-US"/>
                </a:p>
              </p:txBody>
            </p:sp>
          </p:grpSp>
          <p:grpSp>
            <p:nvGrpSpPr>
              <p:cNvPr id="48" name="组合 11293"/>
              <p:cNvGrpSpPr/>
              <p:nvPr/>
            </p:nvGrpSpPr>
            <p:grpSpPr>
              <a:xfrm>
                <a:off x="5030" y="2553"/>
                <a:ext cx="644" cy="743"/>
                <a:chOff x="4824" y="2614"/>
                <a:chExt cx="755" cy="871"/>
              </a:xfrm>
            </p:grpSpPr>
            <p:grpSp>
              <p:nvGrpSpPr>
                <p:cNvPr id="49" name="组合 11294"/>
                <p:cNvGrpSpPr/>
                <p:nvPr/>
              </p:nvGrpSpPr>
              <p:grpSpPr>
                <a:xfrm>
                  <a:off x="4830" y="2624"/>
                  <a:ext cx="749" cy="861"/>
                  <a:chOff x="4830" y="2524"/>
                  <a:chExt cx="749" cy="861"/>
                </a:xfrm>
              </p:grpSpPr>
              <p:sp>
                <p:nvSpPr>
                  <p:cNvPr id="1048688" name="任意多边形 11295"/>
                  <p:cNvSpPr/>
                  <p:nvPr/>
                </p:nvSpPr>
                <p:spPr>
                  <a:xfrm>
                    <a:off x="4834" y="2525"/>
                    <a:ext cx="318" cy="738"/>
                  </a:xfrm>
                  <a:custGeom>
                    <a:avLst/>
                    <a:gdLst/>
                    <a:ahLst/>
                    <a:cxnLst/>
                    <a:rect l="0" t="0" r="r" b="b"/>
                    <a:pathLst>
                      <a:path w="318" h="738">
                        <a:moveTo>
                          <a:pt x="0" y="148"/>
                        </a:moveTo>
                        <a:lnTo>
                          <a:pt x="315" y="0"/>
                        </a:lnTo>
                        <a:lnTo>
                          <a:pt x="318" y="738"/>
                        </a:lnTo>
                        <a:lnTo>
                          <a:pt x="33" y="194"/>
                        </a:lnTo>
                        <a:lnTo>
                          <a:pt x="0" y="148"/>
                        </a:lnTo>
                        <a:close/>
                      </a:path>
                    </a:pathLst>
                  </a:custGeom>
                  <a:solidFill>
                    <a:srgbClr val="866F46">
                      <a:alpha val="100000"/>
                    </a:srgbClr>
                  </a:solidFill>
                  <a:ln w="8001" cap="flat" cmpd="sng">
                    <a:solidFill>
                      <a:srgbClr val="B09668">
                        <a:alpha val="100000"/>
                      </a:srgbClr>
                    </a:solidFill>
                    <a:prstDash val="solid"/>
                    <a:headEnd type="none" w="med" len="med"/>
                    <a:tailEnd type="none" w="med" len="med"/>
                  </a:ln>
                </p:spPr>
                <p:txBody>
                  <a:bodyPr/>
                  <a:lstStyle/>
                  <a:p>
                    <a:endParaRPr lang="zh-CN" altLang="en-US"/>
                  </a:p>
                </p:txBody>
              </p:sp>
              <p:sp>
                <p:nvSpPr>
                  <p:cNvPr id="1048689" name="任意多边形 11296"/>
                  <p:cNvSpPr/>
                  <p:nvPr/>
                </p:nvSpPr>
                <p:spPr>
                  <a:xfrm>
                    <a:off x="5148" y="2524"/>
                    <a:ext cx="431" cy="613"/>
                  </a:xfrm>
                  <a:custGeom>
                    <a:avLst/>
                    <a:gdLst/>
                    <a:ahLst/>
                    <a:cxnLst/>
                    <a:rect l="0" t="0" r="r" b="b"/>
                    <a:pathLst>
                      <a:path w="431" h="613">
                        <a:moveTo>
                          <a:pt x="4" y="0"/>
                        </a:moveTo>
                        <a:lnTo>
                          <a:pt x="431" y="73"/>
                        </a:lnTo>
                        <a:lnTo>
                          <a:pt x="363" y="613"/>
                        </a:lnTo>
                        <a:lnTo>
                          <a:pt x="0" y="476"/>
                        </a:lnTo>
                        <a:lnTo>
                          <a:pt x="4" y="0"/>
                        </a:lnTo>
                        <a:close/>
                      </a:path>
                    </a:pathLst>
                  </a:custGeom>
                  <a:solidFill>
                    <a:srgbClr val="866F46">
                      <a:alpha val="100000"/>
                    </a:srgbClr>
                  </a:solidFill>
                  <a:ln w="8001" cap="flat" cmpd="sng">
                    <a:solidFill>
                      <a:srgbClr val="B09668">
                        <a:alpha val="100000"/>
                      </a:srgbClr>
                    </a:solidFill>
                    <a:prstDash val="solid"/>
                    <a:headEnd type="none" w="med" len="med"/>
                    <a:tailEnd type="none" w="med" len="med"/>
                  </a:ln>
                </p:spPr>
                <p:txBody>
                  <a:bodyPr/>
                  <a:lstStyle/>
                  <a:p>
                    <a:endParaRPr lang="zh-CN" altLang="en-US"/>
                  </a:p>
                </p:txBody>
              </p:sp>
              <p:grpSp>
                <p:nvGrpSpPr>
                  <p:cNvPr id="50" name="组合 11297"/>
                  <p:cNvGrpSpPr/>
                  <p:nvPr/>
                </p:nvGrpSpPr>
                <p:grpSpPr>
                  <a:xfrm>
                    <a:off x="4830" y="2596"/>
                    <a:ext cx="749" cy="789"/>
                    <a:chOff x="4830" y="2596"/>
                    <a:chExt cx="749" cy="789"/>
                  </a:xfrm>
                </p:grpSpPr>
                <p:sp>
                  <p:nvSpPr>
                    <p:cNvPr id="1048690" name="任意多边形 11298"/>
                    <p:cNvSpPr/>
                    <p:nvPr/>
                  </p:nvSpPr>
                  <p:spPr>
                    <a:xfrm>
                      <a:off x="5282" y="2596"/>
                      <a:ext cx="297" cy="789"/>
                    </a:xfrm>
                    <a:custGeom>
                      <a:avLst/>
                      <a:gdLst/>
                      <a:ahLst/>
                      <a:cxnLst/>
                      <a:rect l="0" t="0" r="r" b="b"/>
                      <a:pathLst>
                        <a:path w="269" h="718">
                          <a:moveTo>
                            <a:pt x="223" y="463"/>
                          </a:moveTo>
                          <a:lnTo>
                            <a:pt x="0" y="718"/>
                          </a:lnTo>
                          <a:lnTo>
                            <a:pt x="25" y="191"/>
                          </a:lnTo>
                          <a:lnTo>
                            <a:pt x="269" y="0"/>
                          </a:lnTo>
                          <a:lnTo>
                            <a:pt x="223" y="463"/>
                          </a:lnTo>
                          <a:close/>
                        </a:path>
                      </a:pathLst>
                    </a:custGeom>
                    <a:solidFill>
                      <a:srgbClr val="B9A279">
                        <a:alpha val="100000"/>
                      </a:srgbClr>
                    </a:solidFill>
                    <a:ln w="8001" cap="flat" cmpd="sng">
                      <a:solidFill>
                        <a:srgbClr val="A88B58"/>
                      </a:solidFill>
                      <a:prstDash val="solid"/>
                      <a:miter/>
                      <a:headEnd type="none" w="med" len="med"/>
                      <a:tailEnd type="none" w="med" len="med"/>
                    </a:ln>
                  </p:spPr>
                  <p:txBody>
                    <a:bodyPr/>
                    <a:lstStyle/>
                    <a:p>
                      <a:endParaRPr lang="zh-CN" altLang="en-US"/>
                    </a:p>
                  </p:txBody>
                </p:sp>
                <p:sp>
                  <p:nvSpPr>
                    <p:cNvPr id="1048691" name="任意多边形 11299"/>
                    <p:cNvSpPr/>
                    <p:nvPr/>
                  </p:nvSpPr>
                  <p:spPr>
                    <a:xfrm>
                      <a:off x="4830" y="2676"/>
                      <a:ext cx="480" cy="709"/>
                    </a:xfrm>
                    <a:custGeom>
                      <a:avLst/>
                      <a:gdLst/>
                      <a:ahLst/>
                      <a:cxnLst/>
                      <a:rect l="0" t="0" r="r" b="b"/>
                      <a:pathLst>
                        <a:path w="437" h="646">
                          <a:moveTo>
                            <a:pt x="36" y="476"/>
                          </a:moveTo>
                          <a:lnTo>
                            <a:pt x="0" y="0"/>
                          </a:lnTo>
                          <a:lnTo>
                            <a:pt x="437" y="119"/>
                          </a:lnTo>
                          <a:lnTo>
                            <a:pt x="412" y="646"/>
                          </a:lnTo>
                          <a:lnTo>
                            <a:pt x="36" y="476"/>
                          </a:lnTo>
                          <a:close/>
                        </a:path>
                      </a:pathLst>
                    </a:custGeom>
                    <a:solidFill>
                      <a:srgbClr val="C3AD88">
                        <a:alpha val="100000"/>
                      </a:srgbClr>
                    </a:solidFill>
                    <a:ln w="8001" cap="flat" cmpd="sng">
                      <a:solidFill>
                        <a:srgbClr val="B09668"/>
                      </a:solidFill>
                      <a:prstDash val="solid"/>
                      <a:miter/>
                      <a:headEnd type="none" w="med" len="med"/>
                      <a:tailEnd type="none" w="med" len="med"/>
                    </a:ln>
                  </p:spPr>
                  <p:txBody>
                    <a:bodyPr/>
                    <a:lstStyle/>
                    <a:p>
                      <a:endParaRPr lang="zh-CN" altLang="en-US"/>
                    </a:p>
                  </p:txBody>
                </p:sp>
                <p:sp>
                  <p:nvSpPr>
                    <p:cNvPr id="1048692" name="任意多边形 11300"/>
                    <p:cNvSpPr>
                      <a:spLocks noEditPoints="1"/>
                    </p:cNvSpPr>
                    <p:nvPr/>
                  </p:nvSpPr>
                  <p:spPr>
                    <a:xfrm>
                      <a:off x="5179" y="3229"/>
                      <a:ext cx="77" cy="117"/>
                    </a:xfrm>
                    <a:custGeom>
                      <a:avLst/>
                      <a:gdLst/>
                      <a:ahLst/>
                      <a:cxnLst/>
                      <a:rect l="0" t="0" r="r" b="b"/>
                      <a:pathLst>
                        <a:path w="37" h="56">
                          <a:moveTo>
                            <a:pt x="37" y="17"/>
                          </a:moveTo>
                          <a:cubicBezTo>
                            <a:pt x="37" y="16"/>
                            <a:pt x="37" y="15"/>
                            <a:pt x="37" y="14"/>
                          </a:cubicBezTo>
                          <a:cubicBezTo>
                            <a:pt x="34" y="14"/>
                            <a:pt x="32" y="12"/>
                            <a:pt x="29" y="11"/>
                          </a:cubicBezTo>
                          <a:cubicBezTo>
                            <a:pt x="29" y="11"/>
                            <a:pt x="29" y="11"/>
                            <a:pt x="28" y="11"/>
                          </a:cubicBezTo>
                          <a:cubicBezTo>
                            <a:pt x="20" y="8"/>
                            <a:pt x="11" y="3"/>
                            <a:pt x="2" y="0"/>
                          </a:cubicBezTo>
                          <a:cubicBezTo>
                            <a:pt x="1" y="3"/>
                            <a:pt x="2" y="5"/>
                            <a:pt x="2" y="8"/>
                          </a:cubicBezTo>
                          <a:cubicBezTo>
                            <a:pt x="1" y="8"/>
                            <a:pt x="1" y="8"/>
                            <a:pt x="1" y="9"/>
                          </a:cubicBezTo>
                          <a:cubicBezTo>
                            <a:pt x="1" y="10"/>
                            <a:pt x="1" y="11"/>
                            <a:pt x="1" y="12"/>
                          </a:cubicBezTo>
                          <a:cubicBezTo>
                            <a:pt x="1" y="13"/>
                            <a:pt x="1" y="14"/>
                            <a:pt x="1" y="15"/>
                          </a:cubicBezTo>
                          <a:cubicBezTo>
                            <a:pt x="1" y="19"/>
                            <a:pt x="1" y="23"/>
                            <a:pt x="0" y="27"/>
                          </a:cubicBezTo>
                          <a:cubicBezTo>
                            <a:pt x="0" y="28"/>
                            <a:pt x="1" y="28"/>
                            <a:pt x="1" y="28"/>
                          </a:cubicBezTo>
                          <a:cubicBezTo>
                            <a:pt x="0" y="33"/>
                            <a:pt x="0" y="37"/>
                            <a:pt x="0" y="41"/>
                          </a:cubicBezTo>
                          <a:cubicBezTo>
                            <a:pt x="4" y="43"/>
                            <a:pt x="8" y="44"/>
                            <a:pt x="11" y="46"/>
                          </a:cubicBezTo>
                          <a:cubicBezTo>
                            <a:pt x="12" y="46"/>
                            <a:pt x="12" y="46"/>
                            <a:pt x="12" y="46"/>
                          </a:cubicBezTo>
                          <a:cubicBezTo>
                            <a:pt x="14" y="47"/>
                            <a:pt x="15" y="48"/>
                            <a:pt x="17" y="49"/>
                          </a:cubicBezTo>
                          <a:cubicBezTo>
                            <a:pt x="17" y="49"/>
                            <a:pt x="17" y="48"/>
                            <a:pt x="17" y="48"/>
                          </a:cubicBezTo>
                          <a:cubicBezTo>
                            <a:pt x="17" y="49"/>
                            <a:pt x="18" y="49"/>
                            <a:pt x="18" y="49"/>
                          </a:cubicBezTo>
                          <a:cubicBezTo>
                            <a:pt x="18" y="49"/>
                            <a:pt x="17" y="48"/>
                            <a:pt x="18" y="48"/>
                          </a:cubicBezTo>
                          <a:cubicBezTo>
                            <a:pt x="18" y="48"/>
                            <a:pt x="18" y="48"/>
                            <a:pt x="18" y="48"/>
                          </a:cubicBezTo>
                          <a:cubicBezTo>
                            <a:pt x="18" y="48"/>
                            <a:pt x="18" y="47"/>
                            <a:pt x="19" y="47"/>
                          </a:cubicBezTo>
                          <a:cubicBezTo>
                            <a:pt x="19" y="48"/>
                            <a:pt x="19" y="48"/>
                            <a:pt x="19" y="48"/>
                          </a:cubicBezTo>
                          <a:cubicBezTo>
                            <a:pt x="19" y="48"/>
                            <a:pt x="19" y="47"/>
                            <a:pt x="20" y="48"/>
                          </a:cubicBezTo>
                          <a:cubicBezTo>
                            <a:pt x="19" y="48"/>
                            <a:pt x="19" y="48"/>
                            <a:pt x="19" y="49"/>
                          </a:cubicBezTo>
                          <a:cubicBezTo>
                            <a:pt x="21" y="50"/>
                            <a:pt x="23" y="52"/>
                            <a:pt x="25" y="52"/>
                          </a:cubicBezTo>
                          <a:cubicBezTo>
                            <a:pt x="25" y="52"/>
                            <a:pt x="25" y="52"/>
                            <a:pt x="26" y="52"/>
                          </a:cubicBezTo>
                          <a:cubicBezTo>
                            <a:pt x="26" y="52"/>
                            <a:pt x="26" y="53"/>
                            <a:pt x="26" y="53"/>
                          </a:cubicBezTo>
                          <a:cubicBezTo>
                            <a:pt x="27" y="53"/>
                            <a:pt x="27" y="53"/>
                            <a:pt x="27" y="53"/>
                          </a:cubicBezTo>
                          <a:cubicBezTo>
                            <a:pt x="27" y="53"/>
                            <a:pt x="27" y="53"/>
                            <a:pt x="28" y="53"/>
                          </a:cubicBezTo>
                          <a:cubicBezTo>
                            <a:pt x="29" y="54"/>
                            <a:pt x="30" y="54"/>
                            <a:pt x="31" y="55"/>
                          </a:cubicBezTo>
                          <a:cubicBezTo>
                            <a:pt x="31" y="55"/>
                            <a:pt x="31" y="54"/>
                            <a:pt x="31" y="54"/>
                          </a:cubicBezTo>
                          <a:cubicBezTo>
                            <a:pt x="32" y="56"/>
                            <a:pt x="34" y="56"/>
                            <a:pt x="35" y="56"/>
                          </a:cubicBezTo>
                          <a:cubicBezTo>
                            <a:pt x="35" y="51"/>
                            <a:pt x="35" y="47"/>
                            <a:pt x="36" y="42"/>
                          </a:cubicBezTo>
                          <a:cubicBezTo>
                            <a:pt x="36" y="41"/>
                            <a:pt x="36" y="41"/>
                            <a:pt x="36" y="40"/>
                          </a:cubicBezTo>
                          <a:cubicBezTo>
                            <a:pt x="36" y="40"/>
                            <a:pt x="36" y="39"/>
                            <a:pt x="36" y="38"/>
                          </a:cubicBezTo>
                          <a:cubicBezTo>
                            <a:pt x="36" y="34"/>
                            <a:pt x="37" y="31"/>
                            <a:pt x="37" y="27"/>
                          </a:cubicBezTo>
                          <a:cubicBezTo>
                            <a:pt x="37" y="26"/>
                            <a:pt x="36" y="25"/>
                            <a:pt x="36" y="24"/>
                          </a:cubicBezTo>
                          <a:cubicBezTo>
                            <a:pt x="37" y="24"/>
                            <a:pt x="37" y="23"/>
                            <a:pt x="37" y="23"/>
                          </a:cubicBezTo>
                          <a:cubicBezTo>
                            <a:pt x="37" y="22"/>
                            <a:pt x="37" y="20"/>
                            <a:pt x="37" y="19"/>
                          </a:cubicBezTo>
                          <a:cubicBezTo>
                            <a:pt x="37" y="18"/>
                            <a:pt x="37" y="18"/>
                            <a:pt x="37" y="17"/>
                          </a:cubicBezTo>
                          <a:close/>
                          <a:moveTo>
                            <a:pt x="26" y="14"/>
                          </a:moveTo>
                          <a:cubicBezTo>
                            <a:pt x="26" y="14"/>
                            <a:pt x="26" y="14"/>
                            <a:pt x="26" y="15"/>
                          </a:cubicBezTo>
                          <a:cubicBezTo>
                            <a:pt x="26" y="14"/>
                            <a:pt x="26" y="14"/>
                            <a:pt x="26" y="14"/>
                          </a:cubicBezTo>
                          <a:cubicBezTo>
                            <a:pt x="26" y="14"/>
                            <a:pt x="26" y="14"/>
                            <a:pt x="26" y="14"/>
                          </a:cubicBezTo>
                          <a:close/>
                          <a:moveTo>
                            <a:pt x="21" y="25"/>
                          </a:moveTo>
                          <a:cubicBezTo>
                            <a:pt x="21" y="25"/>
                            <a:pt x="22" y="24"/>
                            <a:pt x="22" y="24"/>
                          </a:cubicBezTo>
                          <a:cubicBezTo>
                            <a:pt x="22" y="22"/>
                            <a:pt x="22" y="20"/>
                            <a:pt x="22" y="19"/>
                          </a:cubicBezTo>
                          <a:cubicBezTo>
                            <a:pt x="22" y="18"/>
                            <a:pt x="21" y="18"/>
                            <a:pt x="21" y="18"/>
                          </a:cubicBezTo>
                          <a:cubicBezTo>
                            <a:pt x="22" y="16"/>
                            <a:pt x="22" y="14"/>
                            <a:pt x="23" y="12"/>
                          </a:cubicBezTo>
                          <a:cubicBezTo>
                            <a:pt x="23" y="12"/>
                            <a:pt x="23" y="12"/>
                            <a:pt x="23" y="12"/>
                          </a:cubicBezTo>
                          <a:cubicBezTo>
                            <a:pt x="24" y="12"/>
                            <a:pt x="24" y="13"/>
                            <a:pt x="24" y="14"/>
                          </a:cubicBezTo>
                          <a:cubicBezTo>
                            <a:pt x="25" y="16"/>
                            <a:pt x="25" y="18"/>
                            <a:pt x="25" y="20"/>
                          </a:cubicBezTo>
                          <a:cubicBezTo>
                            <a:pt x="25" y="20"/>
                            <a:pt x="24" y="19"/>
                            <a:pt x="24" y="20"/>
                          </a:cubicBezTo>
                          <a:cubicBezTo>
                            <a:pt x="24" y="27"/>
                            <a:pt x="24" y="35"/>
                            <a:pt x="23" y="42"/>
                          </a:cubicBezTo>
                          <a:cubicBezTo>
                            <a:pt x="23" y="42"/>
                            <a:pt x="22" y="41"/>
                            <a:pt x="21" y="41"/>
                          </a:cubicBezTo>
                          <a:cubicBezTo>
                            <a:pt x="20" y="36"/>
                            <a:pt x="22" y="32"/>
                            <a:pt x="22" y="27"/>
                          </a:cubicBezTo>
                          <a:cubicBezTo>
                            <a:pt x="22" y="26"/>
                            <a:pt x="21" y="26"/>
                            <a:pt x="21" y="25"/>
                          </a:cubicBezTo>
                          <a:close/>
                          <a:moveTo>
                            <a:pt x="19" y="18"/>
                          </a:moveTo>
                          <a:cubicBezTo>
                            <a:pt x="19" y="18"/>
                            <a:pt x="19" y="18"/>
                            <a:pt x="19" y="19"/>
                          </a:cubicBezTo>
                          <a:cubicBezTo>
                            <a:pt x="19" y="19"/>
                            <a:pt x="19" y="19"/>
                            <a:pt x="19" y="19"/>
                          </a:cubicBezTo>
                          <a:cubicBezTo>
                            <a:pt x="19" y="18"/>
                            <a:pt x="19" y="18"/>
                            <a:pt x="19" y="18"/>
                          </a:cubicBezTo>
                          <a:close/>
                          <a:moveTo>
                            <a:pt x="17" y="15"/>
                          </a:moveTo>
                          <a:cubicBezTo>
                            <a:pt x="18" y="14"/>
                            <a:pt x="18" y="14"/>
                            <a:pt x="18" y="14"/>
                          </a:cubicBezTo>
                          <a:cubicBezTo>
                            <a:pt x="19" y="14"/>
                            <a:pt x="18" y="15"/>
                            <a:pt x="17" y="15"/>
                          </a:cubicBezTo>
                          <a:close/>
                          <a:moveTo>
                            <a:pt x="18" y="11"/>
                          </a:moveTo>
                          <a:cubicBezTo>
                            <a:pt x="18" y="12"/>
                            <a:pt x="17" y="12"/>
                            <a:pt x="17" y="11"/>
                          </a:cubicBezTo>
                          <a:cubicBezTo>
                            <a:pt x="17" y="10"/>
                            <a:pt x="18" y="10"/>
                            <a:pt x="18" y="11"/>
                          </a:cubicBezTo>
                          <a:close/>
                          <a:moveTo>
                            <a:pt x="15" y="8"/>
                          </a:moveTo>
                          <a:cubicBezTo>
                            <a:pt x="15" y="8"/>
                            <a:pt x="15" y="8"/>
                            <a:pt x="15" y="8"/>
                          </a:cubicBezTo>
                          <a:cubicBezTo>
                            <a:pt x="15" y="10"/>
                            <a:pt x="16" y="11"/>
                            <a:pt x="16" y="13"/>
                          </a:cubicBezTo>
                          <a:cubicBezTo>
                            <a:pt x="17" y="14"/>
                            <a:pt x="17" y="15"/>
                            <a:pt x="17" y="17"/>
                          </a:cubicBezTo>
                          <a:cubicBezTo>
                            <a:pt x="17" y="17"/>
                            <a:pt x="16" y="16"/>
                            <a:pt x="16" y="16"/>
                          </a:cubicBezTo>
                          <a:cubicBezTo>
                            <a:pt x="15" y="23"/>
                            <a:pt x="15" y="31"/>
                            <a:pt x="15" y="38"/>
                          </a:cubicBezTo>
                          <a:cubicBezTo>
                            <a:pt x="14" y="38"/>
                            <a:pt x="13" y="37"/>
                            <a:pt x="12" y="37"/>
                          </a:cubicBezTo>
                          <a:cubicBezTo>
                            <a:pt x="12" y="35"/>
                            <a:pt x="13" y="33"/>
                            <a:pt x="12" y="31"/>
                          </a:cubicBezTo>
                          <a:cubicBezTo>
                            <a:pt x="12" y="30"/>
                            <a:pt x="12" y="30"/>
                            <a:pt x="12" y="29"/>
                          </a:cubicBezTo>
                          <a:cubicBezTo>
                            <a:pt x="12" y="28"/>
                            <a:pt x="13" y="27"/>
                            <a:pt x="13" y="26"/>
                          </a:cubicBezTo>
                          <a:cubicBezTo>
                            <a:pt x="13" y="22"/>
                            <a:pt x="13" y="19"/>
                            <a:pt x="13" y="15"/>
                          </a:cubicBezTo>
                          <a:cubicBezTo>
                            <a:pt x="13" y="15"/>
                            <a:pt x="12" y="15"/>
                            <a:pt x="12" y="14"/>
                          </a:cubicBezTo>
                          <a:cubicBezTo>
                            <a:pt x="13" y="12"/>
                            <a:pt x="14" y="10"/>
                            <a:pt x="15" y="8"/>
                          </a:cubicBezTo>
                          <a:close/>
                          <a:moveTo>
                            <a:pt x="9" y="35"/>
                          </a:moveTo>
                          <a:cubicBezTo>
                            <a:pt x="10" y="36"/>
                            <a:pt x="10" y="36"/>
                            <a:pt x="10" y="36"/>
                          </a:cubicBezTo>
                          <a:cubicBezTo>
                            <a:pt x="10" y="36"/>
                            <a:pt x="10" y="36"/>
                            <a:pt x="10" y="36"/>
                          </a:cubicBezTo>
                          <a:cubicBezTo>
                            <a:pt x="9" y="36"/>
                            <a:pt x="9" y="36"/>
                            <a:pt x="9" y="35"/>
                          </a:cubicBezTo>
                          <a:close/>
                          <a:moveTo>
                            <a:pt x="8" y="4"/>
                          </a:moveTo>
                          <a:cubicBezTo>
                            <a:pt x="9" y="4"/>
                            <a:pt x="9" y="5"/>
                            <a:pt x="9" y="6"/>
                          </a:cubicBezTo>
                          <a:cubicBezTo>
                            <a:pt x="8" y="5"/>
                            <a:pt x="8" y="4"/>
                            <a:pt x="8" y="4"/>
                          </a:cubicBezTo>
                          <a:close/>
                          <a:moveTo>
                            <a:pt x="7" y="13"/>
                          </a:moveTo>
                          <a:cubicBezTo>
                            <a:pt x="7" y="13"/>
                            <a:pt x="7" y="13"/>
                            <a:pt x="6" y="13"/>
                          </a:cubicBezTo>
                          <a:cubicBezTo>
                            <a:pt x="7" y="12"/>
                            <a:pt x="7" y="13"/>
                            <a:pt x="7" y="13"/>
                          </a:cubicBezTo>
                          <a:close/>
                          <a:moveTo>
                            <a:pt x="5" y="24"/>
                          </a:moveTo>
                          <a:cubicBezTo>
                            <a:pt x="5" y="24"/>
                            <a:pt x="5" y="25"/>
                            <a:pt x="5" y="24"/>
                          </a:cubicBezTo>
                          <a:cubicBezTo>
                            <a:pt x="5" y="24"/>
                            <a:pt x="5" y="24"/>
                            <a:pt x="5" y="24"/>
                          </a:cubicBezTo>
                          <a:close/>
                          <a:moveTo>
                            <a:pt x="5" y="30"/>
                          </a:moveTo>
                          <a:cubicBezTo>
                            <a:pt x="5" y="30"/>
                            <a:pt x="4" y="30"/>
                            <a:pt x="4" y="30"/>
                          </a:cubicBezTo>
                          <a:cubicBezTo>
                            <a:pt x="5" y="30"/>
                            <a:pt x="5" y="30"/>
                            <a:pt x="5" y="30"/>
                          </a:cubicBezTo>
                          <a:close/>
                          <a:moveTo>
                            <a:pt x="5" y="11"/>
                          </a:moveTo>
                          <a:cubicBezTo>
                            <a:pt x="5" y="11"/>
                            <a:pt x="5" y="11"/>
                            <a:pt x="4" y="11"/>
                          </a:cubicBezTo>
                          <a:cubicBezTo>
                            <a:pt x="4" y="11"/>
                            <a:pt x="4" y="11"/>
                            <a:pt x="4" y="10"/>
                          </a:cubicBezTo>
                          <a:cubicBezTo>
                            <a:pt x="5" y="11"/>
                            <a:pt x="5" y="10"/>
                            <a:pt x="5" y="11"/>
                          </a:cubicBezTo>
                          <a:close/>
                          <a:moveTo>
                            <a:pt x="4" y="9"/>
                          </a:moveTo>
                          <a:cubicBezTo>
                            <a:pt x="5" y="9"/>
                            <a:pt x="5" y="10"/>
                            <a:pt x="4" y="10"/>
                          </a:cubicBezTo>
                          <a:cubicBezTo>
                            <a:pt x="4" y="10"/>
                            <a:pt x="4" y="9"/>
                            <a:pt x="4" y="9"/>
                          </a:cubicBezTo>
                          <a:close/>
                          <a:moveTo>
                            <a:pt x="4" y="14"/>
                          </a:moveTo>
                          <a:cubicBezTo>
                            <a:pt x="3" y="14"/>
                            <a:pt x="3" y="13"/>
                            <a:pt x="3" y="13"/>
                          </a:cubicBezTo>
                          <a:cubicBezTo>
                            <a:pt x="3" y="13"/>
                            <a:pt x="4" y="13"/>
                            <a:pt x="4" y="14"/>
                          </a:cubicBezTo>
                          <a:close/>
                          <a:moveTo>
                            <a:pt x="4" y="40"/>
                          </a:moveTo>
                          <a:cubicBezTo>
                            <a:pt x="4" y="40"/>
                            <a:pt x="4" y="40"/>
                            <a:pt x="4" y="40"/>
                          </a:cubicBezTo>
                          <a:cubicBezTo>
                            <a:pt x="3" y="40"/>
                            <a:pt x="3" y="40"/>
                            <a:pt x="3" y="40"/>
                          </a:cubicBezTo>
                          <a:cubicBezTo>
                            <a:pt x="3" y="40"/>
                            <a:pt x="3" y="40"/>
                            <a:pt x="4" y="40"/>
                          </a:cubicBezTo>
                          <a:close/>
                          <a:moveTo>
                            <a:pt x="3" y="13"/>
                          </a:moveTo>
                          <a:cubicBezTo>
                            <a:pt x="3" y="13"/>
                            <a:pt x="3" y="12"/>
                            <a:pt x="3" y="12"/>
                          </a:cubicBezTo>
                          <a:cubicBezTo>
                            <a:pt x="3" y="12"/>
                            <a:pt x="3" y="12"/>
                            <a:pt x="3" y="12"/>
                          </a:cubicBezTo>
                          <a:cubicBezTo>
                            <a:pt x="4" y="12"/>
                            <a:pt x="4" y="13"/>
                            <a:pt x="3" y="13"/>
                          </a:cubicBezTo>
                          <a:close/>
                          <a:moveTo>
                            <a:pt x="3" y="22"/>
                          </a:moveTo>
                          <a:cubicBezTo>
                            <a:pt x="3" y="22"/>
                            <a:pt x="2" y="22"/>
                            <a:pt x="2" y="22"/>
                          </a:cubicBezTo>
                          <a:cubicBezTo>
                            <a:pt x="2" y="22"/>
                            <a:pt x="3" y="22"/>
                            <a:pt x="3" y="22"/>
                          </a:cubicBezTo>
                          <a:cubicBezTo>
                            <a:pt x="3" y="22"/>
                            <a:pt x="3" y="22"/>
                            <a:pt x="3" y="22"/>
                          </a:cubicBezTo>
                          <a:close/>
                          <a:moveTo>
                            <a:pt x="3" y="24"/>
                          </a:moveTo>
                          <a:cubicBezTo>
                            <a:pt x="3" y="24"/>
                            <a:pt x="3" y="23"/>
                            <a:pt x="3" y="23"/>
                          </a:cubicBezTo>
                          <a:cubicBezTo>
                            <a:pt x="3" y="23"/>
                            <a:pt x="3" y="23"/>
                            <a:pt x="3" y="23"/>
                          </a:cubicBezTo>
                          <a:cubicBezTo>
                            <a:pt x="3" y="24"/>
                            <a:pt x="3" y="24"/>
                            <a:pt x="3" y="24"/>
                          </a:cubicBezTo>
                          <a:close/>
                          <a:moveTo>
                            <a:pt x="3" y="9"/>
                          </a:moveTo>
                          <a:cubicBezTo>
                            <a:pt x="3" y="9"/>
                            <a:pt x="3" y="9"/>
                            <a:pt x="2" y="8"/>
                          </a:cubicBezTo>
                          <a:cubicBezTo>
                            <a:pt x="2" y="8"/>
                            <a:pt x="3" y="8"/>
                            <a:pt x="3" y="8"/>
                          </a:cubicBezTo>
                          <a:cubicBezTo>
                            <a:pt x="3" y="9"/>
                            <a:pt x="3" y="9"/>
                            <a:pt x="3" y="9"/>
                          </a:cubicBezTo>
                          <a:close/>
                          <a:moveTo>
                            <a:pt x="3" y="6"/>
                          </a:moveTo>
                          <a:cubicBezTo>
                            <a:pt x="3" y="5"/>
                            <a:pt x="2" y="6"/>
                            <a:pt x="2" y="6"/>
                          </a:cubicBezTo>
                          <a:cubicBezTo>
                            <a:pt x="1" y="5"/>
                            <a:pt x="3" y="4"/>
                            <a:pt x="3" y="6"/>
                          </a:cubicBezTo>
                          <a:close/>
                          <a:moveTo>
                            <a:pt x="2" y="8"/>
                          </a:moveTo>
                          <a:cubicBezTo>
                            <a:pt x="2" y="9"/>
                            <a:pt x="3" y="10"/>
                            <a:pt x="2" y="9"/>
                          </a:cubicBezTo>
                          <a:cubicBezTo>
                            <a:pt x="2" y="9"/>
                            <a:pt x="2" y="8"/>
                            <a:pt x="2" y="8"/>
                          </a:cubicBezTo>
                          <a:cubicBezTo>
                            <a:pt x="2" y="8"/>
                            <a:pt x="2" y="8"/>
                            <a:pt x="2" y="8"/>
                          </a:cubicBezTo>
                          <a:close/>
                          <a:moveTo>
                            <a:pt x="2" y="28"/>
                          </a:moveTo>
                          <a:cubicBezTo>
                            <a:pt x="2" y="28"/>
                            <a:pt x="2" y="29"/>
                            <a:pt x="2" y="29"/>
                          </a:cubicBezTo>
                          <a:cubicBezTo>
                            <a:pt x="2" y="29"/>
                            <a:pt x="2" y="29"/>
                            <a:pt x="2" y="29"/>
                          </a:cubicBezTo>
                          <a:cubicBezTo>
                            <a:pt x="1" y="29"/>
                            <a:pt x="1" y="29"/>
                            <a:pt x="2" y="28"/>
                          </a:cubicBezTo>
                          <a:close/>
                          <a:moveTo>
                            <a:pt x="2" y="31"/>
                          </a:moveTo>
                          <a:cubicBezTo>
                            <a:pt x="2" y="31"/>
                            <a:pt x="2" y="31"/>
                            <a:pt x="2" y="31"/>
                          </a:cubicBezTo>
                          <a:cubicBezTo>
                            <a:pt x="2" y="31"/>
                            <a:pt x="2" y="31"/>
                            <a:pt x="2" y="31"/>
                          </a:cubicBezTo>
                          <a:cubicBezTo>
                            <a:pt x="2" y="31"/>
                            <a:pt x="2" y="31"/>
                            <a:pt x="2" y="31"/>
                          </a:cubicBezTo>
                          <a:close/>
                          <a:moveTo>
                            <a:pt x="1" y="35"/>
                          </a:moveTo>
                          <a:cubicBezTo>
                            <a:pt x="2" y="35"/>
                            <a:pt x="3" y="36"/>
                            <a:pt x="3" y="36"/>
                          </a:cubicBezTo>
                          <a:cubicBezTo>
                            <a:pt x="3" y="36"/>
                            <a:pt x="3" y="36"/>
                            <a:pt x="2" y="36"/>
                          </a:cubicBezTo>
                          <a:cubicBezTo>
                            <a:pt x="2" y="37"/>
                            <a:pt x="3" y="37"/>
                            <a:pt x="3" y="37"/>
                          </a:cubicBezTo>
                          <a:cubicBezTo>
                            <a:pt x="3" y="37"/>
                            <a:pt x="3" y="38"/>
                            <a:pt x="3" y="38"/>
                          </a:cubicBezTo>
                          <a:cubicBezTo>
                            <a:pt x="3" y="38"/>
                            <a:pt x="2" y="37"/>
                            <a:pt x="2" y="37"/>
                          </a:cubicBezTo>
                          <a:cubicBezTo>
                            <a:pt x="2" y="37"/>
                            <a:pt x="2" y="36"/>
                            <a:pt x="1" y="35"/>
                          </a:cubicBezTo>
                          <a:close/>
                          <a:moveTo>
                            <a:pt x="3" y="38"/>
                          </a:moveTo>
                          <a:cubicBezTo>
                            <a:pt x="3" y="38"/>
                            <a:pt x="3" y="38"/>
                            <a:pt x="3" y="39"/>
                          </a:cubicBezTo>
                          <a:cubicBezTo>
                            <a:pt x="3" y="39"/>
                            <a:pt x="3" y="38"/>
                            <a:pt x="3" y="38"/>
                          </a:cubicBezTo>
                          <a:close/>
                          <a:moveTo>
                            <a:pt x="3" y="42"/>
                          </a:moveTo>
                          <a:cubicBezTo>
                            <a:pt x="3" y="42"/>
                            <a:pt x="3" y="41"/>
                            <a:pt x="3" y="41"/>
                          </a:cubicBezTo>
                          <a:cubicBezTo>
                            <a:pt x="4" y="41"/>
                            <a:pt x="4" y="42"/>
                            <a:pt x="4" y="42"/>
                          </a:cubicBezTo>
                          <a:cubicBezTo>
                            <a:pt x="4" y="42"/>
                            <a:pt x="4" y="42"/>
                            <a:pt x="3" y="42"/>
                          </a:cubicBezTo>
                          <a:close/>
                          <a:moveTo>
                            <a:pt x="4" y="40"/>
                          </a:moveTo>
                          <a:cubicBezTo>
                            <a:pt x="4" y="40"/>
                            <a:pt x="4" y="39"/>
                            <a:pt x="4" y="38"/>
                          </a:cubicBezTo>
                          <a:cubicBezTo>
                            <a:pt x="5" y="39"/>
                            <a:pt x="5" y="40"/>
                            <a:pt x="4" y="40"/>
                          </a:cubicBezTo>
                          <a:close/>
                          <a:moveTo>
                            <a:pt x="4" y="35"/>
                          </a:moveTo>
                          <a:cubicBezTo>
                            <a:pt x="4" y="35"/>
                            <a:pt x="5" y="35"/>
                            <a:pt x="5" y="36"/>
                          </a:cubicBezTo>
                          <a:cubicBezTo>
                            <a:pt x="5" y="36"/>
                            <a:pt x="4" y="36"/>
                            <a:pt x="4" y="35"/>
                          </a:cubicBezTo>
                          <a:close/>
                          <a:moveTo>
                            <a:pt x="6" y="43"/>
                          </a:moveTo>
                          <a:cubicBezTo>
                            <a:pt x="6" y="43"/>
                            <a:pt x="6" y="43"/>
                            <a:pt x="6" y="43"/>
                          </a:cubicBezTo>
                          <a:cubicBezTo>
                            <a:pt x="6" y="44"/>
                            <a:pt x="6" y="43"/>
                            <a:pt x="6" y="43"/>
                          </a:cubicBezTo>
                          <a:close/>
                          <a:moveTo>
                            <a:pt x="6" y="42"/>
                          </a:moveTo>
                          <a:cubicBezTo>
                            <a:pt x="6" y="41"/>
                            <a:pt x="6" y="41"/>
                            <a:pt x="6" y="41"/>
                          </a:cubicBezTo>
                          <a:cubicBezTo>
                            <a:pt x="6" y="41"/>
                            <a:pt x="6" y="41"/>
                            <a:pt x="6" y="42"/>
                          </a:cubicBezTo>
                          <a:cubicBezTo>
                            <a:pt x="6" y="42"/>
                            <a:pt x="6" y="42"/>
                            <a:pt x="6" y="42"/>
                          </a:cubicBezTo>
                          <a:close/>
                          <a:moveTo>
                            <a:pt x="5" y="39"/>
                          </a:moveTo>
                          <a:cubicBezTo>
                            <a:pt x="5" y="39"/>
                            <a:pt x="5" y="39"/>
                            <a:pt x="6" y="39"/>
                          </a:cubicBezTo>
                          <a:cubicBezTo>
                            <a:pt x="6" y="39"/>
                            <a:pt x="6" y="38"/>
                            <a:pt x="6" y="38"/>
                          </a:cubicBezTo>
                          <a:cubicBezTo>
                            <a:pt x="6" y="39"/>
                            <a:pt x="6" y="39"/>
                            <a:pt x="6" y="39"/>
                          </a:cubicBezTo>
                          <a:cubicBezTo>
                            <a:pt x="6" y="39"/>
                            <a:pt x="5" y="40"/>
                            <a:pt x="5" y="39"/>
                          </a:cubicBezTo>
                          <a:close/>
                          <a:moveTo>
                            <a:pt x="6" y="39"/>
                          </a:moveTo>
                          <a:cubicBezTo>
                            <a:pt x="6" y="38"/>
                            <a:pt x="6" y="38"/>
                            <a:pt x="7" y="38"/>
                          </a:cubicBezTo>
                          <a:cubicBezTo>
                            <a:pt x="7" y="38"/>
                            <a:pt x="7" y="38"/>
                            <a:pt x="7" y="39"/>
                          </a:cubicBezTo>
                          <a:cubicBezTo>
                            <a:pt x="7" y="39"/>
                            <a:pt x="7" y="39"/>
                            <a:pt x="7" y="39"/>
                          </a:cubicBezTo>
                          <a:cubicBezTo>
                            <a:pt x="7" y="38"/>
                            <a:pt x="7" y="39"/>
                            <a:pt x="6" y="39"/>
                          </a:cubicBezTo>
                          <a:close/>
                          <a:moveTo>
                            <a:pt x="7" y="42"/>
                          </a:moveTo>
                          <a:cubicBezTo>
                            <a:pt x="7" y="42"/>
                            <a:pt x="8" y="42"/>
                            <a:pt x="8" y="42"/>
                          </a:cubicBezTo>
                          <a:cubicBezTo>
                            <a:pt x="8" y="43"/>
                            <a:pt x="7" y="43"/>
                            <a:pt x="7" y="42"/>
                          </a:cubicBezTo>
                          <a:close/>
                          <a:moveTo>
                            <a:pt x="8" y="41"/>
                          </a:moveTo>
                          <a:cubicBezTo>
                            <a:pt x="8" y="41"/>
                            <a:pt x="8" y="40"/>
                            <a:pt x="8" y="40"/>
                          </a:cubicBezTo>
                          <a:cubicBezTo>
                            <a:pt x="8" y="40"/>
                            <a:pt x="8" y="40"/>
                            <a:pt x="8" y="40"/>
                          </a:cubicBezTo>
                          <a:cubicBezTo>
                            <a:pt x="8" y="41"/>
                            <a:pt x="8" y="40"/>
                            <a:pt x="8" y="41"/>
                          </a:cubicBezTo>
                          <a:close/>
                          <a:moveTo>
                            <a:pt x="8" y="7"/>
                          </a:moveTo>
                          <a:cubicBezTo>
                            <a:pt x="8" y="7"/>
                            <a:pt x="9" y="7"/>
                            <a:pt x="9" y="7"/>
                          </a:cubicBezTo>
                          <a:cubicBezTo>
                            <a:pt x="9" y="7"/>
                            <a:pt x="8" y="7"/>
                            <a:pt x="8" y="7"/>
                          </a:cubicBezTo>
                          <a:close/>
                          <a:moveTo>
                            <a:pt x="9" y="44"/>
                          </a:moveTo>
                          <a:cubicBezTo>
                            <a:pt x="9" y="44"/>
                            <a:pt x="9" y="44"/>
                            <a:pt x="9" y="44"/>
                          </a:cubicBezTo>
                          <a:cubicBezTo>
                            <a:pt x="9" y="44"/>
                            <a:pt x="9" y="44"/>
                            <a:pt x="9" y="44"/>
                          </a:cubicBezTo>
                          <a:close/>
                          <a:moveTo>
                            <a:pt x="16" y="46"/>
                          </a:moveTo>
                          <a:cubicBezTo>
                            <a:pt x="16" y="46"/>
                            <a:pt x="16" y="46"/>
                            <a:pt x="16" y="46"/>
                          </a:cubicBezTo>
                          <a:cubicBezTo>
                            <a:pt x="17" y="46"/>
                            <a:pt x="17" y="47"/>
                            <a:pt x="16" y="46"/>
                          </a:cubicBezTo>
                          <a:close/>
                          <a:moveTo>
                            <a:pt x="17" y="46"/>
                          </a:moveTo>
                          <a:cubicBezTo>
                            <a:pt x="17" y="46"/>
                            <a:pt x="17" y="46"/>
                            <a:pt x="17" y="46"/>
                          </a:cubicBezTo>
                          <a:cubicBezTo>
                            <a:pt x="17" y="46"/>
                            <a:pt x="17" y="46"/>
                            <a:pt x="18" y="46"/>
                          </a:cubicBezTo>
                          <a:cubicBezTo>
                            <a:pt x="18" y="47"/>
                            <a:pt x="17" y="47"/>
                            <a:pt x="17" y="46"/>
                          </a:cubicBezTo>
                          <a:close/>
                          <a:moveTo>
                            <a:pt x="24" y="50"/>
                          </a:moveTo>
                          <a:cubicBezTo>
                            <a:pt x="24" y="49"/>
                            <a:pt x="25" y="49"/>
                            <a:pt x="25" y="49"/>
                          </a:cubicBezTo>
                          <a:cubicBezTo>
                            <a:pt x="25" y="50"/>
                            <a:pt x="25" y="50"/>
                            <a:pt x="24" y="50"/>
                          </a:cubicBezTo>
                          <a:close/>
                          <a:moveTo>
                            <a:pt x="27" y="48"/>
                          </a:moveTo>
                          <a:cubicBezTo>
                            <a:pt x="26" y="48"/>
                            <a:pt x="25" y="48"/>
                            <a:pt x="25" y="48"/>
                          </a:cubicBezTo>
                          <a:cubicBezTo>
                            <a:pt x="24" y="47"/>
                            <a:pt x="23" y="47"/>
                            <a:pt x="21" y="46"/>
                          </a:cubicBezTo>
                          <a:cubicBezTo>
                            <a:pt x="20" y="46"/>
                            <a:pt x="19" y="45"/>
                            <a:pt x="18" y="45"/>
                          </a:cubicBezTo>
                          <a:cubicBezTo>
                            <a:pt x="15" y="43"/>
                            <a:pt x="12" y="42"/>
                            <a:pt x="9" y="41"/>
                          </a:cubicBezTo>
                          <a:cubicBezTo>
                            <a:pt x="9" y="40"/>
                            <a:pt x="9" y="39"/>
                            <a:pt x="9" y="38"/>
                          </a:cubicBezTo>
                          <a:cubicBezTo>
                            <a:pt x="9" y="38"/>
                            <a:pt x="9" y="38"/>
                            <a:pt x="9" y="37"/>
                          </a:cubicBezTo>
                          <a:cubicBezTo>
                            <a:pt x="13" y="40"/>
                            <a:pt x="16" y="41"/>
                            <a:pt x="19" y="42"/>
                          </a:cubicBezTo>
                          <a:cubicBezTo>
                            <a:pt x="20" y="42"/>
                            <a:pt x="19" y="42"/>
                            <a:pt x="20" y="42"/>
                          </a:cubicBezTo>
                          <a:cubicBezTo>
                            <a:pt x="21" y="43"/>
                            <a:pt x="22" y="44"/>
                            <a:pt x="23" y="44"/>
                          </a:cubicBezTo>
                          <a:cubicBezTo>
                            <a:pt x="23" y="44"/>
                            <a:pt x="24" y="44"/>
                            <a:pt x="24" y="44"/>
                          </a:cubicBezTo>
                          <a:cubicBezTo>
                            <a:pt x="24" y="44"/>
                            <a:pt x="24" y="44"/>
                            <a:pt x="24" y="45"/>
                          </a:cubicBezTo>
                          <a:cubicBezTo>
                            <a:pt x="25" y="45"/>
                            <a:pt x="26" y="45"/>
                            <a:pt x="27" y="46"/>
                          </a:cubicBezTo>
                          <a:cubicBezTo>
                            <a:pt x="27" y="46"/>
                            <a:pt x="27" y="47"/>
                            <a:pt x="27" y="48"/>
                          </a:cubicBezTo>
                          <a:close/>
                          <a:moveTo>
                            <a:pt x="28" y="13"/>
                          </a:moveTo>
                          <a:cubicBezTo>
                            <a:pt x="28" y="13"/>
                            <a:pt x="28" y="12"/>
                            <a:pt x="28" y="12"/>
                          </a:cubicBezTo>
                          <a:cubicBezTo>
                            <a:pt x="28" y="12"/>
                            <a:pt x="28" y="12"/>
                            <a:pt x="29" y="12"/>
                          </a:cubicBezTo>
                          <a:cubicBezTo>
                            <a:pt x="28" y="13"/>
                            <a:pt x="29" y="13"/>
                            <a:pt x="29" y="13"/>
                          </a:cubicBezTo>
                          <a:cubicBezTo>
                            <a:pt x="29" y="13"/>
                            <a:pt x="28" y="13"/>
                            <a:pt x="28" y="13"/>
                          </a:cubicBezTo>
                          <a:close/>
                          <a:moveTo>
                            <a:pt x="29" y="52"/>
                          </a:moveTo>
                          <a:cubicBezTo>
                            <a:pt x="29" y="51"/>
                            <a:pt x="29" y="51"/>
                            <a:pt x="29" y="51"/>
                          </a:cubicBezTo>
                          <a:cubicBezTo>
                            <a:pt x="29" y="51"/>
                            <a:pt x="29" y="51"/>
                            <a:pt x="29" y="51"/>
                          </a:cubicBezTo>
                          <a:cubicBezTo>
                            <a:pt x="29" y="52"/>
                            <a:pt x="29" y="52"/>
                            <a:pt x="29" y="52"/>
                          </a:cubicBezTo>
                          <a:close/>
                          <a:moveTo>
                            <a:pt x="31" y="47"/>
                          </a:moveTo>
                          <a:cubicBezTo>
                            <a:pt x="31" y="47"/>
                            <a:pt x="31" y="47"/>
                            <a:pt x="31" y="47"/>
                          </a:cubicBezTo>
                          <a:cubicBezTo>
                            <a:pt x="31" y="47"/>
                            <a:pt x="31" y="47"/>
                            <a:pt x="31" y="47"/>
                          </a:cubicBezTo>
                          <a:cubicBezTo>
                            <a:pt x="32" y="48"/>
                            <a:pt x="31" y="48"/>
                            <a:pt x="31" y="47"/>
                          </a:cubicBezTo>
                          <a:close/>
                          <a:moveTo>
                            <a:pt x="34" y="17"/>
                          </a:moveTo>
                          <a:cubicBezTo>
                            <a:pt x="34" y="17"/>
                            <a:pt x="34" y="17"/>
                            <a:pt x="34" y="18"/>
                          </a:cubicBezTo>
                          <a:cubicBezTo>
                            <a:pt x="34" y="18"/>
                            <a:pt x="34" y="18"/>
                            <a:pt x="34" y="18"/>
                          </a:cubicBezTo>
                          <a:cubicBezTo>
                            <a:pt x="34" y="17"/>
                            <a:pt x="34" y="17"/>
                            <a:pt x="34" y="17"/>
                          </a:cubicBezTo>
                          <a:close/>
                          <a:moveTo>
                            <a:pt x="33" y="15"/>
                          </a:moveTo>
                          <a:cubicBezTo>
                            <a:pt x="33" y="15"/>
                            <a:pt x="33" y="15"/>
                            <a:pt x="33" y="14"/>
                          </a:cubicBezTo>
                          <a:cubicBezTo>
                            <a:pt x="33" y="14"/>
                            <a:pt x="33" y="15"/>
                            <a:pt x="33" y="15"/>
                          </a:cubicBezTo>
                          <a:close/>
                          <a:moveTo>
                            <a:pt x="33" y="16"/>
                          </a:moveTo>
                          <a:cubicBezTo>
                            <a:pt x="34" y="16"/>
                            <a:pt x="33" y="17"/>
                            <a:pt x="33" y="17"/>
                          </a:cubicBezTo>
                          <a:cubicBezTo>
                            <a:pt x="33" y="17"/>
                            <a:pt x="33" y="16"/>
                            <a:pt x="33" y="16"/>
                          </a:cubicBezTo>
                          <a:cubicBezTo>
                            <a:pt x="33" y="16"/>
                            <a:pt x="33" y="16"/>
                            <a:pt x="33" y="16"/>
                          </a:cubicBezTo>
                          <a:close/>
                          <a:moveTo>
                            <a:pt x="33" y="52"/>
                          </a:moveTo>
                          <a:cubicBezTo>
                            <a:pt x="33" y="53"/>
                            <a:pt x="33" y="53"/>
                            <a:pt x="33" y="53"/>
                          </a:cubicBezTo>
                          <a:cubicBezTo>
                            <a:pt x="33" y="53"/>
                            <a:pt x="33" y="53"/>
                            <a:pt x="33" y="52"/>
                          </a:cubicBezTo>
                          <a:close/>
                          <a:moveTo>
                            <a:pt x="33" y="52"/>
                          </a:moveTo>
                          <a:cubicBezTo>
                            <a:pt x="33" y="51"/>
                            <a:pt x="33" y="51"/>
                            <a:pt x="33" y="51"/>
                          </a:cubicBezTo>
                          <a:cubicBezTo>
                            <a:pt x="33" y="51"/>
                            <a:pt x="33" y="51"/>
                            <a:pt x="33" y="51"/>
                          </a:cubicBezTo>
                          <a:cubicBezTo>
                            <a:pt x="33" y="51"/>
                            <a:pt x="34" y="52"/>
                            <a:pt x="33" y="52"/>
                          </a:cubicBezTo>
                          <a:close/>
                          <a:moveTo>
                            <a:pt x="34" y="49"/>
                          </a:moveTo>
                          <a:cubicBezTo>
                            <a:pt x="34" y="49"/>
                            <a:pt x="33" y="48"/>
                            <a:pt x="34" y="48"/>
                          </a:cubicBezTo>
                          <a:cubicBezTo>
                            <a:pt x="34" y="48"/>
                            <a:pt x="34" y="48"/>
                            <a:pt x="34" y="49"/>
                          </a:cubicBezTo>
                          <a:cubicBezTo>
                            <a:pt x="34" y="49"/>
                            <a:pt x="34" y="49"/>
                            <a:pt x="34" y="49"/>
                          </a:cubicBezTo>
                          <a:close/>
                          <a:moveTo>
                            <a:pt x="34" y="28"/>
                          </a:moveTo>
                          <a:cubicBezTo>
                            <a:pt x="34" y="27"/>
                            <a:pt x="34" y="27"/>
                            <a:pt x="34" y="27"/>
                          </a:cubicBezTo>
                          <a:cubicBezTo>
                            <a:pt x="34" y="27"/>
                            <a:pt x="34" y="27"/>
                            <a:pt x="35" y="27"/>
                          </a:cubicBezTo>
                          <a:cubicBezTo>
                            <a:pt x="35" y="27"/>
                            <a:pt x="35" y="28"/>
                            <a:pt x="34" y="28"/>
                          </a:cubicBezTo>
                          <a:close/>
                          <a:moveTo>
                            <a:pt x="34" y="23"/>
                          </a:moveTo>
                          <a:cubicBezTo>
                            <a:pt x="34" y="23"/>
                            <a:pt x="35" y="22"/>
                            <a:pt x="35" y="23"/>
                          </a:cubicBezTo>
                          <a:cubicBezTo>
                            <a:pt x="35" y="23"/>
                            <a:pt x="35" y="23"/>
                            <a:pt x="34" y="23"/>
                          </a:cubicBezTo>
                          <a:close/>
                        </a:path>
                      </a:pathLst>
                    </a:custGeom>
                    <a:solidFill>
                      <a:srgbClr val="FFFFFF">
                        <a:alpha val="100000"/>
                      </a:srgbClr>
                    </a:solidFill>
                    <a:ln w="8001">
                      <a:noFill/>
                    </a:ln>
                  </p:spPr>
                  <p:txBody>
                    <a:bodyPr/>
                    <a:lstStyle/>
                    <a:p>
                      <a:endParaRPr lang="zh-CN" altLang="en-US"/>
                    </a:p>
                  </p:txBody>
                </p:sp>
              </p:grpSp>
            </p:grpSp>
            <p:grpSp>
              <p:nvGrpSpPr>
                <p:cNvPr id="51" name="组合 11301"/>
                <p:cNvGrpSpPr/>
                <p:nvPr/>
              </p:nvGrpSpPr>
              <p:grpSpPr>
                <a:xfrm>
                  <a:off x="4824" y="2614"/>
                  <a:ext cx="749" cy="285"/>
                  <a:chOff x="4830" y="2522"/>
                  <a:chExt cx="749" cy="285"/>
                </a:xfrm>
              </p:grpSpPr>
              <p:grpSp>
                <p:nvGrpSpPr>
                  <p:cNvPr id="52" name="组合 11302"/>
                  <p:cNvGrpSpPr/>
                  <p:nvPr/>
                </p:nvGrpSpPr>
                <p:grpSpPr>
                  <a:xfrm>
                    <a:off x="4830" y="2522"/>
                    <a:ext cx="749" cy="285"/>
                    <a:chOff x="4830" y="2522"/>
                    <a:chExt cx="749" cy="285"/>
                  </a:xfrm>
                </p:grpSpPr>
                <p:sp>
                  <p:nvSpPr>
                    <p:cNvPr id="1048693" name="任意多边形 11303"/>
                    <p:cNvSpPr/>
                    <p:nvPr/>
                  </p:nvSpPr>
                  <p:spPr>
                    <a:xfrm>
                      <a:off x="4830" y="2522"/>
                      <a:ext cx="749" cy="285"/>
                    </a:xfrm>
                    <a:custGeom>
                      <a:avLst/>
                      <a:gdLst/>
                      <a:ahLst/>
                      <a:cxnLst/>
                      <a:rect l="0" t="0" r="r" b="b"/>
                      <a:pathLst>
                        <a:path w="681" h="259">
                          <a:moveTo>
                            <a:pt x="0" y="140"/>
                          </a:moveTo>
                          <a:lnTo>
                            <a:pt x="295" y="0"/>
                          </a:lnTo>
                          <a:lnTo>
                            <a:pt x="681" y="68"/>
                          </a:lnTo>
                          <a:lnTo>
                            <a:pt x="437" y="259"/>
                          </a:lnTo>
                          <a:lnTo>
                            <a:pt x="0" y="140"/>
                          </a:lnTo>
                          <a:close/>
                        </a:path>
                      </a:pathLst>
                    </a:custGeom>
                    <a:solidFill>
                      <a:srgbClr val="C5B293">
                        <a:alpha val="100000"/>
                      </a:srgbClr>
                    </a:solidFill>
                    <a:ln w="8001" cap="flat" cmpd="sng">
                      <a:solidFill>
                        <a:srgbClr val="B9A279"/>
                      </a:solidFill>
                      <a:prstDash val="solid"/>
                      <a:miter/>
                      <a:headEnd type="none" w="med" len="med"/>
                      <a:tailEnd type="none" w="med" len="med"/>
                    </a:ln>
                  </p:spPr>
                  <p:txBody>
                    <a:bodyPr/>
                    <a:lstStyle/>
                    <a:p>
                      <a:endParaRPr lang="zh-CN" altLang="en-US"/>
                    </a:p>
                  </p:txBody>
                </p:sp>
                <p:sp>
                  <p:nvSpPr>
                    <p:cNvPr id="1048694" name="任意多边形 11304"/>
                    <p:cNvSpPr/>
                    <p:nvPr/>
                  </p:nvSpPr>
                  <p:spPr>
                    <a:xfrm>
                      <a:off x="4977" y="2586"/>
                      <a:ext cx="483" cy="218"/>
                    </a:xfrm>
                    <a:custGeom>
                      <a:avLst/>
                      <a:gdLst/>
                      <a:ahLst/>
                      <a:cxnLst/>
                      <a:rect l="0" t="0" r="r" b="b"/>
                      <a:pathLst>
                        <a:path w="440" h="199">
                          <a:moveTo>
                            <a:pt x="408" y="199"/>
                          </a:moveTo>
                          <a:lnTo>
                            <a:pt x="408" y="199"/>
                          </a:lnTo>
                          <a:lnTo>
                            <a:pt x="408" y="193"/>
                          </a:lnTo>
                          <a:lnTo>
                            <a:pt x="410" y="195"/>
                          </a:lnTo>
                          <a:lnTo>
                            <a:pt x="410" y="191"/>
                          </a:lnTo>
                          <a:lnTo>
                            <a:pt x="414" y="193"/>
                          </a:lnTo>
                          <a:lnTo>
                            <a:pt x="414" y="187"/>
                          </a:lnTo>
                          <a:lnTo>
                            <a:pt x="415" y="191"/>
                          </a:lnTo>
                          <a:lnTo>
                            <a:pt x="415" y="185"/>
                          </a:lnTo>
                          <a:lnTo>
                            <a:pt x="417" y="187"/>
                          </a:lnTo>
                          <a:lnTo>
                            <a:pt x="417" y="184"/>
                          </a:lnTo>
                          <a:lnTo>
                            <a:pt x="421" y="185"/>
                          </a:lnTo>
                          <a:lnTo>
                            <a:pt x="421" y="180"/>
                          </a:lnTo>
                          <a:lnTo>
                            <a:pt x="423" y="184"/>
                          </a:lnTo>
                          <a:lnTo>
                            <a:pt x="423" y="178"/>
                          </a:lnTo>
                          <a:lnTo>
                            <a:pt x="427" y="182"/>
                          </a:lnTo>
                          <a:lnTo>
                            <a:pt x="427" y="180"/>
                          </a:lnTo>
                          <a:lnTo>
                            <a:pt x="427" y="176"/>
                          </a:lnTo>
                          <a:lnTo>
                            <a:pt x="431" y="178"/>
                          </a:lnTo>
                          <a:lnTo>
                            <a:pt x="431" y="172"/>
                          </a:lnTo>
                          <a:lnTo>
                            <a:pt x="432" y="174"/>
                          </a:lnTo>
                          <a:lnTo>
                            <a:pt x="432" y="170"/>
                          </a:lnTo>
                          <a:lnTo>
                            <a:pt x="434" y="172"/>
                          </a:lnTo>
                          <a:lnTo>
                            <a:pt x="434" y="167"/>
                          </a:lnTo>
                          <a:lnTo>
                            <a:pt x="436" y="170"/>
                          </a:lnTo>
                          <a:lnTo>
                            <a:pt x="436" y="165"/>
                          </a:lnTo>
                          <a:lnTo>
                            <a:pt x="438" y="165"/>
                          </a:lnTo>
                          <a:lnTo>
                            <a:pt x="440" y="95"/>
                          </a:lnTo>
                          <a:lnTo>
                            <a:pt x="37" y="0"/>
                          </a:lnTo>
                          <a:lnTo>
                            <a:pt x="0" y="19"/>
                          </a:lnTo>
                          <a:lnTo>
                            <a:pt x="408" y="119"/>
                          </a:lnTo>
                          <a:lnTo>
                            <a:pt x="408" y="199"/>
                          </a:lnTo>
                          <a:close/>
                        </a:path>
                      </a:pathLst>
                    </a:custGeom>
                    <a:solidFill>
                      <a:srgbClr val="D8C9B3">
                        <a:alpha val="100000"/>
                      </a:srgbClr>
                    </a:solidFill>
                    <a:ln w="8001">
                      <a:noFill/>
                    </a:ln>
                  </p:spPr>
                  <p:txBody>
                    <a:bodyPr/>
                    <a:lstStyle/>
                    <a:p>
                      <a:endParaRPr lang="zh-CN" altLang="en-US"/>
                    </a:p>
                  </p:txBody>
                </p:sp>
              </p:grpSp>
              <p:sp>
                <p:nvSpPr>
                  <p:cNvPr id="1048695" name="任意多边形 11305"/>
                  <p:cNvSpPr/>
                  <p:nvPr/>
                </p:nvSpPr>
                <p:spPr>
                  <a:xfrm>
                    <a:off x="4992" y="2596"/>
                    <a:ext cx="448" cy="109"/>
                  </a:xfrm>
                  <a:custGeom>
                    <a:avLst/>
                    <a:gdLst/>
                    <a:ahLst/>
                    <a:cxnLst/>
                    <a:rect l="0" t="0" r="r" b="b"/>
                    <a:pathLst>
                      <a:path w="408" h="98">
                        <a:moveTo>
                          <a:pt x="0" y="0"/>
                        </a:moveTo>
                        <a:lnTo>
                          <a:pt x="406" y="98"/>
                        </a:lnTo>
                        <a:lnTo>
                          <a:pt x="408" y="96"/>
                        </a:lnTo>
                        <a:lnTo>
                          <a:pt x="4" y="0"/>
                        </a:lnTo>
                        <a:lnTo>
                          <a:pt x="0" y="0"/>
                        </a:lnTo>
                        <a:close/>
                      </a:path>
                    </a:pathLst>
                  </a:custGeom>
                  <a:solidFill>
                    <a:srgbClr val="D0C0A8">
                      <a:alpha val="100000"/>
                    </a:srgbClr>
                  </a:solidFill>
                  <a:ln w="8001">
                    <a:noFill/>
                  </a:ln>
                </p:spPr>
                <p:txBody>
                  <a:bodyPr/>
                  <a:lstStyle/>
                  <a:p>
                    <a:endParaRPr lang="zh-CN" altLang="en-US"/>
                  </a:p>
                </p:txBody>
              </p:sp>
            </p:grpSp>
          </p:grpSp>
          <p:grpSp>
            <p:nvGrpSpPr>
              <p:cNvPr id="53" name="组合 11306"/>
              <p:cNvGrpSpPr/>
              <p:nvPr/>
            </p:nvGrpSpPr>
            <p:grpSpPr>
              <a:xfrm>
                <a:off x="4740" y="3412"/>
                <a:ext cx="445" cy="426"/>
                <a:chOff x="4432" y="3361"/>
                <a:chExt cx="400" cy="383"/>
              </a:xfrm>
            </p:grpSpPr>
            <p:sp>
              <p:nvSpPr>
                <p:cNvPr id="1048696" name="任意多边形 11307"/>
                <p:cNvSpPr/>
                <p:nvPr/>
              </p:nvSpPr>
              <p:spPr>
                <a:xfrm>
                  <a:off x="4635" y="3372"/>
                  <a:ext cx="93" cy="72"/>
                </a:xfrm>
                <a:custGeom>
                  <a:avLst/>
                  <a:gdLst/>
                  <a:ahLst/>
                  <a:cxnLst/>
                  <a:rect l="0" t="0" r="r" b="b"/>
                  <a:pathLst>
                    <a:path w="111" h="85">
                      <a:moveTo>
                        <a:pt x="0" y="0"/>
                      </a:moveTo>
                      <a:lnTo>
                        <a:pt x="110" y="85"/>
                      </a:lnTo>
                      <a:lnTo>
                        <a:pt x="111" y="85"/>
                      </a:lnTo>
                      <a:lnTo>
                        <a:pt x="0" y="0"/>
                      </a:ln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697" name="任意多边形 11308"/>
                <p:cNvSpPr/>
                <p:nvPr/>
              </p:nvSpPr>
              <p:spPr>
                <a:xfrm>
                  <a:off x="4669" y="3388"/>
                  <a:ext cx="11" cy="13"/>
                </a:xfrm>
                <a:custGeom>
                  <a:avLst/>
                  <a:gdLst/>
                  <a:ahLst/>
                  <a:cxnLst/>
                  <a:rect l="0" t="0" r="r" b="b"/>
                  <a:pathLst>
                    <a:path w="7" h="8">
                      <a:moveTo>
                        <a:pt x="3" y="7"/>
                      </a:moveTo>
                      <a:cubicBezTo>
                        <a:pt x="5" y="8"/>
                        <a:pt x="6" y="7"/>
                        <a:pt x="6" y="7"/>
                      </a:cubicBezTo>
                      <a:cubicBezTo>
                        <a:pt x="7" y="5"/>
                        <a:pt x="6" y="2"/>
                        <a:pt x="4" y="1"/>
                      </a:cubicBezTo>
                      <a:cubicBezTo>
                        <a:pt x="2" y="0"/>
                        <a:pt x="1" y="0"/>
                        <a:pt x="0" y="2"/>
                      </a:cubicBezTo>
                      <a:cubicBezTo>
                        <a:pt x="0" y="3"/>
                        <a:pt x="1" y="6"/>
                        <a:pt x="3" y="7"/>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698" name="任意多边形 11309"/>
                <p:cNvSpPr/>
                <p:nvPr/>
              </p:nvSpPr>
              <p:spPr>
                <a:xfrm>
                  <a:off x="4669" y="3399"/>
                  <a:ext cx="11" cy="13"/>
                </a:xfrm>
                <a:custGeom>
                  <a:avLst/>
                  <a:gdLst/>
                  <a:ahLst/>
                  <a:cxnLst/>
                  <a:rect l="0" t="0" r="r" b="b"/>
                  <a:pathLst>
                    <a:path w="7" h="8">
                      <a:moveTo>
                        <a:pt x="1" y="1"/>
                      </a:moveTo>
                      <a:cubicBezTo>
                        <a:pt x="0" y="2"/>
                        <a:pt x="0" y="5"/>
                        <a:pt x="1" y="6"/>
                      </a:cubicBezTo>
                      <a:cubicBezTo>
                        <a:pt x="3" y="8"/>
                        <a:pt x="6" y="8"/>
                        <a:pt x="7" y="7"/>
                      </a:cubicBezTo>
                      <a:cubicBezTo>
                        <a:pt x="7" y="6"/>
                        <a:pt x="7" y="6"/>
                        <a:pt x="7" y="4"/>
                      </a:cubicBezTo>
                      <a:cubicBezTo>
                        <a:pt x="6" y="2"/>
                        <a:pt x="2" y="0"/>
                        <a:pt x="1" y="1"/>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699" name="任意多边形 11310"/>
                <p:cNvSpPr>
                  <a:spLocks noEditPoints="1"/>
                </p:cNvSpPr>
                <p:nvPr/>
              </p:nvSpPr>
              <p:spPr>
                <a:xfrm>
                  <a:off x="4718" y="3396"/>
                  <a:ext cx="57" cy="82"/>
                </a:xfrm>
                <a:custGeom>
                  <a:avLst/>
                  <a:gdLst/>
                  <a:ahLst/>
                  <a:cxnLst/>
                  <a:rect l="0" t="0" r="r" b="b"/>
                  <a:pathLst>
                    <a:path w="36" h="52">
                      <a:moveTo>
                        <a:pt x="36" y="26"/>
                      </a:moveTo>
                      <a:cubicBezTo>
                        <a:pt x="36" y="22"/>
                        <a:pt x="36" y="18"/>
                        <a:pt x="36" y="15"/>
                      </a:cubicBezTo>
                      <a:cubicBezTo>
                        <a:pt x="33" y="13"/>
                        <a:pt x="29" y="11"/>
                        <a:pt x="25" y="10"/>
                      </a:cubicBezTo>
                      <a:cubicBezTo>
                        <a:pt x="24" y="10"/>
                        <a:pt x="22" y="8"/>
                        <a:pt x="20" y="8"/>
                      </a:cubicBezTo>
                      <a:cubicBezTo>
                        <a:pt x="17" y="7"/>
                        <a:pt x="14" y="5"/>
                        <a:pt x="10" y="4"/>
                      </a:cubicBezTo>
                      <a:cubicBezTo>
                        <a:pt x="10" y="4"/>
                        <a:pt x="9" y="3"/>
                        <a:pt x="9" y="4"/>
                      </a:cubicBezTo>
                      <a:cubicBezTo>
                        <a:pt x="8" y="4"/>
                        <a:pt x="8" y="3"/>
                        <a:pt x="8" y="3"/>
                      </a:cubicBezTo>
                      <a:cubicBezTo>
                        <a:pt x="5" y="2"/>
                        <a:pt x="3" y="1"/>
                        <a:pt x="0" y="0"/>
                      </a:cubicBezTo>
                      <a:cubicBezTo>
                        <a:pt x="0" y="0"/>
                        <a:pt x="0" y="0"/>
                        <a:pt x="0" y="0"/>
                      </a:cubicBezTo>
                      <a:cubicBezTo>
                        <a:pt x="0" y="2"/>
                        <a:pt x="0" y="4"/>
                        <a:pt x="0" y="6"/>
                      </a:cubicBezTo>
                      <a:cubicBezTo>
                        <a:pt x="0" y="6"/>
                        <a:pt x="0" y="6"/>
                        <a:pt x="0" y="6"/>
                      </a:cubicBezTo>
                      <a:cubicBezTo>
                        <a:pt x="0" y="6"/>
                        <a:pt x="0" y="7"/>
                        <a:pt x="0" y="8"/>
                      </a:cubicBezTo>
                      <a:cubicBezTo>
                        <a:pt x="1" y="8"/>
                        <a:pt x="1" y="8"/>
                        <a:pt x="1" y="9"/>
                      </a:cubicBezTo>
                      <a:cubicBezTo>
                        <a:pt x="2" y="9"/>
                        <a:pt x="1" y="9"/>
                        <a:pt x="1" y="9"/>
                      </a:cubicBezTo>
                      <a:cubicBezTo>
                        <a:pt x="2" y="9"/>
                        <a:pt x="2" y="9"/>
                        <a:pt x="2" y="9"/>
                      </a:cubicBezTo>
                      <a:cubicBezTo>
                        <a:pt x="2" y="9"/>
                        <a:pt x="2" y="8"/>
                        <a:pt x="2" y="8"/>
                      </a:cubicBezTo>
                      <a:cubicBezTo>
                        <a:pt x="1" y="7"/>
                        <a:pt x="1" y="8"/>
                        <a:pt x="1" y="8"/>
                      </a:cubicBezTo>
                      <a:cubicBezTo>
                        <a:pt x="1" y="7"/>
                        <a:pt x="1" y="7"/>
                        <a:pt x="1" y="7"/>
                      </a:cubicBezTo>
                      <a:cubicBezTo>
                        <a:pt x="1" y="7"/>
                        <a:pt x="1" y="6"/>
                        <a:pt x="2" y="7"/>
                      </a:cubicBezTo>
                      <a:cubicBezTo>
                        <a:pt x="2" y="7"/>
                        <a:pt x="2" y="7"/>
                        <a:pt x="2" y="7"/>
                      </a:cubicBezTo>
                      <a:cubicBezTo>
                        <a:pt x="2" y="7"/>
                        <a:pt x="3" y="7"/>
                        <a:pt x="3" y="7"/>
                      </a:cubicBezTo>
                      <a:cubicBezTo>
                        <a:pt x="2" y="6"/>
                        <a:pt x="1" y="6"/>
                        <a:pt x="0" y="6"/>
                      </a:cubicBezTo>
                      <a:cubicBezTo>
                        <a:pt x="0" y="6"/>
                        <a:pt x="0" y="5"/>
                        <a:pt x="0" y="5"/>
                      </a:cubicBezTo>
                      <a:cubicBezTo>
                        <a:pt x="1" y="5"/>
                        <a:pt x="1" y="6"/>
                        <a:pt x="1" y="6"/>
                      </a:cubicBezTo>
                      <a:cubicBezTo>
                        <a:pt x="1" y="5"/>
                        <a:pt x="1" y="4"/>
                        <a:pt x="1" y="4"/>
                      </a:cubicBezTo>
                      <a:cubicBezTo>
                        <a:pt x="2" y="4"/>
                        <a:pt x="2" y="4"/>
                        <a:pt x="2" y="4"/>
                      </a:cubicBezTo>
                      <a:cubicBezTo>
                        <a:pt x="2" y="4"/>
                        <a:pt x="2" y="4"/>
                        <a:pt x="3" y="4"/>
                      </a:cubicBezTo>
                      <a:cubicBezTo>
                        <a:pt x="3" y="5"/>
                        <a:pt x="3" y="5"/>
                        <a:pt x="3" y="6"/>
                      </a:cubicBezTo>
                      <a:cubicBezTo>
                        <a:pt x="3" y="6"/>
                        <a:pt x="3" y="7"/>
                        <a:pt x="4" y="7"/>
                      </a:cubicBezTo>
                      <a:cubicBezTo>
                        <a:pt x="4" y="7"/>
                        <a:pt x="4" y="7"/>
                        <a:pt x="5" y="7"/>
                      </a:cubicBezTo>
                      <a:cubicBezTo>
                        <a:pt x="5" y="8"/>
                        <a:pt x="4" y="8"/>
                        <a:pt x="5" y="9"/>
                      </a:cubicBezTo>
                      <a:cubicBezTo>
                        <a:pt x="4" y="9"/>
                        <a:pt x="4" y="9"/>
                        <a:pt x="4" y="9"/>
                      </a:cubicBezTo>
                      <a:cubicBezTo>
                        <a:pt x="5" y="10"/>
                        <a:pt x="4" y="11"/>
                        <a:pt x="5" y="11"/>
                      </a:cubicBezTo>
                      <a:cubicBezTo>
                        <a:pt x="5" y="11"/>
                        <a:pt x="5" y="11"/>
                        <a:pt x="6" y="10"/>
                      </a:cubicBezTo>
                      <a:cubicBezTo>
                        <a:pt x="6" y="11"/>
                        <a:pt x="5" y="11"/>
                        <a:pt x="5" y="12"/>
                      </a:cubicBezTo>
                      <a:cubicBezTo>
                        <a:pt x="4" y="12"/>
                        <a:pt x="3" y="12"/>
                        <a:pt x="3" y="10"/>
                      </a:cubicBezTo>
                      <a:cubicBezTo>
                        <a:pt x="2" y="10"/>
                        <a:pt x="3" y="10"/>
                        <a:pt x="2" y="10"/>
                      </a:cubicBezTo>
                      <a:cubicBezTo>
                        <a:pt x="2" y="11"/>
                        <a:pt x="2" y="11"/>
                        <a:pt x="2" y="12"/>
                      </a:cubicBezTo>
                      <a:cubicBezTo>
                        <a:pt x="2" y="12"/>
                        <a:pt x="2" y="13"/>
                        <a:pt x="3" y="13"/>
                      </a:cubicBezTo>
                      <a:cubicBezTo>
                        <a:pt x="3" y="13"/>
                        <a:pt x="3" y="14"/>
                        <a:pt x="3" y="14"/>
                      </a:cubicBezTo>
                      <a:cubicBezTo>
                        <a:pt x="2" y="13"/>
                        <a:pt x="2" y="12"/>
                        <a:pt x="1" y="12"/>
                      </a:cubicBezTo>
                      <a:cubicBezTo>
                        <a:pt x="1" y="12"/>
                        <a:pt x="1" y="11"/>
                        <a:pt x="1" y="11"/>
                      </a:cubicBezTo>
                      <a:cubicBezTo>
                        <a:pt x="1" y="11"/>
                        <a:pt x="1" y="11"/>
                        <a:pt x="1" y="11"/>
                      </a:cubicBezTo>
                      <a:cubicBezTo>
                        <a:pt x="1" y="10"/>
                        <a:pt x="1" y="10"/>
                        <a:pt x="1" y="10"/>
                      </a:cubicBezTo>
                      <a:cubicBezTo>
                        <a:pt x="1" y="10"/>
                        <a:pt x="1" y="11"/>
                        <a:pt x="0" y="10"/>
                      </a:cubicBezTo>
                      <a:cubicBezTo>
                        <a:pt x="0" y="10"/>
                        <a:pt x="1" y="10"/>
                        <a:pt x="1" y="10"/>
                      </a:cubicBezTo>
                      <a:cubicBezTo>
                        <a:pt x="1" y="9"/>
                        <a:pt x="0" y="9"/>
                        <a:pt x="0" y="9"/>
                      </a:cubicBezTo>
                      <a:cubicBezTo>
                        <a:pt x="0" y="10"/>
                        <a:pt x="0" y="13"/>
                        <a:pt x="0" y="15"/>
                      </a:cubicBezTo>
                      <a:cubicBezTo>
                        <a:pt x="0" y="18"/>
                        <a:pt x="1" y="22"/>
                        <a:pt x="0" y="24"/>
                      </a:cubicBezTo>
                      <a:cubicBezTo>
                        <a:pt x="0" y="26"/>
                        <a:pt x="0" y="28"/>
                        <a:pt x="0" y="30"/>
                      </a:cubicBezTo>
                      <a:cubicBezTo>
                        <a:pt x="0" y="32"/>
                        <a:pt x="1" y="35"/>
                        <a:pt x="1" y="36"/>
                      </a:cubicBezTo>
                      <a:cubicBezTo>
                        <a:pt x="1" y="37"/>
                        <a:pt x="1" y="37"/>
                        <a:pt x="2" y="37"/>
                      </a:cubicBezTo>
                      <a:cubicBezTo>
                        <a:pt x="2" y="37"/>
                        <a:pt x="2" y="37"/>
                        <a:pt x="2" y="37"/>
                      </a:cubicBezTo>
                      <a:cubicBezTo>
                        <a:pt x="1" y="37"/>
                        <a:pt x="1" y="37"/>
                        <a:pt x="1" y="36"/>
                      </a:cubicBezTo>
                      <a:cubicBezTo>
                        <a:pt x="1" y="36"/>
                        <a:pt x="1" y="36"/>
                        <a:pt x="1" y="36"/>
                      </a:cubicBezTo>
                      <a:cubicBezTo>
                        <a:pt x="1" y="36"/>
                        <a:pt x="1" y="36"/>
                        <a:pt x="1" y="36"/>
                      </a:cubicBezTo>
                      <a:cubicBezTo>
                        <a:pt x="2" y="37"/>
                        <a:pt x="2" y="37"/>
                        <a:pt x="3" y="37"/>
                      </a:cubicBezTo>
                      <a:cubicBezTo>
                        <a:pt x="3" y="38"/>
                        <a:pt x="3" y="38"/>
                        <a:pt x="3" y="38"/>
                      </a:cubicBezTo>
                      <a:cubicBezTo>
                        <a:pt x="4" y="39"/>
                        <a:pt x="4" y="38"/>
                        <a:pt x="4" y="38"/>
                      </a:cubicBezTo>
                      <a:cubicBezTo>
                        <a:pt x="4" y="38"/>
                        <a:pt x="4" y="39"/>
                        <a:pt x="4" y="39"/>
                      </a:cubicBezTo>
                      <a:cubicBezTo>
                        <a:pt x="5" y="39"/>
                        <a:pt x="5" y="39"/>
                        <a:pt x="5" y="39"/>
                      </a:cubicBezTo>
                      <a:cubicBezTo>
                        <a:pt x="5" y="40"/>
                        <a:pt x="6" y="39"/>
                        <a:pt x="7" y="40"/>
                      </a:cubicBezTo>
                      <a:cubicBezTo>
                        <a:pt x="7" y="39"/>
                        <a:pt x="7" y="39"/>
                        <a:pt x="7" y="39"/>
                      </a:cubicBezTo>
                      <a:cubicBezTo>
                        <a:pt x="7" y="40"/>
                        <a:pt x="9" y="39"/>
                        <a:pt x="9" y="40"/>
                      </a:cubicBezTo>
                      <a:cubicBezTo>
                        <a:pt x="9" y="40"/>
                        <a:pt x="8" y="40"/>
                        <a:pt x="9" y="41"/>
                      </a:cubicBezTo>
                      <a:cubicBezTo>
                        <a:pt x="10" y="42"/>
                        <a:pt x="13" y="43"/>
                        <a:pt x="14" y="43"/>
                      </a:cubicBezTo>
                      <a:cubicBezTo>
                        <a:pt x="14" y="43"/>
                        <a:pt x="14" y="43"/>
                        <a:pt x="15" y="43"/>
                      </a:cubicBezTo>
                      <a:cubicBezTo>
                        <a:pt x="15" y="43"/>
                        <a:pt x="14" y="43"/>
                        <a:pt x="15" y="43"/>
                      </a:cubicBezTo>
                      <a:cubicBezTo>
                        <a:pt x="15" y="44"/>
                        <a:pt x="16" y="44"/>
                        <a:pt x="17" y="44"/>
                      </a:cubicBezTo>
                      <a:cubicBezTo>
                        <a:pt x="17" y="44"/>
                        <a:pt x="16" y="44"/>
                        <a:pt x="16" y="44"/>
                      </a:cubicBezTo>
                      <a:cubicBezTo>
                        <a:pt x="16" y="43"/>
                        <a:pt x="16" y="44"/>
                        <a:pt x="16" y="44"/>
                      </a:cubicBezTo>
                      <a:cubicBezTo>
                        <a:pt x="16" y="43"/>
                        <a:pt x="15" y="43"/>
                        <a:pt x="15" y="43"/>
                      </a:cubicBezTo>
                      <a:cubicBezTo>
                        <a:pt x="16" y="43"/>
                        <a:pt x="18" y="44"/>
                        <a:pt x="19" y="44"/>
                      </a:cubicBezTo>
                      <a:cubicBezTo>
                        <a:pt x="19" y="44"/>
                        <a:pt x="19" y="45"/>
                        <a:pt x="20" y="45"/>
                      </a:cubicBezTo>
                      <a:cubicBezTo>
                        <a:pt x="20" y="45"/>
                        <a:pt x="20" y="45"/>
                        <a:pt x="20" y="45"/>
                      </a:cubicBezTo>
                      <a:cubicBezTo>
                        <a:pt x="20" y="46"/>
                        <a:pt x="20" y="45"/>
                        <a:pt x="20" y="46"/>
                      </a:cubicBezTo>
                      <a:cubicBezTo>
                        <a:pt x="21" y="46"/>
                        <a:pt x="22" y="47"/>
                        <a:pt x="23" y="47"/>
                      </a:cubicBezTo>
                      <a:cubicBezTo>
                        <a:pt x="23" y="46"/>
                        <a:pt x="23" y="47"/>
                        <a:pt x="22" y="46"/>
                      </a:cubicBezTo>
                      <a:cubicBezTo>
                        <a:pt x="23" y="46"/>
                        <a:pt x="23" y="45"/>
                        <a:pt x="23" y="45"/>
                      </a:cubicBezTo>
                      <a:cubicBezTo>
                        <a:pt x="24" y="46"/>
                        <a:pt x="24" y="46"/>
                        <a:pt x="24" y="45"/>
                      </a:cubicBezTo>
                      <a:cubicBezTo>
                        <a:pt x="24" y="45"/>
                        <a:pt x="24" y="45"/>
                        <a:pt x="23" y="45"/>
                      </a:cubicBezTo>
                      <a:cubicBezTo>
                        <a:pt x="23" y="44"/>
                        <a:pt x="23" y="44"/>
                        <a:pt x="23" y="43"/>
                      </a:cubicBezTo>
                      <a:cubicBezTo>
                        <a:pt x="23" y="43"/>
                        <a:pt x="23" y="43"/>
                        <a:pt x="23" y="43"/>
                      </a:cubicBezTo>
                      <a:cubicBezTo>
                        <a:pt x="24" y="42"/>
                        <a:pt x="22" y="39"/>
                        <a:pt x="23" y="39"/>
                      </a:cubicBezTo>
                      <a:cubicBezTo>
                        <a:pt x="23" y="39"/>
                        <a:pt x="23" y="38"/>
                        <a:pt x="23" y="38"/>
                      </a:cubicBezTo>
                      <a:cubicBezTo>
                        <a:pt x="23" y="39"/>
                        <a:pt x="24" y="38"/>
                        <a:pt x="24" y="39"/>
                      </a:cubicBezTo>
                      <a:cubicBezTo>
                        <a:pt x="24" y="39"/>
                        <a:pt x="24" y="39"/>
                        <a:pt x="24" y="40"/>
                      </a:cubicBezTo>
                      <a:cubicBezTo>
                        <a:pt x="24" y="40"/>
                        <a:pt x="24" y="40"/>
                        <a:pt x="24" y="40"/>
                      </a:cubicBezTo>
                      <a:cubicBezTo>
                        <a:pt x="24" y="40"/>
                        <a:pt x="24" y="41"/>
                        <a:pt x="24" y="41"/>
                      </a:cubicBezTo>
                      <a:cubicBezTo>
                        <a:pt x="24" y="41"/>
                        <a:pt x="24" y="42"/>
                        <a:pt x="25" y="42"/>
                      </a:cubicBezTo>
                      <a:cubicBezTo>
                        <a:pt x="25" y="42"/>
                        <a:pt x="25" y="41"/>
                        <a:pt x="26" y="42"/>
                      </a:cubicBezTo>
                      <a:cubicBezTo>
                        <a:pt x="25" y="42"/>
                        <a:pt x="25" y="42"/>
                        <a:pt x="25" y="42"/>
                      </a:cubicBezTo>
                      <a:cubicBezTo>
                        <a:pt x="25" y="42"/>
                        <a:pt x="24" y="42"/>
                        <a:pt x="24" y="42"/>
                      </a:cubicBezTo>
                      <a:cubicBezTo>
                        <a:pt x="24" y="42"/>
                        <a:pt x="24" y="42"/>
                        <a:pt x="24" y="43"/>
                      </a:cubicBezTo>
                      <a:cubicBezTo>
                        <a:pt x="24" y="43"/>
                        <a:pt x="24" y="43"/>
                        <a:pt x="24" y="44"/>
                      </a:cubicBezTo>
                      <a:cubicBezTo>
                        <a:pt x="24" y="44"/>
                        <a:pt x="25" y="44"/>
                        <a:pt x="25" y="45"/>
                      </a:cubicBezTo>
                      <a:cubicBezTo>
                        <a:pt x="25" y="46"/>
                        <a:pt x="25" y="46"/>
                        <a:pt x="25" y="47"/>
                      </a:cubicBezTo>
                      <a:cubicBezTo>
                        <a:pt x="25" y="47"/>
                        <a:pt x="25" y="47"/>
                        <a:pt x="25" y="47"/>
                      </a:cubicBezTo>
                      <a:cubicBezTo>
                        <a:pt x="25" y="48"/>
                        <a:pt x="24" y="47"/>
                        <a:pt x="24" y="47"/>
                      </a:cubicBezTo>
                      <a:cubicBezTo>
                        <a:pt x="25" y="48"/>
                        <a:pt x="26" y="48"/>
                        <a:pt x="27" y="49"/>
                      </a:cubicBezTo>
                      <a:cubicBezTo>
                        <a:pt x="27" y="49"/>
                        <a:pt x="27" y="48"/>
                        <a:pt x="27" y="48"/>
                      </a:cubicBezTo>
                      <a:cubicBezTo>
                        <a:pt x="28" y="49"/>
                        <a:pt x="27" y="49"/>
                        <a:pt x="28" y="49"/>
                      </a:cubicBezTo>
                      <a:cubicBezTo>
                        <a:pt x="29" y="50"/>
                        <a:pt x="31" y="51"/>
                        <a:pt x="32" y="51"/>
                      </a:cubicBezTo>
                      <a:cubicBezTo>
                        <a:pt x="32" y="51"/>
                        <a:pt x="32" y="50"/>
                        <a:pt x="32" y="50"/>
                      </a:cubicBezTo>
                      <a:cubicBezTo>
                        <a:pt x="33" y="50"/>
                        <a:pt x="34" y="51"/>
                        <a:pt x="33" y="51"/>
                      </a:cubicBezTo>
                      <a:cubicBezTo>
                        <a:pt x="33" y="51"/>
                        <a:pt x="33" y="51"/>
                        <a:pt x="33" y="51"/>
                      </a:cubicBezTo>
                      <a:cubicBezTo>
                        <a:pt x="33" y="52"/>
                        <a:pt x="34" y="52"/>
                        <a:pt x="35" y="52"/>
                      </a:cubicBezTo>
                      <a:cubicBezTo>
                        <a:pt x="36" y="51"/>
                        <a:pt x="36" y="49"/>
                        <a:pt x="35" y="47"/>
                      </a:cubicBezTo>
                      <a:cubicBezTo>
                        <a:pt x="35" y="45"/>
                        <a:pt x="36" y="44"/>
                        <a:pt x="36" y="41"/>
                      </a:cubicBezTo>
                      <a:cubicBezTo>
                        <a:pt x="36" y="41"/>
                        <a:pt x="36" y="41"/>
                        <a:pt x="36" y="41"/>
                      </a:cubicBezTo>
                      <a:cubicBezTo>
                        <a:pt x="36" y="38"/>
                        <a:pt x="36" y="34"/>
                        <a:pt x="36" y="31"/>
                      </a:cubicBezTo>
                      <a:cubicBezTo>
                        <a:pt x="36" y="31"/>
                        <a:pt x="35" y="30"/>
                        <a:pt x="36" y="30"/>
                      </a:cubicBezTo>
                      <a:cubicBezTo>
                        <a:pt x="36" y="29"/>
                        <a:pt x="36" y="29"/>
                        <a:pt x="36" y="28"/>
                      </a:cubicBezTo>
                      <a:cubicBezTo>
                        <a:pt x="36" y="28"/>
                        <a:pt x="36" y="26"/>
                        <a:pt x="36" y="26"/>
                      </a:cubicBezTo>
                      <a:close/>
                      <a:moveTo>
                        <a:pt x="1" y="3"/>
                      </a:moveTo>
                      <a:cubicBezTo>
                        <a:pt x="1" y="2"/>
                        <a:pt x="1" y="2"/>
                        <a:pt x="1" y="2"/>
                      </a:cubicBezTo>
                      <a:cubicBezTo>
                        <a:pt x="1" y="2"/>
                        <a:pt x="1" y="3"/>
                        <a:pt x="1" y="3"/>
                      </a:cubicBezTo>
                      <a:close/>
                      <a:moveTo>
                        <a:pt x="4" y="6"/>
                      </a:moveTo>
                      <a:cubicBezTo>
                        <a:pt x="3" y="6"/>
                        <a:pt x="3" y="5"/>
                        <a:pt x="4" y="5"/>
                      </a:cubicBezTo>
                      <a:cubicBezTo>
                        <a:pt x="4" y="5"/>
                        <a:pt x="4" y="5"/>
                        <a:pt x="4" y="6"/>
                      </a:cubicBezTo>
                      <a:cubicBezTo>
                        <a:pt x="4" y="6"/>
                        <a:pt x="4" y="6"/>
                        <a:pt x="4" y="6"/>
                      </a:cubicBezTo>
                      <a:close/>
                      <a:moveTo>
                        <a:pt x="4" y="4"/>
                      </a:move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lose/>
                      <a:moveTo>
                        <a:pt x="5" y="4"/>
                      </a:moveTo>
                      <a:cubicBezTo>
                        <a:pt x="5" y="3"/>
                        <a:pt x="6" y="4"/>
                        <a:pt x="5" y="4"/>
                      </a:cubicBezTo>
                      <a:cubicBezTo>
                        <a:pt x="5" y="4"/>
                        <a:pt x="5" y="4"/>
                        <a:pt x="5" y="4"/>
                      </a:cubicBezTo>
                      <a:close/>
                      <a:moveTo>
                        <a:pt x="5" y="10"/>
                      </a:moveTo>
                      <a:cubicBezTo>
                        <a:pt x="5" y="10"/>
                        <a:pt x="5" y="10"/>
                        <a:pt x="5" y="10"/>
                      </a:cubicBezTo>
                      <a:cubicBezTo>
                        <a:pt x="5" y="10"/>
                        <a:pt x="5" y="9"/>
                        <a:pt x="5" y="9"/>
                      </a:cubicBezTo>
                      <a:cubicBezTo>
                        <a:pt x="5" y="10"/>
                        <a:pt x="5" y="10"/>
                        <a:pt x="5" y="10"/>
                      </a:cubicBezTo>
                      <a:close/>
                      <a:moveTo>
                        <a:pt x="25" y="44"/>
                      </a:moveTo>
                      <a:cubicBezTo>
                        <a:pt x="25" y="44"/>
                        <a:pt x="25" y="43"/>
                        <a:pt x="25" y="43"/>
                      </a:cubicBezTo>
                      <a:cubicBezTo>
                        <a:pt x="25" y="43"/>
                        <a:pt x="25" y="44"/>
                        <a:pt x="25" y="44"/>
                      </a:cubicBezTo>
                      <a:cubicBezTo>
                        <a:pt x="25" y="44"/>
                        <a:pt x="25" y="44"/>
                        <a:pt x="25" y="44"/>
                      </a:cubicBezTo>
                      <a:close/>
                      <a:moveTo>
                        <a:pt x="35" y="18"/>
                      </a:moveTo>
                      <a:cubicBezTo>
                        <a:pt x="35" y="18"/>
                        <a:pt x="35" y="18"/>
                        <a:pt x="35" y="18"/>
                      </a:cubicBezTo>
                      <a:cubicBezTo>
                        <a:pt x="34" y="18"/>
                        <a:pt x="34" y="18"/>
                        <a:pt x="35" y="18"/>
                      </a:cubicBezTo>
                      <a:close/>
                      <a:moveTo>
                        <a:pt x="34" y="20"/>
                      </a:moveTo>
                      <a:cubicBezTo>
                        <a:pt x="35" y="20"/>
                        <a:pt x="34" y="20"/>
                        <a:pt x="34" y="21"/>
                      </a:cubicBezTo>
                      <a:cubicBezTo>
                        <a:pt x="34" y="20"/>
                        <a:pt x="34" y="20"/>
                        <a:pt x="34" y="20"/>
                      </a:cubicBezTo>
                      <a:close/>
                      <a:moveTo>
                        <a:pt x="34" y="22"/>
                      </a:moveTo>
                      <a:cubicBezTo>
                        <a:pt x="33" y="22"/>
                        <a:pt x="33" y="22"/>
                        <a:pt x="33" y="22"/>
                      </a:cubicBezTo>
                      <a:cubicBezTo>
                        <a:pt x="33" y="21"/>
                        <a:pt x="33" y="21"/>
                        <a:pt x="33" y="21"/>
                      </a:cubicBezTo>
                      <a:cubicBezTo>
                        <a:pt x="33" y="21"/>
                        <a:pt x="34" y="21"/>
                        <a:pt x="34" y="22"/>
                      </a:cubicBezTo>
                      <a:close/>
                      <a:moveTo>
                        <a:pt x="34" y="35"/>
                      </a:moveTo>
                      <a:cubicBezTo>
                        <a:pt x="34" y="35"/>
                        <a:pt x="34" y="35"/>
                        <a:pt x="35" y="34"/>
                      </a:cubicBezTo>
                      <a:cubicBezTo>
                        <a:pt x="35" y="35"/>
                        <a:pt x="35" y="35"/>
                        <a:pt x="35" y="35"/>
                      </a:cubicBezTo>
                      <a:cubicBezTo>
                        <a:pt x="35" y="36"/>
                        <a:pt x="34" y="35"/>
                        <a:pt x="34" y="35"/>
                      </a:cubicBezTo>
                      <a:close/>
                      <a:moveTo>
                        <a:pt x="35" y="43"/>
                      </a:moveTo>
                      <a:cubicBezTo>
                        <a:pt x="35" y="43"/>
                        <a:pt x="34" y="43"/>
                        <a:pt x="34" y="42"/>
                      </a:cubicBezTo>
                      <a:cubicBezTo>
                        <a:pt x="34" y="42"/>
                        <a:pt x="35" y="42"/>
                        <a:pt x="35" y="42"/>
                      </a:cubicBezTo>
                      <a:cubicBezTo>
                        <a:pt x="35" y="42"/>
                        <a:pt x="35" y="43"/>
                        <a:pt x="35" y="43"/>
                      </a:cubicBezTo>
                      <a:close/>
                      <a:moveTo>
                        <a:pt x="32" y="26"/>
                      </a:moveTo>
                      <a:cubicBezTo>
                        <a:pt x="32" y="26"/>
                        <a:pt x="32" y="27"/>
                        <a:pt x="33" y="27"/>
                      </a:cubicBezTo>
                      <a:cubicBezTo>
                        <a:pt x="33" y="28"/>
                        <a:pt x="32" y="28"/>
                        <a:pt x="32" y="28"/>
                      </a:cubicBezTo>
                      <a:cubicBezTo>
                        <a:pt x="32" y="27"/>
                        <a:pt x="32" y="27"/>
                        <a:pt x="31" y="27"/>
                      </a:cubicBezTo>
                      <a:cubicBezTo>
                        <a:pt x="32" y="27"/>
                        <a:pt x="32" y="26"/>
                        <a:pt x="32" y="26"/>
                      </a:cubicBezTo>
                      <a:close/>
                      <a:moveTo>
                        <a:pt x="32" y="25"/>
                      </a:moveTo>
                      <a:cubicBezTo>
                        <a:pt x="32" y="24"/>
                        <a:pt x="32" y="24"/>
                        <a:pt x="32" y="24"/>
                      </a:cubicBezTo>
                      <a:cubicBezTo>
                        <a:pt x="33" y="25"/>
                        <a:pt x="32" y="25"/>
                        <a:pt x="32" y="25"/>
                      </a:cubicBezTo>
                      <a:close/>
                      <a:moveTo>
                        <a:pt x="34" y="38"/>
                      </a:moveTo>
                      <a:cubicBezTo>
                        <a:pt x="34" y="38"/>
                        <a:pt x="34" y="38"/>
                        <a:pt x="34" y="38"/>
                      </a:cubicBezTo>
                      <a:cubicBezTo>
                        <a:pt x="34" y="38"/>
                        <a:pt x="33" y="38"/>
                        <a:pt x="34" y="38"/>
                      </a:cubicBezTo>
                      <a:cubicBezTo>
                        <a:pt x="34" y="38"/>
                        <a:pt x="34" y="38"/>
                        <a:pt x="34" y="38"/>
                      </a:cubicBezTo>
                      <a:close/>
                      <a:moveTo>
                        <a:pt x="33" y="36"/>
                      </a:moveTo>
                      <a:cubicBezTo>
                        <a:pt x="33" y="36"/>
                        <a:pt x="33" y="35"/>
                        <a:pt x="33" y="35"/>
                      </a:cubicBezTo>
                      <a:cubicBezTo>
                        <a:pt x="34" y="35"/>
                        <a:pt x="34" y="36"/>
                        <a:pt x="34" y="36"/>
                      </a:cubicBezTo>
                      <a:cubicBezTo>
                        <a:pt x="33" y="36"/>
                        <a:pt x="33" y="36"/>
                        <a:pt x="33" y="36"/>
                      </a:cubicBezTo>
                      <a:close/>
                      <a:moveTo>
                        <a:pt x="33" y="34"/>
                      </a:moveTo>
                      <a:cubicBezTo>
                        <a:pt x="33" y="34"/>
                        <a:pt x="33" y="34"/>
                        <a:pt x="32" y="34"/>
                      </a:cubicBezTo>
                      <a:cubicBezTo>
                        <a:pt x="32" y="33"/>
                        <a:pt x="33" y="33"/>
                        <a:pt x="33" y="33"/>
                      </a:cubicBezTo>
                      <a:cubicBezTo>
                        <a:pt x="33" y="33"/>
                        <a:pt x="33" y="32"/>
                        <a:pt x="33" y="32"/>
                      </a:cubicBezTo>
                      <a:cubicBezTo>
                        <a:pt x="33" y="32"/>
                        <a:pt x="33" y="32"/>
                        <a:pt x="33" y="32"/>
                      </a:cubicBezTo>
                      <a:cubicBezTo>
                        <a:pt x="33" y="33"/>
                        <a:pt x="34" y="33"/>
                        <a:pt x="34" y="33"/>
                      </a:cubicBezTo>
                      <a:cubicBezTo>
                        <a:pt x="34" y="34"/>
                        <a:pt x="34" y="33"/>
                        <a:pt x="34" y="34"/>
                      </a:cubicBezTo>
                      <a:cubicBezTo>
                        <a:pt x="34" y="34"/>
                        <a:pt x="34" y="34"/>
                        <a:pt x="34" y="34"/>
                      </a:cubicBezTo>
                      <a:cubicBezTo>
                        <a:pt x="34" y="34"/>
                        <a:pt x="34" y="34"/>
                        <a:pt x="33" y="34"/>
                      </a:cubicBezTo>
                      <a:close/>
                      <a:moveTo>
                        <a:pt x="32" y="38"/>
                      </a:moveTo>
                      <a:cubicBezTo>
                        <a:pt x="32" y="38"/>
                        <a:pt x="33" y="39"/>
                        <a:pt x="33" y="38"/>
                      </a:cubicBezTo>
                      <a:cubicBezTo>
                        <a:pt x="33" y="39"/>
                        <a:pt x="32" y="39"/>
                        <a:pt x="32" y="38"/>
                      </a:cubicBezTo>
                      <a:close/>
                      <a:moveTo>
                        <a:pt x="32" y="38"/>
                      </a:moveTo>
                      <a:cubicBezTo>
                        <a:pt x="32" y="37"/>
                        <a:pt x="32" y="37"/>
                        <a:pt x="32" y="37"/>
                      </a:cubicBezTo>
                      <a:cubicBezTo>
                        <a:pt x="32" y="37"/>
                        <a:pt x="32" y="37"/>
                        <a:pt x="32" y="38"/>
                      </a:cubicBezTo>
                      <a:cubicBezTo>
                        <a:pt x="32" y="37"/>
                        <a:pt x="32" y="38"/>
                        <a:pt x="32" y="38"/>
                      </a:cubicBezTo>
                      <a:close/>
                      <a:moveTo>
                        <a:pt x="33" y="37"/>
                      </a:moveTo>
                      <a:cubicBezTo>
                        <a:pt x="33" y="38"/>
                        <a:pt x="33" y="38"/>
                        <a:pt x="33" y="38"/>
                      </a:cubicBezTo>
                      <a:cubicBezTo>
                        <a:pt x="33" y="38"/>
                        <a:pt x="32" y="38"/>
                        <a:pt x="33" y="37"/>
                      </a:cubicBezTo>
                      <a:close/>
                      <a:moveTo>
                        <a:pt x="34" y="32"/>
                      </a:moveTo>
                      <a:cubicBezTo>
                        <a:pt x="34" y="32"/>
                        <a:pt x="35" y="33"/>
                        <a:pt x="35" y="34"/>
                      </a:cubicBezTo>
                      <a:cubicBezTo>
                        <a:pt x="34" y="33"/>
                        <a:pt x="34" y="33"/>
                        <a:pt x="34" y="32"/>
                      </a:cubicBezTo>
                      <a:close/>
                      <a:moveTo>
                        <a:pt x="34" y="24"/>
                      </a:moveTo>
                      <a:cubicBezTo>
                        <a:pt x="34" y="24"/>
                        <a:pt x="34" y="23"/>
                        <a:pt x="35" y="24"/>
                      </a:cubicBezTo>
                      <a:cubicBezTo>
                        <a:pt x="35" y="24"/>
                        <a:pt x="35" y="24"/>
                        <a:pt x="35" y="24"/>
                      </a:cubicBezTo>
                      <a:cubicBezTo>
                        <a:pt x="35" y="24"/>
                        <a:pt x="34" y="24"/>
                        <a:pt x="34" y="24"/>
                      </a:cubicBezTo>
                      <a:close/>
                      <a:moveTo>
                        <a:pt x="34" y="32"/>
                      </a:moveTo>
                      <a:cubicBezTo>
                        <a:pt x="34" y="32"/>
                        <a:pt x="32" y="32"/>
                        <a:pt x="33" y="31"/>
                      </a:cubicBezTo>
                      <a:cubicBezTo>
                        <a:pt x="33" y="31"/>
                        <a:pt x="33" y="31"/>
                        <a:pt x="33" y="31"/>
                      </a:cubicBezTo>
                      <a:cubicBezTo>
                        <a:pt x="33" y="32"/>
                        <a:pt x="34" y="31"/>
                        <a:pt x="35" y="32"/>
                      </a:cubicBezTo>
                      <a:cubicBezTo>
                        <a:pt x="34" y="32"/>
                        <a:pt x="34" y="32"/>
                        <a:pt x="34" y="32"/>
                      </a:cubicBezTo>
                      <a:close/>
                      <a:moveTo>
                        <a:pt x="33" y="27"/>
                      </a:moveTo>
                      <a:cubicBezTo>
                        <a:pt x="33" y="26"/>
                        <a:pt x="33" y="26"/>
                        <a:pt x="33" y="26"/>
                      </a:cubicBezTo>
                      <a:cubicBezTo>
                        <a:pt x="33" y="26"/>
                        <a:pt x="33" y="26"/>
                        <a:pt x="33" y="26"/>
                      </a:cubicBezTo>
                      <a:cubicBezTo>
                        <a:pt x="33" y="26"/>
                        <a:pt x="33" y="26"/>
                        <a:pt x="33" y="27"/>
                      </a:cubicBezTo>
                      <a:close/>
                      <a:moveTo>
                        <a:pt x="32" y="31"/>
                      </a:moveTo>
                      <a:cubicBezTo>
                        <a:pt x="32" y="31"/>
                        <a:pt x="31" y="31"/>
                        <a:pt x="31" y="31"/>
                      </a:cubicBezTo>
                      <a:cubicBezTo>
                        <a:pt x="32" y="31"/>
                        <a:pt x="32" y="31"/>
                        <a:pt x="32" y="31"/>
                      </a:cubicBezTo>
                      <a:close/>
                      <a:moveTo>
                        <a:pt x="33" y="40"/>
                      </a:moveTo>
                      <a:cubicBezTo>
                        <a:pt x="33" y="40"/>
                        <a:pt x="32" y="40"/>
                        <a:pt x="32" y="40"/>
                      </a:cubicBezTo>
                      <a:cubicBezTo>
                        <a:pt x="32" y="39"/>
                        <a:pt x="33" y="40"/>
                        <a:pt x="33" y="40"/>
                      </a:cubicBezTo>
                      <a:close/>
                      <a:moveTo>
                        <a:pt x="32" y="40"/>
                      </a:moveTo>
                      <a:cubicBezTo>
                        <a:pt x="33" y="40"/>
                        <a:pt x="32" y="41"/>
                        <a:pt x="33" y="41"/>
                      </a:cubicBezTo>
                      <a:cubicBezTo>
                        <a:pt x="33" y="41"/>
                        <a:pt x="33" y="40"/>
                        <a:pt x="33" y="40"/>
                      </a:cubicBezTo>
                      <a:cubicBezTo>
                        <a:pt x="33" y="40"/>
                        <a:pt x="34" y="40"/>
                        <a:pt x="34" y="41"/>
                      </a:cubicBezTo>
                      <a:cubicBezTo>
                        <a:pt x="33" y="41"/>
                        <a:pt x="33" y="41"/>
                        <a:pt x="33" y="42"/>
                      </a:cubicBezTo>
                      <a:cubicBezTo>
                        <a:pt x="33" y="42"/>
                        <a:pt x="33" y="41"/>
                        <a:pt x="32" y="41"/>
                      </a:cubicBezTo>
                      <a:cubicBezTo>
                        <a:pt x="32" y="41"/>
                        <a:pt x="32" y="41"/>
                        <a:pt x="32" y="40"/>
                      </a:cubicBezTo>
                      <a:close/>
                      <a:moveTo>
                        <a:pt x="34" y="41"/>
                      </a:moveTo>
                      <a:cubicBezTo>
                        <a:pt x="34" y="41"/>
                        <a:pt x="34" y="41"/>
                        <a:pt x="34" y="41"/>
                      </a:cubicBezTo>
                      <a:cubicBezTo>
                        <a:pt x="34" y="42"/>
                        <a:pt x="34" y="42"/>
                        <a:pt x="34" y="42"/>
                      </a:cubicBezTo>
                      <a:cubicBezTo>
                        <a:pt x="33" y="41"/>
                        <a:pt x="34" y="41"/>
                        <a:pt x="34" y="41"/>
                      </a:cubicBezTo>
                      <a:close/>
                      <a:moveTo>
                        <a:pt x="34" y="23"/>
                      </a:moveTo>
                      <a:cubicBezTo>
                        <a:pt x="34" y="23"/>
                        <a:pt x="34" y="22"/>
                        <a:pt x="34" y="22"/>
                      </a:cubicBezTo>
                      <a:cubicBezTo>
                        <a:pt x="34" y="23"/>
                        <a:pt x="34" y="22"/>
                        <a:pt x="35" y="23"/>
                      </a:cubicBezTo>
                      <a:cubicBezTo>
                        <a:pt x="35" y="23"/>
                        <a:pt x="35" y="23"/>
                        <a:pt x="35" y="23"/>
                      </a:cubicBezTo>
                      <a:cubicBezTo>
                        <a:pt x="35" y="23"/>
                        <a:pt x="34" y="23"/>
                        <a:pt x="34" y="23"/>
                      </a:cubicBezTo>
                      <a:close/>
                      <a:moveTo>
                        <a:pt x="34" y="24"/>
                      </a:moveTo>
                      <a:cubicBezTo>
                        <a:pt x="34" y="24"/>
                        <a:pt x="35" y="25"/>
                        <a:pt x="34" y="25"/>
                      </a:cubicBezTo>
                      <a:cubicBezTo>
                        <a:pt x="33" y="25"/>
                        <a:pt x="33" y="24"/>
                        <a:pt x="32" y="23"/>
                      </a:cubicBezTo>
                      <a:cubicBezTo>
                        <a:pt x="32" y="23"/>
                        <a:pt x="32" y="24"/>
                        <a:pt x="32" y="24"/>
                      </a:cubicBezTo>
                      <a:cubicBezTo>
                        <a:pt x="32" y="24"/>
                        <a:pt x="32" y="24"/>
                        <a:pt x="31" y="23"/>
                      </a:cubicBezTo>
                      <a:cubicBezTo>
                        <a:pt x="31" y="23"/>
                        <a:pt x="32" y="23"/>
                        <a:pt x="32" y="23"/>
                      </a:cubicBezTo>
                      <a:cubicBezTo>
                        <a:pt x="33" y="23"/>
                        <a:pt x="33" y="23"/>
                        <a:pt x="34" y="23"/>
                      </a:cubicBezTo>
                      <a:cubicBezTo>
                        <a:pt x="33" y="24"/>
                        <a:pt x="33" y="23"/>
                        <a:pt x="33" y="24"/>
                      </a:cubicBezTo>
                      <a:cubicBezTo>
                        <a:pt x="33" y="24"/>
                        <a:pt x="34" y="24"/>
                        <a:pt x="34" y="24"/>
                      </a:cubicBezTo>
                      <a:close/>
                      <a:moveTo>
                        <a:pt x="33" y="23"/>
                      </a:moveTo>
                      <a:cubicBezTo>
                        <a:pt x="33" y="22"/>
                        <a:pt x="33" y="22"/>
                        <a:pt x="34" y="22"/>
                      </a:cubicBezTo>
                      <a:cubicBezTo>
                        <a:pt x="33" y="23"/>
                        <a:pt x="33" y="23"/>
                        <a:pt x="33" y="23"/>
                      </a:cubicBezTo>
                      <a:cubicBezTo>
                        <a:pt x="33" y="23"/>
                        <a:pt x="33" y="23"/>
                        <a:pt x="33" y="23"/>
                      </a:cubicBezTo>
                      <a:close/>
                      <a:moveTo>
                        <a:pt x="33" y="20"/>
                      </a:moveTo>
                      <a:cubicBezTo>
                        <a:pt x="33" y="20"/>
                        <a:pt x="33" y="20"/>
                        <a:pt x="33" y="20"/>
                      </a:cubicBezTo>
                      <a:cubicBezTo>
                        <a:pt x="33" y="20"/>
                        <a:pt x="33" y="20"/>
                        <a:pt x="33" y="20"/>
                      </a:cubicBezTo>
                      <a:cubicBezTo>
                        <a:pt x="33" y="20"/>
                        <a:pt x="33" y="20"/>
                        <a:pt x="33" y="20"/>
                      </a:cubicBezTo>
                      <a:close/>
                      <a:moveTo>
                        <a:pt x="33" y="17"/>
                      </a:moveTo>
                      <a:cubicBezTo>
                        <a:pt x="33" y="17"/>
                        <a:pt x="33" y="17"/>
                        <a:pt x="33" y="17"/>
                      </a:cubicBezTo>
                      <a:cubicBezTo>
                        <a:pt x="33" y="17"/>
                        <a:pt x="33" y="17"/>
                        <a:pt x="33" y="17"/>
                      </a:cubicBezTo>
                      <a:cubicBezTo>
                        <a:pt x="33" y="17"/>
                        <a:pt x="33" y="17"/>
                        <a:pt x="33" y="17"/>
                      </a:cubicBezTo>
                      <a:close/>
                      <a:moveTo>
                        <a:pt x="33" y="19"/>
                      </a:moveTo>
                      <a:cubicBezTo>
                        <a:pt x="33" y="19"/>
                        <a:pt x="33" y="19"/>
                        <a:pt x="32" y="19"/>
                      </a:cubicBezTo>
                      <a:cubicBezTo>
                        <a:pt x="33" y="18"/>
                        <a:pt x="32" y="18"/>
                        <a:pt x="32" y="18"/>
                      </a:cubicBezTo>
                      <a:cubicBezTo>
                        <a:pt x="32" y="17"/>
                        <a:pt x="32" y="17"/>
                        <a:pt x="32" y="16"/>
                      </a:cubicBezTo>
                      <a:cubicBezTo>
                        <a:pt x="33" y="16"/>
                        <a:pt x="32" y="18"/>
                        <a:pt x="33" y="19"/>
                      </a:cubicBezTo>
                      <a:close/>
                      <a:moveTo>
                        <a:pt x="31" y="20"/>
                      </a:moveTo>
                      <a:cubicBezTo>
                        <a:pt x="32" y="20"/>
                        <a:pt x="32" y="20"/>
                        <a:pt x="32" y="20"/>
                      </a:cubicBezTo>
                      <a:cubicBezTo>
                        <a:pt x="32" y="20"/>
                        <a:pt x="32" y="21"/>
                        <a:pt x="32" y="21"/>
                      </a:cubicBezTo>
                      <a:cubicBezTo>
                        <a:pt x="31" y="21"/>
                        <a:pt x="31" y="20"/>
                        <a:pt x="31" y="20"/>
                      </a:cubicBezTo>
                      <a:close/>
                      <a:moveTo>
                        <a:pt x="31" y="16"/>
                      </a:moveTo>
                      <a:cubicBezTo>
                        <a:pt x="31" y="16"/>
                        <a:pt x="31" y="16"/>
                        <a:pt x="30" y="16"/>
                      </a:cubicBezTo>
                      <a:cubicBezTo>
                        <a:pt x="30" y="16"/>
                        <a:pt x="30" y="16"/>
                        <a:pt x="30" y="15"/>
                      </a:cubicBezTo>
                      <a:cubicBezTo>
                        <a:pt x="30" y="15"/>
                        <a:pt x="30" y="16"/>
                        <a:pt x="31" y="16"/>
                      </a:cubicBezTo>
                      <a:close/>
                      <a:moveTo>
                        <a:pt x="30" y="45"/>
                      </a:moveTo>
                      <a:cubicBezTo>
                        <a:pt x="30" y="45"/>
                        <a:pt x="30" y="46"/>
                        <a:pt x="30" y="45"/>
                      </a:cubicBezTo>
                      <a:cubicBezTo>
                        <a:pt x="30" y="45"/>
                        <a:pt x="30" y="45"/>
                        <a:pt x="30" y="45"/>
                      </a:cubicBezTo>
                      <a:cubicBezTo>
                        <a:pt x="30" y="45"/>
                        <a:pt x="30" y="45"/>
                        <a:pt x="30" y="45"/>
                      </a:cubicBezTo>
                      <a:close/>
                      <a:moveTo>
                        <a:pt x="30" y="18"/>
                      </a:moveTo>
                      <a:cubicBezTo>
                        <a:pt x="30" y="19"/>
                        <a:pt x="30" y="18"/>
                        <a:pt x="30" y="19"/>
                      </a:cubicBezTo>
                      <a:cubicBezTo>
                        <a:pt x="30" y="19"/>
                        <a:pt x="30" y="18"/>
                        <a:pt x="30" y="18"/>
                      </a:cubicBezTo>
                      <a:cubicBezTo>
                        <a:pt x="30" y="18"/>
                        <a:pt x="30" y="18"/>
                        <a:pt x="30" y="18"/>
                      </a:cubicBezTo>
                      <a:close/>
                      <a:moveTo>
                        <a:pt x="30" y="41"/>
                      </a:moveTo>
                      <a:cubicBezTo>
                        <a:pt x="30" y="41"/>
                        <a:pt x="30" y="40"/>
                        <a:pt x="29" y="40"/>
                      </a:cubicBezTo>
                      <a:cubicBezTo>
                        <a:pt x="29" y="40"/>
                        <a:pt x="30" y="40"/>
                        <a:pt x="30" y="40"/>
                      </a:cubicBezTo>
                      <a:cubicBezTo>
                        <a:pt x="30" y="40"/>
                        <a:pt x="30" y="40"/>
                        <a:pt x="30" y="40"/>
                      </a:cubicBezTo>
                      <a:cubicBezTo>
                        <a:pt x="30" y="40"/>
                        <a:pt x="30" y="40"/>
                        <a:pt x="30" y="41"/>
                      </a:cubicBezTo>
                      <a:close/>
                      <a:moveTo>
                        <a:pt x="27" y="42"/>
                      </a:moveTo>
                      <a:cubicBezTo>
                        <a:pt x="27" y="42"/>
                        <a:pt x="26" y="42"/>
                        <a:pt x="27" y="41"/>
                      </a:cubicBezTo>
                      <a:cubicBezTo>
                        <a:pt x="27" y="41"/>
                        <a:pt x="27" y="42"/>
                        <a:pt x="27" y="42"/>
                      </a:cubicBezTo>
                      <a:close/>
                      <a:moveTo>
                        <a:pt x="27" y="23"/>
                      </a:moveTo>
                      <a:cubicBezTo>
                        <a:pt x="27" y="23"/>
                        <a:pt x="27" y="23"/>
                        <a:pt x="27" y="24"/>
                      </a:cubicBezTo>
                      <a:cubicBezTo>
                        <a:pt x="27" y="24"/>
                        <a:pt x="27" y="23"/>
                        <a:pt x="27" y="23"/>
                      </a:cubicBezTo>
                      <a:close/>
                      <a:moveTo>
                        <a:pt x="28" y="34"/>
                      </a:moveTo>
                      <a:cubicBezTo>
                        <a:pt x="27" y="34"/>
                        <a:pt x="27" y="34"/>
                        <a:pt x="27" y="34"/>
                      </a:cubicBezTo>
                      <a:cubicBezTo>
                        <a:pt x="27" y="34"/>
                        <a:pt x="28" y="34"/>
                        <a:pt x="28" y="34"/>
                      </a:cubicBezTo>
                      <a:close/>
                      <a:moveTo>
                        <a:pt x="28" y="43"/>
                      </a:moveTo>
                      <a:cubicBezTo>
                        <a:pt x="28" y="43"/>
                        <a:pt x="28" y="43"/>
                        <a:pt x="28" y="44"/>
                      </a:cubicBezTo>
                      <a:cubicBezTo>
                        <a:pt x="28" y="44"/>
                        <a:pt x="28" y="44"/>
                        <a:pt x="28" y="44"/>
                      </a:cubicBezTo>
                      <a:cubicBezTo>
                        <a:pt x="27" y="43"/>
                        <a:pt x="27" y="43"/>
                        <a:pt x="28" y="43"/>
                      </a:cubicBezTo>
                      <a:close/>
                      <a:moveTo>
                        <a:pt x="28" y="22"/>
                      </a:moveTo>
                      <a:cubicBezTo>
                        <a:pt x="28" y="21"/>
                        <a:pt x="28" y="21"/>
                        <a:pt x="28" y="21"/>
                      </a:cubicBezTo>
                      <a:cubicBezTo>
                        <a:pt x="28" y="21"/>
                        <a:pt x="28" y="21"/>
                        <a:pt x="28" y="21"/>
                      </a:cubicBezTo>
                      <a:cubicBezTo>
                        <a:pt x="28" y="21"/>
                        <a:pt x="28" y="22"/>
                        <a:pt x="28" y="22"/>
                      </a:cubicBezTo>
                      <a:close/>
                      <a:moveTo>
                        <a:pt x="28" y="22"/>
                      </a:moveTo>
                      <a:cubicBezTo>
                        <a:pt x="28" y="22"/>
                        <a:pt x="29" y="22"/>
                        <a:pt x="29" y="21"/>
                      </a:cubicBezTo>
                      <a:cubicBezTo>
                        <a:pt x="29" y="21"/>
                        <a:pt x="29" y="22"/>
                        <a:pt x="29" y="22"/>
                      </a:cubicBezTo>
                      <a:cubicBezTo>
                        <a:pt x="29" y="22"/>
                        <a:pt x="29" y="22"/>
                        <a:pt x="28" y="22"/>
                      </a:cubicBezTo>
                      <a:close/>
                      <a:moveTo>
                        <a:pt x="29" y="23"/>
                      </a:moveTo>
                      <a:cubicBezTo>
                        <a:pt x="29" y="23"/>
                        <a:pt x="30" y="23"/>
                        <a:pt x="30" y="24"/>
                      </a:cubicBezTo>
                      <a:cubicBezTo>
                        <a:pt x="29" y="24"/>
                        <a:pt x="29" y="23"/>
                        <a:pt x="29" y="23"/>
                      </a:cubicBezTo>
                      <a:cubicBezTo>
                        <a:pt x="29" y="23"/>
                        <a:pt x="29" y="22"/>
                        <a:pt x="29" y="23"/>
                      </a:cubicBezTo>
                      <a:close/>
                      <a:moveTo>
                        <a:pt x="30" y="19"/>
                      </a:moveTo>
                      <a:cubicBezTo>
                        <a:pt x="29" y="19"/>
                        <a:pt x="29" y="19"/>
                        <a:pt x="29" y="18"/>
                      </a:cubicBezTo>
                      <a:cubicBezTo>
                        <a:pt x="30" y="18"/>
                        <a:pt x="30" y="19"/>
                        <a:pt x="30" y="19"/>
                      </a:cubicBezTo>
                      <a:close/>
                      <a:moveTo>
                        <a:pt x="29" y="13"/>
                      </a:moveTo>
                      <a:cubicBezTo>
                        <a:pt x="29" y="13"/>
                        <a:pt x="29" y="14"/>
                        <a:pt x="29" y="14"/>
                      </a:cubicBezTo>
                      <a:cubicBezTo>
                        <a:pt x="29" y="14"/>
                        <a:pt x="29" y="13"/>
                        <a:pt x="29" y="13"/>
                      </a:cubicBezTo>
                      <a:close/>
                      <a:moveTo>
                        <a:pt x="29" y="18"/>
                      </a:moveTo>
                      <a:cubicBezTo>
                        <a:pt x="29" y="17"/>
                        <a:pt x="29" y="17"/>
                        <a:pt x="29" y="17"/>
                      </a:cubicBezTo>
                      <a:cubicBezTo>
                        <a:pt x="29" y="17"/>
                        <a:pt x="29" y="18"/>
                        <a:pt x="29" y="18"/>
                      </a:cubicBezTo>
                      <a:close/>
                      <a:moveTo>
                        <a:pt x="27" y="12"/>
                      </a:moveTo>
                      <a:cubicBezTo>
                        <a:pt x="27" y="12"/>
                        <a:pt x="27" y="12"/>
                        <a:pt x="27" y="13"/>
                      </a:cubicBezTo>
                      <a:cubicBezTo>
                        <a:pt x="27" y="13"/>
                        <a:pt x="27" y="12"/>
                        <a:pt x="27" y="12"/>
                      </a:cubicBezTo>
                      <a:cubicBezTo>
                        <a:pt x="27" y="12"/>
                        <a:pt x="27" y="12"/>
                        <a:pt x="27" y="12"/>
                      </a:cubicBezTo>
                      <a:close/>
                      <a:moveTo>
                        <a:pt x="27" y="13"/>
                      </a:moveTo>
                      <a:cubicBezTo>
                        <a:pt x="27" y="13"/>
                        <a:pt x="27" y="14"/>
                        <a:pt x="27" y="14"/>
                      </a:cubicBezTo>
                      <a:cubicBezTo>
                        <a:pt x="27" y="14"/>
                        <a:pt x="27" y="14"/>
                        <a:pt x="27" y="14"/>
                      </a:cubicBezTo>
                      <a:cubicBezTo>
                        <a:pt x="27" y="13"/>
                        <a:pt x="27" y="13"/>
                        <a:pt x="27" y="13"/>
                      </a:cubicBezTo>
                      <a:close/>
                      <a:moveTo>
                        <a:pt x="24" y="16"/>
                      </a:moveTo>
                      <a:cubicBezTo>
                        <a:pt x="24" y="15"/>
                        <a:pt x="24" y="15"/>
                        <a:pt x="24" y="14"/>
                      </a:cubicBezTo>
                      <a:cubicBezTo>
                        <a:pt x="24" y="14"/>
                        <a:pt x="23" y="13"/>
                        <a:pt x="23" y="13"/>
                      </a:cubicBezTo>
                      <a:cubicBezTo>
                        <a:pt x="24" y="13"/>
                        <a:pt x="24" y="12"/>
                        <a:pt x="24" y="11"/>
                      </a:cubicBezTo>
                      <a:cubicBezTo>
                        <a:pt x="24" y="11"/>
                        <a:pt x="25" y="11"/>
                        <a:pt x="25" y="11"/>
                      </a:cubicBezTo>
                      <a:cubicBezTo>
                        <a:pt x="25" y="12"/>
                        <a:pt x="25" y="12"/>
                        <a:pt x="24" y="12"/>
                      </a:cubicBezTo>
                      <a:cubicBezTo>
                        <a:pt x="25" y="12"/>
                        <a:pt x="25" y="13"/>
                        <a:pt x="25" y="13"/>
                      </a:cubicBezTo>
                      <a:cubicBezTo>
                        <a:pt x="25" y="13"/>
                        <a:pt x="25" y="13"/>
                        <a:pt x="25" y="13"/>
                      </a:cubicBezTo>
                      <a:cubicBezTo>
                        <a:pt x="25" y="14"/>
                        <a:pt x="25" y="14"/>
                        <a:pt x="26" y="14"/>
                      </a:cubicBezTo>
                      <a:cubicBezTo>
                        <a:pt x="26" y="14"/>
                        <a:pt x="26" y="13"/>
                        <a:pt x="26" y="13"/>
                      </a:cubicBezTo>
                      <a:cubicBezTo>
                        <a:pt x="26" y="13"/>
                        <a:pt x="27" y="14"/>
                        <a:pt x="26" y="14"/>
                      </a:cubicBezTo>
                      <a:cubicBezTo>
                        <a:pt x="27" y="14"/>
                        <a:pt x="27" y="14"/>
                        <a:pt x="28" y="15"/>
                      </a:cubicBezTo>
                      <a:cubicBezTo>
                        <a:pt x="28" y="16"/>
                        <a:pt x="27" y="15"/>
                        <a:pt x="28" y="16"/>
                      </a:cubicBezTo>
                      <a:cubicBezTo>
                        <a:pt x="27" y="16"/>
                        <a:pt x="27" y="16"/>
                        <a:pt x="27" y="16"/>
                      </a:cubicBezTo>
                      <a:cubicBezTo>
                        <a:pt x="27" y="17"/>
                        <a:pt x="27" y="17"/>
                        <a:pt x="27" y="17"/>
                      </a:cubicBezTo>
                      <a:cubicBezTo>
                        <a:pt x="28" y="17"/>
                        <a:pt x="28" y="18"/>
                        <a:pt x="28" y="17"/>
                      </a:cubicBezTo>
                      <a:cubicBezTo>
                        <a:pt x="29" y="18"/>
                        <a:pt x="28" y="18"/>
                        <a:pt x="28" y="19"/>
                      </a:cubicBezTo>
                      <a:cubicBezTo>
                        <a:pt x="28" y="19"/>
                        <a:pt x="28" y="19"/>
                        <a:pt x="28" y="20"/>
                      </a:cubicBezTo>
                      <a:cubicBezTo>
                        <a:pt x="29" y="20"/>
                        <a:pt x="29" y="19"/>
                        <a:pt x="29" y="19"/>
                      </a:cubicBezTo>
                      <a:cubicBezTo>
                        <a:pt x="29" y="19"/>
                        <a:pt x="29" y="19"/>
                        <a:pt x="29" y="19"/>
                      </a:cubicBezTo>
                      <a:cubicBezTo>
                        <a:pt x="29" y="20"/>
                        <a:pt x="29" y="19"/>
                        <a:pt x="29" y="20"/>
                      </a:cubicBezTo>
                      <a:cubicBezTo>
                        <a:pt x="29" y="20"/>
                        <a:pt x="29" y="20"/>
                        <a:pt x="29" y="21"/>
                      </a:cubicBezTo>
                      <a:cubicBezTo>
                        <a:pt x="29" y="21"/>
                        <a:pt x="29" y="20"/>
                        <a:pt x="29" y="20"/>
                      </a:cubicBezTo>
                      <a:cubicBezTo>
                        <a:pt x="28" y="20"/>
                        <a:pt x="27" y="20"/>
                        <a:pt x="27" y="21"/>
                      </a:cubicBezTo>
                      <a:cubicBezTo>
                        <a:pt x="27" y="21"/>
                        <a:pt x="27" y="21"/>
                        <a:pt x="27" y="21"/>
                      </a:cubicBezTo>
                      <a:cubicBezTo>
                        <a:pt x="27" y="20"/>
                        <a:pt x="27" y="20"/>
                        <a:pt x="27" y="20"/>
                      </a:cubicBezTo>
                      <a:cubicBezTo>
                        <a:pt x="27" y="20"/>
                        <a:pt x="27" y="19"/>
                        <a:pt x="27" y="19"/>
                      </a:cubicBezTo>
                      <a:cubicBezTo>
                        <a:pt x="27" y="19"/>
                        <a:pt x="27" y="19"/>
                        <a:pt x="26" y="19"/>
                      </a:cubicBezTo>
                      <a:cubicBezTo>
                        <a:pt x="26" y="19"/>
                        <a:pt x="26" y="19"/>
                        <a:pt x="26" y="18"/>
                      </a:cubicBezTo>
                      <a:cubicBezTo>
                        <a:pt x="26" y="18"/>
                        <a:pt x="26" y="19"/>
                        <a:pt x="25" y="19"/>
                      </a:cubicBezTo>
                      <a:cubicBezTo>
                        <a:pt x="25" y="18"/>
                        <a:pt x="25" y="19"/>
                        <a:pt x="25" y="19"/>
                      </a:cubicBezTo>
                      <a:cubicBezTo>
                        <a:pt x="24" y="18"/>
                        <a:pt x="25" y="18"/>
                        <a:pt x="25" y="17"/>
                      </a:cubicBezTo>
                      <a:cubicBezTo>
                        <a:pt x="25" y="17"/>
                        <a:pt x="25" y="18"/>
                        <a:pt x="26" y="18"/>
                      </a:cubicBezTo>
                      <a:cubicBezTo>
                        <a:pt x="26" y="18"/>
                        <a:pt x="25" y="16"/>
                        <a:pt x="25" y="16"/>
                      </a:cubicBezTo>
                      <a:cubicBezTo>
                        <a:pt x="24" y="16"/>
                        <a:pt x="23" y="19"/>
                        <a:pt x="25" y="21"/>
                      </a:cubicBezTo>
                      <a:cubicBezTo>
                        <a:pt x="24" y="21"/>
                        <a:pt x="24" y="20"/>
                        <a:pt x="24" y="20"/>
                      </a:cubicBezTo>
                      <a:cubicBezTo>
                        <a:pt x="24" y="20"/>
                        <a:pt x="24" y="21"/>
                        <a:pt x="23" y="21"/>
                      </a:cubicBezTo>
                      <a:cubicBezTo>
                        <a:pt x="23" y="20"/>
                        <a:pt x="23" y="19"/>
                        <a:pt x="23" y="19"/>
                      </a:cubicBezTo>
                      <a:cubicBezTo>
                        <a:pt x="23" y="19"/>
                        <a:pt x="23" y="19"/>
                        <a:pt x="23" y="19"/>
                      </a:cubicBezTo>
                      <a:cubicBezTo>
                        <a:pt x="24" y="19"/>
                        <a:pt x="23" y="16"/>
                        <a:pt x="24" y="16"/>
                      </a:cubicBezTo>
                      <a:close/>
                      <a:moveTo>
                        <a:pt x="25" y="20"/>
                      </a:moveTo>
                      <a:cubicBezTo>
                        <a:pt x="25" y="20"/>
                        <a:pt x="25" y="20"/>
                        <a:pt x="25" y="20"/>
                      </a:cubicBezTo>
                      <a:cubicBezTo>
                        <a:pt x="25" y="20"/>
                        <a:pt x="25" y="21"/>
                        <a:pt x="25" y="21"/>
                      </a:cubicBezTo>
                      <a:cubicBezTo>
                        <a:pt x="25" y="21"/>
                        <a:pt x="25" y="20"/>
                        <a:pt x="25" y="20"/>
                      </a:cubicBezTo>
                      <a:close/>
                      <a:moveTo>
                        <a:pt x="25" y="22"/>
                      </a:moveTo>
                      <a:cubicBezTo>
                        <a:pt x="25" y="22"/>
                        <a:pt x="25" y="22"/>
                        <a:pt x="25" y="22"/>
                      </a:cubicBezTo>
                      <a:cubicBezTo>
                        <a:pt x="24" y="22"/>
                        <a:pt x="24" y="21"/>
                        <a:pt x="24" y="21"/>
                      </a:cubicBezTo>
                      <a:cubicBezTo>
                        <a:pt x="25" y="21"/>
                        <a:pt x="25" y="22"/>
                        <a:pt x="25" y="22"/>
                      </a:cubicBezTo>
                      <a:close/>
                      <a:moveTo>
                        <a:pt x="26" y="24"/>
                      </a:moveTo>
                      <a:cubicBezTo>
                        <a:pt x="26" y="24"/>
                        <a:pt x="25" y="23"/>
                        <a:pt x="25" y="23"/>
                      </a:cubicBezTo>
                      <a:cubicBezTo>
                        <a:pt x="26" y="23"/>
                        <a:pt x="26" y="23"/>
                        <a:pt x="26" y="24"/>
                      </a:cubicBezTo>
                      <a:close/>
                      <a:moveTo>
                        <a:pt x="23" y="17"/>
                      </a:moveTo>
                      <a:cubicBezTo>
                        <a:pt x="23" y="18"/>
                        <a:pt x="22" y="18"/>
                        <a:pt x="22" y="18"/>
                      </a:cubicBezTo>
                      <a:cubicBezTo>
                        <a:pt x="22" y="17"/>
                        <a:pt x="22" y="17"/>
                        <a:pt x="23" y="17"/>
                      </a:cubicBezTo>
                      <a:close/>
                      <a:moveTo>
                        <a:pt x="22" y="15"/>
                      </a:moveTo>
                      <a:cubicBezTo>
                        <a:pt x="22" y="15"/>
                        <a:pt x="22" y="15"/>
                        <a:pt x="22" y="15"/>
                      </a:cubicBezTo>
                      <a:cubicBezTo>
                        <a:pt x="22" y="15"/>
                        <a:pt x="22" y="15"/>
                        <a:pt x="22" y="15"/>
                      </a:cubicBezTo>
                      <a:cubicBezTo>
                        <a:pt x="22" y="15"/>
                        <a:pt x="22" y="15"/>
                        <a:pt x="22" y="15"/>
                      </a:cubicBezTo>
                      <a:close/>
                      <a:moveTo>
                        <a:pt x="20" y="10"/>
                      </a:moveTo>
                      <a:cubicBezTo>
                        <a:pt x="20" y="11"/>
                        <a:pt x="20" y="11"/>
                        <a:pt x="20" y="11"/>
                      </a:cubicBezTo>
                      <a:cubicBezTo>
                        <a:pt x="20" y="12"/>
                        <a:pt x="21" y="12"/>
                        <a:pt x="21" y="12"/>
                      </a:cubicBezTo>
                      <a:cubicBezTo>
                        <a:pt x="22" y="12"/>
                        <a:pt x="22" y="12"/>
                        <a:pt x="23" y="13"/>
                      </a:cubicBezTo>
                      <a:cubicBezTo>
                        <a:pt x="23" y="14"/>
                        <a:pt x="22" y="13"/>
                        <a:pt x="22" y="14"/>
                      </a:cubicBezTo>
                      <a:cubicBezTo>
                        <a:pt x="22" y="14"/>
                        <a:pt x="22" y="14"/>
                        <a:pt x="22" y="14"/>
                      </a:cubicBezTo>
                      <a:cubicBezTo>
                        <a:pt x="22" y="14"/>
                        <a:pt x="21" y="13"/>
                        <a:pt x="21" y="13"/>
                      </a:cubicBezTo>
                      <a:cubicBezTo>
                        <a:pt x="21" y="12"/>
                        <a:pt x="20" y="13"/>
                        <a:pt x="20" y="12"/>
                      </a:cubicBezTo>
                      <a:cubicBezTo>
                        <a:pt x="20" y="12"/>
                        <a:pt x="20" y="13"/>
                        <a:pt x="19" y="13"/>
                      </a:cubicBezTo>
                      <a:cubicBezTo>
                        <a:pt x="19" y="12"/>
                        <a:pt x="20" y="11"/>
                        <a:pt x="19" y="10"/>
                      </a:cubicBezTo>
                      <a:cubicBezTo>
                        <a:pt x="20" y="10"/>
                        <a:pt x="20" y="10"/>
                        <a:pt x="20" y="10"/>
                      </a:cubicBezTo>
                      <a:close/>
                      <a:moveTo>
                        <a:pt x="20" y="17"/>
                      </a:moveTo>
                      <a:cubicBezTo>
                        <a:pt x="20" y="17"/>
                        <a:pt x="20" y="17"/>
                        <a:pt x="20" y="17"/>
                      </a:cubicBezTo>
                      <a:cubicBezTo>
                        <a:pt x="20" y="18"/>
                        <a:pt x="21" y="18"/>
                        <a:pt x="21" y="18"/>
                      </a:cubicBezTo>
                      <a:cubicBezTo>
                        <a:pt x="21" y="18"/>
                        <a:pt x="21" y="18"/>
                        <a:pt x="21" y="18"/>
                      </a:cubicBezTo>
                      <a:cubicBezTo>
                        <a:pt x="20" y="18"/>
                        <a:pt x="20" y="18"/>
                        <a:pt x="20" y="18"/>
                      </a:cubicBezTo>
                      <a:cubicBezTo>
                        <a:pt x="20" y="17"/>
                        <a:pt x="20" y="18"/>
                        <a:pt x="20" y="17"/>
                      </a:cubicBezTo>
                      <a:close/>
                      <a:moveTo>
                        <a:pt x="20" y="17"/>
                      </a:moveTo>
                      <a:cubicBezTo>
                        <a:pt x="20" y="16"/>
                        <a:pt x="20" y="16"/>
                        <a:pt x="20" y="16"/>
                      </a:cubicBezTo>
                      <a:cubicBezTo>
                        <a:pt x="19" y="15"/>
                        <a:pt x="20" y="15"/>
                        <a:pt x="21" y="16"/>
                      </a:cubicBezTo>
                      <a:cubicBezTo>
                        <a:pt x="21" y="16"/>
                        <a:pt x="20" y="16"/>
                        <a:pt x="20" y="17"/>
                      </a:cubicBezTo>
                      <a:close/>
                      <a:moveTo>
                        <a:pt x="20" y="14"/>
                      </a:moveTo>
                      <a:cubicBezTo>
                        <a:pt x="20" y="14"/>
                        <a:pt x="20" y="13"/>
                        <a:pt x="20" y="13"/>
                      </a:cubicBezTo>
                      <a:cubicBezTo>
                        <a:pt x="20" y="13"/>
                        <a:pt x="21" y="15"/>
                        <a:pt x="20" y="14"/>
                      </a:cubicBezTo>
                      <a:close/>
                      <a:moveTo>
                        <a:pt x="19" y="15"/>
                      </a:moveTo>
                      <a:cubicBezTo>
                        <a:pt x="19" y="15"/>
                        <a:pt x="19" y="15"/>
                        <a:pt x="19" y="15"/>
                      </a:cubicBezTo>
                      <a:cubicBezTo>
                        <a:pt x="19" y="15"/>
                        <a:pt x="19" y="15"/>
                        <a:pt x="19" y="15"/>
                      </a:cubicBezTo>
                      <a:close/>
                      <a:moveTo>
                        <a:pt x="18" y="9"/>
                      </a:moveTo>
                      <a:cubicBezTo>
                        <a:pt x="19" y="9"/>
                        <a:pt x="19" y="9"/>
                        <a:pt x="20" y="9"/>
                      </a:cubicBezTo>
                      <a:cubicBezTo>
                        <a:pt x="19" y="10"/>
                        <a:pt x="19" y="10"/>
                        <a:pt x="19" y="10"/>
                      </a:cubicBezTo>
                      <a:cubicBezTo>
                        <a:pt x="19" y="9"/>
                        <a:pt x="18" y="9"/>
                        <a:pt x="18" y="9"/>
                      </a:cubicBezTo>
                      <a:close/>
                      <a:moveTo>
                        <a:pt x="18" y="9"/>
                      </a:moveTo>
                      <a:cubicBezTo>
                        <a:pt x="18" y="9"/>
                        <a:pt x="18" y="9"/>
                        <a:pt x="18" y="9"/>
                      </a:cubicBezTo>
                      <a:cubicBezTo>
                        <a:pt x="17" y="9"/>
                        <a:pt x="17" y="9"/>
                        <a:pt x="17" y="8"/>
                      </a:cubicBezTo>
                      <a:cubicBezTo>
                        <a:pt x="18" y="8"/>
                        <a:pt x="18" y="9"/>
                        <a:pt x="18" y="9"/>
                      </a:cubicBezTo>
                      <a:close/>
                      <a:moveTo>
                        <a:pt x="17" y="13"/>
                      </a:moveTo>
                      <a:cubicBezTo>
                        <a:pt x="17" y="13"/>
                        <a:pt x="17" y="13"/>
                        <a:pt x="17" y="13"/>
                      </a:cubicBezTo>
                      <a:cubicBezTo>
                        <a:pt x="18" y="12"/>
                        <a:pt x="19" y="12"/>
                        <a:pt x="19" y="13"/>
                      </a:cubicBezTo>
                      <a:cubicBezTo>
                        <a:pt x="18" y="13"/>
                        <a:pt x="18" y="14"/>
                        <a:pt x="18" y="15"/>
                      </a:cubicBezTo>
                      <a:cubicBezTo>
                        <a:pt x="18" y="15"/>
                        <a:pt x="18" y="15"/>
                        <a:pt x="18" y="15"/>
                      </a:cubicBezTo>
                      <a:cubicBezTo>
                        <a:pt x="17" y="14"/>
                        <a:pt x="17" y="14"/>
                        <a:pt x="17" y="14"/>
                      </a:cubicBezTo>
                      <a:cubicBezTo>
                        <a:pt x="17" y="13"/>
                        <a:pt x="17" y="13"/>
                        <a:pt x="17" y="13"/>
                      </a:cubicBezTo>
                      <a:close/>
                      <a:moveTo>
                        <a:pt x="17" y="13"/>
                      </a:moveTo>
                      <a:cubicBezTo>
                        <a:pt x="17" y="14"/>
                        <a:pt x="17" y="14"/>
                        <a:pt x="17" y="14"/>
                      </a:cubicBezTo>
                      <a:cubicBezTo>
                        <a:pt x="17" y="14"/>
                        <a:pt x="17" y="14"/>
                        <a:pt x="17" y="15"/>
                      </a:cubicBezTo>
                      <a:cubicBezTo>
                        <a:pt x="16" y="14"/>
                        <a:pt x="16" y="14"/>
                        <a:pt x="17" y="13"/>
                      </a:cubicBezTo>
                      <a:close/>
                      <a:moveTo>
                        <a:pt x="14" y="12"/>
                      </a:moveTo>
                      <a:cubicBezTo>
                        <a:pt x="15" y="12"/>
                        <a:pt x="15" y="13"/>
                        <a:pt x="15" y="13"/>
                      </a:cubicBezTo>
                      <a:cubicBezTo>
                        <a:pt x="15" y="13"/>
                        <a:pt x="15" y="13"/>
                        <a:pt x="14" y="12"/>
                      </a:cubicBezTo>
                      <a:cubicBezTo>
                        <a:pt x="14" y="12"/>
                        <a:pt x="14" y="12"/>
                        <a:pt x="14" y="12"/>
                      </a:cubicBezTo>
                      <a:close/>
                      <a:moveTo>
                        <a:pt x="14" y="15"/>
                      </a:moveTo>
                      <a:cubicBezTo>
                        <a:pt x="14" y="15"/>
                        <a:pt x="14" y="15"/>
                        <a:pt x="14" y="15"/>
                      </a:cubicBezTo>
                      <a:cubicBezTo>
                        <a:pt x="14" y="15"/>
                        <a:pt x="13" y="15"/>
                        <a:pt x="14" y="15"/>
                      </a:cubicBezTo>
                      <a:cubicBezTo>
                        <a:pt x="14" y="15"/>
                        <a:pt x="14" y="15"/>
                        <a:pt x="14" y="15"/>
                      </a:cubicBezTo>
                      <a:close/>
                      <a:moveTo>
                        <a:pt x="14" y="12"/>
                      </a:moveTo>
                      <a:cubicBezTo>
                        <a:pt x="14" y="12"/>
                        <a:pt x="14" y="12"/>
                        <a:pt x="14" y="12"/>
                      </a:cubicBezTo>
                      <a:cubicBezTo>
                        <a:pt x="13" y="11"/>
                        <a:pt x="14" y="10"/>
                        <a:pt x="14" y="12"/>
                      </a:cubicBezTo>
                      <a:close/>
                      <a:moveTo>
                        <a:pt x="13" y="13"/>
                      </a:moveTo>
                      <a:cubicBezTo>
                        <a:pt x="14" y="14"/>
                        <a:pt x="13" y="14"/>
                        <a:pt x="13" y="14"/>
                      </a:cubicBezTo>
                      <a:cubicBezTo>
                        <a:pt x="12" y="14"/>
                        <a:pt x="12" y="14"/>
                        <a:pt x="12" y="14"/>
                      </a:cubicBezTo>
                      <a:cubicBezTo>
                        <a:pt x="13" y="13"/>
                        <a:pt x="13" y="13"/>
                        <a:pt x="13" y="13"/>
                      </a:cubicBezTo>
                      <a:close/>
                      <a:moveTo>
                        <a:pt x="12" y="16"/>
                      </a:moveTo>
                      <a:cubicBezTo>
                        <a:pt x="12" y="16"/>
                        <a:pt x="12" y="16"/>
                        <a:pt x="12" y="16"/>
                      </a:cubicBezTo>
                      <a:cubicBezTo>
                        <a:pt x="12" y="16"/>
                        <a:pt x="12" y="17"/>
                        <a:pt x="12" y="16"/>
                      </a:cubicBezTo>
                      <a:close/>
                      <a:moveTo>
                        <a:pt x="12" y="9"/>
                      </a:moveTo>
                      <a:cubicBezTo>
                        <a:pt x="12" y="10"/>
                        <a:pt x="12" y="9"/>
                        <a:pt x="12" y="10"/>
                      </a:cubicBezTo>
                      <a:cubicBezTo>
                        <a:pt x="10" y="9"/>
                        <a:pt x="11" y="8"/>
                        <a:pt x="12" y="9"/>
                      </a:cubicBezTo>
                      <a:close/>
                      <a:moveTo>
                        <a:pt x="11" y="12"/>
                      </a:moveTo>
                      <a:cubicBezTo>
                        <a:pt x="12" y="12"/>
                        <a:pt x="12" y="13"/>
                        <a:pt x="12" y="13"/>
                      </a:cubicBezTo>
                      <a:cubicBezTo>
                        <a:pt x="11" y="13"/>
                        <a:pt x="11" y="13"/>
                        <a:pt x="11" y="13"/>
                      </a:cubicBezTo>
                      <a:cubicBezTo>
                        <a:pt x="11" y="12"/>
                        <a:pt x="11" y="12"/>
                        <a:pt x="11" y="12"/>
                      </a:cubicBezTo>
                      <a:close/>
                      <a:moveTo>
                        <a:pt x="11" y="16"/>
                      </a:moveTo>
                      <a:cubicBezTo>
                        <a:pt x="11" y="16"/>
                        <a:pt x="11" y="16"/>
                        <a:pt x="11" y="16"/>
                      </a:cubicBezTo>
                      <a:cubicBezTo>
                        <a:pt x="11" y="16"/>
                        <a:pt x="12" y="16"/>
                        <a:pt x="11" y="16"/>
                      </a:cubicBezTo>
                      <a:close/>
                      <a:moveTo>
                        <a:pt x="8" y="4"/>
                      </a:moveTo>
                      <a:cubicBezTo>
                        <a:pt x="8" y="4"/>
                        <a:pt x="8" y="5"/>
                        <a:pt x="8" y="5"/>
                      </a:cubicBezTo>
                      <a:cubicBezTo>
                        <a:pt x="8" y="5"/>
                        <a:pt x="7" y="5"/>
                        <a:pt x="8" y="4"/>
                      </a:cubicBezTo>
                      <a:close/>
                      <a:moveTo>
                        <a:pt x="8" y="6"/>
                      </a:moveTo>
                      <a:cubicBezTo>
                        <a:pt x="8" y="6"/>
                        <a:pt x="8" y="6"/>
                        <a:pt x="8" y="6"/>
                      </a:cubicBezTo>
                      <a:cubicBezTo>
                        <a:pt x="8" y="6"/>
                        <a:pt x="8" y="6"/>
                        <a:pt x="8" y="5"/>
                      </a:cubicBezTo>
                      <a:cubicBezTo>
                        <a:pt x="8" y="5"/>
                        <a:pt x="8" y="6"/>
                        <a:pt x="8" y="5"/>
                      </a:cubicBezTo>
                      <a:cubicBezTo>
                        <a:pt x="8" y="5"/>
                        <a:pt x="8" y="5"/>
                        <a:pt x="9" y="4"/>
                      </a:cubicBezTo>
                      <a:cubicBezTo>
                        <a:pt x="9" y="5"/>
                        <a:pt x="9" y="5"/>
                        <a:pt x="9" y="6"/>
                      </a:cubicBezTo>
                      <a:cubicBezTo>
                        <a:pt x="9" y="6"/>
                        <a:pt x="8" y="6"/>
                        <a:pt x="9" y="6"/>
                      </a:cubicBezTo>
                      <a:cubicBezTo>
                        <a:pt x="9" y="6"/>
                        <a:pt x="9" y="6"/>
                        <a:pt x="10" y="6"/>
                      </a:cubicBezTo>
                      <a:cubicBezTo>
                        <a:pt x="10" y="5"/>
                        <a:pt x="10" y="5"/>
                        <a:pt x="10" y="5"/>
                      </a:cubicBezTo>
                      <a:cubicBezTo>
                        <a:pt x="10" y="5"/>
                        <a:pt x="10" y="5"/>
                        <a:pt x="11" y="5"/>
                      </a:cubicBezTo>
                      <a:cubicBezTo>
                        <a:pt x="11" y="6"/>
                        <a:pt x="11" y="7"/>
                        <a:pt x="11" y="7"/>
                      </a:cubicBezTo>
                      <a:cubicBezTo>
                        <a:pt x="10" y="7"/>
                        <a:pt x="9" y="7"/>
                        <a:pt x="9" y="7"/>
                      </a:cubicBezTo>
                      <a:cubicBezTo>
                        <a:pt x="9" y="7"/>
                        <a:pt x="9" y="7"/>
                        <a:pt x="9" y="7"/>
                      </a:cubicBezTo>
                      <a:cubicBezTo>
                        <a:pt x="9" y="8"/>
                        <a:pt x="9" y="7"/>
                        <a:pt x="10" y="7"/>
                      </a:cubicBezTo>
                      <a:cubicBezTo>
                        <a:pt x="10" y="8"/>
                        <a:pt x="10" y="8"/>
                        <a:pt x="11" y="9"/>
                      </a:cubicBezTo>
                      <a:cubicBezTo>
                        <a:pt x="11" y="10"/>
                        <a:pt x="10" y="10"/>
                        <a:pt x="10" y="11"/>
                      </a:cubicBezTo>
                      <a:cubicBezTo>
                        <a:pt x="10" y="11"/>
                        <a:pt x="10" y="11"/>
                        <a:pt x="10" y="11"/>
                      </a:cubicBezTo>
                      <a:cubicBezTo>
                        <a:pt x="11" y="13"/>
                        <a:pt x="10" y="13"/>
                        <a:pt x="10" y="14"/>
                      </a:cubicBezTo>
                      <a:cubicBezTo>
                        <a:pt x="10" y="14"/>
                        <a:pt x="10" y="14"/>
                        <a:pt x="10" y="13"/>
                      </a:cubicBezTo>
                      <a:cubicBezTo>
                        <a:pt x="10" y="13"/>
                        <a:pt x="10" y="13"/>
                        <a:pt x="10" y="12"/>
                      </a:cubicBezTo>
                      <a:cubicBezTo>
                        <a:pt x="10" y="12"/>
                        <a:pt x="9" y="12"/>
                        <a:pt x="9" y="12"/>
                      </a:cubicBezTo>
                      <a:cubicBezTo>
                        <a:pt x="10" y="12"/>
                        <a:pt x="10" y="11"/>
                        <a:pt x="10" y="10"/>
                      </a:cubicBezTo>
                      <a:cubicBezTo>
                        <a:pt x="9" y="10"/>
                        <a:pt x="9" y="11"/>
                        <a:pt x="9" y="11"/>
                      </a:cubicBezTo>
                      <a:cubicBezTo>
                        <a:pt x="8" y="11"/>
                        <a:pt x="8" y="11"/>
                        <a:pt x="8" y="11"/>
                      </a:cubicBezTo>
                      <a:cubicBezTo>
                        <a:pt x="7" y="10"/>
                        <a:pt x="8" y="10"/>
                        <a:pt x="8" y="9"/>
                      </a:cubicBezTo>
                      <a:cubicBezTo>
                        <a:pt x="8" y="9"/>
                        <a:pt x="8" y="9"/>
                        <a:pt x="8" y="9"/>
                      </a:cubicBezTo>
                      <a:cubicBezTo>
                        <a:pt x="8" y="8"/>
                        <a:pt x="7" y="8"/>
                        <a:pt x="7" y="8"/>
                      </a:cubicBezTo>
                      <a:cubicBezTo>
                        <a:pt x="7" y="7"/>
                        <a:pt x="7" y="7"/>
                        <a:pt x="7" y="7"/>
                      </a:cubicBezTo>
                      <a:cubicBezTo>
                        <a:pt x="8" y="7"/>
                        <a:pt x="7" y="6"/>
                        <a:pt x="8" y="6"/>
                      </a:cubicBezTo>
                      <a:close/>
                      <a:moveTo>
                        <a:pt x="8" y="35"/>
                      </a:moveTo>
                      <a:cubicBezTo>
                        <a:pt x="9" y="35"/>
                        <a:pt x="8" y="35"/>
                        <a:pt x="8" y="34"/>
                      </a:cubicBezTo>
                      <a:cubicBezTo>
                        <a:pt x="8" y="34"/>
                        <a:pt x="8" y="34"/>
                        <a:pt x="8" y="35"/>
                      </a:cubicBezTo>
                      <a:close/>
                      <a:moveTo>
                        <a:pt x="8" y="32"/>
                      </a:moveTo>
                      <a:cubicBezTo>
                        <a:pt x="8" y="32"/>
                        <a:pt x="8" y="32"/>
                        <a:pt x="8" y="32"/>
                      </a:cubicBezTo>
                      <a:cubicBezTo>
                        <a:pt x="8" y="33"/>
                        <a:pt x="8" y="32"/>
                        <a:pt x="8" y="32"/>
                      </a:cubicBezTo>
                      <a:close/>
                      <a:moveTo>
                        <a:pt x="7" y="14"/>
                      </a:moveTo>
                      <a:cubicBezTo>
                        <a:pt x="7" y="14"/>
                        <a:pt x="7" y="13"/>
                        <a:pt x="7" y="13"/>
                      </a:cubicBezTo>
                      <a:cubicBezTo>
                        <a:pt x="7" y="13"/>
                        <a:pt x="7" y="13"/>
                        <a:pt x="7" y="13"/>
                      </a:cubicBezTo>
                      <a:cubicBezTo>
                        <a:pt x="8" y="13"/>
                        <a:pt x="8" y="13"/>
                        <a:pt x="8" y="13"/>
                      </a:cubicBezTo>
                      <a:cubicBezTo>
                        <a:pt x="8" y="13"/>
                        <a:pt x="8" y="13"/>
                        <a:pt x="8" y="14"/>
                      </a:cubicBezTo>
                      <a:cubicBezTo>
                        <a:pt x="9" y="14"/>
                        <a:pt x="9" y="14"/>
                        <a:pt x="9" y="14"/>
                      </a:cubicBezTo>
                      <a:cubicBezTo>
                        <a:pt x="9" y="14"/>
                        <a:pt x="10" y="15"/>
                        <a:pt x="9" y="15"/>
                      </a:cubicBezTo>
                      <a:cubicBezTo>
                        <a:pt x="9" y="15"/>
                        <a:pt x="8" y="14"/>
                        <a:pt x="7" y="14"/>
                      </a:cubicBezTo>
                      <a:close/>
                      <a:moveTo>
                        <a:pt x="7" y="11"/>
                      </a:moveTo>
                      <a:cubicBezTo>
                        <a:pt x="6" y="10"/>
                        <a:pt x="7" y="10"/>
                        <a:pt x="7" y="10"/>
                      </a:cubicBezTo>
                      <a:cubicBezTo>
                        <a:pt x="7" y="11"/>
                        <a:pt x="7" y="11"/>
                        <a:pt x="7" y="11"/>
                      </a:cubicBezTo>
                      <a:close/>
                      <a:moveTo>
                        <a:pt x="8" y="12"/>
                      </a:moveTo>
                      <a:cubicBezTo>
                        <a:pt x="9" y="12"/>
                        <a:pt x="9" y="13"/>
                        <a:pt x="9" y="13"/>
                      </a:cubicBezTo>
                      <a:cubicBezTo>
                        <a:pt x="9" y="13"/>
                        <a:pt x="9" y="13"/>
                        <a:pt x="9" y="13"/>
                      </a:cubicBezTo>
                      <a:cubicBezTo>
                        <a:pt x="8" y="13"/>
                        <a:pt x="8" y="12"/>
                        <a:pt x="8" y="12"/>
                      </a:cubicBezTo>
                      <a:close/>
                      <a:moveTo>
                        <a:pt x="9" y="15"/>
                      </a:moveTo>
                      <a:cubicBezTo>
                        <a:pt x="9" y="15"/>
                        <a:pt x="9" y="16"/>
                        <a:pt x="10" y="16"/>
                      </a:cubicBezTo>
                      <a:cubicBezTo>
                        <a:pt x="10" y="16"/>
                        <a:pt x="10" y="16"/>
                        <a:pt x="10" y="16"/>
                      </a:cubicBezTo>
                      <a:cubicBezTo>
                        <a:pt x="9" y="16"/>
                        <a:pt x="9" y="16"/>
                        <a:pt x="9" y="15"/>
                      </a:cubicBezTo>
                      <a:close/>
                      <a:moveTo>
                        <a:pt x="9" y="34"/>
                      </a:moveTo>
                      <a:cubicBezTo>
                        <a:pt x="9" y="34"/>
                        <a:pt x="9" y="34"/>
                        <a:pt x="9" y="34"/>
                      </a:cubicBezTo>
                      <a:cubicBezTo>
                        <a:pt x="9" y="34"/>
                        <a:pt x="9" y="34"/>
                        <a:pt x="9" y="34"/>
                      </a:cubicBezTo>
                      <a:cubicBezTo>
                        <a:pt x="9" y="34"/>
                        <a:pt x="9" y="34"/>
                        <a:pt x="9" y="34"/>
                      </a:cubicBezTo>
                      <a:close/>
                      <a:moveTo>
                        <a:pt x="10" y="15"/>
                      </a:moveTo>
                      <a:cubicBezTo>
                        <a:pt x="10" y="16"/>
                        <a:pt x="10" y="16"/>
                        <a:pt x="10" y="15"/>
                      </a:cubicBezTo>
                      <a:cubicBezTo>
                        <a:pt x="10" y="15"/>
                        <a:pt x="10" y="15"/>
                        <a:pt x="10" y="15"/>
                      </a:cubicBezTo>
                      <a:close/>
                      <a:moveTo>
                        <a:pt x="10" y="38"/>
                      </a:moveTo>
                      <a:cubicBezTo>
                        <a:pt x="10" y="39"/>
                        <a:pt x="9" y="38"/>
                        <a:pt x="9" y="39"/>
                      </a:cubicBezTo>
                      <a:cubicBezTo>
                        <a:pt x="9" y="39"/>
                        <a:pt x="9" y="38"/>
                        <a:pt x="9" y="38"/>
                      </a:cubicBezTo>
                      <a:cubicBezTo>
                        <a:pt x="9" y="38"/>
                        <a:pt x="10" y="38"/>
                        <a:pt x="10" y="38"/>
                      </a:cubicBezTo>
                      <a:close/>
                      <a:moveTo>
                        <a:pt x="7" y="9"/>
                      </a:moveTo>
                      <a:cubicBezTo>
                        <a:pt x="7" y="9"/>
                        <a:pt x="7" y="10"/>
                        <a:pt x="7" y="10"/>
                      </a:cubicBezTo>
                      <a:cubicBezTo>
                        <a:pt x="7" y="10"/>
                        <a:pt x="7" y="10"/>
                        <a:pt x="7" y="10"/>
                      </a:cubicBezTo>
                      <a:cubicBezTo>
                        <a:pt x="7" y="10"/>
                        <a:pt x="6" y="10"/>
                        <a:pt x="7" y="10"/>
                      </a:cubicBezTo>
                      <a:cubicBezTo>
                        <a:pt x="6" y="9"/>
                        <a:pt x="7" y="9"/>
                        <a:pt x="7" y="9"/>
                      </a:cubicBezTo>
                      <a:close/>
                      <a:moveTo>
                        <a:pt x="7" y="12"/>
                      </a:moveTo>
                      <a:cubicBezTo>
                        <a:pt x="7" y="12"/>
                        <a:pt x="6" y="12"/>
                        <a:pt x="6" y="11"/>
                      </a:cubicBezTo>
                      <a:cubicBezTo>
                        <a:pt x="6" y="10"/>
                        <a:pt x="7" y="11"/>
                        <a:pt x="7" y="12"/>
                      </a:cubicBezTo>
                      <a:close/>
                      <a:moveTo>
                        <a:pt x="6" y="12"/>
                      </a:moveTo>
                      <a:cubicBezTo>
                        <a:pt x="6" y="13"/>
                        <a:pt x="5" y="13"/>
                        <a:pt x="4" y="13"/>
                      </a:cubicBezTo>
                      <a:cubicBezTo>
                        <a:pt x="5" y="12"/>
                        <a:pt x="5" y="12"/>
                        <a:pt x="6" y="12"/>
                      </a:cubicBezTo>
                      <a:close/>
                      <a:moveTo>
                        <a:pt x="5" y="14"/>
                      </a:moveTo>
                      <a:cubicBezTo>
                        <a:pt x="5" y="14"/>
                        <a:pt x="5" y="14"/>
                        <a:pt x="5" y="14"/>
                      </a:cubicBezTo>
                      <a:cubicBezTo>
                        <a:pt x="5" y="14"/>
                        <a:pt x="4" y="14"/>
                        <a:pt x="4" y="13"/>
                      </a:cubicBezTo>
                      <a:cubicBezTo>
                        <a:pt x="5" y="13"/>
                        <a:pt x="5" y="13"/>
                        <a:pt x="5" y="14"/>
                      </a:cubicBezTo>
                      <a:close/>
                      <a:moveTo>
                        <a:pt x="4" y="23"/>
                      </a:moveTo>
                      <a:cubicBezTo>
                        <a:pt x="5" y="23"/>
                        <a:pt x="5" y="23"/>
                        <a:pt x="4" y="23"/>
                      </a:cubicBezTo>
                      <a:cubicBezTo>
                        <a:pt x="4" y="23"/>
                        <a:pt x="4" y="23"/>
                        <a:pt x="4" y="23"/>
                      </a:cubicBezTo>
                      <a:close/>
                      <a:moveTo>
                        <a:pt x="5" y="24"/>
                      </a:moveTo>
                      <a:cubicBezTo>
                        <a:pt x="4" y="24"/>
                        <a:pt x="4" y="24"/>
                        <a:pt x="4" y="24"/>
                      </a:cubicBezTo>
                      <a:cubicBezTo>
                        <a:pt x="4" y="24"/>
                        <a:pt x="5" y="24"/>
                        <a:pt x="5" y="24"/>
                      </a:cubicBezTo>
                      <a:close/>
                      <a:moveTo>
                        <a:pt x="3" y="33"/>
                      </a:moveTo>
                      <a:cubicBezTo>
                        <a:pt x="3" y="33"/>
                        <a:pt x="3" y="33"/>
                        <a:pt x="3" y="33"/>
                      </a:cubicBezTo>
                      <a:cubicBezTo>
                        <a:pt x="3" y="33"/>
                        <a:pt x="3" y="33"/>
                        <a:pt x="3" y="33"/>
                      </a:cubicBezTo>
                      <a:cubicBezTo>
                        <a:pt x="3" y="32"/>
                        <a:pt x="2" y="32"/>
                        <a:pt x="2" y="32"/>
                      </a:cubicBezTo>
                      <a:cubicBezTo>
                        <a:pt x="3" y="31"/>
                        <a:pt x="2" y="30"/>
                        <a:pt x="2" y="30"/>
                      </a:cubicBezTo>
                      <a:cubicBezTo>
                        <a:pt x="3" y="30"/>
                        <a:pt x="3" y="30"/>
                        <a:pt x="3" y="31"/>
                      </a:cubicBezTo>
                      <a:cubicBezTo>
                        <a:pt x="3" y="31"/>
                        <a:pt x="3" y="31"/>
                        <a:pt x="3" y="31"/>
                      </a:cubicBezTo>
                      <a:cubicBezTo>
                        <a:pt x="3" y="31"/>
                        <a:pt x="3" y="32"/>
                        <a:pt x="3" y="32"/>
                      </a:cubicBezTo>
                      <a:cubicBezTo>
                        <a:pt x="3" y="32"/>
                        <a:pt x="3" y="31"/>
                        <a:pt x="4" y="32"/>
                      </a:cubicBezTo>
                      <a:cubicBezTo>
                        <a:pt x="4" y="32"/>
                        <a:pt x="3" y="33"/>
                        <a:pt x="3" y="33"/>
                      </a:cubicBezTo>
                      <a:close/>
                      <a:moveTo>
                        <a:pt x="3" y="29"/>
                      </a:moveTo>
                      <a:cubicBezTo>
                        <a:pt x="3" y="29"/>
                        <a:pt x="3" y="29"/>
                        <a:pt x="3" y="29"/>
                      </a:cubicBezTo>
                      <a:cubicBezTo>
                        <a:pt x="3" y="29"/>
                        <a:pt x="3" y="30"/>
                        <a:pt x="3" y="30"/>
                      </a:cubicBezTo>
                      <a:cubicBezTo>
                        <a:pt x="3" y="30"/>
                        <a:pt x="3" y="29"/>
                        <a:pt x="3" y="29"/>
                      </a:cubicBezTo>
                      <a:close/>
                      <a:moveTo>
                        <a:pt x="4" y="33"/>
                      </a:moveTo>
                      <a:cubicBezTo>
                        <a:pt x="4" y="33"/>
                        <a:pt x="4" y="33"/>
                        <a:pt x="4" y="34"/>
                      </a:cubicBezTo>
                      <a:cubicBezTo>
                        <a:pt x="4" y="33"/>
                        <a:pt x="4" y="33"/>
                        <a:pt x="4" y="33"/>
                      </a:cubicBezTo>
                      <a:cubicBezTo>
                        <a:pt x="4" y="33"/>
                        <a:pt x="4" y="33"/>
                        <a:pt x="4" y="33"/>
                      </a:cubicBezTo>
                      <a:close/>
                      <a:moveTo>
                        <a:pt x="4" y="31"/>
                      </a:moveTo>
                      <a:cubicBezTo>
                        <a:pt x="4" y="31"/>
                        <a:pt x="4" y="31"/>
                        <a:pt x="4" y="31"/>
                      </a:cubicBezTo>
                      <a:cubicBezTo>
                        <a:pt x="4" y="31"/>
                        <a:pt x="4" y="31"/>
                        <a:pt x="4" y="31"/>
                      </a:cubicBezTo>
                      <a:close/>
                      <a:moveTo>
                        <a:pt x="5" y="32"/>
                      </a:moveTo>
                      <a:cubicBezTo>
                        <a:pt x="5" y="32"/>
                        <a:pt x="4" y="32"/>
                        <a:pt x="4" y="32"/>
                      </a:cubicBezTo>
                      <a:cubicBezTo>
                        <a:pt x="4" y="32"/>
                        <a:pt x="4" y="32"/>
                        <a:pt x="5" y="32"/>
                      </a:cubicBezTo>
                      <a:close/>
                      <a:moveTo>
                        <a:pt x="4" y="20"/>
                      </a:moveTo>
                      <a:cubicBezTo>
                        <a:pt x="4" y="20"/>
                        <a:pt x="4" y="19"/>
                        <a:pt x="4" y="19"/>
                      </a:cubicBezTo>
                      <a:cubicBezTo>
                        <a:pt x="4" y="20"/>
                        <a:pt x="4" y="21"/>
                        <a:pt x="4" y="20"/>
                      </a:cubicBezTo>
                      <a:close/>
                      <a:moveTo>
                        <a:pt x="4" y="25"/>
                      </a:moveTo>
                      <a:cubicBezTo>
                        <a:pt x="4" y="25"/>
                        <a:pt x="4" y="25"/>
                        <a:pt x="4" y="25"/>
                      </a:cubicBezTo>
                      <a:cubicBezTo>
                        <a:pt x="4" y="25"/>
                        <a:pt x="4" y="25"/>
                        <a:pt x="4" y="24"/>
                      </a:cubicBezTo>
                      <a:cubicBezTo>
                        <a:pt x="4" y="24"/>
                        <a:pt x="4" y="25"/>
                        <a:pt x="4" y="25"/>
                      </a:cubicBezTo>
                      <a:close/>
                      <a:moveTo>
                        <a:pt x="4" y="23"/>
                      </a:moveTo>
                      <a:cubicBezTo>
                        <a:pt x="3" y="23"/>
                        <a:pt x="3" y="22"/>
                        <a:pt x="3" y="22"/>
                      </a:cubicBezTo>
                      <a:cubicBezTo>
                        <a:pt x="3" y="22"/>
                        <a:pt x="4" y="23"/>
                        <a:pt x="4" y="23"/>
                      </a:cubicBezTo>
                      <a:close/>
                      <a:moveTo>
                        <a:pt x="2" y="27"/>
                      </a:moveTo>
                      <a:cubicBezTo>
                        <a:pt x="2" y="27"/>
                        <a:pt x="2" y="26"/>
                        <a:pt x="2" y="26"/>
                      </a:cubicBezTo>
                      <a:cubicBezTo>
                        <a:pt x="2" y="25"/>
                        <a:pt x="2" y="26"/>
                        <a:pt x="2" y="26"/>
                      </a:cubicBezTo>
                      <a:cubicBezTo>
                        <a:pt x="2" y="25"/>
                        <a:pt x="2" y="25"/>
                        <a:pt x="2" y="25"/>
                      </a:cubicBezTo>
                      <a:cubicBezTo>
                        <a:pt x="3" y="25"/>
                        <a:pt x="3" y="25"/>
                        <a:pt x="3" y="25"/>
                      </a:cubicBezTo>
                      <a:cubicBezTo>
                        <a:pt x="3" y="26"/>
                        <a:pt x="3" y="26"/>
                        <a:pt x="2" y="27"/>
                      </a:cubicBezTo>
                      <a:close/>
                      <a:moveTo>
                        <a:pt x="3" y="21"/>
                      </a:moveTo>
                      <a:cubicBezTo>
                        <a:pt x="3" y="21"/>
                        <a:pt x="2" y="21"/>
                        <a:pt x="2" y="21"/>
                      </a:cubicBezTo>
                      <a:cubicBezTo>
                        <a:pt x="3" y="21"/>
                        <a:pt x="3" y="21"/>
                        <a:pt x="3" y="21"/>
                      </a:cubicBezTo>
                      <a:cubicBezTo>
                        <a:pt x="3" y="21"/>
                        <a:pt x="3" y="21"/>
                        <a:pt x="3" y="21"/>
                      </a:cubicBezTo>
                      <a:close/>
                      <a:moveTo>
                        <a:pt x="3" y="18"/>
                      </a:moveTo>
                      <a:cubicBezTo>
                        <a:pt x="2" y="18"/>
                        <a:pt x="2" y="17"/>
                        <a:pt x="3" y="17"/>
                      </a:cubicBezTo>
                      <a:cubicBezTo>
                        <a:pt x="3" y="18"/>
                        <a:pt x="3" y="18"/>
                        <a:pt x="3" y="18"/>
                      </a:cubicBezTo>
                      <a:cubicBezTo>
                        <a:pt x="3" y="18"/>
                        <a:pt x="3" y="18"/>
                        <a:pt x="3" y="18"/>
                      </a:cubicBezTo>
                      <a:close/>
                      <a:moveTo>
                        <a:pt x="3" y="14"/>
                      </a:moveTo>
                      <a:cubicBezTo>
                        <a:pt x="3" y="15"/>
                        <a:pt x="3" y="15"/>
                        <a:pt x="3" y="15"/>
                      </a:cubicBezTo>
                      <a:cubicBezTo>
                        <a:pt x="2" y="15"/>
                        <a:pt x="2" y="14"/>
                        <a:pt x="3" y="14"/>
                      </a:cubicBezTo>
                      <a:close/>
                      <a:moveTo>
                        <a:pt x="3" y="16"/>
                      </a:moveTo>
                      <a:cubicBezTo>
                        <a:pt x="3" y="17"/>
                        <a:pt x="2" y="16"/>
                        <a:pt x="2" y="16"/>
                      </a:cubicBezTo>
                      <a:cubicBezTo>
                        <a:pt x="2" y="16"/>
                        <a:pt x="3" y="16"/>
                        <a:pt x="3" y="16"/>
                      </a:cubicBezTo>
                      <a:close/>
                      <a:moveTo>
                        <a:pt x="2" y="13"/>
                      </a:moveTo>
                      <a:cubicBezTo>
                        <a:pt x="2" y="13"/>
                        <a:pt x="2" y="14"/>
                        <a:pt x="2" y="14"/>
                      </a:cubicBezTo>
                      <a:cubicBezTo>
                        <a:pt x="2" y="14"/>
                        <a:pt x="2" y="13"/>
                        <a:pt x="2" y="13"/>
                      </a:cubicBezTo>
                      <a:close/>
                      <a:moveTo>
                        <a:pt x="1" y="12"/>
                      </a:moveTo>
                      <a:cubicBezTo>
                        <a:pt x="1" y="13"/>
                        <a:pt x="2" y="14"/>
                        <a:pt x="1" y="14"/>
                      </a:cubicBezTo>
                      <a:cubicBezTo>
                        <a:pt x="1" y="13"/>
                        <a:pt x="1" y="13"/>
                        <a:pt x="1" y="13"/>
                      </a:cubicBezTo>
                      <a:cubicBezTo>
                        <a:pt x="1" y="13"/>
                        <a:pt x="1" y="12"/>
                        <a:pt x="1" y="12"/>
                      </a:cubicBezTo>
                      <a:close/>
                      <a:moveTo>
                        <a:pt x="1" y="14"/>
                      </a:moveTo>
                      <a:cubicBezTo>
                        <a:pt x="1" y="14"/>
                        <a:pt x="2" y="15"/>
                        <a:pt x="2" y="14"/>
                      </a:cubicBezTo>
                      <a:cubicBezTo>
                        <a:pt x="2" y="15"/>
                        <a:pt x="1" y="14"/>
                        <a:pt x="1" y="14"/>
                      </a:cubicBezTo>
                      <a:cubicBezTo>
                        <a:pt x="1" y="14"/>
                        <a:pt x="1" y="14"/>
                        <a:pt x="1" y="14"/>
                      </a:cubicBezTo>
                      <a:close/>
                      <a:moveTo>
                        <a:pt x="1" y="18"/>
                      </a:moveTo>
                      <a:cubicBezTo>
                        <a:pt x="1" y="18"/>
                        <a:pt x="1" y="18"/>
                        <a:pt x="1" y="19"/>
                      </a:cubicBezTo>
                      <a:cubicBezTo>
                        <a:pt x="1" y="19"/>
                        <a:pt x="1" y="18"/>
                        <a:pt x="1" y="18"/>
                      </a:cubicBezTo>
                      <a:close/>
                      <a:moveTo>
                        <a:pt x="1" y="19"/>
                      </a:moveTo>
                      <a:cubicBezTo>
                        <a:pt x="1" y="19"/>
                        <a:pt x="2" y="19"/>
                        <a:pt x="2" y="20"/>
                      </a:cubicBezTo>
                      <a:cubicBezTo>
                        <a:pt x="2" y="20"/>
                        <a:pt x="1" y="20"/>
                        <a:pt x="1" y="20"/>
                      </a:cubicBezTo>
                      <a:cubicBezTo>
                        <a:pt x="1" y="19"/>
                        <a:pt x="1" y="19"/>
                        <a:pt x="1" y="19"/>
                      </a:cubicBezTo>
                      <a:close/>
                      <a:moveTo>
                        <a:pt x="1" y="29"/>
                      </a:moveTo>
                      <a:cubicBezTo>
                        <a:pt x="1" y="29"/>
                        <a:pt x="1" y="28"/>
                        <a:pt x="2" y="29"/>
                      </a:cubicBezTo>
                      <a:cubicBezTo>
                        <a:pt x="2" y="29"/>
                        <a:pt x="2" y="29"/>
                        <a:pt x="2" y="30"/>
                      </a:cubicBezTo>
                      <a:cubicBezTo>
                        <a:pt x="2" y="29"/>
                        <a:pt x="2" y="30"/>
                        <a:pt x="1" y="29"/>
                      </a:cubicBezTo>
                      <a:close/>
                      <a:moveTo>
                        <a:pt x="4" y="36"/>
                      </a:moveTo>
                      <a:cubicBezTo>
                        <a:pt x="3" y="36"/>
                        <a:pt x="3" y="36"/>
                        <a:pt x="2" y="35"/>
                      </a:cubicBezTo>
                      <a:cubicBezTo>
                        <a:pt x="2" y="35"/>
                        <a:pt x="3" y="35"/>
                        <a:pt x="2" y="35"/>
                      </a:cubicBezTo>
                      <a:cubicBezTo>
                        <a:pt x="2" y="35"/>
                        <a:pt x="2" y="35"/>
                        <a:pt x="2" y="35"/>
                      </a:cubicBezTo>
                      <a:cubicBezTo>
                        <a:pt x="2" y="34"/>
                        <a:pt x="2" y="34"/>
                        <a:pt x="2" y="35"/>
                      </a:cubicBezTo>
                      <a:cubicBezTo>
                        <a:pt x="2" y="34"/>
                        <a:pt x="2" y="33"/>
                        <a:pt x="2" y="32"/>
                      </a:cubicBezTo>
                      <a:cubicBezTo>
                        <a:pt x="3" y="32"/>
                        <a:pt x="2" y="33"/>
                        <a:pt x="2" y="33"/>
                      </a:cubicBezTo>
                      <a:cubicBezTo>
                        <a:pt x="3" y="34"/>
                        <a:pt x="3" y="34"/>
                        <a:pt x="4" y="35"/>
                      </a:cubicBezTo>
                      <a:cubicBezTo>
                        <a:pt x="3" y="35"/>
                        <a:pt x="3" y="35"/>
                        <a:pt x="4" y="36"/>
                      </a:cubicBezTo>
                      <a:close/>
                      <a:moveTo>
                        <a:pt x="4" y="37"/>
                      </a:moveTo>
                      <a:cubicBezTo>
                        <a:pt x="4" y="36"/>
                        <a:pt x="4" y="35"/>
                        <a:pt x="4" y="34"/>
                      </a:cubicBezTo>
                      <a:cubicBezTo>
                        <a:pt x="4" y="34"/>
                        <a:pt x="4" y="34"/>
                        <a:pt x="4" y="34"/>
                      </a:cubicBezTo>
                      <a:cubicBezTo>
                        <a:pt x="4" y="33"/>
                        <a:pt x="4" y="33"/>
                        <a:pt x="5" y="33"/>
                      </a:cubicBezTo>
                      <a:cubicBezTo>
                        <a:pt x="5" y="34"/>
                        <a:pt x="5" y="34"/>
                        <a:pt x="5" y="34"/>
                      </a:cubicBezTo>
                      <a:cubicBezTo>
                        <a:pt x="5" y="35"/>
                        <a:pt x="5" y="35"/>
                        <a:pt x="5" y="35"/>
                      </a:cubicBezTo>
                      <a:cubicBezTo>
                        <a:pt x="5" y="35"/>
                        <a:pt x="5" y="35"/>
                        <a:pt x="5" y="36"/>
                      </a:cubicBezTo>
                      <a:cubicBezTo>
                        <a:pt x="5" y="36"/>
                        <a:pt x="5" y="36"/>
                        <a:pt x="5" y="36"/>
                      </a:cubicBezTo>
                      <a:cubicBezTo>
                        <a:pt x="5" y="37"/>
                        <a:pt x="5" y="37"/>
                        <a:pt x="4" y="37"/>
                      </a:cubicBezTo>
                      <a:close/>
                      <a:moveTo>
                        <a:pt x="5" y="19"/>
                      </a:moveTo>
                      <a:cubicBezTo>
                        <a:pt x="5" y="19"/>
                        <a:pt x="5" y="19"/>
                        <a:pt x="5" y="19"/>
                      </a:cubicBezTo>
                      <a:cubicBezTo>
                        <a:pt x="5" y="19"/>
                        <a:pt x="5" y="19"/>
                        <a:pt x="5" y="18"/>
                      </a:cubicBezTo>
                      <a:cubicBezTo>
                        <a:pt x="5" y="18"/>
                        <a:pt x="4" y="18"/>
                        <a:pt x="4" y="18"/>
                      </a:cubicBezTo>
                      <a:cubicBezTo>
                        <a:pt x="4" y="17"/>
                        <a:pt x="4" y="16"/>
                        <a:pt x="4" y="15"/>
                      </a:cubicBezTo>
                      <a:cubicBezTo>
                        <a:pt x="5" y="16"/>
                        <a:pt x="5" y="15"/>
                        <a:pt x="6" y="15"/>
                      </a:cubicBezTo>
                      <a:cubicBezTo>
                        <a:pt x="6" y="16"/>
                        <a:pt x="5" y="16"/>
                        <a:pt x="6" y="17"/>
                      </a:cubicBezTo>
                      <a:cubicBezTo>
                        <a:pt x="5" y="17"/>
                        <a:pt x="5" y="17"/>
                        <a:pt x="5" y="17"/>
                      </a:cubicBezTo>
                      <a:cubicBezTo>
                        <a:pt x="5" y="17"/>
                        <a:pt x="5" y="17"/>
                        <a:pt x="4" y="17"/>
                      </a:cubicBezTo>
                      <a:cubicBezTo>
                        <a:pt x="5" y="18"/>
                        <a:pt x="5" y="18"/>
                        <a:pt x="5" y="18"/>
                      </a:cubicBezTo>
                      <a:cubicBezTo>
                        <a:pt x="5" y="18"/>
                        <a:pt x="5" y="18"/>
                        <a:pt x="6" y="18"/>
                      </a:cubicBezTo>
                      <a:cubicBezTo>
                        <a:pt x="6" y="19"/>
                        <a:pt x="5" y="19"/>
                        <a:pt x="5" y="19"/>
                      </a:cubicBezTo>
                      <a:close/>
                      <a:moveTo>
                        <a:pt x="5" y="26"/>
                      </a:moveTo>
                      <a:cubicBezTo>
                        <a:pt x="6" y="26"/>
                        <a:pt x="6" y="26"/>
                        <a:pt x="6" y="27"/>
                      </a:cubicBezTo>
                      <a:cubicBezTo>
                        <a:pt x="6" y="27"/>
                        <a:pt x="5" y="27"/>
                        <a:pt x="5" y="26"/>
                      </a:cubicBezTo>
                      <a:close/>
                      <a:moveTo>
                        <a:pt x="5" y="6"/>
                      </a:moveTo>
                      <a:cubicBezTo>
                        <a:pt x="6" y="6"/>
                        <a:pt x="6" y="6"/>
                        <a:pt x="6" y="7"/>
                      </a:cubicBezTo>
                      <a:cubicBezTo>
                        <a:pt x="5" y="6"/>
                        <a:pt x="6" y="6"/>
                        <a:pt x="5" y="6"/>
                      </a:cubicBezTo>
                      <a:close/>
                      <a:moveTo>
                        <a:pt x="6" y="36"/>
                      </a:moveTo>
                      <a:cubicBezTo>
                        <a:pt x="6" y="35"/>
                        <a:pt x="6" y="35"/>
                        <a:pt x="6" y="34"/>
                      </a:cubicBezTo>
                      <a:cubicBezTo>
                        <a:pt x="6" y="35"/>
                        <a:pt x="7" y="35"/>
                        <a:pt x="7" y="35"/>
                      </a:cubicBezTo>
                      <a:cubicBezTo>
                        <a:pt x="7" y="34"/>
                        <a:pt x="7" y="34"/>
                        <a:pt x="7" y="34"/>
                      </a:cubicBezTo>
                      <a:cubicBezTo>
                        <a:pt x="7" y="34"/>
                        <a:pt x="7" y="34"/>
                        <a:pt x="7" y="34"/>
                      </a:cubicBezTo>
                      <a:cubicBezTo>
                        <a:pt x="8" y="34"/>
                        <a:pt x="7" y="34"/>
                        <a:pt x="7" y="35"/>
                      </a:cubicBezTo>
                      <a:cubicBezTo>
                        <a:pt x="8" y="35"/>
                        <a:pt x="8" y="35"/>
                        <a:pt x="9" y="35"/>
                      </a:cubicBezTo>
                      <a:cubicBezTo>
                        <a:pt x="9" y="36"/>
                        <a:pt x="9" y="36"/>
                        <a:pt x="9" y="36"/>
                      </a:cubicBezTo>
                      <a:cubicBezTo>
                        <a:pt x="8" y="36"/>
                        <a:pt x="8" y="36"/>
                        <a:pt x="8" y="35"/>
                      </a:cubicBezTo>
                      <a:cubicBezTo>
                        <a:pt x="8" y="36"/>
                        <a:pt x="8" y="36"/>
                        <a:pt x="8" y="36"/>
                      </a:cubicBezTo>
                      <a:cubicBezTo>
                        <a:pt x="7" y="36"/>
                        <a:pt x="8" y="37"/>
                        <a:pt x="7" y="37"/>
                      </a:cubicBezTo>
                      <a:cubicBezTo>
                        <a:pt x="7" y="36"/>
                        <a:pt x="7" y="36"/>
                        <a:pt x="7" y="36"/>
                      </a:cubicBezTo>
                      <a:cubicBezTo>
                        <a:pt x="7" y="35"/>
                        <a:pt x="6" y="35"/>
                        <a:pt x="6" y="36"/>
                      </a:cubicBezTo>
                      <a:close/>
                      <a:moveTo>
                        <a:pt x="8" y="39"/>
                      </a:moveTo>
                      <a:cubicBezTo>
                        <a:pt x="8" y="39"/>
                        <a:pt x="8" y="39"/>
                        <a:pt x="8" y="38"/>
                      </a:cubicBezTo>
                      <a:cubicBezTo>
                        <a:pt x="8" y="38"/>
                        <a:pt x="8" y="39"/>
                        <a:pt x="7" y="39"/>
                      </a:cubicBezTo>
                      <a:cubicBezTo>
                        <a:pt x="7" y="38"/>
                        <a:pt x="7" y="37"/>
                        <a:pt x="8" y="38"/>
                      </a:cubicBezTo>
                      <a:cubicBezTo>
                        <a:pt x="8" y="37"/>
                        <a:pt x="8" y="37"/>
                        <a:pt x="9" y="37"/>
                      </a:cubicBezTo>
                      <a:cubicBezTo>
                        <a:pt x="8" y="38"/>
                        <a:pt x="9" y="39"/>
                        <a:pt x="8" y="39"/>
                      </a:cubicBezTo>
                      <a:close/>
                      <a:moveTo>
                        <a:pt x="10" y="36"/>
                      </a:moveTo>
                      <a:cubicBezTo>
                        <a:pt x="9" y="36"/>
                        <a:pt x="9" y="36"/>
                        <a:pt x="9" y="36"/>
                      </a:cubicBezTo>
                      <a:cubicBezTo>
                        <a:pt x="9" y="35"/>
                        <a:pt x="10" y="36"/>
                        <a:pt x="10" y="36"/>
                      </a:cubicBezTo>
                      <a:close/>
                      <a:moveTo>
                        <a:pt x="9" y="40"/>
                      </a:moveTo>
                      <a:cubicBezTo>
                        <a:pt x="9" y="40"/>
                        <a:pt x="10" y="41"/>
                        <a:pt x="10" y="41"/>
                      </a:cubicBezTo>
                      <a:cubicBezTo>
                        <a:pt x="10" y="41"/>
                        <a:pt x="9" y="41"/>
                        <a:pt x="9" y="40"/>
                      </a:cubicBezTo>
                      <a:close/>
                      <a:moveTo>
                        <a:pt x="10" y="36"/>
                      </a:moveTo>
                      <a:cubicBezTo>
                        <a:pt x="10" y="36"/>
                        <a:pt x="11" y="37"/>
                        <a:pt x="11" y="37"/>
                      </a:cubicBezTo>
                      <a:cubicBezTo>
                        <a:pt x="11" y="37"/>
                        <a:pt x="11" y="37"/>
                        <a:pt x="10" y="37"/>
                      </a:cubicBezTo>
                      <a:cubicBezTo>
                        <a:pt x="10" y="37"/>
                        <a:pt x="10" y="37"/>
                        <a:pt x="10" y="36"/>
                      </a:cubicBezTo>
                      <a:close/>
                      <a:moveTo>
                        <a:pt x="11" y="41"/>
                      </a:moveTo>
                      <a:cubicBezTo>
                        <a:pt x="11" y="41"/>
                        <a:pt x="11" y="41"/>
                        <a:pt x="11" y="41"/>
                      </a:cubicBezTo>
                      <a:cubicBezTo>
                        <a:pt x="11" y="42"/>
                        <a:pt x="11" y="41"/>
                        <a:pt x="11" y="41"/>
                      </a:cubicBezTo>
                      <a:close/>
                      <a:moveTo>
                        <a:pt x="11" y="35"/>
                      </a:moveTo>
                      <a:cubicBezTo>
                        <a:pt x="11" y="35"/>
                        <a:pt x="12" y="35"/>
                        <a:pt x="12" y="35"/>
                      </a:cubicBezTo>
                      <a:cubicBezTo>
                        <a:pt x="11" y="35"/>
                        <a:pt x="11" y="35"/>
                        <a:pt x="11" y="35"/>
                      </a:cubicBezTo>
                      <a:close/>
                      <a:moveTo>
                        <a:pt x="11" y="39"/>
                      </a:moveTo>
                      <a:cubicBezTo>
                        <a:pt x="11" y="39"/>
                        <a:pt x="11" y="39"/>
                        <a:pt x="11" y="39"/>
                      </a:cubicBezTo>
                      <a:cubicBezTo>
                        <a:pt x="12" y="39"/>
                        <a:pt x="12" y="39"/>
                        <a:pt x="11" y="39"/>
                      </a:cubicBezTo>
                      <a:close/>
                      <a:moveTo>
                        <a:pt x="12" y="38"/>
                      </a:moveTo>
                      <a:cubicBezTo>
                        <a:pt x="11" y="38"/>
                        <a:pt x="11" y="37"/>
                        <a:pt x="12" y="37"/>
                      </a:cubicBezTo>
                      <a:cubicBezTo>
                        <a:pt x="12" y="37"/>
                        <a:pt x="12" y="38"/>
                        <a:pt x="12" y="38"/>
                      </a:cubicBezTo>
                      <a:close/>
                      <a:moveTo>
                        <a:pt x="12" y="42"/>
                      </a:moveTo>
                      <a:cubicBezTo>
                        <a:pt x="12" y="42"/>
                        <a:pt x="13" y="42"/>
                        <a:pt x="13" y="42"/>
                      </a:cubicBezTo>
                      <a:cubicBezTo>
                        <a:pt x="13" y="42"/>
                        <a:pt x="13" y="42"/>
                        <a:pt x="12" y="42"/>
                      </a:cubicBezTo>
                      <a:close/>
                      <a:moveTo>
                        <a:pt x="14" y="43"/>
                      </a:moveTo>
                      <a:cubicBezTo>
                        <a:pt x="14" y="43"/>
                        <a:pt x="14" y="42"/>
                        <a:pt x="13" y="42"/>
                      </a:cubicBezTo>
                      <a:cubicBezTo>
                        <a:pt x="13" y="42"/>
                        <a:pt x="14" y="42"/>
                        <a:pt x="14" y="42"/>
                      </a:cubicBezTo>
                      <a:cubicBezTo>
                        <a:pt x="14" y="43"/>
                        <a:pt x="14" y="43"/>
                        <a:pt x="14" y="43"/>
                      </a:cubicBezTo>
                      <a:close/>
                      <a:moveTo>
                        <a:pt x="19" y="43"/>
                      </a:moveTo>
                      <a:cubicBezTo>
                        <a:pt x="19" y="43"/>
                        <a:pt x="19" y="43"/>
                        <a:pt x="19" y="43"/>
                      </a:cubicBezTo>
                      <a:cubicBezTo>
                        <a:pt x="19" y="43"/>
                        <a:pt x="19" y="43"/>
                        <a:pt x="19" y="43"/>
                      </a:cubicBezTo>
                      <a:cubicBezTo>
                        <a:pt x="18" y="43"/>
                        <a:pt x="18" y="43"/>
                        <a:pt x="19" y="43"/>
                      </a:cubicBezTo>
                      <a:close/>
                      <a:moveTo>
                        <a:pt x="20" y="26"/>
                      </a:moveTo>
                      <a:cubicBezTo>
                        <a:pt x="20" y="26"/>
                        <a:pt x="20" y="26"/>
                        <a:pt x="20" y="25"/>
                      </a:cubicBezTo>
                      <a:cubicBezTo>
                        <a:pt x="20" y="26"/>
                        <a:pt x="20" y="26"/>
                        <a:pt x="20" y="26"/>
                      </a:cubicBezTo>
                      <a:cubicBezTo>
                        <a:pt x="20" y="26"/>
                        <a:pt x="20" y="26"/>
                        <a:pt x="20" y="26"/>
                      </a:cubicBezTo>
                      <a:close/>
                      <a:moveTo>
                        <a:pt x="20" y="42"/>
                      </a:moveTo>
                      <a:cubicBezTo>
                        <a:pt x="21" y="42"/>
                        <a:pt x="21" y="43"/>
                        <a:pt x="21" y="43"/>
                      </a:cubicBezTo>
                      <a:cubicBezTo>
                        <a:pt x="20" y="43"/>
                        <a:pt x="20" y="42"/>
                        <a:pt x="20" y="42"/>
                      </a:cubicBezTo>
                      <a:close/>
                      <a:moveTo>
                        <a:pt x="20" y="38"/>
                      </a:moveTo>
                      <a:cubicBezTo>
                        <a:pt x="21" y="38"/>
                        <a:pt x="21" y="39"/>
                        <a:pt x="21" y="39"/>
                      </a:cubicBezTo>
                      <a:cubicBezTo>
                        <a:pt x="21" y="39"/>
                        <a:pt x="21" y="39"/>
                        <a:pt x="21" y="39"/>
                      </a:cubicBezTo>
                      <a:cubicBezTo>
                        <a:pt x="20" y="39"/>
                        <a:pt x="20" y="39"/>
                        <a:pt x="20" y="38"/>
                      </a:cubicBezTo>
                      <a:close/>
                      <a:moveTo>
                        <a:pt x="20" y="44"/>
                      </a:moveTo>
                      <a:cubicBezTo>
                        <a:pt x="21" y="44"/>
                        <a:pt x="21" y="44"/>
                        <a:pt x="21" y="44"/>
                      </a:cubicBezTo>
                      <a:cubicBezTo>
                        <a:pt x="21" y="45"/>
                        <a:pt x="20" y="44"/>
                        <a:pt x="20" y="44"/>
                      </a:cubicBezTo>
                      <a:close/>
                      <a:moveTo>
                        <a:pt x="21" y="46"/>
                      </a:moveTo>
                      <a:cubicBezTo>
                        <a:pt x="21" y="46"/>
                        <a:pt x="21" y="46"/>
                        <a:pt x="21" y="46"/>
                      </a:cubicBezTo>
                      <a:cubicBezTo>
                        <a:pt x="21" y="46"/>
                        <a:pt x="21" y="46"/>
                        <a:pt x="21" y="46"/>
                      </a:cubicBezTo>
                      <a:close/>
                      <a:moveTo>
                        <a:pt x="22" y="40"/>
                      </a:moveTo>
                      <a:cubicBezTo>
                        <a:pt x="21" y="40"/>
                        <a:pt x="21" y="39"/>
                        <a:pt x="21" y="39"/>
                      </a:cubicBezTo>
                      <a:cubicBezTo>
                        <a:pt x="22" y="39"/>
                        <a:pt x="22" y="40"/>
                        <a:pt x="22" y="40"/>
                      </a:cubicBezTo>
                      <a:close/>
                      <a:moveTo>
                        <a:pt x="23" y="37"/>
                      </a:moveTo>
                      <a:cubicBezTo>
                        <a:pt x="23" y="36"/>
                        <a:pt x="24" y="36"/>
                        <a:pt x="24" y="37"/>
                      </a:cubicBezTo>
                      <a:cubicBezTo>
                        <a:pt x="24" y="37"/>
                        <a:pt x="24" y="37"/>
                        <a:pt x="23" y="37"/>
                      </a:cubicBezTo>
                      <a:close/>
                      <a:moveTo>
                        <a:pt x="24" y="35"/>
                      </a:moveTo>
                      <a:cubicBezTo>
                        <a:pt x="23" y="34"/>
                        <a:pt x="23" y="34"/>
                        <a:pt x="23" y="34"/>
                      </a:cubicBezTo>
                      <a:cubicBezTo>
                        <a:pt x="24" y="34"/>
                        <a:pt x="24" y="35"/>
                        <a:pt x="24" y="35"/>
                      </a:cubicBezTo>
                      <a:close/>
                      <a:moveTo>
                        <a:pt x="24" y="36"/>
                      </a:moveTo>
                      <a:cubicBezTo>
                        <a:pt x="24" y="36"/>
                        <a:pt x="24" y="36"/>
                        <a:pt x="24" y="36"/>
                      </a:cubicBezTo>
                      <a:cubicBezTo>
                        <a:pt x="24" y="36"/>
                        <a:pt x="23" y="36"/>
                        <a:pt x="23" y="35"/>
                      </a:cubicBezTo>
                      <a:cubicBezTo>
                        <a:pt x="24" y="35"/>
                        <a:pt x="24" y="35"/>
                        <a:pt x="24" y="36"/>
                      </a:cubicBezTo>
                      <a:close/>
                      <a:moveTo>
                        <a:pt x="25" y="38"/>
                      </a:moveTo>
                      <a:cubicBezTo>
                        <a:pt x="25" y="38"/>
                        <a:pt x="25" y="38"/>
                        <a:pt x="25" y="38"/>
                      </a:cubicBezTo>
                      <a:cubicBezTo>
                        <a:pt x="25" y="38"/>
                        <a:pt x="25" y="38"/>
                        <a:pt x="25" y="38"/>
                      </a:cubicBezTo>
                      <a:cubicBezTo>
                        <a:pt x="25" y="38"/>
                        <a:pt x="25" y="38"/>
                        <a:pt x="25" y="38"/>
                      </a:cubicBezTo>
                      <a:close/>
                      <a:moveTo>
                        <a:pt x="23" y="26"/>
                      </a:moveTo>
                      <a:cubicBezTo>
                        <a:pt x="23" y="26"/>
                        <a:pt x="23" y="25"/>
                        <a:pt x="22" y="25"/>
                      </a:cubicBezTo>
                      <a:cubicBezTo>
                        <a:pt x="21" y="24"/>
                        <a:pt x="20" y="24"/>
                        <a:pt x="19" y="24"/>
                      </a:cubicBezTo>
                      <a:cubicBezTo>
                        <a:pt x="19" y="24"/>
                        <a:pt x="19" y="24"/>
                        <a:pt x="19" y="23"/>
                      </a:cubicBezTo>
                      <a:cubicBezTo>
                        <a:pt x="18" y="23"/>
                        <a:pt x="19" y="24"/>
                        <a:pt x="19" y="25"/>
                      </a:cubicBezTo>
                      <a:cubicBezTo>
                        <a:pt x="19" y="27"/>
                        <a:pt x="18" y="29"/>
                        <a:pt x="19" y="31"/>
                      </a:cubicBezTo>
                      <a:cubicBezTo>
                        <a:pt x="18" y="31"/>
                        <a:pt x="19" y="32"/>
                        <a:pt x="18" y="33"/>
                      </a:cubicBezTo>
                      <a:cubicBezTo>
                        <a:pt x="19" y="33"/>
                        <a:pt x="19" y="34"/>
                        <a:pt x="19" y="34"/>
                      </a:cubicBezTo>
                      <a:cubicBezTo>
                        <a:pt x="18" y="36"/>
                        <a:pt x="19" y="40"/>
                        <a:pt x="18" y="41"/>
                      </a:cubicBezTo>
                      <a:cubicBezTo>
                        <a:pt x="18" y="42"/>
                        <a:pt x="17" y="43"/>
                        <a:pt x="16" y="42"/>
                      </a:cubicBezTo>
                      <a:cubicBezTo>
                        <a:pt x="14" y="42"/>
                        <a:pt x="12" y="40"/>
                        <a:pt x="12" y="37"/>
                      </a:cubicBezTo>
                      <a:cubicBezTo>
                        <a:pt x="13" y="37"/>
                        <a:pt x="14" y="39"/>
                        <a:pt x="14" y="40"/>
                      </a:cubicBezTo>
                      <a:cubicBezTo>
                        <a:pt x="16" y="41"/>
                        <a:pt x="18" y="41"/>
                        <a:pt x="17" y="39"/>
                      </a:cubicBezTo>
                      <a:cubicBezTo>
                        <a:pt x="17" y="38"/>
                        <a:pt x="17" y="38"/>
                        <a:pt x="17" y="38"/>
                      </a:cubicBezTo>
                      <a:cubicBezTo>
                        <a:pt x="17" y="36"/>
                        <a:pt x="17" y="33"/>
                        <a:pt x="17" y="30"/>
                      </a:cubicBezTo>
                      <a:cubicBezTo>
                        <a:pt x="17" y="28"/>
                        <a:pt x="17" y="25"/>
                        <a:pt x="17" y="23"/>
                      </a:cubicBezTo>
                      <a:cubicBezTo>
                        <a:pt x="17" y="22"/>
                        <a:pt x="17" y="23"/>
                        <a:pt x="16" y="23"/>
                      </a:cubicBezTo>
                      <a:cubicBezTo>
                        <a:pt x="16" y="22"/>
                        <a:pt x="13" y="21"/>
                        <a:pt x="13" y="22"/>
                      </a:cubicBezTo>
                      <a:cubicBezTo>
                        <a:pt x="12" y="21"/>
                        <a:pt x="11" y="20"/>
                        <a:pt x="10" y="20"/>
                      </a:cubicBezTo>
                      <a:cubicBezTo>
                        <a:pt x="11" y="18"/>
                        <a:pt x="13" y="18"/>
                        <a:pt x="15" y="17"/>
                      </a:cubicBezTo>
                      <a:cubicBezTo>
                        <a:pt x="16" y="18"/>
                        <a:pt x="17" y="18"/>
                        <a:pt x="17" y="18"/>
                      </a:cubicBezTo>
                      <a:cubicBezTo>
                        <a:pt x="17" y="18"/>
                        <a:pt x="17" y="18"/>
                        <a:pt x="17" y="17"/>
                      </a:cubicBezTo>
                      <a:cubicBezTo>
                        <a:pt x="18" y="17"/>
                        <a:pt x="18" y="17"/>
                        <a:pt x="19" y="18"/>
                      </a:cubicBezTo>
                      <a:cubicBezTo>
                        <a:pt x="19" y="18"/>
                        <a:pt x="18" y="18"/>
                        <a:pt x="18" y="18"/>
                      </a:cubicBezTo>
                      <a:cubicBezTo>
                        <a:pt x="19" y="19"/>
                        <a:pt x="21" y="20"/>
                        <a:pt x="23" y="22"/>
                      </a:cubicBezTo>
                      <a:cubicBezTo>
                        <a:pt x="23" y="22"/>
                        <a:pt x="23" y="22"/>
                        <a:pt x="24" y="22"/>
                      </a:cubicBezTo>
                      <a:cubicBezTo>
                        <a:pt x="24" y="23"/>
                        <a:pt x="25" y="24"/>
                        <a:pt x="26" y="25"/>
                      </a:cubicBezTo>
                      <a:cubicBezTo>
                        <a:pt x="26" y="25"/>
                        <a:pt x="26" y="25"/>
                        <a:pt x="26" y="25"/>
                      </a:cubicBezTo>
                      <a:cubicBezTo>
                        <a:pt x="27" y="26"/>
                        <a:pt x="26" y="26"/>
                        <a:pt x="26" y="27"/>
                      </a:cubicBezTo>
                      <a:cubicBezTo>
                        <a:pt x="25" y="26"/>
                        <a:pt x="24" y="25"/>
                        <a:pt x="23" y="26"/>
                      </a:cubicBezTo>
                      <a:close/>
                      <a:moveTo>
                        <a:pt x="13" y="34"/>
                      </a:moveTo>
                      <a:cubicBezTo>
                        <a:pt x="13" y="34"/>
                        <a:pt x="14" y="34"/>
                        <a:pt x="14" y="34"/>
                      </a:cubicBezTo>
                      <a:cubicBezTo>
                        <a:pt x="14" y="35"/>
                        <a:pt x="14" y="35"/>
                        <a:pt x="13" y="35"/>
                      </a:cubicBezTo>
                      <a:cubicBezTo>
                        <a:pt x="13" y="34"/>
                        <a:pt x="13" y="34"/>
                        <a:pt x="13" y="34"/>
                      </a:cubicBezTo>
                      <a:close/>
                      <a:moveTo>
                        <a:pt x="16" y="35"/>
                      </a:moveTo>
                      <a:cubicBezTo>
                        <a:pt x="16" y="35"/>
                        <a:pt x="17" y="36"/>
                        <a:pt x="17" y="36"/>
                      </a:cubicBezTo>
                      <a:cubicBezTo>
                        <a:pt x="17" y="36"/>
                        <a:pt x="16" y="36"/>
                        <a:pt x="16" y="35"/>
                      </a:cubicBezTo>
                      <a:close/>
                      <a:moveTo>
                        <a:pt x="26" y="43"/>
                      </a:moveTo>
                      <a:cubicBezTo>
                        <a:pt x="26" y="43"/>
                        <a:pt x="26" y="42"/>
                        <a:pt x="26" y="42"/>
                      </a:cubicBezTo>
                      <a:cubicBezTo>
                        <a:pt x="26" y="42"/>
                        <a:pt x="26" y="42"/>
                        <a:pt x="26" y="42"/>
                      </a:cubicBezTo>
                      <a:cubicBezTo>
                        <a:pt x="26" y="42"/>
                        <a:pt x="26" y="42"/>
                        <a:pt x="26" y="43"/>
                      </a:cubicBezTo>
                      <a:cubicBezTo>
                        <a:pt x="26" y="43"/>
                        <a:pt x="26" y="43"/>
                        <a:pt x="26" y="43"/>
                      </a:cubicBezTo>
                      <a:close/>
                      <a:moveTo>
                        <a:pt x="27" y="48"/>
                      </a:moveTo>
                      <a:cubicBezTo>
                        <a:pt x="27" y="48"/>
                        <a:pt x="27" y="47"/>
                        <a:pt x="27" y="47"/>
                      </a:cubicBezTo>
                      <a:cubicBezTo>
                        <a:pt x="27" y="47"/>
                        <a:pt x="27" y="47"/>
                        <a:pt x="28" y="47"/>
                      </a:cubicBezTo>
                      <a:cubicBezTo>
                        <a:pt x="28" y="48"/>
                        <a:pt x="27" y="48"/>
                        <a:pt x="27" y="48"/>
                      </a:cubicBezTo>
                      <a:close/>
                      <a:moveTo>
                        <a:pt x="28" y="46"/>
                      </a:moveTo>
                      <a:cubicBezTo>
                        <a:pt x="29" y="46"/>
                        <a:pt x="29" y="46"/>
                        <a:pt x="29" y="46"/>
                      </a:cubicBezTo>
                      <a:cubicBezTo>
                        <a:pt x="28" y="46"/>
                        <a:pt x="28" y="46"/>
                        <a:pt x="28" y="46"/>
                      </a:cubicBezTo>
                      <a:close/>
                      <a:moveTo>
                        <a:pt x="28" y="46"/>
                      </a:moveTo>
                      <a:cubicBezTo>
                        <a:pt x="28" y="45"/>
                        <a:pt x="28" y="45"/>
                        <a:pt x="28" y="45"/>
                      </a:cubicBezTo>
                      <a:cubicBezTo>
                        <a:pt x="27" y="45"/>
                        <a:pt x="27" y="45"/>
                        <a:pt x="27" y="46"/>
                      </a:cubicBezTo>
                      <a:cubicBezTo>
                        <a:pt x="26" y="45"/>
                        <a:pt x="27" y="46"/>
                        <a:pt x="26" y="46"/>
                      </a:cubicBezTo>
                      <a:cubicBezTo>
                        <a:pt x="26" y="45"/>
                        <a:pt x="26" y="45"/>
                        <a:pt x="26" y="44"/>
                      </a:cubicBezTo>
                      <a:cubicBezTo>
                        <a:pt x="26" y="44"/>
                        <a:pt x="26" y="44"/>
                        <a:pt x="26" y="44"/>
                      </a:cubicBezTo>
                      <a:cubicBezTo>
                        <a:pt x="27" y="44"/>
                        <a:pt x="27" y="45"/>
                        <a:pt x="27" y="44"/>
                      </a:cubicBezTo>
                      <a:cubicBezTo>
                        <a:pt x="27" y="44"/>
                        <a:pt x="28" y="45"/>
                        <a:pt x="28" y="45"/>
                      </a:cubicBezTo>
                      <a:cubicBezTo>
                        <a:pt x="28" y="45"/>
                        <a:pt x="28" y="45"/>
                        <a:pt x="28" y="45"/>
                      </a:cubicBezTo>
                      <a:cubicBezTo>
                        <a:pt x="28" y="45"/>
                        <a:pt x="29" y="45"/>
                        <a:pt x="29" y="45"/>
                      </a:cubicBezTo>
                      <a:cubicBezTo>
                        <a:pt x="29" y="45"/>
                        <a:pt x="28" y="46"/>
                        <a:pt x="28" y="46"/>
                      </a:cubicBezTo>
                      <a:close/>
                      <a:moveTo>
                        <a:pt x="29" y="45"/>
                      </a:moveTo>
                      <a:cubicBezTo>
                        <a:pt x="29" y="45"/>
                        <a:pt x="29" y="44"/>
                        <a:pt x="29" y="44"/>
                      </a:cubicBezTo>
                      <a:cubicBezTo>
                        <a:pt x="29" y="44"/>
                        <a:pt x="30" y="45"/>
                        <a:pt x="30" y="45"/>
                      </a:cubicBezTo>
                      <a:cubicBezTo>
                        <a:pt x="30" y="45"/>
                        <a:pt x="30" y="45"/>
                        <a:pt x="29" y="45"/>
                      </a:cubicBezTo>
                      <a:close/>
                      <a:moveTo>
                        <a:pt x="30" y="46"/>
                      </a:moveTo>
                      <a:cubicBezTo>
                        <a:pt x="30" y="47"/>
                        <a:pt x="31" y="47"/>
                        <a:pt x="31" y="48"/>
                      </a:cubicBezTo>
                      <a:cubicBezTo>
                        <a:pt x="30" y="48"/>
                        <a:pt x="29" y="46"/>
                        <a:pt x="30" y="46"/>
                      </a:cubicBezTo>
                      <a:close/>
                      <a:moveTo>
                        <a:pt x="31" y="37"/>
                      </a:moveTo>
                      <a:cubicBezTo>
                        <a:pt x="31" y="37"/>
                        <a:pt x="31" y="38"/>
                        <a:pt x="32" y="38"/>
                      </a:cubicBezTo>
                      <a:cubicBezTo>
                        <a:pt x="31" y="38"/>
                        <a:pt x="31" y="38"/>
                        <a:pt x="31" y="38"/>
                      </a:cubicBezTo>
                      <a:cubicBezTo>
                        <a:pt x="31" y="38"/>
                        <a:pt x="31" y="38"/>
                        <a:pt x="31" y="37"/>
                      </a:cubicBezTo>
                      <a:close/>
                      <a:moveTo>
                        <a:pt x="34" y="48"/>
                      </a:moveTo>
                      <a:cubicBezTo>
                        <a:pt x="34" y="49"/>
                        <a:pt x="34" y="49"/>
                        <a:pt x="34" y="49"/>
                      </a:cubicBezTo>
                      <a:cubicBezTo>
                        <a:pt x="34" y="49"/>
                        <a:pt x="34" y="48"/>
                        <a:pt x="34" y="48"/>
                      </a:cubicBezTo>
                      <a:close/>
                      <a:moveTo>
                        <a:pt x="34" y="50"/>
                      </a:moveTo>
                      <a:cubicBezTo>
                        <a:pt x="34" y="50"/>
                        <a:pt x="34" y="50"/>
                        <a:pt x="34" y="50"/>
                      </a:cubicBezTo>
                      <a:cubicBezTo>
                        <a:pt x="35" y="50"/>
                        <a:pt x="35" y="50"/>
                        <a:pt x="34" y="50"/>
                      </a:cubicBezTo>
                      <a:close/>
                      <a:moveTo>
                        <a:pt x="35" y="49"/>
                      </a:moveTo>
                      <a:cubicBezTo>
                        <a:pt x="34" y="48"/>
                        <a:pt x="34" y="48"/>
                        <a:pt x="34" y="48"/>
                      </a:cubicBezTo>
                      <a:cubicBezTo>
                        <a:pt x="34" y="48"/>
                        <a:pt x="33" y="48"/>
                        <a:pt x="33" y="48"/>
                      </a:cubicBezTo>
                      <a:cubicBezTo>
                        <a:pt x="33" y="48"/>
                        <a:pt x="33" y="48"/>
                        <a:pt x="33" y="47"/>
                      </a:cubicBezTo>
                      <a:cubicBezTo>
                        <a:pt x="33" y="48"/>
                        <a:pt x="33" y="48"/>
                        <a:pt x="33" y="48"/>
                      </a:cubicBezTo>
                      <a:cubicBezTo>
                        <a:pt x="33" y="48"/>
                        <a:pt x="33" y="48"/>
                        <a:pt x="33" y="48"/>
                      </a:cubicBezTo>
                      <a:cubicBezTo>
                        <a:pt x="33" y="49"/>
                        <a:pt x="33" y="49"/>
                        <a:pt x="33" y="49"/>
                      </a:cubicBezTo>
                      <a:cubicBezTo>
                        <a:pt x="33" y="50"/>
                        <a:pt x="33" y="50"/>
                        <a:pt x="33" y="50"/>
                      </a:cubicBezTo>
                      <a:cubicBezTo>
                        <a:pt x="33" y="49"/>
                        <a:pt x="33" y="49"/>
                        <a:pt x="33" y="49"/>
                      </a:cubicBezTo>
                      <a:cubicBezTo>
                        <a:pt x="32" y="49"/>
                        <a:pt x="33" y="49"/>
                        <a:pt x="33" y="50"/>
                      </a:cubicBezTo>
                      <a:cubicBezTo>
                        <a:pt x="32" y="50"/>
                        <a:pt x="32" y="49"/>
                        <a:pt x="32" y="48"/>
                      </a:cubicBezTo>
                      <a:cubicBezTo>
                        <a:pt x="32" y="48"/>
                        <a:pt x="32" y="48"/>
                        <a:pt x="32" y="48"/>
                      </a:cubicBezTo>
                      <a:cubicBezTo>
                        <a:pt x="32" y="48"/>
                        <a:pt x="32" y="48"/>
                        <a:pt x="32" y="48"/>
                      </a:cubicBezTo>
                      <a:cubicBezTo>
                        <a:pt x="32" y="48"/>
                        <a:pt x="32" y="48"/>
                        <a:pt x="31" y="47"/>
                      </a:cubicBezTo>
                      <a:cubicBezTo>
                        <a:pt x="32" y="47"/>
                        <a:pt x="32" y="48"/>
                        <a:pt x="32" y="47"/>
                      </a:cubicBezTo>
                      <a:cubicBezTo>
                        <a:pt x="32" y="47"/>
                        <a:pt x="32" y="47"/>
                        <a:pt x="32" y="47"/>
                      </a:cubicBezTo>
                      <a:cubicBezTo>
                        <a:pt x="32" y="47"/>
                        <a:pt x="32" y="47"/>
                        <a:pt x="31" y="47"/>
                      </a:cubicBezTo>
                      <a:cubicBezTo>
                        <a:pt x="31" y="46"/>
                        <a:pt x="31" y="46"/>
                        <a:pt x="31" y="45"/>
                      </a:cubicBezTo>
                      <a:cubicBezTo>
                        <a:pt x="32" y="45"/>
                        <a:pt x="32" y="45"/>
                        <a:pt x="32" y="45"/>
                      </a:cubicBezTo>
                      <a:cubicBezTo>
                        <a:pt x="32" y="45"/>
                        <a:pt x="32" y="44"/>
                        <a:pt x="32" y="44"/>
                      </a:cubicBezTo>
                      <a:cubicBezTo>
                        <a:pt x="32" y="44"/>
                        <a:pt x="32" y="44"/>
                        <a:pt x="33" y="45"/>
                      </a:cubicBezTo>
                      <a:cubicBezTo>
                        <a:pt x="33" y="44"/>
                        <a:pt x="32" y="44"/>
                        <a:pt x="32" y="43"/>
                      </a:cubicBezTo>
                      <a:cubicBezTo>
                        <a:pt x="32" y="43"/>
                        <a:pt x="33" y="43"/>
                        <a:pt x="33" y="43"/>
                      </a:cubicBezTo>
                      <a:cubicBezTo>
                        <a:pt x="33" y="43"/>
                        <a:pt x="33" y="43"/>
                        <a:pt x="33" y="43"/>
                      </a:cubicBezTo>
                      <a:cubicBezTo>
                        <a:pt x="33" y="43"/>
                        <a:pt x="33" y="43"/>
                        <a:pt x="33" y="43"/>
                      </a:cubicBezTo>
                      <a:cubicBezTo>
                        <a:pt x="33" y="44"/>
                        <a:pt x="33" y="43"/>
                        <a:pt x="33" y="44"/>
                      </a:cubicBezTo>
                      <a:cubicBezTo>
                        <a:pt x="34" y="44"/>
                        <a:pt x="33" y="43"/>
                        <a:pt x="34" y="43"/>
                      </a:cubicBezTo>
                      <a:cubicBezTo>
                        <a:pt x="34" y="43"/>
                        <a:pt x="34" y="44"/>
                        <a:pt x="34" y="44"/>
                      </a:cubicBezTo>
                      <a:cubicBezTo>
                        <a:pt x="34" y="44"/>
                        <a:pt x="34" y="44"/>
                        <a:pt x="34" y="44"/>
                      </a:cubicBezTo>
                      <a:cubicBezTo>
                        <a:pt x="34" y="44"/>
                        <a:pt x="34" y="44"/>
                        <a:pt x="35" y="44"/>
                      </a:cubicBezTo>
                      <a:cubicBezTo>
                        <a:pt x="35" y="45"/>
                        <a:pt x="35" y="45"/>
                        <a:pt x="35" y="46"/>
                      </a:cubicBezTo>
                      <a:cubicBezTo>
                        <a:pt x="35" y="46"/>
                        <a:pt x="35" y="46"/>
                        <a:pt x="35" y="46"/>
                      </a:cubicBezTo>
                      <a:cubicBezTo>
                        <a:pt x="35" y="47"/>
                        <a:pt x="35" y="48"/>
                        <a:pt x="35" y="49"/>
                      </a:cubicBezTo>
                      <a:close/>
                      <a:moveTo>
                        <a:pt x="35" y="22"/>
                      </a:moveTo>
                      <a:cubicBezTo>
                        <a:pt x="35" y="22"/>
                        <a:pt x="35" y="21"/>
                        <a:pt x="34" y="21"/>
                      </a:cubicBezTo>
                      <a:cubicBezTo>
                        <a:pt x="34" y="21"/>
                        <a:pt x="34" y="21"/>
                        <a:pt x="34" y="21"/>
                      </a:cubicBezTo>
                      <a:cubicBezTo>
                        <a:pt x="34" y="20"/>
                        <a:pt x="35" y="21"/>
                        <a:pt x="35" y="22"/>
                      </a:cubicBezTo>
                      <a:cubicBezTo>
                        <a:pt x="35" y="22"/>
                        <a:pt x="35" y="23"/>
                        <a:pt x="35" y="22"/>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700" name="任意多边形 11311"/>
                <p:cNvSpPr>
                  <a:spLocks noEditPoints="1"/>
                </p:cNvSpPr>
                <p:nvPr/>
              </p:nvSpPr>
              <p:spPr>
                <a:xfrm>
                  <a:off x="4643" y="3366"/>
                  <a:ext cx="59" cy="81"/>
                </a:xfrm>
                <a:custGeom>
                  <a:avLst/>
                  <a:gdLst/>
                  <a:ahLst/>
                  <a:cxnLst/>
                  <a:rect l="0" t="0" r="r" b="b"/>
                  <a:pathLst>
                    <a:path w="37" h="51">
                      <a:moveTo>
                        <a:pt x="37" y="43"/>
                      </a:moveTo>
                      <a:cubicBezTo>
                        <a:pt x="37" y="42"/>
                        <a:pt x="37" y="42"/>
                        <a:pt x="37" y="41"/>
                      </a:cubicBezTo>
                      <a:cubicBezTo>
                        <a:pt x="37" y="39"/>
                        <a:pt x="37" y="37"/>
                        <a:pt x="36" y="35"/>
                      </a:cubicBezTo>
                      <a:cubicBezTo>
                        <a:pt x="37" y="33"/>
                        <a:pt x="37" y="31"/>
                        <a:pt x="37" y="28"/>
                      </a:cubicBezTo>
                      <a:cubicBezTo>
                        <a:pt x="37" y="27"/>
                        <a:pt x="36" y="25"/>
                        <a:pt x="36" y="23"/>
                      </a:cubicBezTo>
                      <a:cubicBezTo>
                        <a:pt x="36" y="21"/>
                        <a:pt x="37" y="19"/>
                        <a:pt x="36" y="17"/>
                      </a:cubicBezTo>
                      <a:cubicBezTo>
                        <a:pt x="36" y="16"/>
                        <a:pt x="36" y="15"/>
                        <a:pt x="36" y="15"/>
                      </a:cubicBezTo>
                      <a:cubicBezTo>
                        <a:pt x="34" y="13"/>
                        <a:pt x="32" y="13"/>
                        <a:pt x="31" y="12"/>
                      </a:cubicBezTo>
                      <a:cubicBezTo>
                        <a:pt x="30" y="12"/>
                        <a:pt x="30" y="12"/>
                        <a:pt x="30" y="12"/>
                      </a:cubicBezTo>
                      <a:cubicBezTo>
                        <a:pt x="30" y="12"/>
                        <a:pt x="29" y="11"/>
                        <a:pt x="28" y="12"/>
                      </a:cubicBezTo>
                      <a:cubicBezTo>
                        <a:pt x="27" y="10"/>
                        <a:pt x="25" y="10"/>
                        <a:pt x="23" y="9"/>
                      </a:cubicBezTo>
                      <a:cubicBezTo>
                        <a:pt x="23" y="9"/>
                        <a:pt x="22" y="9"/>
                        <a:pt x="21" y="8"/>
                      </a:cubicBezTo>
                      <a:cubicBezTo>
                        <a:pt x="18" y="7"/>
                        <a:pt x="16" y="6"/>
                        <a:pt x="13" y="5"/>
                      </a:cubicBezTo>
                      <a:cubicBezTo>
                        <a:pt x="11" y="4"/>
                        <a:pt x="8" y="3"/>
                        <a:pt x="5" y="2"/>
                      </a:cubicBezTo>
                      <a:cubicBezTo>
                        <a:pt x="5" y="2"/>
                        <a:pt x="5" y="2"/>
                        <a:pt x="4" y="2"/>
                      </a:cubicBezTo>
                      <a:cubicBezTo>
                        <a:pt x="4" y="1"/>
                        <a:pt x="2" y="1"/>
                        <a:pt x="1" y="1"/>
                      </a:cubicBezTo>
                      <a:cubicBezTo>
                        <a:pt x="0" y="0"/>
                        <a:pt x="0" y="3"/>
                        <a:pt x="0" y="4"/>
                      </a:cubicBezTo>
                      <a:cubicBezTo>
                        <a:pt x="0" y="8"/>
                        <a:pt x="1" y="12"/>
                        <a:pt x="1" y="17"/>
                      </a:cubicBezTo>
                      <a:cubicBezTo>
                        <a:pt x="1" y="20"/>
                        <a:pt x="1" y="23"/>
                        <a:pt x="1" y="26"/>
                      </a:cubicBezTo>
                      <a:cubicBezTo>
                        <a:pt x="1" y="26"/>
                        <a:pt x="1" y="27"/>
                        <a:pt x="2" y="27"/>
                      </a:cubicBezTo>
                      <a:cubicBezTo>
                        <a:pt x="2" y="30"/>
                        <a:pt x="2" y="32"/>
                        <a:pt x="2" y="35"/>
                      </a:cubicBezTo>
                      <a:cubicBezTo>
                        <a:pt x="2" y="35"/>
                        <a:pt x="2" y="35"/>
                        <a:pt x="2" y="35"/>
                      </a:cubicBezTo>
                      <a:cubicBezTo>
                        <a:pt x="4" y="37"/>
                        <a:pt x="7" y="38"/>
                        <a:pt x="9" y="39"/>
                      </a:cubicBezTo>
                      <a:cubicBezTo>
                        <a:pt x="10" y="39"/>
                        <a:pt x="10" y="40"/>
                        <a:pt x="10" y="40"/>
                      </a:cubicBezTo>
                      <a:cubicBezTo>
                        <a:pt x="11" y="40"/>
                        <a:pt x="13" y="41"/>
                        <a:pt x="14" y="41"/>
                      </a:cubicBezTo>
                      <a:cubicBezTo>
                        <a:pt x="14" y="41"/>
                        <a:pt x="13" y="41"/>
                        <a:pt x="14" y="40"/>
                      </a:cubicBezTo>
                      <a:cubicBezTo>
                        <a:pt x="14" y="41"/>
                        <a:pt x="14" y="40"/>
                        <a:pt x="15" y="41"/>
                      </a:cubicBezTo>
                      <a:cubicBezTo>
                        <a:pt x="15" y="41"/>
                        <a:pt x="15" y="41"/>
                        <a:pt x="15" y="41"/>
                      </a:cubicBezTo>
                      <a:cubicBezTo>
                        <a:pt x="15" y="41"/>
                        <a:pt x="14" y="40"/>
                        <a:pt x="14" y="41"/>
                      </a:cubicBezTo>
                      <a:cubicBezTo>
                        <a:pt x="15" y="41"/>
                        <a:pt x="15" y="41"/>
                        <a:pt x="15" y="42"/>
                      </a:cubicBezTo>
                      <a:cubicBezTo>
                        <a:pt x="18" y="43"/>
                        <a:pt x="21" y="44"/>
                        <a:pt x="23" y="45"/>
                      </a:cubicBezTo>
                      <a:cubicBezTo>
                        <a:pt x="26" y="46"/>
                        <a:pt x="28" y="48"/>
                        <a:pt x="31" y="48"/>
                      </a:cubicBezTo>
                      <a:cubicBezTo>
                        <a:pt x="30" y="48"/>
                        <a:pt x="30" y="47"/>
                        <a:pt x="29" y="46"/>
                      </a:cubicBezTo>
                      <a:cubicBezTo>
                        <a:pt x="30" y="46"/>
                        <a:pt x="30" y="46"/>
                        <a:pt x="30" y="45"/>
                      </a:cubicBezTo>
                      <a:cubicBezTo>
                        <a:pt x="30" y="45"/>
                        <a:pt x="30" y="44"/>
                        <a:pt x="30" y="44"/>
                      </a:cubicBezTo>
                      <a:cubicBezTo>
                        <a:pt x="30" y="43"/>
                        <a:pt x="30" y="43"/>
                        <a:pt x="30" y="43"/>
                      </a:cubicBezTo>
                      <a:cubicBezTo>
                        <a:pt x="31" y="43"/>
                        <a:pt x="31" y="43"/>
                        <a:pt x="31" y="43"/>
                      </a:cubicBezTo>
                      <a:cubicBezTo>
                        <a:pt x="31" y="44"/>
                        <a:pt x="32" y="45"/>
                        <a:pt x="32" y="45"/>
                      </a:cubicBezTo>
                      <a:cubicBezTo>
                        <a:pt x="32" y="45"/>
                        <a:pt x="32" y="45"/>
                        <a:pt x="32" y="45"/>
                      </a:cubicBezTo>
                      <a:cubicBezTo>
                        <a:pt x="33" y="46"/>
                        <a:pt x="32" y="46"/>
                        <a:pt x="32" y="46"/>
                      </a:cubicBezTo>
                      <a:cubicBezTo>
                        <a:pt x="32" y="47"/>
                        <a:pt x="32" y="46"/>
                        <a:pt x="33" y="46"/>
                      </a:cubicBezTo>
                      <a:cubicBezTo>
                        <a:pt x="33" y="47"/>
                        <a:pt x="33" y="47"/>
                        <a:pt x="32" y="47"/>
                      </a:cubicBezTo>
                      <a:cubicBezTo>
                        <a:pt x="32" y="48"/>
                        <a:pt x="32" y="48"/>
                        <a:pt x="32" y="48"/>
                      </a:cubicBezTo>
                      <a:cubicBezTo>
                        <a:pt x="32" y="48"/>
                        <a:pt x="31" y="47"/>
                        <a:pt x="31" y="48"/>
                      </a:cubicBezTo>
                      <a:cubicBezTo>
                        <a:pt x="32" y="48"/>
                        <a:pt x="32" y="49"/>
                        <a:pt x="32" y="49"/>
                      </a:cubicBezTo>
                      <a:cubicBezTo>
                        <a:pt x="32" y="49"/>
                        <a:pt x="33" y="49"/>
                        <a:pt x="33" y="50"/>
                      </a:cubicBezTo>
                      <a:cubicBezTo>
                        <a:pt x="34" y="50"/>
                        <a:pt x="36" y="51"/>
                        <a:pt x="37" y="51"/>
                      </a:cubicBezTo>
                      <a:cubicBezTo>
                        <a:pt x="37" y="51"/>
                        <a:pt x="37" y="50"/>
                        <a:pt x="37" y="49"/>
                      </a:cubicBezTo>
                      <a:cubicBezTo>
                        <a:pt x="37" y="47"/>
                        <a:pt x="37" y="45"/>
                        <a:pt x="37" y="43"/>
                      </a:cubicBezTo>
                      <a:close/>
                      <a:moveTo>
                        <a:pt x="6" y="8"/>
                      </a:moveTo>
                      <a:cubicBezTo>
                        <a:pt x="6" y="8"/>
                        <a:pt x="6" y="8"/>
                        <a:pt x="7" y="9"/>
                      </a:cubicBezTo>
                      <a:cubicBezTo>
                        <a:pt x="7" y="9"/>
                        <a:pt x="6" y="8"/>
                        <a:pt x="6" y="8"/>
                      </a:cubicBezTo>
                      <a:cubicBezTo>
                        <a:pt x="6" y="8"/>
                        <a:pt x="6" y="8"/>
                        <a:pt x="6" y="8"/>
                      </a:cubicBezTo>
                      <a:close/>
                      <a:moveTo>
                        <a:pt x="5" y="9"/>
                      </a:moveTo>
                      <a:cubicBezTo>
                        <a:pt x="6" y="9"/>
                        <a:pt x="5" y="9"/>
                        <a:pt x="6" y="10"/>
                      </a:cubicBezTo>
                      <a:cubicBezTo>
                        <a:pt x="5" y="10"/>
                        <a:pt x="5" y="9"/>
                        <a:pt x="5" y="9"/>
                      </a:cubicBezTo>
                      <a:close/>
                      <a:moveTo>
                        <a:pt x="5" y="12"/>
                      </a:moveTo>
                      <a:cubicBezTo>
                        <a:pt x="5" y="12"/>
                        <a:pt x="6" y="12"/>
                        <a:pt x="6" y="12"/>
                      </a:cubicBezTo>
                      <a:cubicBezTo>
                        <a:pt x="6" y="12"/>
                        <a:pt x="6" y="12"/>
                        <a:pt x="6" y="12"/>
                      </a:cubicBezTo>
                      <a:cubicBezTo>
                        <a:pt x="6" y="12"/>
                        <a:pt x="6" y="12"/>
                        <a:pt x="5" y="12"/>
                      </a:cubicBezTo>
                      <a:close/>
                      <a:moveTo>
                        <a:pt x="6" y="11"/>
                      </a:moveTo>
                      <a:cubicBezTo>
                        <a:pt x="7" y="11"/>
                        <a:pt x="6" y="11"/>
                        <a:pt x="6" y="10"/>
                      </a:cubicBezTo>
                      <a:cubicBezTo>
                        <a:pt x="6" y="10"/>
                        <a:pt x="6" y="10"/>
                        <a:pt x="7" y="10"/>
                      </a:cubicBezTo>
                      <a:cubicBezTo>
                        <a:pt x="7" y="11"/>
                        <a:pt x="7" y="11"/>
                        <a:pt x="7" y="11"/>
                      </a:cubicBezTo>
                      <a:cubicBezTo>
                        <a:pt x="7" y="11"/>
                        <a:pt x="7" y="11"/>
                        <a:pt x="8" y="11"/>
                      </a:cubicBezTo>
                      <a:cubicBezTo>
                        <a:pt x="8" y="12"/>
                        <a:pt x="7" y="12"/>
                        <a:pt x="6" y="11"/>
                      </a:cubicBezTo>
                      <a:close/>
                      <a:moveTo>
                        <a:pt x="8" y="6"/>
                      </a:moveTo>
                      <a:cubicBezTo>
                        <a:pt x="7" y="6"/>
                        <a:pt x="8" y="6"/>
                        <a:pt x="8" y="6"/>
                      </a:cubicBezTo>
                      <a:cubicBezTo>
                        <a:pt x="8" y="6"/>
                        <a:pt x="8" y="6"/>
                        <a:pt x="8" y="6"/>
                      </a:cubicBezTo>
                      <a:close/>
                      <a:moveTo>
                        <a:pt x="25" y="30"/>
                      </a:moveTo>
                      <a:cubicBezTo>
                        <a:pt x="25" y="30"/>
                        <a:pt x="25" y="30"/>
                        <a:pt x="25" y="29"/>
                      </a:cubicBezTo>
                      <a:cubicBezTo>
                        <a:pt x="25" y="29"/>
                        <a:pt x="25" y="30"/>
                        <a:pt x="25" y="30"/>
                      </a:cubicBezTo>
                      <a:close/>
                      <a:moveTo>
                        <a:pt x="22" y="15"/>
                      </a:moveTo>
                      <a:cubicBezTo>
                        <a:pt x="23" y="17"/>
                        <a:pt x="24" y="18"/>
                        <a:pt x="24" y="20"/>
                      </a:cubicBezTo>
                      <a:cubicBezTo>
                        <a:pt x="24" y="21"/>
                        <a:pt x="22" y="22"/>
                        <a:pt x="21" y="22"/>
                      </a:cubicBezTo>
                      <a:cubicBezTo>
                        <a:pt x="22" y="23"/>
                        <a:pt x="23" y="24"/>
                        <a:pt x="23" y="25"/>
                      </a:cubicBezTo>
                      <a:cubicBezTo>
                        <a:pt x="24" y="25"/>
                        <a:pt x="24" y="26"/>
                        <a:pt x="24" y="26"/>
                      </a:cubicBezTo>
                      <a:cubicBezTo>
                        <a:pt x="25" y="28"/>
                        <a:pt x="24" y="29"/>
                        <a:pt x="23" y="30"/>
                      </a:cubicBezTo>
                      <a:cubicBezTo>
                        <a:pt x="22" y="30"/>
                        <a:pt x="20" y="30"/>
                        <a:pt x="18" y="29"/>
                      </a:cubicBezTo>
                      <a:cubicBezTo>
                        <a:pt x="18" y="28"/>
                        <a:pt x="17" y="27"/>
                        <a:pt x="16" y="27"/>
                      </a:cubicBezTo>
                      <a:cubicBezTo>
                        <a:pt x="15" y="25"/>
                        <a:pt x="14" y="22"/>
                        <a:pt x="16" y="21"/>
                      </a:cubicBezTo>
                      <a:cubicBezTo>
                        <a:pt x="17" y="21"/>
                        <a:pt x="17" y="21"/>
                        <a:pt x="18" y="21"/>
                      </a:cubicBezTo>
                      <a:cubicBezTo>
                        <a:pt x="17" y="20"/>
                        <a:pt x="16" y="20"/>
                        <a:pt x="16" y="19"/>
                      </a:cubicBezTo>
                      <a:cubicBezTo>
                        <a:pt x="15" y="18"/>
                        <a:pt x="15" y="15"/>
                        <a:pt x="15" y="14"/>
                      </a:cubicBezTo>
                      <a:cubicBezTo>
                        <a:pt x="15" y="14"/>
                        <a:pt x="17" y="13"/>
                        <a:pt x="17" y="13"/>
                      </a:cubicBezTo>
                      <a:cubicBezTo>
                        <a:pt x="18" y="13"/>
                        <a:pt x="20" y="14"/>
                        <a:pt x="22" y="15"/>
                      </a:cubicBezTo>
                      <a:close/>
                      <a:moveTo>
                        <a:pt x="24" y="35"/>
                      </a:moveTo>
                      <a:cubicBezTo>
                        <a:pt x="24" y="35"/>
                        <a:pt x="24" y="35"/>
                        <a:pt x="24" y="35"/>
                      </a:cubicBezTo>
                      <a:cubicBezTo>
                        <a:pt x="24" y="35"/>
                        <a:pt x="24" y="35"/>
                        <a:pt x="24" y="35"/>
                      </a:cubicBezTo>
                      <a:close/>
                      <a:moveTo>
                        <a:pt x="15" y="12"/>
                      </a:moveTo>
                      <a:cubicBezTo>
                        <a:pt x="16" y="11"/>
                        <a:pt x="16" y="12"/>
                        <a:pt x="15" y="12"/>
                      </a:cubicBezTo>
                      <a:cubicBezTo>
                        <a:pt x="15" y="12"/>
                        <a:pt x="15" y="12"/>
                        <a:pt x="15" y="12"/>
                      </a:cubicBezTo>
                      <a:close/>
                      <a:moveTo>
                        <a:pt x="14" y="11"/>
                      </a:moveTo>
                      <a:cubicBezTo>
                        <a:pt x="14" y="11"/>
                        <a:pt x="14" y="11"/>
                        <a:pt x="14" y="11"/>
                      </a:cubicBezTo>
                      <a:cubicBezTo>
                        <a:pt x="14" y="11"/>
                        <a:pt x="14" y="11"/>
                        <a:pt x="14" y="10"/>
                      </a:cubicBezTo>
                      <a:cubicBezTo>
                        <a:pt x="14" y="10"/>
                        <a:pt x="14" y="10"/>
                        <a:pt x="14" y="11"/>
                      </a:cubicBezTo>
                      <a:close/>
                      <a:moveTo>
                        <a:pt x="13" y="8"/>
                      </a:moveTo>
                      <a:cubicBezTo>
                        <a:pt x="13" y="8"/>
                        <a:pt x="13" y="8"/>
                        <a:pt x="13" y="8"/>
                      </a:cubicBezTo>
                      <a:cubicBezTo>
                        <a:pt x="13" y="8"/>
                        <a:pt x="13" y="8"/>
                        <a:pt x="13" y="8"/>
                      </a:cubicBezTo>
                      <a:close/>
                      <a:moveTo>
                        <a:pt x="11" y="30"/>
                      </a:moveTo>
                      <a:cubicBezTo>
                        <a:pt x="17" y="33"/>
                        <a:pt x="23" y="35"/>
                        <a:pt x="28" y="37"/>
                      </a:cubicBezTo>
                      <a:cubicBezTo>
                        <a:pt x="28" y="38"/>
                        <a:pt x="28" y="39"/>
                        <a:pt x="28" y="39"/>
                      </a:cubicBezTo>
                      <a:cubicBezTo>
                        <a:pt x="28" y="40"/>
                        <a:pt x="27" y="39"/>
                        <a:pt x="27" y="39"/>
                      </a:cubicBezTo>
                      <a:cubicBezTo>
                        <a:pt x="23" y="37"/>
                        <a:pt x="20" y="36"/>
                        <a:pt x="17" y="34"/>
                      </a:cubicBezTo>
                      <a:cubicBezTo>
                        <a:pt x="15" y="34"/>
                        <a:pt x="13" y="33"/>
                        <a:pt x="11" y="32"/>
                      </a:cubicBezTo>
                      <a:cubicBezTo>
                        <a:pt x="11" y="31"/>
                        <a:pt x="11" y="30"/>
                        <a:pt x="11" y="30"/>
                      </a:cubicBezTo>
                      <a:close/>
                      <a:moveTo>
                        <a:pt x="28" y="45"/>
                      </a:moveTo>
                      <a:cubicBezTo>
                        <a:pt x="28" y="45"/>
                        <a:pt x="28" y="45"/>
                        <a:pt x="28" y="45"/>
                      </a:cubicBezTo>
                      <a:cubicBezTo>
                        <a:pt x="28" y="45"/>
                        <a:pt x="28" y="45"/>
                        <a:pt x="28" y="45"/>
                      </a:cubicBezTo>
                      <a:close/>
                      <a:moveTo>
                        <a:pt x="28" y="44"/>
                      </a:moveTo>
                      <a:cubicBezTo>
                        <a:pt x="28" y="44"/>
                        <a:pt x="27" y="44"/>
                        <a:pt x="27" y="44"/>
                      </a:cubicBezTo>
                      <a:cubicBezTo>
                        <a:pt x="27" y="44"/>
                        <a:pt x="27" y="44"/>
                        <a:pt x="27" y="44"/>
                      </a:cubicBezTo>
                      <a:cubicBezTo>
                        <a:pt x="22" y="42"/>
                        <a:pt x="16" y="39"/>
                        <a:pt x="11" y="37"/>
                      </a:cubicBezTo>
                      <a:cubicBezTo>
                        <a:pt x="11" y="36"/>
                        <a:pt x="11" y="35"/>
                        <a:pt x="11" y="35"/>
                      </a:cubicBezTo>
                      <a:cubicBezTo>
                        <a:pt x="14" y="36"/>
                        <a:pt x="17" y="37"/>
                        <a:pt x="20" y="38"/>
                      </a:cubicBezTo>
                      <a:cubicBezTo>
                        <a:pt x="20" y="39"/>
                        <a:pt x="21" y="39"/>
                        <a:pt x="21" y="39"/>
                      </a:cubicBezTo>
                      <a:cubicBezTo>
                        <a:pt x="22" y="39"/>
                        <a:pt x="22" y="39"/>
                        <a:pt x="22" y="39"/>
                      </a:cubicBezTo>
                      <a:cubicBezTo>
                        <a:pt x="24" y="40"/>
                        <a:pt x="25" y="41"/>
                        <a:pt x="26" y="41"/>
                      </a:cubicBezTo>
                      <a:cubicBezTo>
                        <a:pt x="27" y="42"/>
                        <a:pt x="27" y="41"/>
                        <a:pt x="28" y="42"/>
                      </a:cubicBezTo>
                      <a:cubicBezTo>
                        <a:pt x="28" y="42"/>
                        <a:pt x="28" y="44"/>
                        <a:pt x="28" y="44"/>
                      </a:cubicBezTo>
                      <a:close/>
                      <a:moveTo>
                        <a:pt x="32" y="49"/>
                      </a:moveTo>
                      <a:cubicBezTo>
                        <a:pt x="32" y="48"/>
                        <a:pt x="32" y="48"/>
                        <a:pt x="32" y="48"/>
                      </a:cubicBezTo>
                      <a:cubicBezTo>
                        <a:pt x="32" y="48"/>
                        <a:pt x="32" y="48"/>
                        <a:pt x="33" y="48"/>
                      </a:cubicBezTo>
                      <a:cubicBezTo>
                        <a:pt x="33" y="48"/>
                        <a:pt x="33" y="49"/>
                        <a:pt x="32" y="49"/>
                      </a:cubicBezTo>
                      <a:close/>
                      <a:moveTo>
                        <a:pt x="33" y="36"/>
                      </a:moveTo>
                      <a:cubicBezTo>
                        <a:pt x="32" y="36"/>
                        <a:pt x="32" y="36"/>
                        <a:pt x="32" y="36"/>
                      </a:cubicBezTo>
                      <a:cubicBezTo>
                        <a:pt x="31" y="35"/>
                        <a:pt x="32" y="35"/>
                        <a:pt x="33" y="36"/>
                      </a:cubicBezTo>
                      <a:cubicBezTo>
                        <a:pt x="33" y="36"/>
                        <a:pt x="33" y="37"/>
                        <a:pt x="33" y="37"/>
                      </a:cubicBezTo>
                      <a:cubicBezTo>
                        <a:pt x="33" y="37"/>
                        <a:pt x="33" y="37"/>
                        <a:pt x="33" y="37"/>
                      </a:cubicBezTo>
                      <a:cubicBezTo>
                        <a:pt x="32" y="36"/>
                        <a:pt x="32" y="36"/>
                        <a:pt x="33" y="36"/>
                      </a:cubicBezTo>
                      <a:cubicBezTo>
                        <a:pt x="33" y="36"/>
                        <a:pt x="33" y="36"/>
                        <a:pt x="33" y="36"/>
                      </a:cubicBezTo>
                      <a:close/>
                      <a:moveTo>
                        <a:pt x="31" y="38"/>
                      </a:moveTo>
                      <a:cubicBezTo>
                        <a:pt x="31" y="38"/>
                        <a:pt x="32" y="38"/>
                        <a:pt x="32" y="38"/>
                      </a:cubicBezTo>
                      <a:cubicBezTo>
                        <a:pt x="32" y="38"/>
                        <a:pt x="32" y="38"/>
                        <a:pt x="31" y="38"/>
                      </a:cubicBezTo>
                      <a:close/>
                      <a:moveTo>
                        <a:pt x="32" y="17"/>
                      </a:moveTo>
                      <a:cubicBezTo>
                        <a:pt x="32" y="17"/>
                        <a:pt x="32" y="17"/>
                        <a:pt x="33" y="18"/>
                      </a:cubicBezTo>
                      <a:cubicBezTo>
                        <a:pt x="33" y="18"/>
                        <a:pt x="33" y="18"/>
                        <a:pt x="33" y="19"/>
                      </a:cubicBezTo>
                      <a:cubicBezTo>
                        <a:pt x="33" y="18"/>
                        <a:pt x="32" y="18"/>
                        <a:pt x="32" y="17"/>
                      </a:cubicBezTo>
                      <a:close/>
                      <a:moveTo>
                        <a:pt x="33" y="20"/>
                      </a:moveTo>
                      <a:cubicBezTo>
                        <a:pt x="32" y="20"/>
                        <a:pt x="32" y="20"/>
                        <a:pt x="32" y="20"/>
                      </a:cubicBezTo>
                      <a:cubicBezTo>
                        <a:pt x="32" y="20"/>
                        <a:pt x="32" y="19"/>
                        <a:pt x="32" y="19"/>
                      </a:cubicBezTo>
                      <a:cubicBezTo>
                        <a:pt x="32" y="19"/>
                        <a:pt x="32" y="19"/>
                        <a:pt x="32" y="19"/>
                      </a:cubicBezTo>
                      <a:cubicBezTo>
                        <a:pt x="32" y="19"/>
                        <a:pt x="33" y="19"/>
                        <a:pt x="33" y="20"/>
                      </a:cubicBezTo>
                      <a:close/>
                      <a:moveTo>
                        <a:pt x="33" y="29"/>
                      </a:moveTo>
                      <a:cubicBezTo>
                        <a:pt x="33" y="29"/>
                        <a:pt x="33" y="29"/>
                        <a:pt x="33" y="29"/>
                      </a:cubicBezTo>
                      <a:cubicBezTo>
                        <a:pt x="33" y="29"/>
                        <a:pt x="33" y="29"/>
                        <a:pt x="34" y="30"/>
                      </a:cubicBezTo>
                      <a:cubicBezTo>
                        <a:pt x="34" y="30"/>
                        <a:pt x="33" y="30"/>
                        <a:pt x="33" y="30"/>
                      </a:cubicBezTo>
                      <a:cubicBezTo>
                        <a:pt x="33" y="30"/>
                        <a:pt x="33" y="29"/>
                        <a:pt x="33" y="29"/>
                      </a:cubicBezTo>
                      <a:close/>
                      <a:moveTo>
                        <a:pt x="33" y="27"/>
                      </a:moveTo>
                      <a:cubicBezTo>
                        <a:pt x="33" y="26"/>
                        <a:pt x="33" y="26"/>
                        <a:pt x="33" y="26"/>
                      </a:cubicBezTo>
                      <a:cubicBezTo>
                        <a:pt x="33" y="26"/>
                        <a:pt x="33" y="26"/>
                        <a:pt x="33" y="26"/>
                      </a:cubicBezTo>
                      <a:cubicBezTo>
                        <a:pt x="33" y="26"/>
                        <a:pt x="33" y="27"/>
                        <a:pt x="34" y="27"/>
                      </a:cubicBezTo>
                      <a:cubicBezTo>
                        <a:pt x="33" y="27"/>
                        <a:pt x="33" y="27"/>
                        <a:pt x="33" y="27"/>
                      </a:cubicBezTo>
                      <a:close/>
                      <a:moveTo>
                        <a:pt x="33" y="14"/>
                      </a:moveTo>
                      <a:cubicBezTo>
                        <a:pt x="33" y="15"/>
                        <a:pt x="33" y="14"/>
                        <a:pt x="32" y="14"/>
                      </a:cubicBezTo>
                      <a:cubicBezTo>
                        <a:pt x="32" y="14"/>
                        <a:pt x="33" y="14"/>
                        <a:pt x="33" y="14"/>
                      </a:cubicBezTo>
                      <a:close/>
                      <a:moveTo>
                        <a:pt x="32" y="16"/>
                      </a:moveTo>
                      <a:cubicBezTo>
                        <a:pt x="32" y="16"/>
                        <a:pt x="33" y="16"/>
                        <a:pt x="33" y="17"/>
                      </a:cubicBezTo>
                      <a:cubicBezTo>
                        <a:pt x="33" y="17"/>
                        <a:pt x="32" y="17"/>
                        <a:pt x="32" y="16"/>
                      </a:cubicBezTo>
                      <a:cubicBezTo>
                        <a:pt x="32" y="16"/>
                        <a:pt x="32" y="16"/>
                        <a:pt x="32" y="16"/>
                      </a:cubicBezTo>
                      <a:close/>
                      <a:moveTo>
                        <a:pt x="31" y="18"/>
                      </a:moveTo>
                      <a:cubicBezTo>
                        <a:pt x="31" y="18"/>
                        <a:pt x="31" y="18"/>
                        <a:pt x="31" y="17"/>
                      </a:cubicBezTo>
                      <a:cubicBezTo>
                        <a:pt x="31" y="17"/>
                        <a:pt x="32" y="18"/>
                        <a:pt x="31" y="18"/>
                      </a:cubicBezTo>
                      <a:close/>
                      <a:moveTo>
                        <a:pt x="30" y="18"/>
                      </a:moveTo>
                      <a:cubicBezTo>
                        <a:pt x="31" y="18"/>
                        <a:pt x="31" y="19"/>
                        <a:pt x="30" y="19"/>
                      </a:cubicBezTo>
                      <a:cubicBezTo>
                        <a:pt x="30" y="19"/>
                        <a:pt x="30" y="19"/>
                        <a:pt x="30" y="19"/>
                      </a:cubicBezTo>
                      <a:cubicBezTo>
                        <a:pt x="30" y="19"/>
                        <a:pt x="30" y="19"/>
                        <a:pt x="30" y="18"/>
                      </a:cubicBezTo>
                      <a:close/>
                      <a:moveTo>
                        <a:pt x="30" y="14"/>
                      </a:moveTo>
                      <a:cubicBezTo>
                        <a:pt x="30" y="14"/>
                        <a:pt x="30" y="14"/>
                        <a:pt x="30" y="14"/>
                      </a:cubicBezTo>
                      <a:cubicBezTo>
                        <a:pt x="30" y="14"/>
                        <a:pt x="30" y="14"/>
                        <a:pt x="30" y="14"/>
                      </a:cubicBezTo>
                      <a:close/>
                      <a:moveTo>
                        <a:pt x="30" y="21"/>
                      </a:moveTo>
                      <a:cubicBezTo>
                        <a:pt x="30" y="21"/>
                        <a:pt x="30" y="22"/>
                        <a:pt x="30" y="22"/>
                      </a:cubicBezTo>
                      <a:cubicBezTo>
                        <a:pt x="30" y="21"/>
                        <a:pt x="30" y="21"/>
                        <a:pt x="30" y="21"/>
                      </a:cubicBezTo>
                      <a:close/>
                      <a:moveTo>
                        <a:pt x="30" y="17"/>
                      </a:moveTo>
                      <a:cubicBezTo>
                        <a:pt x="30" y="18"/>
                        <a:pt x="30" y="18"/>
                        <a:pt x="30" y="18"/>
                      </a:cubicBezTo>
                      <a:cubicBezTo>
                        <a:pt x="29" y="18"/>
                        <a:pt x="30" y="18"/>
                        <a:pt x="30" y="17"/>
                      </a:cubicBezTo>
                      <a:close/>
                      <a:moveTo>
                        <a:pt x="29" y="45"/>
                      </a:moveTo>
                      <a:cubicBezTo>
                        <a:pt x="30" y="45"/>
                        <a:pt x="30" y="46"/>
                        <a:pt x="30" y="46"/>
                      </a:cubicBezTo>
                      <a:cubicBezTo>
                        <a:pt x="29" y="46"/>
                        <a:pt x="29" y="46"/>
                        <a:pt x="29" y="45"/>
                      </a:cubicBezTo>
                      <a:close/>
                      <a:moveTo>
                        <a:pt x="29" y="45"/>
                      </a:moveTo>
                      <a:cubicBezTo>
                        <a:pt x="29" y="45"/>
                        <a:pt x="29" y="45"/>
                        <a:pt x="29" y="44"/>
                      </a:cubicBezTo>
                      <a:cubicBezTo>
                        <a:pt x="29" y="45"/>
                        <a:pt x="30" y="45"/>
                        <a:pt x="30" y="45"/>
                      </a:cubicBezTo>
                      <a:cubicBezTo>
                        <a:pt x="29" y="45"/>
                        <a:pt x="29" y="45"/>
                        <a:pt x="29" y="45"/>
                      </a:cubicBezTo>
                      <a:close/>
                      <a:moveTo>
                        <a:pt x="29" y="43"/>
                      </a:moveTo>
                      <a:cubicBezTo>
                        <a:pt x="29" y="43"/>
                        <a:pt x="29" y="43"/>
                        <a:pt x="30" y="43"/>
                      </a:cubicBezTo>
                      <a:cubicBezTo>
                        <a:pt x="30" y="43"/>
                        <a:pt x="30" y="44"/>
                        <a:pt x="30" y="44"/>
                      </a:cubicBezTo>
                      <a:cubicBezTo>
                        <a:pt x="29" y="44"/>
                        <a:pt x="30" y="43"/>
                        <a:pt x="29" y="43"/>
                      </a:cubicBezTo>
                      <a:close/>
                      <a:moveTo>
                        <a:pt x="30" y="33"/>
                      </a:moveTo>
                      <a:cubicBezTo>
                        <a:pt x="30" y="32"/>
                        <a:pt x="30" y="33"/>
                        <a:pt x="30" y="33"/>
                      </a:cubicBezTo>
                      <a:cubicBezTo>
                        <a:pt x="30" y="33"/>
                        <a:pt x="30" y="33"/>
                        <a:pt x="30" y="33"/>
                      </a:cubicBezTo>
                      <a:close/>
                      <a:moveTo>
                        <a:pt x="30" y="19"/>
                      </a:moveTo>
                      <a:cubicBezTo>
                        <a:pt x="31" y="20"/>
                        <a:pt x="31" y="20"/>
                        <a:pt x="30" y="20"/>
                      </a:cubicBezTo>
                      <a:cubicBezTo>
                        <a:pt x="30" y="20"/>
                        <a:pt x="30" y="20"/>
                        <a:pt x="30" y="19"/>
                      </a:cubicBezTo>
                      <a:close/>
                      <a:moveTo>
                        <a:pt x="31" y="42"/>
                      </a:moveTo>
                      <a:cubicBezTo>
                        <a:pt x="31" y="42"/>
                        <a:pt x="31" y="42"/>
                        <a:pt x="31" y="43"/>
                      </a:cubicBezTo>
                      <a:cubicBezTo>
                        <a:pt x="31" y="43"/>
                        <a:pt x="31" y="42"/>
                        <a:pt x="31" y="42"/>
                      </a:cubicBezTo>
                      <a:cubicBezTo>
                        <a:pt x="31" y="41"/>
                        <a:pt x="31" y="41"/>
                        <a:pt x="31" y="40"/>
                      </a:cubicBezTo>
                      <a:cubicBezTo>
                        <a:pt x="31" y="40"/>
                        <a:pt x="31" y="40"/>
                        <a:pt x="31" y="39"/>
                      </a:cubicBezTo>
                      <a:cubicBezTo>
                        <a:pt x="31" y="39"/>
                        <a:pt x="31" y="40"/>
                        <a:pt x="32" y="40"/>
                      </a:cubicBezTo>
                      <a:cubicBezTo>
                        <a:pt x="32" y="40"/>
                        <a:pt x="31" y="40"/>
                        <a:pt x="31" y="40"/>
                      </a:cubicBezTo>
                      <a:cubicBezTo>
                        <a:pt x="31" y="41"/>
                        <a:pt x="31" y="41"/>
                        <a:pt x="32" y="41"/>
                      </a:cubicBezTo>
                      <a:cubicBezTo>
                        <a:pt x="32" y="41"/>
                        <a:pt x="32" y="41"/>
                        <a:pt x="32" y="40"/>
                      </a:cubicBezTo>
                      <a:cubicBezTo>
                        <a:pt x="32" y="41"/>
                        <a:pt x="32" y="40"/>
                        <a:pt x="32" y="40"/>
                      </a:cubicBezTo>
                      <a:cubicBezTo>
                        <a:pt x="33" y="41"/>
                        <a:pt x="33" y="42"/>
                        <a:pt x="33" y="42"/>
                      </a:cubicBezTo>
                      <a:cubicBezTo>
                        <a:pt x="32" y="42"/>
                        <a:pt x="33" y="41"/>
                        <a:pt x="32" y="41"/>
                      </a:cubicBezTo>
                      <a:cubicBezTo>
                        <a:pt x="32" y="41"/>
                        <a:pt x="32" y="42"/>
                        <a:pt x="32" y="42"/>
                      </a:cubicBezTo>
                      <a:cubicBezTo>
                        <a:pt x="32" y="42"/>
                        <a:pt x="32" y="42"/>
                        <a:pt x="31" y="42"/>
                      </a:cubicBezTo>
                      <a:close/>
                      <a:moveTo>
                        <a:pt x="33" y="46"/>
                      </a:moveTo>
                      <a:cubicBezTo>
                        <a:pt x="33" y="45"/>
                        <a:pt x="33" y="45"/>
                        <a:pt x="33" y="45"/>
                      </a:cubicBezTo>
                      <a:cubicBezTo>
                        <a:pt x="33" y="44"/>
                        <a:pt x="32" y="44"/>
                        <a:pt x="32" y="44"/>
                      </a:cubicBezTo>
                      <a:cubicBezTo>
                        <a:pt x="32" y="44"/>
                        <a:pt x="32" y="43"/>
                        <a:pt x="32" y="43"/>
                      </a:cubicBezTo>
                      <a:cubicBezTo>
                        <a:pt x="32" y="44"/>
                        <a:pt x="33" y="44"/>
                        <a:pt x="33" y="44"/>
                      </a:cubicBezTo>
                      <a:cubicBezTo>
                        <a:pt x="33" y="44"/>
                        <a:pt x="34" y="44"/>
                        <a:pt x="34" y="45"/>
                      </a:cubicBezTo>
                      <a:cubicBezTo>
                        <a:pt x="33" y="45"/>
                        <a:pt x="33" y="45"/>
                        <a:pt x="33" y="45"/>
                      </a:cubicBezTo>
                      <a:cubicBezTo>
                        <a:pt x="33" y="45"/>
                        <a:pt x="33" y="46"/>
                        <a:pt x="33" y="46"/>
                      </a:cubicBezTo>
                      <a:close/>
                      <a:moveTo>
                        <a:pt x="32" y="40"/>
                      </a:moveTo>
                      <a:cubicBezTo>
                        <a:pt x="32" y="40"/>
                        <a:pt x="32" y="39"/>
                        <a:pt x="32" y="39"/>
                      </a:cubicBezTo>
                      <a:cubicBezTo>
                        <a:pt x="32" y="39"/>
                        <a:pt x="32" y="39"/>
                        <a:pt x="33" y="39"/>
                      </a:cubicBezTo>
                      <a:cubicBezTo>
                        <a:pt x="33" y="39"/>
                        <a:pt x="33" y="38"/>
                        <a:pt x="33" y="39"/>
                      </a:cubicBezTo>
                      <a:cubicBezTo>
                        <a:pt x="34" y="39"/>
                        <a:pt x="33" y="40"/>
                        <a:pt x="34" y="40"/>
                      </a:cubicBezTo>
                      <a:cubicBezTo>
                        <a:pt x="34" y="41"/>
                        <a:pt x="34" y="40"/>
                        <a:pt x="34" y="40"/>
                      </a:cubicBezTo>
                      <a:cubicBezTo>
                        <a:pt x="34" y="41"/>
                        <a:pt x="33" y="40"/>
                        <a:pt x="32" y="40"/>
                      </a:cubicBezTo>
                      <a:close/>
                      <a:moveTo>
                        <a:pt x="35" y="44"/>
                      </a:moveTo>
                      <a:cubicBezTo>
                        <a:pt x="35" y="44"/>
                        <a:pt x="35" y="44"/>
                        <a:pt x="35" y="44"/>
                      </a:cubicBezTo>
                      <a:cubicBezTo>
                        <a:pt x="35" y="44"/>
                        <a:pt x="35" y="44"/>
                        <a:pt x="35" y="44"/>
                      </a:cubicBezTo>
                      <a:cubicBezTo>
                        <a:pt x="35" y="45"/>
                        <a:pt x="35" y="45"/>
                        <a:pt x="35" y="44"/>
                      </a:cubicBezTo>
                      <a:close/>
                      <a:moveTo>
                        <a:pt x="35" y="48"/>
                      </a:moveTo>
                      <a:cubicBezTo>
                        <a:pt x="35" y="48"/>
                        <a:pt x="35" y="47"/>
                        <a:pt x="35" y="47"/>
                      </a:cubicBezTo>
                      <a:cubicBezTo>
                        <a:pt x="35" y="47"/>
                        <a:pt x="36" y="48"/>
                        <a:pt x="36" y="48"/>
                      </a:cubicBezTo>
                      <a:cubicBezTo>
                        <a:pt x="35" y="48"/>
                        <a:pt x="35" y="48"/>
                        <a:pt x="35" y="48"/>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701" name="任意多边形 11312"/>
                <p:cNvSpPr/>
                <p:nvPr/>
              </p:nvSpPr>
              <p:spPr>
                <a:xfrm>
                  <a:off x="4432" y="3437"/>
                  <a:ext cx="237" cy="307"/>
                </a:xfrm>
                <a:custGeom>
                  <a:avLst/>
                  <a:gdLst/>
                  <a:ahLst/>
                  <a:cxnLst/>
                  <a:rect l="0" t="0" r="r" b="b"/>
                  <a:pathLst>
                    <a:path w="282" h="365">
                      <a:moveTo>
                        <a:pt x="45" y="219"/>
                      </a:moveTo>
                      <a:lnTo>
                        <a:pt x="278" y="365"/>
                      </a:lnTo>
                      <a:lnTo>
                        <a:pt x="282" y="131"/>
                      </a:lnTo>
                      <a:lnTo>
                        <a:pt x="0" y="0"/>
                      </a:lnTo>
                      <a:lnTo>
                        <a:pt x="45" y="219"/>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8702" name="任意多边形 11313"/>
                <p:cNvSpPr/>
                <p:nvPr/>
              </p:nvSpPr>
              <p:spPr>
                <a:xfrm>
                  <a:off x="4665" y="3423"/>
                  <a:ext cx="167" cy="321"/>
                </a:xfrm>
                <a:custGeom>
                  <a:avLst/>
                  <a:gdLst/>
                  <a:ahLst/>
                  <a:cxnLst/>
                  <a:rect l="0" t="0" r="r" b="b"/>
                  <a:pathLst>
                    <a:path w="198" h="382">
                      <a:moveTo>
                        <a:pt x="198" y="0"/>
                      </a:moveTo>
                      <a:lnTo>
                        <a:pt x="4" y="148"/>
                      </a:lnTo>
                      <a:lnTo>
                        <a:pt x="0" y="382"/>
                      </a:lnTo>
                      <a:lnTo>
                        <a:pt x="164" y="214"/>
                      </a:lnTo>
                      <a:lnTo>
                        <a:pt x="198" y="0"/>
                      </a:lnTo>
                      <a:close/>
                    </a:path>
                  </a:pathLst>
                </a:custGeom>
                <a:solidFill>
                  <a:srgbClr val="9B8E7B">
                    <a:alpha val="100000"/>
                  </a:srgbClr>
                </a:solidFill>
                <a:ln w="4826">
                  <a:noFill/>
                </a:ln>
              </p:spPr>
              <p:txBody>
                <a:bodyPr/>
                <a:lstStyle/>
                <a:p>
                  <a:endParaRPr lang="zh-CN" altLang="en-US"/>
                </a:p>
              </p:txBody>
            </p:sp>
            <p:sp>
              <p:nvSpPr>
                <p:cNvPr id="1048703" name="任意多边形 11314"/>
                <p:cNvSpPr/>
                <p:nvPr/>
              </p:nvSpPr>
              <p:spPr>
                <a:xfrm>
                  <a:off x="4432" y="3361"/>
                  <a:ext cx="400" cy="186"/>
                </a:xfrm>
                <a:custGeom>
                  <a:avLst/>
                  <a:gdLst/>
                  <a:ahLst/>
                  <a:cxnLst/>
                  <a:rect l="0" t="0" r="r" b="b"/>
                  <a:pathLst>
                    <a:path w="476" h="221">
                      <a:moveTo>
                        <a:pt x="0" y="90"/>
                      </a:moveTo>
                      <a:lnTo>
                        <a:pt x="244" y="0"/>
                      </a:lnTo>
                      <a:lnTo>
                        <a:pt x="476" y="73"/>
                      </a:lnTo>
                      <a:lnTo>
                        <a:pt x="282" y="221"/>
                      </a:lnTo>
                      <a:lnTo>
                        <a:pt x="0" y="9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solidFill>
                  <a:prstDash val="solid"/>
                  <a:miter/>
                  <a:headEnd type="none" w="med" len="med"/>
                  <a:tailEnd type="none" w="med" len="med"/>
                </a:ln>
              </p:spPr>
              <p:txBody>
                <a:bodyPr/>
                <a:lstStyle/>
                <a:p>
                  <a:endParaRPr lang="zh-CN" altLang="en-US"/>
                </a:p>
              </p:txBody>
            </p:sp>
            <p:sp>
              <p:nvSpPr>
                <p:cNvPr id="1048704" name="任意多边形 11315"/>
                <p:cNvSpPr/>
                <p:nvPr/>
              </p:nvSpPr>
              <p:spPr>
                <a:xfrm>
                  <a:off x="4460" y="3371"/>
                  <a:ext cx="178" cy="71"/>
                </a:xfrm>
                <a:custGeom>
                  <a:avLst/>
                  <a:gdLst/>
                  <a:ahLst/>
                  <a:cxnLst/>
                  <a:rect l="0" t="0" r="r" b="b"/>
                  <a:pathLst>
                    <a:path w="212" h="85">
                      <a:moveTo>
                        <a:pt x="0" y="81"/>
                      </a:moveTo>
                      <a:lnTo>
                        <a:pt x="212" y="0"/>
                      </a:lnTo>
                      <a:lnTo>
                        <a:pt x="210" y="6"/>
                      </a:lnTo>
                      <a:lnTo>
                        <a:pt x="9" y="85"/>
                      </a:lnTo>
                      <a:lnTo>
                        <a:pt x="0" y="81"/>
                      </a:lnTo>
                      <a:close/>
                    </a:path>
                  </a:pathLst>
                </a:custGeom>
                <a:solidFill>
                  <a:srgbClr val="555248">
                    <a:alpha val="100000"/>
                  </a:srgbClr>
                </a:solidFill>
                <a:ln w="4826">
                  <a:noFill/>
                </a:ln>
              </p:spPr>
              <p:txBody>
                <a:bodyPr/>
                <a:lstStyle/>
                <a:p>
                  <a:endParaRPr lang="zh-CN" altLang="en-US"/>
                </a:p>
              </p:txBody>
            </p:sp>
            <p:sp>
              <p:nvSpPr>
                <p:cNvPr id="1048705" name="任意多边形 11316"/>
                <p:cNvSpPr/>
                <p:nvPr/>
              </p:nvSpPr>
              <p:spPr>
                <a:xfrm>
                  <a:off x="4637" y="3371"/>
                  <a:ext cx="170" cy="59"/>
                </a:xfrm>
                <a:custGeom>
                  <a:avLst/>
                  <a:gdLst/>
                  <a:ahLst/>
                  <a:cxnLst/>
                  <a:rect l="0" t="0" r="r" b="b"/>
                  <a:pathLst>
                    <a:path w="202" h="70">
                      <a:moveTo>
                        <a:pt x="2" y="0"/>
                      </a:moveTo>
                      <a:lnTo>
                        <a:pt x="202" y="66"/>
                      </a:lnTo>
                      <a:lnTo>
                        <a:pt x="196" y="70"/>
                      </a:lnTo>
                      <a:lnTo>
                        <a:pt x="0" y="6"/>
                      </a:lnTo>
                      <a:lnTo>
                        <a:pt x="2" y="0"/>
                      </a:lnTo>
                      <a:close/>
                    </a:path>
                  </a:pathLst>
                </a:custGeom>
                <a:solidFill>
                  <a:srgbClr val="9F8A6D">
                    <a:alpha val="100000"/>
                  </a:srgbClr>
                </a:solidFill>
                <a:ln w="4826">
                  <a:noFill/>
                </a:ln>
              </p:spPr>
              <p:txBody>
                <a:bodyPr/>
                <a:lstStyle/>
                <a:p>
                  <a:endParaRPr lang="zh-CN" altLang="en-US"/>
                </a:p>
              </p:txBody>
            </p:sp>
            <p:sp>
              <p:nvSpPr>
                <p:cNvPr id="1048706" name="任意多边形 11317"/>
                <p:cNvSpPr/>
                <p:nvPr/>
              </p:nvSpPr>
              <p:spPr>
                <a:xfrm>
                  <a:off x="4468" y="3430"/>
                  <a:ext cx="334" cy="98"/>
                </a:xfrm>
                <a:custGeom>
                  <a:avLst/>
                  <a:gdLst/>
                  <a:ahLst/>
                  <a:cxnLst/>
                  <a:rect l="0" t="0" r="r" b="b"/>
                  <a:pathLst>
                    <a:path w="397" h="117">
                      <a:moveTo>
                        <a:pt x="0" y="15"/>
                      </a:moveTo>
                      <a:lnTo>
                        <a:pt x="233" y="117"/>
                      </a:lnTo>
                      <a:lnTo>
                        <a:pt x="397" y="0"/>
                      </a:lnTo>
                      <a:lnTo>
                        <a:pt x="397" y="0"/>
                      </a:lnTo>
                      <a:lnTo>
                        <a:pt x="233" y="115"/>
                      </a:lnTo>
                      <a:lnTo>
                        <a:pt x="2" y="15"/>
                      </a:lnTo>
                      <a:lnTo>
                        <a:pt x="0" y="15"/>
                      </a:lnTo>
                      <a:close/>
                    </a:path>
                  </a:pathLst>
                </a:custGeom>
                <a:noFill/>
                <a:ln w="4826" cap="flat" cmpd="sng">
                  <a:solidFill>
                    <a:srgbClr val="C4B39D"/>
                  </a:solidFill>
                  <a:prstDash val="solid"/>
                  <a:miter/>
                  <a:headEnd type="none" w="med" len="med"/>
                  <a:tailEnd type="none" w="med" len="med"/>
                </a:ln>
              </p:spPr>
              <p:txBody>
                <a:bodyPr/>
                <a:lstStyle/>
                <a:p>
                  <a:endParaRPr lang="zh-CN" altLang="en-US"/>
                </a:p>
              </p:txBody>
            </p:sp>
            <p:sp>
              <p:nvSpPr>
                <p:cNvPr id="1048707" name="任意多边形 11318"/>
                <p:cNvSpPr/>
                <p:nvPr/>
              </p:nvSpPr>
              <p:spPr>
                <a:xfrm>
                  <a:off x="4453" y="3460"/>
                  <a:ext cx="34" cy="160"/>
                </a:xfrm>
                <a:custGeom>
                  <a:avLst/>
                  <a:gdLst/>
                  <a:ahLst/>
                  <a:cxnLst/>
                  <a:rect l="0" t="0" r="r" b="b"/>
                  <a:pathLst>
                    <a:path w="41" h="191">
                      <a:moveTo>
                        <a:pt x="0" y="0"/>
                      </a:moveTo>
                      <a:lnTo>
                        <a:pt x="35" y="191"/>
                      </a:lnTo>
                      <a:lnTo>
                        <a:pt x="41" y="185"/>
                      </a:lnTo>
                      <a:lnTo>
                        <a:pt x="9" y="5"/>
                      </a:lnTo>
                      <a:lnTo>
                        <a:pt x="0" y="0"/>
                      </a:lnTo>
                      <a:close/>
                    </a:path>
                  </a:pathLst>
                </a:custGeom>
                <a:solidFill>
                  <a:srgbClr val="70695A">
                    <a:alpha val="100000"/>
                  </a:srgbClr>
                </a:solidFill>
                <a:ln w="4826">
                  <a:noFill/>
                </a:ln>
              </p:spPr>
              <p:txBody>
                <a:bodyPr/>
                <a:lstStyle/>
                <a:p>
                  <a:endParaRPr lang="zh-CN" altLang="en-US"/>
                </a:p>
              </p:txBody>
            </p:sp>
            <p:sp>
              <p:nvSpPr>
                <p:cNvPr id="1048708" name="任意多边形 11319"/>
                <p:cNvSpPr/>
                <p:nvPr/>
              </p:nvSpPr>
              <p:spPr>
                <a:xfrm>
                  <a:off x="4482" y="3615"/>
                  <a:ext cx="169" cy="108"/>
                </a:xfrm>
                <a:custGeom>
                  <a:avLst/>
                  <a:gdLst/>
                  <a:ahLst/>
                  <a:cxnLst/>
                  <a:rect l="0" t="0" r="r" b="b"/>
                  <a:pathLst>
                    <a:path w="201" h="128">
                      <a:moveTo>
                        <a:pt x="201" y="128"/>
                      </a:moveTo>
                      <a:lnTo>
                        <a:pt x="0" y="6"/>
                      </a:lnTo>
                      <a:lnTo>
                        <a:pt x="6" y="0"/>
                      </a:lnTo>
                      <a:lnTo>
                        <a:pt x="201" y="123"/>
                      </a:lnTo>
                      <a:lnTo>
                        <a:pt x="201" y="128"/>
                      </a:lnTo>
                      <a:close/>
                    </a:path>
                  </a:pathLst>
                </a:custGeom>
                <a:solidFill>
                  <a:srgbClr val="E9D9C5">
                    <a:alpha val="100000"/>
                  </a:srgbClr>
                </a:solidFill>
                <a:ln w="4826">
                  <a:noFill/>
                </a:ln>
              </p:spPr>
              <p:txBody>
                <a:bodyPr/>
                <a:lstStyle/>
                <a:p>
                  <a:endParaRPr lang="zh-CN" altLang="en-US"/>
                </a:p>
              </p:txBody>
            </p:sp>
            <p:sp>
              <p:nvSpPr>
                <p:cNvPr id="1048709" name="任意多边形 11320"/>
                <p:cNvSpPr/>
                <p:nvPr/>
              </p:nvSpPr>
              <p:spPr>
                <a:xfrm>
                  <a:off x="4460" y="3464"/>
                  <a:ext cx="193" cy="259"/>
                </a:xfrm>
                <a:custGeom>
                  <a:avLst/>
                  <a:gdLst/>
                  <a:ahLst/>
                  <a:cxnLst/>
                  <a:rect l="0" t="0" r="r" b="b"/>
                  <a:pathLst>
                    <a:path w="229" h="308">
                      <a:moveTo>
                        <a:pt x="0" y="0"/>
                      </a:moveTo>
                      <a:lnTo>
                        <a:pt x="227" y="110"/>
                      </a:lnTo>
                      <a:lnTo>
                        <a:pt x="229" y="308"/>
                      </a:lnTo>
                      <a:lnTo>
                        <a:pt x="227" y="308"/>
                      </a:lnTo>
                      <a:lnTo>
                        <a:pt x="225" y="110"/>
                      </a:lnTo>
                      <a:lnTo>
                        <a:pt x="0" y="0"/>
                      </a:lnTo>
                      <a:lnTo>
                        <a:pt x="0" y="0"/>
                      </a:lnTo>
                      <a:close/>
                    </a:path>
                  </a:pathLst>
                </a:custGeom>
                <a:noFill/>
                <a:ln w="4826" cap="flat" cmpd="sng">
                  <a:solidFill>
                    <a:srgbClr val="D4BA98"/>
                  </a:solidFill>
                  <a:prstDash val="solid"/>
                  <a:miter/>
                  <a:headEnd type="none" w="med" len="med"/>
                  <a:tailEnd type="none" w="med" len="med"/>
                </a:ln>
              </p:spPr>
              <p:txBody>
                <a:bodyPr/>
                <a:lstStyle/>
                <a:p>
                  <a:endParaRPr lang="zh-CN" altLang="en-US"/>
                </a:p>
              </p:txBody>
            </p:sp>
            <p:sp>
              <p:nvSpPr>
                <p:cNvPr id="1048710" name="任意多边形 11321"/>
                <p:cNvSpPr/>
                <p:nvPr/>
              </p:nvSpPr>
              <p:spPr>
                <a:xfrm>
                  <a:off x="4794" y="3441"/>
                  <a:ext cx="29" cy="157"/>
                </a:xfrm>
                <a:custGeom>
                  <a:avLst/>
                  <a:gdLst/>
                  <a:ahLst/>
                  <a:cxnLst/>
                  <a:rect l="0" t="0" r="r" b="b"/>
                  <a:pathLst>
                    <a:path w="34" h="187">
                      <a:moveTo>
                        <a:pt x="34" y="0"/>
                      </a:moveTo>
                      <a:lnTo>
                        <a:pt x="6" y="187"/>
                      </a:lnTo>
                      <a:lnTo>
                        <a:pt x="0" y="185"/>
                      </a:lnTo>
                      <a:lnTo>
                        <a:pt x="26" y="8"/>
                      </a:lnTo>
                      <a:lnTo>
                        <a:pt x="34" y="0"/>
                      </a:lnTo>
                      <a:close/>
                    </a:path>
                  </a:pathLst>
                </a:custGeom>
                <a:solidFill>
                  <a:srgbClr val="5C5546">
                    <a:alpha val="100000"/>
                  </a:srgbClr>
                </a:solidFill>
                <a:ln w="4826">
                  <a:noFill/>
                </a:ln>
              </p:spPr>
              <p:txBody>
                <a:bodyPr/>
                <a:lstStyle/>
                <a:p>
                  <a:endParaRPr lang="zh-CN" altLang="en-US"/>
                </a:p>
              </p:txBody>
            </p:sp>
            <p:sp>
              <p:nvSpPr>
                <p:cNvPr id="1048711" name="任意多边形 11322"/>
                <p:cNvSpPr/>
                <p:nvPr/>
              </p:nvSpPr>
              <p:spPr>
                <a:xfrm>
                  <a:off x="4676" y="3596"/>
                  <a:ext cx="123" cy="125"/>
                </a:xfrm>
                <a:custGeom>
                  <a:avLst/>
                  <a:gdLst/>
                  <a:ahLst/>
                  <a:cxnLst/>
                  <a:rect l="0" t="0" r="r" b="b"/>
                  <a:pathLst>
                    <a:path w="77" h="79">
                      <a:moveTo>
                        <a:pt x="0" y="79"/>
                      </a:moveTo>
                      <a:cubicBezTo>
                        <a:pt x="0" y="78"/>
                        <a:pt x="0" y="74"/>
                        <a:pt x="0" y="74"/>
                      </a:cubicBezTo>
                      <a:cubicBezTo>
                        <a:pt x="74" y="0"/>
                        <a:pt x="74" y="0"/>
                        <a:pt x="74" y="0"/>
                      </a:cubicBezTo>
                      <a:cubicBezTo>
                        <a:pt x="77" y="1"/>
                        <a:pt x="77" y="1"/>
                        <a:pt x="77" y="1"/>
                      </a:cubicBezTo>
                      <a:lnTo>
                        <a:pt x="0" y="79"/>
                      </a:lnTo>
                      <a:close/>
                    </a:path>
                  </a:pathLst>
                </a:custGeom>
                <a:solidFill>
                  <a:srgbClr val="B1A189">
                    <a:alpha val="100000"/>
                  </a:srgbClr>
                </a:solidFill>
                <a:ln w="4826">
                  <a:noFill/>
                </a:ln>
              </p:spPr>
              <p:txBody>
                <a:bodyPr/>
                <a:lstStyle/>
                <a:p>
                  <a:endParaRPr lang="zh-CN" altLang="en-US"/>
                </a:p>
              </p:txBody>
            </p:sp>
            <p:sp>
              <p:nvSpPr>
                <p:cNvPr id="1048712" name="任意多边形 11323"/>
                <p:cNvSpPr/>
                <p:nvPr/>
              </p:nvSpPr>
              <p:spPr>
                <a:xfrm>
                  <a:off x="4676" y="3441"/>
                  <a:ext cx="147" cy="273"/>
                </a:xfrm>
                <a:custGeom>
                  <a:avLst/>
                  <a:gdLst/>
                  <a:ahLst/>
                  <a:cxnLst/>
                  <a:rect l="0" t="0" r="r" b="b"/>
                  <a:pathLst>
                    <a:path w="174" h="325">
                      <a:moveTo>
                        <a:pt x="0" y="325"/>
                      </a:moveTo>
                      <a:lnTo>
                        <a:pt x="4" y="132"/>
                      </a:lnTo>
                      <a:lnTo>
                        <a:pt x="174" y="0"/>
                      </a:lnTo>
                      <a:lnTo>
                        <a:pt x="166" y="8"/>
                      </a:lnTo>
                      <a:lnTo>
                        <a:pt x="6" y="134"/>
                      </a:lnTo>
                      <a:lnTo>
                        <a:pt x="0" y="325"/>
                      </a:lnTo>
                      <a:lnTo>
                        <a:pt x="0" y="325"/>
                      </a:lnTo>
                      <a:close/>
                    </a:path>
                  </a:pathLst>
                </a:custGeom>
                <a:solidFill>
                  <a:srgbClr val="FFFFFF">
                    <a:alpha val="100000"/>
                  </a:srgbClr>
                </a:solidFill>
                <a:ln w="4763" cap="flat" cmpd="sng">
                  <a:solidFill>
                    <a:srgbClr val="231F20">
                      <a:alpha val="100000"/>
                    </a:srgbClr>
                  </a:solidFill>
                  <a:prstDash val="solid"/>
                  <a:miter lim="800000"/>
                  <a:headEnd type="none" w="med" len="med"/>
                  <a:tailEnd type="none" w="med" len="med"/>
                </a:ln>
              </p:spPr>
              <p:txBody>
                <a:bodyPr/>
                <a:lstStyle/>
                <a:p>
                  <a:endParaRPr lang="zh-CN" altLang="en-US"/>
                </a:p>
              </p:txBody>
            </p:sp>
          </p:grpSp>
          <p:grpSp>
            <p:nvGrpSpPr>
              <p:cNvPr id="54" name="组合 11324"/>
              <p:cNvGrpSpPr/>
              <p:nvPr/>
            </p:nvGrpSpPr>
            <p:grpSpPr>
              <a:xfrm>
                <a:off x="4700" y="3225"/>
                <a:ext cx="447" cy="429"/>
                <a:chOff x="2622" y="3342"/>
                <a:chExt cx="524" cy="503"/>
              </a:xfrm>
            </p:grpSpPr>
            <p:sp>
              <p:nvSpPr>
                <p:cNvPr id="1048713" name="任意多边形 11325"/>
                <p:cNvSpPr/>
                <p:nvPr/>
              </p:nvSpPr>
              <p:spPr>
                <a:xfrm>
                  <a:off x="2836" y="3442"/>
                  <a:ext cx="310" cy="397"/>
                </a:xfrm>
                <a:custGeom>
                  <a:avLst/>
                  <a:gdLst/>
                  <a:ahLst/>
                  <a:cxnLst/>
                  <a:rect l="0" t="0" r="r" b="b"/>
                  <a:pathLst>
                    <a:path w="282" h="362">
                      <a:moveTo>
                        <a:pt x="237" y="217"/>
                      </a:moveTo>
                      <a:lnTo>
                        <a:pt x="4" y="362"/>
                      </a:lnTo>
                      <a:lnTo>
                        <a:pt x="0" y="128"/>
                      </a:lnTo>
                      <a:lnTo>
                        <a:pt x="282" y="0"/>
                      </a:lnTo>
                      <a:lnTo>
                        <a:pt x="237" y="217"/>
                      </a:lnTo>
                      <a:close/>
                    </a:path>
                  </a:pathLst>
                </a:custGeom>
                <a:solidFill>
                  <a:srgbClr val="9B8E7B">
                    <a:alpha val="100000"/>
                  </a:srgbClr>
                </a:solidFill>
                <a:ln w="4826">
                  <a:noFill/>
                </a:ln>
              </p:spPr>
              <p:txBody>
                <a:bodyPr/>
                <a:lstStyle/>
                <a:p>
                  <a:endParaRPr lang="zh-CN" altLang="en-US"/>
                </a:p>
              </p:txBody>
            </p:sp>
            <p:sp>
              <p:nvSpPr>
                <p:cNvPr id="1048714" name="任意多边形 11326"/>
                <p:cNvSpPr/>
                <p:nvPr/>
              </p:nvSpPr>
              <p:spPr>
                <a:xfrm>
                  <a:off x="2625" y="3427"/>
                  <a:ext cx="218" cy="418"/>
                </a:xfrm>
                <a:custGeom>
                  <a:avLst/>
                  <a:gdLst/>
                  <a:ahLst/>
                  <a:cxnLst/>
                  <a:rect l="0" t="0" r="r" b="b"/>
                  <a:pathLst>
                    <a:path w="198" h="381">
                      <a:moveTo>
                        <a:pt x="0" y="0"/>
                      </a:moveTo>
                      <a:lnTo>
                        <a:pt x="194" y="147"/>
                      </a:lnTo>
                      <a:lnTo>
                        <a:pt x="198" y="381"/>
                      </a:lnTo>
                      <a:lnTo>
                        <a:pt x="34" y="213"/>
                      </a:lnTo>
                      <a:lnTo>
                        <a:pt x="0" y="0"/>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8715" name="任意多边形 11327"/>
                <p:cNvSpPr/>
                <p:nvPr/>
              </p:nvSpPr>
              <p:spPr>
                <a:xfrm>
                  <a:off x="2622" y="3342"/>
                  <a:ext cx="524" cy="241"/>
                </a:xfrm>
                <a:custGeom>
                  <a:avLst/>
                  <a:gdLst/>
                  <a:ahLst/>
                  <a:cxnLst/>
                  <a:rect l="0" t="0" r="r" b="b"/>
                  <a:pathLst>
                    <a:path w="476" h="219">
                      <a:moveTo>
                        <a:pt x="476" y="91"/>
                      </a:moveTo>
                      <a:lnTo>
                        <a:pt x="232" y="0"/>
                      </a:lnTo>
                      <a:lnTo>
                        <a:pt x="0" y="72"/>
                      </a:lnTo>
                      <a:lnTo>
                        <a:pt x="194" y="219"/>
                      </a:lnTo>
                      <a:lnTo>
                        <a:pt x="476" y="91"/>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alpha val="100000"/>
                    </a:srgbClr>
                  </a:solidFill>
                  <a:prstDash val="solid"/>
                  <a:miter lim="800000"/>
                  <a:headEnd type="none" w="med" len="med"/>
                  <a:tailEnd type="none" w="med" len="med"/>
                </a:ln>
              </p:spPr>
              <p:txBody>
                <a:bodyPr/>
                <a:lstStyle/>
                <a:p>
                  <a:endParaRPr lang="zh-CN" altLang="en-US"/>
                </a:p>
              </p:txBody>
            </p:sp>
            <p:sp>
              <p:nvSpPr>
                <p:cNvPr id="1048716" name="任意多边形 11328"/>
                <p:cNvSpPr/>
                <p:nvPr/>
              </p:nvSpPr>
              <p:spPr>
                <a:xfrm>
                  <a:off x="2875" y="3354"/>
                  <a:ext cx="233" cy="93"/>
                </a:xfrm>
                <a:custGeom>
                  <a:avLst/>
                  <a:gdLst/>
                  <a:ahLst/>
                  <a:cxnLst/>
                  <a:rect l="0" t="0" r="r" b="b"/>
                  <a:pathLst>
                    <a:path w="212" h="84">
                      <a:moveTo>
                        <a:pt x="212" y="80"/>
                      </a:moveTo>
                      <a:lnTo>
                        <a:pt x="0" y="0"/>
                      </a:lnTo>
                      <a:lnTo>
                        <a:pt x="2" y="6"/>
                      </a:lnTo>
                      <a:lnTo>
                        <a:pt x="202" y="84"/>
                      </a:lnTo>
                      <a:lnTo>
                        <a:pt x="212" y="80"/>
                      </a:lnTo>
                      <a:close/>
                    </a:path>
                  </a:pathLst>
                </a:custGeom>
                <a:solidFill>
                  <a:srgbClr val="9F8A6D">
                    <a:alpha val="100000"/>
                  </a:srgbClr>
                </a:solidFill>
                <a:ln w="4826">
                  <a:noFill/>
                </a:ln>
              </p:spPr>
              <p:txBody>
                <a:bodyPr/>
                <a:lstStyle/>
                <a:p>
                  <a:endParaRPr lang="zh-CN" altLang="en-US"/>
                </a:p>
              </p:txBody>
            </p:sp>
            <p:sp>
              <p:nvSpPr>
                <p:cNvPr id="1048717" name="任意多边形 11329"/>
                <p:cNvSpPr/>
                <p:nvPr/>
              </p:nvSpPr>
              <p:spPr>
                <a:xfrm>
                  <a:off x="2656" y="3354"/>
                  <a:ext cx="221" cy="76"/>
                </a:xfrm>
                <a:custGeom>
                  <a:avLst/>
                  <a:gdLst/>
                  <a:ahLst/>
                  <a:cxnLst/>
                  <a:rect l="0" t="0" r="r" b="b"/>
                  <a:pathLst>
                    <a:path w="202" h="68">
                      <a:moveTo>
                        <a:pt x="200" y="0"/>
                      </a:moveTo>
                      <a:lnTo>
                        <a:pt x="0" y="65"/>
                      </a:lnTo>
                      <a:lnTo>
                        <a:pt x="6" y="68"/>
                      </a:lnTo>
                      <a:lnTo>
                        <a:pt x="202" y="6"/>
                      </a:lnTo>
                      <a:lnTo>
                        <a:pt x="200" y="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alpha val="100000"/>
                    </a:srgbClr>
                  </a:solidFill>
                  <a:prstDash val="solid"/>
                  <a:miter lim="800000"/>
                  <a:headEnd type="none" w="med" len="med"/>
                  <a:tailEnd type="none" w="med" len="med"/>
                </a:ln>
              </p:spPr>
              <p:txBody>
                <a:bodyPr/>
                <a:lstStyle/>
                <a:p>
                  <a:endParaRPr lang="zh-CN" altLang="en-US"/>
                </a:p>
              </p:txBody>
            </p:sp>
            <p:sp>
              <p:nvSpPr>
                <p:cNvPr id="1048718" name="任意多边形 11330"/>
                <p:cNvSpPr/>
                <p:nvPr/>
              </p:nvSpPr>
              <p:spPr>
                <a:xfrm>
                  <a:off x="2662" y="3430"/>
                  <a:ext cx="435" cy="130"/>
                </a:xfrm>
                <a:custGeom>
                  <a:avLst/>
                  <a:gdLst/>
                  <a:ahLst/>
                  <a:cxnLst/>
                  <a:rect l="0" t="0" r="r" b="b"/>
                  <a:pathLst>
                    <a:path w="396" h="119">
                      <a:moveTo>
                        <a:pt x="396" y="16"/>
                      </a:moveTo>
                      <a:lnTo>
                        <a:pt x="164" y="119"/>
                      </a:lnTo>
                      <a:lnTo>
                        <a:pt x="0" y="0"/>
                      </a:lnTo>
                      <a:lnTo>
                        <a:pt x="0" y="0"/>
                      </a:lnTo>
                      <a:lnTo>
                        <a:pt x="164" y="116"/>
                      </a:lnTo>
                      <a:lnTo>
                        <a:pt x="396" y="16"/>
                      </a:lnTo>
                      <a:lnTo>
                        <a:pt x="396" y="16"/>
                      </a:lnTo>
                      <a:close/>
                    </a:path>
                  </a:pathLst>
                </a:custGeom>
                <a:noFill/>
                <a:ln w="4826" cap="flat" cmpd="sng">
                  <a:solidFill>
                    <a:srgbClr val="C4B39D">
                      <a:alpha val="100000"/>
                    </a:srgbClr>
                  </a:solidFill>
                  <a:prstDash val="solid"/>
                  <a:miter lim="800000"/>
                  <a:headEnd type="none" w="med" len="med"/>
                  <a:tailEnd type="none" w="med" len="med"/>
                </a:ln>
              </p:spPr>
              <p:txBody>
                <a:bodyPr/>
                <a:lstStyle/>
                <a:p>
                  <a:endParaRPr lang="zh-CN" altLang="en-US"/>
                </a:p>
              </p:txBody>
            </p:sp>
            <p:sp>
              <p:nvSpPr>
                <p:cNvPr id="1048719" name="任意多边形 11331"/>
                <p:cNvSpPr/>
                <p:nvPr/>
              </p:nvSpPr>
              <p:spPr>
                <a:xfrm>
                  <a:off x="3072" y="3468"/>
                  <a:ext cx="46" cy="209"/>
                </a:xfrm>
                <a:custGeom>
                  <a:avLst/>
                  <a:gdLst/>
                  <a:ahLst/>
                  <a:cxnLst/>
                  <a:rect l="0" t="0" r="r" b="b"/>
                  <a:pathLst>
                    <a:path w="41" h="191">
                      <a:moveTo>
                        <a:pt x="41" y="0"/>
                      </a:moveTo>
                      <a:lnTo>
                        <a:pt x="5" y="191"/>
                      </a:lnTo>
                      <a:lnTo>
                        <a:pt x="0" y="185"/>
                      </a:lnTo>
                      <a:lnTo>
                        <a:pt x="32" y="6"/>
                      </a:lnTo>
                      <a:lnTo>
                        <a:pt x="41" y="0"/>
                      </a:lnTo>
                      <a:close/>
                    </a:path>
                  </a:pathLst>
                </a:custGeom>
                <a:solidFill>
                  <a:srgbClr val="6C6452">
                    <a:alpha val="100000"/>
                  </a:srgbClr>
                </a:solidFill>
                <a:ln w="4826">
                  <a:noFill/>
                </a:ln>
              </p:spPr>
              <p:txBody>
                <a:bodyPr/>
                <a:lstStyle/>
                <a:p>
                  <a:endParaRPr lang="zh-CN" altLang="en-US"/>
                </a:p>
              </p:txBody>
            </p:sp>
            <p:sp>
              <p:nvSpPr>
                <p:cNvPr id="1048720" name="任意多边形 11332"/>
                <p:cNvSpPr/>
                <p:nvPr/>
              </p:nvSpPr>
              <p:spPr>
                <a:xfrm>
                  <a:off x="2858" y="3670"/>
                  <a:ext cx="220" cy="145"/>
                </a:xfrm>
                <a:custGeom>
                  <a:avLst/>
                  <a:gdLst/>
                  <a:ahLst/>
                  <a:cxnLst/>
                  <a:rect l="0" t="0" r="r" b="b"/>
                  <a:pathLst>
                    <a:path w="200" h="131">
                      <a:moveTo>
                        <a:pt x="0" y="131"/>
                      </a:moveTo>
                      <a:lnTo>
                        <a:pt x="200" y="6"/>
                      </a:lnTo>
                      <a:lnTo>
                        <a:pt x="195" y="0"/>
                      </a:lnTo>
                      <a:lnTo>
                        <a:pt x="0" y="123"/>
                      </a:lnTo>
                      <a:lnTo>
                        <a:pt x="0" y="131"/>
                      </a:lnTo>
                      <a:close/>
                    </a:path>
                  </a:pathLst>
                </a:custGeom>
                <a:solidFill>
                  <a:srgbClr val="B1A189">
                    <a:alpha val="100000"/>
                  </a:srgbClr>
                </a:solidFill>
                <a:ln w="4826">
                  <a:noFill/>
                </a:ln>
              </p:spPr>
              <p:txBody>
                <a:bodyPr/>
                <a:lstStyle/>
                <a:p>
                  <a:endParaRPr lang="zh-CN" altLang="en-US"/>
                </a:p>
              </p:txBody>
            </p:sp>
            <p:sp>
              <p:nvSpPr>
                <p:cNvPr id="1048721" name="任意多边形 11333"/>
                <p:cNvSpPr/>
                <p:nvPr/>
              </p:nvSpPr>
              <p:spPr>
                <a:xfrm>
                  <a:off x="2858" y="3474"/>
                  <a:ext cx="250" cy="341"/>
                </a:xfrm>
                <a:custGeom>
                  <a:avLst/>
                  <a:gdLst/>
                  <a:ahLst/>
                  <a:cxnLst/>
                  <a:rect l="0" t="0" r="r" b="b"/>
                  <a:pathLst>
                    <a:path w="227" h="310">
                      <a:moveTo>
                        <a:pt x="227" y="0"/>
                      </a:moveTo>
                      <a:lnTo>
                        <a:pt x="0" y="110"/>
                      </a:lnTo>
                      <a:lnTo>
                        <a:pt x="0" y="310"/>
                      </a:lnTo>
                      <a:lnTo>
                        <a:pt x="0" y="310"/>
                      </a:lnTo>
                      <a:lnTo>
                        <a:pt x="2" y="111"/>
                      </a:lnTo>
                      <a:lnTo>
                        <a:pt x="227" y="0"/>
                      </a:lnTo>
                      <a:lnTo>
                        <a:pt x="227" y="0"/>
                      </a:lnTo>
                      <a:close/>
                    </a:path>
                  </a:pathLst>
                </a:custGeom>
                <a:solidFill>
                  <a:srgbClr val="FFFFFF"/>
                </a:solidFill>
                <a:ln w="4763" cap="flat" cmpd="sng">
                  <a:solidFill>
                    <a:srgbClr val="231F20"/>
                  </a:solidFill>
                  <a:prstDash val="solid"/>
                  <a:miter/>
                  <a:headEnd type="none" w="med" len="med"/>
                  <a:tailEnd type="none" w="med" len="med"/>
                </a:ln>
              </p:spPr>
              <p:txBody>
                <a:bodyPr/>
                <a:lstStyle/>
                <a:p>
                  <a:endParaRPr lang="zh-CN" altLang="en-US"/>
                </a:p>
              </p:txBody>
            </p:sp>
            <p:sp>
              <p:nvSpPr>
                <p:cNvPr id="1048722" name="任意多边形 11334"/>
                <p:cNvSpPr/>
                <p:nvPr/>
              </p:nvSpPr>
              <p:spPr>
                <a:xfrm>
                  <a:off x="2638" y="3452"/>
                  <a:ext cx="37" cy="203"/>
                </a:xfrm>
                <a:custGeom>
                  <a:avLst/>
                  <a:gdLst/>
                  <a:ahLst/>
                  <a:cxnLst/>
                  <a:rect l="0" t="0" r="r" b="b"/>
                  <a:pathLst>
                    <a:path w="34" h="185">
                      <a:moveTo>
                        <a:pt x="0" y="0"/>
                      </a:moveTo>
                      <a:lnTo>
                        <a:pt x="28" y="185"/>
                      </a:lnTo>
                      <a:lnTo>
                        <a:pt x="34" y="183"/>
                      </a:lnTo>
                      <a:lnTo>
                        <a:pt x="8" y="7"/>
                      </a:lnTo>
                      <a:lnTo>
                        <a:pt x="0" y="0"/>
                      </a:lnTo>
                      <a:close/>
                    </a:path>
                  </a:pathLst>
                </a:custGeom>
                <a:solidFill>
                  <a:srgbClr val="70695A">
                    <a:alpha val="100000"/>
                  </a:srgbClr>
                </a:solidFill>
                <a:ln w="4826">
                  <a:noFill/>
                </a:ln>
              </p:spPr>
              <p:txBody>
                <a:bodyPr/>
                <a:lstStyle/>
                <a:p>
                  <a:endParaRPr lang="zh-CN" altLang="en-US"/>
                </a:p>
              </p:txBody>
            </p:sp>
            <p:sp>
              <p:nvSpPr>
                <p:cNvPr id="1048723" name="任意多边形 11335"/>
                <p:cNvSpPr/>
                <p:nvPr/>
              </p:nvSpPr>
              <p:spPr>
                <a:xfrm>
                  <a:off x="2668" y="3653"/>
                  <a:ext cx="161" cy="163"/>
                </a:xfrm>
                <a:custGeom>
                  <a:avLst/>
                  <a:gdLst/>
                  <a:ahLst/>
                  <a:cxnLst/>
                  <a:rect l="0" t="0" r="r" b="b"/>
                  <a:pathLst>
                    <a:path w="77" h="79">
                      <a:moveTo>
                        <a:pt x="77" y="79"/>
                      </a:moveTo>
                      <a:cubicBezTo>
                        <a:pt x="77" y="79"/>
                        <a:pt x="77" y="74"/>
                        <a:pt x="77" y="74"/>
                      </a:cubicBezTo>
                      <a:cubicBezTo>
                        <a:pt x="3" y="0"/>
                        <a:pt x="3" y="0"/>
                        <a:pt x="3" y="0"/>
                      </a:cubicBezTo>
                      <a:cubicBezTo>
                        <a:pt x="0" y="1"/>
                        <a:pt x="0" y="1"/>
                        <a:pt x="0" y="1"/>
                      </a:cubicBezTo>
                      <a:lnTo>
                        <a:pt x="77" y="79"/>
                      </a:lnTo>
                      <a:close/>
                    </a:path>
                  </a:pathLst>
                </a:custGeom>
                <a:solidFill>
                  <a:srgbClr val="DEC5A7">
                    <a:alpha val="100000"/>
                  </a:srgbClr>
                </a:solidFill>
                <a:ln w="4826">
                  <a:noFill/>
                </a:ln>
              </p:spPr>
              <p:txBody>
                <a:bodyPr/>
                <a:lstStyle/>
                <a:p>
                  <a:endParaRPr lang="zh-CN" altLang="en-US"/>
                </a:p>
              </p:txBody>
            </p:sp>
            <p:sp>
              <p:nvSpPr>
                <p:cNvPr id="1048724" name="任意多边形 11336"/>
                <p:cNvSpPr/>
                <p:nvPr/>
              </p:nvSpPr>
              <p:spPr>
                <a:xfrm>
                  <a:off x="2638" y="3452"/>
                  <a:ext cx="191" cy="355"/>
                </a:xfrm>
                <a:custGeom>
                  <a:avLst/>
                  <a:gdLst/>
                  <a:ahLst/>
                  <a:cxnLst/>
                  <a:rect l="0" t="0" r="r" b="b"/>
                  <a:pathLst>
                    <a:path w="174" h="323">
                      <a:moveTo>
                        <a:pt x="174" y="323"/>
                      </a:moveTo>
                      <a:lnTo>
                        <a:pt x="170" y="132"/>
                      </a:lnTo>
                      <a:lnTo>
                        <a:pt x="0" y="0"/>
                      </a:lnTo>
                      <a:lnTo>
                        <a:pt x="8" y="7"/>
                      </a:lnTo>
                      <a:lnTo>
                        <a:pt x="168" y="132"/>
                      </a:lnTo>
                      <a:lnTo>
                        <a:pt x="174" y="323"/>
                      </a:lnTo>
                      <a:lnTo>
                        <a:pt x="174" y="323"/>
                      </a:lnTo>
                      <a:close/>
                    </a:path>
                  </a:pathLst>
                </a:custGeom>
                <a:noFill/>
                <a:ln w="4826" cap="flat" cmpd="sng">
                  <a:solidFill>
                    <a:srgbClr val="D4BA98">
                      <a:alpha val="100000"/>
                    </a:srgbClr>
                  </a:solidFill>
                  <a:prstDash val="solid"/>
                  <a:miter lim="800000"/>
                  <a:headEnd type="none" w="med" len="med"/>
                  <a:tailEnd type="none" w="med" len="med"/>
                </a:ln>
              </p:spPr>
              <p:txBody>
                <a:bodyPr/>
                <a:lstStyle/>
                <a:p>
                  <a:endParaRPr lang="zh-CN" altLang="en-US"/>
                </a:p>
              </p:txBody>
            </p:sp>
          </p:grpSp>
          <p:grpSp>
            <p:nvGrpSpPr>
              <p:cNvPr id="55" name="组合 11337"/>
              <p:cNvGrpSpPr/>
              <p:nvPr/>
            </p:nvGrpSpPr>
            <p:grpSpPr>
              <a:xfrm>
                <a:off x="4720" y="2994"/>
                <a:ext cx="445" cy="426"/>
                <a:chOff x="3878" y="2568"/>
                <a:chExt cx="522" cy="500"/>
              </a:xfrm>
            </p:grpSpPr>
            <p:sp>
              <p:nvSpPr>
                <p:cNvPr id="1048725" name="任意多边形 11338"/>
                <p:cNvSpPr/>
                <p:nvPr/>
              </p:nvSpPr>
              <p:spPr>
                <a:xfrm>
                  <a:off x="4143" y="2582"/>
                  <a:ext cx="122" cy="94"/>
                </a:xfrm>
                <a:custGeom>
                  <a:avLst/>
                  <a:gdLst/>
                  <a:ahLst/>
                  <a:cxnLst/>
                  <a:rect l="0" t="0" r="r" b="b"/>
                  <a:pathLst>
                    <a:path w="111" h="85">
                      <a:moveTo>
                        <a:pt x="0" y="0"/>
                      </a:moveTo>
                      <a:lnTo>
                        <a:pt x="110" y="85"/>
                      </a:lnTo>
                      <a:lnTo>
                        <a:pt x="111" y="85"/>
                      </a:lnTo>
                      <a:lnTo>
                        <a:pt x="0" y="0"/>
                      </a:lnTo>
                      <a:close/>
                    </a:path>
                  </a:pathLst>
                </a:custGeom>
                <a:solidFill>
                  <a:srgbClr val="FFFFFF">
                    <a:alpha val="0"/>
                  </a:srgbClr>
                </a:solidFill>
                <a:ln w="8001" cap="flat" cmpd="sng">
                  <a:solidFill>
                    <a:srgbClr val="000000"/>
                  </a:solidFill>
                  <a:prstDash val="solid"/>
                  <a:miter/>
                  <a:headEnd type="none" w="med" len="med"/>
                  <a:tailEnd type="none" w="med" len="med"/>
                </a:ln>
              </p:spPr>
              <p:txBody>
                <a:bodyPr/>
                <a:lstStyle/>
                <a:p>
                  <a:endParaRPr lang="zh-CN" altLang="en-US"/>
                </a:p>
              </p:txBody>
            </p:sp>
            <p:sp>
              <p:nvSpPr>
                <p:cNvPr id="1048726" name="任意多边形 11339"/>
                <p:cNvSpPr/>
                <p:nvPr/>
              </p:nvSpPr>
              <p:spPr>
                <a:xfrm>
                  <a:off x="4188" y="2603"/>
                  <a:ext cx="14" cy="17"/>
                </a:xfrm>
                <a:custGeom>
                  <a:avLst/>
                  <a:gdLst/>
                  <a:ahLst/>
                  <a:cxnLst/>
                  <a:rect l="0" t="0" r="r" b="b"/>
                  <a:pathLst>
                    <a:path w="7" h="8">
                      <a:moveTo>
                        <a:pt x="3" y="7"/>
                      </a:moveTo>
                      <a:cubicBezTo>
                        <a:pt x="5" y="8"/>
                        <a:pt x="6" y="7"/>
                        <a:pt x="6" y="7"/>
                      </a:cubicBezTo>
                      <a:cubicBezTo>
                        <a:pt x="7" y="5"/>
                        <a:pt x="6" y="2"/>
                        <a:pt x="4" y="1"/>
                      </a:cubicBezTo>
                      <a:cubicBezTo>
                        <a:pt x="2" y="0"/>
                        <a:pt x="1" y="0"/>
                        <a:pt x="0" y="2"/>
                      </a:cubicBezTo>
                      <a:cubicBezTo>
                        <a:pt x="0" y="3"/>
                        <a:pt x="1" y="6"/>
                        <a:pt x="3" y="7"/>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727" name="任意多边形 11340"/>
                <p:cNvSpPr/>
                <p:nvPr/>
              </p:nvSpPr>
              <p:spPr>
                <a:xfrm>
                  <a:off x="4188" y="2617"/>
                  <a:ext cx="14" cy="17"/>
                </a:xfrm>
                <a:custGeom>
                  <a:avLst/>
                  <a:gdLst/>
                  <a:ahLst/>
                  <a:cxnLst/>
                  <a:rect l="0" t="0" r="r" b="b"/>
                  <a:pathLst>
                    <a:path w="7" h="8">
                      <a:moveTo>
                        <a:pt x="1" y="1"/>
                      </a:moveTo>
                      <a:cubicBezTo>
                        <a:pt x="0" y="2"/>
                        <a:pt x="0" y="5"/>
                        <a:pt x="1" y="6"/>
                      </a:cubicBezTo>
                      <a:cubicBezTo>
                        <a:pt x="3" y="8"/>
                        <a:pt x="6" y="8"/>
                        <a:pt x="7" y="7"/>
                      </a:cubicBezTo>
                      <a:cubicBezTo>
                        <a:pt x="7" y="6"/>
                        <a:pt x="7" y="6"/>
                        <a:pt x="7" y="4"/>
                      </a:cubicBezTo>
                      <a:cubicBezTo>
                        <a:pt x="6" y="2"/>
                        <a:pt x="2" y="0"/>
                        <a:pt x="1" y="1"/>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728" name="任意多边形 11341"/>
                <p:cNvSpPr>
                  <a:spLocks noEditPoints="1"/>
                </p:cNvSpPr>
                <p:nvPr/>
              </p:nvSpPr>
              <p:spPr>
                <a:xfrm>
                  <a:off x="4251" y="2613"/>
                  <a:ext cx="75" cy="107"/>
                </a:xfrm>
                <a:custGeom>
                  <a:avLst/>
                  <a:gdLst/>
                  <a:ahLst/>
                  <a:cxnLst/>
                  <a:rect l="0" t="0" r="r" b="b"/>
                  <a:pathLst>
                    <a:path w="36" h="52">
                      <a:moveTo>
                        <a:pt x="36" y="26"/>
                      </a:moveTo>
                      <a:cubicBezTo>
                        <a:pt x="36" y="22"/>
                        <a:pt x="36" y="18"/>
                        <a:pt x="36" y="15"/>
                      </a:cubicBezTo>
                      <a:cubicBezTo>
                        <a:pt x="33" y="13"/>
                        <a:pt x="29" y="11"/>
                        <a:pt x="25" y="10"/>
                      </a:cubicBezTo>
                      <a:cubicBezTo>
                        <a:pt x="24" y="10"/>
                        <a:pt x="22" y="8"/>
                        <a:pt x="20" y="8"/>
                      </a:cubicBezTo>
                      <a:cubicBezTo>
                        <a:pt x="17" y="7"/>
                        <a:pt x="14" y="5"/>
                        <a:pt x="10" y="4"/>
                      </a:cubicBezTo>
                      <a:cubicBezTo>
                        <a:pt x="10" y="4"/>
                        <a:pt x="9" y="3"/>
                        <a:pt x="9" y="4"/>
                      </a:cubicBezTo>
                      <a:cubicBezTo>
                        <a:pt x="8" y="4"/>
                        <a:pt x="8" y="3"/>
                        <a:pt x="8" y="3"/>
                      </a:cubicBezTo>
                      <a:cubicBezTo>
                        <a:pt x="5" y="2"/>
                        <a:pt x="3" y="1"/>
                        <a:pt x="0" y="0"/>
                      </a:cubicBezTo>
                      <a:cubicBezTo>
                        <a:pt x="0" y="0"/>
                        <a:pt x="0" y="0"/>
                        <a:pt x="0" y="0"/>
                      </a:cubicBezTo>
                      <a:cubicBezTo>
                        <a:pt x="0" y="2"/>
                        <a:pt x="0" y="4"/>
                        <a:pt x="0" y="6"/>
                      </a:cubicBezTo>
                      <a:cubicBezTo>
                        <a:pt x="0" y="6"/>
                        <a:pt x="0" y="6"/>
                        <a:pt x="0" y="6"/>
                      </a:cubicBezTo>
                      <a:cubicBezTo>
                        <a:pt x="0" y="6"/>
                        <a:pt x="0" y="7"/>
                        <a:pt x="0" y="8"/>
                      </a:cubicBezTo>
                      <a:cubicBezTo>
                        <a:pt x="1" y="8"/>
                        <a:pt x="1" y="8"/>
                        <a:pt x="1" y="9"/>
                      </a:cubicBezTo>
                      <a:cubicBezTo>
                        <a:pt x="2" y="9"/>
                        <a:pt x="1" y="9"/>
                        <a:pt x="1" y="9"/>
                      </a:cubicBezTo>
                      <a:cubicBezTo>
                        <a:pt x="2" y="9"/>
                        <a:pt x="2" y="9"/>
                        <a:pt x="2" y="9"/>
                      </a:cubicBezTo>
                      <a:cubicBezTo>
                        <a:pt x="2" y="9"/>
                        <a:pt x="2" y="8"/>
                        <a:pt x="2" y="8"/>
                      </a:cubicBezTo>
                      <a:cubicBezTo>
                        <a:pt x="1" y="7"/>
                        <a:pt x="1" y="8"/>
                        <a:pt x="1" y="8"/>
                      </a:cubicBezTo>
                      <a:cubicBezTo>
                        <a:pt x="1" y="7"/>
                        <a:pt x="1" y="7"/>
                        <a:pt x="1" y="7"/>
                      </a:cubicBezTo>
                      <a:cubicBezTo>
                        <a:pt x="1" y="7"/>
                        <a:pt x="1" y="6"/>
                        <a:pt x="2" y="7"/>
                      </a:cubicBezTo>
                      <a:cubicBezTo>
                        <a:pt x="2" y="7"/>
                        <a:pt x="2" y="7"/>
                        <a:pt x="2" y="7"/>
                      </a:cubicBezTo>
                      <a:cubicBezTo>
                        <a:pt x="2" y="7"/>
                        <a:pt x="3" y="7"/>
                        <a:pt x="3" y="7"/>
                      </a:cubicBezTo>
                      <a:cubicBezTo>
                        <a:pt x="2" y="6"/>
                        <a:pt x="1" y="6"/>
                        <a:pt x="0" y="6"/>
                      </a:cubicBezTo>
                      <a:cubicBezTo>
                        <a:pt x="0" y="6"/>
                        <a:pt x="0" y="5"/>
                        <a:pt x="0" y="5"/>
                      </a:cubicBezTo>
                      <a:cubicBezTo>
                        <a:pt x="1" y="5"/>
                        <a:pt x="1" y="6"/>
                        <a:pt x="1" y="6"/>
                      </a:cubicBezTo>
                      <a:cubicBezTo>
                        <a:pt x="1" y="5"/>
                        <a:pt x="1" y="4"/>
                        <a:pt x="1" y="4"/>
                      </a:cubicBezTo>
                      <a:cubicBezTo>
                        <a:pt x="2" y="4"/>
                        <a:pt x="2" y="4"/>
                        <a:pt x="2" y="4"/>
                      </a:cubicBezTo>
                      <a:cubicBezTo>
                        <a:pt x="2" y="4"/>
                        <a:pt x="2" y="4"/>
                        <a:pt x="3" y="4"/>
                      </a:cubicBezTo>
                      <a:cubicBezTo>
                        <a:pt x="3" y="5"/>
                        <a:pt x="3" y="5"/>
                        <a:pt x="3" y="6"/>
                      </a:cubicBezTo>
                      <a:cubicBezTo>
                        <a:pt x="3" y="6"/>
                        <a:pt x="3" y="7"/>
                        <a:pt x="4" y="7"/>
                      </a:cubicBezTo>
                      <a:cubicBezTo>
                        <a:pt x="4" y="7"/>
                        <a:pt x="4" y="7"/>
                        <a:pt x="5" y="7"/>
                      </a:cubicBezTo>
                      <a:cubicBezTo>
                        <a:pt x="5" y="8"/>
                        <a:pt x="4" y="8"/>
                        <a:pt x="5" y="9"/>
                      </a:cubicBezTo>
                      <a:cubicBezTo>
                        <a:pt x="4" y="9"/>
                        <a:pt x="4" y="9"/>
                        <a:pt x="4" y="9"/>
                      </a:cubicBezTo>
                      <a:cubicBezTo>
                        <a:pt x="5" y="10"/>
                        <a:pt x="4" y="11"/>
                        <a:pt x="5" y="11"/>
                      </a:cubicBezTo>
                      <a:cubicBezTo>
                        <a:pt x="5" y="11"/>
                        <a:pt x="5" y="11"/>
                        <a:pt x="6" y="10"/>
                      </a:cubicBezTo>
                      <a:cubicBezTo>
                        <a:pt x="6" y="11"/>
                        <a:pt x="5" y="11"/>
                        <a:pt x="5" y="12"/>
                      </a:cubicBezTo>
                      <a:cubicBezTo>
                        <a:pt x="4" y="12"/>
                        <a:pt x="3" y="12"/>
                        <a:pt x="3" y="10"/>
                      </a:cubicBezTo>
                      <a:cubicBezTo>
                        <a:pt x="2" y="10"/>
                        <a:pt x="3" y="10"/>
                        <a:pt x="2" y="10"/>
                      </a:cubicBezTo>
                      <a:cubicBezTo>
                        <a:pt x="2" y="11"/>
                        <a:pt x="2" y="11"/>
                        <a:pt x="2" y="12"/>
                      </a:cubicBezTo>
                      <a:cubicBezTo>
                        <a:pt x="2" y="12"/>
                        <a:pt x="2" y="13"/>
                        <a:pt x="3" y="13"/>
                      </a:cubicBezTo>
                      <a:cubicBezTo>
                        <a:pt x="3" y="13"/>
                        <a:pt x="3" y="14"/>
                        <a:pt x="3" y="14"/>
                      </a:cubicBezTo>
                      <a:cubicBezTo>
                        <a:pt x="2" y="13"/>
                        <a:pt x="2" y="12"/>
                        <a:pt x="1" y="12"/>
                      </a:cubicBezTo>
                      <a:cubicBezTo>
                        <a:pt x="1" y="12"/>
                        <a:pt x="1" y="11"/>
                        <a:pt x="1" y="11"/>
                      </a:cubicBezTo>
                      <a:cubicBezTo>
                        <a:pt x="1" y="11"/>
                        <a:pt x="1" y="11"/>
                        <a:pt x="1" y="11"/>
                      </a:cubicBezTo>
                      <a:cubicBezTo>
                        <a:pt x="1" y="10"/>
                        <a:pt x="1" y="10"/>
                        <a:pt x="1" y="10"/>
                      </a:cubicBezTo>
                      <a:cubicBezTo>
                        <a:pt x="1" y="10"/>
                        <a:pt x="1" y="11"/>
                        <a:pt x="0" y="10"/>
                      </a:cubicBezTo>
                      <a:cubicBezTo>
                        <a:pt x="0" y="10"/>
                        <a:pt x="1" y="10"/>
                        <a:pt x="1" y="10"/>
                      </a:cubicBezTo>
                      <a:cubicBezTo>
                        <a:pt x="1" y="9"/>
                        <a:pt x="0" y="9"/>
                        <a:pt x="0" y="9"/>
                      </a:cubicBezTo>
                      <a:cubicBezTo>
                        <a:pt x="0" y="10"/>
                        <a:pt x="0" y="13"/>
                        <a:pt x="0" y="15"/>
                      </a:cubicBezTo>
                      <a:cubicBezTo>
                        <a:pt x="0" y="18"/>
                        <a:pt x="1" y="22"/>
                        <a:pt x="0" y="24"/>
                      </a:cubicBezTo>
                      <a:cubicBezTo>
                        <a:pt x="0" y="26"/>
                        <a:pt x="0" y="28"/>
                        <a:pt x="0" y="30"/>
                      </a:cubicBezTo>
                      <a:cubicBezTo>
                        <a:pt x="0" y="32"/>
                        <a:pt x="1" y="35"/>
                        <a:pt x="1" y="36"/>
                      </a:cubicBezTo>
                      <a:cubicBezTo>
                        <a:pt x="1" y="37"/>
                        <a:pt x="1" y="37"/>
                        <a:pt x="2" y="37"/>
                      </a:cubicBezTo>
                      <a:cubicBezTo>
                        <a:pt x="2" y="37"/>
                        <a:pt x="2" y="37"/>
                        <a:pt x="2" y="37"/>
                      </a:cubicBezTo>
                      <a:cubicBezTo>
                        <a:pt x="1" y="37"/>
                        <a:pt x="1" y="37"/>
                        <a:pt x="1" y="36"/>
                      </a:cubicBezTo>
                      <a:cubicBezTo>
                        <a:pt x="1" y="36"/>
                        <a:pt x="1" y="36"/>
                        <a:pt x="1" y="36"/>
                      </a:cubicBezTo>
                      <a:cubicBezTo>
                        <a:pt x="1" y="36"/>
                        <a:pt x="1" y="36"/>
                        <a:pt x="1" y="36"/>
                      </a:cubicBezTo>
                      <a:cubicBezTo>
                        <a:pt x="2" y="37"/>
                        <a:pt x="2" y="37"/>
                        <a:pt x="3" y="37"/>
                      </a:cubicBezTo>
                      <a:cubicBezTo>
                        <a:pt x="3" y="38"/>
                        <a:pt x="3" y="38"/>
                        <a:pt x="3" y="38"/>
                      </a:cubicBezTo>
                      <a:cubicBezTo>
                        <a:pt x="4" y="39"/>
                        <a:pt x="4" y="38"/>
                        <a:pt x="4" y="38"/>
                      </a:cubicBezTo>
                      <a:cubicBezTo>
                        <a:pt x="4" y="38"/>
                        <a:pt x="4" y="39"/>
                        <a:pt x="4" y="39"/>
                      </a:cubicBezTo>
                      <a:cubicBezTo>
                        <a:pt x="5" y="39"/>
                        <a:pt x="5" y="39"/>
                        <a:pt x="5" y="39"/>
                      </a:cubicBezTo>
                      <a:cubicBezTo>
                        <a:pt x="5" y="40"/>
                        <a:pt x="6" y="39"/>
                        <a:pt x="7" y="40"/>
                      </a:cubicBezTo>
                      <a:cubicBezTo>
                        <a:pt x="7" y="39"/>
                        <a:pt x="7" y="39"/>
                        <a:pt x="7" y="39"/>
                      </a:cubicBezTo>
                      <a:cubicBezTo>
                        <a:pt x="7" y="40"/>
                        <a:pt x="9" y="39"/>
                        <a:pt x="9" y="40"/>
                      </a:cubicBezTo>
                      <a:cubicBezTo>
                        <a:pt x="9" y="40"/>
                        <a:pt x="8" y="40"/>
                        <a:pt x="9" y="41"/>
                      </a:cubicBezTo>
                      <a:cubicBezTo>
                        <a:pt x="10" y="42"/>
                        <a:pt x="13" y="43"/>
                        <a:pt x="14" y="43"/>
                      </a:cubicBezTo>
                      <a:cubicBezTo>
                        <a:pt x="14" y="43"/>
                        <a:pt x="14" y="43"/>
                        <a:pt x="15" y="43"/>
                      </a:cubicBezTo>
                      <a:cubicBezTo>
                        <a:pt x="15" y="43"/>
                        <a:pt x="14" y="43"/>
                        <a:pt x="15" y="43"/>
                      </a:cubicBezTo>
                      <a:cubicBezTo>
                        <a:pt x="15" y="44"/>
                        <a:pt x="16" y="44"/>
                        <a:pt x="17" y="44"/>
                      </a:cubicBezTo>
                      <a:cubicBezTo>
                        <a:pt x="17" y="44"/>
                        <a:pt x="16" y="44"/>
                        <a:pt x="16" y="44"/>
                      </a:cubicBezTo>
                      <a:cubicBezTo>
                        <a:pt x="16" y="43"/>
                        <a:pt x="16" y="44"/>
                        <a:pt x="16" y="44"/>
                      </a:cubicBezTo>
                      <a:cubicBezTo>
                        <a:pt x="16" y="43"/>
                        <a:pt x="15" y="43"/>
                        <a:pt x="15" y="43"/>
                      </a:cubicBezTo>
                      <a:cubicBezTo>
                        <a:pt x="16" y="43"/>
                        <a:pt x="18" y="44"/>
                        <a:pt x="19" y="44"/>
                      </a:cubicBezTo>
                      <a:cubicBezTo>
                        <a:pt x="19" y="44"/>
                        <a:pt x="19" y="45"/>
                        <a:pt x="20" y="45"/>
                      </a:cubicBezTo>
                      <a:cubicBezTo>
                        <a:pt x="20" y="45"/>
                        <a:pt x="20" y="45"/>
                        <a:pt x="20" y="45"/>
                      </a:cubicBezTo>
                      <a:cubicBezTo>
                        <a:pt x="20" y="46"/>
                        <a:pt x="20" y="45"/>
                        <a:pt x="20" y="46"/>
                      </a:cubicBezTo>
                      <a:cubicBezTo>
                        <a:pt x="21" y="46"/>
                        <a:pt x="22" y="47"/>
                        <a:pt x="23" y="47"/>
                      </a:cubicBezTo>
                      <a:cubicBezTo>
                        <a:pt x="23" y="46"/>
                        <a:pt x="23" y="47"/>
                        <a:pt x="22" y="46"/>
                      </a:cubicBezTo>
                      <a:cubicBezTo>
                        <a:pt x="23" y="46"/>
                        <a:pt x="23" y="45"/>
                        <a:pt x="23" y="45"/>
                      </a:cubicBezTo>
                      <a:cubicBezTo>
                        <a:pt x="24" y="46"/>
                        <a:pt x="24" y="46"/>
                        <a:pt x="24" y="45"/>
                      </a:cubicBezTo>
                      <a:cubicBezTo>
                        <a:pt x="24" y="45"/>
                        <a:pt x="24" y="45"/>
                        <a:pt x="23" y="45"/>
                      </a:cubicBezTo>
                      <a:cubicBezTo>
                        <a:pt x="23" y="44"/>
                        <a:pt x="23" y="44"/>
                        <a:pt x="23" y="43"/>
                      </a:cubicBezTo>
                      <a:cubicBezTo>
                        <a:pt x="23" y="43"/>
                        <a:pt x="23" y="43"/>
                        <a:pt x="23" y="43"/>
                      </a:cubicBezTo>
                      <a:cubicBezTo>
                        <a:pt x="24" y="42"/>
                        <a:pt x="22" y="39"/>
                        <a:pt x="23" y="39"/>
                      </a:cubicBezTo>
                      <a:cubicBezTo>
                        <a:pt x="23" y="39"/>
                        <a:pt x="23" y="38"/>
                        <a:pt x="23" y="38"/>
                      </a:cubicBezTo>
                      <a:cubicBezTo>
                        <a:pt x="23" y="39"/>
                        <a:pt x="24" y="38"/>
                        <a:pt x="24" y="39"/>
                      </a:cubicBezTo>
                      <a:cubicBezTo>
                        <a:pt x="24" y="39"/>
                        <a:pt x="24" y="39"/>
                        <a:pt x="24" y="40"/>
                      </a:cubicBezTo>
                      <a:cubicBezTo>
                        <a:pt x="24" y="40"/>
                        <a:pt x="24" y="40"/>
                        <a:pt x="24" y="40"/>
                      </a:cubicBezTo>
                      <a:cubicBezTo>
                        <a:pt x="24" y="40"/>
                        <a:pt x="24" y="41"/>
                        <a:pt x="24" y="41"/>
                      </a:cubicBezTo>
                      <a:cubicBezTo>
                        <a:pt x="24" y="41"/>
                        <a:pt x="24" y="42"/>
                        <a:pt x="25" y="42"/>
                      </a:cubicBezTo>
                      <a:cubicBezTo>
                        <a:pt x="25" y="42"/>
                        <a:pt x="25" y="41"/>
                        <a:pt x="26" y="42"/>
                      </a:cubicBezTo>
                      <a:cubicBezTo>
                        <a:pt x="25" y="42"/>
                        <a:pt x="25" y="42"/>
                        <a:pt x="25" y="42"/>
                      </a:cubicBezTo>
                      <a:cubicBezTo>
                        <a:pt x="25" y="42"/>
                        <a:pt x="24" y="42"/>
                        <a:pt x="24" y="42"/>
                      </a:cubicBezTo>
                      <a:cubicBezTo>
                        <a:pt x="24" y="42"/>
                        <a:pt x="24" y="42"/>
                        <a:pt x="24" y="43"/>
                      </a:cubicBezTo>
                      <a:cubicBezTo>
                        <a:pt x="24" y="43"/>
                        <a:pt x="24" y="43"/>
                        <a:pt x="24" y="44"/>
                      </a:cubicBezTo>
                      <a:cubicBezTo>
                        <a:pt x="24" y="44"/>
                        <a:pt x="25" y="44"/>
                        <a:pt x="25" y="45"/>
                      </a:cubicBezTo>
                      <a:cubicBezTo>
                        <a:pt x="25" y="46"/>
                        <a:pt x="25" y="46"/>
                        <a:pt x="25" y="47"/>
                      </a:cubicBezTo>
                      <a:cubicBezTo>
                        <a:pt x="25" y="47"/>
                        <a:pt x="25" y="47"/>
                        <a:pt x="25" y="47"/>
                      </a:cubicBezTo>
                      <a:cubicBezTo>
                        <a:pt x="25" y="48"/>
                        <a:pt x="24" y="47"/>
                        <a:pt x="24" y="47"/>
                      </a:cubicBezTo>
                      <a:cubicBezTo>
                        <a:pt x="25" y="48"/>
                        <a:pt x="26" y="48"/>
                        <a:pt x="27" y="49"/>
                      </a:cubicBezTo>
                      <a:cubicBezTo>
                        <a:pt x="27" y="49"/>
                        <a:pt x="27" y="48"/>
                        <a:pt x="27" y="48"/>
                      </a:cubicBezTo>
                      <a:cubicBezTo>
                        <a:pt x="28" y="49"/>
                        <a:pt x="27" y="49"/>
                        <a:pt x="28" y="49"/>
                      </a:cubicBezTo>
                      <a:cubicBezTo>
                        <a:pt x="29" y="50"/>
                        <a:pt x="31" y="51"/>
                        <a:pt x="32" y="51"/>
                      </a:cubicBezTo>
                      <a:cubicBezTo>
                        <a:pt x="32" y="51"/>
                        <a:pt x="32" y="50"/>
                        <a:pt x="32" y="50"/>
                      </a:cubicBezTo>
                      <a:cubicBezTo>
                        <a:pt x="33" y="50"/>
                        <a:pt x="34" y="51"/>
                        <a:pt x="33" y="51"/>
                      </a:cubicBezTo>
                      <a:cubicBezTo>
                        <a:pt x="33" y="51"/>
                        <a:pt x="33" y="51"/>
                        <a:pt x="33" y="51"/>
                      </a:cubicBezTo>
                      <a:cubicBezTo>
                        <a:pt x="33" y="52"/>
                        <a:pt x="34" y="52"/>
                        <a:pt x="35" y="52"/>
                      </a:cubicBezTo>
                      <a:cubicBezTo>
                        <a:pt x="36" y="51"/>
                        <a:pt x="36" y="49"/>
                        <a:pt x="35" y="47"/>
                      </a:cubicBezTo>
                      <a:cubicBezTo>
                        <a:pt x="35" y="45"/>
                        <a:pt x="36" y="44"/>
                        <a:pt x="36" y="41"/>
                      </a:cubicBezTo>
                      <a:cubicBezTo>
                        <a:pt x="36" y="41"/>
                        <a:pt x="36" y="41"/>
                        <a:pt x="36" y="41"/>
                      </a:cubicBezTo>
                      <a:cubicBezTo>
                        <a:pt x="36" y="38"/>
                        <a:pt x="36" y="34"/>
                        <a:pt x="36" y="31"/>
                      </a:cubicBezTo>
                      <a:cubicBezTo>
                        <a:pt x="36" y="31"/>
                        <a:pt x="35" y="30"/>
                        <a:pt x="36" y="30"/>
                      </a:cubicBezTo>
                      <a:cubicBezTo>
                        <a:pt x="36" y="29"/>
                        <a:pt x="36" y="29"/>
                        <a:pt x="36" y="28"/>
                      </a:cubicBezTo>
                      <a:cubicBezTo>
                        <a:pt x="36" y="28"/>
                        <a:pt x="36" y="26"/>
                        <a:pt x="36" y="26"/>
                      </a:cubicBezTo>
                      <a:close/>
                      <a:moveTo>
                        <a:pt x="1" y="3"/>
                      </a:moveTo>
                      <a:cubicBezTo>
                        <a:pt x="1" y="2"/>
                        <a:pt x="1" y="2"/>
                        <a:pt x="1" y="2"/>
                      </a:cubicBezTo>
                      <a:cubicBezTo>
                        <a:pt x="1" y="2"/>
                        <a:pt x="1" y="3"/>
                        <a:pt x="1" y="3"/>
                      </a:cubicBezTo>
                      <a:close/>
                      <a:moveTo>
                        <a:pt x="4" y="6"/>
                      </a:moveTo>
                      <a:cubicBezTo>
                        <a:pt x="3" y="6"/>
                        <a:pt x="3" y="5"/>
                        <a:pt x="4" y="5"/>
                      </a:cubicBezTo>
                      <a:cubicBezTo>
                        <a:pt x="4" y="5"/>
                        <a:pt x="4" y="5"/>
                        <a:pt x="4" y="6"/>
                      </a:cubicBezTo>
                      <a:cubicBezTo>
                        <a:pt x="4" y="6"/>
                        <a:pt x="4" y="6"/>
                        <a:pt x="4" y="6"/>
                      </a:cubicBezTo>
                      <a:close/>
                      <a:moveTo>
                        <a:pt x="4" y="4"/>
                      </a:move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lose/>
                      <a:moveTo>
                        <a:pt x="5" y="4"/>
                      </a:moveTo>
                      <a:cubicBezTo>
                        <a:pt x="5" y="3"/>
                        <a:pt x="6" y="4"/>
                        <a:pt x="5" y="4"/>
                      </a:cubicBezTo>
                      <a:cubicBezTo>
                        <a:pt x="5" y="4"/>
                        <a:pt x="5" y="4"/>
                        <a:pt x="5" y="4"/>
                      </a:cubicBezTo>
                      <a:close/>
                      <a:moveTo>
                        <a:pt x="5" y="10"/>
                      </a:moveTo>
                      <a:cubicBezTo>
                        <a:pt x="5" y="10"/>
                        <a:pt x="5" y="10"/>
                        <a:pt x="5" y="10"/>
                      </a:cubicBezTo>
                      <a:cubicBezTo>
                        <a:pt x="5" y="10"/>
                        <a:pt x="5" y="9"/>
                        <a:pt x="5" y="9"/>
                      </a:cubicBezTo>
                      <a:cubicBezTo>
                        <a:pt x="5" y="10"/>
                        <a:pt x="5" y="10"/>
                        <a:pt x="5" y="10"/>
                      </a:cubicBezTo>
                      <a:close/>
                      <a:moveTo>
                        <a:pt x="25" y="44"/>
                      </a:moveTo>
                      <a:cubicBezTo>
                        <a:pt x="25" y="44"/>
                        <a:pt x="25" y="43"/>
                        <a:pt x="25" y="43"/>
                      </a:cubicBezTo>
                      <a:cubicBezTo>
                        <a:pt x="25" y="43"/>
                        <a:pt x="25" y="44"/>
                        <a:pt x="25" y="44"/>
                      </a:cubicBezTo>
                      <a:cubicBezTo>
                        <a:pt x="25" y="44"/>
                        <a:pt x="25" y="44"/>
                        <a:pt x="25" y="44"/>
                      </a:cubicBezTo>
                      <a:close/>
                      <a:moveTo>
                        <a:pt x="35" y="18"/>
                      </a:moveTo>
                      <a:cubicBezTo>
                        <a:pt x="35" y="18"/>
                        <a:pt x="35" y="18"/>
                        <a:pt x="35" y="18"/>
                      </a:cubicBezTo>
                      <a:cubicBezTo>
                        <a:pt x="34" y="18"/>
                        <a:pt x="34" y="18"/>
                        <a:pt x="35" y="18"/>
                      </a:cubicBezTo>
                      <a:close/>
                      <a:moveTo>
                        <a:pt x="34" y="20"/>
                      </a:moveTo>
                      <a:cubicBezTo>
                        <a:pt x="35" y="20"/>
                        <a:pt x="34" y="20"/>
                        <a:pt x="34" y="21"/>
                      </a:cubicBezTo>
                      <a:cubicBezTo>
                        <a:pt x="34" y="20"/>
                        <a:pt x="34" y="20"/>
                        <a:pt x="34" y="20"/>
                      </a:cubicBezTo>
                      <a:close/>
                      <a:moveTo>
                        <a:pt x="34" y="22"/>
                      </a:moveTo>
                      <a:cubicBezTo>
                        <a:pt x="33" y="22"/>
                        <a:pt x="33" y="22"/>
                        <a:pt x="33" y="22"/>
                      </a:cubicBezTo>
                      <a:cubicBezTo>
                        <a:pt x="33" y="21"/>
                        <a:pt x="33" y="21"/>
                        <a:pt x="33" y="21"/>
                      </a:cubicBezTo>
                      <a:cubicBezTo>
                        <a:pt x="33" y="21"/>
                        <a:pt x="34" y="21"/>
                        <a:pt x="34" y="22"/>
                      </a:cubicBezTo>
                      <a:close/>
                      <a:moveTo>
                        <a:pt x="34" y="35"/>
                      </a:moveTo>
                      <a:cubicBezTo>
                        <a:pt x="34" y="35"/>
                        <a:pt x="34" y="35"/>
                        <a:pt x="35" y="34"/>
                      </a:cubicBezTo>
                      <a:cubicBezTo>
                        <a:pt x="35" y="35"/>
                        <a:pt x="35" y="35"/>
                        <a:pt x="35" y="35"/>
                      </a:cubicBezTo>
                      <a:cubicBezTo>
                        <a:pt x="35" y="36"/>
                        <a:pt x="34" y="35"/>
                        <a:pt x="34" y="35"/>
                      </a:cubicBezTo>
                      <a:close/>
                      <a:moveTo>
                        <a:pt x="35" y="43"/>
                      </a:moveTo>
                      <a:cubicBezTo>
                        <a:pt x="35" y="43"/>
                        <a:pt x="34" y="43"/>
                        <a:pt x="34" y="42"/>
                      </a:cubicBezTo>
                      <a:cubicBezTo>
                        <a:pt x="34" y="42"/>
                        <a:pt x="35" y="42"/>
                        <a:pt x="35" y="42"/>
                      </a:cubicBezTo>
                      <a:cubicBezTo>
                        <a:pt x="35" y="42"/>
                        <a:pt x="35" y="43"/>
                        <a:pt x="35" y="43"/>
                      </a:cubicBezTo>
                      <a:close/>
                      <a:moveTo>
                        <a:pt x="32" y="26"/>
                      </a:moveTo>
                      <a:cubicBezTo>
                        <a:pt x="32" y="26"/>
                        <a:pt x="32" y="27"/>
                        <a:pt x="33" y="27"/>
                      </a:cubicBezTo>
                      <a:cubicBezTo>
                        <a:pt x="33" y="28"/>
                        <a:pt x="32" y="28"/>
                        <a:pt x="32" y="28"/>
                      </a:cubicBezTo>
                      <a:cubicBezTo>
                        <a:pt x="32" y="27"/>
                        <a:pt x="32" y="27"/>
                        <a:pt x="31" y="27"/>
                      </a:cubicBezTo>
                      <a:cubicBezTo>
                        <a:pt x="32" y="27"/>
                        <a:pt x="32" y="26"/>
                        <a:pt x="32" y="26"/>
                      </a:cubicBezTo>
                      <a:close/>
                      <a:moveTo>
                        <a:pt x="32" y="25"/>
                      </a:moveTo>
                      <a:cubicBezTo>
                        <a:pt x="32" y="24"/>
                        <a:pt x="32" y="24"/>
                        <a:pt x="32" y="24"/>
                      </a:cubicBezTo>
                      <a:cubicBezTo>
                        <a:pt x="33" y="25"/>
                        <a:pt x="32" y="25"/>
                        <a:pt x="32" y="25"/>
                      </a:cubicBezTo>
                      <a:close/>
                      <a:moveTo>
                        <a:pt x="34" y="38"/>
                      </a:moveTo>
                      <a:cubicBezTo>
                        <a:pt x="34" y="38"/>
                        <a:pt x="34" y="38"/>
                        <a:pt x="34" y="38"/>
                      </a:cubicBezTo>
                      <a:cubicBezTo>
                        <a:pt x="34" y="38"/>
                        <a:pt x="33" y="38"/>
                        <a:pt x="34" y="38"/>
                      </a:cubicBezTo>
                      <a:cubicBezTo>
                        <a:pt x="34" y="38"/>
                        <a:pt x="34" y="38"/>
                        <a:pt x="34" y="38"/>
                      </a:cubicBezTo>
                      <a:close/>
                      <a:moveTo>
                        <a:pt x="33" y="36"/>
                      </a:moveTo>
                      <a:cubicBezTo>
                        <a:pt x="33" y="36"/>
                        <a:pt x="33" y="35"/>
                        <a:pt x="33" y="35"/>
                      </a:cubicBezTo>
                      <a:cubicBezTo>
                        <a:pt x="34" y="35"/>
                        <a:pt x="34" y="36"/>
                        <a:pt x="34" y="36"/>
                      </a:cubicBezTo>
                      <a:cubicBezTo>
                        <a:pt x="33" y="36"/>
                        <a:pt x="33" y="36"/>
                        <a:pt x="33" y="36"/>
                      </a:cubicBezTo>
                      <a:close/>
                      <a:moveTo>
                        <a:pt x="33" y="34"/>
                      </a:moveTo>
                      <a:cubicBezTo>
                        <a:pt x="33" y="34"/>
                        <a:pt x="33" y="34"/>
                        <a:pt x="32" y="34"/>
                      </a:cubicBezTo>
                      <a:cubicBezTo>
                        <a:pt x="32" y="33"/>
                        <a:pt x="33" y="33"/>
                        <a:pt x="33" y="33"/>
                      </a:cubicBezTo>
                      <a:cubicBezTo>
                        <a:pt x="33" y="33"/>
                        <a:pt x="33" y="32"/>
                        <a:pt x="33" y="32"/>
                      </a:cubicBezTo>
                      <a:cubicBezTo>
                        <a:pt x="33" y="32"/>
                        <a:pt x="33" y="32"/>
                        <a:pt x="33" y="32"/>
                      </a:cubicBezTo>
                      <a:cubicBezTo>
                        <a:pt x="33" y="33"/>
                        <a:pt x="34" y="33"/>
                        <a:pt x="34" y="33"/>
                      </a:cubicBezTo>
                      <a:cubicBezTo>
                        <a:pt x="34" y="34"/>
                        <a:pt x="34" y="33"/>
                        <a:pt x="34" y="34"/>
                      </a:cubicBezTo>
                      <a:cubicBezTo>
                        <a:pt x="34" y="34"/>
                        <a:pt x="34" y="34"/>
                        <a:pt x="34" y="34"/>
                      </a:cubicBezTo>
                      <a:cubicBezTo>
                        <a:pt x="34" y="34"/>
                        <a:pt x="34" y="34"/>
                        <a:pt x="33" y="34"/>
                      </a:cubicBezTo>
                      <a:close/>
                      <a:moveTo>
                        <a:pt x="32" y="38"/>
                      </a:moveTo>
                      <a:cubicBezTo>
                        <a:pt x="32" y="38"/>
                        <a:pt x="33" y="39"/>
                        <a:pt x="33" y="38"/>
                      </a:cubicBezTo>
                      <a:cubicBezTo>
                        <a:pt x="33" y="39"/>
                        <a:pt x="32" y="39"/>
                        <a:pt x="32" y="38"/>
                      </a:cubicBezTo>
                      <a:close/>
                      <a:moveTo>
                        <a:pt x="32" y="38"/>
                      </a:moveTo>
                      <a:cubicBezTo>
                        <a:pt x="32" y="37"/>
                        <a:pt x="32" y="37"/>
                        <a:pt x="32" y="37"/>
                      </a:cubicBezTo>
                      <a:cubicBezTo>
                        <a:pt x="32" y="37"/>
                        <a:pt x="32" y="37"/>
                        <a:pt x="32" y="38"/>
                      </a:cubicBezTo>
                      <a:cubicBezTo>
                        <a:pt x="32" y="37"/>
                        <a:pt x="32" y="38"/>
                        <a:pt x="32" y="38"/>
                      </a:cubicBezTo>
                      <a:close/>
                      <a:moveTo>
                        <a:pt x="33" y="37"/>
                      </a:moveTo>
                      <a:cubicBezTo>
                        <a:pt x="33" y="38"/>
                        <a:pt x="33" y="38"/>
                        <a:pt x="33" y="38"/>
                      </a:cubicBezTo>
                      <a:cubicBezTo>
                        <a:pt x="33" y="38"/>
                        <a:pt x="32" y="38"/>
                        <a:pt x="33" y="37"/>
                      </a:cubicBezTo>
                      <a:close/>
                      <a:moveTo>
                        <a:pt x="34" y="32"/>
                      </a:moveTo>
                      <a:cubicBezTo>
                        <a:pt x="34" y="32"/>
                        <a:pt x="35" y="33"/>
                        <a:pt x="35" y="34"/>
                      </a:cubicBezTo>
                      <a:cubicBezTo>
                        <a:pt x="34" y="33"/>
                        <a:pt x="34" y="33"/>
                        <a:pt x="34" y="32"/>
                      </a:cubicBezTo>
                      <a:close/>
                      <a:moveTo>
                        <a:pt x="34" y="24"/>
                      </a:moveTo>
                      <a:cubicBezTo>
                        <a:pt x="34" y="24"/>
                        <a:pt x="34" y="23"/>
                        <a:pt x="35" y="24"/>
                      </a:cubicBezTo>
                      <a:cubicBezTo>
                        <a:pt x="35" y="24"/>
                        <a:pt x="35" y="24"/>
                        <a:pt x="35" y="24"/>
                      </a:cubicBezTo>
                      <a:cubicBezTo>
                        <a:pt x="35" y="24"/>
                        <a:pt x="34" y="24"/>
                        <a:pt x="34" y="24"/>
                      </a:cubicBezTo>
                      <a:close/>
                      <a:moveTo>
                        <a:pt x="34" y="32"/>
                      </a:moveTo>
                      <a:cubicBezTo>
                        <a:pt x="34" y="32"/>
                        <a:pt x="32" y="32"/>
                        <a:pt x="33" y="31"/>
                      </a:cubicBezTo>
                      <a:cubicBezTo>
                        <a:pt x="33" y="31"/>
                        <a:pt x="33" y="31"/>
                        <a:pt x="33" y="31"/>
                      </a:cubicBezTo>
                      <a:cubicBezTo>
                        <a:pt x="33" y="32"/>
                        <a:pt x="34" y="31"/>
                        <a:pt x="35" y="32"/>
                      </a:cubicBezTo>
                      <a:cubicBezTo>
                        <a:pt x="34" y="32"/>
                        <a:pt x="34" y="32"/>
                        <a:pt x="34" y="32"/>
                      </a:cubicBezTo>
                      <a:close/>
                      <a:moveTo>
                        <a:pt x="33" y="27"/>
                      </a:moveTo>
                      <a:cubicBezTo>
                        <a:pt x="33" y="26"/>
                        <a:pt x="33" y="26"/>
                        <a:pt x="33" y="26"/>
                      </a:cubicBezTo>
                      <a:cubicBezTo>
                        <a:pt x="33" y="26"/>
                        <a:pt x="33" y="26"/>
                        <a:pt x="33" y="26"/>
                      </a:cubicBezTo>
                      <a:cubicBezTo>
                        <a:pt x="33" y="26"/>
                        <a:pt x="33" y="26"/>
                        <a:pt x="33" y="27"/>
                      </a:cubicBezTo>
                      <a:close/>
                      <a:moveTo>
                        <a:pt x="32" y="31"/>
                      </a:moveTo>
                      <a:cubicBezTo>
                        <a:pt x="32" y="31"/>
                        <a:pt x="31" y="31"/>
                        <a:pt x="31" y="31"/>
                      </a:cubicBezTo>
                      <a:cubicBezTo>
                        <a:pt x="32" y="31"/>
                        <a:pt x="32" y="31"/>
                        <a:pt x="32" y="31"/>
                      </a:cubicBezTo>
                      <a:close/>
                      <a:moveTo>
                        <a:pt x="33" y="40"/>
                      </a:moveTo>
                      <a:cubicBezTo>
                        <a:pt x="33" y="40"/>
                        <a:pt x="32" y="40"/>
                        <a:pt x="32" y="40"/>
                      </a:cubicBezTo>
                      <a:cubicBezTo>
                        <a:pt x="32" y="39"/>
                        <a:pt x="33" y="40"/>
                        <a:pt x="33" y="40"/>
                      </a:cubicBezTo>
                      <a:close/>
                      <a:moveTo>
                        <a:pt x="32" y="40"/>
                      </a:moveTo>
                      <a:cubicBezTo>
                        <a:pt x="33" y="40"/>
                        <a:pt x="32" y="41"/>
                        <a:pt x="33" y="41"/>
                      </a:cubicBezTo>
                      <a:cubicBezTo>
                        <a:pt x="33" y="41"/>
                        <a:pt x="33" y="40"/>
                        <a:pt x="33" y="40"/>
                      </a:cubicBezTo>
                      <a:cubicBezTo>
                        <a:pt x="33" y="40"/>
                        <a:pt x="34" y="40"/>
                        <a:pt x="34" y="41"/>
                      </a:cubicBezTo>
                      <a:cubicBezTo>
                        <a:pt x="33" y="41"/>
                        <a:pt x="33" y="41"/>
                        <a:pt x="33" y="42"/>
                      </a:cubicBezTo>
                      <a:cubicBezTo>
                        <a:pt x="33" y="42"/>
                        <a:pt x="33" y="41"/>
                        <a:pt x="32" y="41"/>
                      </a:cubicBezTo>
                      <a:cubicBezTo>
                        <a:pt x="32" y="41"/>
                        <a:pt x="32" y="41"/>
                        <a:pt x="32" y="40"/>
                      </a:cubicBezTo>
                      <a:close/>
                      <a:moveTo>
                        <a:pt x="34" y="41"/>
                      </a:moveTo>
                      <a:cubicBezTo>
                        <a:pt x="34" y="41"/>
                        <a:pt x="34" y="41"/>
                        <a:pt x="34" y="41"/>
                      </a:cubicBezTo>
                      <a:cubicBezTo>
                        <a:pt x="34" y="42"/>
                        <a:pt x="34" y="42"/>
                        <a:pt x="34" y="42"/>
                      </a:cubicBezTo>
                      <a:cubicBezTo>
                        <a:pt x="33" y="41"/>
                        <a:pt x="34" y="41"/>
                        <a:pt x="34" y="41"/>
                      </a:cubicBezTo>
                      <a:close/>
                      <a:moveTo>
                        <a:pt x="34" y="23"/>
                      </a:moveTo>
                      <a:cubicBezTo>
                        <a:pt x="34" y="23"/>
                        <a:pt x="34" y="22"/>
                        <a:pt x="34" y="22"/>
                      </a:cubicBezTo>
                      <a:cubicBezTo>
                        <a:pt x="34" y="23"/>
                        <a:pt x="34" y="22"/>
                        <a:pt x="35" y="23"/>
                      </a:cubicBezTo>
                      <a:cubicBezTo>
                        <a:pt x="35" y="23"/>
                        <a:pt x="35" y="23"/>
                        <a:pt x="35" y="23"/>
                      </a:cubicBezTo>
                      <a:cubicBezTo>
                        <a:pt x="35" y="23"/>
                        <a:pt x="34" y="23"/>
                        <a:pt x="34" y="23"/>
                      </a:cubicBezTo>
                      <a:close/>
                      <a:moveTo>
                        <a:pt x="34" y="24"/>
                      </a:moveTo>
                      <a:cubicBezTo>
                        <a:pt x="34" y="24"/>
                        <a:pt x="35" y="25"/>
                        <a:pt x="34" y="25"/>
                      </a:cubicBezTo>
                      <a:cubicBezTo>
                        <a:pt x="33" y="25"/>
                        <a:pt x="33" y="24"/>
                        <a:pt x="32" y="23"/>
                      </a:cubicBezTo>
                      <a:cubicBezTo>
                        <a:pt x="32" y="23"/>
                        <a:pt x="32" y="24"/>
                        <a:pt x="32" y="24"/>
                      </a:cubicBezTo>
                      <a:cubicBezTo>
                        <a:pt x="32" y="24"/>
                        <a:pt x="32" y="24"/>
                        <a:pt x="31" y="23"/>
                      </a:cubicBezTo>
                      <a:cubicBezTo>
                        <a:pt x="31" y="23"/>
                        <a:pt x="32" y="23"/>
                        <a:pt x="32" y="23"/>
                      </a:cubicBezTo>
                      <a:cubicBezTo>
                        <a:pt x="33" y="23"/>
                        <a:pt x="33" y="23"/>
                        <a:pt x="34" y="23"/>
                      </a:cubicBezTo>
                      <a:cubicBezTo>
                        <a:pt x="33" y="24"/>
                        <a:pt x="33" y="23"/>
                        <a:pt x="33" y="24"/>
                      </a:cubicBezTo>
                      <a:cubicBezTo>
                        <a:pt x="33" y="24"/>
                        <a:pt x="34" y="24"/>
                        <a:pt x="34" y="24"/>
                      </a:cubicBezTo>
                      <a:close/>
                      <a:moveTo>
                        <a:pt x="33" y="23"/>
                      </a:moveTo>
                      <a:cubicBezTo>
                        <a:pt x="33" y="22"/>
                        <a:pt x="33" y="22"/>
                        <a:pt x="34" y="22"/>
                      </a:cubicBezTo>
                      <a:cubicBezTo>
                        <a:pt x="33" y="23"/>
                        <a:pt x="33" y="23"/>
                        <a:pt x="33" y="23"/>
                      </a:cubicBezTo>
                      <a:cubicBezTo>
                        <a:pt x="33" y="23"/>
                        <a:pt x="33" y="23"/>
                        <a:pt x="33" y="23"/>
                      </a:cubicBezTo>
                      <a:close/>
                      <a:moveTo>
                        <a:pt x="33" y="20"/>
                      </a:moveTo>
                      <a:cubicBezTo>
                        <a:pt x="33" y="20"/>
                        <a:pt x="33" y="20"/>
                        <a:pt x="33" y="20"/>
                      </a:cubicBezTo>
                      <a:cubicBezTo>
                        <a:pt x="33" y="20"/>
                        <a:pt x="33" y="20"/>
                        <a:pt x="33" y="20"/>
                      </a:cubicBezTo>
                      <a:cubicBezTo>
                        <a:pt x="33" y="20"/>
                        <a:pt x="33" y="20"/>
                        <a:pt x="33" y="20"/>
                      </a:cubicBezTo>
                      <a:close/>
                      <a:moveTo>
                        <a:pt x="33" y="17"/>
                      </a:moveTo>
                      <a:cubicBezTo>
                        <a:pt x="33" y="17"/>
                        <a:pt x="33" y="17"/>
                        <a:pt x="33" y="17"/>
                      </a:cubicBezTo>
                      <a:cubicBezTo>
                        <a:pt x="33" y="17"/>
                        <a:pt x="33" y="17"/>
                        <a:pt x="33" y="17"/>
                      </a:cubicBezTo>
                      <a:cubicBezTo>
                        <a:pt x="33" y="17"/>
                        <a:pt x="33" y="17"/>
                        <a:pt x="33" y="17"/>
                      </a:cubicBezTo>
                      <a:close/>
                      <a:moveTo>
                        <a:pt x="33" y="19"/>
                      </a:moveTo>
                      <a:cubicBezTo>
                        <a:pt x="33" y="19"/>
                        <a:pt x="33" y="19"/>
                        <a:pt x="32" y="19"/>
                      </a:cubicBezTo>
                      <a:cubicBezTo>
                        <a:pt x="33" y="18"/>
                        <a:pt x="32" y="18"/>
                        <a:pt x="32" y="18"/>
                      </a:cubicBezTo>
                      <a:cubicBezTo>
                        <a:pt x="32" y="17"/>
                        <a:pt x="32" y="17"/>
                        <a:pt x="32" y="16"/>
                      </a:cubicBezTo>
                      <a:cubicBezTo>
                        <a:pt x="33" y="16"/>
                        <a:pt x="32" y="18"/>
                        <a:pt x="33" y="19"/>
                      </a:cubicBezTo>
                      <a:close/>
                      <a:moveTo>
                        <a:pt x="31" y="20"/>
                      </a:moveTo>
                      <a:cubicBezTo>
                        <a:pt x="32" y="20"/>
                        <a:pt x="32" y="20"/>
                        <a:pt x="32" y="20"/>
                      </a:cubicBezTo>
                      <a:cubicBezTo>
                        <a:pt x="32" y="20"/>
                        <a:pt x="32" y="21"/>
                        <a:pt x="32" y="21"/>
                      </a:cubicBezTo>
                      <a:cubicBezTo>
                        <a:pt x="31" y="21"/>
                        <a:pt x="31" y="20"/>
                        <a:pt x="31" y="20"/>
                      </a:cubicBezTo>
                      <a:close/>
                      <a:moveTo>
                        <a:pt x="31" y="16"/>
                      </a:moveTo>
                      <a:cubicBezTo>
                        <a:pt x="31" y="16"/>
                        <a:pt x="31" y="16"/>
                        <a:pt x="30" y="16"/>
                      </a:cubicBezTo>
                      <a:cubicBezTo>
                        <a:pt x="30" y="16"/>
                        <a:pt x="30" y="16"/>
                        <a:pt x="30" y="15"/>
                      </a:cubicBezTo>
                      <a:cubicBezTo>
                        <a:pt x="30" y="15"/>
                        <a:pt x="30" y="16"/>
                        <a:pt x="31" y="16"/>
                      </a:cubicBezTo>
                      <a:close/>
                      <a:moveTo>
                        <a:pt x="30" y="45"/>
                      </a:moveTo>
                      <a:cubicBezTo>
                        <a:pt x="30" y="45"/>
                        <a:pt x="30" y="46"/>
                        <a:pt x="30" y="45"/>
                      </a:cubicBezTo>
                      <a:cubicBezTo>
                        <a:pt x="30" y="45"/>
                        <a:pt x="30" y="45"/>
                        <a:pt x="30" y="45"/>
                      </a:cubicBezTo>
                      <a:cubicBezTo>
                        <a:pt x="30" y="45"/>
                        <a:pt x="30" y="45"/>
                        <a:pt x="30" y="45"/>
                      </a:cubicBezTo>
                      <a:close/>
                      <a:moveTo>
                        <a:pt x="30" y="18"/>
                      </a:moveTo>
                      <a:cubicBezTo>
                        <a:pt x="30" y="19"/>
                        <a:pt x="30" y="18"/>
                        <a:pt x="30" y="19"/>
                      </a:cubicBezTo>
                      <a:cubicBezTo>
                        <a:pt x="30" y="19"/>
                        <a:pt x="30" y="18"/>
                        <a:pt x="30" y="18"/>
                      </a:cubicBezTo>
                      <a:cubicBezTo>
                        <a:pt x="30" y="18"/>
                        <a:pt x="30" y="18"/>
                        <a:pt x="30" y="18"/>
                      </a:cubicBezTo>
                      <a:close/>
                      <a:moveTo>
                        <a:pt x="30" y="41"/>
                      </a:moveTo>
                      <a:cubicBezTo>
                        <a:pt x="30" y="41"/>
                        <a:pt x="30" y="40"/>
                        <a:pt x="29" y="40"/>
                      </a:cubicBezTo>
                      <a:cubicBezTo>
                        <a:pt x="29" y="40"/>
                        <a:pt x="30" y="40"/>
                        <a:pt x="30" y="40"/>
                      </a:cubicBezTo>
                      <a:cubicBezTo>
                        <a:pt x="30" y="40"/>
                        <a:pt x="30" y="40"/>
                        <a:pt x="30" y="40"/>
                      </a:cubicBezTo>
                      <a:cubicBezTo>
                        <a:pt x="30" y="40"/>
                        <a:pt x="30" y="40"/>
                        <a:pt x="30" y="41"/>
                      </a:cubicBezTo>
                      <a:close/>
                      <a:moveTo>
                        <a:pt x="27" y="42"/>
                      </a:moveTo>
                      <a:cubicBezTo>
                        <a:pt x="27" y="42"/>
                        <a:pt x="26" y="42"/>
                        <a:pt x="27" y="41"/>
                      </a:cubicBezTo>
                      <a:cubicBezTo>
                        <a:pt x="27" y="41"/>
                        <a:pt x="27" y="42"/>
                        <a:pt x="27" y="42"/>
                      </a:cubicBezTo>
                      <a:close/>
                      <a:moveTo>
                        <a:pt x="27" y="23"/>
                      </a:moveTo>
                      <a:cubicBezTo>
                        <a:pt x="27" y="23"/>
                        <a:pt x="27" y="23"/>
                        <a:pt x="27" y="24"/>
                      </a:cubicBezTo>
                      <a:cubicBezTo>
                        <a:pt x="27" y="24"/>
                        <a:pt x="27" y="23"/>
                        <a:pt x="27" y="23"/>
                      </a:cubicBezTo>
                      <a:close/>
                      <a:moveTo>
                        <a:pt x="28" y="34"/>
                      </a:moveTo>
                      <a:cubicBezTo>
                        <a:pt x="27" y="34"/>
                        <a:pt x="27" y="34"/>
                        <a:pt x="27" y="34"/>
                      </a:cubicBezTo>
                      <a:cubicBezTo>
                        <a:pt x="27" y="34"/>
                        <a:pt x="28" y="34"/>
                        <a:pt x="28" y="34"/>
                      </a:cubicBezTo>
                      <a:close/>
                      <a:moveTo>
                        <a:pt x="28" y="43"/>
                      </a:moveTo>
                      <a:cubicBezTo>
                        <a:pt x="28" y="43"/>
                        <a:pt x="28" y="43"/>
                        <a:pt x="28" y="44"/>
                      </a:cubicBezTo>
                      <a:cubicBezTo>
                        <a:pt x="28" y="44"/>
                        <a:pt x="28" y="44"/>
                        <a:pt x="28" y="44"/>
                      </a:cubicBezTo>
                      <a:cubicBezTo>
                        <a:pt x="27" y="43"/>
                        <a:pt x="27" y="43"/>
                        <a:pt x="28" y="43"/>
                      </a:cubicBezTo>
                      <a:close/>
                      <a:moveTo>
                        <a:pt x="28" y="22"/>
                      </a:moveTo>
                      <a:cubicBezTo>
                        <a:pt x="28" y="21"/>
                        <a:pt x="28" y="21"/>
                        <a:pt x="28" y="21"/>
                      </a:cubicBezTo>
                      <a:cubicBezTo>
                        <a:pt x="28" y="21"/>
                        <a:pt x="28" y="21"/>
                        <a:pt x="28" y="21"/>
                      </a:cubicBezTo>
                      <a:cubicBezTo>
                        <a:pt x="28" y="21"/>
                        <a:pt x="28" y="22"/>
                        <a:pt x="28" y="22"/>
                      </a:cubicBezTo>
                      <a:close/>
                      <a:moveTo>
                        <a:pt x="28" y="22"/>
                      </a:moveTo>
                      <a:cubicBezTo>
                        <a:pt x="28" y="22"/>
                        <a:pt x="29" y="22"/>
                        <a:pt x="29" y="21"/>
                      </a:cubicBezTo>
                      <a:cubicBezTo>
                        <a:pt x="29" y="21"/>
                        <a:pt x="29" y="22"/>
                        <a:pt x="29" y="22"/>
                      </a:cubicBezTo>
                      <a:cubicBezTo>
                        <a:pt x="29" y="22"/>
                        <a:pt x="29" y="22"/>
                        <a:pt x="28" y="22"/>
                      </a:cubicBezTo>
                      <a:close/>
                      <a:moveTo>
                        <a:pt x="29" y="23"/>
                      </a:moveTo>
                      <a:cubicBezTo>
                        <a:pt x="29" y="23"/>
                        <a:pt x="30" y="23"/>
                        <a:pt x="30" y="24"/>
                      </a:cubicBezTo>
                      <a:cubicBezTo>
                        <a:pt x="29" y="24"/>
                        <a:pt x="29" y="23"/>
                        <a:pt x="29" y="23"/>
                      </a:cubicBezTo>
                      <a:cubicBezTo>
                        <a:pt x="29" y="23"/>
                        <a:pt x="29" y="22"/>
                        <a:pt x="29" y="23"/>
                      </a:cubicBezTo>
                      <a:close/>
                      <a:moveTo>
                        <a:pt x="30" y="19"/>
                      </a:moveTo>
                      <a:cubicBezTo>
                        <a:pt x="29" y="19"/>
                        <a:pt x="29" y="19"/>
                        <a:pt x="29" y="18"/>
                      </a:cubicBezTo>
                      <a:cubicBezTo>
                        <a:pt x="30" y="18"/>
                        <a:pt x="30" y="19"/>
                        <a:pt x="30" y="19"/>
                      </a:cubicBezTo>
                      <a:close/>
                      <a:moveTo>
                        <a:pt x="29" y="13"/>
                      </a:moveTo>
                      <a:cubicBezTo>
                        <a:pt x="29" y="13"/>
                        <a:pt x="29" y="14"/>
                        <a:pt x="29" y="14"/>
                      </a:cubicBezTo>
                      <a:cubicBezTo>
                        <a:pt x="29" y="14"/>
                        <a:pt x="29" y="13"/>
                        <a:pt x="29" y="13"/>
                      </a:cubicBezTo>
                      <a:close/>
                      <a:moveTo>
                        <a:pt x="29" y="18"/>
                      </a:moveTo>
                      <a:cubicBezTo>
                        <a:pt x="29" y="17"/>
                        <a:pt x="29" y="17"/>
                        <a:pt x="29" y="17"/>
                      </a:cubicBezTo>
                      <a:cubicBezTo>
                        <a:pt x="29" y="17"/>
                        <a:pt x="29" y="18"/>
                        <a:pt x="29" y="18"/>
                      </a:cubicBezTo>
                      <a:close/>
                      <a:moveTo>
                        <a:pt x="27" y="12"/>
                      </a:moveTo>
                      <a:cubicBezTo>
                        <a:pt x="27" y="12"/>
                        <a:pt x="27" y="12"/>
                        <a:pt x="27" y="13"/>
                      </a:cubicBezTo>
                      <a:cubicBezTo>
                        <a:pt x="27" y="13"/>
                        <a:pt x="27" y="12"/>
                        <a:pt x="27" y="12"/>
                      </a:cubicBezTo>
                      <a:cubicBezTo>
                        <a:pt x="27" y="12"/>
                        <a:pt x="27" y="12"/>
                        <a:pt x="27" y="12"/>
                      </a:cubicBezTo>
                      <a:close/>
                      <a:moveTo>
                        <a:pt x="27" y="13"/>
                      </a:moveTo>
                      <a:cubicBezTo>
                        <a:pt x="27" y="13"/>
                        <a:pt x="27" y="14"/>
                        <a:pt x="27" y="14"/>
                      </a:cubicBezTo>
                      <a:cubicBezTo>
                        <a:pt x="27" y="14"/>
                        <a:pt x="27" y="14"/>
                        <a:pt x="27" y="14"/>
                      </a:cubicBezTo>
                      <a:cubicBezTo>
                        <a:pt x="27" y="13"/>
                        <a:pt x="27" y="13"/>
                        <a:pt x="27" y="13"/>
                      </a:cubicBezTo>
                      <a:close/>
                      <a:moveTo>
                        <a:pt x="24" y="16"/>
                      </a:moveTo>
                      <a:cubicBezTo>
                        <a:pt x="24" y="15"/>
                        <a:pt x="24" y="15"/>
                        <a:pt x="24" y="14"/>
                      </a:cubicBezTo>
                      <a:cubicBezTo>
                        <a:pt x="24" y="14"/>
                        <a:pt x="23" y="13"/>
                        <a:pt x="23" y="13"/>
                      </a:cubicBezTo>
                      <a:cubicBezTo>
                        <a:pt x="24" y="13"/>
                        <a:pt x="24" y="12"/>
                        <a:pt x="24" y="11"/>
                      </a:cubicBezTo>
                      <a:cubicBezTo>
                        <a:pt x="24" y="11"/>
                        <a:pt x="25" y="11"/>
                        <a:pt x="25" y="11"/>
                      </a:cubicBezTo>
                      <a:cubicBezTo>
                        <a:pt x="25" y="12"/>
                        <a:pt x="25" y="12"/>
                        <a:pt x="24" y="12"/>
                      </a:cubicBezTo>
                      <a:cubicBezTo>
                        <a:pt x="25" y="12"/>
                        <a:pt x="25" y="13"/>
                        <a:pt x="25" y="13"/>
                      </a:cubicBezTo>
                      <a:cubicBezTo>
                        <a:pt x="25" y="13"/>
                        <a:pt x="25" y="13"/>
                        <a:pt x="25" y="13"/>
                      </a:cubicBezTo>
                      <a:cubicBezTo>
                        <a:pt x="25" y="14"/>
                        <a:pt x="25" y="14"/>
                        <a:pt x="26" y="14"/>
                      </a:cubicBezTo>
                      <a:cubicBezTo>
                        <a:pt x="26" y="14"/>
                        <a:pt x="26" y="13"/>
                        <a:pt x="26" y="13"/>
                      </a:cubicBezTo>
                      <a:cubicBezTo>
                        <a:pt x="26" y="13"/>
                        <a:pt x="27" y="14"/>
                        <a:pt x="26" y="14"/>
                      </a:cubicBezTo>
                      <a:cubicBezTo>
                        <a:pt x="27" y="14"/>
                        <a:pt x="27" y="14"/>
                        <a:pt x="28" y="15"/>
                      </a:cubicBezTo>
                      <a:cubicBezTo>
                        <a:pt x="28" y="16"/>
                        <a:pt x="27" y="15"/>
                        <a:pt x="28" y="16"/>
                      </a:cubicBezTo>
                      <a:cubicBezTo>
                        <a:pt x="27" y="16"/>
                        <a:pt x="27" y="16"/>
                        <a:pt x="27" y="16"/>
                      </a:cubicBezTo>
                      <a:cubicBezTo>
                        <a:pt x="27" y="17"/>
                        <a:pt x="27" y="17"/>
                        <a:pt x="27" y="17"/>
                      </a:cubicBezTo>
                      <a:cubicBezTo>
                        <a:pt x="28" y="17"/>
                        <a:pt x="28" y="18"/>
                        <a:pt x="28" y="17"/>
                      </a:cubicBezTo>
                      <a:cubicBezTo>
                        <a:pt x="29" y="18"/>
                        <a:pt x="28" y="18"/>
                        <a:pt x="28" y="19"/>
                      </a:cubicBezTo>
                      <a:cubicBezTo>
                        <a:pt x="28" y="19"/>
                        <a:pt x="28" y="19"/>
                        <a:pt x="28" y="20"/>
                      </a:cubicBezTo>
                      <a:cubicBezTo>
                        <a:pt x="29" y="20"/>
                        <a:pt x="29" y="19"/>
                        <a:pt x="29" y="19"/>
                      </a:cubicBezTo>
                      <a:cubicBezTo>
                        <a:pt x="29" y="19"/>
                        <a:pt x="29" y="19"/>
                        <a:pt x="29" y="19"/>
                      </a:cubicBezTo>
                      <a:cubicBezTo>
                        <a:pt x="29" y="20"/>
                        <a:pt x="29" y="19"/>
                        <a:pt x="29" y="20"/>
                      </a:cubicBezTo>
                      <a:cubicBezTo>
                        <a:pt x="29" y="20"/>
                        <a:pt x="29" y="20"/>
                        <a:pt x="29" y="21"/>
                      </a:cubicBezTo>
                      <a:cubicBezTo>
                        <a:pt x="29" y="21"/>
                        <a:pt x="29" y="20"/>
                        <a:pt x="29" y="20"/>
                      </a:cubicBezTo>
                      <a:cubicBezTo>
                        <a:pt x="28" y="20"/>
                        <a:pt x="27" y="20"/>
                        <a:pt x="27" y="21"/>
                      </a:cubicBezTo>
                      <a:cubicBezTo>
                        <a:pt x="27" y="21"/>
                        <a:pt x="27" y="21"/>
                        <a:pt x="27" y="21"/>
                      </a:cubicBezTo>
                      <a:cubicBezTo>
                        <a:pt x="27" y="20"/>
                        <a:pt x="27" y="20"/>
                        <a:pt x="27" y="20"/>
                      </a:cubicBezTo>
                      <a:cubicBezTo>
                        <a:pt x="27" y="20"/>
                        <a:pt x="27" y="19"/>
                        <a:pt x="27" y="19"/>
                      </a:cubicBezTo>
                      <a:cubicBezTo>
                        <a:pt x="27" y="19"/>
                        <a:pt x="27" y="19"/>
                        <a:pt x="26" y="19"/>
                      </a:cubicBezTo>
                      <a:cubicBezTo>
                        <a:pt x="26" y="19"/>
                        <a:pt x="26" y="19"/>
                        <a:pt x="26" y="18"/>
                      </a:cubicBezTo>
                      <a:cubicBezTo>
                        <a:pt x="26" y="18"/>
                        <a:pt x="26" y="19"/>
                        <a:pt x="25" y="19"/>
                      </a:cubicBezTo>
                      <a:cubicBezTo>
                        <a:pt x="25" y="18"/>
                        <a:pt x="25" y="19"/>
                        <a:pt x="25" y="19"/>
                      </a:cubicBezTo>
                      <a:cubicBezTo>
                        <a:pt x="24" y="18"/>
                        <a:pt x="25" y="18"/>
                        <a:pt x="25" y="17"/>
                      </a:cubicBezTo>
                      <a:cubicBezTo>
                        <a:pt x="25" y="17"/>
                        <a:pt x="25" y="18"/>
                        <a:pt x="26" y="18"/>
                      </a:cubicBezTo>
                      <a:cubicBezTo>
                        <a:pt x="26" y="18"/>
                        <a:pt x="25" y="16"/>
                        <a:pt x="25" y="16"/>
                      </a:cubicBezTo>
                      <a:cubicBezTo>
                        <a:pt x="24" y="16"/>
                        <a:pt x="23" y="19"/>
                        <a:pt x="25" y="21"/>
                      </a:cubicBezTo>
                      <a:cubicBezTo>
                        <a:pt x="24" y="21"/>
                        <a:pt x="24" y="20"/>
                        <a:pt x="24" y="20"/>
                      </a:cubicBezTo>
                      <a:cubicBezTo>
                        <a:pt x="24" y="20"/>
                        <a:pt x="24" y="21"/>
                        <a:pt x="23" y="21"/>
                      </a:cubicBezTo>
                      <a:cubicBezTo>
                        <a:pt x="23" y="20"/>
                        <a:pt x="23" y="19"/>
                        <a:pt x="23" y="19"/>
                      </a:cubicBezTo>
                      <a:cubicBezTo>
                        <a:pt x="23" y="19"/>
                        <a:pt x="23" y="19"/>
                        <a:pt x="23" y="19"/>
                      </a:cubicBezTo>
                      <a:cubicBezTo>
                        <a:pt x="24" y="19"/>
                        <a:pt x="23" y="16"/>
                        <a:pt x="24" y="16"/>
                      </a:cubicBezTo>
                      <a:close/>
                      <a:moveTo>
                        <a:pt x="25" y="20"/>
                      </a:moveTo>
                      <a:cubicBezTo>
                        <a:pt x="25" y="20"/>
                        <a:pt x="25" y="20"/>
                        <a:pt x="25" y="20"/>
                      </a:cubicBezTo>
                      <a:cubicBezTo>
                        <a:pt x="25" y="20"/>
                        <a:pt x="25" y="21"/>
                        <a:pt x="25" y="21"/>
                      </a:cubicBezTo>
                      <a:cubicBezTo>
                        <a:pt x="25" y="21"/>
                        <a:pt x="25" y="20"/>
                        <a:pt x="25" y="20"/>
                      </a:cubicBezTo>
                      <a:close/>
                      <a:moveTo>
                        <a:pt x="25" y="22"/>
                      </a:moveTo>
                      <a:cubicBezTo>
                        <a:pt x="25" y="22"/>
                        <a:pt x="25" y="22"/>
                        <a:pt x="25" y="22"/>
                      </a:cubicBezTo>
                      <a:cubicBezTo>
                        <a:pt x="24" y="22"/>
                        <a:pt x="24" y="21"/>
                        <a:pt x="24" y="21"/>
                      </a:cubicBezTo>
                      <a:cubicBezTo>
                        <a:pt x="25" y="21"/>
                        <a:pt x="25" y="22"/>
                        <a:pt x="25" y="22"/>
                      </a:cubicBezTo>
                      <a:close/>
                      <a:moveTo>
                        <a:pt x="26" y="24"/>
                      </a:moveTo>
                      <a:cubicBezTo>
                        <a:pt x="26" y="24"/>
                        <a:pt x="25" y="23"/>
                        <a:pt x="25" y="23"/>
                      </a:cubicBezTo>
                      <a:cubicBezTo>
                        <a:pt x="26" y="23"/>
                        <a:pt x="26" y="23"/>
                        <a:pt x="26" y="24"/>
                      </a:cubicBezTo>
                      <a:close/>
                      <a:moveTo>
                        <a:pt x="23" y="17"/>
                      </a:moveTo>
                      <a:cubicBezTo>
                        <a:pt x="23" y="18"/>
                        <a:pt x="22" y="18"/>
                        <a:pt x="22" y="18"/>
                      </a:cubicBezTo>
                      <a:cubicBezTo>
                        <a:pt x="22" y="17"/>
                        <a:pt x="22" y="17"/>
                        <a:pt x="23" y="17"/>
                      </a:cubicBezTo>
                      <a:close/>
                      <a:moveTo>
                        <a:pt x="22" y="15"/>
                      </a:moveTo>
                      <a:cubicBezTo>
                        <a:pt x="22" y="15"/>
                        <a:pt x="22" y="15"/>
                        <a:pt x="22" y="15"/>
                      </a:cubicBezTo>
                      <a:cubicBezTo>
                        <a:pt x="22" y="15"/>
                        <a:pt x="22" y="15"/>
                        <a:pt x="22" y="15"/>
                      </a:cubicBezTo>
                      <a:cubicBezTo>
                        <a:pt x="22" y="15"/>
                        <a:pt x="22" y="15"/>
                        <a:pt x="22" y="15"/>
                      </a:cubicBezTo>
                      <a:close/>
                      <a:moveTo>
                        <a:pt x="20" y="10"/>
                      </a:moveTo>
                      <a:cubicBezTo>
                        <a:pt x="20" y="11"/>
                        <a:pt x="20" y="11"/>
                        <a:pt x="20" y="11"/>
                      </a:cubicBezTo>
                      <a:cubicBezTo>
                        <a:pt x="20" y="12"/>
                        <a:pt x="21" y="12"/>
                        <a:pt x="21" y="12"/>
                      </a:cubicBezTo>
                      <a:cubicBezTo>
                        <a:pt x="22" y="12"/>
                        <a:pt x="22" y="12"/>
                        <a:pt x="23" y="13"/>
                      </a:cubicBezTo>
                      <a:cubicBezTo>
                        <a:pt x="23" y="14"/>
                        <a:pt x="22" y="13"/>
                        <a:pt x="22" y="14"/>
                      </a:cubicBezTo>
                      <a:cubicBezTo>
                        <a:pt x="22" y="14"/>
                        <a:pt x="22" y="14"/>
                        <a:pt x="22" y="14"/>
                      </a:cubicBezTo>
                      <a:cubicBezTo>
                        <a:pt x="22" y="14"/>
                        <a:pt x="21" y="13"/>
                        <a:pt x="21" y="13"/>
                      </a:cubicBezTo>
                      <a:cubicBezTo>
                        <a:pt x="21" y="12"/>
                        <a:pt x="20" y="13"/>
                        <a:pt x="20" y="12"/>
                      </a:cubicBezTo>
                      <a:cubicBezTo>
                        <a:pt x="20" y="12"/>
                        <a:pt x="20" y="13"/>
                        <a:pt x="19" y="13"/>
                      </a:cubicBezTo>
                      <a:cubicBezTo>
                        <a:pt x="19" y="12"/>
                        <a:pt x="20" y="11"/>
                        <a:pt x="19" y="10"/>
                      </a:cubicBezTo>
                      <a:cubicBezTo>
                        <a:pt x="20" y="10"/>
                        <a:pt x="20" y="10"/>
                        <a:pt x="20" y="10"/>
                      </a:cubicBezTo>
                      <a:close/>
                      <a:moveTo>
                        <a:pt x="20" y="17"/>
                      </a:moveTo>
                      <a:cubicBezTo>
                        <a:pt x="20" y="17"/>
                        <a:pt x="20" y="17"/>
                        <a:pt x="20" y="17"/>
                      </a:cubicBezTo>
                      <a:cubicBezTo>
                        <a:pt x="20" y="18"/>
                        <a:pt x="21" y="18"/>
                        <a:pt x="21" y="18"/>
                      </a:cubicBezTo>
                      <a:cubicBezTo>
                        <a:pt x="21" y="18"/>
                        <a:pt x="21" y="18"/>
                        <a:pt x="21" y="18"/>
                      </a:cubicBezTo>
                      <a:cubicBezTo>
                        <a:pt x="20" y="18"/>
                        <a:pt x="20" y="18"/>
                        <a:pt x="20" y="18"/>
                      </a:cubicBezTo>
                      <a:cubicBezTo>
                        <a:pt x="20" y="17"/>
                        <a:pt x="20" y="18"/>
                        <a:pt x="20" y="17"/>
                      </a:cubicBezTo>
                      <a:close/>
                      <a:moveTo>
                        <a:pt x="20" y="17"/>
                      </a:moveTo>
                      <a:cubicBezTo>
                        <a:pt x="20" y="16"/>
                        <a:pt x="20" y="16"/>
                        <a:pt x="20" y="16"/>
                      </a:cubicBezTo>
                      <a:cubicBezTo>
                        <a:pt x="19" y="15"/>
                        <a:pt x="20" y="15"/>
                        <a:pt x="21" y="16"/>
                      </a:cubicBezTo>
                      <a:cubicBezTo>
                        <a:pt x="21" y="16"/>
                        <a:pt x="20" y="16"/>
                        <a:pt x="20" y="17"/>
                      </a:cubicBezTo>
                      <a:close/>
                      <a:moveTo>
                        <a:pt x="20" y="14"/>
                      </a:moveTo>
                      <a:cubicBezTo>
                        <a:pt x="20" y="14"/>
                        <a:pt x="20" y="13"/>
                        <a:pt x="20" y="13"/>
                      </a:cubicBezTo>
                      <a:cubicBezTo>
                        <a:pt x="20" y="13"/>
                        <a:pt x="21" y="15"/>
                        <a:pt x="20" y="14"/>
                      </a:cubicBezTo>
                      <a:close/>
                      <a:moveTo>
                        <a:pt x="19" y="15"/>
                      </a:moveTo>
                      <a:cubicBezTo>
                        <a:pt x="19" y="15"/>
                        <a:pt x="19" y="15"/>
                        <a:pt x="19" y="15"/>
                      </a:cubicBezTo>
                      <a:cubicBezTo>
                        <a:pt x="19" y="15"/>
                        <a:pt x="19" y="15"/>
                        <a:pt x="19" y="15"/>
                      </a:cubicBezTo>
                      <a:close/>
                      <a:moveTo>
                        <a:pt x="18" y="9"/>
                      </a:moveTo>
                      <a:cubicBezTo>
                        <a:pt x="19" y="9"/>
                        <a:pt x="19" y="9"/>
                        <a:pt x="20" y="9"/>
                      </a:cubicBezTo>
                      <a:cubicBezTo>
                        <a:pt x="19" y="10"/>
                        <a:pt x="19" y="10"/>
                        <a:pt x="19" y="10"/>
                      </a:cubicBezTo>
                      <a:cubicBezTo>
                        <a:pt x="19" y="9"/>
                        <a:pt x="18" y="9"/>
                        <a:pt x="18" y="9"/>
                      </a:cubicBezTo>
                      <a:close/>
                      <a:moveTo>
                        <a:pt x="18" y="9"/>
                      </a:moveTo>
                      <a:cubicBezTo>
                        <a:pt x="18" y="9"/>
                        <a:pt x="18" y="9"/>
                        <a:pt x="18" y="9"/>
                      </a:cubicBezTo>
                      <a:cubicBezTo>
                        <a:pt x="17" y="9"/>
                        <a:pt x="17" y="9"/>
                        <a:pt x="17" y="8"/>
                      </a:cubicBezTo>
                      <a:cubicBezTo>
                        <a:pt x="18" y="8"/>
                        <a:pt x="18" y="9"/>
                        <a:pt x="18" y="9"/>
                      </a:cubicBezTo>
                      <a:close/>
                      <a:moveTo>
                        <a:pt x="17" y="13"/>
                      </a:moveTo>
                      <a:cubicBezTo>
                        <a:pt x="17" y="13"/>
                        <a:pt x="17" y="13"/>
                        <a:pt x="17" y="13"/>
                      </a:cubicBezTo>
                      <a:cubicBezTo>
                        <a:pt x="18" y="12"/>
                        <a:pt x="19" y="12"/>
                        <a:pt x="19" y="13"/>
                      </a:cubicBezTo>
                      <a:cubicBezTo>
                        <a:pt x="18" y="13"/>
                        <a:pt x="18" y="14"/>
                        <a:pt x="18" y="15"/>
                      </a:cubicBezTo>
                      <a:cubicBezTo>
                        <a:pt x="18" y="15"/>
                        <a:pt x="18" y="15"/>
                        <a:pt x="18" y="15"/>
                      </a:cubicBezTo>
                      <a:cubicBezTo>
                        <a:pt x="17" y="14"/>
                        <a:pt x="17" y="14"/>
                        <a:pt x="17" y="14"/>
                      </a:cubicBezTo>
                      <a:cubicBezTo>
                        <a:pt x="17" y="13"/>
                        <a:pt x="17" y="13"/>
                        <a:pt x="17" y="13"/>
                      </a:cubicBezTo>
                      <a:close/>
                      <a:moveTo>
                        <a:pt x="17" y="13"/>
                      </a:moveTo>
                      <a:cubicBezTo>
                        <a:pt x="17" y="14"/>
                        <a:pt x="17" y="14"/>
                        <a:pt x="17" y="14"/>
                      </a:cubicBezTo>
                      <a:cubicBezTo>
                        <a:pt x="17" y="14"/>
                        <a:pt x="17" y="14"/>
                        <a:pt x="17" y="15"/>
                      </a:cubicBezTo>
                      <a:cubicBezTo>
                        <a:pt x="16" y="14"/>
                        <a:pt x="16" y="14"/>
                        <a:pt x="17" y="13"/>
                      </a:cubicBezTo>
                      <a:close/>
                      <a:moveTo>
                        <a:pt x="14" y="12"/>
                      </a:moveTo>
                      <a:cubicBezTo>
                        <a:pt x="15" y="12"/>
                        <a:pt x="15" y="13"/>
                        <a:pt x="15" y="13"/>
                      </a:cubicBezTo>
                      <a:cubicBezTo>
                        <a:pt x="15" y="13"/>
                        <a:pt x="15" y="13"/>
                        <a:pt x="14" y="12"/>
                      </a:cubicBezTo>
                      <a:cubicBezTo>
                        <a:pt x="14" y="12"/>
                        <a:pt x="14" y="12"/>
                        <a:pt x="14" y="12"/>
                      </a:cubicBezTo>
                      <a:close/>
                      <a:moveTo>
                        <a:pt x="14" y="15"/>
                      </a:moveTo>
                      <a:cubicBezTo>
                        <a:pt x="14" y="15"/>
                        <a:pt x="14" y="15"/>
                        <a:pt x="14" y="15"/>
                      </a:cubicBezTo>
                      <a:cubicBezTo>
                        <a:pt x="14" y="15"/>
                        <a:pt x="13" y="15"/>
                        <a:pt x="14" y="15"/>
                      </a:cubicBezTo>
                      <a:cubicBezTo>
                        <a:pt x="14" y="15"/>
                        <a:pt x="14" y="15"/>
                        <a:pt x="14" y="15"/>
                      </a:cubicBezTo>
                      <a:close/>
                      <a:moveTo>
                        <a:pt x="14" y="12"/>
                      </a:moveTo>
                      <a:cubicBezTo>
                        <a:pt x="14" y="12"/>
                        <a:pt x="14" y="12"/>
                        <a:pt x="14" y="12"/>
                      </a:cubicBezTo>
                      <a:cubicBezTo>
                        <a:pt x="13" y="11"/>
                        <a:pt x="14" y="10"/>
                        <a:pt x="14" y="12"/>
                      </a:cubicBezTo>
                      <a:close/>
                      <a:moveTo>
                        <a:pt x="13" y="13"/>
                      </a:moveTo>
                      <a:cubicBezTo>
                        <a:pt x="14" y="14"/>
                        <a:pt x="13" y="14"/>
                        <a:pt x="13" y="14"/>
                      </a:cubicBezTo>
                      <a:cubicBezTo>
                        <a:pt x="12" y="14"/>
                        <a:pt x="12" y="14"/>
                        <a:pt x="12" y="14"/>
                      </a:cubicBezTo>
                      <a:cubicBezTo>
                        <a:pt x="13" y="13"/>
                        <a:pt x="13" y="13"/>
                        <a:pt x="13" y="13"/>
                      </a:cubicBezTo>
                      <a:close/>
                      <a:moveTo>
                        <a:pt x="12" y="16"/>
                      </a:moveTo>
                      <a:cubicBezTo>
                        <a:pt x="12" y="16"/>
                        <a:pt x="12" y="16"/>
                        <a:pt x="12" y="16"/>
                      </a:cubicBezTo>
                      <a:cubicBezTo>
                        <a:pt x="12" y="16"/>
                        <a:pt x="12" y="17"/>
                        <a:pt x="12" y="16"/>
                      </a:cubicBezTo>
                      <a:close/>
                      <a:moveTo>
                        <a:pt x="12" y="9"/>
                      </a:moveTo>
                      <a:cubicBezTo>
                        <a:pt x="12" y="10"/>
                        <a:pt x="12" y="9"/>
                        <a:pt x="12" y="10"/>
                      </a:cubicBezTo>
                      <a:cubicBezTo>
                        <a:pt x="10" y="9"/>
                        <a:pt x="11" y="8"/>
                        <a:pt x="12" y="9"/>
                      </a:cubicBezTo>
                      <a:close/>
                      <a:moveTo>
                        <a:pt x="11" y="12"/>
                      </a:moveTo>
                      <a:cubicBezTo>
                        <a:pt x="12" y="12"/>
                        <a:pt x="12" y="13"/>
                        <a:pt x="12" y="13"/>
                      </a:cubicBezTo>
                      <a:cubicBezTo>
                        <a:pt x="11" y="13"/>
                        <a:pt x="11" y="13"/>
                        <a:pt x="11" y="13"/>
                      </a:cubicBezTo>
                      <a:cubicBezTo>
                        <a:pt x="11" y="12"/>
                        <a:pt x="11" y="12"/>
                        <a:pt x="11" y="12"/>
                      </a:cubicBezTo>
                      <a:close/>
                      <a:moveTo>
                        <a:pt x="11" y="16"/>
                      </a:moveTo>
                      <a:cubicBezTo>
                        <a:pt x="11" y="16"/>
                        <a:pt x="11" y="16"/>
                        <a:pt x="11" y="16"/>
                      </a:cubicBezTo>
                      <a:cubicBezTo>
                        <a:pt x="11" y="16"/>
                        <a:pt x="12" y="16"/>
                        <a:pt x="11" y="16"/>
                      </a:cubicBezTo>
                      <a:close/>
                      <a:moveTo>
                        <a:pt x="8" y="4"/>
                      </a:moveTo>
                      <a:cubicBezTo>
                        <a:pt x="8" y="4"/>
                        <a:pt x="8" y="5"/>
                        <a:pt x="8" y="5"/>
                      </a:cubicBezTo>
                      <a:cubicBezTo>
                        <a:pt x="8" y="5"/>
                        <a:pt x="7" y="5"/>
                        <a:pt x="8" y="4"/>
                      </a:cubicBezTo>
                      <a:close/>
                      <a:moveTo>
                        <a:pt x="8" y="6"/>
                      </a:moveTo>
                      <a:cubicBezTo>
                        <a:pt x="8" y="6"/>
                        <a:pt x="8" y="6"/>
                        <a:pt x="8" y="6"/>
                      </a:cubicBezTo>
                      <a:cubicBezTo>
                        <a:pt x="8" y="6"/>
                        <a:pt x="8" y="6"/>
                        <a:pt x="8" y="5"/>
                      </a:cubicBezTo>
                      <a:cubicBezTo>
                        <a:pt x="8" y="5"/>
                        <a:pt x="8" y="6"/>
                        <a:pt x="8" y="5"/>
                      </a:cubicBezTo>
                      <a:cubicBezTo>
                        <a:pt x="8" y="5"/>
                        <a:pt x="8" y="5"/>
                        <a:pt x="9" y="4"/>
                      </a:cubicBezTo>
                      <a:cubicBezTo>
                        <a:pt x="9" y="5"/>
                        <a:pt x="9" y="5"/>
                        <a:pt x="9" y="6"/>
                      </a:cubicBezTo>
                      <a:cubicBezTo>
                        <a:pt x="9" y="6"/>
                        <a:pt x="8" y="6"/>
                        <a:pt x="9" y="6"/>
                      </a:cubicBezTo>
                      <a:cubicBezTo>
                        <a:pt x="9" y="6"/>
                        <a:pt x="9" y="6"/>
                        <a:pt x="10" y="6"/>
                      </a:cubicBezTo>
                      <a:cubicBezTo>
                        <a:pt x="10" y="5"/>
                        <a:pt x="10" y="5"/>
                        <a:pt x="10" y="5"/>
                      </a:cubicBezTo>
                      <a:cubicBezTo>
                        <a:pt x="10" y="5"/>
                        <a:pt x="10" y="5"/>
                        <a:pt x="11" y="5"/>
                      </a:cubicBezTo>
                      <a:cubicBezTo>
                        <a:pt x="11" y="6"/>
                        <a:pt x="11" y="7"/>
                        <a:pt x="11" y="7"/>
                      </a:cubicBezTo>
                      <a:cubicBezTo>
                        <a:pt x="10" y="7"/>
                        <a:pt x="9" y="7"/>
                        <a:pt x="9" y="7"/>
                      </a:cubicBezTo>
                      <a:cubicBezTo>
                        <a:pt x="9" y="7"/>
                        <a:pt x="9" y="7"/>
                        <a:pt x="9" y="7"/>
                      </a:cubicBezTo>
                      <a:cubicBezTo>
                        <a:pt x="9" y="8"/>
                        <a:pt x="9" y="7"/>
                        <a:pt x="10" y="7"/>
                      </a:cubicBezTo>
                      <a:cubicBezTo>
                        <a:pt x="10" y="8"/>
                        <a:pt x="10" y="8"/>
                        <a:pt x="11" y="9"/>
                      </a:cubicBezTo>
                      <a:cubicBezTo>
                        <a:pt x="11" y="10"/>
                        <a:pt x="10" y="10"/>
                        <a:pt x="10" y="11"/>
                      </a:cubicBezTo>
                      <a:cubicBezTo>
                        <a:pt x="10" y="11"/>
                        <a:pt x="10" y="11"/>
                        <a:pt x="10" y="11"/>
                      </a:cubicBezTo>
                      <a:cubicBezTo>
                        <a:pt x="11" y="13"/>
                        <a:pt x="10" y="13"/>
                        <a:pt x="10" y="14"/>
                      </a:cubicBezTo>
                      <a:cubicBezTo>
                        <a:pt x="10" y="14"/>
                        <a:pt x="10" y="14"/>
                        <a:pt x="10" y="13"/>
                      </a:cubicBezTo>
                      <a:cubicBezTo>
                        <a:pt x="10" y="13"/>
                        <a:pt x="10" y="13"/>
                        <a:pt x="10" y="12"/>
                      </a:cubicBezTo>
                      <a:cubicBezTo>
                        <a:pt x="10" y="12"/>
                        <a:pt x="9" y="12"/>
                        <a:pt x="9" y="12"/>
                      </a:cubicBezTo>
                      <a:cubicBezTo>
                        <a:pt x="10" y="12"/>
                        <a:pt x="10" y="11"/>
                        <a:pt x="10" y="10"/>
                      </a:cubicBezTo>
                      <a:cubicBezTo>
                        <a:pt x="9" y="10"/>
                        <a:pt x="9" y="11"/>
                        <a:pt x="9" y="11"/>
                      </a:cubicBezTo>
                      <a:cubicBezTo>
                        <a:pt x="8" y="11"/>
                        <a:pt x="8" y="11"/>
                        <a:pt x="8" y="11"/>
                      </a:cubicBezTo>
                      <a:cubicBezTo>
                        <a:pt x="7" y="10"/>
                        <a:pt x="8" y="10"/>
                        <a:pt x="8" y="9"/>
                      </a:cubicBezTo>
                      <a:cubicBezTo>
                        <a:pt x="8" y="9"/>
                        <a:pt x="8" y="9"/>
                        <a:pt x="8" y="9"/>
                      </a:cubicBezTo>
                      <a:cubicBezTo>
                        <a:pt x="8" y="8"/>
                        <a:pt x="7" y="8"/>
                        <a:pt x="7" y="8"/>
                      </a:cubicBezTo>
                      <a:cubicBezTo>
                        <a:pt x="7" y="7"/>
                        <a:pt x="7" y="7"/>
                        <a:pt x="7" y="7"/>
                      </a:cubicBezTo>
                      <a:cubicBezTo>
                        <a:pt x="8" y="7"/>
                        <a:pt x="7" y="6"/>
                        <a:pt x="8" y="6"/>
                      </a:cubicBezTo>
                      <a:close/>
                      <a:moveTo>
                        <a:pt x="8" y="35"/>
                      </a:moveTo>
                      <a:cubicBezTo>
                        <a:pt x="9" y="35"/>
                        <a:pt x="8" y="35"/>
                        <a:pt x="8" y="34"/>
                      </a:cubicBezTo>
                      <a:cubicBezTo>
                        <a:pt x="8" y="34"/>
                        <a:pt x="8" y="34"/>
                        <a:pt x="8" y="35"/>
                      </a:cubicBezTo>
                      <a:close/>
                      <a:moveTo>
                        <a:pt x="8" y="32"/>
                      </a:moveTo>
                      <a:cubicBezTo>
                        <a:pt x="8" y="32"/>
                        <a:pt x="8" y="32"/>
                        <a:pt x="8" y="32"/>
                      </a:cubicBezTo>
                      <a:cubicBezTo>
                        <a:pt x="8" y="33"/>
                        <a:pt x="8" y="32"/>
                        <a:pt x="8" y="32"/>
                      </a:cubicBezTo>
                      <a:close/>
                      <a:moveTo>
                        <a:pt x="7" y="14"/>
                      </a:moveTo>
                      <a:cubicBezTo>
                        <a:pt x="7" y="14"/>
                        <a:pt x="7" y="13"/>
                        <a:pt x="7" y="13"/>
                      </a:cubicBezTo>
                      <a:cubicBezTo>
                        <a:pt x="7" y="13"/>
                        <a:pt x="7" y="13"/>
                        <a:pt x="7" y="13"/>
                      </a:cubicBezTo>
                      <a:cubicBezTo>
                        <a:pt x="8" y="13"/>
                        <a:pt x="8" y="13"/>
                        <a:pt x="8" y="13"/>
                      </a:cubicBezTo>
                      <a:cubicBezTo>
                        <a:pt x="8" y="13"/>
                        <a:pt x="8" y="13"/>
                        <a:pt x="8" y="14"/>
                      </a:cubicBezTo>
                      <a:cubicBezTo>
                        <a:pt x="9" y="14"/>
                        <a:pt x="9" y="14"/>
                        <a:pt x="9" y="14"/>
                      </a:cubicBezTo>
                      <a:cubicBezTo>
                        <a:pt x="9" y="14"/>
                        <a:pt x="10" y="15"/>
                        <a:pt x="9" y="15"/>
                      </a:cubicBezTo>
                      <a:cubicBezTo>
                        <a:pt x="9" y="15"/>
                        <a:pt x="8" y="14"/>
                        <a:pt x="7" y="14"/>
                      </a:cubicBezTo>
                      <a:close/>
                      <a:moveTo>
                        <a:pt x="7" y="11"/>
                      </a:moveTo>
                      <a:cubicBezTo>
                        <a:pt x="6" y="10"/>
                        <a:pt x="7" y="10"/>
                        <a:pt x="7" y="10"/>
                      </a:cubicBezTo>
                      <a:cubicBezTo>
                        <a:pt x="7" y="11"/>
                        <a:pt x="7" y="11"/>
                        <a:pt x="7" y="11"/>
                      </a:cubicBezTo>
                      <a:close/>
                      <a:moveTo>
                        <a:pt x="8" y="12"/>
                      </a:moveTo>
                      <a:cubicBezTo>
                        <a:pt x="9" y="12"/>
                        <a:pt x="9" y="13"/>
                        <a:pt x="9" y="13"/>
                      </a:cubicBezTo>
                      <a:cubicBezTo>
                        <a:pt x="9" y="13"/>
                        <a:pt x="9" y="13"/>
                        <a:pt x="9" y="13"/>
                      </a:cubicBezTo>
                      <a:cubicBezTo>
                        <a:pt x="8" y="13"/>
                        <a:pt x="8" y="12"/>
                        <a:pt x="8" y="12"/>
                      </a:cubicBezTo>
                      <a:close/>
                      <a:moveTo>
                        <a:pt x="9" y="15"/>
                      </a:moveTo>
                      <a:cubicBezTo>
                        <a:pt x="9" y="15"/>
                        <a:pt x="9" y="16"/>
                        <a:pt x="10" y="16"/>
                      </a:cubicBezTo>
                      <a:cubicBezTo>
                        <a:pt x="10" y="16"/>
                        <a:pt x="10" y="16"/>
                        <a:pt x="10" y="16"/>
                      </a:cubicBezTo>
                      <a:cubicBezTo>
                        <a:pt x="9" y="16"/>
                        <a:pt x="9" y="16"/>
                        <a:pt x="9" y="15"/>
                      </a:cubicBezTo>
                      <a:close/>
                      <a:moveTo>
                        <a:pt x="9" y="34"/>
                      </a:moveTo>
                      <a:cubicBezTo>
                        <a:pt x="9" y="34"/>
                        <a:pt x="9" y="34"/>
                        <a:pt x="9" y="34"/>
                      </a:cubicBezTo>
                      <a:cubicBezTo>
                        <a:pt x="9" y="34"/>
                        <a:pt x="9" y="34"/>
                        <a:pt x="9" y="34"/>
                      </a:cubicBezTo>
                      <a:cubicBezTo>
                        <a:pt x="9" y="34"/>
                        <a:pt x="9" y="34"/>
                        <a:pt x="9" y="34"/>
                      </a:cubicBezTo>
                      <a:close/>
                      <a:moveTo>
                        <a:pt x="10" y="15"/>
                      </a:moveTo>
                      <a:cubicBezTo>
                        <a:pt x="10" y="16"/>
                        <a:pt x="10" y="16"/>
                        <a:pt x="10" y="15"/>
                      </a:cubicBezTo>
                      <a:cubicBezTo>
                        <a:pt x="10" y="15"/>
                        <a:pt x="10" y="15"/>
                        <a:pt x="10" y="15"/>
                      </a:cubicBezTo>
                      <a:close/>
                      <a:moveTo>
                        <a:pt x="10" y="38"/>
                      </a:moveTo>
                      <a:cubicBezTo>
                        <a:pt x="10" y="39"/>
                        <a:pt x="9" y="38"/>
                        <a:pt x="9" y="39"/>
                      </a:cubicBezTo>
                      <a:cubicBezTo>
                        <a:pt x="9" y="39"/>
                        <a:pt x="9" y="38"/>
                        <a:pt x="9" y="38"/>
                      </a:cubicBezTo>
                      <a:cubicBezTo>
                        <a:pt x="9" y="38"/>
                        <a:pt x="10" y="38"/>
                        <a:pt x="10" y="38"/>
                      </a:cubicBezTo>
                      <a:close/>
                      <a:moveTo>
                        <a:pt x="7" y="9"/>
                      </a:moveTo>
                      <a:cubicBezTo>
                        <a:pt x="7" y="9"/>
                        <a:pt x="7" y="10"/>
                        <a:pt x="7" y="10"/>
                      </a:cubicBezTo>
                      <a:cubicBezTo>
                        <a:pt x="7" y="10"/>
                        <a:pt x="7" y="10"/>
                        <a:pt x="7" y="10"/>
                      </a:cubicBezTo>
                      <a:cubicBezTo>
                        <a:pt x="7" y="10"/>
                        <a:pt x="6" y="10"/>
                        <a:pt x="7" y="10"/>
                      </a:cubicBezTo>
                      <a:cubicBezTo>
                        <a:pt x="6" y="9"/>
                        <a:pt x="7" y="9"/>
                        <a:pt x="7" y="9"/>
                      </a:cubicBezTo>
                      <a:close/>
                      <a:moveTo>
                        <a:pt x="7" y="12"/>
                      </a:moveTo>
                      <a:cubicBezTo>
                        <a:pt x="7" y="12"/>
                        <a:pt x="6" y="12"/>
                        <a:pt x="6" y="11"/>
                      </a:cubicBezTo>
                      <a:cubicBezTo>
                        <a:pt x="6" y="10"/>
                        <a:pt x="7" y="11"/>
                        <a:pt x="7" y="12"/>
                      </a:cubicBezTo>
                      <a:close/>
                      <a:moveTo>
                        <a:pt x="6" y="12"/>
                      </a:moveTo>
                      <a:cubicBezTo>
                        <a:pt x="6" y="13"/>
                        <a:pt x="5" y="13"/>
                        <a:pt x="4" y="13"/>
                      </a:cubicBezTo>
                      <a:cubicBezTo>
                        <a:pt x="5" y="12"/>
                        <a:pt x="5" y="12"/>
                        <a:pt x="6" y="12"/>
                      </a:cubicBezTo>
                      <a:close/>
                      <a:moveTo>
                        <a:pt x="5" y="14"/>
                      </a:moveTo>
                      <a:cubicBezTo>
                        <a:pt x="5" y="14"/>
                        <a:pt x="5" y="14"/>
                        <a:pt x="5" y="14"/>
                      </a:cubicBezTo>
                      <a:cubicBezTo>
                        <a:pt x="5" y="14"/>
                        <a:pt x="4" y="14"/>
                        <a:pt x="4" y="13"/>
                      </a:cubicBezTo>
                      <a:cubicBezTo>
                        <a:pt x="5" y="13"/>
                        <a:pt x="5" y="13"/>
                        <a:pt x="5" y="14"/>
                      </a:cubicBezTo>
                      <a:close/>
                      <a:moveTo>
                        <a:pt x="4" y="23"/>
                      </a:moveTo>
                      <a:cubicBezTo>
                        <a:pt x="5" y="23"/>
                        <a:pt x="5" y="23"/>
                        <a:pt x="4" y="23"/>
                      </a:cubicBezTo>
                      <a:cubicBezTo>
                        <a:pt x="4" y="23"/>
                        <a:pt x="4" y="23"/>
                        <a:pt x="4" y="23"/>
                      </a:cubicBezTo>
                      <a:close/>
                      <a:moveTo>
                        <a:pt x="5" y="24"/>
                      </a:moveTo>
                      <a:cubicBezTo>
                        <a:pt x="4" y="24"/>
                        <a:pt x="4" y="24"/>
                        <a:pt x="4" y="24"/>
                      </a:cubicBezTo>
                      <a:cubicBezTo>
                        <a:pt x="4" y="24"/>
                        <a:pt x="5" y="24"/>
                        <a:pt x="5" y="24"/>
                      </a:cubicBezTo>
                      <a:close/>
                      <a:moveTo>
                        <a:pt x="3" y="33"/>
                      </a:moveTo>
                      <a:cubicBezTo>
                        <a:pt x="3" y="33"/>
                        <a:pt x="3" y="33"/>
                        <a:pt x="3" y="33"/>
                      </a:cubicBezTo>
                      <a:cubicBezTo>
                        <a:pt x="3" y="33"/>
                        <a:pt x="3" y="33"/>
                        <a:pt x="3" y="33"/>
                      </a:cubicBezTo>
                      <a:cubicBezTo>
                        <a:pt x="3" y="32"/>
                        <a:pt x="2" y="32"/>
                        <a:pt x="2" y="32"/>
                      </a:cubicBezTo>
                      <a:cubicBezTo>
                        <a:pt x="3" y="31"/>
                        <a:pt x="2" y="30"/>
                        <a:pt x="2" y="30"/>
                      </a:cubicBezTo>
                      <a:cubicBezTo>
                        <a:pt x="3" y="30"/>
                        <a:pt x="3" y="30"/>
                        <a:pt x="3" y="31"/>
                      </a:cubicBezTo>
                      <a:cubicBezTo>
                        <a:pt x="3" y="31"/>
                        <a:pt x="3" y="31"/>
                        <a:pt x="3" y="31"/>
                      </a:cubicBezTo>
                      <a:cubicBezTo>
                        <a:pt x="3" y="31"/>
                        <a:pt x="3" y="32"/>
                        <a:pt x="3" y="32"/>
                      </a:cubicBezTo>
                      <a:cubicBezTo>
                        <a:pt x="3" y="32"/>
                        <a:pt x="3" y="31"/>
                        <a:pt x="4" y="32"/>
                      </a:cubicBezTo>
                      <a:cubicBezTo>
                        <a:pt x="4" y="32"/>
                        <a:pt x="3" y="33"/>
                        <a:pt x="3" y="33"/>
                      </a:cubicBezTo>
                      <a:close/>
                      <a:moveTo>
                        <a:pt x="3" y="29"/>
                      </a:moveTo>
                      <a:cubicBezTo>
                        <a:pt x="3" y="29"/>
                        <a:pt x="3" y="29"/>
                        <a:pt x="3" y="29"/>
                      </a:cubicBezTo>
                      <a:cubicBezTo>
                        <a:pt x="3" y="29"/>
                        <a:pt x="3" y="30"/>
                        <a:pt x="3" y="30"/>
                      </a:cubicBezTo>
                      <a:cubicBezTo>
                        <a:pt x="3" y="30"/>
                        <a:pt x="3" y="29"/>
                        <a:pt x="3" y="29"/>
                      </a:cubicBezTo>
                      <a:close/>
                      <a:moveTo>
                        <a:pt x="4" y="33"/>
                      </a:moveTo>
                      <a:cubicBezTo>
                        <a:pt x="4" y="33"/>
                        <a:pt x="4" y="33"/>
                        <a:pt x="4" y="34"/>
                      </a:cubicBezTo>
                      <a:cubicBezTo>
                        <a:pt x="4" y="33"/>
                        <a:pt x="4" y="33"/>
                        <a:pt x="4" y="33"/>
                      </a:cubicBezTo>
                      <a:cubicBezTo>
                        <a:pt x="4" y="33"/>
                        <a:pt x="4" y="33"/>
                        <a:pt x="4" y="33"/>
                      </a:cubicBezTo>
                      <a:close/>
                      <a:moveTo>
                        <a:pt x="4" y="31"/>
                      </a:moveTo>
                      <a:cubicBezTo>
                        <a:pt x="4" y="31"/>
                        <a:pt x="4" y="31"/>
                        <a:pt x="4" y="31"/>
                      </a:cubicBezTo>
                      <a:cubicBezTo>
                        <a:pt x="4" y="31"/>
                        <a:pt x="4" y="31"/>
                        <a:pt x="4" y="31"/>
                      </a:cubicBezTo>
                      <a:close/>
                      <a:moveTo>
                        <a:pt x="5" y="32"/>
                      </a:moveTo>
                      <a:cubicBezTo>
                        <a:pt x="5" y="32"/>
                        <a:pt x="4" y="32"/>
                        <a:pt x="4" y="32"/>
                      </a:cubicBezTo>
                      <a:cubicBezTo>
                        <a:pt x="4" y="32"/>
                        <a:pt x="4" y="32"/>
                        <a:pt x="5" y="32"/>
                      </a:cubicBezTo>
                      <a:close/>
                      <a:moveTo>
                        <a:pt x="4" y="20"/>
                      </a:moveTo>
                      <a:cubicBezTo>
                        <a:pt x="4" y="20"/>
                        <a:pt x="4" y="19"/>
                        <a:pt x="4" y="19"/>
                      </a:cubicBezTo>
                      <a:cubicBezTo>
                        <a:pt x="4" y="20"/>
                        <a:pt x="4" y="21"/>
                        <a:pt x="4" y="20"/>
                      </a:cubicBezTo>
                      <a:close/>
                      <a:moveTo>
                        <a:pt x="4" y="25"/>
                      </a:moveTo>
                      <a:cubicBezTo>
                        <a:pt x="4" y="25"/>
                        <a:pt x="4" y="25"/>
                        <a:pt x="4" y="25"/>
                      </a:cubicBezTo>
                      <a:cubicBezTo>
                        <a:pt x="4" y="25"/>
                        <a:pt x="4" y="25"/>
                        <a:pt x="4" y="24"/>
                      </a:cubicBezTo>
                      <a:cubicBezTo>
                        <a:pt x="4" y="24"/>
                        <a:pt x="4" y="25"/>
                        <a:pt x="4" y="25"/>
                      </a:cubicBezTo>
                      <a:close/>
                      <a:moveTo>
                        <a:pt x="4" y="23"/>
                      </a:moveTo>
                      <a:cubicBezTo>
                        <a:pt x="3" y="23"/>
                        <a:pt x="3" y="22"/>
                        <a:pt x="3" y="22"/>
                      </a:cubicBezTo>
                      <a:cubicBezTo>
                        <a:pt x="3" y="22"/>
                        <a:pt x="4" y="23"/>
                        <a:pt x="4" y="23"/>
                      </a:cubicBezTo>
                      <a:close/>
                      <a:moveTo>
                        <a:pt x="2" y="27"/>
                      </a:moveTo>
                      <a:cubicBezTo>
                        <a:pt x="2" y="27"/>
                        <a:pt x="2" y="26"/>
                        <a:pt x="2" y="26"/>
                      </a:cubicBezTo>
                      <a:cubicBezTo>
                        <a:pt x="2" y="25"/>
                        <a:pt x="2" y="26"/>
                        <a:pt x="2" y="26"/>
                      </a:cubicBezTo>
                      <a:cubicBezTo>
                        <a:pt x="2" y="25"/>
                        <a:pt x="2" y="25"/>
                        <a:pt x="2" y="25"/>
                      </a:cubicBezTo>
                      <a:cubicBezTo>
                        <a:pt x="3" y="25"/>
                        <a:pt x="3" y="25"/>
                        <a:pt x="3" y="25"/>
                      </a:cubicBezTo>
                      <a:cubicBezTo>
                        <a:pt x="3" y="26"/>
                        <a:pt x="3" y="26"/>
                        <a:pt x="2" y="27"/>
                      </a:cubicBezTo>
                      <a:close/>
                      <a:moveTo>
                        <a:pt x="3" y="21"/>
                      </a:moveTo>
                      <a:cubicBezTo>
                        <a:pt x="3" y="21"/>
                        <a:pt x="2" y="21"/>
                        <a:pt x="2" y="21"/>
                      </a:cubicBezTo>
                      <a:cubicBezTo>
                        <a:pt x="3" y="21"/>
                        <a:pt x="3" y="21"/>
                        <a:pt x="3" y="21"/>
                      </a:cubicBezTo>
                      <a:cubicBezTo>
                        <a:pt x="3" y="21"/>
                        <a:pt x="3" y="21"/>
                        <a:pt x="3" y="21"/>
                      </a:cubicBezTo>
                      <a:close/>
                      <a:moveTo>
                        <a:pt x="3" y="18"/>
                      </a:moveTo>
                      <a:cubicBezTo>
                        <a:pt x="2" y="18"/>
                        <a:pt x="2" y="17"/>
                        <a:pt x="3" y="17"/>
                      </a:cubicBezTo>
                      <a:cubicBezTo>
                        <a:pt x="3" y="18"/>
                        <a:pt x="3" y="18"/>
                        <a:pt x="3" y="18"/>
                      </a:cubicBezTo>
                      <a:cubicBezTo>
                        <a:pt x="3" y="18"/>
                        <a:pt x="3" y="18"/>
                        <a:pt x="3" y="18"/>
                      </a:cubicBezTo>
                      <a:close/>
                      <a:moveTo>
                        <a:pt x="3" y="14"/>
                      </a:moveTo>
                      <a:cubicBezTo>
                        <a:pt x="3" y="15"/>
                        <a:pt x="3" y="15"/>
                        <a:pt x="3" y="15"/>
                      </a:cubicBezTo>
                      <a:cubicBezTo>
                        <a:pt x="2" y="15"/>
                        <a:pt x="2" y="14"/>
                        <a:pt x="3" y="14"/>
                      </a:cubicBezTo>
                      <a:close/>
                      <a:moveTo>
                        <a:pt x="3" y="16"/>
                      </a:moveTo>
                      <a:cubicBezTo>
                        <a:pt x="3" y="17"/>
                        <a:pt x="2" y="16"/>
                        <a:pt x="2" y="16"/>
                      </a:cubicBezTo>
                      <a:cubicBezTo>
                        <a:pt x="2" y="16"/>
                        <a:pt x="3" y="16"/>
                        <a:pt x="3" y="16"/>
                      </a:cubicBezTo>
                      <a:close/>
                      <a:moveTo>
                        <a:pt x="2" y="13"/>
                      </a:moveTo>
                      <a:cubicBezTo>
                        <a:pt x="2" y="13"/>
                        <a:pt x="2" y="14"/>
                        <a:pt x="2" y="14"/>
                      </a:cubicBezTo>
                      <a:cubicBezTo>
                        <a:pt x="2" y="14"/>
                        <a:pt x="2" y="13"/>
                        <a:pt x="2" y="13"/>
                      </a:cubicBezTo>
                      <a:close/>
                      <a:moveTo>
                        <a:pt x="1" y="12"/>
                      </a:moveTo>
                      <a:cubicBezTo>
                        <a:pt x="1" y="13"/>
                        <a:pt x="2" y="14"/>
                        <a:pt x="1" y="14"/>
                      </a:cubicBezTo>
                      <a:cubicBezTo>
                        <a:pt x="1" y="13"/>
                        <a:pt x="1" y="13"/>
                        <a:pt x="1" y="13"/>
                      </a:cubicBezTo>
                      <a:cubicBezTo>
                        <a:pt x="1" y="13"/>
                        <a:pt x="1" y="12"/>
                        <a:pt x="1" y="12"/>
                      </a:cubicBezTo>
                      <a:close/>
                      <a:moveTo>
                        <a:pt x="1" y="14"/>
                      </a:moveTo>
                      <a:cubicBezTo>
                        <a:pt x="1" y="14"/>
                        <a:pt x="2" y="15"/>
                        <a:pt x="2" y="14"/>
                      </a:cubicBezTo>
                      <a:cubicBezTo>
                        <a:pt x="2" y="15"/>
                        <a:pt x="1" y="14"/>
                        <a:pt x="1" y="14"/>
                      </a:cubicBezTo>
                      <a:cubicBezTo>
                        <a:pt x="1" y="14"/>
                        <a:pt x="1" y="14"/>
                        <a:pt x="1" y="14"/>
                      </a:cubicBezTo>
                      <a:close/>
                      <a:moveTo>
                        <a:pt x="1" y="18"/>
                      </a:moveTo>
                      <a:cubicBezTo>
                        <a:pt x="1" y="18"/>
                        <a:pt x="1" y="18"/>
                        <a:pt x="1" y="19"/>
                      </a:cubicBezTo>
                      <a:cubicBezTo>
                        <a:pt x="1" y="19"/>
                        <a:pt x="1" y="18"/>
                        <a:pt x="1" y="18"/>
                      </a:cubicBezTo>
                      <a:close/>
                      <a:moveTo>
                        <a:pt x="1" y="19"/>
                      </a:moveTo>
                      <a:cubicBezTo>
                        <a:pt x="1" y="19"/>
                        <a:pt x="2" y="19"/>
                        <a:pt x="2" y="20"/>
                      </a:cubicBezTo>
                      <a:cubicBezTo>
                        <a:pt x="2" y="20"/>
                        <a:pt x="1" y="20"/>
                        <a:pt x="1" y="20"/>
                      </a:cubicBezTo>
                      <a:cubicBezTo>
                        <a:pt x="1" y="19"/>
                        <a:pt x="1" y="19"/>
                        <a:pt x="1" y="19"/>
                      </a:cubicBezTo>
                      <a:close/>
                      <a:moveTo>
                        <a:pt x="1" y="29"/>
                      </a:moveTo>
                      <a:cubicBezTo>
                        <a:pt x="1" y="29"/>
                        <a:pt x="1" y="28"/>
                        <a:pt x="2" y="29"/>
                      </a:cubicBezTo>
                      <a:cubicBezTo>
                        <a:pt x="2" y="29"/>
                        <a:pt x="2" y="29"/>
                        <a:pt x="2" y="30"/>
                      </a:cubicBezTo>
                      <a:cubicBezTo>
                        <a:pt x="2" y="29"/>
                        <a:pt x="2" y="30"/>
                        <a:pt x="1" y="29"/>
                      </a:cubicBezTo>
                      <a:close/>
                      <a:moveTo>
                        <a:pt x="4" y="36"/>
                      </a:moveTo>
                      <a:cubicBezTo>
                        <a:pt x="3" y="36"/>
                        <a:pt x="3" y="36"/>
                        <a:pt x="2" y="35"/>
                      </a:cubicBezTo>
                      <a:cubicBezTo>
                        <a:pt x="2" y="35"/>
                        <a:pt x="3" y="35"/>
                        <a:pt x="2" y="35"/>
                      </a:cubicBezTo>
                      <a:cubicBezTo>
                        <a:pt x="2" y="35"/>
                        <a:pt x="2" y="35"/>
                        <a:pt x="2" y="35"/>
                      </a:cubicBezTo>
                      <a:cubicBezTo>
                        <a:pt x="2" y="34"/>
                        <a:pt x="2" y="34"/>
                        <a:pt x="2" y="35"/>
                      </a:cubicBezTo>
                      <a:cubicBezTo>
                        <a:pt x="2" y="34"/>
                        <a:pt x="2" y="33"/>
                        <a:pt x="2" y="32"/>
                      </a:cubicBezTo>
                      <a:cubicBezTo>
                        <a:pt x="3" y="32"/>
                        <a:pt x="2" y="33"/>
                        <a:pt x="2" y="33"/>
                      </a:cubicBezTo>
                      <a:cubicBezTo>
                        <a:pt x="3" y="34"/>
                        <a:pt x="3" y="34"/>
                        <a:pt x="4" y="35"/>
                      </a:cubicBezTo>
                      <a:cubicBezTo>
                        <a:pt x="3" y="35"/>
                        <a:pt x="3" y="35"/>
                        <a:pt x="4" y="36"/>
                      </a:cubicBezTo>
                      <a:close/>
                      <a:moveTo>
                        <a:pt x="4" y="37"/>
                      </a:moveTo>
                      <a:cubicBezTo>
                        <a:pt x="4" y="36"/>
                        <a:pt x="4" y="35"/>
                        <a:pt x="4" y="34"/>
                      </a:cubicBezTo>
                      <a:cubicBezTo>
                        <a:pt x="4" y="34"/>
                        <a:pt x="4" y="34"/>
                        <a:pt x="4" y="34"/>
                      </a:cubicBezTo>
                      <a:cubicBezTo>
                        <a:pt x="4" y="33"/>
                        <a:pt x="4" y="33"/>
                        <a:pt x="5" y="33"/>
                      </a:cubicBezTo>
                      <a:cubicBezTo>
                        <a:pt x="5" y="34"/>
                        <a:pt x="5" y="34"/>
                        <a:pt x="5" y="34"/>
                      </a:cubicBezTo>
                      <a:cubicBezTo>
                        <a:pt x="5" y="35"/>
                        <a:pt x="5" y="35"/>
                        <a:pt x="5" y="35"/>
                      </a:cubicBezTo>
                      <a:cubicBezTo>
                        <a:pt x="5" y="35"/>
                        <a:pt x="5" y="35"/>
                        <a:pt x="5" y="36"/>
                      </a:cubicBezTo>
                      <a:cubicBezTo>
                        <a:pt x="5" y="36"/>
                        <a:pt x="5" y="36"/>
                        <a:pt x="5" y="36"/>
                      </a:cubicBezTo>
                      <a:cubicBezTo>
                        <a:pt x="5" y="37"/>
                        <a:pt x="5" y="37"/>
                        <a:pt x="4" y="37"/>
                      </a:cubicBezTo>
                      <a:close/>
                      <a:moveTo>
                        <a:pt x="5" y="19"/>
                      </a:moveTo>
                      <a:cubicBezTo>
                        <a:pt x="5" y="19"/>
                        <a:pt x="5" y="19"/>
                        <a:pt x="5" y="19"/>
                      </a:cubicBezTo>
                      <a:cubicBezTo>
                        <a:pt x="5" y="19"/>
                        <a:pt x="5" y="19"/>
                        <a:pt x="5" y="18"/>
                      </a:cubicBezTo>
                      <a:cubicBezTo>
                        <a:pt x="5" y="18"/>
                        <a:pt x="4" y="18"/>
                        <a:pt x="4" y="18"/>
                      </a:cubicBezTo>
                      <a:cubicBezTo>
                        <a:pt x="4" y="17"/>
                        <a:pt x="4" y="16"/>
                        <a:pt x="4" y="15"/>
                      </a:cubicBezTo>
                      <a:cubicBezTo>
                        <a:pt x="5" y="16"/>
                        <a:pt x="5" y="15"/>
                        <a:pt x="6" y="15"/>
                      </a:cubicBezTo>
                      <a:cubicBezTo>
                        <a:pt x="6" y="16"/>
                        <a:pt x="5" y="16"/>
                        <a:pt x="6" y="17"/>
                      </a:cubicBezTo>
                      <a:cubicBezTo>
                        <a:pt x="5" y="17"/>
                        <a:pt x="5" y="17"/>
                        <a:pt x="5" y="17"/>
                      </a:cubicBezTo>
                      <a:cubicBezTo>
                        <a:pt x="5" y="17"/>
                        <a:pt x="5" y="17"/>
                        <a:pt x="4" y="17"/>
                      </a:cubicBezTo>
                      <a:cubicBezTo>
                        <a:pt x="5" y="18"/>
                        <a:pt x="5" y="18"/>
                        <a:pt x="5" y="18"/>
                      </a:cubicBezTo>
                      <a:cubicBezTo>
                        <a:pt x="5" y="18"/>
                        <a:pt x="5" y="18"/>
                        <a:pt x="6" y="18"/>
                      </a:cubicBezTo>
                      <a:cubicBezTo>
                        <a:pt x="6" y="19"/>
                        <a:pt x="5" y="19"/>
                        <a:pt x="5" y="19"/>
                      </a:cubicBezTo>
                      <a:close/>
                      <a:moveTo>
                        <a:pt x="5" y="26"/>
                      </a:moveTo>
                      <a:cubicBezTo>
                        <a:pt x="6" y="26"/>
                        <a:pt x="6" y="26"/>
                        <a:pt x="6" y="27"/>
                      </a:cubicBezTo>
                      <a:cubicBezTo>
                        <a:pt x="6" y="27"/>
                        <a:pt x="5" y="27"/>
                        <a:pt x="5" y="26"/>
                      </a:cubicBezTo>
                      <a:close/>
                      <a:moveTo>
                        <a:pt x="5" y="6"/>
                      </a:moveTo>
                      <a:cubicBezTo>
                        <a:pt x="6" y="6"/>
                        <a:pt x="6" y="6"/>
                        <a:pt x="6" y="7"/>
                      </a:cubicBezTo>
                      <a:cubicBezTo>
                        <a:pt x="5" y="6"/>
                        <a:pt x="6" y="6"/>
                        <a:pt x="5" y="6"/>
                      </a:cubicBezTo>
                      <a:close/>
                      <a:moveTo>
                        <a:pt x="6" y="36"/>
                      </a:moveTo>
                      <a:cubicBezTo>
                        <a:pt x="6" y="35"/>
                        <a:pt x="6" y="35"/>
                        <a:pt x="6" y="34"/>
                      </a:cubicBezTo>
                      <a:cubicBezTo>
                        <a:pt x="6" y="35"/>
                        <a:pt x="7" y="35"/>
                        <a:pt x="7" y="35"/>
                      </a:cubicBezTo>
                      <a:cubicBezTo>
                        <a:pt x="7" y="34"/>
                        <a:pt x="7" y="34"/>
                        <a:pt x="7" y="34"/>
                      </a:cubicBezTo>
                      <a:cubicBezTo>
                        <a:pt x="7" y="34"/>
                        <a:pt x="7" y="34"/>
                        <a:pt x="7" y="34"/>
                      </a:cubicBezTo>
                      <a:cubicBezTo>
                        <a:pt x="8" y="34"/>
                        <a:pt x="7" y="34"/>
                        <a:pt x="7" y="35"/>
                      </a:cubicBezTo>
                      <a:cubicBezTo>
                        <a:pt x="8" y="35"/>
                        <a:pt x="8" y="35"/>
                        <a:pt x="9" y="35"/>
                      </a:cubicBezTo>
                      <a:cubicBezTo>
                        <a:pt x="9" y="36"/>
                        <a:pt x="9" y="36"/>
                        <a:pt x="9" y="36"/>
                      </a:cubicBezTo>
                      <a:cubicBezTo>
                        <a:pt x="8" y="36"/>
                        <a:pt x="8" y="36"/>
                        <a:pt x="8" y="35"/>
                      </a:cubicBezTo>
                      <a:cubicBezTo>
                        <a:pt x="8" y="36"/>
                        <a:pt x="8" y="36"/>
                        <a:pt x="8" y="36"/>
                      </a:cubicBezTo>
                      <a:cubicBezTo>
                        <a:pt x="7" y="36"/>
                        <a:pt x="8" y="37"/>
                        <a:pt x="7" y="37"/>
                      </a:cubicBezTo>
                      <a:cubicBezTo>
                        <a:pt x="7" y="36"/>
                        <a:pt x="7" y="36"/>
                        <a:pt x="7" y="36"/>
                      </a:cubicBezTo>
                      <a:cubicBezTo>
                        <a:pt x="7" y="35"/>
                        <a:pt x="6" y="35"/>
                        <a:pt x="6" y="36"/>
                      </a:cubicBezTo>
                      <a:close/>
                      <a:moveTo>
                        <a:pt x="8" y="39"/>
                      </a:moveTo>
                      <a:cubicBezTo>
                        <a:pt x="8" y="39"/>
                        <a:pt x="8" y="39"/>
                        <a:pt x="8" y="38"/>
                      </a:cubicBezTo>
                      <a:cubicBezTo>
                        <a:pt x="8" y="38"/>
                        <a:pt x="8" y="39"/>
                        <a:pt x="7" y="39"/>
                      </a:cubicBezTo>
                      <a:cubicBezTo>
                        <a:pt x="7" y="38"/>
                        <a:pt x="7" y="37"/>
                        <a:pt x="8" y="38"/>
                      </a:cubicBezTo>
                      <a:cubicBezTo>
                        <a:pt x="8" y="37"/>
                        <a:pt x="8" y="37"/>
                        <a:pt x="9" y="37"/>
                      </a:cubicBezTo>
                      <a:cubicBezTo>
                        <a:pt x="8" y="38"/>
                        <a:pt x="9" y="39"/>
                        <a:pt x="8" y="39"/>
                      </a:cubicBezTo>
                      <a:close/>
                      <a:moveTo>
                        <a:pt x="10" y="36"/>
                      </a:moveTo>
                      <a:cubicBezTo>
                        <a:pt x="9" y="36"/>
                        <a:pt x="9" y="36"/>
                        <a:pt x="9" y="36"/>
                      </a:cubicBezTo>
                      <a:cubicBezTo>
                        <a:pt x="9" y="35"/>
                        <a:pt x="10" y="36"/>
                        <a:pt x="10" y="36"/>
                      </a:cubicBezTo>
                      <a:close/>
                      <a:moveTo>
                        <a:pt x="9" y="40"/>
                      </a:moveTo>
                      <a:cubicBezTo>
                        <a:pt x="9" y="40"/>
                        <a:pt x="10" y="41"/>
                        <a:pt x="10" y="41"/>
                      </a:cubicBezTo>
                      <a:cubicBezTo>
                        <a:pt x="10" y="41"/>
                        <a:pt x="9" y="41"/>
                        <a:pt x="9" y="40"/>
                      </a:cubicBezTo>
                      <a:close/>
                      <a:moveTo>
                        <a:pt x="10" y="36"/>
                      </a:moveTo>
                      <a:cubicBezTo>
                        <a:pt x="10" y="36"/>
                        <a:pt x="11" y="37"/>
                        <a:pt x="11" y="37"/>
                      </a:cubicBezTo>
                      <a:cubicBezTo>
                        <a:pt x="11" y="37"/>
                        <a:pt x="11" y="37"/>
                        <a:pt x="10" y="37"/>
                      </a:cubicBezTo>
                      <a:cubicBezTo>
                        <a:pt x="10" y="37"/>
                        <a:pt x="10" y="37"/>
                        <a:pt x="10" y="36"/>
                      </a:cubicBezTo>
                      <a:close/>
                      <a:moveTo>
                        <a:pt x="11" y="41"/>
                      </a:moveTo>
                      <a:cubicBezTo>
                        <a:pt x="11" y="41"/>
                        <a:pt x="11" y="41"/>
                        <a:pt x="11" y="41"/>
                      </a:cubicBezTo>
                      <a:cubicBezTo>
                        <a:pt x="11" y="42"/>
                        <a:pt x="11" y="41"/>
                        <a:pt x="11" y="41"/>
                      </a:cubicBezTo>
                      <a:close/>
                      <a:moveTo>
                        <a:pt x="11" y="35"/>
                      </a:moveTo>
                      <a:cubicBezTo>
                        <a:pt x="11" y="35"/>
                        <a:pt x="12" y="35"/>
                        <a:pt x="12" y="35"/>
                      </a:cubicBezTo>
                      <a:cubicBezTo>
                        <a:pt x="11" y="35"/>
                        <a:pt x="11" y="35"/>
                        <a:pt x="11" y="35"/>
                      </a:cubicBezTo>
                      <a:close/>
                      <a:moveTo>
                        <a:pt x="11" y="39"/>
                      </a:moveTo>
                      <a:cubicBezTo>
                        <a:pt x="11" y="39"/>
                        <a:pt x="11" y="39"/>
                        <a:pt x="11" y="39"/>
                      </a:cubicBezTo>
                      <a:cubicBezTo>
                        <a:pt x="12" y="39"/>
                        <a:pt x="12" y="39"/>
                        <a:pt x="11" y="39"/>
                      </a:cubicBezTo>
                      <a:close/>
                      <a:moveTo>
                        <a:pt x="12" y="38"/>
                      </a:moveTo>
                      <a:cubicBezTo>
                        <a:pt x="11" y="38"/>
                        <a:pt x="11" y="37"/>
                        <a:pt x="12" y="37"/>
                      </a:cubicBezTo>
                      <a:cubicBezTo>
                        <a:pt x="12" y="37"/>
                        <a:pt x="12" y="38"/>
                        <a:pt x="12" y="38"/>
                      </a:cubicBezTo>
                      <a:close/>
                      <a:moveTo>
                        <a:pt x="12" y="42"/>
                      </a:moveTo>
                      <a:cubicBezTo>
                        <a:pt x="12" y="42"/>
                        <a:pt x="13" y="42"/>
                        <a:pt x="13" y="42"/>
                      </a:cubicBezTo>
                      <a:cubicBezTo>
                        <a:pt x="13" y="42"/>
                        <a:pt x="13" y="42"/>
                        <a:pt x="12" y="42"/>
                      </a:cubicBezTo>
                      <a:close/>
                      <a:moveTo>
                        <a:pt x="14" y="43"/>
                      </a:moveTo>
                      <a:cubicBezTo>
                        <a:pt x="14" y="43"/>
                        <a:pt x="14" y="42"/>
                        <a:pt x="13" y="42"/>
                      </a:cubicBezTo>
                      <a:cubicBezTo>
                        <a:pt x="13" y="42"/>
                        <a:pt x="14" y="42"/>
                        <a:pt x="14" y="42"/>
                      </a:cubicBezTo>
                      <a:cubicBezTo>
                        <a:pt x="14" y="43"/>
                        <a:pt x="14" y="43"/>
                        <a:pt x="14" y="43"/>
                      </a:cubicBezTo>
                      <a:close/>
                      <a:moveTo>
                        <a:pt x="19" y="43"/>
                      </a:moveTo>
                      <a:cubicBezTo>
                        <a:pt x="19" y="43"/>
                        <a:pt x="19" y="43"/>
                        <a:pt x="19" y="43"/>
                      </a:cubicBezTo>
                      <a:cubicBezTo>
                        <a:pt x="19" y="43"/>
                        <a:pt x="19" y="43"/>
                        <a:pt x="19" y="43"/>
                      </a:cubicBezTo>
                      <a:cubicBezTo>
                        <a:pt x="18" y="43"/>
                        <a:pt x="18" y="43"/>
                        <a:pt x="19" y="43"/>
                      </a:cubicBezTo>
                      <a:close/>
                      <a:moveTo>
                        <a:pt x="20" y="26"/>
                      </a:moveTo>
                      <a:cubicBezTo>
                        <a:pt x="20" y="26"/>
                        <a:pt x="20" y="26"/>
                        <a:pt x="20" y="25"/>
                      </a:cubicBezTo>
                      <a:cubicBezTo>
                        <a:pt x="20" y="26"/>
                        <a:pt x="20" y="26"/>
                        <a:pt x="20" y="26"/>
                      </a:cubicBezTo>
                      <a:cubicBezTo>
                        <a:pt x="20" y="26"/>
                        <a:pt x="20" y="26"/>
                        <a:pt x="20" y="26"/>
                      </a:cubicBezTo>
                      <a:close/>
                      <a:moveTo>
                        <a:pt x="20" y="42"/>
                      </a:moveTo>
                      <a:cubicBezTo>
                        <a:pt x="21" y="42"/>
                        <a:pt x="21" y="43"/>
                        <a:pt x="21" y="43"/>
                      </a:cubicBezTo>
                      <a:cubicBezTo>
                        <a:pt x="20" y="43"/>
                        <a:pt x="20" y="42"/>
                        <a:pt x="20" y="42"/>
                      </a:cubicBezTo>
                      <a:close/>
                      <a:moveTo>
                        <a:pt x="20" y="38"/>
                      </a:moveTo>
                      <a:cubicBezTo>
                        <a:pt x="21" y="38"/>
                        <a:pt x="21" y="39"/>
                        <a:pt x="21" y="39"/>
                      </a:cubicBezTo>
                      <a:cubicBezTo>
                        <a:pt x="21" y="39"/>
                        <a:pt x="21" y="39"/>
                        <a:pt x="21" y="39"/>
                      </a:cubicBezTo>
                      <a:cubicBezTo>
                        <a:pt x="20" y="39"/>
                        <a:pt x="20" y="39"/>
                        <a:pt x="20" y="38"/>
                      </a:cubicBezTo>
                      <a:close/>
                      <a:moveTo>
                        <a:pt x="20" y="44"/>
                      </a:moveTo>
                      <a:cubicBezTo>
                        <a:pt x="21" y="44"/>
                        <a:pt x="21" y="44"/>
                        <a:pt x="21" y="44"/>
                      </a:cubicBezTo>
                      <a:cubicBezTo>
                        <a:pt x="21" y="45"/>
                        <a:pt x="20" y="44"/>
                        <a:pt x="20" y="44"/>
                      </a:cubicBezTo>
                      <a:close/>
                      <a:moveTo>
                        <a:pt x="21" y="46"/>
                      </a:moveTo>
                      <a:cubicBezTo>
                        <a:pt x="21" y="46"/>
                        <a:pt x="21" y="46"/>
                        <a:pt x="21" y="46"/>
                      </a:cubicBezTo>
                      <a:cubicBezTo>
                        <a:pt x="21" y="46"/>
                        <a:pt x="21" y="46"/>
                        <a:pt x="21" y="46"/>
                      </a:cubicBezTo>
                      <a:close/>
                      <a:moveTo>
                        <a:pt x="22" y="40"/>
                      </a:moveTo>
                      <a:cubicBezTo>
                        <a:pt x="21" y="40"/>
                        <a:pt x="21" y="39"/>
                        <a:pt x="21" y="39"/>
                      </a:cubicBezTo>
                      <a:cubicBezTo>
                        <a:pt x="22" y="39"/>
                        <a:pt x="22" y="40"/>
                        <a:pt x="22" y="40"/>
                      </a:cubicBezTo>
                      <a:close/>
                      <a:moveTo>
                        <a:pt x="23" y="37"/>
                      </a:moveTo>
                      <a:cubicBezTo>
                        <a:pt x="23" y="36"/>
                        <a:pt x="24" y="36"/>
                        <a:pt x="24" y="37"/>
                      </a:cubicBezTo>
                      <a:cubicBezTo>
                        <a:pt x="24" y="37"/>
                        <a:pt x="24" y="37"/>
                        <a:pt x="23" y="37"/>
                      </a:cubicBezTo>
                      <a:close/>
                      <a:moveTo>
                        <a:pt x="24" y="35"/>
                      </a:moveTo>
                      <a:cubicBezTo>
                        <a:pt x="23" y="34"/>
                        <a:pt x="23" y="34"/>
                        <a:pt x="23" y="34"/>
                      </a:cubicBezTo>
                      <a:cubicBezTo>
                        <a:pt x="24" y="34"/>
                        <a:pt x="24" y="35"/>
                        <a:pt x="24" y="35"/>
                      </a:cubicBezTo>
                      <a:close/>
                      <a:moveTo>
                        <a:pt x="24" y="36"/>
                      </a:moveTo>
                      <a:cubicBezTo>
                        <a:pt x="24" y="36"/>
                        <a:pt x="24" y="36"/>
                        <a:pt x="24" y="36"/>
                      </a:cubicBezTo>
                      <a:cubicBezTo>
                        <a:pt x="24" y="36"/>
                        <a:pt x="23" y="36"/>
                        <a:pt x="23" y="35"/>
                      </a:cubicBezTo>
                      <a:cubicBezTo>
                        <a:pt x="24" y="35"/>
                        <a:pt x="24" y="35"/>
                        <a:pt x="24" y="36"/>
                      </a:cubicBezTo>
                      <a:close/>
                      <a:moveTo>
                        <a:pt x="25" y="38"/>
                      </a:moveTo>
                      <a:cubicBezTo>
                        <a:pt x="25" y="38"/>
                        <a:pt x="25" y="38"/>
                        <a:pt x="25" y="38"/>
                      </a:cubicBezTo>
                      <a:cubicBezTo>
                        <a:pt x="25" y="38"/>
                        <a:pt x="25" y="38"/>
                        <a:pt x="25" y="38"/>
                      </a:cubicBezTo>
                      <a:cubicBezTo>
                        <a:pt x="25" y="38"/>
                        <a:pt x="25" y="38"/>
                        <a:pt x="25" y="38"/>
                      </a:cubicBezTo>
                      <a:close/>
                      <a:moveTo>
                        <a:pt x="23" y="26"/>
                      </a:moveTo>
                      <a:cubicBezTo>
                        <a:pt x="23" y="26"/>
                        <a:pt x="23" y="25"/>
                        <a:pt x="22" y="25"/>
                      </a:cubicBezTo>
                      <a:cubicBezTo>
                        <a:pt x="21" y="24"/>
                        <a:pt x="20" y="24"/>
                        <a:pt x="19" y="24"/>
                      </a:cubicBezTo>
                      <a:cubicBezTo>
                        <a:pt x="19" y="24"/>
                        <a:pt x="19" y="24"/>
                        <a:pt x="19" y="23"/>
                      </a:cubicBezTo>
                      <a:cubicBezTo>
                        <a:pt x="18" y="23"/>
                        <a:pt x="19" y="24"/>
                        <a:pt x="19" y="25"/>
                      </a:cubicBezTo>
                      <a:cubicBezTo>
                        <a:pt x="19" y="27"/>
                        <a:pt x="18" y="29"/>
                        <a:pt x="19" y="31"/>
                      </a:cubicBezTo>
                      <a:cubicBezTo>
                        <a:pt x="18" y="31"/>
                        <a:pt x="19" y="32"/>
                        <a:pt x="18" y="33"/>
                      </a:cubicBezTo>
                      <a:cubicBezTo>
                        <a:pt x="19" y="33"/>
                        <a:pt x="19" y="34"/>
                        <a:pt x="19" y="34"/>
                      </a:cubicBezTo>
                      <a:cubicBezTo>
                        <a:pt x="18" y="36"/>
                        <a:pt x="19" y="40"/>
                        <a:pt x="18" y="41"/>
                      </a:cubicBezTo>
                      <a:cubicBezTo>
                        <a:pt x="18" y="42"/>
                        <a:pt x="17" y="43"/>
                        <a:pt x="16" y="42"/>
                      </a:cubicBezTo>
                      <a:cubicBezTo>
                        <a:pt x="14" y="42"/>
                        <a:pt x="12" y="40"/>
                        <a:pt x="12" y="37"/>
                      </a:cubicBezTo>
                      <a:cubicBezTo>
                        <a:pt x="13" y="37"/>
                        <a:pt x="14" y="39"/>
                        <a:pt x="14" y="40"/>
                      </a:cubicBezTo>
                      <a:cubicBezTo>
                        <a:pt x="16" y="41"/>
                        <a:pt x="18" y="41"/>
                        <a:pt x="17" y="39"/>
                      </a:cubicBezTo>
                      <a:cubicBezTo>
                        <a:pt x="17" y="38"/>
                        <a:pt x="17" y="38"/>
                        <a:pt x="17" y="38"/>
                      </a:cubicBezTo>
                      <a:cubicBezTo>
                        <a:pt x="17" y="36"/>
                        <a:pt x="17" y="33"/>
                        <a:pt x="17" y="30"/>
                      </a:cubicBezTo>
                      <a:cubicBezTo>
                        <a:pt x="17" y="28"/>
                        <a:pt x="17" y="25"/>
                        <a:pt x="17" y="23"/>
                      </a:cubicBezTo>
                      <a:cubicBezTo>
                        <a:pt x="17" y="22"/>
                        <a:pt x="17" y="23"/>
                        <a:pt x="16" y="23"/>
                      </a:cubicBezTo>
                      <a:cubicBezTo>
                        <a:pt x="16" y="22"/>
                        <a:pt x="13" y="21"/>
                        <a:pt x="13" y="22"/>
                      </a:cubicBezTo>
                      <a:cubicBezTo>
                        <a:pt x="12" y="21"/>
                        <a:pt x="11" y="20"/>
                        <a:pt x="10" y="20"/>
                      </a:cubicBezTo>
                      <a:cubicBezTo>
                        <a:pt x="11" y="18"/>
                        <a:pt x="13" y="18"/>
                        <a:pt x="15" y="17"/>
                      </a:cubicBezTo>
                      <a:cubicBezTo>
                        <a:pt x="16" y="18"/>
                        <a:pt x="17" y="18"/>
                        <a:pt x="17" y="18"/>
                      </a:cubicBezTo>
                      <a:cubicBezTo>
                        <a:pt x="17" y="18"/>
                        <a:pt x="17" y="18"/>
                        <a:pt x="17" y="17"/>
                      </a:cubicBezTo>
                      <a:cubicBezTo>
                        <a:pt x="18" y="17"/>
                        <a:pt x="18" y="17"/>
                        <a:pt x="19" y="18"/>
                      </a:cubicBezTo>
                      <a:cubicBezTo>
                        <a:pt x="19" y="18"/>
                        <a:pt x="18" y="18"/>
                        <a:pt x="18" y="18"/>
                      </a:cubicBezTo>
                      <a:cubicBezTo>
                        <a:pt x="19" y="19"/>
                        <a:pt x="21" y="20"/>
                        <a:pt x="23" y="22"/>
                      </a:cubicBezTo>
                      <a:cubicBezTo>
                        <a:pt x="23" y="22"/>
                        <a:pt x="23" y="22"/>
                        <a:pt x="24" y="22"/>
                      </a:cubicBezTo>
                      <a:cubicBezTo>
                        <a:pt x="24" y="23"/>
                        <a:pt x="25" y="24"/>
                        <a:pt x="26" y="25"/>
                      </a:cubicBezTo>
                      <a:cubicBezTo>
                        <a:pt x="26" y="25"/>
                        <a:pt x="26" y="25"/>
                        <a:pt x="26" y="25"/>
                      </a:cubicBezTo>
                      <a:cubicBezTo>
                        <a:pt x="27" y="26"/>
                        <a:pt x="26" y="26"/>
                        <a:pt x="26" y="27"/>
                      </a:cubicBezTo>
                      <a:cubicBezTo>
                        <a:pt x="25" y="26"/>
                        <a:pt x="24" y="25"/>
                        <a:pt x="23" y="26"/>
                      </a:cubicBezTo>
                      <a:close/>
                      <a:moveTo>
                        <a:pt x="13" y="34"/>
                      </a:moveTo>
                      <a:cubicBezTo>
                        <a:pt x="13" y="34"/>
                        <a:pt x="14" y="34"/>
                        <a:pt x="14" y="34"/>
                      </a:cubicBezTo>
                      <a:cubicBezTo>
                        <a:pt x="14" y="35"/>
                        <a:pt x="14" y="35"/>
                        <a:pt x="13" y="35"/>
                      </a:cubicBezTo>
                      <a:cubicBezTo>
                        <a:pt x="13" y="34"/>
                        <a:pt x="13" y="34"/>
                        <a:pt x="13" y="34"/>
                      </a:cubicBezTo>
                      <a:close/>
                      <a:moveTo>
                        <a:pt x="16" y="35"/>
                      </a:moveTo>
                      <a:cubicBezTo>
                        <a:pt x="16" y="35"/>
                        <a:pt x="17" y="36"/>
                        <a:pt x="17" y="36"/>
                      </a:cubicBezTo>
                      <a:cubicBezTo>
                        <a:pt x="17" y="36"/>
                        <a:pt x="16" y="36"/>
                        <a:pt x="16" y="35"/>
                      </a:cubicBezTo>
                      <a:close/>
                      <a:moveTo>
                        <a:pt x="26" y="43"/>
                      </a:moveTo>
                      <a:cubicBezTo>
                        <a:pt x="26" y="43"/>
                        <a:pt x="26" y="42"/>
                        <a:pt x="26" y="42"/>
                      </a:cubicBezTo>
                      <a:cubicBezTo>
                        <a:pt x="26" y="42"/>
                        <a:pt x="26" y="42"/>
                        <a:pt x="26" y="42"/>
                      </a:cubicBezTo>
                      <a:cubicBezTo>
                        <a:pt x="26" y="42"/>
                        <a:pt x="26" y="42"/>
                        <a:pt x="26" y="43"/>
                      </a:cubicBezTo>
                      <a:cubicBezTo>
                        <a:pt x="26" y="43"/>
                        <a:pt x="26" y="43"/>
                        <a:pt x="26" y="43"/>
                      </a:cubicBezTo>
                      <a:close/>
                      <a:moveTo>
                        <a:pt x="27" y="48"/>
                      </a:moveTo>
                      <a:cubicBezTo>
                        <a:pt x="27" y="48"/>
                        <a:pt x="27" y="47"/>
                        <a:pt x="27" y="47"/>
                      </a:cubicBezTo>
                      <a:cubicBezTo>
                        <a:pt x="27" y="47"/>
                        <a:pt x="27" y="47"/>
                        <a:pt x="28" y="47"/>
                      </a:cubicBezTo>
                      <a:cubicBezTo>
                        <a:pt x="28" y="48"/>
                        <a:pt x="27" y="48"/>
                        <a:pt x="27" y="48"/>
                      </a:cubicBezTo>
                      <a:close/>
                      <a:moveTo>
                        <a:pt x="28" y="46"/>
                      </a:moveTo>
                      <a:cubicBezTo>
                        <a:pt x="29" y="46"/>
                        <a:pt x="29" y="46"/>
                        <a:pt x="29" y="46"/>
                      </a:cubicBezTo>
                      <a:cubicBezTo>
                        <a:pt x="28" y="46"/>
                        <a:pt x="28" y="46"/>
                        <a:pt x="28" y="46"/>
                      </a:cubicBezTo>
                      <a:close/>
                      <a:moveTo>
                        <a:pt x="28" y="46"/>
                      </a:moveTo>
                      <a:cubicBezTo>
                        <a:pt x="28" y="45"/>
                        <a:pt x="28" y="45"/>
                        <a:pt x="28" y="45"/>
                      </a:cubicBezTo>
                      <a:cubicBezTo>
                        <a:pt x="27" y="45"/>
                        <a:pt x="27" y="45"/>
                        <a:pt x="27" y="46"/>
                      </a:cubicBezTo>
                      <a:cubicBezTo>
                        <a:pt x="26" y="45"/>
                        <a:pt x="27" y="46"/>
                        <a:pt x="26" y="46"/>
                      </a:cubicBezTo>
                      <a:cubicBezTo>
                        <a:pt x="26" y="45"/>
                        <a:pt x="26" y="45"/>
                        <a:pt x="26" y="44"/>
                      </a:cubicBezTo>
                      <a:cubicBezTo>
                        <a:pt x="26" y="44"/>
                        <a:pt x="26" y="44"/>
                        <a:pt x="26" y="44"/>
                      </a:cubicBezTo>
                      <a:cubicBezTo>
                        <a:pt x="27" y="44"/>
                        <a:pt x="27" y="45"/>
                        <a:pt x="27" y="44"/>
                      </a:cubicBezTo>
                      <a:cubicBezTo>
                        <a:pt x="27" y="44"/>
                        <a:pt x="28" y="45"/>
                        <a:pt x="28" y="45"/>
                      </a:cubicBezTo>
                      <a:cubicBezTo>
                        <a:pt x="28" y="45"/>
                        <a:pt x="28" y="45"/>
                        <a:pt x="28" y="45"/>
                      </a:cubicBezTo>
                      <a:cubicBezTo>
                        <a:pt x="28" y="45"/>
                        <a:pt x="29" y="45"/>
                        <a:pt x="29" y="45"/>
                      </a:cubicBezTo>
                      <a:cubicBezTo>
                        <a:pt x="29" y="45"/>
                        <a:pt x="28" y="46"/>
                        <a:pt x="28" y="46"/>
                      </a:cubicBezTo>
                      <a:close/>
                      <a:moveTo>
                        <a:pt x="29" y="45"/>
                      </a:moveTo>
                      <a:cubicBezTo>
                        <a:pt x="29" y="45"/>
                        <a:pt x="29" y="44"/>
                        <a:pt x="29" y="44"/>
                      </a:cubicBezTo>
                      <a:cubicBezTo>
                        <a:pt x="29" y="44"/>
                        <a:pt x="30" y="45"/>
                        <a:pt x="30" y="45"/>
                      </a:cubicBezTo>
                      <a:cubicBezTo>
                        <a:pt x="30" y="45"/>
                        <a:pt x="30" y="45"/>
                        <a:pt x="29" y="45"/>
                      </a:cubicBezTo>
                      <a:close/>
                      <a:moveTo>
                        <a:pt x="30" y="46"/>
                      </a:moveTo>
                      <a:cubicBezTo>
                        <a:pt x="30" y="47"/>
                        <a:pt x="31" y="47"/>
                        <a:pt x="31" y="48"/>
                      </a:cubicBezTo>
                      <a:cubicBezTo>
                        <a:pt x="30" y="48"/>
                        <a:pt x="29" y="46"/>
                        <a:pt x="30" y="46"/>
                      </a:cubicBezTo>
                      <a:close/>
                      <a:moveTo>
                        <a:pt x="31" y="37"/>
                      </a:moveTo>
                      <a:cubicBezTo>
                        <a:pt x="31" y="37"/>
                        <a:pt x="31" y="38"/>
                        <a:pt x="32" y="38"/>
                      </a:cubicBezTo>
                      <a:cubicBezTo>
                        <a:pt x="31" y="38"/>
                        <a:pt x="31" y="38"/>
                        <a:pt x="31" y="38"/>
                      </a:cubicBezTo>
                      <a:cubicBezTo>
                        <a:pt x="31" y="38"/>
                        <a:pt x="31" y="38"/>
                        <a:pt x="31" y="37"/>
                      </a:cubicBezTo>
                      <a:close/>
                      <a:moveTo>
                        <a:pt x="34" y="48"/>
                      </a:moveTo>
                      <a:cubicBezTo>
                        <a:pt x="34" y="49"/>
                        <a:pt x="34" y="49"/>
                        <a:pt x="34" y="49"/>
                      </a:cubicBezTo>
                      <a:cubicBezTo>
                        <a:pt x="34" y="49"/>
                        <a:pt x="34" y="48"/>
                        <a:pt x="34" y="48"/>
                      </a:cubicBezTo>
                      <a:close/>
                      <a:moveTo>
                        <a:pt x="34" y="50"/>
                      </a:moveTo>
                      <a:cubicBezTo>
                        <a:pt x="34" y="50"/>
                        <a:pt x="34" y="50"/>
                        <a:pt x="34" y="50"/>
                      </a:cubicBezTo>
                      <a:cubicBezTo>
                        <a:pt x="35" y="50"/>
                        <a:pt x="35" y="50"/>
                        <a:pt x="34" y="50"/>
                      </a:cubicBezTo>
                      <a:close/>
                      <a:moveTo>
                        <a:pt x="35" y="49"/>
                      </a:moveTo>
                      <a:cubicBezTo>
                        <a:pt x="34" y="48"/>
                        <a:pt x="34" y="48"/>
                        <a:pt x="34" y="48"/>
                      </a:cubicBezTo>
                      <a:cubicBezTo>
                        <a:pt x="34" y="48"/>
                        <a:pt x="33" y="48"/>
                        <a:pt x="33" y="48"/>
                      </a:cubicBezTo>
                      <a:cubicBezTo>
                        <a:pt x="33" y="48"/>
                        <a:pt x="33" y="48"/>
                        <a:pt x="33" y="47"/>
                      </a:cubicBezTo>
                      <a:cubicBezTo>
                        <a:pt x="33" y="48"/>
                        <a:pt x="33" y="48"/>
                        <a:pt x="33" y="48"/>
                      </a:cubicBezTo>
                      <a:cubicBezTo>
                        <a:pt x="33" y="48"/>
                        <a:pt x="33" y="48"/>
                        <a:pt x="33" y="48"/>
                      </a:cubicBezTo>
                      <a:cubicBezTo>
                        <a:pt x="33" y="49"/>
                        <a:pt x="33" y="49"/>
                        <a:pt x="33" y="49"/>
                      </a:cubicBezTo>
                      <a:cubicBezTo>
                        <a:pt x="33" y="50"/>
                        <a:pt x="33" y="50"/>
                        <a:pt x="33" y="50"/>
                      </a:cubicBezTo>
                      <a:cubicBezTo>
                        <a:pt x="33" y="49"/>
                        <a:pt x="33" y="49"/>
                        <a:pt x="33" y="49"/>
                      </a:cubicBezTo>
                      <a:cubicBezTo>
                        <a:pt x="32" y="49"/>
                        <a:pt x="33" y="49"/>
                        <a:pt x="33" y="50"/>
                      </a:cubicBezTo>
                      <a:cubicBezTo>
                        <a:pt x="32" y="50"/>
                        <a:pt x="32" y="49"/>
                        <a:pt x="32" y="48"/>
                      </a:cubicBezTo>
                      <a:cubicBezTo>
                        <a:pt x="32" y="48"/>
                        <a:pt x="32" y="48"/>
                        <a:pt x="32" y="48"/>
                      </a:cubicBezTo>
                      <a:cubicBezTo>
                        <a:pt x="32" y="48"/>
                        <a:pt x="32" y="48"/>
                        <a:pt x="32" y="48"/>
                      </a:cubicBezTo>
                      <a:cubicBezTo>
                        <a:pt x="32" y="48"/>
                        <a:pt x="32" y="48"/>
                        <a:pt x="31" y="47"/>
                      </a:cubicBezTo>
                      <a:cubicBezTo>
                        <a:pt x="32" y="47"/>
                        <a:pt x="32" y="48"/>
                        <a:pt x="32" y="47"/>
                      </a:cubicBezTo>
                      <a:cubicBezTo>
                        <a:pt x="32" y="47"/>
                        <a:pt x="32" y="47"/>
                        <a:pt x="32" y="47"/>
                      </a:cubicBezTo>
                      <a:cubicBezTo>
                        <a:pt x="32" y="47"/>
                        <a:pt x="32" y="47"/>
                        <a:pt x="31" y="47"/>
                      </a:cubicBezTo>
                      <a:cubicBezTo>
                        <a:pt x="31" y="46"/>
                        <a:pt x="31" y="46"/>
                        <a:pt x="31" y="45"/>
                      </a:cubicBezTo>
                      <a:cubicBezTo>
                        <a:pt x="32" y="45"/>
                        <a:pt x="32" y="45"/>
                        <a:pt x="32" y="45"/>
                      </a:cubicBezTo>
                      <a:cubicBezTo>
                        <a:pt x="32" y="45"/>
                        <a:pt x="32" y="44"/>
                        <a:pt x="32" y="44"/>
                      </a:cubicBezTo>
                      <a:cubicBezTo>
                        <a:pt x="32" y="44"/>
                        <a:pt x="32" y="44"/>
                        <a:pt x="33" y="45"/>
                      </a:cubicBezTo>
                      <a:cubicBezTo>
                        <a:pt x="33" y="44"/>
                        <a:pt x="32" y="44"/>
                        <a:pt x="32" y="43"/>
                      </a:cubicBezTo>
                      <a:cubicBezTo>
                        <a:pt x="32" y="43"/>
                        <a:pt x="33" y="43"/>
                        <a:pt x="33" y="43"/>
                      </a:cubicBezTo>
                      <a:cubicBezTo>
                        <a:pt x="33" y="43"/>
                        <a:pt x="33" y="43"/>
                        <a:pt x="33" y="43"/>
                      </a:cubicBezTo>
                      <a:cubicBezTo>
                        <a:pt x="33" y="43"/>
                        <a:pt x="33" y="43"/>
                        <a:pt x="33" y="43"/>
                      </a:cubicBezTo>
                      <a:cubicBezTo>
                        <a:pt x="33" y="44"/>
                        <a:pt x="33" y="43"/>
                        <a:pt x="33" y="44"/>
                      </a:cubicBezTo>
                      <a:cubicBezTo>
                        <a:pt x="34" y="44"/>
                        <a:pt x="33" y="43"/>
                        <a:pt x="34" y="43"/>
                      </a:cubicBezTo>
                      <a:cubicBezTo>
                        <a:pt x="34" y="43"/>
                        <a:pt x="34" y="44"/>
                        <a:pt x="34" y="44"/>
                      </a:cubicBezTo>
                      <a:cubicBezTo>
                        <a:pt x="34" y="44"/>
                        <a:pt x="34" y="44"/>
                        <a:pt x="34" y="44"/>
                      </a:cubicBezTo>
                      <a:cubicBezTo>
                        <a:pt x="34" y="44"/>
                        <a:pt x="34" y="44"/>
                        <a:pt x="35" y="44"/>
                      </a:cubicBezTo>
                      <a:cubicBezTo>
                        <a:pt x="35" y="45"/>
                        <a:pt x="35" y="45"/>
                        <a:pt x="35" y="46"/>
                      </a:cubicBezTo>
                      <a:cubicBezTo>
                        <a:pt x="35" y="46"/>
                        <a:pt x="35" y="46"/>
                        <a:pt x="35" y="46"/>
                      </a:cubicBezTo>
                      <a:cubicBezTo>
                        <a:pt x="35" y="47"/>
                        <a:pt x="35" y="48"/>
                        <a:pt x="35" y="49"/>
                      </a:cubicBezTo>
                      <a:close/>
                      <a:moveTo>
                        <a:pt x="35" y="22"/>
                      </a:moveTo>
                      <a:cubicBezTo>
                        <a:pt x="35" y="22"/>
                        <a:pt x="35" y="21"/>
                        <a:pt x="34" y="21"/>
                      </a:cubicBezTo>
                      <a:cubicBezTo>
                        <a:pt x="34" y="21"/>
                        <a:pt x="34" y="21"/>
                        <a:pt x="34" y="21"/>
                      </a:cubicBezTo>
                      <a:cubicBezTo>
                        <a:pt x="34" y="20"/>
                        <a:pt x="35" y="21"/>
                        <a:pt x="35" y="22"/>
                      </a:cubicBezTo>
                      <a:cubicBezTo>
                        <a:pt x="35" y="22"/>
                        <a:pt x="35" y="23"/>
                        <a:pt x="35" y="22"/>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729" name="任意多边形 11342"/>
                <p:cNvSpPr>
                  <a:spLocks noEditPoints="1"/>
                </p:cNvSpPr>
                <p:nvPr/>
              </p:nvSpPr>
              <p:spPr>
                <a:xfrm>
                  <a:off x="4154" y="2574"/>
                  <a:ext cx="77" cy="106"/>
                </a:xfrm>
                <a:custGeom>
                  <a:avLst/>
                  <a:gdLst/>
                  <a:ahLst/>
                  <a:cxnLst/>
                  <a:rect l="0" t="0" r="r" b="b"/>
                  <a:pathLst>
                    <a:path w="37" h="51">
                      <a:moveTo>
                        <a:pt x="37" y="43"/>
                      </a:moveTo>
                      <a:cubicBezTo>
                        <a:pt x="37" y="42"/>
                        <a:pt x="37" y="42"/>
                        <a:pt x="37" y="41"/>
                      </a:cubicBezTo>
                      <a:cubicBezTo>
                        <a:pt x="37" y="39"/>
                        <a:pt x="37" y="37"/>
                        <a:pt x="36" y="35"/>
                      </a:cubicBezTo>
                      <a:cubicBezTo>
                        <a:pt x="37" y="33"/>
                        <a:pt x="37" y="31"/>
                        <a:pt x="37" y="28"/>
                      </a:cubicBezTo>
                      <a:cubicBezTo>
                        <a:pt x="37" y="27"/>
                        <a:pt x="36" y="25"/>
                        <a:pt x="36" y="23"/>
                      </a:cubicBezTo>
                      <a:cubicBezTo>
                        <a:pt x="36" y="21"/>
                        <a:pt x="37" y="19"/>
                        <a:pt x="36" y="17"/>
                      </a:cubicBezTo>
                      <a:cubicBezTo>
                        <a:pt x="36" y="16"/>
                        <a:pt x="36" y="15"/>
                        <a:pt x="36" y="15"/>
                      </a:cubicBezTo>
                      <a:cubicBezTo>
                        <a:pt x="34" y="13"/>
                        <a:pt x="32" y="13"/>
                        <a:pt x="31" y="12"/>
                      </a:cubicBezTo>
                      <a:cubicBezTo>
                        <a:pt x="30" y="12"/>
                        <a:pt x="30" y="12"/>
                        <a:pt x="30" y="12"/>
                      </a:cubicBezTo>
                      <a:cubicBezTo>
                        <a:pt x="30" y="12"/>
                        <a:pt x="29" y="11"/>
                        <a:pt x="28" y="12"/>
                      </a:cubicBezTo>
                      <a:cubicBezTo>
                        <a:pt x="27" y="10"/>
                        <a:pt x="25" y="10"/>
                        <a:pt x="23" y="9"/>
                      </a:cubicBezTo>
                      <a:cubicBezTo>
                        <a:pt x="23" y="9"/>
                        <a:pt x="22" y="9"/>
                        <a:pt x="21" y="8"/>
                      </a:cubicBezTo>
                      <a:cubicBezTo>
                        <a:pt x="18" y="7"/>
                        <a:pt x="16" y="6"/>
                        <a:pt x="13" y="5"/>
                      </a:cubicBezTo>
                      <a:cubicBezTo>
                        <a:pt x="11" y="4"/>
                        <a:pt x="8" y="3"/>
                        <a:pt x="5" y="2"/>
                      </a:cubicBezTo>
                      <a:cubicBezTo>
                        <a:pt x="5" y="2"/>
                        <a:pt x="5" y="2"/>
                        <a:pt x="4" y="2"/>
                      </a:cubicBezTo>
                      <a:cubicBezTo>
                        <a:pt x="4" y="1"/>
                        <a:pt x="2" y="1"/>
                        <a:pt x="1" y="1"/>
                      </a:cubicBezTo>
                      <a:cubicBezTo>
                        <a:pt x="0" y="0"/>
                        <a:pt x="0" y="3"/>
                        <a:pt x="0" y="4"/>
                      </a:cubicBezTo>
                      <a:cubicBezTo>
                        <a:pt x="0" y="8"/>
                        <a:pt x="1" y="12"/>
                        <a:pt x="1" y="17"/>
                      </a:cubicBezTo>
                      <a:cubicBezTo>
                        <a:pt x="1" y="20"/>
                        <a:pt x="1" y="23"/>
                        <a:pt x="1" y="26"/>
                      </a:cubicBezTo>
                      <a:cubicBezTo>
                        <a:pt x="1" y="26"/>
                        <a:pt x="1" y="27"/>
                        <a:pt x="2" y="27"/>
                      </a:cubicBezTo>
                      <a:cubicBezTo>
                        <a:pt x="2" y="30"/>
                        <a:pt x="2" y="32"/>
                        <a:pt x="2" y="35"/>
                      </a:cubicBezTo>
                      <a:cubicBezTo>
                        <a:pt x="2" y="35"/>
                        <a:pt x="2" y="35"/>
                        <a:pt x="2" y="35"/>
                      </a:cubicBezTo>
                      <a:cubicBezTo>
                        <a:pt x="4" y="37"/>
                        <a:pt x="7" y="38"/>
                        <a:pt x="9" y="39"/>
                      </a:cubicBezTo>
                      <a:cubicBezTo>
                        <a:pt x="10" y="39"/>
                        <a:pt x="10" y="40"/>
                        <a:pt x="10" y="40"/>
                      </a:cubicBezTo>
                      <a:cubicBezTo>
                        <a:pt x="11" y="40"/>
                        <a:pt x="13" y="41"/>
                        <a:pt x="14" y="41"/>
                      </a:cubicBezTo>
                      <a:cubicBezTo>
                        <a:pt x="14" y="41"/>
                        <a:pt x="13" y="41"/>
                        <a:pt x="14" y="40"/>
                      </a:cubicBezTo>
                      <a:cubicBezTo>
                        <a:pt x="14" y="41"/>
                        <a:pt x="14" y="40"/>
                        <a:pt x="15" y="41"/>
                      </a:cubicBezTo>
                      <a:cubicBezTo>
                        <a:pt x="15" y="41"/>
                        <a:pt x="15" y="41"/>
                        <a:pt x="15" y="41"/>
                      </a:cubicBezTo>
                      <a:cubicBezTo>
                        <a:pt x="15" y="41"/>
                        <a:pt x="14" y="40"/>
                        <a:pt x="14" y="41"/>
                      </a:cubicBezTo>
                      <a:cubicBezTo>
                        <a:pt x="15" y="41"/>
                        <a:pt x="15" y="41"/>
                        <a:pt x="15" y="42"/>
                      </a:cubicBezTo>
                      <a:cubicBezTo>
                        <a:pt x="18" y="43"/>
                        <a:pt x="21" y="44"/>
                        <a:pt x="23" y="45"/>
                      </a:cubicBezTo>
                      <a:cubicBezTo>
                        <a:pt x="26" y="46"/>
                        <a:pt x="28" y="48"/>
                        <a:pt x="31" y="48"/>
                      </a:cubicBezTo>
                      <a:cubicBezTo>
                        <a:pt x="30" y="48"/>
                        <a:pt x="30" y="47"/>
                        <a:pt x="29" y="46"/>
                      </a:cubicBezTo>
                      <a:cubicBezTo>
                        <a:pt x="30" y="46"/>
                        <a:pt x="30" y="46"/>
                        <a:pt x="30" y="45"/>
                      </a:cubicBezTo>
                      <a:cubicBezTo>
                        <a:pt x="30" y="45"/>
                        <a:pt x="30" y="44"/>
                        <a:pt x="30" y="44"/>
                      </a:cubicBezTo>
                      <a:cubicBezTo>
                        <a:pt x="30" y="43"/>
                        <a:pt x="30" y="43"/>
                        <a:pt x="30" y="43"/>
                      </a:cubicBezTo>
                      <a:cubicBezTo>
                        <a:pt x="31" y="43"/>
                        <a:pt x="31" y="43"/>
                        <a:pt x="31" y="43"/>
                      </a:cubicBezTo>
                      <a:cubicBezTo>
                        <a:pt x="31" y="44"/>
                        <a:pt x="32" y="45"/>
                        <a:pt x="32" y="45"/>
                      </a:cubicBezTo>
                      <a:cubicBezTo>
                        <a:pt x="32" y="45"/>
                        <a:pt x="32" y="45"/>
                        <a:pt x="32" y="45"/>
                      </a:cubicBezTo>
                      <a:cubicBezTo>
                        <a:pt x="33" y="46"/>
                        <a:pt x="32" y="46"/>
                        <a:pt x="32" y="46"/>
                      </a:cubicBezTo>
                      <a:cubicBezTo>
                        <a:pt x="32" y="47"/>
                        <a:pt x="32" y="46"/>
                        <a:pt x="33" y="46"/>
                      </a:cubicBezTo>
                      <a:cubicBezTo>
                        <a:pt x="33" y="47"/>
                        <a:pt x="33" y="47"/>
                        <a:pt x="32" y="47"/>
                      </a:cubicBezTo>
                      <a:cubicBezTo>
                        <a:pt x="32" y="48"/>
                        <a:pt x="32" y="48"/>
                        <a:pt x="32" y="48"/>
                      </a:cubicBezTo>
                      <a:cubicBezTo>
                        <a:pt x="32" y="48"/>
                        <a:pt x="31" y="47"/>
                        <a:pt x="31" y="48"/>
                      </a:cubicBezTo>
                      <a:cubicBezTo>
                        <a:pt x="32" y="48"/>
                        <a:pt x="32" y="49"/>
                        <a:pt x="32" y="49"/>
                      </a:cubicBezTo>
                      <a:cubicBezTo>
                        <a:pt x="32" y="49"/>
                        <a:pt x="33" y="49"/>
                        <a:pt x="33" y="50"/>
                      </a:cubicBezTo>
                      <a:cubicBezTo>
                        <a:pt x="34" y="50"/>
                        <a:pt x="36" y="51"/>
                        <a:pt x="37" y="51"/>
                      </a:cubicBezTo>
                      <a:cubicBezTo>
                        <a:pt x="37" y="51"/>
                        <a:pt x="37" y="50"/>
                        <a:pt x="37" y="49"/>
                      </a:cubicBezTo>
                      <a:cubicBezTo>
                        <a:pt x="37" y="47"/>
                        <a:pt x="37" y="45"/>
                        <a:pt x="37" y="43"/>
                      </a:cubicBezTo>
                      <a:close/>
                      <a:moveTo>
                        <a:pt x="6" y="8"/>
                      </a:moveTo>
                      <a:cubicBezTo>
                        <a:pt x="6" y="8"/>
                        <a:pt x="6" y="8"/>
                        <a:pt x="7" y="9"/>
                      </a:cubicBezTo>
                      <a:cubicBezTo>
                        <a:pt x="7" y="9"/>
                        <a:pt x="6" y="8"/>
                        <a:pt x="6" y="8"/>
                      </a:cubicBezTo>
                      <a:cubicBezTo>
                        <a:pt x="6" y="8"/>
                        <a:pt x="6" y="8"/>
                        <a:pt x="6" y="8"/>
                      </a:cubicBezTo>
                      <a:close/>
                      <a:moveTo>
                        <a:pt x="5" y="9"/>
                      </a:moveTo>
                      <a:cubicBezTo>
                        <a:pt x="6" y="9"/>
                        <a:pt x="5" y="9"/>
                        <a:pt x="6" y="10"/>
                      </a:cubicBezTo>
                      <a:cubicBezTo>
                        <a:pt x="5" y="10"/>
                        <a:pt x="5" y="9"/>
                        <a:pt x="5" y="9"/>
                      </a:cubicBezTo>
                      <a:close/>
                      <a:moveTo>
                        <a:pt x="5" y="12"/>
                      </a:moveTo>
                      <a:cubicBezTo>
                        <a:pt x="5" y="12"/>
                        <a:pt x="6" y="12"/>
                        <a:pt x="6" y="12"/>
                      </a:cubicBezTo>
                      <a:cubicBezTo>
                        <a:pt x="6" y="12"/>
                        <a:pt x="6" y="12"/>
                        <a:pt x="6" y="12"/>
                      </a:cubicBezTo>
                      <a:cubicBezTo>
                        <a:pt x="6" y="12"/>
                        <a:pt x="6" y="12"/>
                        <a:pt x="5" y="12"/>
                      </a:cubicBezTo>
                      <a:close/>
                      <a:moveTo>
                        <a:pt x="6" y="11"/>
                      </a:moveTo>
                      <a:cubicBezTo>
                        <a:pt x="7" y="11"/>
                        <a:pt x="6" y="11"/>
                        <a:pt x="6" y="10"/>
                      </a:cubicBezTo>
                      <a:cubicBezTo>
                        <a:pt x="6" y="10"/>
                        <a:pt x="6" y="10"/>
                        <a:pt x="7" y="10"/>
                      </a:cubicBezTo>
                      <a:cubicBezTo>
                        <a:pt x="7" y="11"/>
                        <a:pt x="7" y="11"/>
                        <a:pt x="7" y="11"/>
                      </a:cubicBezTo>
                      <a:cubicBezTo>
                        <a:pt x="7" y="11"/>
                        <a:pt x="7" y="11"/>
                        <a:pt x="8" y="11"/>
                      </a:cubicBezTo>
                      <a:cubicBezTo>
                        <a:pt x="8" y="12"/>
                        <a:pt x="7" y="12"/>
                        <a:pt x="6" y="11"/>
                      </a:cubicBezTo>
                      <a:close/>
                      <a:moveTo>
                        <a:pt x="8" y="6"/>
                      </a:moveTo>
                      <a:cubicBezTo>
                        <a:pt x="7" y="6"/>
                        <a:pt x="8" y="6"/>
                        <a:pt x="8" y="6"/>
                      </a:cubicBezTo>
                      <a:cubicBezTo>
                        <a:pt x="8" y="6"/>
                        <a:pt x="8" y="6"/>
                        <a:pt x="8" y="6"/>
                      </a:cubicBezTo>
                      <a:close/>
                      <a:moveTo>
                        <a:pt x="25" y="30"/>
                      </a:moveTo>
                      <a:cubicBezTo>
                        <a:pt x="25" y="30"/>
                        <a:pt x="25" y="30"/>
                        <a:pt x="25" y="29"/>
                      </a:cubicBezTo>
                      <a:cubicBezTo>
                        <a:pt x="25" y="29"/>
                        <a:pt x="25" y="30"/>
                        <a:pt x="25" y="30"/>
                      </a:cubicBezTo>
                      <a:close/>
                      <a:moveTo>
                        <a:pt x="22" y="15"/>
                      </a:moveTo>
                      <a:cubicBezTo>
                        <a:pt x="23" y="17"/>
                        <a:pt x="24" y="18"/>
                        <a:pt x="24" y="20"/>
                      </a:cubicBezTo>
                      <a:cubicBezTo>
                        <a:pt x="24" y="21"/>
                        <a:pt x="22" y="22"/>
                        <a:pt x="21" y="22"/>
                      </a:cubicBezTo>
                      <a:cubicBezTo>
                        <a:pt x="22" y="23"/>
                        <a:pt x="23" y="24"/>
                        <a:pt x="23" y="25"/>
                      </a:cubicBezTo>
                      <a:cubicBezTo>
                        <a:pt x="24" y="25"/>
                        <a:pt x="24" y="26"/>
                        <a:pt x="24" y="26"/>
                      </a:cubicBezTo>
                      <a:cubicBezTo>
                        <a:pt x="25" y="28"/>
                        <a:pt x="24" y="29"/>
                        <a:pt x="23" y="30"/>
                      </a:cubicBezTo>
                      <a:cubicBezTo>
                        <a:pt x="22" y="30"/>
                        <a:pt x="20" y="30"/>
                        <a:pt x="18" y="29"/>
                      </a:cubicBezTo>
                      <a:cubicBezTo>
                        <a:pt x="18" y="28"/>
                        <a:pt x="17" y="27"/>
                        <a:pt x="16" y="27"/>
                      </a:cubicBezTo>
                      <a:cubicBezTo>
                        <a:pt x="15" y="25"/>
                        <a:pt x="14" y="22"/>
                        <a:pt x="16" y="21"/>
                      </a:cubicBezTo>
                      <a:cubicBezTo>
                        <a:pt x="17" y="21"/>
                        <a:pt x="17" y="21"/>
                        <a:pt x="18" y="21"/>
                      </a:cubicBezTo>
                      <a:cubicBezTo>
                        <a:pt x="17" y="20"/>
                        <a:pt x="16" y="20"/>
                        <a:pt x="16" y="19"/>
                      </a:cubicBezTo>
                      <a:cubicBezTo>
                        <a:pt x="15" y="18"/>
                        <a:pt x="15" y="15"/>
                        <a:pt x="15" y="14"/>
                      </a:cubicBezTo>
                      <a:cubicBezTo>
                        <a:pt x="15" y="14"/>
                        <a:pt x="17" y="13"/>
                        <a:pt x="17" y="13"/>
                      </a:cubicBezTo>
                      <a:cubicBezTo>
                        <a:pt x="18" y="13"/>
                        <a:pt x="20" y="14"/>
                        <a:pt x="22" y="15"/>
                      </a:cubicBezTo>
                      <a:close/>
                      <a:moveTo>
                        <a:pt x="24" y="35"/>
                      </a:moveTo>
                      <a:cubicBezTo>
                        <a:pt x="24" y="35"/>
                        <a:pt x="24" y="35"/>
                        <a:pt x="24" y="35"/>
                      </a:cubicBezTo>
                      <a:cubicBezTo>
                        <a:pt x="24" y="35"/>
                        <a:pt x="24" y="35"/>
                        <a:pt x="24" y="35"/>
                      </a:cubicBezTo>
                      <a:close/>
                      <a:moveTo>
                        <a:pt x="15" y="12"/>
                      </a:moveTo>
                      <a:cubicBezTo>
                        <a:pt x="16" y="11"/>
                        <a:pt x="16" y="12"/>
                        <a:pt x="15" y="12"/>
                      </a:cubicBezTo>
                      <a:cubicBezTo>
                        <a:pt x="15" y="12"/>
                        <a:pt x="15" y="12"/>
                        <a:pt x="15" y="12"/>
                      </a:cubicBezTo>
                      <a:close/>
                      <a:moveTo>
                        <a:pt x="14" y="11"/>
                      </a:moveTo>
                      <a:cubicBezTo>
                        <a:pt x="14" y="11"/>
                        <a:pt x="14" y="11"/>
                        <a:pt x="14" y="11"/>
                      </a:cubicBezTo>
                      <a:cubicBezTo>
                        <a:pt x="14" y="11"/>
                        <a:pt x="14" y="11"/>
                        <a:pt x="14" y="10"/>
                      </a:cubicBezTo>
                      <a:cubicBezTo>
                        <a:pt x="14" y="10"/>
                        <a:pt x="14" y="10"/>
                        <a:pt x="14" y="11"/>
                      </a:cubicBezTo>
                      <a:close/>
                      <a:moveTo>
                        <a:pt x="13" y="8"/>
                      </a:moveTo>
                      <a:cubicBezTo>
                        <a:pt x="13" y="8"/>
                        <a:pt x="13" y="8"/>
                        <a:pt x="13" y="8"/>
                      </a:cubicBezTo>
                      <a:cubicBezTo>
                        <a:pt x="13" y="8"/>
                        <a:pt x="13" y="8"/>
                        <a:pt x="13" y="8"/>
                      </a:cubicBezTo>
                      <a:close/>
                      <a:moveTo>
                        <a:pt x="11" y="30"/>
                      </a:moveTo>
                      <a:cubicBezTo>
                        <a:pt x="17" y="33"/>
                        <a:pt x="23" y="35"/>
                        <a:pt x="28" y="37"/>
                      </a:cubicBezTo>
                      <a:cubicBezTo>
                        <a:pt x="28" y="38"/>
                        <a:pt x="28" y="39"/>
                        <a:pt x="28" y="39"/>
                      </a:cubicBezTo>
                      <a:cubicBezTo>
                        <a:pt x="28" y="40"/>
                        <a:pt x="27" y="39"/>
                        <a:pt x="27" y="39"/>
                      </a:cubicBezTo>
                      <a:cubicBezTo>
                        <a:pt x="23" y="37"/>
                        <a:pt x="20" y="36"/>
                        <a:pt x="17" y="34"/>
                      </a:cubicBezTo>
                      <a:cubicBezTo>
                        <a:pt x="15" y="34"/>
                        <a:pt x="13" y="33"/>
                        <a:pt x="11" y="32"/>
                      </a:cubicBezTo>
                      <a:cubicBezTo>
                        <a:pt x="11" y="31"/>
                        <a:pt x="11" y="30"/>
                        <a:pt x="11" y="30"/>
                      </a:cubicBezTo>
                      <a:close/>
                      <a:moveTo>
                        <a:pt x="28" y="45"/>
                      </a:moveTo>
                      <a:cubicBezTo>
                        <a:pt x="28" y="45"/>
                        <a:pt x="28" y="45"/>
                        <a:pt x="28" y="45"/>
                      </a:cubicBezTo>
                      <a:cubicBezTo>
                        <a:pt x="28" y="45"/>
                        <a:pt x="28" y="45"/>
                        <a:pt x="28" y="45"/>
                      </a:cubicBezTo>
                      <a:close/>
                      <a:moveTo>
                        <a:pt x="28" y="44"/>
                      </a:moveTo>
                      <a:cubicBezTo>
                        <a:pt x="28" y="44"/>
                        <a:pt x="27" y="44"/>
                        <a:pt x="27" y="44"/>
                      </a:cubicBezTo>
                      <a:cubicBezTo>
                        <a:pt x="27" y="44"/>
                        <a:pt x="27" y="44"/>
                        <a:pt x="27" y="44"/>
                      </a:cubicBezTo>
                      <a:cubicBezTo>
                        <a:pt x="22" y="42"/>
                        <a:pt x="16" y="39"/>
                        <a:pt x="11" y="37"/>
                      </a:cubicBezTo>
                      <a:cubicBezTo>
                        <a:pt x="11" y="36"/>
                        <a:pt x="11" y="35"/>
                        <a:pt x="11" y="35"/>
                      </a:cubicBezTo>
                      <a:cubicBezTo>
                        <a:pt x="14" y="36"/>
                        <a:pt x="17" y="37"/>
                        <a:pt x="20" y="38"/>
                      </a:cubicBezTo>
                      <a:cubicBezTo>
                        <a:pt x="20" y="39"/>
                        <a:pt x="21" y="39"/>
                        <a:pt x="21" y="39"/>
                      </a:cubicBezTo>
                      <a:cubicBezTo>
                        <a:pt x="22" y="39"/>
                        <a:pt x="22" y="39"/>
                        <a:pt x="22" y="39"/>
                      </a:cubicBezTo>
                      <a:cubicBezTo>
                        <a:pt x="24" y="40"/>
                        <a:pt x="25" y="41"/>
                        <a:pt x="26" y="41"/>
                      </a:cubicBezTo>
                      <a:cubicBezTo>
                        <a:pt x="27" y="42"/>
                        <a:pt x="27" y="41"/>
                        <a:pt x="28" y="42"/>
                      </a:cubicBezTo>
                      <a:cubicBezTo>
                        <a:pt x="28" y="42"/>
                        <a:pt x="28" y="44"/>
                        <a:pt x="28" y="44"/>
                      </a:cubicBezTo>
                      <a:close/>
                      <a:moveTo>
                        <a:pt x="32" y="49"/>
                      </a:moveTo>
                      <a:cubicBezTo>
                        <a:pt x="32" y="48"/>
                        <a:pt x="32" y="48"/>
                        <a:pt x="32" y="48"/>
                      </a:cubicBezTo>
                      <a:cubicBezTo>
                        <a:pt x="32" y="48"/>
                        <a:pt x="32" y="48"/>
                        <a:pt x="33" y="48"/>
                      </a:cubicBezTo>
                      <a:cubicBezTo>
                        <a:pt x="33" y="48"/>
                        <a:pt x="33" y="49"/>
                        <a:pt x="32" y="49"/>
                      </a:cubicBezTo>
                      <a:close/>
                      <a:moveTo>
                        <a:pt x="33" y="36"/>
                      </a:moveTo>
                      <a:cubicBezTo>
                        <a:pt x="32" y="36"/>
                        <a:pt x="32" y="36"/>
                        <a:pt x="32" y="36"/>
                      </a:cubicBezTo>
                      <a:cubicBezTo>
                        <a:pt x="31" y="35"/>
                        <a:pt x="32" y="35"/>
                        <a:pt x="33" y="36"/>
                      </a:cubicBezTo>
                      <a:cubicBezTo>
                        <a:pt x="33" y="36"/>
                        <a:pt x="33" y="37"/>
                        <a:pt x="33" y="37"/>
                      </a:cubicBezTo>
                      <a:cubicBezTo>
                        <a:pt x="33" y="37"/>
                        <a:pt x="33" y="37"/>
                        <a:pt x="33" y="37"/>
                      </a:cubicBezTo>
                      <a:cubicBezTo>
                        <a:pt x="32" y="36"/>
                        <a:pt x="32" y="36"/>
                        <a:pt x="33" y="36"/>
                      </a:cubicBezTo>
                      <a:cubicBezTo>
                        <a:pt x="33" y="36"/>
                        <a:pt x="33" y="36"/>
                        <a:pt x="33" y="36"/>
                      </a:cubicBezTo>
                      <a:close/>
                      <a:moveTo>
                        <a:pt x="31" y="38"/>
                      </a:moveTo>
                      <a:cubicBezTo>
                        <a:pt x="31" y="38"/>
                        <a:pt x="32" y="38"/>
                        <a:pt x="32" y="38"/>
                      </a:cubicBezTo>
                      <a:cubicBezTo>
                        <a:pt x="32" y="38"/>
                        <a:pt x="32" y="38"/>
                        <a:pt x="31" y="38"/>
                      </a:cubicBezTo>
                      <a:close/>
                      <a:moveTo>
                        <a:pt x="32" y="17"/>
                      </a:moveTo>
                      <a:cubicBezTo>
                        <a:pt x="32" y="17"/>
                        <a:pt x="32" y="17"/>
                        <a:pt x="33" y="18"/>
                      </a:cubicBezTo>
                      <a:cubicBezTo>
                        <a:pt x="33" y="18"/>
                        <a:pt x="33" y="18"/>
                        <a:pt x="33" y="19"/>
                      </a:cubicBezTo>
                      <a:cubicBezTo>
                        <a:pt x="33" y="18"/>
                        <a:pt x="32" y="18"/>
                        <a:pt x="32" y="17"/>
                      </a:cubicBezTo>
                      <a:close/>
                      <a:moveTo>
                        <a:pt x="33" y="20"/>
                      </a:moveTo>
                      <a:cubicBezTo>
                        <a:pt x="32" y="20"/>
                        <a:pt x="32" y="20"/>
                        <a:pt x="32" y="20"/>
                      </a:cubicBezTo>
                      <a:cubicBezTo>
                        <a:pt x="32" y="20"/>
                        <a:pt x="32" y="19"/>
                        <a:pt x="32" y="19"/>
                      </a:cubicBezTo>
                      <a:cubicBezTo>
                        <a:pt x="32" y="19"/>
                        <a:pt x="32" y="19"/>
                        <a:pt x="32" y="19"/>
                      </a:cubicBezTo>
                      <a:cubicBezTo>
                        <a:pt x="32" y="19"/>
                        <a:pt x="33" y="19"/>
                        <a:pt x="33" y="20"/>
                      </a:cubicBezTo>
                      <a:close/>
                      <a:moveTo>
                        <a:pt x="33" y="29"/>
                      </a:moveTo>
                      <a:cubicBezTo>
                        <a:pt x="33" y="29"/>
                        <a:pt x="33" y="29"/>
                        <a:pt x="33" y="29"/>
                      </a:cubicBezTo>
                      <a:cubicBezTo>
                        <a:pt x="33" y="29"/>
                        <a:pt x="33" y="29"/>
                        <a:pt x="34" y="30"/>
                      </a:cubicBezTo>
                      <a:cubicBezTo>
                        <a:pt x="34" y="30"/>
                        <a:pt x="33" y="30"/>
                        <a:pt x="33" y="30"/>
                      </a:cubicBezTo>
                      <a:cubicBezTo>
                        <a:pt x="33" y="30"/>
                        <a:pt x="33" y="29"/>
                        <a:pt x="33" y="29"/>
                      </a:cubicBezTo>
                      <a:close/>
                      <a:moveTo>
                        <a:pt x="33" y="27"/>
                      </a:moveTo>
                      <a:cubicBezTo>
                        <a:pt x="33" y="26"/>
                        <a:pt x="33" y="26"/>
                        <a:pt x="33" y="26"/>
                      </a:cubicBezTo>
                      <a:cubicBezTo>
                        <a:pt x="33" y="26"/>
                        <a:pt x="33" y="26"/>
                        <a:pt x="33" y="26"/>
                      </a:cubicBezTo>
                      <a:cubicBezTo>
                        <a:pt x="33" y="26"/>
                        <a:pt x="33" y="27"/>
                        <a:pt x="34" y="27"/>
                      </a:cubicBezTo>
                      <a:cubicBezTo>
                        <a:pt x="33" y="27"/>
                        <a:pt x="33" y="27"/>
                        <a:pt x="33" y="27"/>
                      </a:cubicBezTo>
                      <a:close/>
                      <a:moveTo>
                        <a:pt x="33" y="14"/>
                      </a:moveTo>
                      <a:cubicBezTo>
                        <a:pt x="33" y="15"/>
                        <a:pt x="33" y="14"/>
                        <a:pt x="32" y="14"/>
                      </a:cubicBezTo>
                      <a:cubicBezTo>
                        <a:pt x="32" y="14"/>
                        <a:pt x="33" y="14"/>
                        <a:pt x="33" y="14"/>
                      </a:cubicBezTo>
                      <a:close/>
                      <a:moveTo>
                        <a:pt x="32" y="16"/>
                      </a:moveTo>
                      <a:cubicBezTo>
                        <a:pt x="32" y="16"/>
                        <a:pt x="33" y="16"/>
                        <a:pt x="33" y="17"/>
                      </a:cubicBezTo>
                      <a:cubicBezTo>
                        <a:pt x="33" y="17"/>
                        <a:pt x="32" y="17"/>
                        <a:pt x="32" y="16"/>
                      </a:cubicBezTo>
                      <a:cubicBezTo>
                        <a:pt x="32" y="16"/>
                        <a:pt x="32" y="16"/>
                        <a:pt x="32" y="16"/>
                      </a:cubicBezTo>
                      <a:close/>
                      <a:moveTo>
                        <a:pt x="31" y="18"/>
                      </a:moveTo>
                      <a:cubicBezTo>
                        <a:pt x="31" y="18"/>
                        <a:pt x="31" y="18"/>
                        <a:pt x="31" y="17"/>
                      </a:cubicBezTo>
                      <a:cubicBezTo>
                        <a:pt x="31" y="17"/>
                        <a:pt x="32" y="18"/>
                        <a:pt x="31" y="18"/>
                      </a:cubicBezTo>
                      <a:close/>
                      <a:moveTo>
                        <a:pt x="30" y="18"/>
                      </a:moveTo>
                      <a:cubicBezTo>
                        <a:pt x="31" y="18"/>
                        <a:pt x="31" y="19"/>
                        <a:pt x="30" y="19"/>
                      </a:cubicBezTo>
                      <a:cubicBezTo>
                        <a:pt x="30" y="19"/>
                        <a:pt x="30" y="19"/>
                        <a:pt x="30" y="19"/>
                      </a:cubicBezTo>
                      <a:cubicBezTo>
                        <a:pt x="30" y="19"/>
                        <a:pt x="30" y="19"/>
                        <a:pt x="30" y="18"/>
                      </a:cubicBezTo>
                      <a:close/>
                      <a:moveTo>
                        <a:pt x="30" y="14"/>
                      </a:moveTo>
                      <a:cubicBezTo>
                        <a:pt x="30" y="14"/>
                        <a:pt x="30" y="14"/>
                        <a:pt x="30" y="14"/>
                      </a:cubicBezTo>
                      <a:cubicBezTo>
                        <a:pt x="30" y="14"/>
                        <a:pt x="30" y="14"/>
                        <a:pt x="30" y="14"/>
                      </a:cubicBezTo>
                      <a:close/>
                      <a:moveTo>
                        <a:pt x="30" y="21"/>
                      </a:moveTo>
                      <a:cubicBezTo>
                        <a:pt x="30" y="21"/>
                        <a:pt x="30" y="22"/>
                        <a:pt x="30" y="22"/>
                      </a:cubicBezTo>
                      <a:cubicBezTo>
                        <a:pt x="30" y="21"/>
                        <a:pt x="30" y="21"/>
                        <a:pt x="30" y="21"/>
                      </a:cubicBezTo>
                      <a:close/>
                      <a:moveTo>
                        <a:pt x="30" y="17"/>
                      </a:moveTo>
                      <a:cubicBezTo>
                        <a:pt x="30" y="18"/>
                        <a:pt x="30" y="18"/>
                        <a:pt x="30" y="18"/>
                      </a:cubicBezTo>
                      <a:cubicBezTo>
                        <a:pt x="29" y="18"/>
                        <a:pt x="30" y="18"/>
                        <a:pt x="30" y="17"/>
                      </a:cubicBezTo>
                      <a:close/>
                      <a:moveTo>
                        <a:pt x="29" y="45"/>
                      </a:moveTo>
                      <a:cubicBezTo>
                        <a:pt x="30" y="45"/>
                        <a:pt x="30" y="46"/>
                        <a:pt x="30" y="46"/>
                      </a:cubicBezTo>
                      <a:cubicBezTo>
                        <a:pt x="29" y="46"/>
                        <a:pt x="29" y="46"/>
                        <a:pt x="29" y="45"/>
                      </a:cubicBezTo>
                      <a:close/>
                      <a:moveTo>
                        <a:pt x="29" y="45"/>
                      </a:moveTo>
                      <a:cubicBezTo>
                        <a:pt x="29" y="45"/>
                        <a:pt x="29" y="45"/>
                        <a:pt x="29" y="44"/>
                      </a:cubicBezTo>
                      <a:cubicBezTo>
                        <a:pt x="29" y="45"/>
                        <a:pt x="30" y="45"/>
                        <a:pt x="30" y="45"/>
                      </a:cubicBezTo>
                      <a:cubicBezTo>
                        <a:pt x="29" y="45"/>
                        <a:pt x="29" y="45"/>
                        <a:pt x="29" y="45"/>
                      </a:cubicBezTo>
                      <a:close/>
                      <a:moveTo>
                        <a:pt x="29" y="43"/>
                      </a:moveTo>
                      <a:cubicBezTo>
                        <a:pt x="29" y="43"/>
                        <a:pt x="29" y="43"/>
                        <a:pt x="30" y="43"/>
                      </a:cubicBezTo>
                      <a:cubicBezTo>
                        <a:pt x="30" y="43"/>
                        <a:pt x="30" y="44"/>
                        <a:pt x="30" y="44"/>
                      </a:cubicBezTo>
                      <a:cubicBezTo>
                        <a:pt x="29" y="44"/>
                        <a:pt x="30" y="43"/>
                        <a:pt x="29" y="43"/>
                      </a:cubicBezTo>
                      <a:close/>
                      <a:moveTo>
                        <a:pt x="30" y="33"/>
                      </a:moveTo>
                      <a:cubicBezTo>
                        <a:pt x="30" y="32"/>
                        <a:pt x="30" y="33"/>
                        <a:pt x="30" y="33"/>
                      </a:cubicBezTo>
                      <a:cubicBezTo>
                        <a:pt x="30" y="33"/>
                        <a:pt x="30" y="33"/>
                        <a:pt x="30" y="33"/>
                      </a:cubicBezTo>
                      <a:close/>
                      <a:moveTo>
                        <a:pt x="30" y="19"/>
                      </a:moveTo>
                      <a:cubicBezTo>
                        <a:pt x="31" y="20"/>
                        <a:pt x="31" y="20"/>
                        <a:pt x="30" y="20"/>
                      </a:cubicBezTo>
                      <a:cubicBezTo>
                        <a:pt x="30" y="20"/>
                        <a:pt x="30" y="20"/>
                        <a:pt x="30" y="19"/>
                      </a:cubicBezTo>
                      <a:close/>
                      <a:moveTo>
                        <a:pt x="31" y="42"/>
                      </a:moveTo>
                      <a:cubicBezTo>
                        <a:pt x="31" y="42"/>
                        <a:pt x="31" y="42"/>
                        <a:pt x="31" y="43"/>
                      </a:cubicBezTo>
                      <a:cubicBezTo>
                        <a:pt x="31" y="43"/>
                        <a:pt x="31" y="42"/>
                        <a:pt x="31" y="42"/>
                      </a:cubicBezTo>
                      <a:cubicBezTo>
                        <a:pt x="31" y="41"/>
                        <a:pt x="31" y="41"/>
                        <a:pt x="31" y="40"/>
                      </a:cubicBezTo>
                      <a:cubicBezTo>
                        <a:pt x="31" y="40"/>
                        <a:pt x="31" y="40"/>
                        <a:pt x="31" y="39"/>
                      </a:cubicBezTo>
                      <a:cubicBezTo>
                        <a:pt x="31" y="39"/>
                        <a:pt x="31" y="40"/>
                        <a:pt x="32" y="40"/>
                      </a:cubicBezTo>
                      <a:cubicBezTo>
                        <a:pt x="32" y="40"/>
                        <a:pt x="31" y="40"/>
                        <a:pt x="31" y="40"/>
                      </a:cubicBezTo>
                      <a:cubicBezTo>
                        <a:pt x="31" y="41"/>
                        <a:pt x="31" y="41"/>
                        <a:pt x="32" y="41"/>
                      </a:cubicBezTo>
                      <a:cubicBezTo>
                        <a:pt x="32" y="41"/>
                        <a:pt x="32" y="41"/>
                        <a:pt x="32" y="40"/>
                      </a:cubicBezTo>
                      <a:cubicBezTo>
                        <a:pt x="32" y="41"/>
                        <a:pt x="32" y="40"/>
                        <a:pt x="32" y="40"/>
                      </a:cubicBezTo>
                      <a:cubicBezTo>
                        <a:pt x="33" y="41"/>
                        <a:pt x="33" y="42"/>
                        <a:pt x="33" y="42"/>
                      </a:cubicBezTo>
                      <a:cubicBezTo>
                        <a:pt x="32" y="42"/>
                        <a:pt x="33" y="41"/>
                        <a:pt x="32" y="41"/>
                      </a:cubicBezTo>
                      <a:cubicBezTo>
                        <a:pt x="32" y="41"/>
                        <a:pt x="32" y="42"/>
                        <a:pt x="32" y="42"/>
                      </a:cubicBezTo>
                      <a:cubicBezTo>
                        <a:pt x="32" y="42"/>
                        <a:pt x="32" y="42"/>
                        <a:pt x="31" y="42"/>
                      </a:cubicBezTo>
                      <a:close/>
                      <a:moveTo>
                        <a:pt x="33" y="46"/>
                      </a:moveTo>
                      <a:cubicBezTo>
                        <a:pt x="33" y="45"/>
                        <a:pt x="33" y="45"/>
                        <a:pt x="33" y="45"/>
                      </a:cubicBezTo>
                      <a:cubicBezTo>
                        <a:pt x="33" y="44"/>
                        <a:pt x="32" y="44"/>
                        <a:pt x="32" y="44"/>
                      </a:cubicBezTo>
                      <a:cubicBezTo>
                        <a:pt x="32" y="44"/>
                        <a:pt x="32" y="43"/>
                        <a:pt x="32" y="43"/>
                      </a:cubicBezTo>
                      <a:cubicBezTo>
                        <a:pt x="32" y="44"/>
                        <a:pt x="33" y="44"/>
                        <a:pt x="33" y="44"/>
                      </a:cubicBezTo>
                      <a:cubicBezTo>
                        <a:pt x="33" y="44"/>
                        <a:pt x="34" y="44"/>
                        <a:pt x="34" y="45"/>
                      </a:cubicBezTo>
                      <a:cubicBezTo>
                        <a:pt x="33" y="45"/>
                        <a:pt x="33" y="45"/>
                        <a:pt x="33" y="45"/>
                      </a:cubicBezTo>
                      <a:cubicBezTo>
                        <a:pt x="33" y="45"/>
                        <a:pt x="33" y="46"/>
                        <a:pt x="33" y="46"/>
                      </a:cubicBezTo>
                      <a:close/>
                      <a:moveTo>
                        <a:pt x="32" y="40"/>
                      </a:moveTo>
                      <a:cubicBezTo>
                        <a:pt x="32" y="40"/>
                        <a:pt x="32" y="39"/>
                        <a:pt x="32" y="39"/>
                      </a:cubicBezTo>
                      <a:cubicBezTo>
                        <a:pt x="32" y="39"/>
                        <a:pt x="32" y="39"/>
                        <a:pt x="33" y="39"/>
                      </a:cubicBezTo>
                      <a:cubicBezTo>
                        <a:pt x="33" y="39"/>
                        <a:pt x="33" y="38"/>
                        <a:pt x="33" y="39"/>
                      </a:cubicBezTo>
                      <a:cubicBezTo>
                        <a:pt x="34" y="39"/>
                        <a:pt x="33" y="40"/>
                        <a:pt x="34" y="40"/>
                      </a:cubicBezTo>
                      <a:cubicBezTo>
                        <a:pt x="34" y="41"/>
                        <a:pt x="34" y="40"/>
                        <a:pt x="34" y="40"/>
                      </a:cubicBezTo>
                      <a:cubicBezTo>
                        <a:pt x="34" y="41"/>
                        <a:pt x="33" y="40"/>
                        <a:pt x="32" y="40"/>
                      </a:cubicBezTo>
                      <a:close/>
                      <a:moveTo>
                        <a:pt x="35" y="44"/>
                      </a:moveTo>
                      <a:cubicBezTo>
                        <a:pt x="35" y="44"/>
                        <a:pt x="35" y="44"/>
                        <a:pt x="35" y="44"/>
                      </a:cubicBezTo>
                      <a:cubicBezTo>
                        <a:pt x="35" y="44"/>
                        <a:pt x="35" y="44"/>
                        <a:pt x="35" y="44"/>
                      </a:cubicBezTo>
                      <a:cubicBezTo>
                        <a:pt x="35" y="45"/>
                        <a:pt x="35" y="45"/>
                        <a:pt x="35" y="44"/>
                      </a:cubicBezTo>
                      <a:close/>
                      <a:moveTo>
                        <a:pt x="35" y="48"/>
                      </a:moveTo>
                      <a:cubicBezTo>
                        <a:pt x="35" y="48"/>
                        <a:pt x="35" y="47"/>
                        <a:pt x="35" y="47"/>
                      </a:cubicBezTo>
                      <a:cubicBezTo>
                        <a:pt x="35" y="47"/>
                        <a:pt x="36" y="48"/>
                        <a:pt x="36" y="48"/>
                      </a:cubicBezTo>
                      <a:cubicBezTo>
                        <a:pt x="35" y="48"/>
                        <a:pt x="35" y="48"/>
                        <a:pt x="35" y="48"/>
                      </a:cubicBezTo>
                      <a:close/>
                    </a:path>
                  </a:pathLst>
                </a:custGeom>
                <a:solidFill>
                  <a:srgbClr val="FFFFFF"/>
                </a:solidFill>
                <a:ln w="7938" cap="flat" cmpd="sng">
                  <a:solidFill>
                    <a:srgbClr val="000000"/>
                  </a:solidFill>
                  <a:prstDash val="solid"/>
                  <a:miter/>
                  <a:headEnd type="none" w="med" len="med"/>
                  <a:tailEnd type="none" w="med" len="med"/>
                </a:ln>
              </p:spPr>
              <p:txBody>
                <a:bodyPr/>
                <a:lstStyle/>
                <a:p>
                  <a:endParaRPr lang="zh-CN" altLang="en-US"/>
                </a:p>
              </p:txBody>
            </p:sp>
            <p:sp>
              <p:nvSpPr>
                <p:cNvPr id="1048730" name="任意多边形 11343"/>
                <p:cNvSpPr/>
                <p:nvPr/>
              </p:nvSpPr>
              <p:spPr>
                <a:xfrm>
                  <a:off x="3878" y="2667"/>
                  <a:ext cx="310" cy="401"/>
                </a:xfrm>
                <a:custGeom>
                  <a:avLst/>
                  <a:gdLst/>
                  <a:ahLst/>
                  <a:cxnLst/>
                  <a:rect l="0" t="0" r="r" b="b"/>
                  <a:pathLst>
                    <a:path w="282" h="365">
                      <a:moveTo>
                        <a:pt x="45" y="219"/>
                      </a:moveTo>
                      <a:lnTo>
                        <a:pt x="278" y="365"/>
                      </a:lnTo>
                      <a:lnTo>
                        <a:pt x="282" y="131"/>
                      </a:lnTo>
                      <a:lnTo>
                        <a:pt x="0" y="0"/>
                      </a:lnTo>
                      <a:lnTo>
                        <a:pt x="45" y="219"/>
                      </a:lnTo>
                      <a:close/>
                    </a:path>
                  </a:pathLst>
                </a:custGeom>
                <a:gradFill rotWithShape="1">
                  <a:gsLst>
                    <a:gs pos="0">
                      <a:srgbClr val="E0C090">
                        <a:alpha val="100000"/>
                      </a:srgbClr>
                    </a:gs>
                    <a:gs pos="100000">
                      <a:srgbClr val="E7CFAB">
                        <a:alpha val="100000"/>
                      </a:srgbClr>
                    </a:gs>
                  </a:gsLst>
                  <a:lin ang="2700000" scaled="1"/>
                </a:gradFill>
                <a:ln w="4826">
                  <a:noFill/>
                </a:ln>
              </p:spPr>
              <p:txBody>
                <a:bodyPr/>
                <a:lstStyle/>
                <a:p>
                  <a:endParaRPr lang="zh-CN" altLang="en-US"/>
                </a:p>
              </p:txBody>
            </p:sp>
            <p:sp>
              <p:nvSpPr>
                <p:cNvPr id="1048731" name="任意多边形 11344"/>
                <p:cNvSpPr/>
                <p:nvPr/>
              </p:nvSpPr>
              <p:spPr>
                <a:xfrm>
                  <a:off x="4182" y="2648"/>
                  <a:ext cx="218" cy="420"/>
                </a:xfrm>
                <a:custGeom>
                  <a:avLst/>
                  <a:gdLst/>
                  <a:ahLst/>
                  <a:cxnLst/>
                  <a:rect l="0" t="0" r="r" b="b"/>
                  <a:pathLst>
                    <a:path w="198" h="382">
                      <a:moveTo>
                        <a:pt x="198" y="0"/>
                      </a:moveTo>
                      <a:lnTo>
                        <a:pt x="4" y="148"/>
                      </a:lnTo>
                      <a:lnTo>
                        <a:pt x="0" y="382"/>
                      </a:lnTo>
                      <a:lnTo>
                        <a:pt x="164" y="214"/>
                      </a:lnTo>
                      <a:lnTo>
                        <a:pt x="198" y="0"/>
                      </a:lnTo>
                      <a:close/>
                    </a:path>
                  </a:pathLst>
                </a:custGeom>
                <a:solidFill>
                  <a:srgbClr val="9B8E7B">
                    <a:alpha val="100000"/>
                  </a:srgbClr>
                </a:solidFill>
                <a:ln w="4826">
                  <a:noFill/>
                </a:ln>
              </p:spPr>
              <p:txBody>
                <a:bodyPr/>
                <a:lstStyle/>
                <a:p>
                  <a:endParaRPr lang="zh-CN" altLang="en-US"/>
                </a:p>
              </p:txBody>
            </p:sp>
            <p:sp>
              <p:nvSpPr>
                <p:cNvPr id="1048732" name="任意多边形 11345"/>
                <p:cNvSpPr/>
                <p:nvPr/>
              </p:nvSpPr>
              <p:spPr>
                <a:xfrm>
                  <a:off x="3878" y="2568"/>
                  <a:ext cx="522" cy="242"/>
                </a:xfrm>
                <a:custGeom>
                  <a:avLst/>
                  <a:gdLst/>
                  <a:ahLst/>
                  <a:cxnLst/>
                  <a:rect l="0" t="0" r="r" b="b"/>
                  <a:pathLst>
                    <a:path w="476" h="221">
                      <a:moveTo>
                        <a:pt x="0" y="90"/>
                      </a:moveTo>
                      <a:lnTo>
                        <a:pt x="244" y="0"/>
                      </a:lnTo>
                      <a:lnTo>
                        <a:pt x="476" y="73"/>
                      </a:lnTo>
                      <a:lnTo>
                        <a:pt x="282" y="221"/>
                      </a:lnTo>
                      <a:lnTo>
                        <a:pt x="0" y="90"/>
                      </a:lnTo>
                      <a:close/>
                    </a:path>
                  </a:pathLst>
                </a:custGeom>
                <a:gradFill rotWithShape="1">
                  <a:gsLst>
                    <a:gs pos="0">
                      <a:srgbClr val="E0C090">
                        <a:alpha val="100000"/>
                      </a:srgbClr>
                    </a:gs>
                    <a:gs pos="100000">
                      <a:srgbClr val="E7CFAB">
                        <a:alpha val="100000"/>
                      </a:srgbClr>
                    </a:gs>
                  </a:gsLst>
                  <a:lin ang="2700000" scaled="1"/>
                </a:gradFill>
                <a:ln w="4826" cap="flat" cmpd="sng">
                  <a:solidFill>
                    <a:srgbClr val="A28654"/>
                  </a:solidFill>
                  <a:prstDash val="solid"/>
                  <a:miter/>
                  <a:headEnd type="none" w="med" len="med"/>
                  <a:tailEnd type="none" w="med" len="med"/>
                </a:ln>
              </p:spPr>
              <p:txBody>
                <a:bodyPr/>
                <a:lstStyle/>
                <a:p>
                  <a:endParaRPr lang="zh-CN" altLang="en-US"/>
                </a:p>
              </p:txBody>
            </p:sp>
            <p:sp>
              <p:nvSpPr>
                <p:cNvPr id="1048733" name="任意多边形 11346"/>
                <p:cNvSpPr/>
                <p:nvPr/>
              </p:nvSpPr>
              <p:spPr>
                <a:xfrm>
                  <a:off x="3915" y="2581"/>
                  <a:ext cx="232" cy="92"/>
                </a:xfrm>
                <a:custGeom>
                  <a:avLst/>
                  <a:gdLst/>
                  <a:ahLst/>
                  <a:cxnLst/>
                  <a:rect l="0" t="0" r="r" b="b"/>
                  <a:pathLst>
                    <a:path w="212" h="85">
                      <a:moveTo>
                        <a:pt x="0" y="81"/>
                      </a:moveTo>
                      <a:lnTo>
                        <a:pt x="212" y="0"/>
                      </a:lnTo>
                      <a:lnTo>
                        <a:pt x="210" y="6"/>
                      </a:lnTo>
                      <a:lnTo>
                        <a:pt x="9" y="85"/>
                      </a:lnTo>
                      <a:lnTo>
                        <a:pt x="0" y="81"/>
                      </a:lnTo>
                      <a:close/>
                    </a:path>
                  </a:pathLst>
                </a:custGeom>
                <a:solidFill>
                  <a:srgbClr val="555248">
                    <a:alpha val="100000"/>
                  </a:srgbClr>
                </a:solidFill>
                <a:ln w="4826">
                  <a:noFill/>
                </a:ln>
              </p:spPr>
              <p:txBody>
                <a:bodyPr/>
                <a:lstStyle/>
                <a:p>
                  <a:endParaRPr lang="zh-CN" altLang="en-US"/>
                </a:p>
              </p:txBody>
            </p:sp>
            <p:sp>
              <p:nvSpPr>
                <p:cNvPr id="1048734" name="任意多边形 11347"/>
                <p:cNvSpPr/>
                <p:nvPr/>
              </p:nvSpPr>
              <p:spPr>
                <a:xfrm>
                  <a:off x="4146" y="2581"/>
                  <a:ext cx="222" cy="77"/>
                </a:xfrm>
                <a:custGeom>
                  <a:avLst/>
                  <a:gdLst/>
                  <a:ahLst/>
                  <a:cxnLst/>
                  <a:rect l="0" t="0" r="r" b="b"/>
                  <a:pathLst>
                    <a:path w="202" h="70">
                      <a:moveTo>
                        <a:pt x="2" y="0"/>
                      </a:moveTo>
                      <a:lnTo>
                        <a:pt x="202" y="66"/>
                      </a:lnTo>
                      <a:lnTo>
                        <a:pt x="196" y="70"/>
                      </a:lnTo>
                      <a:lnTo>
                        <a:pt x="0" y="6"/>
                      </a:lnTo>
                      <a:lnTo>
                        <a:pt x="2" y="0"/>
                      </a:lnTo>
                      <a:close/>
                    </a:path>
                  </a:pathLst>
                </a:custGeom>
                <a:solidFill>
                  <a:srgbClr val="9F8A6D">
                    <a:alpha val="100000"/>
                  </a:srgbClr>
                </a:solidFill>
                <a:ln w="4826">
                  <a:noFill/>
                </a:ln>
              </p:spPr>
              <p:txBody>
                <a:bodyPr/>
                <a:lstStyle/>
                <a:p>
                  <a:endParaRPr lang="zh-CN" altLang="en-US"/>
                </a:p>
              </p:txBody>
            </p:sp>
            <p:sp>
              <p:nvSpPr>
                <p:cNvPr id="1048735" name="任意多边形 11348"/>
                <p:cNvSpPr/>
                <p:nvPr/>
              </p:nvSpPr>
              <p:spPr>
                <a:xfrm>
                  <a:off x="3925" y="2658"/>
                  <a:ext cx="436" cy="128"/>
                </a:xfrm>
                <a:custGeom>
                  <a:avLst/>
                  <a:gdLst/>
                  <a:ahLst/>
                  <a:cxnLst/>
                  <a:rect l="0" t="0" r="r" b="b"/>
                  <a:pathLst>
                    <a:path w="397" h="117">
                      <a:moveTo>
                        <a:pt x="0" y="15"/>
                      </a:moveTo>
                      <a:lnTo>
                        <a:pt x="233" y="117"/>
                      </a:lnTo>
                      <a:lnTo>
                        <a:pt x="397" y="0"/>
                      </a:lnTo>
                      <a:lnTo>
                        <a:pt x="397" y="0"/>
                      </a:lnTo>
                      <a:lnTo>
                        <a:pt x="233" y="115"/>
                      </a:lnTo>
                      <a:lnTo>
                        <a:pt x="2" y="15"/>
                      </a:lnTo>
                      <a:lnTo>
                        <a:pt x="0" y="15"/>
                      </a:lnTo>
                      <a:close/>
                    </a:path>
                  </a:pathLst>
                </a:custGeom>
                <a:noFill/>
                <a:ln w="4826" cap="flat" cmpd="sng">
                  <a:solidFill>
                    <a:srgbClr val="C4B39D"/>
                  </a:solidFill>
                  <a:prstDash val="solid"/>
                  <a:miter/>
                  <a:headEnd type="none" w="med" len="med"/>
                  <a:tailEnd type="none" w="med" len="med"/>
                </a:ln>
              </p:spPr>
              <p:txBody>
                <a:bodyPr/>
                <a:lstStyle/>
                <a:p>
                  <a:endParaRPr lang="zh-CN" altLang="en-US"/>
                </a:p>
              </p:txBody>
            </p:sp>
            <p:sp>
              <p:nvSpPr>
                <p:cNvPr id="1048736" name="任意多边形 11349"/>
                <p:cNvSpPr/>
                <p:nvPr/>
              </p:nvSpPr>
              <p:spPr>
                <a:xfrm>
                  <a:off x="3905" y="2697"/>
                  <a:ext cx="45" cy="209"/>
                </a:xfrm>
                <a:custGeom>
                  <a:avLst/>
                  <a:gdLst/>
                  <a:ahLst/>
                  <a:cxnLst/>
                  <a:rect l="0" t="0" r="r" b="b"/>
                  <a:pathLst>
                    <a:path w="41" h="191">
                      <a:moveTo>
                        <a:pt x="0" y="0"/>
                      </a:moveTo>
                      <a:lnTo>
                        <a:pt x="35" y="191"/>
                      </a:lnTo>
                      <a:lnTo>
                        <a:pt x="41" y="185"/>
                      </a:lnTo>
                      <a:lnTo>
                        <a:pt x="9" y="5"/>
                      </a:lnTo>
                      <a:lnTo>
                        <a:pt x="0" y="0"/>
                      </a:lnTo>
                      <a:close/>
                    </a:path>
                  </a:pathLst>
                </a:custGeom>
                <a:solidFill>
                  <a:srgbClr val="70695A">
                    <a:alpha val="100000"/>
                  </a:srgbClr>
                </a:solidFill>
                <a:ln w="4826">
                  <a:noFill/>
                </a:ln>
              </p:spPr>
              <p:txBody>
                <a:bodyPr/>
                <a:lstStyle/>
                <a:p>
                  <a:endParaRPr lang="zh-CN" altLang="en-US"/>
                </a:p>
              </p:txBody>
            </p:sp>
            <p:sp>
              <p:nvSpPr>
                <p:cNvPr id="1048737" name="任意多边形 11350"/>
                <p:cNvSpPr/>
                <p:nvPr/>
              </p:nvSpPr>
              <p:spPr>
                <a:xfrm>
                  <a:off x="3943" y="2899"/>
                  <a:ext cx="221" cy="141"/>
                </a:xfrm>
                <a:custGeom>
                  <a:avLst/>
                  <a:gdLst/>
                  <a:ahLst/>
                  <a:cxnLst/>
                  <a:rect l="0" t="0" r="r" b="b"/>
                  <a:pathLst>
                    <a:path w="201" h="128">
                      <a:moveTo>
                        <a:pt x="201" y="128"/>
                      </a:moveTo>
                      <a:lnTo>
                        <a:pt x="0" y="6"/>
                      </a:lnTo>
                      <a:lnTo>
                        <a:pt x="6" y="0"/>
                      </a:lnTo>
                      <a:lnTo>
                        <a:pt x="201" y="123"/>
                      </a:lnTo>
                      <a:lnTo>
                        <a:pt x="201" y="128"/>
                      </a:lnTo>
                      <a:close/>
                    </a:path>
                  </a:pathLst>
                </a:custGeom>
                <a:solidFill>
                  <a:srgbClr val="DEC5A7">
                    <a:alpha val="100000"/>
                  </a:srgbClr>
                </a:solidFill>
                <a:ln w="4826">
                  <a:noFill/>
                </a:ln>
              </p:spPr>
              <p:txBody>
                <a:bodyPr/>
                <a:lstStyle/>
                <a:p>
                  <a:endParaRPr lang="zh-CN" altLang="en-US"/>
                </a:p>
              </p:txBody>
            </p:sp>
            <p:sp>
              <p:nvSpPr>
                <p:cNvPr id="1048738" name="任意多边形 11351"/>
                <p:cNvSpPr/>
                <p:nvPr/>
              </p:nvSpPr>
              <p:spPr>
                <a:xfrm>
                  <a:off x="3915" y="2702"/>
                  <a:ext cx="252" cy="338"/>
                </a:xfrm>
                <a:custGeom>
                  <a:avLst/>
                  <a:gdLst/>
                  <a:ahLst/>
                  <a:cxnLst/>
                  <a:rect l="0" t="0" r="r" b="b"/>
                  <a:pathLst>
                    <a:path w="229" h="308">
                      <a:moveTo>
                        <a:pt x="0" y="0"/>
                      </a:moveTo>
                      <a:lnTo>
                        <a:pt x="227" y="110"/>
                      </a:lnTo>
                      <a:lnTo>
                        <a:pt x="229" y="308"/>
                      </a:lnTo>
                      <a:lnTo>
                        <a:pt x="227" y="308"/>
                      </a:lnTo>
                      <a:lnTo>
                        <a:pt x="225" y="110"/>
                      </a:lnTo>
                      <a:lnTo>
                        <a:pt x="0" y="0"/>
                      </a:lnTo>
                      <a:lnTo>
                        <a:pt x="0" y="0"/>
                      </a:lnTo>
                      <a:close/>
                    </a:path>
                  </a:pathLst>
                </a:custGeom>
                <a:noFill/>
                <a:ln w="4826" cap="flat" cmpd="sng">
                  <a:solidFill>
                    <a:srgbClr val="D4BA98"/>
                  </a:solidFill>
                  <a:prstDash val="solid"/>
                  <a:miter/>
                  <a:headEnd type="none" w="med" len="med"/>
                  <a:tailEnd type="none" w="med" len="med"/>
                </a:ln>
              </p:spPr>
              <p:txBody>
                <a:bodyPr/>
                <a:lstStyle/>
                <a:p>
                  <a:endParaRPr lang="zh-CN" altLang="en-US"/>
                </a:p>
              </p:txBody>
            </p:sp>
            <p:sp>
              <p:nvSpPr>
                <p:cNvPr id="1048739" name="任意多边形 11352"/>
                <p:cNvSpPr/>
                <p:nvPr/>
              </p:nvSpPr>
              <p:spPr>
                <a:xfrm>
                  <a:off x="4351" y="2672"/>
                  <a:ext cx="38" cy="205"/>
                </a:xfrm>
                <a:custGeom>
                  <a:avLst/>
                  <a:gdLst/>
                  <a:ahLst/>
                  <a:cxnLst/>
                  <a:rect l="0" t="0" r="r" b="b"/>
                  <a:pathLst>
                    <a:path w="34" h="187">
                      <a:moveTo>
                        <a:pt x="34" y="0"/>
                      </a:moveTo>
                      <a:lnTo>
                        <a:pt x="6" y="187"/>
                      </a:lnTo>
                      <a:lnTo>
                        <a:pt x="0" y="185"/>
                      </a:lnTo>
                      <a:lnTo>
                        <a:pt x="26" y="8"/>
                      </a:lnTo>
                      <a:lnTo>
                        <a:pt x="34" y="0"/>
                      </a:lnTo>
                      <a:close/>
                    </a:path>
                  </a:pathLst>
                </a:custGeom>
                <a:solidFill>
                  <a:srgbClr val="6C6452">
                    <a:alpha val="100000"/>
                  </a:srgbClr>
                </a:solidFill>
                <a:ln w="4826">
                  <a:noFill/>
                </a:ln>
              </p:spPr>
              <p:txBody>
                <a:bodyPr/>
                <a:lstStyle/>
                <a:p>
                  <a:endParaRPr lang="zh-CN" altLang="en-US"/>
                </a:p>
              </p:txBody>
            </p:sp>
            <p:sp>
              <p:nvSpPr>
                <p:cNvPr id="1048740" name="任意多边形 11353"/>
                <p:cNvSpPr/>
                <p:nvPr/>
              </p:nvSpPr>
              <p:spPr>
                <a:xfrm>
                  <a:off x="4197" y="2874"/>
                  <a:ext cx="160" cy="164"/>
                </a:xfrm>
                <a:custGeom>
                  <a:avLst/>
                  <a:gdLst/>
                  <a:ahLst/>
                  <a:cxnLst/>
                  <a:rect l="0" t="0" r="r" b="b"/>
                  <a:pathLst>
                    <a:path w="77" h="79">
                      <a:moveTo>
                        <a:pt x="0" y="79"/>
                      </a:moveTo>
                      <a:cubicBezTo>
                        <a:pt x="0" y="78"/>
                        <a:pt x="0" y="74"/>
                        <a:pt x="0" y="74"/>
                      </a:cubicBezTo>
                      <a:cubicBezTo>
                        <a:pt x="74" y="0"/>
                        <a:pt x="74" y="0"/>
                        <a:pt x="74" y="0"/>
                      </a:cubicBezTo>
                      <a:cubicBezTo>
                        <a:pt x="77" y="1"/>
                        <a:pt x="77" y="1"/>
                        <a:pt x="77" y="1"/>
                      </a:cubicBezTo>
                      <a:lnTo>
                        <a:pt x="0" y="79"/>
                      </a:lnTo>
                      <a:close/>
                    </a:path>
                  </a:pathLst>
                </a:custGeom>
                <a:solidFill>
                  <a:srgbClr val="B1A189">
                    <a:alpha val="100000"/>
                  </a:srgbClr>
                </a:solidFill>
                <a:ln w="4826">
                  <a:noFill/>
                </a:ln>
              </p:spPr>
              <p:txBody>
                <a:bodyPr/>
                <a:lstStyle/>
                <a:p>
                  <a:endParaRPr lang="zh-CN" altLang="en-US"/>
                </a:p>
              </p:txBody>
            </p:sp>
            <p:sp>
              <p:nvSpPr>
                <p:cNvPr id="1048741" name="任意多边形 11354"/>
                <p:cNvSpPr/>
                <p:nvPr/>
              </p:nvSpPr>
              <p:spPr>
                <a:xfrm>
                  <a:off x="4197" y="2672"/>
                  <a:ext cx="192" cy="357"/>
                </a:xfrm>
                <a:custGeom>
                  <a:avLst/>
                  <a:gdLst/>
                  <a:ahLst/>
                  <a:cxnLst/>
                  <a:rect l="0" t="0" r="r" b="b"/>
                  <a:pathLst>
                    <a:path w="174" h="325">
                      <a:moveTo>
                        <a:pt x="0" y="325"/>
                      </a:moveTo>
                      <a:lnTo>
                        <a:pt x="4" y="132"/>
                      </a:lnTo>
                      <a:lnTo>
                        <a:pt x="174" y="0"/>
                      </a:lnTo>
                      <a:lnTo>
                        <a:pt x="166" y="8"/>
                      </a:lnTo>
                      <a:lnTo>
                        <a:pt x="6" y="134"/>
                      </a:lnTo>
                      <a:lnTo>
                        <a:pt x="0" y="325"/>
                      </a:lnTo>
                      <a:lnTo>
                        <a:pt x="0" y="325"/>
                      </a:lnTo>
                      <a:close/>
                    </a:path>
                  </a:pathLst>
                </a:custGeom>
                <a:solidFill>
                  <a:srgbClr val="FFFFFF">
                    <a:alpha val="100000"/>
                  </a:srgbClr>
                </a:solidFill>
                <a:ln w="4763" cap="flat" cmpd="sng">
                  <a:solidFill>
                    <a:srgbClr val="231F20">
                      <a:alpha val="100000"/>
                    </a:srgbClr>
                  </a:solidFill>
                  <a:prstDash val="solid"/>
                  <a:miter lim="800000"/>
                  <a:headEnd type="none" w="med" len="med"/>
                  <a:tailEnd type="none" w="med" len="med"/>
                </a:ln>
              </p:spPr>
              <p:txBody>
                <a:bodyPr/>
                <a:lstStyle/>
                <a:p>
                  <a:endParaRPr lang="zh-CN" altLang="en-US"/>
                </a:p>
              </p:txBody>
            </p:sp>
          </p:grpSp>
        </p:grpSp>
      </p:grpSp>
      <p:sp>
        <p:nvSpPr>
          <p:cNvPr id="1048742" name="矩形 11430"/>
          <p:cNvSpPr>
            <a:spLocks noChangeAspect="1" noTextEdit="1"/>
          </p:cNvSpPr>
          <p:nvPr/>
        </p:nvSpPr>
        <p:spPr>
          <a:xfrm>
            <a:off x="13093700" y="1968501"/>
            <a:ext cx="280988" cy="269875"/>
          </a:xfrm>
          <a:prstGeom prst="rect">
            <a:avLst/>
          </a:prstGeom>
          <a:noFill/>
          <a:ln w="9525">
            <a:noFill/>
          </a:ln>
        </p:spPr>
        <p:txBody>
          <a:bodyPr/>
          <a:lstStyle/>
          <a:p>
            <a:endParaRPr lang="zh-CN" altLang="en-US"/>
          </a:p>
        </p:txBody>
      </p:sp>
      <p:sp>
        <p:nvSpPr>
          <p:cNvPr id="1048743" name="文本框 2"/>
          <p:cNvSpPr txBox="1"/>
          <p:nvPr/>
        </p:nvSpPr>
        <p:spPr>
          <a:xfrm>
            <a:off x="1992630" y="1051560"/>
            <a:ext cx="6780530" cy="2893100"/>
          </a:xfrm>
          <a:prstGeom prst="rect">
            <a:avLst/>
          </a:prstGeom>
          <a:noFill/>
        </p:spPr>
        <p:txBody>
          <a:bodyPr wrap="square" rtlCol="0" anchor="t">
            <a:spAutoFit/>
          </a:bodyPr>
          <a:lstStyle/>
          <a:p>
            <a:r>
              <a:rPr lang="zh-CN" altLang="en-US" sz="2000"/>
              <a:t>问题：</a:t>
            </a:r>
            <a:endParaRPr lang="zh-CN" altLang="en-US"/>
          </a:p>
          <a:p>
            <a:r>
              <a:rPr lang="zh-CN" altLang="en-US"/>
              <a:t>     </a:t>
            </a:r>
          </a:p>
          <a:p>
            <a:pPr marL="171450" indent="-171450">
              <a:buFont typeface="Arial"/>
              <a:buChar char="•"/>
            </a:pPr>
            <a:r>
              <a:rPr lang="zh-CN" altLang="en-US"/>
              <a:t>已解决：</a:t>
            </a:r>
          </a:p>
          <a:p>
            <a:r>
              <a:rPr lang="en-US" altLang="zh-CN"/>
              <a:t>        </a:t>
            </a:r>
            <a:r>
              <a:rPr lang="zh-CN" altLang="zh-CN"/>
              <a:t>数据流量过程中，数据流量统计与传输的问题；</a:t>
            </a:r>
            <a:endParaRPr lang="zh-CN" altLang="en-US"/>
          </a:p>
          <a:p>
            <a:r>
              <a:rPr lang="en-US" altLang="zh-CN"/>
              <a:t>        </a:t>
            </a:r>
            <a:r>
              <a:rPr lang="zh-CN" altLang="zh-CN"/>
              <a:t>数据存到手机服务器中的问题；</a:t>
            </a:r>
            <a:endParaRPr lang="zh-CN" altLang="en-US"/>
          </a:p>
          <a:p>
            <a:r>
              <a:rPr lang="en-US" altLang="zh-CN"/>
              <a:t>        </a:t>
            </a:r>
            <a:r>
              <a:rPr lang="zh-CN" altLang="zh-CN"/>
              <a:t>新消息提醒调用接口的问题；</a:t>
            </a:r>
            <a:endParaRPr lang="zh-CN" altLang="en-US"/>
          </a:p>
          <a:p>
            <a:endParaRPr lang="zh-CN" altLang="en-US"/>
          </a:p>
          <a:p>
            <a:pPr marL="171450" indent="-171450">
              <a:buFont typeface="Arial"/>
              <a:buChar char="•"/>
            </a:pPr>
            <a:r>
              <a:rPr lang="zh-CN" altLang="en-US"/>
              <a:t>未解决：</a:t>
            </a:r>
          </a:p>
          <a:p>
            <a:r>
              <a:rPr lang="en-US" altLang="zh-CN"/>
              <a:t>        </a:t>
            </a:r>
            <a:r>
              <a:rPr lang="zh-CN" altLang="zh-CN"/>
              <a:t>阅读模式中跟随系统，显示效果不明显</a:t>
            </a:r>
            <a:endParaRPr lang="zh-CN" altLang="en-US"/>
          </a:p>
          <a:p>
            <a:r>
              <a:rPr lang="en-US" altLang="zh-CN"/>
              <a:t>        </a:t>
            </a:r>
            <a:r>
              <a:rPr lang="zh-CN" altLang="zh-CN"/>
              <a:t>该模块和其他成员模块对接上存在不足</a:t>
            </a:r>
            <a:endParaRPr lang="zh-CN" alt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1048667"/>
                                        </p:tgtEl>
                                        <p:attrNameLst>
                                          <p:attrName>style.visibility</p:attrName>
                                        </p:attrNameLst>
                                      </p:cBhvr>
                                      <p:to>
                                        <p:strVal val="visible"/>
                                      </p:to>
                                    </p:set>
                                    <p:animEffect transition="in" filter="wipe(right)">
                                      <p:cBhvr>
                                        <p:cTn id="7" dur="500"/>
                                        <p:tgtEl>
                                          <p:spTgt spid="1048667"/>
                                        </p:tgtEl>
                                      </p:cBhvr>
                                    </p:animEffect>
                                  </p:childTnLst>
                                </p:cTn>
                              </p:par>
                              <p:par>
                                <p:cTn id="8" presetID="22" presetClass="entr" presetSubtype="2" fill="hold" nodeType="withEffect">
                                  <p:stCondLst>
                                    <p:cond delay="0"/>
                                  </p:stCondLst>
                                  <p:childTnLst>
                                    <p:set>
                                      <p:cBhvr>
                                        <p:cTn id="9" dur="1" fill="hold">
                                          <p:stCondLst>
                                            <p:cond delay="0"/>
                                          </p:stCondLst>
                                        </p:cTn>
                                        <p:tgtEl>
                                          <p:spTgt spid="1048666"/>
                                        </p:tgtEl>
                                        <p:attrNameLst>
                                          <p:attrName>style.visibility</p:attrName>
                                        </p:attrNameLst>
                                      </p:cBhvr>
                                      <p:to>
                                        <p:strVal val="visible"/>
                                      </p:to>
                                    </p:set>
                                    <p:animEffect transition="in" filter="wipe(right)">
                                      <p:cBhvr>
                                        <p:cTn id="10" dur="500"/>
                                        <p:tgtEl>
                                          <p:spTgt spid="1048666"/>
                                        </p:tgtEl>
                                      </p:cBhvr>
                                    </p:animEffect>
                                  </p:childTnLst>
                                </p:cTn>
                              </p:par>
                              <p:par>
                                <p:cTn id="11" presetID="22" presetClass="entr" presetSubtype="2" fill="hold" nodeType="withEffect">
                                  <p:stCondLst>
                                    <p:cond delay="0"/>
                                  </p:stCondLst>
                                  <p:childTnLst>
                                    <p:set>
                                      <p:cBhvr>
                                        <p:cTn id="12" dur="1" fill="hold">
                                          <p:stCondLst>
                                            <p:cond delay="0"/>
                                          </p:stCondLst>
                                        </p:cTn>
                                        <p:tgtEl>
                                          <p:spTgt spid="1048668"/>
                                        </p:tgtEl>
                                        <p:attrNameLst>
                                          <p:attrName>style.visibility</p:attrName>
                                        </p:attrNameLst>
                                      </p:cBhvr>
                                      <p:to>
                                        <p:strVal val="visible"/>
                                      </p:to>
                                    </p:set>
                                    <p:animEffect transition="in" filter="wipe(right)">
                                      <p:cBhvr>
                                        <p:cTn id="13" dur="500"/>
                                        <p:tgtEl>
                                          <p:spTgt spid="1048668"/>
                                        </p:tgtEl>
                                      </p:cBhvr>
                                    </p:animEffect>
                                  </p:childTnLst>
                                </p:cTn>
                              </p:par>
                            </p:childTnLst>
                          </p:cTn>
                        </p:par>
                        <p:par>
                          <p:cTn id="14" fill="hold">
                            <p:stCondLst>
                              <p:cond delay="500"/>
                            </p:stCondLst>
                            <p:childTnLst>
                              <p:par>
                                <p:cTn id="15" presetID="22" presetClass="entr" presetSubtype="8" fill="hold" grpId="0" nodeType="afterEffect">
                                  <p:stCondLst>
                                    <p:cond delay="0"/>
                                  </p:stCondLst>
                                  <p:childTnLst>
                                    <p:set>
                                      <p:cBhvr>
                                        <p:cTn id="16" dur="1" fill="hold">
                                          <p:stCondLst>
                                            <p:cond delay="0"/>
                                          </p:stCondLst>
                                        </p:cTn>
                                        <p:tgtEl>
                                          <p:spTgt spid="1048669"/>
                                        </p:tgtEl>
                                        <p:attrNameLst>
                                          <p:attrName>style.visibility</p:attrName>
                                        </p:attrNameLst>
                                      </p:cBhvr>
                                      <p:to>
                                        <p:strVal val="visible"/>
                                      </p:to>
                                    </p:set>
                                    <p:animEffect transition="in" filter="wipe(left)">
                                      <p:cBhvr>
                                        <p:cTn id="17" dur="500"/>
                                        <p:tgtEl>
                                          <p:spTgt spid="10486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69"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43585" y="2766060"/>
            <a:ext cx="10515600" cy="1325563"/>
          </a:xfrm>
        </p:spPr>
        <p:txBody>
          <a:bodyPr/>
          <a:lstStyle/>
          <a:p>
            <a:r>
              <a:rPr lang="zh-CN" altLang="en-US"/>
              <a:t>微博流接受微博端信息</a:t>
            </a:r>
          </a:p>
        </p:txBody>
      </p:sp>
      <p:sp>
        <p:nvSpPr>
          <p:cNvPr id="4" name="文本框 3"/>
          <p:cNvSpPr txBox="1"/>
          <p:nvPr/>
        </p:nvSpPr>
        <p:spPr>
          <a:xfrm>
            <a:off x="942340" y="3917950"/>
            <a:ext cx="1169035" cy="368300"/>
          </a:xfrm>
          <a:prstGeom prst="rect">
            <a:avLst/>
          </a:prstGeom>
          <a:noFill/>
        </p:spPr>
        <p:txBody>
          <a:bodyPr wrap="square" rtlCol="0">
            <a:spAutoFit/>
          </a:bodyPr>
          <a:lstStyle/>
          <a:p>
            <a:r>
              <a:rPr lang="zh-CN" altLang="en-US"/>
              <a:t>詹鹏飞</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技术</a:t>
            </a:r>
          </a:p>
        </p:txBody>
      </p:sp>
      <p:sp>
        <p:nvSpPr>
          <p:cNvPr id="3" name="内容占位符 2"/>
          <p:cNvSpPr>
            <a:spLocks noGrp="1"/>
          </p:cNvSpPr>
          <p:nvPr>
            <p:ph idx="1"/>
          </p:nvPr>
        </p:nvSpPr>
        <p:spPr/>
        <p:txBody>
          <a:bodyPr/>
          <a:lstStyle/>
          <a:p>
            <a:r>
              <a:rPr lang="zh-CN" altLang="en-US"/>
              <a:t>通过微博接口接收微博</a:t>
            </a:r>
          </a:p>
          <a:p>
            <a:r>
              <a:rPr lang="en-US" altLang="zh-CN"/>
              <a:t>retrofit</a:t>
            </a:r>
            <a:r>
              <a:rPr lang="zh-CN" altLang="en-US"/>
              <a:t>与服务器交互接受微博信息</a:t>
            </a:r>
          </a:p>
          <a:p>
            <a:endParaRPr lang="zh-CN" altLang="en-US"/>
          </a:p>
          <a:p>
            <a:endParaRPr lang="zh-CN" altLang="en-US"/>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问题</a:t>
            </a:r>
          </a:p>
        </p:txBody>
      </p:sp>
      <p:sp>
        <p:nvSpPr>
          <p:cNvPr id="3" name="内容占位符 2"/>
          <p:cNvSpPr>
            <a:spLocks noGrp="1"/>
          </p:cNvSpPr>
          <p:nvPr>
            <p:ph idx="1"/>
          </p:nvPr>
        </p:nvSpPr>
        <p:spPr/>
        <p:txBody>
          <a:bodyPr/>
          <a:lstStyle/>
          <a:p>
            <a:r>
              <a:rPr lang="zh-CN" altLang="en-US"/>
              <a:t>桥接模式：逻辑与视图分离</a:t>
            </a:r>
          </a:p>
          <a:p>
            <a:r>
              <a:rPr lang="zh-CN" altLang="en-US"/>
              <a:t>接受微博之后无法判断是否为原创微博，创建判断导致无法运行，崩溃失败</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Q&amp;A</a:t>
            </a:r>
            <a:endParaRPr lang="zh-CN" altLang="en-US" dirty="0"/>
          </a:p>
        </p:txBody>
      </p:sp>
      <p:sp>
        <p:nvSpPr>
          <p:cNvPr id="5" name="文本占位符 4"/>
          <p:cNvSpPr>
            <a:spLocks noGrp="1"/>
          </p:cNvSpPr>
          <p:nvPr>
            <p:ph type="body" idx="1"/>
          </p:nvPr>
        </p:nvSpPr>
        <p:spPr/>
        <p:txBody>
          <a:bodyPr/>
          <a:lstStyle/>
          <a:p>
            <a:endParaRPr lang="zh-CN" alt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2B0D414-99EC-4999-A1E5-38757A90E9ED}"/>
              </a:ext>
            </a:extLst>
          </p:cNvPr>
          <p:cNvSpPr>
            <a:spLocks noGrp="1"/>
          </p:cNvSpPr>
          <p:nvPr>
            <p:ph type="title"/>
          </p:nvPr>
        </p:nvSpPr>
        <p:spPr/>
        <p:txBody>
          <a:bodyPr/>
          <a:lstStyle/>
          <a:p>
            <a:r>
              <a:rPr lang="en-US" altLang="zh-CN" dirty="0"/>
              <a:t>divide the work</a:t>
            </a:r>
            <a:endParaRPr lang="zh-CN" altLang="en-US" dirty="0"/>
          </a:p>
        </p:txBody>
      </p:sp>
      <p:graphicFrame>
        <p:nvGraphicFramePr>
          <p:cNvPr id="4" name="表格 4">
            <a:extLst>
              <a:ext uri="{FF2B5EF4-FFF2-40B4-BE49-F238E27FC236}">
                <a16:creationId xmlns:a16="http://schemas.microsoft.com/office/drawing/2014/main" id="{76C05F8E-40F3-4ADE-BB0E-2A9338A0F6D2}"/>
              </a:ext>
            </a:extLst>
          </p:cNvPr>
          <p:cNvGraphicFramePr>
            <a:graphicFrameLocks noGrp="1"/>
          </p:cNvGraphicFramePr>
          <p:nvPr>
            <p:ph idx="1"/>
            <p:extLst>
              <p:ext uri="{D42A27DB-BD31-4B8C-83A1-F6EECF244321}">
                <p14:modId xmlns:p14="http://schemas.microsoft.com/office/powerpoint/2010/main" val="1219129228"/>
              </p:ext>
            </p:extLst>
          </p:nvPr>
        </p:nvGraphicFramePr>
        <p:xfrm>
          <a:off x="838200" y="1825625"/>
          <a:ext cx="10515600" cy="2225040"/>
        </p:xfrm>
        <a:graphic>
          <a:graphicData uri="http://schemas.openxmlformats.org/drawingml/2006/table">
            <a:tbl>
              <a:tblPr firstRow="1" bandRow="1">
                <a:tableStyleId>{5940675A-B579-460E-94D1-54222C63F5DA}</a:tableStyleId>
              </a:tblPr>
              <a:tblGrid>
                <a:gridCol w="2013642">
                  <a:extLst>
                    <a:ext uri="{9D8B030D-6E8A-4147-A177-3AD203B41FA5}">
                      <a16:colId xmlns:a16="http://schemas.microsoft.com/office/drawing/2014/main" val="398598781"/>
                    </a:ext>
                  </a:extLst>
                </a:gridCol>
                <a:gridCol w="8501958">
                  <a:extLst>
                    <a:ext uri="{9D8B030D-6E8A-4147-A177-3AD203B41FA5}">
                      <a16:colId xmlns:a16="http://schemas.microsoft.com/office/drawing/2014/main" val="3782326379"/>
                    </a:ext>
                  </a:extLst>
                </a:gridCol>
              </a:tblGrid>
              <a:tr h="370840">
                <a:tc>
                  <a:txBody>
                    <a:bodyPr/>
                    <a:lstStyle/>
                    <a:p>
                      <a:r>
                        <a:rPr lang="zh-CN" altLang="en-US" dirty="0"/>
                        <a:t>何启凡</a:t>
                      </a:r>
                      <a:endParaRPr lang="en-US" altLang="zh-CN" dirty="0"/>
                    </a:p>
                  </a:txBody>
                  <a:tcPr/>
                </a:tc>
                <a:tc>
                  <a:txBody>
                    <a:bodyPr/>
                    <a:lstStyle/>
                    <a:p>
                      <a:r>
                        <a:rPr lang="zh-CN" altLang="en-US" dirty="0"/>
                        <a:t>登录功能、文档，重构代码</a:t>
                      </a:r>
                    </a:p>
                  </a:txBody>
                  <a:tcPr/>
                </a:tc>
                <a:extLst>
                  <a:ext uri="{0D108BD9-81ED-4DB2-BD59-A6C34878D82A}">
                    <a16:rowId xmlns:a16="http://schemas.microsoft.com/office/drawing/2014/main" val="56966238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孟庆奥森</a:t>
                      </a:r>
                      <a:endParaRPr lang="en-US" altLang="zh-CN" dirty="0"/>
                    </a:p>
                  </a:txBody>
                  <a:tcPr/>
                </a:tc>
                <a:tc>
                  <a:txBody>
                    <a:bodyPr/>
                    <a:lstStyle/>
                    <a:p>
                      <a:r>
                        <a:rPr lang="zh-CN" altLang="en-US" dirty="0"/>
                        <a:t>登录功能，个人信息</a:t>
                      </a:r>
                    </a:p>
                  </a:txBody>
                  <a:tcPr/>
                </a:tc>
                <a:extLst>
                  <a:ext uri="{0D108BD9-81ED-4DB2-BD59-A6C34878D82A}">
                    <a16:rowId xmlns:a16="http://schemas.microsoft.com/office/drawing/2014/main" val="175009554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詹鹏飞</a:t>
                      </a:r>
                      <a:endParaRPr lang="en-US" altLang="zh-CN" dirty="0"/>
                    </a:p>
                  </a:txBody>
                  <a:tcPr/>
                </a:tc>
                <a:tc>
                  <a:txBody>
                    <a:bodyPr/>
                    <a:lstStyle/>
                    <a:p>
                      <a:r>
                        <a:rPr lang="zh-CN" altLang="en-US" dirty="0"/>
                        <a:t>微博显示功能、文档</a:t>
                      </a:r>
                    </a:p>
                  </a:txBody>
                  <a:tcPr/>
                </a:tc>
                <a:extLst>
                  <a:ext uri="{0D108BD9-81ED-4DB2-BD59-A6C34878D82A}">
                    <a16:rowId xmlns:a16="http://schemas.microsoft.com/office/drawing/2014/main" val="209422981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赵梓涵</a:t>
                      </a:r>
                      <a:endParaRPr lang="en-US" altLang="zh-CN" dirty="0"/>
                    </a:p>
                  </a:txBody>
                  <a:tcPr/>
                </a:tc>
                <a:tc>
                  <a:txBody>
                    <a:bodyPr/>
                    <a:lstStyle/>
                    <a:p>
                      <a:r>
                        <a:rPr lang="zh-CN" altLang="en-US" dirty="0"/>
                        <a:t>设置功能、文档</a:t>
                      </a:r>
                    </a:p>
                  </a:txBody>
                  <a:tcPr/>
                </a:tc>
                <a:extLst>
                  <a:ext uri="{0D108BD9-81ED-4DB2-BD59-A6C34878D82A}">
                    <a16:rowId xmlns:a16="http://schemas.microsoft.com/office/drawing/2014/main" val="185851817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徐涛</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登录功能，个人信息</a:t>
                      </a:r>
                    </a:p>
                  </a:txBody>
                  <a:tcPr/>
                </a:tc>
                <a:extLst>
                  <a:ext uri="{0D108BD9-81ED-4DB2-BD59-A6C34878D82A}">
                    <a16:rowId xmlns:a16="http://schemas.microsoft.com/office/drawing/2014/main" val="219109969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唐瑞奇</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微博显示功能、文档</a:t>
                      </a:r>
                    </a:p>
                  </a:txBody>
                  <a:tcPr/>
                </a:tc>
                <a:extLst>
                  <a:ext uri="{0D108BD9-81ED-4DB2-BD59-A6C34878D82A}">
                    <a16:rowId xmlns:a16="http://schemas.microsoft.com/office/drawing/2014/main" val="3352012362"/>
                  </a:ext>
                </a:extLst>
              </a:tr>
            </a:tbl>
          </a:graphicData>
        </a:graphic>
      </p:graphicFrame>
    </p:spTree>
    <p:extLst>
      <p:ext uri="{BB962C8B-B14F-4D97-AF65-F5344CB8AC3E}">
        <p14:creationId xmlns:p14="http://schemas.microsoft.com/office/powerpoint/2010/main" val="290448229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zh-CN" altLang="en-US" dirty="0"/>
              <a:t>谢谢</a:t>
            </a:r>
          </a:p>
        </p:txBody>
      </p:sp>
      <p:sp>
        <p:nvSpPr>
          <p:cNvPr id="5" name="副标题 4"/>
          <p:cNvSpPr>
            <a:spLocks noGrp="1"/>
          </p:cNvSpPr>
          <p:nvPr>
            <p:ph type="subTitle" idx="1"/>
          </p:nvPr>
        </p:nvSpPr>
        <p:spPr/>
        <p:txBody>
          <a:bodyPr/>
          <a:lstStyle/>
          <a:p>
            <a:endParaRPr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Features</a:t>
            </a:r>
            <a:endParaRPr lang="zh-CN" altLang="en-US" dirty="0"/>
          </a:p>
        </p:txBody>
      </p:sp>
      <p:sp>
        <p:nvSpPr>
          <p:cNvPr id="5" name="文本占位符 4"/>
          <p:cNvSpPr>
            <a:spLocks noGrp="1"/>
          </p:cNvSpPr>
          <p:nvPr>
            <p:ph type="body" idx="1"/>
          </p:nvPr>
        </p:nvSpPr>
        <p:spPr/>
        <p:txBody>
          <a:bodyPr/>
          <a:lstStyle/>
          <a:p>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1EB6F470-4FDF-4C99-A94C-3876CDE949F8}"/>
              </a:ext>
            </a:extLst>
          </p:cNvPr>
          <p:cNvSpPr>
            <a:spLocks noGrp="1"/>
          </p:cNvSpPr>
          <p:nvPr>
            <p:ph type="title"/>
          </p:nvPr>
        </p:nvSpPr>
        <p:spPr/>
        <p:txBody>
          <a:bodyPr/>
          <a:lstStyle/>
          <a:p>
            <a:r>
              <a:rPr lang="zh-CN" altLang="en-US" dirty="0"/>
              <a:t>登录</a:t>
            </a:r>
          </a:p>
        </p:txBody>
      </p:sp>
      <p:sp>
        <p:nvSpPr>
          <p:cNvPr id="5" name="文本占位符 4">
            <a:extLst>
              <a:ext uri="{FF2B5EF4-FFF2-40B4-BE49-F238E27FC236}">
                <a16:creationId xmlns:a16="http://schemas.microsoft.com/office/drawing/2014/main" id="{DB9AF477-59AE-4210-B850-12AF978D50D1}"/>
              </a:ext>
            </a:extLst>
          </p:cNvPr>
          <p:cNvSpPr>
            <a:spLocks noGrp="1"/>
          </p:cNvSpPr>
          <p:nvPr>
            <p:ph type="body" idx="1"/>
          </p:nvPr>
        </p:nvSpPr>
        <p:spPr/>
        <p:txBody>
          <a:bodyPr/>
          <a:lstStyle/>
          <a:p>
            <a:r>
              <a:rPr lang="zh-CN" altLang="en-US" dirty="0"/>
              <a:t>何启凡</a:t>
            </a:r>
          </a:p>
        </p:txBody>
      </p:sp>
    </p:spTree>
    <p:extLst>
      <p:ext uri="{BB962C8B-B14F-4D97-AF65-F5344CB8AC3E}">
        <p14:creationId xmlns:p14="http://schemas.microsoft.com/office/powerpoint/2010/main" val="1936337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10">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等线" panose="020F0502020204030204"/>
              <a:ea typeface="+mn-ea"/>
              <a:cs typeface="+mn-cs"/>
            </a:endParaRPr>
          </a:p>
        </p:txBody>
      </p:sp>
      <p:sp>
        <p:nvSpPr>
          <p:cNvPr id="2" name="标题 1">
            <a:extLst>
              <a:ext uri="{FF2B5EF4-FFF2-40B4-BE49-F238E27FC236}">
                <a16:creationId xmlns:a16="http://schemas.microsoft.com/office/drawing/2014/main" id="{1FC3AD80-DE83-4ACA-AEEB-8C202F65A24F}"/>
              </a:ext>
            </a:extLst>
          </p:cNvPr>
          <p:cNvSpPr>
            <a:spLocks noGrp="1"/>
          </p:cNvSpPr>
          <p:nvPr>
            <p:ph type="title"/>
          </p:nvPr>
        </p:nvSpPr>
        <p:spPr>
          <a:xfrm>
            <a:off x="838200" y="448721"/>
            <a:ext cx="4707671" cy="1225650"/>
          </a:xfrm>
        </p:spPr>
        <p:txBody>
          <a:bodyPr anchor="b">
            <a:normAutofit/>
          </a:bodyPr>
          <a:lstStyle/>
          <a:p>
            <a:r>
              <a:rPr lang="zh-CN" altLang="en-US" sz="3800" dirty="0">
                <a:solidFill>
                  <a:schemeClr val="bg1"/>
                </a:solidFill>
              </a:rPr>
              <a:t>功能展示</a:t>
            </a:r>
          </a:p>
        </p:txBody>
      </p:sp>
      <p:cxnSp>
        <p:nvCxnSpPr>
          <p:cNvPr id="31" name="Straight Connector 12">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2" name="Content Placeholder 7">
            <a:extLst>
              <a:ext uri="{FF2B5EF4-FFF2-40B4-BE49-F238E27FC236}">
                <a16:creationId xmlns:a16="http://schemas.microsoft.com/office/drawing/2014/main" id="{D4E8D7A1-49BE-4E8A-A894-3F34FB57D0B0}"/>
              </a:ext>
            </a:extLst>
          </p:cNvPr>
          <p:cNvSpPr>
            <a:spLocks noGrp="1"/>
          </p:cNvSpPr>
          <p:nvPr>
            <p:ph idx="1"/>
          </p:nvPr>
        </p:nvSpPr>
        <p:spPr>
          <a:xfrm>
            <a:off x="897769" y="1909192"/>
            <a:ext cx="4586513" cy="3647710"/>
          </a:xfrm>
        </p:spPr>
        <p:txBody>
          <a:bodyPr>
            <a:normAutofit/>
          </a:bodyPr>
          <a:lstStyle/>
          <a:p>
            <a:r>
              <a:rPr lang="zh-CN" altLang="en-US" sz="2000" dirty="0">
                <a:solidFill>
                  <a:schemeClr val="bg1"/>
                </a:solidFill>
              </a:rPr>
              <a:t>首次启动需要登录，之后自动进入主界面</a:t>
            </a:r>
          </a:p>
          <a:p>
            <a:r>
              <a:rPr lang="zh-CN" altLang="en-US" sz="2000" dirty="0">
                <a:solidFill>
                  <a:schemeClr val="bg1"/>
                </a:solidFill>
              </a:rPr>
              <a:t>登录时需要手动获取</a:t>
            </a:r>
            <a:r>
              <a:rPr lang="en-US" altLang="zh-CN" sz="2000" dirty="0">
                <a:solidFill>
                  <a:schemeClr val="bg1"/>
                </a:solidFill>
              </a:rPr>
              <a:t>code</a:t>
            </a:r>
            <a:r>
              <a:rPr lang="zh-CN" altLang="en-US" sz="2000" dirty="0">
                <a:solidFill>
                  <a:schemeClr val="bg1"/>
                </a:solidFill>
              </a:rPr>
              <a:t>参数</a:t>
            </a:r>
          </a:p>
          <a:p>
            <a:endParaRPr lang="en-US" sz="2000" dirty="0">
              <a:solidFill>
                <a:schemeClr val="bg1"/>
              </a:solidFill>
            </a:endParaRPr>
          </a:p>
        </p:txBody>
      </p:sp>
      <p:cxnSp>
        <p:nvCxnSpPr>
          <p:cNvPr id="33" name="Straight Connector 14">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4" name="login">
            <a:hlinkClick r:id="" action="ppaction://media"/>
            <a:extLst>
              <a:ext uri="{FF2B5EF4-FFF2-40B4-BE49-F238E27FC236}">
                <a16:creationId xmlns:a16="http://schemas.microsoft.com/office/drawing/2014/main" id="{2E5AD026-CC25-4D15-810C-DCF80BD371F5}"/>
              </a:ext>
            </a:extLst>
          </p:cNvPr>
          <p:cNvPicPr>
            <a:picLocks noChangeAspect="1"/>
          </p:cNvPicPr>
          <p:nvPr>
            <a:videoFile r:link="rId1"/>
            <p:extLst>
              <p:ext uri="{DAA4B4D4-6D71-4841-9C94-3DE7FCFB9230}">
                <p14:media xmlns:p14="http://schemas.microsoft.com/office/powerpoint/2010/main" r:embed="rId2">
                  <p14:trim end="2604"/>
                </p14:media>
              </p:ext>
            </p:extLst>
          </p:nvPr>
        </p:nvPicPr>
        <p:blipFill>
          <a:blip r:embed="rId5"/>
          <a:stretch>
            <a:fillRect/>
          </a:stretch>
        </p:blipFill>
        <p:spPr>
          <a:xfrm>
            <a:off x="6525453" y="0"/>
            <a:ext cx="3377564" cy="6858000"/>
          </a:xfrm>
          <a:prstGeom prst="rect">
            <a:avLst/>
          </a:prstGeom>
        </p:spPr>
      </p:pic>
    </p:spTree>
    <p:extLst>
      <p:ext uri="{BB962C8B-B14F-4D97-AF65-F5344CB8AC3E}">
        <p14:creationId xmlns:p14="http://schemas.microsoft.com/office/powerpoint/2010/main" val="1169808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1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185DCF-5E95-4581-AFDD-B6E8DD8B42DD}"/>
              </a:ext>
            </a:extLst>
          </p:cNvPr>
          <p:cNvSpPr>
            <a:spLocks noGrp="1"/>
          </p:cNvSpPr>
          <p:nvPr>
            <p:ph type="title"/>
          </p:nvPr>
        </p:nvSpPr>
        <p:spPr>
          <a:xfrm>
            <a:off x="648929" y="629266"/>
            <a:ext cx="3505495" cy="1622321"/>
          </a:xfrm>
        </p:spPr>
        <p:txBody>
          <a:bodyPr>
            <a:normAutofit/>
          </a:bodyPr>
          <a:lstStyle/>
          <a:p>
            <a:r>
              <a:rPr lang="zh-CN" altLang="en-US" dirty="0"/>
              <a:t>实现</a:t>
            </a:r>
          </a:p>
        </p:txBody>
      </p:sp>
      <p:sp>
        <p:nvSpPr>
          <p:cNvPr id="3" name="内容占位符 2">
            <a:extLst>
              <a:ext uri="{FF2B5EF4-FFF2-40B4-BE49-F238E27FC236}">
                <a16:creationId xmlns:a16="http://schemas.microsoft.com/office/drawing/2014/main" id="{9E9DB6BA-A5D4-49B1-A1E2-81003B0D8A84}"/>
              </a:ext>
            </a:extLst>
          </p:cNvPr>
          <p:cNvSpPr>
            <a:spLocks noGrp="1"/>
          </p:cNvSpPr>
          <p:nvPr>
            <p:ph idx="1"/>
          </p:nvPr>
        </p:nvSpPr>
        <p:spPr>
          <a:xfrm>
            <a:off x="648931" y="2438400"/>
            <a:ext cx="3505494" cy="3785419"/>
          </a:xfrm>
        </p:spPr>
        <p:txBody>
          <a:bodyPr>
            <a:normAutofit/>
          </a:bodyPr>
          <a:lstStyle/>
          <a:p>
            <a:r>
              <a:rPr lang="en-US" altLang="zh-CN" sz="2000" dirty="0"/>
              <a:t>Weibo</a:t>
            </a:r>
            <a:r>
              <a:rPr lang="zh-CN" altLang="en-US" sz="2000" dirty="0"/>
              <a:t>登录使用</a:t>
            </a:r>
            <a:r>
              <a:rPr lang="en-US" altLang="zh-CN" sz="2000" dirty="0"/>
              <a:t>OAuth2.0</a:t>
            </a:r>
            <a:r>
              <a:rPr lang="zh-CN" altLang="en-US" sz="2000" dirty="0"/>
              <a:t>技术</a:t>
            </a:r>
            <a:endParaRPr lang="en-US" altLang="zh-CN" sz="2000" dirty="0"/>
          </a:p>
          <a:p>
            <a:pPr lvl="1"/>
            <a:r>
              <a:rPr lang="zh-CN" altLang="en-US" sz="1600" dirty="0"/>
              <a:t>用户账号信息本地不保留</a:t>
            </a:r>
            <a:endParaRPr lang="en-US" altLang="zh-CN" sz="1600" dirty="0"/>
          </a:p>
          <a:p>
            <a:pPr lvl="1"/>
            <a:r>
              <a:rPr lang="zh-CN" altLang="en-US" sz="1600" dirty="0"/>
              <a:t>从服务器获取</a:t>
            </a:r>
            <a:r>
              <a:rPr lang="en-US" altLang="zh-CN" sz="1600" dirty="0"/>
              <a:t>Access Token</a:t>
            </a:r>
            <a:endParaRPr lang="zh-CN" altLang="en-US" sz="1600" dirty="0"/>
          </a:p>
        </p:txBody>
      </p:sp>
      <p:sp>
        <p:nvSpPr>
          <p:cNvPr id="10" name="Rectangle 9">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等线" panose="020F0502020204030204"/>
              <a:ea typeface="+mn-ea"/>
              <a:cs typeface="+mn-cs"/>
            </a:endParaRPr>
          </a:p>
        </p:txBody>
      </p:sp>
      <p:sp>
        <p:nvSpPr>
          <p:cNvPr id="12"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等线" panose="020F0502020204030204"/>
              <a:ea typeface="+mn-ea"/>
              <a:cs typeface="+mn-cs"/>
            </a:endParaRPr>
          </a:p>
        </p:txBody>
      </p:sp>
      <p:pic>
        <p:nvPicPr>
          <p:cNvPr id="5" name="图片 4" descr="图形用户界面&#10;&#10;描述已自动生成">
            <a:extLst>
              <a:ext uri="{FF2B5EF4-FFF2-40B4-BE49-F238E27FC236}">
                <a16:creationId xmlns:a16="http://schemas.microsoft.com/office/drawing/2014/main" id="{FB86EFC2-4B32-4EFD-9DFE-E0186FB84A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5862" y="1485657"/>
            <a:ext cx="6019331" cy="3883439"/>
          </a:xfrm>
          <a:prstGeom prst="rect">
            <a:avLst/>
          </a:prstGeom>
          <a:effectLst/>
        </p:spPr>
      </p:pic>
    </p:spTree>
    <p:extLst>
      <p:ext uri="{BB962C8B-B14F-4D97-AF65-F5344CB8AC3E}">
        <p14:creationId xmlns:p14="http://schemas.microsoft.com/office/powerpoint/2010/main" val="233513977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MEDIACOVER_FLAG" val="1"/>
  <p:tag name="KSO_WM_UNIT_MEDIACOVER_BTN_STATE" val="1"/>
  <p:tag name="KSO_WM_UNIT_MEDIACOVER_BTNRECT" val="1767*4427*633*633"/>
  <p:tag name="KSO_WM_UNIT_MEDIACOVER_STYLEID" val="1"/>
  <p:tag name="KSO_WM_UNIT_MEDIACOVER_TEXTSTATE" val="0"/>
  <p:tag name="KSO_WM_UNIT_MEDIACOVER_BTN_POS" val="c"/>
  <p:tag name="KSO_WM_UNIT_MEDIACOVER_BTN_STYLE" val="ee0bc779c1f3d7f3e90c96344320e69a"/>
  <p:tag name="KSO_WM_UNIT_MEDIACOVER_RGB" val="000000"/>
  <p:tag name="KSO_WM_UNIT_MEDIACOVER_TRANSPARENCY" val="0.5"/>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Warehouse_POT">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Narrow"/>
        <a:ea typeface=""/>
        <a:cs typeface=""/>
      </a:majorFont>
      <a:minorFont>
        <a:latin typeface="Arial Narrow"/>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TotalTime>
  <Words>1414</Words>
  <Application>Microsoft Office PowerPoint</Application>
  <PresentationFormat>宽屏</PresentationFormat>
  <Paragraphs>159</Paragraphs>
  <Slides>50</Slides>
  <Notes>2</Notes>
  <HiddenSlides>0</HiddenSlides>
  <MMClips>3</MMClips>
  <ScaleCrop>false</ScaleCrop>
  <HeadingPairs>
    <vt:vector size="6" baseType="variant">
      <vt:variant>
        <vt:lpstr>已用的字体</vt:lpstr>
      </vt:variant>
      <vt:variant>
        <vt:i4>4</vt:i4>
      </vt:variant>
      <vt:variant>
        <vt:lpstr>主题</vt:lpstr>
      </vt:variant>
      <vt:variant>
        <vt:i4>3</vt:i4>
      </vt:variant>
      <vt:variant>
        <vt:lpstr>幻灯片标题</vt:lpstr>
      </vt:variant>
      <vt:variant>
        <vt:i4>50</vt:i4>
      </vt:variant>
    </vt:vector>
  </HeadingPairs>
  <TitlesOfParts>
    <vt:vector size="57" baseType="lpstr">
      <vt:lpstr>等线</vt:lpstr>
      <vt:lpstr>等线 Light</vt:lpstr>
      <vt:lpstr>Arial</vt:lpstr>
      <vt:lpstr>Arial Narrow</vt:lpstr>
      <vt:lpstr>Office 主题​​</vt:lpstr>
      <vt:lpstr>1_Warehouse_POT</vt:lpstr>
      <vt:lpstr>1_Office 主题​​</vt:lpstr>
      <vt:lpstr>Weibo2</vt:lpstr>
      <vt:lpstr>Introduction &amp; Overview</vt:lpstr>
      <vt:lpstr>Purposes</vt:lpstr>
      <vt:lpstr>Novelty</vt:lpstr>
      <vt:lpstr>divide the work</vt:lpstr>
      <vt:lpstr>Features</vt:lpstr>
      <vt:lpstr>登录</vt:lpstr>
      <vt:lpstr>功能展示</vt:lpstr>
      <vt:lpstr>实现</vt:lpstr>
      <vt:lpstr>技术</vt:lpstr>
      <vt:lpstr>Retrofit</vt:lpstr>
      <vt:lpstr>Retrofit</vt:lpstr>
      <vt:lpstr>Retrofit</vt:lpstr>
      <vt:lpstr>SharedPreferences</vt:lpstr>
      <vt:lpstr>问题</vt:lpstr>
      <vt:lpstr>载入界面与登录</vt:lpstr>
      <vt:lpstr>载入界面功能实现</vt:lpstr>
      <vt:lpstr>载入界面功能实现</vt:lpstr>
      <vt:lpstr>载入界面功能实现</vt:lpstr>
      <vt:lpstr>载入界面功能实现</vt:lpstr>
      <vt:lpstr>授权功能实现</vt:lpstr>
      <vt:lpstr>授权功能实现</vt:lpstr>
      <vt:lpstr>登录界面功能实现</vt:lpstr>
      <vt:lpstr>登录界面功能实现</vt:lpstr>
      <vt:lpstr>登录界面功能实现</vt:lpstr>
      <vt:lpstr>登录界面功能实现</vt:lpstr>
      <vt:lpstr>遇到的问题</vt:lpstr>
      <vt:lpstr>微博流UI</vt:lpstr>
      <vt:lpstr>功能展示</vt:lpstr>
      <vt:lpstr>技术</vt:lpstr>
      <vt:lpstr>Retrofit</vt:lpstr>
      <vt:lpstr>PowerPoint 演示文稿</vt:lpstr>
      <vt:lpstr>PowerPoint 演示文稿</vt:lpstr>
      <vt:lpstr>PowerPoint 演示文稿</vt:lpstr>
      <vt:lpstr>PowerPoint 演示文稿</vt:lpstr>
      <vt:lpstr>总结</vt:lpstr>
      <vt:lpstr>设置</vt:lpstr>
      <vt:lpstr>汇报内容</vt:lpstr>
      <vt:lpstr>1.负责的功能模块</vt:lpstr>
      <vt:lpstr>2.效果演示</vt:lpstr>
      <vt:lpstr>2.效果演示</vt:lpstr>
      <vt:lpstr>2.效果演示</vt:lpstr>
      <vt:lpstr>2.效果演示</vt:lpstr>
      <vt:lpstr>2.效果演示-视频演示效果</vt:lpstr>
      <vt:lpstr>3.反思与总结</vt:lpstr>
      <vt:lpstr>微博流接受微博端信息</vt:lpstr>
      <vt:lpstr>技术</vt:lpstr>
      <vt:lpstr>问题</vt:lpstr>
      <vt:lpstr>Q&amp;A</vt:lpstr>
      <vt:lpstr>谢谢</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Weibo2</dc:title>
  <dc:creator>He Aiden</dc:creator>
  <cp:lastModifiedBy>He Aiden</cp:lastModifiedBy>
  <cp:revision>14</cp:revision>
  <dcterms:created xsi:type="dcterms:W3CDTF">2021-06-07T06:17:55Z</dcterms:created>
  <dcterms:modified xsi:type="dcterms:W3CDTF">2021-06-08T05:09:22Z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2052-3.6.1.5768</vt:lpwstr>
  </property>
</Properties>
</file>

<file path=docProps/thumbnail.jpeg>
</file>